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A4EC7-C6AE-45E7-A0EC-1F9F62CA9B3F}" v="5" dt="2021-05-12T16:16:2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72A4EC7-C6AE-45E7-A0EC-1F9F62CA9B3F}"/>
    <pc:docChg chg="modSld">
      <pc:chgData name="" userId="" providerId="" clId="Web-{072A4EC7-C6AE-45E7-A0EC-1F9F62CA9B3F}" dt="2021-05-12T16:16:20.199" v="1" actId="20577"/>
      <pc:docMkLst>
        <pc:docMk/>
      </pc:docMkLst>
      <pc:sldChg chg="modSp">
        <pc:chgData name="" userId="" providerId="" clId="Web-{072A4EC7-C6AE-45E7-A0EC-1F9F62CA9B3F}" dt="2021-05-12T16:16:20.199" v="1" actId="20577"/>
        <pc:sldMkLst>
          <pc:docMk/>
          <pc:sldMk cId="109857222" sldId="256"/>
        </pc:sldMkLst>
        <pc:spChg chg="mod">
          <ac:chgData name="" userId="" providerId="" clId="Web-{072A4EC7-C6AE-45E7-A0EC-1F9F62CA9B3F}" dt="2021-05-12T16:16:20.199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Configuring Folder Redirection, software Installation, and</a:t>
            </a:r>
            <a:endParaRPr lang="en-US" dirty="0"/>
          </a:p>
          <a:p>
            <a:r>
              <a:rPr lang="en-GB" dirty="0">
                <a:ea typeface="+mj-lt"/>
                <a:cs typeface="+mj-lt"/>
              </a:rPr>
              <a:t>scripts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Configuring Folder Redirection, software Installation, and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Folder Redirection, software Installation, and scripts</dc:title>
  <dc:creator/>
  <cp:lastModifiedBy/>
  <cp:revision>4</cp:revision>
  <dcterms:created xsi:type="dcterms:W3CDTF">2021-05-12T16:16:15Z</dcterms:created>
  <dcterms:modified xsi:type="dcterms:W3CDTF">2021-05-12T16:16:26Z</dcterms:modified>
</cp:coreProperties>
</file>