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0E3F47A-AE8E-4026-BA36-B838B6BC9A06}" v="56" dt="2021-05-12T16:22:07.7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40E3F47A-AE8E-4026-BA36-B838B6BC9A06}"/>
    <pc:docChg chg="modSld">
      <pc:chgData name="" userId="" providerId="" clId="Web-{40E3F47A-AE8E-4026-BA36-B838B6BC9A06}" dt="2021-05-12T16:18:40.595" v="0" actId="20577"/>
      <pc:docMkLst>
        <pc:docMk/>
      </pc:docMkLst>
      <pc:sldChg chg="modSp">
        <pc:chgData name="" userId="" providerId="" clId="Web-{40E3F47A-AE8E-4026-BA36-B838B6BC9A06}" dt="2021-05-12T16:18:40.595" v="0" actId="20577"/>
        <pc:sldMkLst>
          <pc:docMk/>
          <pc:sldMk cId="109857222" sldId="256"/>
        </pc:sldMkLst>
        <pc:spChg chg="mod">
          <ac:chgData name="" userId="" providerId="" clId="Web-{40E3F47A-AE8E-4026-BA36-B838B6BC9A06}" dt="2021-05-12T16:18:40.595" v="0" actId="20577"/>
          <ac:spMkLst>
            <pc:docMk/>
            <pc:sldMk cId="109857222" sldId="256"/>
            <ac:spMk id="2" creationId="{00000000-0000-0000-0000-000000000000}"/>
          </ac:spMkLst>
        </pc:spChg>
      </pc:sldChg>
    </pc:docChg>
  </pc:docChgLst>
  <pc:docChgLst>
    <pc:chgData name="Lam. Nguyen Thanh - CMCGlobal DU12" userId="S::ntlam3@cmc.com.vn::c4774842-7813-41bb-9a2e-53b6b58180d6" providerId="AD" clId="Web-{40E3F47A-AE8E-4026-BA36-B838B6BC9A06}"/>
    <pc:docChg chg="addSld modSld">
      <pc:chgData name="Lam. Nguyen Thanh - CMCGlobal DU12" userId="S::ntlam3@cmc.com.vn::c4774842-7813-41bb-9a2e-53b6b58180d6" providerId="AD" clId="Web-{40E3F47A-AE8E-4026-BA36-B838B6BC9A06}" dt="2021-05-12T16:22:07.427" v="25" actId="20577"/>
      <pc:docMkLst>
        <pc:docMk/>
      </pc:docMkLst>
      <pc:sldChg chg="modSp new">
        <pc:chgData name="Lam. Nguyen Thanh - CMCGlobal DU12" userId="S::ntlam3@cmc.com.vn::c4774842-7813-41bb-9a2e-53b6b58180d6" providerId="AD" clId="Web-{40E3F47A-AE8E-4026-BA36-B838B6BC9A06}" dt="2021-05-12T16:20:23.019" v="18" actId="20577"/>
        <pc:sldMkLst>
          <pc:docMk/>
          <pc:sldMk cId="689714923" sldId="257"/>
        </pc:sldMkLst>
        <pc:spChg chg="mod">
          <ac:chgData name="Lam. Nguyen Thanh - CMCGlobal DU12" userId="S::ntlam3@cmc.com.vn::c4774842-7813-41bb-9a2e-53b6b58180d6" providerId="AD" clId="Web-{40E3F47A-AE8E-4026-BA36-B838B6BC9A06}" dt="2021-05-12T16:20:23.019" v="18" actId="20577"/>
          <ac:spMkLst>
            <pc:docMk/>
            <pc:sldMk cId="689714923" sldId="257"/>
            <ac:spMk id="3" creationId="{A4A5CD19-37CC-41A7-BA0E-31F971E840B2}"/>
          </ac:spMkLst>
        </pc:spChg>
      </pc:sldChg>
      <pc:sldChg chg="modSp new">
        <pc:chgData name="Lam. Nguyen Thanh - CMCGlobal DU12" userId="S::ntlam3@cmc.com.vn::c4774842-7813-41bb-9a2e-53b6b58180d6" providerId="AD" clId="Web-{40E3F47A-AE8E-4026-BA36-B838B6BC9A06}" dt="2021-05-12T16:20:44.332" v="20" actId="20577"/>
        <pc:sldMkLst>
          <pc:docMk/>
          <pc:sldMk cId="454199060" sldId="258"/>
        </pc:sldMkLst>
        <pc:spChg chg="mod">
          <ac:chgData name="Lam. Nguyen Thanh - CMCGlobal DU12" userId="S::ntlam3@cmc.com.vn::c4774842-7813-41bb-9a2e-53b6b58180d6" providerId="AD" clId="Web-{40E3F47A-AE8E-4026-BA36-B838B6BC9A06}" dt="2021-05-12T16:20:44.332" v="20" actId="20577"/>
          <ac:spMkLst>
            <pc:docMk/>
            <pc:sldMk cId="454199060" sldId="258"/>
            <ac:spMk id="2" creationId="{0FC3D8A3-DECA-4ED1-9D4A-11EBECD7EA1D}"/>
          </ac:spMkLst>
        </pc:spChg>
      </pc:sldChg>
      <pc:sldChg chg="modSp new">
        <pc:chgData name="Lam. Nguyen Thanh - CMCGlobal DU12" userId="S::ntlam3@cmc.com.vn::c4774842-7813-41bb-9a2e-53b6b58180d6" providerId="AD" clId="Web-{40E3F47A-AE8E-4026-BA36-B838B6BC9A06}" dt="2021-05-12T16:21:37.411" v="22" actId="20577"/>
        <pc:sldMkLst>
          <pc:docMk/>
          <pc:sldMk cId="1506831998" sldId="259"/>
        </pc:sldMkLst>
        <pc:spChg chg="mod">
          <ac:chgData name="Lam. Nguyen Thanh - CMCGlobal DU12" userId="S::ntlam3@cmc.com.vn::c4774842-7813-41bb-9a2e-53b6b58180d6" providerId="AD" clId="Web-{40E3F47A-AE8E-4026-BA36-B838B6BC9A06}" dt="2021-05-12T16:21:37.411" v="22" actId="20577"/>
          <ac:spMkLst>
            <pc:docMk/>
            <pc:sldMk cId="1506831998" sldId="259"/>
            <ac:spMk id="2" creationId="{80135422-9359-4BAD-9920-9026C27823C7}"/>
          </ac:spMkLst>
        </pc:spChg>
      </pc:sldChg>
      <pc:sldChg chg="modSp new">
        <pc:chgData name="Lam. Nguyen Thanh - CMCGlobal DU12" userId="S::ntlam3@cmc.com.vn::c4774842-7813-41bb-9a2e-53b6b58180d6" providerId="AD" clId="Web-{40E3F47A-AE8E-4026-BA36-B838B6BC9A06}" dt="2021-05-12T16:22:07.427" v="25" actId="20577"/>
        <pc:sldMkLst>
          <pc:docMk/>
          <pc:sldMk cId="2491452305" sldId="260"/>
        </pc:sldMkLst>
        <pc:spChg chg="mod">
          <ac:chgData name="Lam. Nguyen Thanh - CMCGlobal DU12" userId="S::ntlam3@cmc.com.vn::c4774842-7813-41bb-9a2e-53b6b58180d6" providerId="AD" clId="Web-{40E3F47A-AE8E-4026-BA36-B838B6BC9A06}" dt="2021-05-12T16:22:07.427" v="25" actId="20577"/>
          <ac:spMkLst>
            <pc:docMk/>
            <pc:sldMk cId="2491452305" sldId="260"/>
            <ac:spMk id="2" creationId="{76516521-4323-4F58-88A0-A7C2BFF16AF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12/05/2021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12/05/2021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12/05/2021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12/05/2021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12/05/2021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12/05/2021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12/05/2021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12/05/2021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12/05/2021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12/05/2021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12/05/2021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12/05/2021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ea typeface="+mj-lt"/>
                <a:cs typeface="+mj-lt"/>
              </a:rPr>
              <a:t>Configuring Group Policy preferences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626E2-ED13-4AAF-A4A9-F359644C5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A5CD19-37CC-41A7-BA0E-31F971E840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74392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GB" dirty="0">
                <a:ea typeface="+mn-lt"/>
                <a:cs typeface="+mn-lt"/>
              </a:rPr>
              <a:t>Some organizations still use scripts that run when users sign in. These scripts typically deliver settings such as mapped drivers, printers, and registry changes.</a:t>
            </a:r>
            <a:endParaRPr lang="en-US" dirty="0">
              <a:ea typeface="+mn-lt"/>
              <a:cs typeface="+mn-lt"/>
            </a:endParaRPr>
          </a:p>
          <a:p>
            <a:pPr>
              <a:buNone/>
            </a:pPr>
            <a:r>
              <a:rPr lang="en-GB" dirty="0">
                <a:ea typeface="+mn-lt"/>
                <a:cs typeface="+mn-lt"/>
              </a:rPr>
              <a:t>Windows Server 2008 and newer operating systems include Group Policy preferences. You can configure settings such as mapped drives to deliver through Group Policy. </a:t>
            </a:r>
          </a:p>
          <a:p>
            <a:pPr>
              <a:buNone/>
            </a:pPr>
            <a:r>
              <a:rPr lang="en-GB" dirty="0">
                <a:ea typeface="+mn-lt"/>
                <a:cs typeface="+mn-lt"/>
              </a:rPr>
              <a:t>Additionally, you can configure preferences by installing the Remote Server Administration Tools (RSAT) on a client computer that is running Windows 7 or later. This allows you to deliver many common settings by using Group Policy.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9714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3D8A3-DECA-4ED1-9D4A-11EBECD7E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a typeface="+mj-lt"/>
                <a:cs typeface="+mj-lt"/>
              </a:rPr>
              <a:t>What are Group Policy preferences?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A3C5F2-3137-4EEF-B833-FC030259B0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4199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35422-9359-4BAD-9920-9026C2782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a typeface="+mj-lt"/>
                <a:cs typeface="+mj-lt"/>
              </a:rPr>
              <a:t>Features of Group Policy preferences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F0457-725E-45E7-9B8B-EB2FAA0D87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6831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16521-4323-4F58-88A0-A7C2BFF16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a typeface="+mj-lt"/>
                <a:cs typeface="+mj-lt"/>
              </a:rPr>
              <a:t>Item-level targeting options</a:t>
            </a:r>
            <a:endParaRPr lang="en-US" dirty="0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E29E8-0DC2-411A-8E3C-B955C9C60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1452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Configuring Group Policy preferences</vt:lpstr>
      <vt:lpstr>PowerPoint Presentation</vt:lpstr>
      <vt:lpstr>What are Group Policy preferences?</vt:lpstr>
      <vt:lpstr>Features of Group Policy preferences</vt:lpstr>
      <vt:lpstr>Item-level targeting options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Configuring Group Policy preferences</dc:title>
  <dc:creator/>
  <cp:lastModifiedBy/>
  <cp:revision>15</cp:revision>
  <dcterms:created xsi:type="dcterms:W3CDTF">2021-05-12T16:18:36Z</dcterms:created>
  <dcterms:modified xsi:type="dcterms:W3CDTF">2021-05-12T16:22:15Z</dcterms:modified>
</cp:coreProperties>
</file>