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A083D-B018-48D1-97A4-8430F0C7FCD1}" v="1270" dt="2021-06-15T17:03:04.810"/>
    <p1510:client id="{AFAF8B61-69D6-F444-C809-B64C8AC38B5D}" v="174" dt="2021-06-16T03:29:22.232"/>
    <p1510:client id="{D032E691-5DDD-7DE8-D19E-6D5EACCE7755}" v="4" dt="2021-06-16T16:46:27.3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m. Nguyen Thanh - CMCGlobal DU12" userId="S::ntlam3@cmc.com.vn::c4774842-7813-41bb-9a2e-53b6b58180d6" providerId="AD" clId="Web-{AFAF8B61-69D6-F444-C809-B64C8AC38B5D}"/>
    <pc:docChg chg="addSld modSld">
      <pc:chgData name="Lam. Nguyen Thanh - CMCGlobal DU12" userId="S::ntlam3@cmc.com.vn::c4774842-7813-41bb-9a2e-53b6b58180d6" providerId="AD" clId="Web-{AFAF8B61-69D6-F444-C809-B64C8AC38B5D}" dt="2021-06-16T03:29:22.232" v="102" actId="14100"/>
      <pc:docMkLst>
        <pc:docMk/>
      </pc:docMkLst>
      <pc:sldChg chg="modSp new">
        <pc:chgData name="Lam. Nguyen Thanh - CMCGlobal DU12" userId="S::ntlam3@cmc.com.vn::c4774842-7813-41bb-9a2e-53b6b58180d6" providerId="AD" clId="Web-{AFAF8B61-69D6-F444-C809-B64C8AC38B5D}" dt="2021-06-16T03:25:37.806" v="35" actId="20577"/>
        <pc:sldMkLst>
          <pc:docMk/>
          <pc:sldMk cId="932590898" sldId="267"/>
        </pc:sldMkLst>
        <pc:spChg chg="mod">
          <ac:chgData name="Lam. Nguyen Thanh - CMCGlobal DU12" userId="S::ntlam3@cmc.com.vn::c4774842-7813-41bb-9a2e-53b6b58180d6" providerId="AD" clId="Web-{AFAF8B61-69D6-F444-C809-B64C8AC38B5D}" dt="2021-06-16T03:18:29.159" v="2" actId="20577"/>
          <ac:spMkLst>
            <pc:docMk/>
            <pc:sldMk cId="932590898" sldId="267"/>
            <ac:spMk id="2" creationId="{044EB0F5-ABD0-4396-AED5-A1FD0A94B619}"/>
          </ac:spMkLst>
        </pc:spChg>
        <pc:spChg chg="mod">
          <ac:chgData name="Lam. Nguyen Thanh - CMCGlobal DU12" userId="S::ntlam3@cmc.com.vn::c4774842-7813-41bb-9a2e-53b6b58180d6" providerId="AD" clId="Web-{AFAF8B61-69D6-F444-C809-B64C8AC38B5D}" dt="2021-06-16T03:25:37.806" v="35" actId="20577"/>
          <ac:spMkLst>
            <pc:docMk/>
            <pc:sldMk cId="932590898" sldId="267"/>
            <ac:spMk id="3" creationId="{EED43C20-E1BD-4305-AFB9-D8913017E507}"/>
          </ac:spMkLst>
        </pc:spChg>
      </pc:sldChg>
      <pc:sldChg chg="addSp modSp add replId">
        <pc:chgData name="Lam. Nguyen Thanh - CMCGlobal DU12" userId="S::ntlam3@cmc.com.vn::c4774842-7813-41bb-9a2e-53b6b58180d6" providerId="AD" clId="Web-{AFAF8B61-69D6-F444-C809-B64C8AC38B5D}" dt="2021-06-16T03:27:01.198" v="52" actId="1076"/>
        <pc:sldMkLst>
          <pc:docMk/>
          <pc:sldMk cId="255165544" sldId="268"/>
        </pc:sldMkLst>
        <pc:spChg chg="mod">
          <ac:chgData name="Lam. Nguyen Thanh - CMCGlobal DU12" userId="S::ntlam3@cmc.com.vn::c4774842-7813-41bb-9a2e-53b6b58180d6" providerId="AD" clId="Web-{AFAF8B61-69D6-F444-C809-B64C8AC38B5D}" dt="2021-06-16T03:26:46.682" v="47" actId="20577"/>
          <ac:spMkLst>
            <pc:docMk/>
            <pc:sldMk cId="255165544" sldId="268"/>
            <ac:spMk id="3" creationId="{EED43C20-E1BD-4305-AFB9-D8913017E507}"/>
          </ac:spMkLst>
        </pc:spChg>
        <pc:picChg chg="add mod">
          <ac:chgData name="Lam. Nguyen Thanh - CMCGlobal DU12" userId="S::ntlam3@cmc.com.vn::c4774842-7813-41bb-9a2e-53b6b58180d6" providerId="AD" clId="Web-{AFAF8B61-69D6-F444-C809-B64C8AC38B5D}" dt="2021-06-16T03:27:01.198" v="52" actId="1076"/>
          <ac:picMkLst>
            <pc:docMk/>
            <pc:sldMk cId="255165544" sldId="268"/>
            <ac:picMk id="4" creationId="{D2B87F44-213B-455D-A496-FE8B6B874157}"/>
          </ac:picMkLst>
        </pc:picChg>
      </pc:sldChg>
      <pc:sldChg chg="delSp modSp add replId">
        <pc:chgData name="Lam. Nguyen Thanh - CMCGlobal DU12" userId="S::ntlam3@cmc.com.vn::c4774842-7813-41bb-9a2e-53b6b58180d6" providerId="AD" clId="Web-{AFAF8B61-69D6-F444-C809-B64C8AC38B5D}" dt="2021-06-16T03:29:22.232" v="102" actId="14100"/>
        <pc:sldMkLst>
          <pc:docMk/>
          <pc:sldMk cId="3538453559" sldId="269"/>
        </pc:sldMkLst>
        <pc:spChg chg="mod">
          <ac:chgData name="Lam. Nguyen Thanh - CMCGlobal DU12" userId="S::ntlam3@cmc.com.vn::c4774842-7813-41bb-9a2e-53b6b58180d6" providerId="AD" clId="Web-{AFAF8B61-69D6-F444-C809-B64C8AC38B5D}" dt="2021-06-16T03:29:22.232" v="102" actId="14100"/>
          <ac:spMkLst>
            <pc:docMk/>
            <pc:sldMk cId="3538453559" sldId="269"/>
            <ac:spMk id="3" creationId="{EED43C20-E1BD-4305-AFB9-D8913017E507}"/>
          </ac:spMkLst>
        </pc:spChg>
        <pc:picChg chg="del">
          <ac:chgData name="Lam. Nguyen Thanh - CMCGlobal DU12" userId="S::ntlam3@cmc.com.vn::c4774842-7813-41bb-9a2e-53b6b58180d6" providerId="AD" clId="Web-{AFAF8B61-69D6-F444-C809-B64C8AC38B5D}" dt="2021-06-16T03:27:32.636" v="54"/>
          <ac:picMkLst>
            <pc:docMk/>
            <pc:sldMk cId="3538453559" sldId="269"/>
            <ac:picMk id="4" creationId="{D2B87F44-213B-455D-A496-FE8B6B874157}"/>
          </ac:picMkLst>
        </pc:picChg>
      </pc:sldChg>
    </pc:docChg>
  </pc:docChgLst>
  <pc:docChgLst>
    <pc:chgData name="Lam. Nguyen Thanh - CMCGlobal DU12" userId="S::ntlam3@cmc.com.vn::c4774842-7813-41bb-9a2e-53b6b58180d6" providerId="AD" clId="Web-{03FA083D-B018-48D1-97A4-8430F0C7FCD1}"/>
    <pc:docChg chg="addSld modSld">
      <pc:chgData name="Lam. Nguyen Thanh - CMCGlobal DU12" userId="S::ntlam3@cmc.com.vn::c4774842-7813-41bb-9a2e-53b6b58180d6" providerId="AD" clId="Web-{03FA083D-B018-48D1-97A4-8430F0C7FCD1}" dt="2021-06-15T17:03:04.810" v="662" actId="14100"/>
      <pc:docMkLst>
        <pc:docMk/>
      </pc:docMkLst>
      <pc:sldChg chg="modSp">
        <pc:chgData name="Lam. Nguyen Thanh - CMCGlobal DU12" userId="S::ntlam3@cmc.com.vn::c4774842-7813-41bb-9a2e-53b6b58180d6" providerId="AD" clId="Web-{03FA083D-B018-48D1-97A4-8430F0C7FCD1}" dt="2021-06-15T14:06:40.452" v="15" actId="20577"/>
        <pc:sldMkLst>
          <pc:docMk/>
          <pc:sldMk cId="109857222" sldId="256"/>
        </pc:sldMkLst>
        <pc:spChg chg="mod">
          <ac:chgData name="Lam. Nguyen Thanh - CMCGlobal DU12" userId="S::ntlam3@cmc.com.vn::c4774842-7813-41bb-9a2e-53b6b58180d6" providerId="AD" clId="Web-{03FA083D-B018-48D1-97A4-8430F0C7FCD1}" dt="2021-06-15T14:06:40.452" v="15" actId="20577"/>
          <ac:spMkLst>
            <pc:docMk/>
            <pc:sldMk cId="109857222" sldId="256"/>
            <ac:spMk id="2" creationId="{00000000-0000-0000-0000-000000000000}"/>
          </ac:spMkLst>
        </pc:spChg>
      </pc:sldChg>
      <pc:sldChg chg="modSp new">
        <pc:chgData name="Lam. Nguyen Thanh - CMCGlobal DU12" userId="S::ntlam3@cmc.com.vn::c4774842-7813-41bb-9a2e-53b6b58180d6" providerId="AD" clId="Web-{03FA083D-B018-48D1-97A4-8430F0C7FCD1}" dt="2021-06-15T14:08:08.672" v="31" actId="20577"/>
        <pc:sldMkLst>
          <pc:docMk/>
          <pc:sldMk cId="408975224" sldId="257"/>
        </pc:sldMkLst>
        <pc:spChg chg="mod">
          <ac:chgData name="Lam. Nguyen Thanh - CMCGlobal DU12" userId="S::ntlam3@cmc.com.vn::c4774842-7813-41bb-9a2e-53b6b58180d6" providerId="AD" clId="Web-{03FA083D-B018-48D1-97A4-8430F0C7FCD1}" dt="2021-06-15T14:07:46.500" v="17" actId="14100"/>
          <ac:spMkLst>
            <pc:docMk/>
            <pc:sldMk cId="408975224" sldId="257"/>
            <ac:spMk id="2" creationId="{4AA534B5-B361-4770-9BAC-F0E99B493FE0}"/>
          </ac:spMkLst>
        </pc:spChg>
        <pc:spChg chg="mod">
          <ac:chgData name="Lam. Nguyen Thanh - CMCGlobal DU12" userId="S::ntlam3@cmc.com.vn::c4774842-7813-41bb-9a2e-53b6b58180d6" providerId="AD" clId="Web-{03FA083D-B018-48D1-97A4-8430F0C7FCD1}" dt="2021-06-15T14:08:08.672" v="31" actId="20577"/>
          <ac:spMkLst>
            <pc:docMk/>
            <pc:sldMk cId="408975224" sldId="257"/>
            <ac:spMk id="3" creationId="{C115F72A-55B3-4B7D-95A0-CE079EDBD332}"/>
          </ac:spMkLst>
        </pc:spChg>
      </pc:sldChg>
      <pc:sldChg chg="modSp new">
        <pc:chgData name="Lam. Nguyen Thanh - CMCGlobal DU12" userId="S::ntlam3@cmc.com.vn::c4774842-7813-41bb-9a2e-53b6b58180d6" providerId="AD" clId="Web-{03FA083D-B018-48D1-97A4-8430F0C7FCD1}" dt="2021-06-15T14:27:27.341" v="67" actId="20577"/>
        <pc:sldMkLst>
          <pc:docMk/>
          <pc:sldMk cId="3096673154" sldId="258"/>
        </pc:sldMkLst>
        <pc:spChg chg="mod">
          <ac:chgData name="Lam. Nguyen Thanh - CMCGlobal DU12" userId="S::ntlam3@cmc.com.vn::c4774842-7813-41bb-9a2e-53b6b58180d6" providerId="AD" clId="Web-{03FA083D-B018-48D1-97A4-8430F0C7FCD1}" dt="2021-06-15T14:09:17.471" v="33" actId="20577"/>
          <ac:spMkLst>
            <pc:docMk/>
            <pc:sldMk cId="3096673154" sldId="258"/>
            <ac:spMk id="2" creationId="{D4BFEA31-A734-4021-A8AB-61A449F824EA}"/>
          </ac:spMkLst>
        </pc:spChg>
        <pc:spChg chg="mod">
          <ac:chgData name="Lam. Nguyen Thanh - CMCGlobal DU12" userId="S::ntlam3@cmc.com.vn::c4774842-7813-41bb-9a2e-53b6b58180d6" providerId="AD" clId="Web-{03FA083D-B018-48D1-97A4-8430F0C7FCD1}" dt="2021-06-15T14:27:27.341" v="67" actId="20577"/>
          <ac:spMkLst>
            <pc:docMk/>
            <pc:sldMk cId="3096673154" sldId="258"/>
            <ac:spMk id="3" creationId="{FF233FA1-ABA4-4283-9692-660B9DC460B7}"/>
          </ac:spMkLst>
        </pc:spChg>
      </pc:sldChg>
      <pc:sldChg chg="modSp new">
        <pc:chgData name="Lam. Nguyen Thanh - CMCGlobal DU12" userId="S::ntlam3@cmc.com.vn::c4774842-7813-41bb-9a2e-53b6b58180d6" providerId="AD" clId="Web-{03FA083D-B018-48D1-97A4-8430F0C7FCD1}" dt="2021-06-15T16:11:00.525" v="209" actId="20577"/>
        <pc:sldMkLst>
          <pc:docMk/>
          <pc:sldMk cId="2221603689" sldId="259"/>
        </pc:sldMkLst>
        <pc:spChg chg="mod">
          <ac:chgData name="Lam. Nguyen Thanh - CMCGlobal DU12" userId="S::ntlam3@cmc.com.vn::c4774842-7813-41bb-9a2e-53b6b58180d6" providerId="AD" clId="Web-{03FA083D-B018-48D1-97A4-8430F0C7FCD1}" dt="2021-06-15T16:11:00.525" v="209" actId="20577"/>
          <ac:spMkLst>
            <pc:docMk/>
            <pc:sldMk cId="2221603689" sldId="259"/>
            <ac:spMk id="2" creationId="{FE3FDA43-D501-4CD0-98F7-8D0E0B93227C}"/>
          </ac:spMkLst>
        </pc:spChg>
        <pc:spChg chg="mod">
          <ac:chgData name="Lam. Nguyen Thanh - CMCGlobal DU12" userId="S::ntlam3@cmc.com.vn::c4774842-7813-41bb-9a2e-53b6b58180d6" providerId="AD" clId="Web-{03FA083D-B018-48D1-97A4-8430F0C7FCD1}" dt="2021-06-15T14:53:49.364" v="109" actId="20577"/>
          <ac:spMkLst>
            <pc:docMk/>
            <pc:sldMk cId="2221603689" sldId="259"/>
            <ac:spMk id="3" creationId="{AC85B901-7A44-4994-9A04-4E913C73C264}"/>
          </ac:spMkLst>
        </pc:spChg>
      </pc:sldChg>
      <pc:sldChg chg="modSp new">
        <pc:chgData name="Lam. Nguyen Thanh - CMCGlobal DU12" userId="S::ntlam3@cmc.com.vn::c4774842-7813-41bb-9a2e-53b6b58180d6" providerId="AD" clId="Web-{03FA083D-B018-48D1-97A4-8430F0C7FCD1}" dt="2021-06-15T16:11:04.181" v="211" actId="20577"/>
        <pc:sldMkLst>
          <pc:docMk/>
          <pc:sldMk cId="2789129311" sldId="260"/>
        </pc:sldMkLst>
        <pc:spChg chg="mod">
          <ac:chgData name="Lam. Nguyen Thanh - CMCGlobal DU12" userId="S::ntlam3@cmc.com.vn::c4774842-7813-41bb-9a2e-53b6b58180d6" providerId="AD" clId="Web-{03FA083D-B018-48D1-97A4-8430F0C7FCD1}" dt="2021-06-15T16:11:04.181" v="211" actId="20577"/>
          <ac:spMkLst>
            <pc:docMk/>
            <pc:sldMk cId="2789129311" sldId="260"/>
            <ac:spMk id="2" creationId="{C507F0C9-C6DD-446A-A628-E82F61322CB8}"/>
          </ac:spMkLst>
        </pc:spChg>
        <pc:spChg chg="mod">
          <ac:chgData name="Lam. Nguyen Thanh - CMCGlobal DU12" userId="S::ntlam3@cmc.com.vn::c4774842-7813-41bb-9a2e-53b6b58180d6" providerId="AD" clId="Web-{03FA083D-B018-48D1-97A4-8430F0C7FCD1}" dt="2021-06-15T15:00:40.389" v="190" actId="20577"/>
          <ac:spMkLst>
            <pc:docMk/>
            <pc:sldMk cId="2789129311" sldId="260"/>
            <ac:spMk id="3" creationId="{F389A023-69D5-4DA7-B9B6-6E64CEDCAF65}"/>
          </ac:spMkLst>
        </pc:spChg>
      </pc:sldChg>
      <pc:sldChg chg="addSp delSp modSp new">
        <pc:chgData name="Lam. Nguyen Thanh - CMCGlobal DU12" userId="S::ntlam3@cmc.com.vn::c4774842-7813-41bb-9a2e-53b6b58180d6" providerId="AD" clId="Web-{03FA083D-B018-48D1-97A4-8430F0C7FCD1}" dt="2021-06-15T16:11:06.541" v="213" actId="20577"/>
        <pc:sldMkLst>
          <pc:docMk/>
          <pc:sldMk cId="339562767" sldId="261"/>
        </pc:sldMkLst>
        <pc:spChg chg="mod">
          <ac:chgData name="Lam. Nguyen Thanh - CMCGlobal DU12" userId="S::ntlam3@cmc.com.vn::c4774842-7813-41bb-9a2e-53b6b58180d6" providerId="AD" clId="Web-{03FA083D-B018-48D1-97A4-8430F0C7FCD1}" dt="2021-06-15T16:11:06.541" v="213" actId="20577"/>
          <ac:spMkLst>
            <pc:docMk/>
            <pc:sldMk cId="339562767" sldId="261"/>
            <ac:spMk id="2" creationId="{CA9D8F57-5718-4B45-9C09-2303DD561DB0}"/>
          </ac:spMkLst>
        </pc:spChg>
        <pc:spChg chg="del">
          <ac:chgData name="Lam. Nguyen Thanh - CMCGlobal DU12" userId="S::ntlam3@cmc.com.vn::c4774842-7813-41bb-9a2e-53b6b58180d6" providerId="AD" clId="Web-{03FA083D-B018-48D1-97A4-8430F0C7FCD1}" dt="2021-06-15T15:01:37.656" v="192"/>
          <ac:spMkLst>
            <pc:docMk/>
            <pc:sldMk cId="339562767" sldId="261"/>
            <ac:spMk id="3" creationId="{BAFE6121-AE1A-4D29-8EEE-F753F8F43C7A}"/>
          </ac:spMkLst>
        </pc:spChg>
        <pc:spChg chg="add mod">
          <ac:chgData name="Lam. Nguyen Thanh - CMCGlobal DU12" userId="S::ntlam3@cmc.com.vn::c4774842-7813-41bb-9a2e-53b6b58180d6" providerId="AD" clId="Web-{03FA083D-B018-48D1-97A4-8430F0C7FCD1}" dt="2021-06-15T15:04:47.661" v="208" actId="20577"/>
          <ac:spMkLst>
            <pc:docMk/>
            <pc:sldMk cId="339562767" sldId="261"/>
            <ac:spMk id="5" creationId="{F4C5F353-8823-4F54-9D94-21680CC80C22}"/>
          </ac:spMkLst>
        </pc:spChg>
        <pc:picChg chg="add mod ord">
          <ac:chgData name="Lam. Nguyen Thanh - CMCGlobal DU12" userId="S::ntlam3@cmc.com.vn::c4774842-7813-41bb-9a2e-53b6b58180d6" providerId="AD" clId="Web-{03FA083D-B018-48D1-97A4-8430F0C7FCD1}" dt="2021-06-15T15:02:58.315" v="201" actId="1076"/>
          <ac:picMkLst>
            <pc:docMk/>
            <pc:sldMk cId="339562767" sldId="261"/>
            <ac:picMk id="4" creationId="{1B491A4A-C5CA-44C2-B19D-4BC6A568F314}"/>
          </ac:picMkLst>
        </pc:picChg>
      </pc:sldChg>
      <pc:sldChg chg="modSp new">
        <pc:chgData name="Lam. Nguyen Thanh - CMCGlobal DU12" userId="S::ntlam3@cmc.com.vn::c4774842-7813-41bb-9a2e-53b6b58180d6" providerId="AD" clId="Web-{03FA083D-B018-48D1-97A4-8430F0C7FCD1}" dt="2021-06-15T16:14:24.271" v="404" actId="20577"/>
        <pc:sldMkLst>
          <pc:docMk/>
          <pc:sldMk cId="329085674" sldId="262"/>
        </pc:sldMkLst>
        <pc:spChg chg="mod">
          <ac:chgData name="Lam. Nguyen Thanh - CMCGlobal DU12" userId="S::ntlam3@cmc.com.vn::c4774842-7813-41bb-9a2e-53b6b58180d6" providerId="AD" clId="Web-{03FA083D-B018-48D1-97A4-8430F0C7FCD1}" dt="2021-06-15T16:11:17.885" v="215" actId="20577"/>
          <ac:spMkLst>
            <pc:docMk/>
            <pc:sldMk cId="329085674" sldId="262"/>
            <ac:spMk id="2" creationId="{7343BBB9-9484-4DB6-8415-372A5564DF63}"/>
          </ac:spMkLst>
        </pc:spChg>
        <pc:spChg chg="mod">
          <ac:chgData name="Lam. Nguyen Thanh - CMCGlobal DU12" userId="S::ntlam3@cmc.com.vn::c4774842-7813-41bb-9a2e-53b6b58180d6" providerId="AD" clId="Web-{03FA083D-B018-48D1-97A4-8430F0C7FCD1}" dt="2021-06-15T16:14:24.271" v="404" actId="20577"/>
          <ac:spMkLst>
            <pc:docMk/>
            <pc:sldMk cId="329085674" sldId="262"/>
            <ac:spMk id="3" creationId="{E599CD64-AC10-49B3-9129-90E9E47E782D}"/>
          </ac:spMkLst>
        </pc:spChg>
      </pc:sldChg>
      <pc:sldChg chg="modSp new">
        <pc:chgData name="Lam. Nguyen Thanh - CMCGlobal DU12" userId="S::ntlam3@cmc.com.vn::c4774842-7813-41bb-9a2e-53b6b58180d6" providerId="AD" clId="Web-{03FA083D-B018-48D1-97A4-8430F0C7FCD1}" dt="2021-06-15T16:20:19.760" v="441" actId="20577"/>
        <pc:sldMkLst>
          <pc:docMk/>
          <pc:sldMk cId="238560366" sldId="263"/>
        </pc:sldMkLst>
        <pc:spChg chg="mod">
          <ac:chgData name="Lam. Nguyen Thanh - CMCGlobal DU12" userId="S::ntlam3@cmc.com.vn::c4774842-7813-41bb-9a2e-53b6b58180d6" providerId="AD" clId="Web-{03FA083D-B018-48D1-97A4-8430F0C7FCD1}" dt="2021-06-15T16:15:57.776" v="408" actId="20577"/>
          <ac:spMkLst>
            <pc:docMk/>
            <pc:sldMk cId="238560366" sldId="263"/>
            <ac:spMk id="2" creationId="{873CF276-B1AC-4C4F-9C37-F8F5CF86C035}"/>
          </ac:spMkLst>
        </pc:spChg>
        <pc:spChg chg="mod">
          <ac:chgData name="Lam. Nguyen Thanh - CMCGlobal DU12" userId="S::ntlam3@cmc.com.vn::c4774842-7813-41bb-9a2e-53b6b58180d6" providerId="AD" clId="Web-{03FA083D-B018-48D1-97A4-8430F0C7FCD1}" dt="2021-06-15T16:20:19.760" v="441" actId="20577"/>
          <ac:spMkLst>
            <pc:docMk/>
            <pc:sldMk cId="238560366" sldId="263"/>
            <ac:spMk id="3" creationId="{314F53C3-8E04-46F6-BF12-9E6214AC4B69}"/>
          </ac:spMkLst>
        </pc:spChg>
      </pc:sldChg>
      <pc:sldChg chg="modSp new">
        <pc:chgData name="Lam. Nguyen Thanh - CMCGlobal DU12" userId="S::ntlam3@cmc.com.vn::c4774842-7813-41bb-9a2e-53b6b58180d6" providerId="AD" clId="Web-{03FA083D-B018-48D1-97A4-8430F0C7FCD1}" dt="2021-06-15T16:23:29.442" v="580" actId="20577"/>
        <pc:sldMkLst>
          <pc:docMk/>
          <pc:sldMk cId="2931577256" sldId="264"/>
        </pc:sldMkLst>
        <pc:spChg chg="mod">
          <ac:chgData name="Lam. Nguyen Thanh - CMCGlobal DU12" userId="S::ntlam3@cmc.com.vn::c4774842-7813-41bb-9a2e-53b6b58180d6" providerId="AD" clId="Web-{03FA083D-B018-48D1-97A4-8430F0C7FCD1}" dt="2021-06-15T16:20:36.964" v="443" actId="20577"/>
          <ac:spMkLst>
            <pc:docMk/>
            <pc:sldMk cId="2931577256" sldId="264"/>
            <ac:spMk id="2" creationId="{08D2021C-0A0C-4068-8F25-8DB112DAF0B4}"/>
          </ac:spMkLst>
        </pc:spChg>
        <pc:spChg chg="mod">
          <ac:chgData name="Lam. Nguyen Thanh - CMCGlobal DU12" userId="S::ntlam3@cmc.com.vn::c4774842-7813-41bb-9a2e-53b6b58180d6" providerId="AD" clId="Web-{03FA083D-B018-48D1-97A4-8430F0C7FCD1}" dt="2021-06-15T16:23:29.442" v="580" actId="20577"/>
          <ac:spMkLst>
            <pc:docMk/>
            <pc:sldMk cId="2931577256" sldId="264"/>
            <ac:spMk id="3" creationId="{A16BAE50-E90C-4D95-A3FC-C27130A4FEA9}"/>
          </ac:spMkLst>
        </pc:spChg>
      </pc:sldChg>
      <pc:sldChg chg="addSp delSp modSp new mod setBg">
        <pc:chgData name="Lam. Nguyen Thanh - CMCGlobal DU12" userId="S::ntlam3@cmc.com.vn::c4774842-7813-41bb-9a2e-53b6b58180d6" providerId="AD" clId="Web-{03FA083D-B018-48D1-97A4-8430F0C7FCD1}" dt="2021-06-15T16:40:59.548" v="620" actId="14100"/>
        <pc:sldMkLst>
          <pc:docMk/>
          <pc:sldMk cId="2539841905" sldId="265"/>
        </pc:sldMkLst>
        <pc:spChg chg="mod">
          <ac:chgData name="Lam. Nguyen Thanh - CMCGlobal DU12" userId="S::ntlam3@cmc.com.vn::c4774842-7813-41bb-9a2e-53b6b58180d6" providerId="AD" clId="Web-{03FA083D-B018-48D1-97A4-8430F0C7FCD1}" dt="2021-06-15T16:38:57.260" v="592"/>
          <ac:spMkLst>
            <pc:docMk/>
            <pc:sldMk cId="2539841905" sldId="265"/>
            <ac:spMk id="2" creationId="{9227E887-6ABA-43E9-852F-FCAE6650163B}"/>
          </ac:spMkLst>
        </pc:spChg>
        <pc:spChg chg="del">
          <ac:chgData name="Lam. Nguyen Thanh - CMCGlobal DU12" userId="S::ntlam3@cmc.com.vn::c4774842-7813-41bb-9a2e-53b6b58180d6" providerId="AD" clId="Web-{03FA083D-B018-48D1-97A4-8430F0C7FCD1}" dt="2021-06-15T16:26:57.938" v="583"/>
          <ac:spMkLst>
            <pc:docMk/>
            <pc:sldMk cId="2539841905" sldId="265"/>
            <ac:spMk id="3" creationId="{51F0EB42-9EAC-496A-99EA-C9344B0C7BFC}"/>
          </ac:spMkLst>
        </pc:spChg>
        <pc:spChg chg="add mod">
          <ac:chgData name="Lam. Nguyen Thanh - CMCGlobal DU12" userId="S::ntlam3@cmc.com.vn::c4774842-7813-41bb-9a2e-53b6b58180d6" providerId="AD" clId="Web-{03FA083D-B018-48D1-97A4-8430F0C7FCD1}" dt="2021-06-15T16:40:59.548" v="620" actId="14100"/>
          <ac:spMkLst>
            <pc:docMk/>
            <pc:sldMk cId="2539841905" sldId="265"/>
            <ac:spMk id="5" creationId="{FF9E6CA8-5584-4B02-A1E0-47C9C76D11F4}"/>
          </ac:spMkLst>
        </pc:spChg>
        <pc:spChg chg="add del">
          <ac:chgData name="Lam. Nguyen Thanh - CMCGlobal DU12" userId="S::ntlam3@cmc.com.vn::c4774842-7813-41bb-9a2e-53b6b58180d6" providerId="AD" clId="Web-{03FA083D-B018-48D1-97A4-8430F0C7FCD1}" dt="2021-06-15T16:38:57.260" v="592"/>
          <ac:spMkLst>
            <pc:docMk/>
            <pc:sldMk cId="2539841905" sldId="265"/>
            <ac:spMk id="9" creationId="{0ACDB3CA-62BA-4187-A0BD-732DFF710277}"/>
          </ac:spMkLst>
        </pc:spChg>
        <pc:spChg chg="add">
          <ac:chgData name="Lam. Nguyen Thanh - CMCGlobal DU12" userId="S::ntlam3@cmc.com.vn::c4774842-7813-41bb-9a2e-53b6b58180d6" providerId="AD" clId="Web-{03FA083D-B018-48D1-97A4-8430F0C7FCD1}" dt="2021-06-15T16:38:57.260" v="592"/>
          <ac:spMkLst>
            <pc:docMk/>
            <pc:sldMk cId="2539841905" sldId="265"/>
            <ac:spMk id="11" creationId="{2B566528-1B12-4246-9431-5C2D7D081168}"/>
          </ac:spMkLst>
        </pc:spChg>
        <pc:spChg chg="add del">
          <ac:chgData name="Lam. Nguyen Thanh - CMCGlobal DU12" userId="S::ntlam3@cmc.com.vn::c4774842-7813-41bb-9a2e-53b6b58180d6" providerId="AD" clId="Web-{03FA083D-B018-48D1-97A4-8430F0C7FCD1}" dt="2021-06-15T16:38:57.260" v="591"/>
          <ac:spMkLst>
            <pc:docMk/>
            <pc:sldMk cId="2539841905" sldId="265"/>
            <ac:spMk id="14" creationId="{5E39A796-BE83-48B1-B33F-35C4A32AAB57}"/>
          </ac:spMkLst>
        </pc:spChg>
        <pc:spChg chg="add del">
          <ac:chgData name="Lam. Nguyen Thanh - CMCGlobal DU12" userId="S::ntlam3@cmc.com.vn::c4774842-7813-41bb-9a2e-53b6b58180d6" providerId="AD" clId="Web-{03FA083D-B018-48D1-97A4-8430F0C7FCD1}" dt="2021-06-15T16:38:57.260" v="591"/>
          <ac:spMkLst>
            <pc:docMk/>
            <pc:sldMk cId="2539841905" sldId="265"/>
            <ac:spMk id="16" creationId="{72F84B47-E267-4194-8194-831DB7B5547F}"/>
          </ac:spMkLst>
        </pc:spChg>
        <pc:grpChg chg="add">
          <ac:chgData name="Lam. Nguyen Thanh - CMCGlobal DU12" userId="S::ntlam3@cmc.com.vn::c4774842-7813-41bb-9a2e-53b6b58180d6" providerId="AD" clId="Web-{03FA083D-B018-48D1-97A4-8430F0C7FCD1}" dt="2021-06-15T16:38:57.260" v="592"/>
          <ac:grpSpMkLst>
            <pc:docMk/>
            <pc:sldMk cId="2539841905" sldId="265"/>
            <ac:grpSpMk id="12" creationId="{828A5161-06F1-46CF-8AD7-844680A59E13}"/>
          </ac:grpSpMkLst>
        </pc:grpChg>
        <pc:grpChg chg="add">
          <ac:chgData name="Lam. Nguyen Thanh - CMCGlobal DU12" userId="S::ntlam3@cmc.com.vn::c4774842-7813-41bb-9a2e-53b6b58180d6" providerId="AD" clId="Web-{03FA083D-B018-48D1-97A4-8430F0C7FCD1}" dt="2021-06-15T16:38:57.260" v="592"/>
          <ac:grpSpMkLst>
            <pc:docMk/>
            <pc:sldMk cId="2539841905" sldId="265"/>
            <ac:grpSpMk id="20" creationId="{5995D10D-E9C9-47DB-AE7E-801FEF38F5C9}"/>
          </ac:grpSpMkLst>
        </pc:grpChg>
        <pc:picChg chg="add mod ord">
          <ac:chgData name="Lam. Nguyen Thanh - CMCGlobal DU12" userId="S::ntlam3@cmc.com.vn::c4774842-7813-41bb-9a2e-53b6b58180d6" providerId="AD" clId="Web-{03FA083D-B018-48D1-97A4-8430F0C7FCD1}" dt="2021-06-15T16:40:06.529" v="605" actId="1076"/>
          <ac:picMkLst>
            <pc:docMk/>
            <pc:sldMk cId="2539841905" sldId="265"/>
            <ac:picMk id="4" creationId="{C6943B6E-BA42-4642-B68A-B81FBD0D72C0}"/>
          </ac:picMkLst>
        </pc:picChg>
      </pc:sldChg>
      <pc:sldChg chg="addSp delSp modSp add replId">
        <pc:chgData name="Lam. Nguyen Thanh - CMCGlobal DU12" userId="S::ntlam3@cmc.com.vn::c4774842-7813-41bb-9a2e-53b6b58180d6" providerId="AD" clId="Web-{03FA083D-B018-48D1-97A4-8430F0C7FCD1}" dt="2021-06-15T17:03:04.810" v="662" actId="14100"/>
        <pc:sldMkLst>
          <pc:docMk/>
          <pc:sldMk cId="1338051920" sldId="266"/>
        </pc:sldMkLst>
        <pc:spChg chg="mod">
          <ac:chgData name="Lam. Nguyen Thanh - CMCGlobal DU12" userId="S::ntlam3@cmc.com.vn::c4774842-7813-41bb-9a2e-53b6b58180d6" providerId="AD" clId="Web-{03FA083D-B018-48D1-97A4-8430F0C7FCD1}" dt="2021-06-15T17:03:04.810" v="662" actId="14100"/>
          <ac:spMkLst>
            <pc:docMk/>
            <pc:sldMk cId="1338051920" sldId="266"/>
            <ac:spMk id="5" creationId="{FF9E6CA8-5584-4B02-A1E0-47C9C76D11F4}"/>
          </ac:spMkLst>
        </pc:spChg>
        <pc:spChg chg="add del mod">
          <ac:chgData name="Lam. Nguyen Thanh - CMCGlobal DU12" userId="S::ntlam3@cmc.com.vn::c4774842-7813-41bb-9a2e-53b6b58180d6" providerId="AD" clId="Web-{03FA083D-B018-48D1-97A4-8430F0C7FCD1}" dt="2021-06-15T16:50:47.269" v="629"/>
          <ac:spMkLst>
            <pc:docMk/>
            <pc:sldMk cId="1338051920" sldId="266"/>
            <ac:spMk id="6" creationId="{8E88B48E-C17F-4C71-AC61-8080C0BB6B74}"/>
          </ac:spMkLst>
        </pc:spChg>
        <pc:picChg chg="del">
          <ac:chgData name="Lam. Nguyen Thanh - CMCGlobal DU12" userId="S::ntlam3@cmc.com.vn::c4774842-7813-41bb-9a2e-53b6b58180d6" providerId="AD" clId="Web-{03FA083D-B018-48D1-97A4-8430F0C7FCD1}" dt="2021-06-15T16:50:42.596" v="628"/>
          <ac:picMkLst>
            <pc:docMk/>
            <pc:sldMk cId="1338051920" sldId="266"/>
            <ac:picMk id="4" creationId="{C6943B6E-BA42-4642-B68A-B81FBD0D72C0}"/>
          </ac:picMkLst>
        </pc:picChg>
      </pc:sldChg>
    </pc:docChg>
  </pc:docChgLst>
  <pc:docChgLst>
    <pc:chgData name="Lam. Nguyen Thanh - CMCGlobal DU12" userId="S::ntlam3@cmc.com.vn::c4774842-7813-41bb-9a2e-53b6b58180d6" providerId="AD" clId="Web-{D032E691-5DDD-7DE8-D19E-6D5EACCE7755}"/>
    <pc:docChg chg="modSld">
      <pc:chgData name="Lam. Nguyen Thanh - CMCGlobal DU12" userId="S::ntlam3@cmc.com.vn::c4774842-7813-41bb-9a2e-53b6b58180d6" providerId="AD" clId="Web-{D032E691-5DDD-7DE8-D19E-6D5EACCE7755}" dt="2021-06-16T16:46:27.310" v="1" actId="20577"/>
      <pc:docMkLst>
        <pc:docMk/>
      </pc:docMkLst>
      <pc:sldChg chg="modSp">
        <pc:chgData name="Lam. Nguyen Thanh - CMCGlobal DU12" userId="S::ntlam3@cmc.com.vn::c4774842-7813-41bb-9a2e-53b6b58180d6" providerId="AD" clId="Web-{D032E691-5DDD-7DE8-D19E-6D5EACCE7755}" dt="2021-06-16T16:46:27.310" v="1" actId="20577"/>
        <pc:sldMkLst>
          <pc:docMk/>
          <pc:sldMk cId="2931577256" sldId="264"/>
        </pc:sldMkLst>
        <pc:spChg chg="mod">
          <ac:chgData name="Lam. Nguyen Thanh - CMCGlobal DU12" userId="S::ntlam3@cmc.com.vn::c4774842-7813-41bb-9a2e-53b6b58180d6" providerId="AD" clId="Web-{D032E691-5DDD-7DE8-D19E-6D5EACCE7755}" dt="2021-06-16T16:46:27.310" v="1" actId="20577"/>
          <ac:spMkLst>
            <pc:docMk/>
            <pc:sldMk cId="2931577256" sldId="264"/>
            <ac:spMk id="3" creationId="{A16BAE50-E90C-4D95-A3FC-C27130A4FEA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16/06/2021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16/06/2021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16/06/2021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16/06/2021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16/06/2021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16/06/2021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16/06/2021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16/06/2021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16/06/2021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16/06/2021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16/06/2021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16/06/2021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ea typeface="+mj-lt"/>
                <a:cs typeface="+mj-lt"/>
              </a:rPr>
              <a:t>Overview of AD FS</a:t>
            </a:r>
            <a:endParaRPr lang="en-US" dirty="0">
              <a:ea typeface="+mj-lt"/>
              <a:cs typeface="+mj-lt"/>
            </a:endParaRP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27E887-6ABA-43E9-852F-FCAE6650163B}"/>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a:solidFill>
                  <a:schemeClr val="tx1"/>
                </a:solidFill>
                <a:latin typeface="+mj-lt"/>
                <a:ea typeface="+mj-ea"/>
                <a:cs typeface="+mj-cs"/>
              </a:rPr>
              <a:t>How AD FS enables SSO in a single organization</a:t>
            </a:r>
          </a:p>
        </p:txBody>
      </p:sp>
      <p:sp>
        <p:nvSpPr>
          <p:cNvPr id="5" name="TextBox 4">
            <a:extLst>
              <a:ext uri="{FF2B5EF4-FFF2-40B4-BE49-F238E27FC236}">
                <a16:creationId xmlns:a16="http://schemas.microsoft.com/office/drawing/2014/main" id="{FF9E6CA8-5584-4B02-A1E0-47C9C76D11F4}"/>
              </a:ext>
            </a:extLst>
          </p:cNvPr>
          <p:cNvSpPr txBox="1"/>
          <p:nvPr/>
        </p:nvSpPr>
        <p:spPr>
          <a:xfrm>
            <a:off x="643469" y="1452302"/>
            <a:ext cx="4928534" cy="472466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fontScale="85000" lnSpcReduction="10000"/>
          </a:bodyPr>
          <a:lstStyle/>
          <a:p>
            <a:pPr>
              <a:lnSpc>
                <a:spcPct val="90000"/>
              </a:lnSpc>
              <a:spcAft>
                <a:spcPts val="600"/>
              </a:spcAft>
            </a:pPr>
            <a:r>
              <a:rPr lang="en-US" sz="2000"/>
              <a:t>Several scenarios exist in which you can use </a:t>
            </a:r>
            <a:r>
              <a:rPr lang="en-US" sz="2000" dirty="0"/>
              <a:t>AD FS to optimize the user experience by enabling SSO. In a single organization, you can use AD FS to enable SSO when:</a:t>
            </a:r>
          </a:p>
          <a:p>
            <a:pPr>
              <a:buFont typeface="Arial"/>
              <a:buChar char="•"/>
            </a:pPr>
            <a:r>
              <a:rPr lang="en-US" sz="2000">
                <a:ea typeface="+mn-lt"/>
                <a:cs typeface="+mn-lt"/>
              </a:rPr>
              <a:t>Your applications might not be running on Windows-based servers or on any servers that support AD DS authentication, or they might be running on servers that are running Windows Server and that are not joined to the domain. The applications might require SAML or web services for authentication and authorization.</a:t>
            </a:r>
            <a:endParaRPr lang="en-US">
              <a:ea typeface="+mn-lt"/>
              <a:cs typeface="+mn-lt"/>
            </a:endParaRPr>
          </a:p>
          <a:p>
            <a:pPr>
              <a:buFont typeface="Arial"/>
              <a:buChar char="•"/>
            </a:pPr>
            <a:r>
              <a:rPr lang="en-US" sz="2000">
                <a:ea typeface="+mn-lt"/>
                <a:cs typeface="+mn-lt"/>
              </a:rPr>
              <a:t>You have multiple domains and forests. This might be a result of mergers and acquisitions or because of security requirements. Users in multiple forests might require access to the same applications.</a:t>
            </a:r>
            <a:endParaRPr lang="en-US">
              <a:ea typeface="+mn-lt"/>
              <a:cs typeface="+mn-lt"/>
            </a:endParaRPr>
          </a:p>
          <a:p>
            <a:pPr>
              <a:buFont typeface="Arial"/>
              <a:buChar char="•"/>
            </a:pPr>
            <a:r>
              <a:rPr lang="en-US" sz="2000">
                <a:ea typeface="+mn-lt"/>
                <a:cs typeface="+mn-lt"/>
              </a:rPr>
              <a:t> Users from outside the office might require access to applications that are running on internal servers. External users might sign in to applications from computers that are not part of the internal domain.</a:t>
            </a:r>
            <a:endParaRPr lang="en-US">
              <a:ea typeface="+mn-lt"/>
              <a:cs typeface="+mn-lt"/>
            </a:endParaRPr>
          </a:p>
        </p:txBody>
      </p:sp>
      <p:grpSp>
        <p:nvGrpSpPr>
          <p:cNvPr id="12"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Diagram&#10;&#10;Description automatically generated">
            <a:extLst>
              <a:ext uri="{FF2B5EF4-FFF2-40B4-BE49-F238E27FC236}">
                <a16:creationId xmlns:a16="http://schemas.microsoft.com/office/drawing/2014/main" id="{C6943B6E-BA42-4642-B68A-B81FBD0D72C0}"/>
              </a:ext>
            </a:extLst>
          </p:cNvPr>
          <p:cNvPicPr>
            <a:picLocks noGrp="1" noChangeAspect="1"/>
          </p:cNvPicPr>
          <p:nvPr>
            <p:ph idx="1"/>
          </p:nvPr>
        </p:nvPicPr>
        <p:blipFill>
          <a:blip r:embed="rId2"/>
          <a:stretch>
            <a:fillRect/>
          </a:stretch>
        </p:blipFill>
        <p:spPr>
          <a:xfrm>
            <a:off x="5439094" y="2256969"/>
            <a:ext cx="6253212" cy="3413915"/>
          </a:xfrm>
          <a:prstGeom prst="rect">
            <a:avLst/>
          </a:prstGeom>
        </p:spPr>
      </p:pic>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39841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27E887-6ABA-43E9-852F-FCAE6650163B}"/>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a:solidFill>
                  <a:schemeClr val="tx1"/>
                </a:solidFill>
                <a:latin typeface="+mj-lt"/>
                <a:ea typeface="+mj-ea"/>
                <a:cs typeface="+mj-cs"/>
              </a:rPr>
              <a:t>How AD FS enables SSO in a single organization</a:t>
            </a:r>
          </a:p>
        </p:txBody>
      </p:sp>
      <p:sp>
        <p:nvSpPr>
          <p:cNvPr id="5" name="TextBox 4">
            <a:extLst>
              <a:ext uri="{FF2B5EF4-FFF2-40B4-BE49-F238E27FC236}">
                <a16:creationId xmlns:a16="http://schemas.microsoft.com/office/drawing/2014/main" id="{FF9E6CA8-5584-4B02-A1E0-47C9C76D11F4}"/>
              </a:ext>
            </a:extLst>
          </p:cNvPr>
          <p:cNvSpPr txBox="1"/>
          <p:nvPr/>
        </p:nvSpPr>
        <p:spPr>
          <a:xfrm>
            <a:off x="643469" y="1452302"/>
            <a:ext cx="10895138" cy="501220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77500" lnSpcReduction="20000"/>
          </a:bodyPr>
          <a:lstStyle/>
          <a:p>
            <a:r>
              <a:rPr lang="en-US" sz="2000">
                <a:ea typeface="+mn-lt"/>
                <a:cs typeface="+mn-lt"/>
              </a:rPr>
              <a:t>If your organization has a single AD DS forest, you must deploy only a single federation server. This server can operate as the claims provider so that it authenticates user requests and issues the claims. The same server is also the relying party to provide authorization for application access.</a:t>
            </a:r>
          </a:p>
          <a:p>
            <a:endParaRPr lang="en-US" sz="2000" dirty="0">
              <a:ea typeface="+mn-lt"/>
              <a:cs typeface="+mn-lt"/>
            </a:endParaRPr>
          </a:p>
          <a:p>
            <a:r>
              <a:rPr lang="en-US" sz="2000">
                <a:ea typeface="+mn-lt"/>
                <a:cs typeface="+mn-lt"/>
              </a:rPr>
              <a:t>The following steps describe the communication flow in this scenario:</a:t>
            </a:r>
            <a:endParaRPr lang="en-US"/>
          </a:p>
          <a:p>
            <a:r>
              <a:rPr lang="en-US" sz="2000">
                <a:ea typeface="+mn-lt"/>
                <a:cs typeface="+mn-lt"/>
              </a:rPr>
              <a:t>1. The client computer, which is located outside of the network, accesses a web-based application on the web server. The client computer sends an HTTPS request to the web server.</a:t>
            </a:r>
            <a:endParaRPr lang="en-US"/>
          </a:p>
          <a:p>
            <a:r>
              <a:rPr lang="en-US" sz="2000">
                <a:ea typeface="+mn-lt"/>
                <a:cs typeface="+mn-lt"/>
              </a:rPr>
              <a:t>2. The web server receives the request and identifies that the client computer does not have a claim.</a:t>
            </a:r>
            <a:endParaRPr lang="en-US"/>
          </a:p>
          <a:p>
            <a:r>
              <a:rPr lang="en-US" sz="2000">
                <a:ea typeface="+mn-lt"/>
                <a:cs typeface="+mn-lt"/>
              </a:rPr>
              <a:t>3. The web server redirects the client computer to the Web Application Proxy. The client computer sends an HTTPS request to the Web Application Proxy. Depending on the scenario, the Web Application Proxy might prompt the user for authentication or use Windows authentication to collect the user’s credentials.</a:t>
            </a:r>
            <a:endParaRPr lang="en-US"/>
          </a:p>
          <a:p>
            <a:r>
              <a:rPr lang="en-US" sz="2000">
                <a:ea typeface="+mn-lt"/>
                <a:cs typeface="+mn-lt"/>
              </a:rPr>
              <a:t>4. The Web Application Proxy transmits the request and the credentials to the federation server.</a:t>
            </a:r>
            <a:endParaRPr lang="en-US"/>
          </a:p>
          <a:p>
            <a:r>
              <a:rPr lang="en-US" sz="2000">
                <a:ea typeface="+mn-lt"/>
                <a:cs typeface="+mn-lt"/>
              </a:rPr>
              <a:t>5. The federation server uses AD DS to authenticate the user.</a:t>
            </a:r>
            <a:endParaRPr lang="en-US"/>
          </a:p>
          <a:p>
            <a:r>
              <a:rPr lang="en-US" sz="2000">
                <a:ea typeface="+mn-lt"/>
                <a:cs typeface="+mn-lt"/>
              </a:rPr>
              <a:t>6. If the authentication succeeds, the federation server collects AD DS information about the user and uses it to generate the user’s claims. </a:t>
            </a:r>
            <a:br>
              <a:rPr lang="en-US" sz="2000" dirty="0">
                <a:ea typeface="+mn-lt"/>
                <a:cs typeface="+mn-lt"/>
              </a:rPr>
            </a:br>
            <a:r>
              <a:rPr lang="en-US" sz="2000">
                <a:ea typeface="+mn-lt"/>
                <a:cs typeface="+mn-lt"/>
              </a:rPr>
              <a:t>Note: A relying party trust for the web application must exist in AD FS. If the same user tries to access a different web application, the security token can include different user claims. That token then is passed to the user and the web application.</a:t>
            </a:r>
            <a:endParaRPr lang="en-US"/>
          </a:p>
          <a:p>
            <a:r>
              <a:rPr lang="en-US" sz="2000">
                <a:ea typeface="+mn-lt"/>
                <a:cs typeface="+mn-lt"/>
              </a:rPr>
              <a:t>7. If the authentication succeeds, the authentication information and other information is collected in a security token and passed back to the Web Application Proxy.</a:t>
            </a:r>
            <a:endParaRPr lang="en-US"/>
          </a:p>
          <a:p>
            <a:r>
              <a:rPr lang="en-US" sz="2000">
                <a:ea typeface="+mn-lt"/>
                <a:cs typeface="+mn-lt"/>
              </a:rPr>
              <a:t>Note: The server signs this security token for the specific web application. Consequently, a relying party trust with this web application must exist in AD FS.</a:t>
            </a:r>
            <a:endParaRPr lang="en-US"/>
          </a:p>
          <a:p>
            <a:r>
              <a:rPr lang="en-US" sz="2000">
                <a:ea typeface="+mn-lt"/>
                <a:cs typeface="+mn-lt"/>
              </a:rPr>
              <a:t>8. The Web Application Proxy passes the token to the client.</a:t>
            </a:r>
            <a:endParaRPr lang="en-US"/>
          </a:p>
          <a:p>
            <a:r>
              <a:rPr lang="en-US" sz="2000">
                <a:ea typeface="+mn-lt"/>
                <a:cs typeface="+mn-lt"/>
              </a:rPr>
              <a:t>9. The client presents the token to the web server, and the web resource:</a:t>
            </a:r>
            <a:endParaRPr lang="en-US"/>
          </a:p>
          <a:p>
            <a:r>
              <a:rPr lang="en-US" sz="2000">
                <a:ea typeface="+mn-lt"/>
                <a:cs typeface="+mn-lt"/>
              </a:rPr>
              <a:t>10. Receives the request and validates the signed tokens.</a:t>
            </a:r>
            <a:endParaRPr lang="en-US"/>
          </a:p>
          <a:p>
            <a:r>
              <a:rPr lang="en-US" sz="2000">
                <a:ea typeface="+mn-lt"/>
                <a:cs typeface="+mn-lt"/>
              </a:rPr>
              <a:t>11. Uses the claims in the user’s token to provide access to the application.</a:t>
            </a:r>
            <a:endParaRPr lang="en-US"/>
          </a:p>
        </p:txBody>
      </p:sp>
      <p:grpSp>
        <p:nvGrpSpPr>
          <p:cNvPr id="12"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38051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EB0F5-ABD0-4396-AED5-A1FD0A94B619}"/>
              </a:ext>
            </a:extLst>
          </p:cNvPr>
          <p:cNvSpPr>
            <a:spLocks noGrp="1"/>
          </p:cNvSpPr>
          <p:nvPr>
            <p:ph type="title"/>
          </p:nvPr>
        </p:nvSpPr>
        <p:spPr/>
        <p:txBody>
          <a:bodyPr/>
          <a:lstStyle/>
          <a:p>
            <a:r>
              <a:rPr lang="en-US" dirty="0">
                <a:ea typeface="+mj-lt"/>
                <a:cs typeface="+mj-lt"/>
              </a:rPr>
              <a:t>How AD FS enables SSO in a business-to-business federation</a:t>
            </a:r>
            <a:endParaRPr lang="en-US" dirty="0"/>
          </a:p>
        </p:txBody>
      </p:sp>
      <p:sp>
        <p:nvSpPr>
          <p:cNvPr id="3" name="Content Placeholder 2">
            <a:extLst>
              <a:ext uri="{FF2B5EF4-FFF2-40B4-BE49-F238E27FC236}">
                <a16:creationId xmlns:a16="http://schemas.microsoft.com/office/drawing/2014/main" id="{EED43C20-E1BD-4305-AFB9-D8913017E507}"/>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In this scenario, the organization that requires access to another organization’s application or service can manage its own user accounts and define its own authentication mechanisms. </a:t>
            </a:r>
          </a:p>
          <a:p>
            <a:pPr marL="0" indent="0">
              <a:buNone/>
            </a:pPr>
            <a:r>
              <a:rPr lang="en-US" dirty="0">
                <a:ea typeface="+mn-lt"/>
                <a:cs typeface="+mn-lt"/>
              </a:rPr>
              <a:t>The other organization can define which applications and services to expose to users outside of the organization and which claims it will accept to provide access to the application. To allow application or service sharing in this scenario, the organizations must establish a federation trust and then define the rules for exchange claims between them.</a:t>
            </a:r>
            <a:endParaRPr lang="en-US">
              <a:cs typeface="Calibri" panose="020F0502020204030204"/>
            </a:endParaRPr>
          </a:p>
        </p:txBody>
      </p:sp>
    </p:spTree>
    <p:extLst>
      <p:ext uri="{BB962C8B-B14F-4D97-AF65-F5344CB8AC3E}">
        <p14:creationId xmlns:p14="http://schemas.microsoft.com/office/powerpoint/2010/main" val="932590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EB0F5-ABD0-4396-AED5-A1FD0A94B619}"/>
              </a:ext>
            </a:extLst>
          </p:cNvPr>
          <p:cNvSpPr>
            <a:spLocks noGrp="1"/>
          </p:cNvSpPr>
          <p:nvPr>
            <p:ph type="title"/>
          </p:nvPr>
        </p:nvSpPr>
        <p:spPr/>
        <p:txBody>
          <a:bodyPr/>
          <a:lstStyle/>
          <a:p>
            <a:r>
              <a:rPr lang="en-US" dirty="0">
                <a:ea typeface="+mj-lt"/>
                <a:cs typeface="+mj-lt"/>
              </a:rPr>
              <a:t>How AD FS enables SSO in a business-to-business federation</a:t>
            </a:r>
            <a:endParaRPr lang="en-US" dirty="0"/>
          </a:p>
        </p:txBody>
      </p:sp>
      <p:sp>
        <p:nvSpPr>
          <p:cNvPr id="3" name="Content Placeholder 2">
            <a:extLst>
              <a:ext uri="{FF2B5EF4-FFF2-40B4-BE49-F238E27FC236}">
                <a16:creationId xmlns:a16="http://schemas.microsoft.com/office/drawing/2014/main" id="{EED43C20-E1BD-4305-AFB9-D8913017E507}"/>
              </a:ext>
            </a:extLst>
          </p:cNvPr>
          <p:cNvSpPr>
            <a:spLocks noGrp="1"/>
          </p:cNvSpPr>
          <p:nvPr>
            <p:ph idx="1"/>
          </p:nvPr>
        </p:nvSpPr>
        <p:spPr>
          <a:xfrm>
            <a:off x="579408" y="1825625"/>
            <a:ext cx="11205712" cy="4351338"/>
          </a:xfrm>
        </p:spPr>
        <p:txBody>
          <a:bodyPr vert="horz" lIns="91440" tIns="45720" rIns="91440" bIns="45720" rtlCol="0" anchor="t">
            <a:normAutofit/>
          </a:bodyPr>
          <a:lstStyle/>
          <a:p>
            <a:pPr>
              <a:buNone/>
            </a:pPr>
            <a:r>
              <a:rPr lang="en-US" dirty="0">
                <a:ea typeface="+mn-lt"/>
                <a:cs typeface="+mn-lt"/>
              </a:rPr>
              <a:t>In this scenario, users at Trey Research must access a web-based application at A. Datum Corporation. </a:t>
            </a:r>
          </a:p>
          <a:p>
            <a:pPr>
              <a:buNone/>
            </a:pPr>
            <a:r>
              <a:rPr lang="en-US" dirty="0">
                <a:ea typeface="+mn-lt"/>
                <a:cs typeface="+mn-lt"/>
              </a:rPr>
              <a:t>The AD FS authentication process for this scenario is as follows:</a:t>
            </a:r>
            <a:endParaRPr lang="en-US" dirty="0">
              <a:cs typeface="Calibri"/>
            </a:endParaRPr>
          </a:p>
        </p:txBody>
      </p:sp>
      <p:pic>
        <p:nvPicPr>
          <p:cNvPr id="4" name="Picture 4" descr="Diagram&#10;&#10;Description automatically generated">
            <a:extLst>
              <a:ext uri="{FF2B5EF4-FFF2-40B4-BE49-F238E27FC236}">
                <a16:creationId xmlns:a16="http://schemas.microsoft.com/office/drawing/2014/main" id="{D2B87F44-213B-455D-A496-FE8B6B874157}"/>
              </a:ext>
            </a:extLst>
          </p:cNvPr>
          <p:cNvPicPr>
            <a:picLocks noChangeAspect="1"/>
          </p:cNvPicPr>
          <p:nvPr/>
        </p:nvPicPr>
        <p:blipFill>
          <a:blip r:embed="rId2"/>
          <a:stretch>
            <a:fillRect/>
          </a:stretch>
        </p:blipFill>
        <p:spPr>
          <a:xfrm>
            <a:off x="3847382" y="3423424"/>
            <a:ext cx="4885426" cy="3145415"/>
          </a:xfrm>
          <a:prstGeom prst="rect">
            <a:avLst/>
          </a:prstGeom>
        </p:spPr>
      </p:pic>
    </p:spTree>
    <p:extLst>
      <p:ext uri="{BB962C8B-B14F-4D97-AF65-F5344CB8AC3E}">
        <p14:creationId xmlns:p14="http://schemas.microsoft.com/office/powerpoint/2010/main" val="255165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EB0F5-ABD0-4396-AED5-A1FD0A94B619}"/>
              </a:ext>
            </a:extLst>
          </p:cNvPr>
          <p:cNvSpPr>
            <a:spLocks noGrp="1"/>
          </p:cNvSpPr>
          <p:nvPr>
            <p:ph type="title"/>
          </p:nvPr>
        </p:nvSpPr>
        <p:spPr/>
        <p:txBody>
          <a:bodyPr/>
          <a:lstStyle/>
          <a:p>
            <a:r>
              <a:rPr lang="en-US" dirty="0">
                <a:ea typeface="+mj-lt"/>
                <a:cs typeface="+mj-lt"/>
              </a:rPr>
              <a:t>How AD FS enables SSO in a business-to-business federation</a:t>
            </a:r>
            <a:endParaRPr lang="en-US" dirty="0"/>
          </a:p>
        </p:txBody>
      </p:sp>
      <p:sp>
        <p:nvSpPr>
          <p:cNvPr id="3" name="Content Placeholder 2">
            <a:extLst>
              <a:ext uri="{FF2B5EF4-FFF2-40B4-BE49-F238E27FC236}">
                <a16:creationId xmlns:a16="http://schemas.microsoft.com/office/drawing/2014/main" id="{EED43C20-E1BD-4305-AFB9-D8913017E507}"/>
              </a:ext>
            </a:extLst>
          </p:cNvPr>
          <p:cNvSpPr>
            <a:spLocks noGrp="1"/>
          </p:cNvSpPr>
          <p:nvPr>
            <p:ph idx="1"/>
          </p:nvPr>
        </p:nvSpPr>
        <p:spPr>
          <a:xfrm>
            <a:off x="579408" y="1825625"/>
            <a:ext cx="11205712" cy="4753904"/>
          </a:xfrm>
        </p:spPr>
        <p:txBody>
          <a:bodyPr vert="horz" lIns="91440" tIns="45720" rIns="91440" bIns="45720" rtlCol="0" anchor="t">
            <a:normAutofit fontScale="47500" lnSpcReduction="20000"/>
          </a:bodyPr>
          <a:lstStyle/>
          <a:p>
            <a:pPr>
              <a:buNone/>
            </a:pPr>
            <a:r>
              <a:rPr lang="en-US" dirty="0">
                <a:ea typeface="+mn-lt"/>
                <a:cs typeface="+mn-lt"/>
              </a:rPr>
              <a:t>1. A user at Trey Research uses a web browser to establish an HTTPS connection to the web server at A. Datum Corporation.</a:t>
            </a:r>
            <a:endParaRPr lang="en-US"/>
          </a:p>
          <a:p>
            <a:pPr>
              <a:buNone/>
            </a:pPr>
            <a:r>
              <a:rPr lang="en-US" dirty="0">
                <a:ea typeface="+mn-lt"/>
                <a:cs typeface="+mn-lt"/>
              </a:rPr>
              <a:t>2. The web application receives the request and verifies that the user does not have a valid token stored in a cookie by the web browser. Because the user is not authenticated, the web application redirects the client to the federation server at A. Datum Corporation by using an HTTP 302 redirect message.</a:t>
            </a:r>
            <a:endParaRPr lang="en-US">
              <a:cs typeface="Calibri" panose="020F0502020204030204"/>
            </a:endParaRPr>
          </a:p>
          <a:p>
            <a:pPr>
              <a:buNone/>
            </a:pPr>
            <a:r>
              <a:rPr lang="en-US" dirty="0">
                <a:ea typeface="+mn-lt"/>
                <a:cs typeface="+mn-lt"/>
              </a:rPr>
              <a:t>3. The client computer sends an HTTPS request to the federation server at A. Datum Corporation. The federation server determines the home realm for the user. In this case, the home realm is Trey Research.</a:t>
            </a:r>
          </a:p>
          <a:p>
            <a:pPr>
              <a:buNone/>
            </a:pPr>
            <a:r>
              <a:rPr lang="en-US" dirty="0">
                <a:ea typeface="+mn-lt"/>
                <a:cs typeface="+mn-lt"/>
              </a:rPr>
              <a:t>4. The web server again redirects the client computer to the federation server in the user’s home realm, which is Trey Research.</a:t>
            </a:r>
            <a:endParaRPr lang="en-US" dirty="0"/>
          </a:p>
          <a:p>
            <a:pPr>
              <a:buNone/>
            </a:pPr>
            <a:r>
              <a:rPr lang="en-US" dirty="0">
                <a:ea typeface="+mn-lt"/>
                <a:cs typeface="+mn-lt"/>
              </a:rPr>
              <a:t>5. The client computer sends an HTTPS request to the Trey Research federation server. 6. If the user is already signed in to the domain, the federation server can take the user’s Kerberos ticket and request authentication from AD DS on the user’s behalf by using IWA. If the user is not signed in to the domain, the user is prompted for credentials.</a:t>
            </a:r>
            <a:endParaRPr lang="en-US" dirty="0"/>
          </a:p>
          <a:p>
            <a:pPr>
              <a:buNone/>
            </a:pPr>
            <a:r>
              <a:rPr lang="en-US" dirty="0">
                <a:ea typeface="+mn-lt"/>
                <a:cs typeface="+mn-lt"/>
              </a:rPr>
              <a:t>7. The AD DS domain controller authenticates the user and sends the success message back to the federation server along with other information about the user that the federation server can use to  generate the user’s claims.</a:t>
            </a:r>
            <a:endParaRPr lang="en-US" dirty="0"/>
          </a:p>
          <a:p>
            <a:pPr>
              <a:buNone/>
            </a:pPr>
            <a:r>
              <a:rPr lang="en-US" dirty="0">
                <a:ea typeface="+mn-lt"/>
                <a:cs typeface="+mn-lt"/>
              </a:rPr>
              <a:t>8. The federation server creates the claim for the user based on the rules defined for the federation partner. The federation server places the claims data in a digitally signed security token and then sends it to the client computer, which posts it back to the federation server at A. Datum Corporation.</a:t>
            </a:r>
            <a:endParaRPr lang="en-US" dirty="0"/>
          </a:p>
          <a:p>
            <a:pPr>
              <a:buNone/>
            </a:pPr>
            <a:r>
              <a:rPr lang="en-US" dirty="0">
                <a:ea typeface="+mn-lt"/>
                <a:cs typeface="+mn-lt"/>
              </a:rPr>
              <a:t>9. The federation server at A. Datum Corporation validates that the security token came from a trusted federation partner.</a:t>
            </a:r>
            <a:endParaRPr lang="en-US" dirty="0"/>
          </a:p>
          <a:p>
            <a:pPr>
              <a:buNone/>
            </a:pPr>
            <a:r>
              <a:rPr lang="en-US" dirty="0">
                <a:ea typeface="+mn-lt"/>
                <a:cs typeface="+mn-lt"/>
              </a:rPr>
              <a:t>10. The federation server at A. Datum Corporation creates and signs a new token, which it sends to the client computer. The client computer then sends the token back to the original URL that was requested. </a:t>
            </a:r>
            <a:endParaRPr lang="en-US" dirty="0"/>
          </a:p>
          <a:p>
            <a:pPr>
              <a:buNone/>
            </a:pPr>
            <a:r>
              <a:rPr lang="en-US" dirty="0">
                <a:ea typeface="+mn-lt"/>
                <a:cs typeface="+mn-lt"/>
              </a:rPr>
              <a:t>11. The application on the web server receives the request and validates the signed tokens. The web server issues the client a session cookie, indicating that the authentication succeeded. The federation server issues a file-based persistent cookie, which is valid for 30 days by default. It eliminates the home-realm discovery step during the cookie’s lifetime. The server then provides access to the application based on the claims that the user provides.</a:t>
            </a:r>
            <a:endParaRPr lang="en-US" dirty="0"/>
          </a:p>
        </p:txBody>
      </p:sp>
    </p:spTree>
    <p:extLst>
      <p:ext uri="{BB962C8B-B14F-4D97-AF65-F5344CB8AC3E}">
        <p14:creationId xmlns:p14="http://schemas.microsoft.com/office/powerpoint/2010/main" val="3538453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34B5-B361-4770-9BAC-F0E99B493FE0}"/>
              </a:ext>
            </a:extLst>
          </p:cNvPr>
          <p:cNvSpPr>
            <a:spLocks noGrp="1"/>
          </p:cNvSpPr>
          <p:nvPr>
            <p:ph type="title"/>
          </p:nvPr>
        </p:nvSpPr>
        <p:spPr>
          <a:xfrm>
            <a:off x="838200" y="365125"/>
            <a:ext cx="10860656" cy="1339940"/>
          </a:xfrm>
        </p:spPr>
        <p:txBody>
          <a:bodyPr/>
          <a:lstStyle/>
          <a:p>
            <a:endParaRPr lang="en-GB"/>
          </a:p>
        </p:txBody>
      </p:sp>
      <p:sp>
        <p:nvSpPr>
          <p:cNvPr id="3" name="Content Placeholder 2">
            <a:extLst>
              <a:ext uri="{FF2B5EF4-FFF2-40B4-BE49-F238E27FC236}">
                <a16:creationId xmlns:a16="http://schemas.microsoft.com/office/drawing/2014/main" id="{C115F72A-55B3-4B7D-95A0-CE079EDBD332}"/>
              </a:ext>
            </a:extLst>
          </p:cNvPr>
          <p:cNvSpPr>
            <a:spLocks noGrp="1"/>
          </p:cNvSpPr>
          <p:nvPr>
            <p:ph idx="1"/>
          </p:nvPr>
        </p:nvSpPr>
        <p:spPr>
          <a:xfrm>
            <a:off x="838200" y="1825625"/>
            <a:ext cx="10932543" cy="4351338"/>
          </a:xfrm>
        </p:spPr>
        <p:txBody>
          <a:bodyPr vert="horz" lIns="91440" tIns="45720" rIns="91440" bIns="45720" rtlCol="0" anchor="t">
            <a:normAutofit fontScale="85000" lnSpcReduction="20000"/>
          </a:bodyPr>
          <a:lstStyle/>
          <a:p>
            <a:pPr marL="0" indent="0">
              <a:buNone/>
            </a:pPr>
            <a:r>
              <a:rPr lang="en-GB" dirty="0">
                <a:ea typeface="+mn-lt"/>
                <a:cs typeface="+mn-lt"/>
              </a:rPr>
              <a:t>Active Directory Federation Services (AD FS) in the Windows Server 2016 operating system allows organizations to provide their users with the flexibility to sign in and authenticate to applications that exist on a local network, at a partner company, or in an online service. </a:t>
            </a:r>
          </a:p>
          <a:p>
            <a:pPr marL="0" indent="0">
              <a:buNone/>
            </a:pPr>
            <a:r>
              <a:rPr lang="en-GB" dirty="0">
                <a:ea typeface="+mn-lt"/>
                <a:cs typeface="+mn-lt"/>
              </a:rPr>
              <a:t>With AD FS, your organization can manage its own user accounts, and users have to remember only one set of credentials. Those credentials can provide access to a variety of applications, even when they reside at different locations.</a:t>
            </a:r>
          </a:p>
          <a:p>
            <a:pPr>
              <a:buNone/>
            </a:pPr>
            <a:r>
              <a:rPr lang="en-GB" dirty="0">
                <a:ea typeface="+mn-lt"/>
                <a:cs typeface="+mn-lt"/>
              </a:rPr>
              <a:t>AD FS is the Microsoft implementation of an identity federation framework that allows organizations to establish federation trusts and share resources across organizational and Active Directory Domain Services (AD DS) boundaries. AD FS is compliant with common web services standards, thus allowing interoperability with identity federation solutions that other vendors provide. AD FS addresses a variety of business scenarios in which the typical authentication mechanisms used in an organization do not work.</a:t>
            </a:r>
            <a:endParaRPr lang="en-GB" dirty="0">
              <a:cs typeface="Calibri"/>
            </a:endParaRPr>
          </a:p>
        </p:txBody>
      </p:sp>
    </p:spTree>
    <p:extLst>
      <p:ext uri="{BB962C8B-B14F-4D97-AF65-F5344CB8AC3E}">
        <p14:creationId xmlns:p14="http://schemas.microsoft.com/office/powerpoint/2010/main" val="408975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FEA31-A734-4021-A8AB-61A449F824EA}"/>
              </a:ext>
            </a:extLst>
          </p:cNvPr>
          <p:cNvSpPr>
            <a:spLocks noGrp="1"/>
          </p:cNvSpPr>
          <p:nvPr>
            <p:ph type="title"/>
          </p:nvPr>
        </p:nvSpPr>
        <p:spPr/>
        <p:txBody>
          <a:bodyPr/>
          <a:lstStyle/>
          <a:p>
            <a:r>
              <a:rPr lang="en-GB" dirty="0">
                <a:ea typeface="+mj-lt"/>
                <a:cs typeface="+mj-lt"/>
              </a:rPr>
              <a:t>What is identity federation?</a:t>
            </a:r>
            <a:endParaRPr lang="en-US" dirty="0"/>
          </a:p>
        </p:txBody>
      </p:sp>
      <p:sp>
        <p:nvSpPr>
          <p:cNvPr id="3" name="Content Placeholder 2">
            <a:extLst>
              <a:ext uri="{FF2B5EF4-FFF2-40B4-BE49-F238E27FC236}">
                <a16:creationId xmlns:a16="http://schemas.microsoft.com/office/drawing/2014/main" id="{FF233FA1-ABA4-4283-9692-660B9DC460B7}"/>
              </a:ext>
            </a:extLst>
          </p:cNvPr>
          <p:cNvSpPr>
            <a:spLocks noGrp="1"/>
          </p:cNvSpPr>
          <p:nvPr>
            <p:ph idx="1"/>
          </p:nvPr>
        </p:nvSpPr>
        <p:spPr/>
        <p:txBody>
          <a:bodyPr vert="horz" lIns="91440" tIns="45720" rIns="91440" bIns="45720" rtlCol="0" anchor="t">
            <a:normAutofit fontScale="85000" lnSpcReduction="20000"/>
          </a:bodyPr>
          <a:lstStyle/>
          <a:p>
            <a:r>
              <a:rPr lang="en-GB" dirty="0">
                <a:ea typeface="+mn-lt"/>
                <a:cs typeface="+mn-lt"/>
              </a:rPr>
              <a:t>Identity federation allows you to provide identification, authentication, and authorization across organizational and platform boundaries. You can implement identity federation either within a single organization to allow access to diverse web applications or between organizations that have an established trust relationship.</a:t>
            </a:r>
            <a:endParaRPr lang="en-GB" dirty="0"/>
          </a:p>
          <a:p>
            <a:r>
              <a:rPr lang="en-GB" dirty="0">
                <a:ea typeface="+mn-lt"/>
                <a:cs typeface="+mn-lt"/>
              </a:rPr>
              <a:t>To establish an identity federation partnership, both partners agree to create a federated trust relationship. An ongoing business relationship is the basis for this federated trust, and it allows the organizations to implement business processes that the business relationship identifies</a:t>
            </a:r>
          </a:p>
          <a:p>
            <a:r>
              <a:rPr lang="en-GB" dirty="0">
                <a:ea typeface="+mn-lt"/>
                <a:cs typeface="+mn-lt"/>
              </a:rPr>
              <a:t>Note: A federated trust is not the same as a forest trust that organizations can configure between AD DS forests. In a federated trust, the AD FS servers in two organizations never have to communicate directly with each other. In addition, all communication in a federation deployment occur over HTTPS, so you do not need to open multiple ports on any firewalls to allow federation.</a:t>
            </a:r>
            <a:endParaRPr lang="en-GB" dirty="0">
              <a:cs typeface="Calibri"/>
            </a:endParaRPr>
          </a:p>
        </p:txBody>
      </p:sp>
    </p:spTree>
    <p:extLst>
      <p:ext uri="{BB962C8B-B14F-4D97-AF65-F5344CB8AC3E}">
        <p14:creationId xmlns:p14="http://schemas.microsoft.com/office/powerpoint/2010/main" val="3096673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FDA43-D501-4CD0-98F7-8D0E0B93227C}"/>
              </a:ext>
            </a:extLst>
          </p:cNvPr>
          <p:cNvSpPr>
            <a:spLocks noGrp="1"/>
          </p:cNvSpPr>
          <p:nvPr>
            <p:ph type="title"/>
          </p:nvPr>
        </p:nvSpPr>
        <p:spPr/>
        <p:txBody>
          <a:bodyPr/>
          <a:lstStyle/>
          <a:p>
            <a:r>
              <a:rPr lang="en-GB">
                <a:ea typeface="+mj-lt"/>
                <a:cs typeface="+mj-lt"/>
              </a:rPr>
              <a:t>What are claims-based identity and claims-based authentication?</a:t>
            </a:r>
            <a:endParaRPr lang="en-US"/>
          </a:p>
        </p:txBody>
      </p:sp>
      <p:sp>
        <p:nvSpPr>
          <p:cNvPr id="3" name="Content Placeholder 2">
            <a:extLst>
              <a:ext uri="{FF2B5EF4-FFF2-40B4-BE49-F238E27FC236}">
                <a16:creationId xmlns:a16="http://schemas.microsoft.com/office/drawing/2014/main" id="{AC85B901-7A44-4994-9A04-4E913C73C264}"/>
              </a:ext>
            </a:extLst>
          </p:cNvPr>
          <p:cNvSpPr>
            <a:spLocks noGrp="1"/>
          </p:cNvSpPr>
          <p:nvPr>
            <p:ph idx="1"/>
          </p:nvPr>
        </p:nvSpPr>
        <p:spPr>
          <a:xfrm>
            <a:off x="838200" y="1825625"/>
            <a:ext cx="10515600" cy="4725149"/>
          </a:xfrm>
        </p:spPr>
        <p:txBody>
          <a:bodyPr vert="horz" lIns="91440" tIns="45720" rIns="91440" bIns="45720" rtlCol="0" anchor="t">
            <a:normAutofit fontScale="62500" lnSpcReduction="20000"/>
          </a:bodyPr>
          <a:lstStyle/>
          <a:p>
            <a:pPr marL="0" indent="0">
              <a:buNone/>
            </a:pPr>
            <a:r>
              <a:rPr lang="en-GB" dirty="0">
                <a:ea typeface="+mn-lt"/>
                <a:cs typeface="+mn-lt"/>
              </a:rPr>
              <a:t>As part of the federated trust, each partner defines which of its resources are accessible to the other organization and how access to the resources is allowed. </a:t>
            </a:r>
            <a:endParaRPr lang="en-US"/>
          </a:p>
          <a:p>
            <a:pPr marL="0" indent="0">
              <a:buNone/>
            </a:pPr>
            <a:r>
              <a:rPr lang="en-GB" dirty="0">
                <a:ea typeface="+mn-lt"/>
                <a:cs typeface="+mn-lt"/>
              </a:rPr>
              <a:t>For example, to update a sales forecast, a sales representative might need to collect information from a supplier's database that is hosted on the supplier's network. The administrator of the domain for the sales representative is responsible for ensuring that the appropriate sales representatives are members of the group that requires access to the supplier’s database. The administrator of the organization in which the database is located is responsible for ensuring that the partner’s employees have access only to the data that they require. </a:t>
            </a:r>
          </a:p>
          <a:p>
            <a:pPr marL="0" indent="0">
              <a:buNone/>
            </a:pPr>
            <a:r>
              <a:rPr lang="en-GB" dirty="0">
                <a:ea typeface="+mn-lt"/>
                <a:cs typeface="+mn-lt"/>
              </a:rPr>
              <a:t>In an identity federation solution, the organization in which users are located stores, owns, and manages user identities and their associated credentials. As part of the identity federation trust, each organization also defines how user identities are shared in a security-enhanced manner to restrict access to resources.</a:t>
            </a:r>
            <a:endParaRPr lang="en-GB">
              <a:cs typeface="Calibri" panose="020F0502020204030204"/>
            </a:endParaRPr>
          </a:p>
          <a:p>
            <a:r>
              <a:rPr lang="en-GB" dirty="0">
                <a:ea typeface="+mn-lt"/>
                <a:cs typeface="+mn-lt"/>
              </a:rPr>
              <a:t>Each partner defines the services that it makes available to trusted partners and customers, and it defines which other organizations and users it trusts. Each partner also defines both what types of credentials and requests it accepts and its privacy policies to help ensure that private information is not accessible within the trust.</a:t>
            </a:r>
            <a:endParaRPr lang="en-GB" dirty="0"/>
          </a:p>
          <a:p>
            <a:r>
              <a:rPr lang="en-GB" dirty="0">
                <a:ea typeface="+mn-lt"/>
                <a:cs typeface="+mn-lt"/>
              </a:rPr>
              <a:t>You can also use identity federation within a single organization. For example, an organization might plan to deploy several web-based applications that require authentication. By using AD FS, the organization can implement one authentication solution for all of the applications, making it easy for users in multiple internal domains or forests to access the application. The solution can extend to external partners in the future, without requiring developers to change the application.</a:t>
            </a:r>
            <a:endParaRPr lang="en-GB" dirty="0"/>
          </a:p>
        </p:txBody>
      </p:sp>
    </p:spTree>
    <p:extLst>
      <p:ext uri="{BB962C8B-B14F-4D97-AF65-F5344CB8AC3E}">
        <p14:creationId xmlns:p14="http://schemas.microsoft.com/office/powerpoint/2010/main" val="2221603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7F0C9-C6DD-446A-A628-E82F61322CB8}"/>
              </a:ext>
            </a:extLst>
          </p:cNvPr>
          <p:cNvSpPr>
            <a:spLocks noGrp="1"/>
          </p:cNvSpPr>
          <p:nvPr>
            <p:ph type="title"/>
          </p:nvPr>
        </p:nvSpPr>
        <p:spPr/>
        <p:txBody>
          <a:bodyPr/>
          <a:lstStyle/>
          <a:p>
            <a:r>
              <a:rPr lang="en-GB">
                <a:ea typeface="+mj-lt"/>
                <a:cs typeface="+mj-lt"/>
              </a:rPr>
              <a:t>What are claims-based identity and claims-based authentication?</a:t>
            </a:r>
            <a:endParaRPr lang="en-US">
              <a:ea typeface="+mj-lt"/>
              <a:cs typeface="+mj-lt"/>
            </a:endParaRPr>
          </a:p>
        </p:txBody>
      </p:sp>
      <p:sp>
        <p:nvSpPr>
          <p:cNvPr id="3" name="Content Placeholder 2">
            <a:extLst>
              <a:ext uri="{FF2B5EF4-FFF2-40B4-BE49-F238E27FC236}">
                <a16:creationId xmlns:a16="http://schemas.microsoft.com/office/drawing/2014/main" id="{F389A023-69D5-4DA7-B9B6-6E64CEDCAF65}"/>
              </a:ext>
            </a:extLst>
          </p:cNvPr>
          <p:cNvSpPr>
            <a:spLocks noGrp="1"/>
          </p:cNvSpPr>
          <p:nvPr>
            <p:ph idx="1"/>
          </p:nvPr>
        </p:nvSpPr>
        <p:spPr/>
        <p:txBody>
          <a:bodyPr vert="horz" lIns="91440" tIns="45720" rIns="91440" bIns="45720" rtlCol="0" anchor="t">
            <a:normAutofit fontScale="77500" lnSpcReduction="20000"/>
          </a:bodyPr>
          <a:lstStyle/>
          <a:p>
            <a:r>
              <a:rPr lang="en-GB" dirty="0">
                <a:ea typeface="+mn-lt"/>
                <a:cs typeface="+mn-lt"/>
              </a:rPr>
              <a:t>That typical authentication does not extend outside of AD DS forest boundaries easily. You can implement trusts based on the Kerberos V5 authentication protocol or on Integrated Windows Authentication (IWA) between two AD DS forests. However, client computers and domain controllers on both sides of the trust must communicate with domain controllers in the other forest to make decisions about authentication and authorization. This communication requires network traffic that is sent on multiple ports, so these ports must be open on all firewalls between the domain controllers and the other computers. </a:t>
            </a:r>
            <a:br>
              <a:rPr lang="en-GB" dirty="0">
                <a:ea typeface="+mn-lt"/>
                <a:cs typeface="+mn-lt"/>
              </a:rPr>
            </a:br>
            <a:r>
              <a:rPr lang="en-GB" dirty="0">
                <a:ea typeface="+mn-lt"/>
                <a:cs typeface="+mn-lt"/>
              </a:rPr>
              <a:t>The problem becomes even more complicated when users must access resources that are hosted in cloud-based systems, such as Microsoft Azure or Microsoft Office 365.</a:t>
            </a:r>
            <a:endParaRPr lang="en-GB"/>
          </a:p>
          <a:p>
            <a:r>
              <a:rPr lang="en-GB" b="1" dirty="0">
                <a:ea typeface="+mn-lt"/>
                <a:cs typeface="+mn-lt"/>
              </a:rPr>
              <a:t>Claims-based authentication</a:t>
            </a:r>
            <a:r>
              <a:rPr lang="en-GB" dirty="0">
                <a:ea typeface="+mn-lt"/>
                <a:cs typeface="+mn-lt"/>
              </a:rPr>
              <a:t> provides a mechanism for separating user authentication and authorization from individual applications. With claims-based authentication, users can authenticate to a directory service that is located within their organization and be granted a claim based on that authentication. The claim is then presented to an application that is running in a different organization. The application allows user access to information or features based on the claims presented. All communication occurs over HTTPS</a:t>
            </a:r>
            <a:endParaRPr lang="en-GB">
              <a:cs typeface="Calibri"/>
            </a:endParaRPr>
          </a:p>
        </p:txBody>
      </p:sp>
    </p:spTree>
    <p:extLst>
      <p:ext uri="{BB962C8B-B14F-4D97-AF65-F5344CB8AC3E}">
        <p14:creationId xmlns:p14="http://schemas.microsoft.com/office/powerpoint/2010/main" val="278912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8F57-5718-4B45-9C09-2303DD561DB0}"/>
              </a:ext>
            </a:extLst>
          </p:cNvPr>
          <p:cNvSpPr>
            <a:spLocks noGrp="1"/>
          </p:cNvSpPr>
          <p:nvPr>
            <p:ph type="title"/>
          </p:nvPr>
        </p:nvSpPr>
        <p:spPr/>
        <p:txBody>
          <a:bodyPr/>
          <a:lstStyle/>
          <a:p>
            <a:r>
              <a:rPr lang="en-GB">
                <a:ea typeface="+mj-lt"/>
                <a:cs typeface="+mj-lt"/>
              </a:rPr>
              <a:t>What are claims-based identity and claims-based authentication?</a:t>
            </a:r>
            <a:endParaRPr lang="en-US">
              <a:ea typeface="+mj-lt"/>
              <a:cs typeface="+mj-lt"/>
            </a:endParaRPr>
          </a:p>
        </p:txBody>
      </p:sp>
      <p:pic>
        <p:nvPicPr>
          <p:cNvPr id="4" name="Picture 4" descr="Diagram&#10;&#10;Description automatically generated">
            <a:extLst>
              <a:ext uri="{FF2B5EF4-FFF2-40B4-BE49-F238E27FC236}">
                <a16:creationId xmlns:a16="http://schemas.microsoft.com/office/drawing/2014/main" id="{1B491A4A-C5CA-44C2-B19D-4BC6A568F314}"/>
              </a:ext>
            </a:extLst>
          </p:cNvPr>
          <p:cNvPicPr>
            <a:picLocks noGrp="1" noChangeAspect="1"/>
          </p:cNvPicPr>
          <p:nvPr>
            <p:ph idx="1"/>
          </p:nvPr>
        </p:nvPicPr>
        <p:blipFill>
          <a:blip r:embed="rId2"/>
          <a:stretch>
            <a:fillRect/>
          </a:stretch>
        </p:blipFill>
        <p:spPr>
          <a:xfrm>
            <a:off x="6258554" y="2037346"/>
            <a:ext cx="5095156" cy="3180271"/>
          </a:xfrm>
        </p:spPr>
      </p:pic>
      <p:sp>
        <p:nvSpPr>
          <p:cNvPr id="5" name="TextBox 4">
            <a:extLst>
              <a:ext uri="{FF2B5EF4-FFF2-40B4-BE49-F238E27FC236}">
                <a16:creationId xmlns:a16="http://schemas.microsoft.com/office/drawing/2014/main" id="{F4C5F353-8823-4F54-9D94-21680CC80C22}"/>
              </a:ext>
            </a:extLst>
          </p:cNvPr>
          <p:cNvSpPr txBox="1"/>
          <p:nvPr/>
        </p:nvSpPr>
        <p:spPr>
          <a:xfrm>
            <a:off x="770626" y="1920815"/>
            <a:ext cx="540301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claim that is used in claims-based authentication is a statement about a user that is defined in one</a:t>
            </a:r>
          </a:p>
          <a:p>
            <a:r>
              <a:rPr lang="en-US" dirty="0"/>
              <a:t>organization or technology and trusted in another. The claim can include a variety of information. For</a:t>
            </a:r>
            <a:endParaRPr lang="en-US" dirty="0">
              <a:cs typeface="Calibri"/>
            </a:endParaRPr>
          </a:p>
          <a:p>
            <a:r>
              <a:rPr lang="en-US" dirty="0"/>
              <a:t>example, the claim can define the user’s email address, the user principal name (UPN), and information</a:t>
            </a:r>
            <a:endParaRPr lang="en-US" dirty="0">
              <a:cs typeface="Calibri"/>
            </a:endParaRPr>
          </a:p>
          <a:p>
            <a:r>
              <a:rPr lang="en-US" dirty="0"/>
              <a:t>about specific groups to which the user belongs.</a:t>
            </a:r>
            <a:endParaRPr lang="en-US" dirty="0">
              <a:cs typeface="Calibri"/>
            </a:endParaRPr>
          </a:p>
          <a:p>
            <a:endParaRPr lang="en-US" dirty="0">
              <a:cs typeface="Calibri"/>
            </a:endParaRPr>
          </a:p>
          <a:p>
            <a:r>
              <a:rPr lang="en-US" dirty="0">
                <a:ea typeface="+mn-lt"/>
                <a:cs typeface="+mn-lt"/>
              </a:rPr>
              <a:t>The organization that manages the application defines the types of claims that the application will accept.</a:t>
            </a:r>
          </a:p>
          <a:p>
            <a:r>
              <a:rPr lang="en-US" dirty="0">
                <a:ea typeface="+mn-lt"/>
                <a:cs typeface="+mn-lt"/>
              </a:rPr>
              <a:t>For example, the application might require the user’s email address to verify identity and then use the</a:t>
            </a:r>
          </a:p>
          <a:p>
            <a:r>
              <a:rPr lang="en-US" dirty="0">
                <a:ea typeface="+mn-lt"/>
                <a:cs typeface="+mn-lt"/>
              </a:rPr>
              <a:t>group membership that is presented inside the claim to determine what level of access the user will have</a:t>
            </a:r>
          </a:p>
          <a:p>
            <a:r>
              <a:rPr lang="en-US" dirty="0">
                <a:ea typeface="+mn-lt"/>
                <a:cs typeface="+mn-lt"/>
              </a:rPr>
              <a:t>within the application.</a:t>
            </a:r>
          </a:p>
        </p:txBody>
      </p:sp>
    </p:spTree>
    <p:extLst>
      <p:ext uri="{BB962C8B-B14F-4D97-AF65-F5344CB8AC3E}">
        <p14:creationId xmlns:p14="http://schemas.microsoft.com/office/powerpoint/2010/main" val="339562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BBB9-9484-4DB6-8415-372A5564DF63}"/>
              </a:ext>
            </a:extLst>
          </p:cNvPr>
          <p:cNvSpPr>
            <a:spLocks noGrp="1"/>
          </p:cNvSpPr>
          <p:nvPr>
            <p:ph type="title"/>
          </p:nvPr>
        </p:nvSpPr>
        <p:spPr/>
        <p:txBody>
          <a:bodyPr/>
          <a:lstStyle/>
          <a:p>
            <a:r>
              <a:rPr lang="en-GB">
                <a:ea typeface="+mj-lt"/>
                <a:cs typeface="+mj-lt"/>
              </a:rPr>
              <a:t>Overview of web services</a:t>
            </a:r>
            <a:endParaRPr lang="en-US"/>
          </a:p>
        </p:txBody>
      </p:sp>
      <p:sp>
        <p:nvSpPr>
          <p:cNvPr id="3" name="Content Placeholder 2">
            <a:extLst>
              <a:ext uri="{FF2B5EF4-FFF2-40B4-BE49-F238E27FC236}">
                <a16:creationId xmlns:a16="http://schemas.microsoft.com/office/drawing/2014/main" id="{E599CD64-AC10-49B3-9129-90E9E47E782D}"/>
              </a:ext>
            </a:extLst>
          </p:cNvPr>
          <p:cNvSpPr>
            <a:spLocks noGrp="1"/>
          </p:cNvSpPr>
          <p:nvPr>
            <p:ph idx="1"/>
          </p:nvPr>
        </p:nvSpPr>
        <p:spPr/>
        <p:txBody>
          <a:bodyPr vert="horz" lIns="91440" tIns="45720" rIns="91440" bIns="45720" rtlCol="0" anchor="t">
            <a:normAutofit/>
          </a:bodyPr>
          <a:lstStyle/>
          <a:p>
            <a:pPr marL="0" indent="0">
              <a:buNone/>
            </a:pPr>
            <a:r>
              <a:rPr lang="en-GB">
                <a:cs typeface="Calibri" panose="020F0502020204030204"/>
              </a:rPr>
              <a:t>Web services comprise a standardized set of specifications used to build applications and services.</a:t>
            </a:r>
          </a:p>
          <a:p>
            <a:pPr marL="0" indent="0">
              <a:buNone/>
            </a:pPr>
            <a:r>
              <a:rPr lang="en-GB">
                <a:cs typeface="Calibri" panose="020F0502020204030204"/>
              </a:rPr>
              <a:t>Web services typically:</a:t>
            </a:r>
            <a:endParaRPr lang="en-GB" dirty="0">
              <a:cs typeface="Calibri" panose="020F0502020204030204"/>
            </a:endParaRPr>
          </a:p>
          <a:p>
            <a:r>
              <a:rPr lang="en-GB">
                <a:cs typeface="Calibri" panose="020F0502020204030204"/>
              </a:rPr>
              <a:t>Transmit data as XML</a:t>
            </a:r>
          </a:p>
          <a:p>
            <a:r>
              <a:rPr lang="en-GB">
                <a:cs typeface="Calibri" panose="020F0502020204030204"/>
              </a:rPr>
              <a:t>Use SOAP to define the XML message format</a:t>
            </a:r>
          </a:p>
          <a:p>
            <a:r>
              <a:rPr lang="en-GB">
                <a:cs typeface="Calibri" panose="020F0502020204030204"/>
              </a:rPr>
              <a:t>Use WSDL to define valid SOAP messages</a:t>
            </a:r>
          </a:p>
          <a:p>
            <a:r>
              <a:rPr lang="en-GB">
                <a:cs typeface="Calibri" panose="020F0502020204030204"/>
              </a:rPr>
              <a:t>Use UDDI to describe available web services</a:t>
            </a:r>
          </a:p>
          <a:p>
            <a:pPr marL="0" indent="0">
              <a:buNone/>
            </a:pPr>
            <a:r>
              <a:rPr lang="en-GB">
                <a:cs typeface="Calibri" panose="020F0502020204030204"/>
              </a:rPr>
              <a:t>SAML is the standard for exchanging identity claims</a:t>
            </a:r>
            <a:endParaRPr lang="en-GB" dirty="0">
              <a:cs typeface="Calibri" panose="020F0502020204030204"/>
            </a:endParaRPr>
          </a:p>
        </p:txBody>
      </p:sp>
    </p:spTree>
    <p:extLst>
      <p:ext uri="{BB962C8B-B14F-4D97-AF65-F5344CB8AC3E}">
        <p14:creationId xmlns:p14="http://schemas.microsoft.com/office/powerpoint/2010/main" val="329085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CF276-B1AC-4C4F-9C37-F8F5CF86C035}"/>
              </a:ext>
            </a:extLst>
          </p:cNvPr>
          <p:cNvSpPr>
            <a:spLocks noGrp="1"/>
          </p:cNvSpPr>
          <p:nvPr>
            <p:ph type="title"/>
          </p:nvPr>
        </p:nvSpPr>
        <p:spPr/>
        <p:txBody>
          <a:bodyPr/>
          <a:lstStyle/>
          <a:p>
            <a:r>
              <a:rPr lang="en-GB">
                <a:cs typeface="Calibri Light"/>
              </a:rPr>
              <a:t>AD FS</a:t>
            </a:r>
            <a:endParaRPr lang="en-GB"/>
          </a:p>
        </p:txBody>
      </p:sp>
      <p:sp>
        <p:nvSpPr>
          <p:cNvPr id="3" name="Content Placeholder 2">
            <a:extLst>
              <a:ext uri="{FF2B5EF4-FFF2-40B4-BE49-F238E27FC236}">
                <a16:creationId xmlns:a16="http://schemas.microsoft.com/office/drawing/2014/main" id="{314F53C3-8E04-46F6-BF12-9E6214AC4B69}"/>
              </a:ext>
            </a:extLst>
          </p:cNvPr>
          <p:cNvSpPr>
            <a:spLocks noGrp="1"/>
          </p:cNvSpPr>
          <p:nvPr>
            <p:ph idx="1"/>
          </p:nvPr>
        </p:nvSpPr>
        <p:spPr>
          <a:xfrm>
            <a:off x="838200" y="1825625"/>
            <a:ext cx="10803147" cy="4351338"/>
          </a:xfrm>
        </p:spPr>
        <p:txBody>
          <a:bodyPr vert="horz" lIns="91440" tIns="45720" rIns="91440" bIns="45720" rtlCol="0" anchor="t">
            <a:normAutofit fontScale="92500" lnSpcReduction="20000"/>
          </a:bodyPr>
          <a:lstStyle/>
          <a:p>
            <a:pPr>
              <a:buNone/>
            </a:pPr>
            <a:r>
              <a:rPr lang="en-GB">
                <a:ea typeface="+mn-lt"/>
                <a:cs typeface="+mn-lt"/>
              </a:rPr>
              <a:t>AD FS is the Microsoft implementation of an identity federation solution </a:t>
            </a:r>
            <a:r>
              <a:rPr lang="en-GB" dirty="0">
                <a:ea typeface="+mn-lt"/>
                <a:cs typeface="+mn-lt"/>
              </a:rPr>
              <a:t>that uses claims-based authentication. AD FS provides the mechanisms to implement both the identity provider and the service provider components in an identity federation deployment.</a:t>
            </a:r>
          </a:p>
          <a:p>
            <a:pPr>
              <a:buNone/>
            </a:pPr>
            <a:r>
              <a:rPr lang="en-GB">
                <a:ea typeface="+mn-lt"/>
                <a:cs typeface="+mn-lt"/>
              </a:rPr>
              <a:t>AD FS provides the following features:</a:t>
            </a:r>
            <a:endParaRPr lang="en-GB"/>
          </a:p>
          <a:p>
            <a:r>
              <a:rPr lang="en-GB">
                <a:ea typeface="+mn-lt"/>
                <a:cs typeface="+mn-lt"/>
              </a:rPr>
              <a:t>An enterprise claims provider for claims-based applications. You can </a:t>
            </a:r>
            <a:r>
              <a:rPr lang="en-GB" dirty="0">
                <a:ea typeface="+mn-lt"/>
                <a:cs typeface="+mn-lt"/>
              </a:rPr>
              <a:t>configure an AD FS server as a claims provider, which means that the AD FS server can issue claims about authenticated users. This allows an organization to provide its users with access to claims-aware applications in </a:t>
            </a:r>
            <a:r>
              <a:rPr lang="en-GB">
                <a:ea typeface="+mn-lt"/>
                <a:cs typeface="+mn-lt"/>
              </a:rPr>
              <a:t>another organization by using SSO.</a:t>
            </a:r>
          </a:p>
          <a:p>
            <a:r>
              <a:rPr lang="en-GB">
                <a:ea typeface="+mn-lt"/>
                <a:cs typeface="+mn-lt"/>
              </a:rPr>
              <a:t>A federation service provider for identity federation across domains. This </a:t>
            </a:r>
            <a:r>
              <a:rPr lang="en-GB" dirty="0">
                <a:ea typeface="+mn-lt"/>
                <a:cs typeface="+mn-lt"/>
              </a:rPr>
              <a:t>service offers federated web SSO across domains, thereby enhancing security and reducing overhead for IT administrators.</a:t>
            </a:r>
            <a:endParaRPr lang="en-GB">
              <a:cs typeface="Calibri"/>
            </a:endParaRPr>
          </a:p>
        </p:txBody>
      </p:sp>
    </p:spTree>
    <p:extLst>
      <p:ext uri="{BB962C8B-B14F-4D97-AF65-F5344CB8AC3E}">
        <p14:creationId xmlns:p14="http://schemas.microsoft.com/office/powerpoint/2010/main" val="238560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2021C-0A0C-4068-8F25-8DB112DAF0B4}"/>
              </a:ext>
            </a:extLst>
          </p:cNvPr>
          <p:cNvSpPr>
            <a:spLocks noGrp="1"/>
          </p:cNvSpPr>
          <p:nvPr>
            <p:ph type="title"/>
          </p:nvPr>
        </p:nvSpPr>
        <p:spPr/>
        <p:txBody>
          <a:bodyPr/>
          <a:lstStyle/>
          <a:p>
            <a:r>
              <a:rPr lang="en-GB">
                <a:ea typeface="+mj-lt"/>
                <a:cs typeface="+mj-lt"/>
              </a:rPr>
              <a:t>AD FS features</a:t>
            </a:r>
            <a:endParaRPr lang="en-US"/>
          </a:p>
        </p:txBody>
      </p:sp>
      <p:sp>
        <p:nvSpPr>
          <p:cNvPr id="3" name="Content Placeholder 2">
            <a:extLst>
              <a:ext uri="{FF2B5EF4-FFF2-40B4-BE49-F238E27FC236}">
                <a16:creationId xmlns:a16="http://schemas.microsoft.com/office/drawing/2014/main" id="{A16BAE50-E90C-4D95-A3FC-C27130A4FEA9}"/>
              </a:ext>
            </a:extLst>
          </p:cNvPr>
          <p:cNvSpPr>
            <a:spLocks noGrp="1"/>
          </p:cNvSpPr>
          <p:nvPr>
            <p:ph idx="1"/>
          </p:nvPr>
        </p:nvSpPr>
        <p:spPr/>
        <p:txBody>
          <a:bodyPr vert="horz" lIns="91440" tIns="45720" rIns="91440" bIns="45720" rtlCol="0" anchor="t">
            <a:normAutofit/>
          </a:bodyPr>
          <a:lstStyle/>
          <a:p>
            <a:r>
              <a:rPr lang="en-GB" dirty="0">
                <a:cs typeface="Calibri"/>
              </a:rPr>
              <a:t>SSO for web-based apps</a:t>
            </a:r>
          </a:p>
          <a:p>
            <a:r>
              <a:rPr lang="en-GB" dirty="0">
                <a:cs typeface="Calibri"/>
              </a:rPr>
              <a:t>Interoperability with web services on multiple platforms</a:t>
            </a:r>
          </a:p>
          <a:p>
            <a:r>
              <a:rPr lang="en-GB" dirty="0">
                <a:cs typeface="Calibri"/>
              </a:rPr>
              <a:t>Support for many </a:t>
            </a:r>
            <a:r>
              <a:rPr lang="en-GB">
                <a:cs typeface="Calibri"/>
              </a:rPr>
              <a:t>clients</a:t>
            </a:r>
            <a:r>
              <a:rPr lang="en-GB" dirty="0">
                <a:cs typeface="Calibri"/>
              </a:rPr>
              <a:t>, such as web browsers, mobile devices, and applications</a:t>
            </a:r>
          </a:p>
          <a:p>
            <a:r>
              <a:rPr lang="en-GB" dirty="0">
                <a:cs typeface="Calibri"/>
              </a:rPr>
              <a:t>Extensibility to support customized claims from 3rd party applications</a:t>
            </a:r>
          </a:p>
          <a:p>
            <a:r>
              <a:rPr lang="en-GB" dirty="0">
                <a:cs typeface="Calibri"/>
              </a:rPr>
              <a:t>The Delegation of account management to the user's organization</a:t>
            </a:r>
          </a:p>
        </p:txBody>
      </p:sp>
    </p:spTree>
    <p:extLst>
      <p:ext uri="{BB962C8B-B14F-4D97-AF65-F5344CB8AC3E}">
        <p14:creationId xmlns:p14="http://schemas.microsoft.com/office/powerpoint/2010/main" val="29315772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Overview of AD FS</vt:lpstr>
      <vt:lpstr>PowerPoint Presentation</vt:lpstr>
      <vt:lpstr>What is identity federation?</vt:lpstr>
      <vt:lpstr>What are claims-based identity and claims-based authentication?</vt:lpstr>
      <vt:lpstr>What are claims-based identity and claims-based authentication?</vt:lpstr>
      <vt:lpstr>What are claims-based identity and claims-based authentication?</vt:lpstr>
      <vt:lpstr>Overview of web services</vt:lpstr>
      <vt:lpstr>AD FS</vt:lpstr>
      <vt:lpstr>AD FS features</vt:lpstr>
      <vt:lpstr>How AD FS enables SSO in a single organization</vt:lpstr>
      <vt:lpstr>How AD FS enables SSO in a single organization</vt:lpstr>
      <vt:lpstr>How AD FS enables SSO in a business-to-business federation</vt:lpstr>
      <vt:lpstr>How AD FS enables SSO in a business-to-business federation</vt:lpstr>
      <vt:lpstr>How AD FS enables SSO in a business-to-business federation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183</cp:revision>
  <dcterms:created xsi:type="dcterms:W3CDTF">2021-06-15T14:04:32Z</dcterms:created>
  <dcterms:modified xsi:type="dcterms:W3CDTF">2021-06-16T16:46:36Z</dcterms:modified>
</cp:coreProperties>
</file>