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275D1A-0E80-495F-9AF9-BA44E5BB765C}" v="1643" dt="2021-06-16T10:15:45.408"/>
    <p1510:client id="{B3B20EE9-A72E-F293-B570-42DCF98F8F85}" v="60" dt="2021-06-16T16:50:07.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m. Nguyen Thanh - CMCGlobal DU12" userId="S::ntlam3@cmc.com.vn::c4774842-7813-41bb-9a2e-53b6b58180d6" providerId="AD" clId="Web-{B3B20EE9-A72E-F293-B570-42DCF98F8F85}"/>
    <pc:docChg chg="modSld">
      <pc:chgData name="Lam. Nguyen Thanh - CMCGlobal DU12" userId="S::ntlam3@cmc.com.vn::c4774842-7813-41bb-9a2e-53b6b58180d6" providerId="AD" clId="Web-{B3B20EE9-A72E-F293-B570-42DCF98F8F85}" dt="2021-06-16T16:49:59.715" v="53"/>
      <pc:docMkLst>
        <pc:docMk/>
      </pc:docMkLst>
      <pc:sldChg chg="modSp">
        <pc:chgData name="Lam. Nguyen Thanh - CMCGlobal DU12" userId="S::ntlam3@cmc.com.vn::c4774842-7813-41bb-9a2e-53b6b58180d6" providerId="AD" clId="Web-{B3B20EE9-A72E-F293-B570-42DCF98F8F85}" dt="2021-06-16T16:49:59.715" v="53"/>
        <pc:sldMkLst>
          <pc:docMk/>
          <pc:sldMk cId="84952822" sldId="257"/>
        </pc:sldMkLst>
        <pc:graphicFrameChg chg="mod modGraphic">
          <ac:chgData name="Lam. Nguyen Thanh - CMCGlobal DU12" userId="S::ntlam3@cmc.com.vn::c4774842-7813-41bb-9a2e-53b6b58180d6" providerId="AD" clId="Web-{B3B20EE9-A72E-F293-B570-42DCF98F8F85}" dt="2021-06-16T16:49:59.715" v="53"/>
          <ac:graphicFrameMkLst>
            <pc:docMk/>
            <pc:sldMk cId="84952822" sldId="257"/>
            <ac:graphicFrameMk id="5" creationId="{83A7FB3E-4863-448D-81BA-BF3979654868}"/>
          </ac:graphicFrameMkLst>
        </pc:graphicFrameChg>
      </pc:sldChg>
    </pc:docChg>
  </pc:docChgLst>
  <pc:docChgLst>
    <pc:chgData name="Lam. Nguyen Thanh - CMCGlobal DU12" userId="S::ntlam3@cmc.com.vn::c4774842-7813-41bb-9a2e-53b6b58180d6" providerId="AD" clId="Web-{9E275D1A-0E80-495F-9AF9-BA44E5BB765C}"/>
    <pc:docChg chg="addSld delSld modSld">
      <pc:chgData name="Lam. Nguyen Thanh - CMCGlobal DU12" userId="S::ntlam3@cmc.com.vn::c4774842-7813-41bb-9a2e-53b6b58180d6" providerId="AD" clId="Web-{9E275D1A-0E80-495F-9AF9-BA44E5BB765C}" dt="2021-06-16T10:15:44.518" v="1002" actId="20577"/>
      <pc:docMkLst>
        <pc:docMk/>
      </pc:docMkLst>
      <pc:sldChg chg="modSp">
        <pc:chgData name="Lam. Nguyen Thanh - CMCGlobal DU12" userId="S::ntlam3@cmc.com.vn::c4774842-7813-41bb-9a2e-53b6b58180d6" providerId="AD" clId="Web-{9E275D1A-0E80-495F-9AF9-BA44E5BB765C}" dt="2021-06-16T06:54:06.434" v="16" actId="20577"/>
        <pc:sldMkLst>
          <pc:docMk/>
          <pc:sldMk cId="109857222" sldId="256"/>
        </pc:sldMkLst>
        <pc:spChg chg="mod">
          <ac:chgData name="Lam. Nguyen Thanh - CMCGlobal DU12" userId="S::ntlam3@cmc.com.vn::c4774842-7813-41bb-9a2e-53b6b58180d6" providerId="AD" clId="Web-{9E275D1A-0E80-495F-9AF9-BA44E5BB765C}" dt="2021-06-16T06:54:06.434" v="16" actId="20577"/>
          <ac:spMkLst>
            <pc:docMk/>
            <pc:sldMk cId="109857222" sldId="256"/>
            <ac:spMk id="2" creationId="{00000000-0000-0000-0000-000000000000}"/>
          </ac:spMkLst>
        </pc:spChg>
      </pc:sldChg>
      <pc:sldChg chg="addSp modSp new">
        <pc:chgData name="Lam. Nguyen Thanh - CMCGlobal DU12" userId="S::ntlam3@cmc.com.vn::c4774842-7813-41bb-9a2e-53b6b58180d6" providerId="AD" clId="Web-{9E275D1A-0E80-495F-9AF9-BA44E5BB765C}" dt="2021-06-16T07:12:40.859" v="369"/>
        <pc:sldMkLst>
          <pc:docMk/>
          <pc:sldMk cId="84952822" sldId="257"/>
        </pc:sldMkLst>
        <pc:spChg chg="mod">
          <ac:chgData name="Lam. Nguyen Thanh - CMCGlobal DU12" userId="S::ntlam3@cmc.com.vn::c4774842-7813-41bb-9a2e-53b6b58180d6" providerId="AD" clId="Web-{9E275D1A-0E80-495F-9AF9-BA44E5BB765C}" dt="2021-06-16T06:54:50.841" v="25" actId="20577"/>
          <ac:spMkLst>
            <pc:docMk/>
            <pc:sldMk cId="84952822" sldId="257"/>
            <ac:spMk id="2" creationId="{33DC53EC-5BC2-4D3B-A1CF-DF091E3BF962}"/>
          </ac:spMkLst>
        </pc:spChg>
        <pc:graphicFrameChg chg="add mod modGraphic">
          <ac:chgData name="Lam. Nguyen Thanh - CMCGlobal DU12" userId="S::ntlam3@cmc.com.vn::c4774842-7813-41bb-9a2e-53b6b58180d6" providerId="AD" clId="Web-{9E275D1A-0E80-495F-9AF9-BA44E5BB765C}" dt="2021-06-16T07:12:40.859" v="369"/>
          <ac:graphicFrameMkLst>
            <pc:docMk/>
            <pc:sldMk cId="84952822" sldId="257"/>
            <ac:graphicFrameMk id="5" creationId="{83A7FB3E-4863-448D-81BA-BF3979654868}"/>
          </ac:graphicFrameMkLst>
        </pc:graphicFrameChg>
      </pc:sldChg>
      <pc:sldChg chg="addSp delSp modSp new">
        <pc:chgData name="Lam. Nguyen Thanh - CMCGlobal DU12" userId="S::ntlam3@cmc.com.vn::c4774842-7813-41bb-9a2e-53b6b58180d6" providerId="AD" clId="Web-{9E275D1A-0E80-495F-9AF9-BA44E5BB765C}" dt="2021-06-16T07:56:53.866" v="433" actId="20577"/>
        <pc:sldMkLst>
          <pc:docMk/>
          <pc:sldMk cId="1235402273" sldId="258"/>
        </pc:sldMkLst>
        <pc:spChg chg="mod">
          <ac:chgData name="Lam. Nguyen Thanh - CMCGlobal DU12" userId="S::ntlam3@cmc.com.vn::c4774842-7813-41bb-9a2e-53b6b58180d6" providerId="AD" clId="Web-{9E275D1A-0E80-495F-9AF9-BA44E5BB765C}" dt="2021-06-16T06:54:56.685" v="37" actId="20577"/>
          <ac:spMkLst>
            <pc:docMk/>
            <pc:sldMk cId="1235402273" sldId="258"/>
            <ac:spMk id="2" creationId="{332A017E-4410-4192-9B09-B3F85A7B9461}"/>
          </ac:spMkLst>
        </pc:spChg>
        <pc:spChg chg="del">
          <ac:chgData name="Lam. Nguyen Thanh - CMCGlobal DU12" userId="S::ntlam3@cmc.com.vn::c4774842-7813-41bb-9a2e-53b6b58180d6" providerId="AD" clId="Web-{9E275D1A-0E80-495F-9AF9-BA44E5BB765C}" dt="2021-06-16T07:06:51.712" v="38"/>
          <ac:spMkLst>
            <pc:docMk/>
            <pc:sldMk cId="1235402273" sldId="258"/>
            <ac:spMk id="3" creationId="{A02ED27D-FDA9-43F3-B5E7-36C59A23F9EC}"/>
          </ac:spMkLst>
        </pc:spChg>
        <pc:spChg chg="add mod">
          <ac:chgData name="Lam. Nguyen Thanh - CMCGlobal DU12" userId="S::ntlam3@cmc.com.vn::c4774842-7813-41bb-9a2e-53b6b58180d6" providerId="AD" clId="Web-{9E275D1A-0E80-495F-9AF9-BA44E5BB765C}" dt="2021-06-16T07:56:53.866" v="433" actId="20577"/>
          <ac:spMkLst>
            <pc:docMk/>
            <pc:sldMk cId="1235402273" sldId="258"/>
            <ac:spMk id="6" creationId="{7E25D363-D865-4818-97A3-9DEB57D56065}"/>
          </ac:spMkLst>
        </pc:spChg>
        <pc:graphicFrameChg chg="add del mod ord modGraphic">
          <ac:chgData name="Lam. Nguyen Thanh - CMCGlobal DU12" userId="S::ntlam3@cmc.com.vn::c4774842-7813-41bb-9a2e-53b6b58180d6" providerId="AD" clId="Web-{9E275D1A-0E80-495F-9AF9-BA44E5BB765C}" dt="2021-06-16T07:15:27.893" v="370"/>
          <ac:graphicFrameMkLst>
            <pc:docMk/>
            <pc:sldMk cId="1235402273" sldId="258"/>
            <ac:graphicFrameMk id="4" creationId="{DCCE6FB8-C3FC-42B9-B3E9-716FA193E588}"/>
          </ac:graphicFrameMkLst>
        </pc:graphicFrameChg>
      </pc:sldChg>
      <pc:sldChg chg="delSp modSp add replId">
        <pc:chgData name="Lam. Nguyen Thanh - CMCGlobal DU12" userId="S::ntlam3@cmc.com.vn::c4774842-7813-41bb-9a2e-53b6b58180d6" providerId="AD" clId="Web-{9E275D1A-0E80-495F-9AF9-BA44E5BB765C}" dt="2021-06-16T07:12:33.671" v="351"/>
        <pc:sldMkLst>
          <pc:docMk/>
          <pc:sldMk cId="1326478363" sldId="259"/>
        </pc:sldMkLst>
        <pc:spChg chg="mod">
          <ac:chgData name="Lam. Nguyen Thanh - CMCGlobal DU12" userId="S::ntlam3@cmc.com.vn::c4774842-7813-41bb-9a2e-53b6b58180d6" providerId="AD" clId="Web-{9E275D1A-0E80-495F-9AF9-BA44E5BB765C}" dt="2021-06-16T07:12:02.639" v="319" actId="1076"/>
          <ac:spMkLst>
            <pc:docMk/>
            <pc:sldMk cId="1326478363" sldId="259"/>
            <ac:spMk id="2" creationId="{33DC53EC-5BC2-4D3B-A1CF-DF091E3BF962}"/>
          </ac:spMkLst>
        </pc:spChg>
        <pc:spChg chg="del">
          <ac:chgData name="Lam. Nguyen Thanh - CMCGlobal DU12" userId="S::ntlam3@cmc.com.vn::c4774842-7813-41bb-9a2e-53b6b58180d6" providerId="AD" clId="Web-{9E275D1A-0E80-495F-9AF9-BA44E5BB765C}" dt="2021-06-16T07:12:17.546" v="321"/>
          <ac:spMkLst>
            <pc:docMk/>
            <pc:sldMk cId="1326478363" sldId="259"/>
            <ac:spMk id="3" creationId="{F0BD510F-C98F-47B4-A092-9AD653759095}"/>
          </ac:spMkLst>
        </pc:spChg>
        <pc:graphicFrameChg chg="mod modGraphic">
          <ac:chgData name="Lam. Nguyen Thanh - CMCGlobal DU12" userId="S::ntlam3@cmc.com.vn::c4774842-7813-41bb-9a2e-53b6b58180d6" providerId="AD" clId="Web-{9E275D1A-0E80-495F-9AF9-BA44E5BB765C}" dt="2021-06-16T07:12:33.671" v="351"/>
          <ac:graphicFrameMkLst>
            <pc:docMk/>
            <pc:sldMk cId="1326478363" sldId="259"/>
            <ac:graphicFrameMk id="5" creationId="{83A7FB3E-4863-448D-81BA-BF3979654868}"/>
          </ac:graphicFrameMkLst>
        </pc:graphicFrameChg>
      </pc:sldChg>
      <pc:sldChg chg="modSp new">
        <pc:chgData name="Lam. Nguyen Thanh - CMCGlobal DU12" userId="S::ntlam3@cmc.com.vn::c4774842-7813-41bb-9a2e-53b6b58180d6" providerId="AD" clId="Web-{9E275D1A-0E80-495F-9AF9-BA44E5BB765C}" dt="2021-06-16T08:51:37.141" v="556" actId="20577"/>
        <pc:sldMkLst>
          <pc:docMk/>
          <pc:sldMk cId="24331014" sldId="260"/>
        </pc:sldMkLst>
        <pc:spChg chg="mod">
          <ac:chgData name="Lam. Nguyen Thanh - CMCGlobal DU12" userId="S::ntlam3@cmc.com.vn::c4774842-7813-41bb-9a2e-53b6b58180d6" providerId="AD" clId="Web-{9E275D1A-0E80-495F-9AF9-BA44E5BB765C}" dt="2021-06-16T08:01:15.637" v="435" actId="20577"/>
          <ac:spMkLst>
            <pc:docMk/>
            <pc:sldMk cId="24331014" sldId="260"/>
            <ac:spMk id="2" creationId="{F41F5045-1EFD-4723-A786-2535B987D09F}"/>
          </ac:spMkLst>
        </pc:spChg>
        <pc:spChg chg="mod">
          <ac:chgData name="Lam. Nguyen Thanh - CMCGlobal DU12" userId="S::ntlam3@cmc.com.vn::c4774842-7813-41bb-9a2e-53b6b58180d6" providerId="AD" clId="Web-{9E275D1A-0E80-495F-9AF9-BA44E5BB765C}" dt="2021-06-16T08:51:37.141" v="556" actId="20577"/>
          <ac:spMkLst>
            <pc:docMk/>
            <pc:sldMk cId="24331014" sldId="260"/>
            <ac:spMk id="3" creationId="{F95EA6AA-6246-4AB3-8456-A72EA3D1770C}"/>
          </ac:spMkLst>
        </pc:spChg>
      </pc:sldChg>
      <pc:sldChg chg="modSp new">
        <pc:chgData name="Lam. Nguyen Thanh - CMCGlobal DU12" userId="S::ntlam3@cmc.com.vn::c4774842-7813-41bb-9a2e-53b6b58180d6" providerId="AD" clId="Web-{9E275D1A-0E80-495F-9AF9-BA44E5BB765C}" dt="2021-06-16T08:52:56.989" v="592" actId="20577"/>
        <pc:sldMkLst>
          <pc:docMk/>
          <pc:sldMk cId="3698410596" sldId="261"/>
        </pc:sldMkLst>
        <pc:spChg chg="mod">
          <ac:chgData name="Lam. Nguyen Thanh - CMCGlobal DU12" userId="S::ntlam3@cmc.com.vn::c4774842-7813-41bb-9a2e-53b6b58180d6" providerId="AD" clId="Web-{9E275D1A-0E80-495F-9AF9-BA44E5BB765C}" dt="2021-06-16T08:52:20.019" v="564" actId="20577"/>
          <ac:spMkLst>
            <pc:docMk/>
            <pc:sldMk cId="3698410596" sldId="261"/>
            <ac:spMk id="2" creationId="{3A0991B2-D539-4B75-BB45-3ABA4295DC58}"/>
          </ac:spMkLst>
        </pc:spChg>
        <pc:spChg chg="mod">
          <ac:chgData name="Lam. Nguyen Thanh - CMCGlobal DU12" userId="S::ntlam3@cmc.com.vn::c4774842-7813-41bb-9a2e-53b6b58180d6" providerId="AD" clId="Web-{9E275D1A-0E80-495F-9AF9-BA44E5BB765C}" dt="2021-06-16T08:52:56.989" v="592" actId="20577"/>
          <ac:spMkLst>
            <pc:docMk/>
            <pc:sldMk cId="3698410596" sldId="261"/>
            <ac:spMk id="3" creationId="{45FD792C-735F-4122-AD04-517DEC4B0646}"/>
          </ac:spMkLst>
        </pc:spChg>
      </pc:sldChg>
      <pc:sldChg chg="modSp new">
        <pc:chgData name="Lam. Nguyen Thanh - CMCGlobal DU12" userId="S::ntlam3@cmc.com.vn::c4774842-7813-41bb-9a2e-53b6b58180d6" providerId="AD" clId="Web-{9E275D1A-0E80-495F-9AF9-BA44E5BB765C}" dt="2021-06-16T09:17:32.233" v="622" actId="20577"/>
        <pc:sldMkLst>
          <pc:docMk/>
          <pc:sldMk cId="745951053" sldId="262"/>
        </pc:sldMkLst>
        <pc:spChg chg="mod">
          <ac:chgData name="Lam. Nguyen Thanh - CMCGlobal DU12" userId="S::ntlam3@cmc.com.vn::c4774842-7813-41bb-9a2e-53b6b58180d6" providerId="AD" clId="Web-{9E275D1A-0E80-495F-9AF9-BA44E5BB765C}" dt="2021-06-16T09:15:53.946" v="594" actId="20577"/>
          <ac:spMkLst>
            <pc:docMk/>
            <pc:sldMk cId="745951053" sldId="262"/>
            <ac:spMk id="2" creationId="{610C8AD3-A800-40C0-87EE-6F3319CF2F7E}"/>
          </ac:spMkLst>
        </pc:spChg>
        <pc:spChg chg="mod">
          <ac:chgData name="Lam. Nguyen Thanh - CMCGlobal DU12" userId="S::ntlam3@cmc.com.vn::c4774842-7813-41bb-9a2e-53b6b58180d6" providerId="AD" clId="Web-{9E275D1A-0E80-495F-9AF9-BA44E5BB765C}" dt="2021-06-16T09:17:32.233" v="622" actId="20577"/>
          <ac:spMkLst>
            <pc:docMk/>
            <pc:sldMk cId="745951053" sldId="262"/>
            <ac:spMk id="3" creationId="{824543F7-7EB3-48FE-BD5D-057B8A4782E5}"/>
          </ac:spMkLst>
        </pc:spChg>
      </pc:sldChg>
      <pc:sldChg chg="addSp delSp modSp add replId">
        <pc:chgData name="Lam. Nguyen Thanh - CMCGlobal DU12" userId="S::ntlam3@cmc.com.vn::c4774842-7813-41bb-9a2e-53b6b58180d6" providerId="AD" clId="Web-{9E275D1A-0E80-495F-9AF9-BA44E5BB765C}" dt="2021-06-16T09:24:11.600" v="631" actId="14100"/>
        <pc:sldMkLst>
          <pc:docMk/>
          <pc:sldMk cId="2738235380" sldId="263"/>
        </pc:sldMkLst>
        <pc:spChg chg="del">
          <ac:chgData name="Lam. Nguyen Thanh - CMCGlobal DU12" userId="S::ntlam3@cmc.com.vn::c4774842-7813-41bb-9a2e-53b6b58180d6" providerId="AD" clId="Web-{9E275D1A-0E80-495F-9AF9-BA44E5BB765C}" dt="2021-06-16T09:18:11.126" v="624"/>
          <ac:spMkLst>
            <pc:docMk/>
            <pc:sldMk cId="2738235380" sldId="263"/>
            <ac:spMk id="3" creationId="{824543F7-7EB3-48FE-BD5D-057B8A4782E5}"/>
          </ac:spMkLst>
        </pc:spChg>
        <pc:spChg chg="add del mod">
          <ac:chgData name="Lam. Nguyen Thanh - CMCGlobal DU12" userId="S::ntlam3@cmc.com.vn::c4774842-7813-41bb-9a2e-53b6b58180d6" providerId="AD" clId="Web-{9E275D1A-0E80-495F-9AF9-BA44E5BB765C}" dt="2021-06-16T09:18:13.595" v="625"/>
          <ac:spMkLst>
            <pc:docMk/>
            <pc:sldMk cId="2738235380" sldId="263"/>
            <ac:spMk id="5" creationId="{F1D88778-15A2-4D58-8F5D-136A07428E5D}"/>
          </ac:spMkLst>
        </pc:spChg>
        <pc:spChg chg="add mod">
          <ac:chgData name="Lam. Nguyen Thanh - CMCGlobal DU12" userId="S::ntlam3@cmc.com.vn::c4774842-7813-41bb-9a2e-53b6b58180d6" providerId="AD" clId="Web-{9E275D1A-0E80-495F-9AF9-BA44E5BB765C}" dt="2021-06-16T09:24:11.600" v="631" actId="14100"/>
          <ac:spMkLst>
            <pc:docMk/>
            <pc:sldMk cId="2738235380" sldId="263"/>
            <ac:spMk id="7" creationId="{BC62BA34-3B8D-4722-8024-ADF70D13637C}"/>
          </ac:spMkLst>
        </pc:spChg>
        <pc:picChg chg="add mod ord">
          <ac:chgData name="Lam. Nguyen Thanh - CMCGlobal DU12" userId="S::ntlam3@cmc.com.vn::c4774842-7813-41bb-9a2e-53b6b58180d6" providerId="AD" clId="Web-{9E275D1A-0E80-495F-9AF9-BA44E5BB765C}" dt="2021-06-16T09:18:34.721" v="627" actId="1076"/>
          <ac:picMkLst>
            <pc:docMk/>
            <pc:sldMk cId="2738235380" sldId="263"/>
            <ac:picMk id="6" creationId="{88A87180-FD9D-4878-8F59-AAE8093DB41E}"/>
          </ac:picMkLst>
        </pc:picChg>
      </pc:sldChg>
      <pc:sldChg chg="addSp delSp modSp add replId">
        <pc:chgData name="Lam. Nguyen Thanh - CMCGlobal DU12" userId="S::ntlam3@cmc.com.vn::c4774842-7813-41bb-9a2e-53b6b58180d6" providerId="AD" clId="Web-{9E275D1A-0E80-495F-9AF9-BA44E5BB765C}" dt="2021-06-16T09:26:35.328" v="661"/>
        <pc:sldMkLst>
          <pc:docMk/>
          <pc:sldMk cId="354944822" sldId="264"/>
        </pc:sldMkLst>
        <pc:spChg chg="add del mod">
          <ac:chgData name="Lam. Nguyen Thanh - CMCGlobal DU12" userId="S::ntlam3@cmc.com.vn::c4774842-7813-41bb-9a2e-53b6b58180d6" providerId="AD" clId="Web-{9E275D1A-0E80-495F-9AF9-BA44E5BB765C}" dt="2021-06-16T09:26:35.328" v="661"/>
          <ac:spMkLst>
            <pc:docMk/>
            <pc:sldMk cId="354944822" sldId="264"/>
            <ac:spMk id="4" creationId="{AB9ABF95-EEA9-4C48-B6BE-929650339AC1}"/>
          </ac:spMkLst>
        </pc:spChg>
        <pc:spChg chg="mod">
          <ac:chgData name="Lam. Nguyen Thanh - CMCGlobal DU12" userId="S::ntlam3@cmc.com.vn::c4774842-7813-41bb-9a2e-53b6b58180d6" providerId="AD" clId="Web-{9E275D1A-0E80-495F-9AF9-BA44E5BB765C}" dt="2021-06-16T09:26:13.842" v="659" actId="14100"/>
          <ac:spMkLst>
            <pc:docMk/>
            <pc:sldMk cId="354944822" sldId="264"/>
            <ac:spMk id="7" creationId="{BC62BA34-3B8D-4722-8024-ADF70D13637C}"/>
          </ac:spMkLst>
        </pc:spChg>
        <pc:picChg chg="del mod">
          <ac:chgData name="Lam. Nguyen Thanh - CMCGlobal DU12" userId="S::ntlam3@cmc.com.vn::c4774842-7813-41bb-9a2e-53b6b58180d6" providerId="AD" clId="Web-{9E275D1A-0E80-495F-9AF9-BA44E5BB765C}" dt="2021-06-16T09:26:13.748" v="657"/>
          <ac:picMkLst>
            <pc:docMk/>
            <pc:sldMk cId="354944822" sldId="264"/>
            <ac:picMk id="6" creationId="{88A87180-FD9D-4878-8F59-AAE8093DB41E}"/>
          </ac:picMkLst>
        </pc:picChg>
      </pc:sldChg>
      <pc:sldChg chg="add del replId">
        <pc:chgData name="Lam. Nguyen Thanh - CMCGlobal DU12" userId="S::ntlam3@cmc.com.vn::c4774842-7813-41bb-9a2e-53b6b58180d6" providerId="AD" clId="Web-{9E275D1A-0E80-495F-9AF9-BA44E5BB765C}" dt="2021-06-16T09:26:44.984" v="663"/>
        <pc:sldMkLst>
          <pc:docMk/>
          <pc:sldMk cId="3135614561" sldId="265"/>
        </pc:sldMkLst>
      </pc:sldChg>
      <pc:sldChg chg="modSp new">
        <pc:chgData name="Lam. Nguyen Thanh - CMCGlobal DU12" userId="S::ntlam3@cmc.com.vn::c4774842-7813-41bb-9a2e-53b6b58180d6" providerId="AD" clId="Web-{9E275D1A-0E80-495F-9AF9-BA44E5BB765C}" dt="2021-06-16T09:27:28.096" v="674" actId="20577"/>
        <pc:sldMkLst>
          <pc:docMk/>
          <pc:sldMk cId="3356585553" sldId="265"/>
        </pc:sldMkLst>
        <pc:spChg chg="mod">
          <ac:chgData name="Lam. Nguyen Thanh - CMCGlobal DU12" userId="S::ntlam3@cmc.com.vn::c4774842-7813-41bb-9a2e-53b6b58180d6" providerId="AD" clId="Web-{9E275D1A-0E80-495F-9AF9-BA44E5BB765C}" dt="2021-06-16T09:27:13.330" v="666" actId="20577"/>
          <ac:spMkLst>
            <pc:docMk/>
            <pc:sldMk cId="3356585553" sldId="265"/>
            <ac:spMk id="2" creationId="{7A859820-8BBD-400D-9E34-D7B41B234DD9}"/>
          </ac:spMkLst>
        </pc:spChg>
        <pc:spChg chg="mod">
          <ac:chgData name="Lam. Nguyen Thanh - CMCGlobal DU12" userId="S::ntlam3@cmc.com.vn::c4774842-7813-41bb-9a2e-53b6b58180d6" providerId="AD" clId="Web-{9E275D1A-0E80-495F-9AF9-BA44E5BB765C}" dt="2021-06-16T09:27:28.096" v="674" actId="20577"/>
          <ac:spMkLst>
            <pc:docMk/>
            <pc:sldMk cId="3356585553" sldId="265"/>
            <ac:spMk id="3" creationId="{6F5BBD17-DA4E-4871-9803-CF56ED8E8793}"/>
          </ac:spMkLst>
        </pc:spChg>
      </pc:sldChg>
      <pc:sldChg chg="modSp add replId">
        <pc:chgData name="Lam. Nguyen Thanh - CMCGlobal DU12" userId="S::ntlam3@cmc.com.vn::c4774842-7813-41bb-9a2e-53b6b58180d6" providerId="AD" clId="Web-{9E275D1A-0E80-495F-9AF9-BA44E5BB765C}" dt="2021-06-16T09:37:11.725" v="705" actId="20577"/>
        <pc:sldMkLst>
          <pc:docMk/>
          <pc:sldMk cId="1515000660" sldId="266"/>
        </pc:sldMkLst>
        <pc:spChg chg="mod">
          <ac:chgData name="Lam. Nguyen Thanh - CMCGlobal DU12" userId="S::ntlam3@cmc.com.vn::c4774842-7813-41bb-9a2e-53b6b58180d6" providerId="AD" clId="Web-{9E275D1A-0E80-495F-9AF9-BA44E5BB765C}" dt="2021-06-16T09:37:11.725" v="705" actId="20577"/>
          <ac:spMkLst>
            <pc:docMk/>
            <pc:sldMk cId="1515000660" sldId="266"/>
            <ac:spMk id="3" creationId="{6F5BBD17-DA4E-4871-9803-CF56ED8E8793}"/>
          </ac:spMkLst>
        </pc:spChg>
      </pc:sldChg>
      <pc:sldChg chg="modSp add replId">
        <pc:chgData name="Lam. Nguyen Thanh - CMCGlobal DU12" userId="S::ntlam3@cmc.com.vn::c4774842-7813-41bb-9a2e-53b6b58180d6" providerId="AD" clId="Web-{9E275D1A-0E80-495F-9AF9-BA44E5BB765C}" dt="2021-06-16T09:38:59.012" v="726" actId="20577"/>
        <pc:sldMkLst>
          <pc:docMk/>
          <pc:sldMk cId="3408128836" sldId="267"/>
        </pc:sldMkLst>
        <pc:spChg chg="mod">
          <ac:chgData name="Lam. Nguyen Thanh - CMCGlobal DU12" userId="S::ntlam3@cmc.com.vn::c4774842-7813-41bb-9a2e-53b6b58180d6" providerId="AD" clId="Web-{9E275D1A-0E80-495F-9AF9-BA44E5BB765C}" dt="2021-06-16T09:38:59.012" v="726" actId="20577"/>
          <ac:spMkLst>
            <pc:docMk/>
            <pc:sldMk cId="3408128836" sldId="267"/>
            <ac:spMk id="3" creationId="{6F5BBD17-DA4E-4871-9803-CF56ED8E8793}"/>
          </ac:spMkLst>
        </pc:spChg>
      </pc:sldChg>
      <pc:sldChg chg="modSp new">
        <pc:chgData name="Lam. Nguyen Thanh - CMCGlobal DU12" userId="S::ntlam3@cmc.com.vn::c4774842-7813-41bb-9a2e-53b6b58180d6" providerId="AD" clId="Web-{9E275D1A-0E80-495F-9AF9-BA44E5BB765C}" dt="2021-06-16T10:13:47.636" v="992" actId="14100"/>
        <pc:sldMkLst>
          <pc:docMk/>
          <pc:sldMk cId="3547259540" sldId="268"/>
        </pc:sldMkLst>
        <pc:spChg chg="mod">
          <ac:chgData name="Lam. Nguyen Thanh - CMCGlobal DU12" userId="S::ntlam3@cmc.com.vn::c4774842-7813-41bb-9a2e-53b6b58180d6" providerId="AD" clId="Web-{9E275D1A-0E80-495F-9AF9-BA44E5BB765C}" dt="2021-06-16T10:01:52.032" v="749" actId="20577"/>
          <ac:spMkLst>
            <pc:docMk/>
            <pc:sldMk cId="3547259540" sldId="268"/>
            <ac:spMk id="2" creationId="{8E4AD9AB-1D91-4C8B-B1F6-03F2782CEBEE}"/>
          </ac:spMkLst>
        </pc:spChg>
        <pc:spChg chg="mod">
          <ac:chgData name="Lam. Nguyen Thanh - CMCGlobal DU12" userId="S::ntlam3@cmc.com.vn::c4774842-7813-41bb-9a2e-53b6b58180d6" providerId="AD" clId="Web-{9E275D1A-0E80-495F-9AF9-BA44E5BB765C}" dt="2021-06-16T10:13:47.636" v="992" actId="14100"/>
          <ac:spMkLst>
            <pc:docMk/>
            <pc:sldMk cId="3547259540" sldId="268"/>
            <ac:spMk id="3" creationId="{5B51A8C9-36CE-4C07-9063-8B3946BAEDED}"/>
          </ac:spMkLst>
        </pc:spChg>
      </pc:sldChg>
      <pc:sldChg chg="modSp new">
        <pc:chgData name="Lam. Nguyen Thanh - CMCGlobal DU12" userId="S::ntlam3@cmc.com.vn::c4774842-7813-41bb-9a2e-53b6b58180d6" providerId="AD" clId="Web-{9E275D1A-0E80-495F-9AF9-BA44E5BB765C}" dt="2021-06-16T10:15:44.518" v="1002" actId="20577"/>
        <pc:sldMkLst>
          <pc:docMk/>
          <pc:sldMk cId="889600158" sldId="269"/>
        </pc:sldMkLst>
        <pc:spChg chg="mod">
          <ac:chgData name="Lam. Nguyen Thanh - CMCGlobal DU12" userId="S::ntlam3@cmc.com.vn::c4774842-7813-41bb-9a2e-53b6b58180d6" providerId="AD" clId="Web-{9E275D1A-0E80-495F-9AF9-BA44E5BB765C}" dt="2021-06-16T10:15:44.518" v="1002" actId="20577"/>
          <ac:spMkLst>
            <pc:docMk/>
            <pc:sldMk cId="889600158" sldId="269"/>
            <ac:spMk id="2" creationId="{1A168511-3DFB-467B-B48D-A291B34B51F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AD FS requirements and planning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59820-8BBD-400D-9E34-D7B41B234DD9}"/>
              </a:ext>
            </a:extLst>
          </p:cNvPr>
          <p:cNvSpPr>
            <a:spLocks noGrp="1"/>
          </p:cNvSpPr>
          <p:nvPr>
            <p:ph type="title"/>
          </p:nvPr>
        </p:nvSpPr>
        <p:spPr/>
        <p:txBody>
          <a:bodyPr/>
          <a:lstStyle/>
          <a:p>
            <a:r>
              <a:rPr lang="en-US">
                <a:ea typeface="+mj-lt"/>
                <a:cs typeface="+mj-lt"/>
              </a:rPr>
              <a:t>Preparing for SSO integration with Microsoft online services</a:t>
            </a:r>
          </a:p>
        </p:txBody>
      </p:sp>
      <p:sp>
        <p:nvSpPr>
          <p:cNvPr id="3" name="Content Placeholder 2">
            <a:extLst>
              <a:ext uri="{FF2B5EF4-FFF2-40B4-BE49-F238E27FC236}">
                <a16:creationId xmlns:a16="http://schemas.microsoft.com/office/drawing/2014/main" id="{6F5BBD17-DA4E-4871-9803-CF56ED8E8793}"/>
              </a:ext>
            </a:extLst>
          </p:cNvPr>
          <p:cNvSpPr>
            <a:spLocks noGrp="1"/>
          </p:cNvSpPr>
          <p:nvPr>
            <p:ph idx="1"/>
          </p:nvPr>
        </p:nvSpPr>
        <p:spPr/>
        <p:txBody>
          <a:bodyPr vert="horz" lIns="91440" tIns="45720" rIns="91440" bIns="45720" rtlCol="0" anchor="t">
            <a:normAutofit/>
          </a:bodyPr>
          <a:lstStyle/>
          <a:p>
            <a:pPr>
              <a:buNone/>
            </a:pPr>
            <a:r>
              <a:rPr lang="en-US">
                <a:ea typeface="+mn-lt"/>
                <a:cs typeface="+mn-lt"/>
              </a:rPr>
              <a:t>SSO, or identity federation, allows you to simplify your users’ sign-in process when they access online services, such as Office 365 or Microsoft Intune. By using SSO, users can use their internal AD DS credentials to access these online services. When you configure AD FS to provide SSO for Microsoft online services, you create a federated trust between your organization’s on-premises directory and the federated domain you specify in your Azure AD tenant.</a:t>
            </a:r>
            <a:endParaRPr lang="en-US">
              <a:cs typeface="Calibri"/>
            </a:endParaRPr>
          </a:p>
        </p:txBody>
      </p:sp>
    </p:spTree>
    <p:extLst>
      <p:ext uri="{BB962C8B-B14F-4D97-AF65-F5344CB8AC3E}">
        <p14:creationId xmlns:p14="http://schemas.microsoft.com/office/powerpoint/2010/main" val="3356585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59820-8BBD-400D-9E34-D7B41B234DD9}"/>
              </a:ext>
            </a:extLst>
          </p:cNvPr>
          <p:cNvSpPr>
            <a:spLocks noGrp="1"/>
          </p:cNvSpPr>
          <p:nvPr>
            <p:ph type="title"/>
          </p:nvPr>
        </p:nvSpPr>
        <p:spPr/>
        <p:txBody>
          <a:bodyPr/>
          <a:lstStyle/>
          <a:p>
            <a:r>
              <a:rPr lang="en-US">
                <a:ea typeface="+mj-lt"/>
                <a:cs typeface="+mj-lt"/>
              </a:rPr>
              <a:t>Preparing for SSO integration with Microsoft online services</a:t>
            </a:r>
          </a:p>
        </p:txBody>
      </p:sp>
      <p:sp>
        <p:nvSpPr>
          <p:cNvPr id="3" name="Content Placeholder 2">
            <a:extLst>
              <a:ext uri="{FF2B5EF4-FFF2-40B4-BE49-F238E27FC236}">
                <a16:creationId xmlns:a16="http://schemas.microsoft.com/office/drawing/2014/main" id="{6F5BBD17-DA4E-4871-9803-CF56ED8E8793}"/>
              </a:ext>
            </a:extLst>
          </p:cNvPr>
          <p:cNvSpPr>
            <a:spLocks noGrp="1"/>
          </p:cNvSpPr>
          <p:nvPr>
            <p:ph idx="1"/>
          </p:nvPr>
        </p:nvSpPr>
        <p:spPr>
          <a:xfrm>
            <a:off x="838200" y="1825625"/>
            <a:ext cx="10702505" cy="4351338"/>
          </a:xfrm>
        </p:spPr>
        <p:txBody>
          <a:bodyPr vert="horz" lIns="91440" tIns="45720" rIns="91440" bIns="45720" rtlCol="0" anchor="t">
            <a:normAutofit fontScale="77500" lnSpcReduction="20000"/>
          </a:bodyPr>
          <a:lstStyle/>
          <a:p>
            <a:pPr>
              <a:buNone/>
            </a:pPr>
            <a:r>
              <a:rPr lang="en-US">
                <a:ea typeface="+mn-lt"/>
                <a:cs typeface="+mn-lt"/>
              </a:rPr>
              <a:t>1. Prepare your environment for SSO:</a:t>
            </a:r>
            <a:endParaRPr lang="en-US"/>
          </a:p>
          <a:p>
            <a:pPr>
              <a:buNone/>
            </a:pPr>
            <a:r>
              <a:rPr lang="en-US">
                <a:ea typeface="+mn-lt"/>
                <a:cs typeface="+mn-lt"/>
              </a:rPr>
              <a:t>a. Deploy AD DS in your on-premises environment.</a:t>
            </a:r>
            <a:endParaRPr lang="en-US"/>
          </a:p>
          <a:p>
            <a:pPr>
              <a:buNone/>
            </a:pPr>
            <a:r>
              <a:rPr lang="en-US">
                <a:ea typeface="+mn-lt"/>
                <a:cs typeface="+mn-lt"/>
              </a:rPr>
              <a:t>b. Install the AD FS role.</a:t>
            </a:r>
            <a:endParaRPr lang="en-US"/>
          </a:p>
          <a:p>
            <a:pPr>
              <a:buNone/>
            </a:pPr>
            <a:r>
              <a:rPr lang="en-US">
                <a:ea typeface="+mn-lt"/>
                <a:cs typeface="+mn-lt"/>
              </a:rPr>
              <a:t>2. Prepare AD DS. Depending on your domains, you might need to complete these tasks:</a:t>
            </a:r>
            <a:endParaRPr lang="en-US"/>
          </a:p>
          <a:p>
            <a:pPr>
              <a:buNone/>
            </a:pPr>
            <a:r>
              <a:rPr lang="en-US">
                <a:ea typeface="+mn-lt"/>
                <a:cs typeface="+mn-lt"/>
              </a:rPr>
              <a:t>a. Verify that the UPNs are set and known by the users.</a:t>
            </a:r>
            <a:endParaRPr lang="en-US"/>
          </a:p>
          <a:p>
            <a:pPr>
              <a:buNone/>
            </a:pPr>
            <a:r>
              <a:rPr lang="en-US">
                <a:ea typeface="+mn-lt"/>
                <a:cs typeface="+mn-lt"/>
              </a:rPr>
              <a:t>b. Verify that the UPN domain suffix is under the domain that you choose to set up for SSO.</a:t>
            </a:r>
          </a:p>
          <a:p>
            <a:pPr marL="0" indent="0">
              <a:buNone/>
            </a:pPr>
            <a:r>
              <a:rPr lang="en-US" dirty="0">
                <a:ea typeface="+mn-lt"/>
                <a:cs typeface="+mn-lt"/>
              </a:rPr>
              <a:t>c. Ensure that the domain you choose to federate is registered as a public</a:t>
            </a:r>
            <a:br>
              <a:rPr lang="en-US" dirty="0">
                <a:ea typeface="+mn-lt"/>
                <a:cs typeface="+mn-lt"/>
              </a:rPr>
            </a:br>
            <a:r>
              <a:rPr lang="en-US" dirty="0">
                <a:ea typeface="+mn-lt"/>
                <a:cs typeface="+mn-lt"/>
              </a:rPr>
              <a:t>Note: If your AD DS domain name is not a public Internet domain, you must </a:t>
            </a:r>
            <a:r>
              <a:rPr lang="en-US">
                <a:ea typeface="+mn-lt"/>
                <a:cs typeface="+mn-lt"/>
              </a:rPr>
              <a:t>configure a UPN to have a domain suffix that you can register publicly domain with </a:t>
            </a:r>
            <a:r>
              <a:rPr lang="en-US" dirty="0">
                <a:ea typeface="+mn-lt"/>
                <a:cs typeface="+mn-lt"/>
              </a:rPr>
              <a:t>a domain registrar or within your own public DNS servers.</a:t>
            </a:r>
          </a:p>
          <a:p>
            <a:pPr>
              <a:buNone/>
            </a:pPr>
            <a:r>
              <a:rPr lang="en-US">
                <a:ea typeface="+mn-lt"/>
                <a:cs typeface="+mn-lt"/>
              </a:rPr>
              <a:t>To prepare your Active Directory environment for SSO, you can run the Microsoft Office 365 Deployment Readiness Tool. This tool inspects your Active Directory environment and </a:t>
            </a:r>
            <a:r>
              <a:rPr lang="en-US" dirty="0">
                <a:ea typeface="+mn-lt"/>
                <a:cs typeface="+mn-lt"/>
              </a:rPr>
              <a:t>provides a report that includes information about whether you are ready to set up SSO. If not, it lists the changes you need to make to prepare for SSO.</a:t>
            </a:r>
          </a:p>
        </p:txBody>
      </p:sp>
    </p:spTree>
    <p:extLst>
      <p:ext uri="{BB962C8B-B14F-4D97-AF65-F5344CB8AC3E}">
        <p14:creationId xmlns:p14="http://schemas.microsoft.com/office/powerpoint/2010/main" val="1515000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59820-8BBD-400D-9E34-D7B41B234DD9}"/>
              </a:ext>
            </a:extLst>
          </p:cNvPr>
          <p:cNvSpPr>
            <a:spLocks noGrp="1"/>
          </p:cNvSpPr>
          <p:nvPr>
            <p:ph type="title"/>
          </p:nvPr>
        </p:nvSpPr>
        <p:spPr/>
        <p:txBody>
          <a:bodyPr/>
          <a:lstStyle/>
          <a:p>
            <a:r>
              <a:rPr lang="en-US">
                <a:ea typeface="+mj-lt"/>
                <a:cs typeface="+mj-lt"/>
              </a:rPr>
              <a:t>Preparing for SSO integration with Microsoft online services</a:t>
            </a:r>
          </a:p>
        </p:txBody>
      </p:sp>
      <p:sp>
        <p:nvSpPr>
          <p:cNvPr id="3" name="Content Placeholder 2">
            <a:extLst>
              <a:ext uri="{FF2B5EF4-FFF2-40B4-BE49-F238E27FC236}">
                <a16:creationId xmlns:a16="http://schemas.microsoft.com/office/drawing/2014/main" id="{6F5BBD17-DA4E-4871-9803-CF56ED8E8793}"/>
              </a:ext>
            </a:extLst>
          </p:cNvPr>
          <p:cNvSpPr>
            <a:spLocks noGrp="1"/>
          </p:cNvSpPr>
          <p:nvPr>
            <p:ph idx="1"/>
          </p:nvPr>
        </p:nvSpPr>
        <p:spPr>
          <a:xfrm>
            <a:off x="838200" y="1825625"/>
            <a:ext cx="10702505" cy="4351338"/>
          </a:xfrm>
        </p:spPr>
        <p:txBody>
          <a:bodyPr vert="horz" lIns="91440" tIns="45720" rIns="91440" bIns="45720" rtlCol="0" anchor="t">
            <a:normAutofit fontScale="55000" lnSpcReduction="20000"/>
          </a:bodyPr>
          <a:lstStyle/>
          <a:p>
            <a:pPr>
              <a:buNone/>
            </a:pPr>
            <a:r>
              <a:rPr lang="en-US">
                <a:ea typeface="+mn-lt"/>
                <a:cs typeface="+mn-lt"/>
              </a:rPr>
              <a:t>3. Deploy federation services:</a:t>
            </a:r>
          </a:p>
          <a:p>
            <a:r>
              <a:rPr lang="en-US">
                <a:ea typeface="+mn-lt"/>
                <a:cs typeface="+mn-lt"/>
              </a:rPr>
              <a:t>Deploy your AD FS server farm.</a:t>
            </a:r>
          </a:p>
          <a:p>
            <a:pPr>
              <a:buNone/>
            </a:pPr>
            <a:r>
              <a:rPr lang="en-US">
                <a:ea typeface="+mn-lt"/>
                <a:cs typeface="+mn-lt"/>
              </a:rPr>
              <a:t>4. Configure extranet access:</a:t>
            </a:r>
          </a:p>
          <a:p>
            <a:pPr>
              <a:buNone/>
            </a:pPr>
            <a:r>
              <a:rPr lang="en-US">
                <a:ea typeface="+mn-lt"/>
                <a:cs typeface="+mn-lt"/>
              </a:rPr>
              <a:t>a. Install the Web Application Proxy role.</a:t>
            </a:r>
          </a:p>
          <a:p>
            <a:pPr>
              <a:buNone/>
            </a:pPr>
            <a:r>
              <a:rPr lang="en-US">
                <a:ea typeface="+mn-lt"/>
                <a:cs typeface="+mn-lt"/>
              </a:rPr>
              <a:t>b. Configure the Web Application Proxy.</a:t>
            </a:r>
          </a:p>
          <a:p>
            <a:pPr>
              <a:buNone/>
            </a:pPr>
            <a:r>
              <a:rPr lang="en-US">
                <a:ea typeface="+mn-lt"/>
                <a:cs typeface="+mn-lt"/>
              </a:rPr>
              <a:t>5. Establish a trust between AD FS and Azure AD:</a:t>
            </a:r>
          </a:p>
          <a:p>
            <a:r>
              <a:rPr lang="en-US">
                <a:ea typeface="+mn-lt"/>
                <a:cs typeface="+mn-lt"/>
              </a:rPr>
              <a:t>Using Windows PowerShell and the Azure AD Module for Windows </a:t>
            </a:r>
            <a:r>
              <a:rPr lang="en-US" dirty="0">
                <a:ea typeface="+mn-lt"/>
                <a:cs typeface="+mn-lt"/>
              </a:rPr>
              <a:t>PowerShell, add the required domains with the New-MsolFederatedDomain cmdlet.</a:t>
            </a:r>
          </a:p>
          <a:p>
            <a:pPr>
              <a:buNone/>
            </a:pPr>
            <a:r>
              <a:rPr lang="en-US">
                <a:ea typeface="+mn-lt"/>
                <a:cs typeface="+mn-lt"/>
              </a:rPr>
              <a:t>6. Deploy directory synchronization:</a:t>
            </a:r>
            <a:endParaRPr lang="en-US"/>
          </a:p>
          <a:p>
            <a:r>
              <a:rPr lang="en-US">
                <a:ea typeface="+mn-lt"/>
                <a:cs typeface="+mn-lt"/>
              </a:rPr>
              <a:t>Download and install Azure AD Connect to enable the synchronization of the domain in Azure.</a:t>
            </a:r>
          </a:p>
          <a:p>
            <a:pPr>
              <a:buNone/>
            </a:pPr>
            <a:r>
              <a:rPr lang="en-US">
                <a:ea typeface="+mn-lt"/>
                <a:cs typeface="+mn-lt"/>
              </a:rPr>
              <a:t>7. Verify SSO:</a:t>
            </a:r>
            <a:endParaRPr lang="en-US"/>
          </a:p>
          <a:p>
            <a:pPr>
              <a:buNone/>
            </a:pPr>
            <a:r>
              <a:rPr lang="en-US">
                <a:ea typeface="+mn-lt"/>
                <a:cs typeface="+mn-lt"/>
              </a:rPr>
              <a:t>a. On a computer that is joined to the domain, sign in to your Microsoft cloud service by using the same sign-in name that you use for your corporate credentials.</a:t>
            </a:r>
            <a:endParaRPr lang="en-US"/>
          </a:p>
          <a:p>
            <a:pPr>
              <a:buNone/>
            </a:pPr>
            <a:r>
              <a:rPr lang="en-US">
                <a:ea typeface="+mn-lt"/>
                <a:cs typeface="+mn-lt"/>
              </a:rPr>
              <a:t>b. Click inside the Password box. If SSO is set up, the Password box will be shaded, and you will see the following message: You are now required to sign in at your company.</a:t>
            </a:r>
            <a:endParaRPr lang="en-US"/>
          </a:p>
          <a:p>
            <a:pPr marL="0" indent="0">
              <a:buNone/>
            </a:pPr>
            <a:r>
              <a:rPr lang="en-US">
                <a:ea typeface="+mn-lt"/>
                <a:cs typeface="+mn-lt"/>
              </a:rPr>
              <a:t>c. Click the Sign in at your company link. If you are able to sign in, you set up your SSO correctly</a:t>
            </a:r>
            <a:endParaRPr lang="en-US"/>
          </a:p>
        </p:txBody>
      </p:sp>
    </p:spTree>
    <p:extLst>
      <p:ext uri="{BB962C8B-B14F-4D97-AF65-F5344CB8AC3E}">
        <p14:creationId xmlns:p14="http://schemas.microsoft.com/office/powerpoint/2010/main" val="3408128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D9AB-1D91-4C8B-B1F6-03F2782CEBEE}"/>
              </a:ext>
            </a:extLst>
          </p:cNvPr>
          <p:cNvSpPr>
            <a:spLocks noGrp="1"/>
          </p:cNvSpPr>
          <p:nvPr>
            <p:ph type="title"/>
          </p:nvPr>
        </p:nvSpPr>
        <p:spPr/>
        <p:txBody>
          <a:bodyPr/>
          <a:lstStyle/>
          <a:p>
            <a:r>
              <a:rPr lang="en-US">
                <a:cs typeface="Calibri Light"/>
              </a:rPr>
              <a:t>Planning a high available AD FS deployment</a:t>
            </a:r>
            <a:endParaRPr lang="en-US"/>
          </a:p>
        </p:txBody>
      </p:sp>
      <p:sp>
        <p:nvSpPr>
          <p:cNvPr id="3" name="Content Placeholder 2">
            <a:extLst>
              <a:ext uri="{FF2B5EF4-FFF2-40B4-BE49-F238E27FC236}">
                <a16:creationId xmlns:a16="http://schemas.microsoft.com/office/drawing/2014/main" id="{5B51A8C9-36CE-4C07-9063-8B3946BAEDED}"/>
              </a:ext>
            </a:extLst>
          </p:cNvPr>
          <p:cNvSpPr>
            <a:spLocks noGrp="1"/>
          </p:cNvSpPr>
          <p:nvPr>
            <p:ph idx="1"/>
          </p:nvPr>
        </p:nvSpPr>
        <p:spPr>
          <a:xfrm>
            <a:off x="838200" y="1825625"/>
            <a:ext cx="10515600" cy="5127715"/>
          </a:xfrm>
        </p:spPr>
        <p:txBody>
          <a:bodyPr vert="horz" lIns="91440" tIns="45720" rIns="91440" bIns="45720" rtlCol="0" anchor="t">
            <a:normAutofit fontScale="77500" lnSpcReduction="20000"/>
          </a:bodyPr>
          <a:lstStyle/>
          <a:p>
            <a:pPr marL="0" indent="0">
              <a:buNone/>
            </a:pPr>
            <a:r>
              <a:rPr lang="en-US" dirty="0">
                <a:cs typeface="Calibri" panose="020F0502020204030204"/>
              </a:rPr>
              <a:t>When planning the availability of your AD FS environment for federated </a:t>
            </a:r>
            <a:r>
              <a:rPr lang="en-US">
                <a:cs typeface="Calibri" panose="020F0502020204030204"/>
              </a:rPr>
              <a:t>authentication, you should consider the following categories:</a:t>
            </a:r>
          </a:p>
          <a:p>
            <a:r>
              <a:rPr lang="en-US">
                <a:cs typeface="Calibri" panose="020F0502020204030204"/>
              </a:rPr>
              <a:t>The federation server farm</a:t>
            </a:r>
          </a:p>
          <a:p>
            <a:r>
              <a:rPr lang="en-US">
                <a:cs typeface="Calibri" panose="020F0502020204030204"/>
              </a:rPr>
              <a:t>NLB</a:t>
            </a:r>
          </a:p>
          <a:p>
            <a:r>
              <a:rPr lang="en-US">
                <a:cs typeface="Calibri" panose="020F0502020204030204"/>
              </a:rPr>
              <a:t>The configuration database </a:t>
            </a:r>
            <a:br>
              <a:rPr lang="en-US" dirty="0">
                <a:cs typeface="Calibri" panose="020F0502020204030204"/>
              </a:rPr>
            </a:br>
            <a:r>
              <a:rPr lang="en-US" sz="2900">
                <a:cs typeface="Calibri" panose="020F0502020204030204"/>
              </a:rPr>
              <a:t>If you choose Windows Internal Database (WID) as your AD FS data storage, a copy of the configuration database exists on each server. However, if you chose Microsoft SQL Server as your AD FS data storage, you need to plan for a high availability SQL Server deployment. </a:t>
            </a:r>
            <a:br>
              <a:rPr lang="en-US" sz="2900" dirty="0">
                <a:cs typeface="Calibri" panose="020F0502020204030204"/>
              </a:rPr>
            </a:br>
            <a:r>
              <a:rPr lang="en-US" sz="2900">
                <a:cs typeface="Calibri" panose="020F0502020204030204"/>
              </a:rPr>
              <a:t>As opposed to WID, deploying an AD FS federation server farm with SQL Server does not enable high availability for the configuration database, by default. For example, if the server running SQL Server is unavailable, the AD FS federation server will be unable to connect to the configuration database, and the AD FS service will not start. For this reason, you should consider deploying AD FS with a SQL Server cluster or a SQL Server failover partner. Although you can enable the SQL Server cluster at any time, the SQL Server cluster failover partner can be enabled only during the AD FS deployment or afterward. This is because you use AD FS to configure the failover partner</a:t>
            </a:r>
            <a:endParaRPr lang="en-US" sz="2900" dirty="0">
              <a:cs typeface="Calibri" panose="020F0502020204030204"/>
            </a:endParaRPr>
          </a:p>
        </p:txBody>
      </p:sp>
    </p:spTree>
    <p:extLst>
      <p:ext uri="{BB962C8B-B14F-4D97-AF65-F5344CB8AC3E}">
        <p14:creationId xmlns:p14="http://schemas.microsoft.com/office/powerpoint/2010/main" val="3547259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68511-3DFB-467B-B48D-A291B34B51FB}"/>
              </a:ext>
            </a:extLst>
          </p:cNvPr>
          <p:cNvSpPr>
            <a:spLocks noGrp="1"/>
          </p:cNvSpPr>
          <p:nvPr>
            <p:ph type="title"/>
          </p:nvPr>
        </p:nvSpPr>
        <p:spPr/>
        <p:txBody>
          <a:bodyPr/>
          <a:lstStyle/>
          <a:p>
            <a:r>
              <a:rPr lang="en-US">
                <a:cs typeface="Calibri Light"/>
              </a:rPr>
              <a:t>Capacity planning</a:t>
            </a:r>
            <a:endParaRPr lang="en-US"/>
          </a:p>
        </p:txBody>
      </p:sp>
      <p:sp>
        <p:nvSpPr>
          <p:cNvPr id="3" name="Content Placeholder 2">
            <a:extLst>
              <a:ext uri="{FF2B5EF4-FFF2-40B4-BE49-F238E27FC236}">
                <a16:creationId xmlns:a16="http://schemas.microsoft.com/office/drawing/2014/main" id="{1BE0BEB2-EFCD-4015-98DA-FA70C93983A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8960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53EC-5BC2-4D3B-A1CF-DF091E3BF962}"/>
              </a:ext>
            </a:extLst>
          </p:cNvPr>
          <p:cNvSpPr>
            <a:spLocks noGrp="1"/>
          </p:cNvSpPr>
          <p:nvPr>
            <p:ph type="title"/>
          </p:nvPr>
        </p:nvSpPr>
        <p:spPr/>
        <p:txBody>
          <a:bodyPr/>
          <a:lstStyle/>
          <a:p>
            <a:r>
              <a:rPr lang="en-US" dirty="0">
                <a:cs typeface="Calibri Light"/>
              </a:rPr>
              <a:t>AD FS components</a:t>
            </a:r>
            <a:endParaRPr lang="en-US" dirty="0"/>
          </a:p>
        </p:txBody>
      </p:sp>
      <p:sp>
        <p:nvSpPr>
          <p:cNvPr id="3" name="Content Placeholder 2">
            <a:extLst>
              <a:ext uri="{FF2B5EF4-FFF2-40B4-BE49-F238E27FC236}">
                <a16:creationId xmlns:a16="http://schemas.microsoft.com/office/drawing/2014/main" id="{F0BD510F-C98F-47B4-A092-9AD653759095}"/>
              </a:ext>
            </a:extLst>
          </p:cNvPr>
          <p:cNvSpPr>
            <a:spLocks noGrp="1"/>
          </p:cNvSpPr>
          <p:nvPr>
            <p:ph idx="1"/>
          </p:nvPr>
        </p:nvSpPr>
        <p:spPr/>
        <p:txBody>
          <a:bodyPr/>
          <a:lstStyle/>
          <a:p>
            <a:endParaRPr lang="en-US"/>
          </a:p>
        </p:txBody>
      </p:sp>
      <p:graphicFrame>
        <p:nvGraphicFramePr>
          <p:cNvPr id="5" name="Table 4">
            <a:extLst>
              <a:ext uri="{FF2B5EF4-FFF2-40B4-BE49-F238E27FC236}">
                <a16:creationId xmlns:a16="http://schemas.microsoft.com/office/drawing/2014/main" id="{83A7FB3E-4863-448D-81BA-BF3979654868}"/>
              </a:ext>
            </a:extLst>
          </p:cNvPr>
          <p:cNvGraphicFramePr>
            <a:graphicFrameLocks/>
          </p:cNvGraphicFramePr>
          <p:nvPr>
            <p:extLst>
              <p:ext uri="{D42A27DB-BD31-4B8C-83A1-F6EECF244321}">
                <p14:modId xmlns:p14="http://schemas.microsoft.com/office/powerpoint/2010/main" val="687503287"/>
              </p:ext>
            </p:extLst>
          </p:nvPr>
        </p:nvGraphicFramePr>
        <p:xfrm>
          <a:off x="866955" y="1609965"/>
          <a:ext cx="10515599" cy="4851400"/>
        </p:xfrm>
        <a:graphic>
          <a:graphicData uri="http://schemas.openxmlformats.org/drawingml/2006/table">
            <a:tbl>
              <a:tblPr firstRow="1" bandRow="1">
                <a:tableStyleId>{5C22544A-7EE6-4342-B048-85BDC9FD1C3A}</a:tableStyleId>
              </a:tblPr>
              <a:tblGrid>
                <a:gridCol w="2756452">
                  <a:extLst>
                    <a:ext uri="{9D8B030D-6E8A-4147-A177-3AD203B41FA5}">
                      <a16:colId xmlns:a16="http://schemas.microsoft.com/office/drawing/2014/main" val="3381101682"/>
                    </a:ext>
                  </a:extLst>
                </a:gridCol>
                <a:gridCol w="7759147">
                  <a:extLst>
                    <a:ext uri="{9D8B030D-6E8A-4147-A177-3AD203B41FA5}">
                      <a16:colId xmlns:a16="http://schemas.microsoft.com/office/drawing/2014/main" val="2581306971"/>
                    </a:ext>
                  </a:extLst>
                </a:gridCol>
              </a:tblGrid>
              <a:tr h="370840">
                <a:tc>
                  <a:txBody>
                    <a:bodyPr/>
                    <a:lstStyle/>
                    <a:p>
                      <a:r>
                        <a:rPr lang="en-US" dirty="0"/>
                        <a:t>Component</a:t>
                      </a:r>
                    </a:p>
                  </a:txBody>
                  <a:tcPr/>
                </a:tc>
                <a:tc>
                  <a:txBody>
                    <a:bodyPr/>
                    <a:lstStyle/>
                    <a:p>
                      <a:r>
                        <a:rPr lang="en-US" dirty="0"/>
                        <a:t>What it does</a:t>
                      </a:r>
                    </a:p>
                  </a:txBody>
                  <a:tcPr/>
                </a:tc>
                <a:extLst>
                  <a:ext uri="{0D108BD9-81ED-4DB2-BD59-A6C34878D82A}">
                    <a16:rowId xmlns:a16="http://schemas.microsoft.com/office/drawing/2014/main" val="1813480212"/>
                  </a:ext>
                </a:extLst>
              </a:tr>
              <a:tr h="370840">
                <a:tc>
                  <a:txBody>
                    <a:bodyPr/>
                    <a:lstStyle/>
                    <a:p>
                      <a:pPr lvl="0">
                        <a:buNone/>
                      </a:pPr>
                      <a:r>
                        <a:rPr lang="en-US" dirty="0"/>
                        <a:t>Claim</a:t>
                      </a:r>
                    </a:p>
                  </a:txBody>
                  <a:tcPr/>
                </a:tc>
                <a:tc>
                  <a:txBody>
                    <a:bodyPr/>
                    <a:lstStyle/>
                    <a:p>
                      <a:pPr lvl="0" algn="l">
                        <a:lnSpc>
                          <a:spcPct val="100000"/>
                        </a:lnSpc>
                        <a:spcBef>
                          <a:spcPts val="0"/>
                        </a:spcBef>
                        <a:spcAft>
                          <a:spcPts val="0"/>
                        </a:spcAft>
                        <a:buNone/>
                      </a:pPr>
                      <a:r>
                        <a:rPr lang="en-US" sz="1800" b="0" i="0" u="none" strike="noStrike" noProof="0" dirty="0">
                          <a:latin typeface="Calibri"/>
                        </a:rPr>
                        <a:t>A claim is a statement that is made by a trusted entity</a:t>
                      </a:r>
                      <a:endParaRPr lang="en-US" dirty="0"/>
                    </a:p>
                    <a:p>
                      <a:pPr lvl="0" algn="l">
                        <a:lnSpc>
                          <a:spcPct val="100000"/>
                        </a:lnSpc>
                        <a:spcBef>
                          <a:spcPts val="0"/>
                        </a:spcBef>
                        <a:spcAft>
                          <a:spcPts val="0"/>
                        </a:spcAft>
                        <a:buNone/>
                      </a:pPr>
                      <a:r>
                        <a:rPr lang="en-US" sz="1800" b="0" i="0" u="none" strike="noStrike" noProof="0" dirty="0">
                          <a:latin typeface="Calibri"/>
                        </a:rPr>
                        <a:t>about an object such as a user. The claim can include the user’s name, job title, or any other factor that might be used in an authentication scenario.</a:t>
                      </a:r>
                      <a:endParaRPr lang="en-US" dirty="0"/>
                    </a:p>
                  </a:txBody>
                  <a:tcPr/>
                </a:tc>
                <a:extLst>
                  <a:ext uri="{0D108BD9-81ED-4DB2-BD59-A6C34878D82A}">
                    <a16:rowId xmlns:a16="http://schemas.microsoft.com/office/drawing/2014/main" val="4035868755"/>
                  </a:ext>
                </a:extLst>
              </a:tr>
              <a:tr h="370840">
                <a:tc>
                  <a:txBody>
                    <a:bodyPr/>
                    <a:lstStyle/>
                    <a:p>
                      <a:r>
                        <a:rPr lang="en-US" dirty="0"/>
                        <a:t>Claim rules</a:t>
                      </a:r>
                    </a:p>
                  </a:txBody>
                  <a:tcPr/>
                </a:tc>
                <a:tc>
                  <a:txBody>
                    <a:bodyPr/>
                    <a:lstStyle/>
                    <a:p>
                      <a:pPr lvl="0" algn="l">
                        <a:lnSpc>
                          <a:spcPct val="100000"/>
                        </a:lnSpc>
                        <a:spcBef>
                          <a:spcPts val="0"/>
                        </a:spcBef>
                        <a:spcAft>
                          <a:spcPts val="0"/>
                        </a:spcAft>
                        <a:buNone/>
                      </a:pPr>
                      <a:r>
                        <a:rPr lang="en-US" sz="1800" b="0" i="0" u="none" strike="noStrike" noProof="0" dirty="0">
                          <a:latin typeface="Calibri"/>
                        </a:rPr>
                        <a:t>Claim rules determine how federation servers process claims. For example, a claims rule might state that an email address is accepted as a valid claim or that a group name from one organization is translated into an application-specific role in the other organization. The rules are usually processed in real time as claims are made.</a:t>
                      </a:r>
                      <a:endParaRPr lang="en-US" dirty="0"/>
                    </a:p>
                  </a:txBody>
                  <a:tcPr/>
                </a:tc>
                <a:extLst>
                  <a:ext uri="{0D108BD9-81ED-4DB2-BD59-A6C34878D82A}">
                    <a16:rowId xmlns:a16="http://schemas.microsoft.com/office/drawing/2014/main" val="2431597677"/>
                  </a:ext>
                </a:extLst>
              </a:tr>
              <a:tr h="370840">
                <a:tc>
                  <a:txBody>
                    <a:bodyPr/>
                    <a:lstStyle/>
                    <a:p>
                      <a:r>
                        <a:rPr lang="en-US" dirty="0"/>
                        <a:t>Attribute store</a:t>
                      </a:r>
                    </a:p>
                  </a:txBody>
                  <a:tcPr/>
                </a:tc>
                <a:tc>
                  <a:txBody>
                    <a:bodyPr/>
                    <a:lstStyle/>
                    <a:p>
                      <a:pPr lvl="0" algn="l">
                        <a:lnSpc>
                          <a:spcPct val="100000"/>
                        </a:lnSpc>
                        <a:spcBef>
                          <a:spcPts val="0"/>
                        </a:spcBef>
                        <a:spcAft>
                          <a:spcPts val="0"/>
                        </a:spcAft>
                        <a:buNone/>
                      </a:pPr>
                      <a:r>
                        <a:rPr lang="en-US" sz="1800" b="0" i="0" u="none" strike="noStrike" noProof="0" dirty="0">
                          <a:latin typeface="Calibri"/>
                        </a:rPr>
                        <a:t>AD FS uses an attribute store to look up claims values. AD DS is a common attribute store that is available by default, because the federation server role must be installed on a server joined to the domain.</a:t>
                      </a:r>
                      <a:endParaRPr lang="en-US" dirty="0"/>
                    </a:p>
                  </a:txBody>
                  <a:tcPr/>
                </a:tc>
                <a:extLst>
                  <a:ext uri="{0D108BD9-81ED-4DB2-BD59-A6C34878D82A}">
                    <a16:rowId xmlns:a16="http://schemas.microsoft.com/office/drawing/2014/main" val="1975013514"/>
                  </a:ext>
                </a:extLst>
              </a:tr>
              <a:tr h="370840">
                <a:tc>
                  <a:txBody>
                    <a:bodyPr/>
                    <a:lstStyle/>
                    <a:p>
                      <a:r>
                        <a:rPr lang="en-US" dirty="0"/>
                        <a:t>Claims provider</a:t>
                      </a:r>
                    </a:p>
                  </a:txBody>
                  <a:tcPr/>
                </a:tc>
                <a:tc>
                  <a:txBody>
                    <a:bodyPr/>
                    <a:lstStyle/>
                    <a:p>
                      <a:pPr lvl="0" algn="l">
                        <a:lnSpc>
                          <a:spcPct val="100000"/>
                        </a:lnSpc>
                        <a:spcBef>
                          <a:spcPts val="0"/>
                        </a:spcBef>
                        <a:spcAft>
                          <a:spcPts val="0"/>
                        </a:spcAft>
                        <a:buNone/>
                      </a:pPr>
                      <a:r>
                        <a:rPr lang="en-US" sz="1800" b="0" i="0" u="none" strike="noStrike" noProof="0" dirty="0">
                          <a:latin typeface="Calibri"/>
                        </a:rPr>
                        <a:t>The claims provider is the server that issues claims and authenticates users. A claims provider functions as one side of the AD FS authentication and authorization process. The claims provider manages user authentication</a:t>
                      </a:r>
                      <a:endParaRPr lang="en-US" dirty="0"/>
                    </a:p>
                    <a:p>
                      <a:pPr lvl="0" algn="l">
                        <a:lnSpc>
                          <a:spcPct val="100000"/>
                        </a:lnSpc>
                        <a:spcBef>
                          <a:spcPts val="0"/>
                        </a:spcBef>
                        <a:spcAft>
                          <a:spcPts val="0"/>
                        </a:spcAft>
                        <a:buNone/>
                      </a:pPr>
                      <a:r>
                        <a:rPr lang="en-US" sz="1800" b="0" i="0" u="none" strike="noStrike" noProof="0" dirty="0">
                          <a:latin typeface="Calibri"/>
                        </a:rPr>
                        <a:t>and then issues the claims that the user presents to a relying party.</a:t>
                      </a:r>
                      <a:endParaRPr lang="en-US" dirty="0"/>
                    </a:p>
                  </a:txBody>
                  <a:tcPr/>
                </a:tc>
                <a:extLst>
                  <a:ext uri="{0D108BD9-81ED-4DB2-BD59-A6C34878D82A}">
                    <a16:rowId xmlns:a16="http://schemas.microsoft.com/office/drawing/2014/main" val="39383746"/>
                  </a:ext>
                </a:extLst>
              </a:tr>
            </a:tbl>
          </a:graphicData>
        </a:graphic>
      </p:graphicFrame>
    </p:spTree>
    <p:extLst>
      <p:ext uri="{BB962C8B-B14F-4D97-AF65-F5344CB8AC3E}">
        <p14:creationId xmlns:p14="http://schemas.microsoft.com/office/powerpoint/2010/main" val="8495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53EC-5BC2-4D3B-A1CF-DF091E3BF962}"/>
              </a:ext>
            </a:extLst>
          </p:cNvPr>
          <p:cNvSpPr>
            <a:spLocks noGrp="1"/>
          </p:cNvSpPr>
          <p:nvPr>
            <p:ph type="title"/>
          </p:nvPr>
        </p:nvSpPr>
        <p:spPr>
          <a:xfrm>
            <a:off x="838200" y="5691"/>
            <a:ext cx="10515600" cy="1325563"/>
          </a:xfrm>
        </p:spPr>
        <p:txBody>
          <a:bodyPr/>
          <a:lstStyle/>
          <a:p>
            <a:r>
              <a:rPr lang="en-US" dirty="0">
                <a:cs typeface="Calibri Light"/>
              </a:rPr>
              <a:t>AD FS components</a:t>
            </a:r>
            <a:endParaRPr lang="en-US" dirty="0"/>
          </a:p>
        </p:txBody>
      </p:sp>
      <p:graphicFrame>
        <p:nvGraphicFramePr>
          <p:cNvPr id="5" name="Table 4">
            <a:extLst>
              <a:ext uri="{FF2B5EF4-FFF2-40B4-BE49-F238E27FC236}">
                <a16:creationId xmlns:a16="http://schemas.microsoft.com/office/drawing/2014/main" id="{83A7FB3E-4863-448D-81BA-BF3979654868}"/>
              </a:ext>
            </a:extLst>
          </p:cNvPr>
          <p:cNvGraphicFramePr>
            <a:graphicFrameLocks/>
          </p:cNvGraphicFramePr>
          <p:nvPr>
            <p:extLst>
              <p:ext uri="{D42A27DB-BD31-4B8C-83A1-F6EECF244321}">
                <p14:modId xmlns:p14="http://schemas.microsoft.com/office/powerpoint/2010/main" val="1782413291"/>
              </p:ext>
            </p:extLst>
          </p:nvPr>
        </p:nvGraphicFramePr>
        <p:xfrm>
          <a:off x="1212012" y="1149890"/>
          <a:ext cx="10515599" cy="5765800"/>
        </p:xfrm>
        <a:graphic>
          <a:graphicData uri="http://schemas.openxmlformats.org/drawingml/2006/table">
            <a:tbl>
              <a:tblPr firstRow="1" bandRow="1">
                <a:tableStyleId>{5C22544A-7EE6-4342-B048-85BDC9FD1C3A}</a:tableStyleId>
              </a:tblPr>
              <a:tblGrid>
                <a:gridCol w="2756452">
                  <a:extLst>
                    <a:ext uri="{9D8B030D-6E8A-4147-A177-3AD203B41FA5}">
                      <a16:colId xmlns:a16="http://schemas.microsoft.com/office/drawing/2014/main" val="3381101682"/>
                    </a:ext>
                  </a:extLst>
                </a:gridCol>
                <a:gridCol w="7759147">
                  <a:extLst>
                    <a:ext uri="{9D8B030D-6E8A-4147-A177-3AD203B41FA5}">
                      <a16:colId xmlns:a16="http://schemas.microsoft.com/office/drawing/2014/main" val="2581306971"/>
                    </a:ext>
                  </a:extLst>
                </a:gridCol>
              </a:tblGrid>
              <a:tr h="370840">
                <a:tc>
                  <a:txBody>
                    <a:bodyPr/>
                    <a:lstStyle/>
                    <a:p>
                      <a:r>
                        <a:rPr lang="en-US" dirty="0"/>
                        <a:t>Component</a:t>
                      </a:r>
                    </a:p>
                  </a:txBody>
                  <a:tcPr/>
                </a:tc>
                <a:tc>
                  <a:txBody>
                    <a:bodyPr/>
                    <a:lstStyle/>
                    <a:p>
                      <a:r>
                        <a:rPr lang="en-US" dirty="0"/>
                        <a:t>What it does</a:t>
                      </a:r>
                    </a:p>
                  </a:txBody>
                  <a:tcPr/>
                </a:tc>
                <a:extLst>
                  <a:ext uri="{0D108BD9-81ED-4DB2-BD59-A6C34878D82A}">
                    <a16:rowId xmlns:a16="http://schemas.microsoft.com/office/drawing/2014/main" val="1813480212"/>
                  </a:ext>
                </a:extLst>
              </a:tr>
              <a:tr h="370840">
                <a:tc>
                  <a:txBody>
                    <a:bodyPr/>
                    <a:lstStyle/>
                    <a:p>
                      <a:pPr lvl="0">
                        <a:buNone/>
                      </a:pPr>
                      <a:r>
                        <a:rPr lang="en-US" dirty="0"/>
                        <a:t>Relying parties</a:t>
                      </a:r>
                    </a:p>
                  </a:txBody>
                  <a:tcPr/>
                </a:tc>
                <a:tc>
                  <a:txBody>
                    <a:bodyPr/>
                    <a:lstStyle/>
                    <a:p>
                      <a:pPr lvl="0" algn="l">
                        <a:lnSpc>
                          <a:spcPct val="100000"/>
                        </a:lnSpc>
                        <a:spcBef>
                          <a:spcPts val="0"/>
                        </a:spcBef>
                        <a:spcAft>
                          <a:spcPts val="0"/>
                        </a:spcAft>
                        <a:buNone/>
                      </a:pPr>
                      <a:r>
                        <a:rPr lang="en-US" sz="1800" b="0" i="0" u="none" strike="noStrike" noProof="0" dirty="0"/>
                        <a:t>The relying party is the party where the application is located, and it functions as the other side of the AD FS authentication and authorization process. The relying</a:t>
                      </a:r>
                      <a:endParaRPr lang="en-US" dirty="0"/>
                    </a:p>
                    <a:p>
                      <a:pPr lvl="0" algn="l">
                        <a:lnSpc>
                          <a:spcPct val="100000"/>
                        </a:lnSpc>
                        <a:spcBef>
                          <a:spcPts val="0"/>
                        </a:spcBef>
                        <a:spcAft>
                          <a:spcPts val="0"/>
                        </a:spcAft>
                        <a:buNone/>
                      </a:pPr>
                      <a:r>
                        <a:rPr lang="en-US" sz="1800" b="0" i="0" u="none" strike="noStrike" noProof="0" dirty="0"/>
                        <a:t>party is a web service that consumes claims from the claims provider. The relying party server must have WIF installed or use the AD FS 1.0 claims-aware agent.</a:t>
                      </a:r>
                      <a:endParaRPr lang="en-US" dirty="0"/>
                    </a:p>
                  </a:txBody>
                  <a:tcPr/>
                </a:tc>
                <a:extLst>
                  <a:ext uri="{0D108BD9-81ED-4DB2-BD59-A6C34878D82A}">
                    <a16:rowId xmlns:a16="http://schemas.microsoft.com/office/drawing/2014/main" val="4035868755"/>
                  </a:ext>
                </a:extLst>
              </a:tr>
              <a:tr h="370840">
                <a:tc>
                  <a:txBody>
                    <a:bodyPr/>
                    <a:lstStyle/>
                    <a:p>
                      <a:r>
                        <a:rPr lang="en-US" dirty="0"/>
                        <a:t>Claims provider trust</a:t>
                      </a:r>
                    </a:p>
                  </a:txBody>
                  <a:tcPr/>
                </a:tc>
                <a:tc>
                  <a:txBody>
                    <a:bodyPr/>
                    <a:lstStyle/>
                    <a:p>
                      <a:pPr lvl="0" algn="l">
                        <a:lnSpc>
                          <a:spcPct val="100000"/>
                        </a:lnSpc>
                        <a:spcBef>
                          <a:spcPts val="0"/>
                        </a:spcBef>
                        <a:spcAft>
                          <a:spcPts val="0"/>
                        </a:spcAft>
                        <a:buNone/>
                      </a:pPr>
                      <a:r>
                        <a:rPr lang="en-US" sz="1800" b="0" i="0" u="none" strike="noStrike" noProof="0" dirty="0"/>
                        <a:t>The claims provider trust contains the configuration data that defines the rules under which a client might request claims from a claims provider and subsequently submit them to a relying party. The trust consists of various</a:t>
                      </a:r>
                      <a:endParaRPr lang="en-US" dirty="0"/>
                    </a:p>
                    <a:p>
                      <a:pPr lvl="0" algn="l">
                        <a:lnSpc>
                          <a:spcPct val="100000"/>
                        </a:lnSpc>
                        <a:spcBef>
                          <a:spcPts val="0"/>
                        </a:spcBef>
                        <a:spcAft>
                          <a:spcPts val="0"/>
                        </a:spcAft>
                        <a:buNone/>
                      </a:pPr>
                      <a:r>
                        <a:rPr lang="en-US" sz="1800" b="0" i="0" u="none" strike="noStrike" noProof="0" dirty="0"/>
                        <a:t>identifiers such as names, groups, and rules.</a:t>
                      </a:r>
                      <a:endParaRPr lang="en-US" dirty="0"/>
                    </a:p>
                  </a:txBody>
                  <a:tcPr/>
                </a:tc>
                <a:extLst>
                  <a:ext uri="{0D108BD9-81ED-4DB2-BD59-A6C34878D82A}">
                    <a16:rowId xmlns:a16="http://schemas.microsoft.com/office/drawing/2014/main" val="2431597677"/>
                  </a:ext>
                </a:extLst>
              </a:tr>
              <a:tr h="370840">
                <a:tc>
                  <a:txBody>
                    <a:bodyPr/>
                    <a:lstStyle/>
                    <a:p>
                      <a:r>
                        <a:rPr lang="en-US" dirty="0"/>
                        <a:t>Relying party trust</a:t>
                      </a:r>
                    </a:p>
                  </a:txBody>
                  <a:tcPr/>
                </a:tc>
                <a:tc>
                  <a:txBody>
                    <a:bodyPr/>
                    <a:lstStyle/>
                    <a:p>
                      <a:pPr lvl="0" algn="l">
                        <a:lnSpc>
                          <a:spcPct val="100000"/>
                        </a:lnSpc>
                        <a:spcBef>
                          <a:spcPts val="0"/>
                        </a:spcBef>
                        <a:spcAft>
                          <a:spcPts val="0"/>
                        </a:spcAft>
                        <a:buNone/>
                      </a:pPr>
                      <a:r>
                        <a:rPr lang="en-US" sz="1800" b="0" i="0" u="none" strike="noStrike" noProof="0" dirty="0"/>
                        <a:t>The relying party trust contains the AD FS configuration data that is used to provide claims about a user or client to a relying party. It consists of various identifiers, such as names, groups, and rules.</a:t>
                      </a:r>
                      <a:endParaRPr lang="en-US" dirty="0"/>
                    </a:p>
                  </a:txBody>
                  <a:tcPr/>
                </a:tc>
                <a:extLst>
                  <a:ext uri="{0D108BD9-81ED-4DB2-BD59-A6C34878D82A}">
                    <a16:rowId xmlns:a16="http://schemas.microsoft.com/office/drawing/2014/main" val="1975013514"/>
                  </a:ext>
                </a:extLst>
              </a:tr>
              <a:tr h="370840">
                <a:tc>
                  <a:txBody>
                    <a:bodyPr/>
                    <a:lstStyle/>
                    <a:p>
                      <a:r>
                        <a:rPr lang="en-US" dirty="0"/>
                        <a:t>Certificates</a:t>
                      </a:r>
                    </a:p>
                  </a:txBody>
                  <a:tcPr/>
                </a:tc>
                <a:tc>
                  <a:txBody>
                    <a:bodyPr/>
                    <a:lstStyle/>
                    <a:p>
                      <a:pPr lvl="0" algn="l">
                        <a:lnSpc>
                          <a:spcPct val="100000"/>
                        </a:lnSpc>
                        <a:spcBef>
                          <a:spcPts val="0"/>
                        </a:spcBef>
                        <a:spcAft>
                          <a:spcPts val="0"/>
                        </a:spcAft>
                        <a:buNone/>
                      </a:pPr>
                      <a:r>
                        <a:rPr lang="en-US" sz="1800" b="0" i="0" u="none" strike="noStrike" noProof="0" dirty="0"/>
                        <a:t>AD FS uses digital certificates when communicating over Secure Sockets Layer (SSL) or as part of the token-issuing process, the token-receiving process, and the </a:t>
                      </a:r>
                      <a:r>
                        <a:rPr lang="en-US" sz="1800" b="0" i="0" u="none" strike="noStrike" noProof="0" dirty="0" err="1"/>
                        <a:t>metadatapublishing</a:t>
                      </a:r>
                      <a:r>
                        <a:rPr lang="en-US" sz="1800" b="0" i="0" u="none" strike="noStrike" noProof="0" dirty="0"/>
                        <a:t> process. Digital certificates also are used for token signing.</a:t>
                      </a:r>
                      <a:endParaRPr lang="en-US" dirty="0" err="1"/>
                    </a:p>
                  </a:txBody>
                  <a:tcPr/>
                </a:tc>
                <a:extLst>
                  <a:ext uri="{0D108BD9-81ED-4DB2-BD59-A6C34878D82A}">
                    <a16:rowId xmlns:a16="http://schemas.microsoft.com/office/drawing/2014/main" val="39383746"/>
                  </a:ext>
                </a:extLst>
              </a:tr>
              <a:tr h="370839">
                <a:tc>
                  <a:txBody>
                    <a:bodyPr/>
                    <a:lstStyle/>
                    <a:p>
                      <a:pPr lvl="0">
                        <a:buNone/>
                      </a:pPr>
                      <a:r>
                        <a:rPr lang="en-US" dirty="0"/>
                        <a:t>Endpoints</a:t>
                      </a:r>
                    </a:p>
                  </a:txBody>
                  <a:tcPr/>
                </a:tc>
                <a:tc>
                  <a:txBody>
                    <a:bodyPr/>
                    <a:lstStyle/>
                    <a:p>
                      <a:pPr lvl="0" algn="l">
                        <a:lnSpc>
                          <a:spcPct val="100000"/>
                        </a:lnSpc>
                        <a:spcBef>
                          <a:spcPts val="0"/>
                        </a:spcBef>
                        <a:spcAft>
                          <a:spcPts val="0"/>
                        </a:spcAft>
                        <a:buNone/>
                      </a:pPr>
                      <a:r>
                        <a:rPr lang="en-US" sz="1800" b="0" i="0" u="none" strike="noStrike" noProof="0" dirty="0"/>
                        <a:t>Endpoints are Windows Communication Foundation mechanisms that enable access to AD FS technologies, including token issuance and metadata publishing. AD FS comes with built-in endpoints that are responsible for specific functionalities.</a:t>
                      </a:r>
                      <a:endParaRPr lang="en-US" dirty="0"/>
                    </a:p>
                  </a:txBody>
                  <a:tcPr/>
                </a:tc>
                <a:extLst>
                  <a:ext uri="{0D108BD9-81ED-4DB2-BD59-A6C34878D82A}">
                    <a16:rowId xmlns:a16="http://schemas.microsoft.com/office/drawing/2014/main" val="3076119956"/>
                  </a:ext>
                </a:extLst>
              </a:tr>
            </a:tbl>
          </a:graphicData>
        </a:graphic>
      </p:graphicFrame>
    </p:spTree>
    <p:extLst>
      <p:ext uri="{BB962C8B-B14F-4D97-AF65-F5344CB8AC3E}">
        <p14:creationId xmlns:p14="http://schemas.microsoft.com/office/powerpoint/2010/main" val="1326478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A017E-4410-4192-9B09-B3F85A7B9461}"/>
              </a:ext>
            </a:extLst>
          </p:cNvPr>
          <p:cNvSpPr>
            <a:spLocks noGrp="1"/>
          </p:cNvSpPr>
          <p:nvPr>
            <p:ph type="title"/>
          </p:nvPr>
        </p:nvSpPr>
        <p:spPr/>
        <p:txBody>
          <a:bodyPr/>
          <a:lstStyle/>
          <a:p>
            <a:r>
              <a:rPr lang="en-US">
                <a:cs typeface="Calibri Light"/>
              </a:rPr>
              <a:t>AD FS requirements</a:t>
            </a:r>
            <a:endParaRPr lang="en-US"/>
          </a:p>
        </p:txBody>
      </p:sp>
      <p:sp>
        <p:nvSpPr>
          <p:cNvPr id="6" name="Content Placeholder 5">
            <a:extLst>
              <a:ext uri="{FF2B5EF4-FFF2-40B4-BE49-F238E27FC236}">
                <a16:creationId xmlns:a16="http://schemas.microsoft.com/office/drawing/2014/main" id="{7E25D363-D865-4818-97A3-9DEB57D56065}"/>
              </a:ext>
            </a:extLst>
          </p:cNvPr>
          <p:cNvSpPr>
            <a:spLocks noGrp="1"/>
          </p:cNvSpPr>
          <p:nvPr>
            <p:ph idx="1"/>
          </p:nvPr>
        </p:nvSpPr>
        <p:spPr>
          <a:xfrm>
            <a:off x="838200" y="1825625"/>
            <a:ext cx="10515600" cy="4725149"/>
          </a:xfrm>
        </p:spPr>
        <p:txBody>
          <a:bodyPr vert="horz" lIns="91440" tIns="45720" rIns="91440" bIns="45720" rtlCol="0" anchor="t">
            <a:normAutofit fontScale="62500" lnSpcReduction="20000"/>
          </a:bodyPr>
          <a:lstStyle/>
          <a:p>
            <a:pPr>
              <a:buNone/>
            </a:pPr>
            <a:r>
              <a:rPr lang="en-US" dirty="0">
                <a:ea typeface="+mn-lt"/>
                <a:cs typeface="+mn-lt"/>
              </a:rPr>
              <a:t>The configuration of the following network services is critical for a successful AD FS deployment:</a:t>
            </a:r>
            <a:endParaRPr lang="en-US">
              <a:cs typeface="Calibri" panose="020F0502020204030204"/>
            </a:endParaRPr>
          </a:p>
          <a:p>
            <a:r>
              <a:rPr lang="en-US" b="1" dirty="0">
                <a:ea typeface="+mn-lt"/>
                <a:cs typeface="+mn-lt"/>
              </a:rPr>
              <a:t>Network connectivity</a:t>
            </a:r>
            <a:r>
              <a:rPr lang="en-US" dirty="0">
                <a:ea typeface="+mn-lt"/>
                <a:cs typeface="+mn-lt"/>
              </a:rPr>
              <a:t>. The following network connectivity is required:</a:t>
            </a:r>
          </a:p>
          <a:p>
            <a:pPr lvl="1"/>
            <a:r>
              <a:rPr lang="en-US" dirty="0">
                <a:ea typeface="+mn-lt"/>
                <a:cs typeface="+mn-lt"/>
              </a:rPr>
              <a:t>The client computer must be able to communicate with the web application, the resource federation server or federation server proxy, and the account federation server or federation server proxy by using HTTPS.</a:t>
            </a:r>
          </a:p>
          <a:p>
            <a:pPr lvl="1"/>
            <a:r>
              <a:rPr lang="en-US" dirty="0">
                <a:ea typeface="+mn-lt"/>
                <a:cs typeface="+mn-lt"/>
              </a:rPr>
              <a:t>The federation server proxies must be able to communicate with the federation servers in the same organization by using HTTPS.</a:t>
            </a:r>
          </a:p>
          <a:p>
            <a:pPr lvl="1"/>
            <a:r>
              <a:rPr lang="en-US" dirty="0">
                <a:ea typeface="+mn-lt"/>
                <a:cs typeface="+mn-lt"/>
              </a:rPr>
              <a:t>The federation servers and internal client computers must be able to communicate with domain controllers for authentication.</a:t>
            </a:r>
            <a:endParaRPr lang="en-US" dirty="0">
              <a:cs typeface="Calibri" panose="020F0502020204030204"/>
            </a:endParaRPr>
          </a:p>
          <a:p>
            <a:r>
              <a:rPr lang="en-US" b="1" dirty="0">
                <a:ea typeface="+mn-lt"/>
                <a:cs typeface="+mn-lt"/>
              </a:rPr>
              <a:t>AD DS</a:t>
            </a:r>
            <a:r>
              <a:rPr lang="en-US" dirty="0">
                <a:ea typeface="+mn-lt"/>
                <a:cs typeface="+mn-lt"/>
              </a:rPr>
              <a:t>. AD DS is a critical piece of AD FS. The federation servers must be joined to an AD DS domain. However, the Web Application Proxy does not have to be joined to the domain.</a:t>
            </a:r>
            <a:endParaRPr lang="en-US" dirty="0">
              <a:cs typeface="Calibri" panose="020F0502020204030204"/>
            </a:endParaRPr>
          </a:p>
          <a:p>
            <a:r>
              <a:rPr lang="en-US" b="1" dirty="0">
                <a:ea typeface="+mn-lt"/>
                <a:cs typeface="+mn-lt"/>
              </a:rPr>
              <a:t>Attribute stores</a:t>
            </a:r>
            <a:r>
              <a:rPr lang="en-US" dirty="0">
                <a:ea typeface="+mn-lt"/>
                <a:cs typeface="+mn-lt"/>
              </a:rPr>
              <a:t>. AD FS uses an attribute store to build claims information. The attribute store contains information about users, which the AD FS server extracts from the store after the user is authenticated.</a:t>
            </a:r>
            <a:endParaRPr lang="en-US">
              <a:cs typeface="Calibri" panose="020F0502020204030204"/>
            </a:endParaRPr>
          </a:p>
          <a:p>
            <a:r>
              <a:rPr lang="en-US" b="1">
                <a:ea typeface="+mn-lt"/>
                <a:cs typeface="+mn-lt"/>
              </a:rPr>
              <a:t>Domain Name System (DNS)</a:t>
            </a:r>
            <a:r>
              <a:rPr lang="en-US">
                <a:ea typeface="+mn-lt"/>
                <a:cs typeface="+mn-lt"/>
              </a:rPr>
              <a:t>. Name resolution allows clients to find federation servers. Client computers must resolve DNS names for all the federation servers or AD FS farms to which they connect and the web applications that the client computer is trying to use. If a client computer is external to the network, the client computer must resolve the DNS name for the Web Application Proxy, not the internal federation server or AD FS farm. The Web Application Proxy must resolve the name of the internal federation server or farm. If internal users have to directly access the internal federation server, and if external users must connect through the federation server proxy, you must configure different DNS records in the internal and external DNS zones.</a:t>
            </a:r>
            <a:endParaRPr lang="en-US"/>
          </a:p>
        </p:txBody>
      </p:sp>
    </p:spTree>
    <p:extLst>
      <p:ext uri="{BB962C8B-B14F-4D97-AF65-F5344CB8AC3E}">
        <p14:creationId xmlns:p14="http://schemas.microsoft.com/office/powerpoint/2010/main" val="1235402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5045-1EFD-4723-A786-2535B987D09F}"/>
              </a:ext>
            </a:extLst>
          </p:cNvPr>
          <p:cNvSpPr>
            <a:spLocks noGrp="1"/>
          </p:cNvSpPr>
          <p:nvPr>
            <p:ph type="title"/>
          </p:nvPr>
        </p:nvSpPr>
        <p:spPr/>
        <p:txBody>
          <a:bodyPr/>
          <a:lstStyle/>
          <a:p>
            <a:r>
              <a:rPr lang="en-US">
                <a:ea typeface="+mj-lt"/>
                <a:cs typeface="+mj-lt"/>
              </a:rPr>
              <a:t>PKI and certificate requirements</a:t>
            </a:r>
            <a:endParaRPr lang="en-US"/>
          </a:p>
        </p:txBody>
      </p:sp>
      <p:sp>
        <p:nvSpPr>
          <p:cNvPr id="3" name="Content Placeholder 2">
            <a:extLst>
              <a:ext uri="{FF2B5EF4-FFF2-40B4-BE49-F238E27FC236}">
                <a16:creationId xmlns:a16="http://schemas.microsoft.com/office/drawing/2014/main" id="{F95EA6AA-6246-4AB3-8456-A72EA3D1770C}"/>
              </a:ext>
            </a:extLst>
          </p:cNvPr>
          <p:cNvSpPr>
            <a:spLocks noGrp="1"/>
          </p:cNvSpPr>
          <p:nvPr>
            <p:ph idx="1"/>
          </p:nvPr>
        </p:nvSpPr>
        <p:spPr>
          <a:xfrm>
            <a:off x="838200" y="1825625"/>
            <a:ext cx="10515600" cy="4725149"/>
          </a:xfrm>
        </p:spPr>
        <p:txBody>
          <a:bodyPr vert="horz" lIns="91440" tIns="45720" rIns="91440" bIns="45720" rtlCol="0" anchor="t">
            <a:normAutofit fontScale="70000" lnSpcReduction="20000"/>
          </a:bodyPr>
          <a:lstStyle/>
          <a:p>
            <a:pPr marL="0" indent="0">
              <a:buNone/>
            </a:pPr>
            <a:r>
              <a:rPr lang="en-US">
                <a:cs typeface="Calibri" panose="020F0502020204030204"/>
              </a:rPr>
              <a:t>AD FS uses the following certificates:</a:t>
            </a:r>
          </a:p>
          <a:p>
            <a:r>
              <a:rPr lang="en-US">
                <a:cs typeface="Calibri" panose="020F0502020204030204"/>
              </a:rPr>
              <a:t>Service communication certificates</a:t>
            </a:r>
          </a:p>
          <a:p>
            <a:r>
              <a:rPr lang="en-US">
                <a:cs typeface="Calibri" panose="020F0502020204030204"/>
              </a:rPr>
              <a:t>Token-signing certificates</a:t>
            </a:r>
          </a:p>
          <a:p>
            <a:r>
              <a:rPr lang="en-US">
                <a:cs typeface="Calibri" panose="020F0502020204030204"/>
              </a:rPr>
              <a:t>Token-decrypting certificates</a:t>
            </a:r>
          </a:p>
          <a:p>
            <a:endParaRPr lang="en-US" dirty="0">
              <a:cs typeface="Calibri" panose="020F0502020204030204"/>
            </a:endParaRPr>
          </a:p>
          <a:p>
            <a:pPr marL="0" indent="0">
              <a:buNone/>
            </a:pPr>
            <a:r>
              <a:rPr lang="en-US" dirty="0">
                <a:ea typeface="+mn-lt"/>
                <a:cs typeface="+mn-lt"/>
              </a:rPr>
              <a:t>AD FS federation servers can use self-signed certificates; certificates from an internal, private CA; or certificates that have been purchased from an external, public CA. In most AD FS deployments, the most important factor when choosing certificates is that they are trusted by all the parties involved. This means that if you configure an AD FS deployment that interacts with other organizations, you almost certainly will </a:t>
            </a:r>
            <a:r>
              <a:rPr lang="en-US">
                <a:ea typeface="+mn-lt"/>
                <a:cs typeface="+mn-lt"/>
              </a:rPr>
              <a:t>use a public CA for the SSL certificate on a federation server proxy, because the certificates issued by the public CA are automatically trusted by all partners.</a:t>
            </a:r>
            <a:endParaRPr lang="en-US">
              <a:cs typeface="Calibri"/>
            </a:endParaRPr>
          </a:p>
          <a:p>
            <a:pPr>
              <a:buNone/>
            </a:pPr>
            <a:r>
              <a:rPr lang="en-US">
                <a:ea typeface="+mn-lt"/>
                <a:cs typeface="+mn-lt"/>
              </a:rPr>
              <a:t>If you deploy AD FS just for your organization, and all the servers and client computers are under your control, you can consider using a certificate from an internal, private CA. If you deploy an </a:t>
            </a:r>
            <a:r>
              <a:rPr lang="en-US" dirty="0">
                <a:ea typeface="+mn-lt"/>
                <a:cs typeface="+mn-lt"/>
              </a:rPr>
              <a:t>internal, enterprise CA in Windows Server 2016, you can use Group Policy to help ensure that all the computers in the organization automatically trust the certificates issued by the internal CA. Using an internal CA can significantly decrease the cost of certificates.</a:t>
            </a:r>
          </a:p>
          <a:p>
            <a:pPr marL="0" indent="0">
              <a:buNone/>
            </a:pPr>
            <a:endParaRPr lang="en-US" dirty="0">
              <a:cs typeface="Calibri" panose="020F0502020204030204"/>
            </a:endParaRPr>
          </a:p>
        </p:txBody>
      </p:sp>
    </p:spTree>
    <p:extLst>
      <p:ext uri="{BB962C8B-B14F-4D97-AF65-F5344CB8AC3E}">
        <p14:creationId xmlns:p14="http://schemas.microsoft.com/office/powerpoint/2010/main" val="24331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91B2-D539-4B75-BB45-3ABA4295DC58}"/>
              </a:ext>
            </a:extLst>
          </p:cNvPr>
          <p:cNvSpPr>
            <a:spLocks noGrp="1"/>
          </p:cNvSpPr>
          <p:nvPr>
            <p:ph type="title"/>
          </p:nvPr>
        </p:nvSpPr>
        <p:spPr/>
        <p:txBody>
          <a:bodyPr/>
          <a:lstStyle/>
          <a:p>
            <a:r>
              <a:rPr lang="en-US">
                <a:cs typeface="Calibri Light"/>
              </a:rPr>
              <a:t>Federation server roles</a:t>
            </a:r>
            <a:endParaRPr lang="en-US"/>
          </a:p>
        </p:txBody>
      </p:sp>
      <p:sp>
        <p:nvSpPr>
          <p:cNvPr id="3" name="Content Placeholder 2">
            <a:extLst>
              <a:ext uri="{FF2B5EF4-FFF2-40B4-BE49-F238E27FC236}">
                <a16:creationId xmlns:a16="http://schemas.microsoft.com/office/drawing/2014/main" id="{45FD792C-735F-4122-AD04-517DEC4B0646}"/>
              </a:ext>
            </a:extLst>
          </p:cNvPr>
          <p:cNvSpPr>
            <a:spLocks noGrp="1"/>
          </p:cNvSpPr>
          <p:nvPr>
            <p:ph idx="1"/>
          </p:nvPr>
        </p:nvSpPr>
        <p:spPr/>
        <p:txBody>
          <a:bodyPr vert="horz" lIns="91440" tIns="45720" rIns="91440" bIns="45720" rtlCol="0" anchor="t">
            <a:normAutofit/>
          </a:bodyPr>
          <a:lstStyle/>
          <a:p>
            <a:r>
              <a:rPr lang="en-US">
                <a:cs typeface="Calibri"/>
              </a:rPr>
              <a:t>A claims provider federation server</a:t>
            </a:r>
          </a:p>
          <a:p>
            <a:r>
              <a:rPr lang="en-US">
                <a:cs typeface="Calibri"/>
              </a:rPr>
              <a:t>A relying party federation server</a:t>
            </a:r>
            <a:endParaRPr lang="en-US" dirty="0">
              <a:cs typeface="Calibri"/>
            </a:endParaRPr>
          </a:p>
          <a:p>
            <a:r>
              <a:rPr lang="en-US">
                <a:cs typeface="Calibri"/>
              </a:rPr>
              <a:t>A Federation Service Proxy</a:t>
            </a:r>
            <a:endParaRPr lang="en-US" dirty="0">
              <a:cs typeface="Calibri"/>
            </a:endParaRPr>
          </a:p>
        </p:txBody>
      </p:sp>
    </p:spTree>
    <p:extLst>
      <p:ext uri="{BB962C8B-B14F-4D97-AF65-F5344CB8AC3E}">
        <p14:creationId xmlns:p14="http://schemas.microsoft.com/office/powerpoint/2010/main" val="369841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8AD3-A800-40C0-87EE-6F3319CF2F7E}"/>
              </a:ext>
            </a:extLst>
          </p:cNvPr>
          <p:cNvSpPr>
            <a:spLocks noGrp="1"/>
          </p:cNvSpPr>
          <p:nvPr>
            <p:ph type="title"/>
          </p:nvPr>
        </p:nvSpPr>
        <p:spPr/>
        <p:txBody>
          <a:bodyPr/>
          <a:lstStyle/>
          <a:p>
            <a:r>
              <a:rPr lang="en-US">
                <a:ea typeface="+mj-lt"/>
                <a:cs typeface="+mj-lt"/>
              </a:rPr>
              <a:t>Planning an AD FS deployment for online services</a:t>
            </a:r>
            <a:endParaRPr lang="en-US"/>
          </a:p>
        </p:txBody>
      </p:sp>
      <p:sp>
        <p:nvSpPr>
          <p:cNvPr id="3" name="Content Placeholder 2">
            <a:extLst>
              <a:ext uri="{FF2B5EF4-FFF2-40B4-BE49-F238E27FC236}">
                <a16:creationId xmlns:a16="http://schemas.microsoft.com/office/drawing/2014/main" id="{824543F7-7EB3-48FE-BD5D-057B8A4782E5}"/>
              </a:ext>
            </a:extLst>
          </p:cNvPr>
          <p:cNvSpPr>
            <a:spLocks noGrp="1"/>
          </p:cNvSpPr>
          <p:nvPr>
            <p:ph idx="1"/>
          </p:nvPr>
        </p:nvSpPr>
        <p:spPr/>
        <p:txBody>
          <a:bodyPr vert="horz" lIns="91440" tIns="45720" rIns="91440" bIns="45720" rtlCol="0" anchor="t">
            <a:normAutofit fontScale="85000" lnSpcReduction="10000"/>
          </a:bodyPr>
          <a:lstStyle/>
          <a:p>
            <a:pPr>
              <a:buNone/>
            </a:pPr>
            <a:r>
              <a:rPr lang="en-US">
                <a:ea typeface="+mn-lt"/>
                <a:cs typeface="+mn-lt"/>
              </a:rPr>
              <a:t>You can use AD FS to provide an SSO experience to users across various cloud-based platforms. For example, after the users authenticate with AD DS credentials, they can then use those domain credentials to access Microsoft online services, such as Azure, Microsoft Intune, or Office 365</a:t>
            </a:r>
          </a:p>
          <a:p>
            <a:pPr>
              <a:buNone/>
            </a:pPr>
            <a:r>
              <a:rPr lang="en-US">
                <a:ea typeface="+mn-lt"/>
                <a:cs typeface="+mn-lt"/>
              </a:rPr>
              <a:t>A hybrid Microsoft Exchange deployment is an example of a cloud-based service that uses AD FS for authentication. In this type of deployment, an organization deploys some or all of its mailboxes in an Office </a:t>
            </a:r>
            <a:r>
              <a:rPr lang="en-US" dirty="0">
                <a:ea typeface="+mn-lt"/>
                <a:cs typeface="+mn-lt"/>
              </a:rPr>
              <a:t>365 environment. However, the organization manages all of its user accounts in its on-premises AD DS </a:t>
            </a:r>
            <a:r>
              <a:rPr lang="en-US">
                <a:ea typeface="+mn-lt"/>
                <a:cs typeface="+mn-lt"/>
              </a:rPr>
              <a:t>environment. The deployment uses a directory synchronization tool to synchronize user-account information from the on-premises environment to the Office 365 deployment. When users try to sign in to their Office 365 mailboxes, they must authenticate by using their internal AD DS credentials. If users try to sign in directly to the Office 365 environment, they are redirected back to the internal AD FS deployment to authenticate before they are given access.</a:t>
            </a:r>
            <a:endParaRPr lang="en-US"/>
          </a:p>
        </p:txBody>
      </p:sp>
    </p:spTree>
    <p:extLst>
      <p:ext uri="{BB962C8B-B14F-4D97-AF65-F5344CB8AC3E}">
        <p14:creationId xmlns:p14="http://schemas.microsoft.com/office/powerpoint/2010/main" val="745951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8AD3-A800-40C0-87EE-6F3319CF2F7E}"/>
              </a:ext>
            </a:extLst>
          </p:cNvPr>
          <p:cNvSpPr>
            <a:spLocks noGrp="1"/>
          </p:cNvSpPr>
          <p:nvPr>
            <p:ph type="title"/>
          </p:nvPr>
        </p:nvSpPr>
        <p:spPr/>
        <p:txBody>
          <a:bodyPr/>
          <a:lstStyle/>
          <a:p>
            <a:r>
              <a:rPr lang="en-US">
                <a:ea typeface="+mj-lt"/>
                <a:cs typeface="+mj-lt"/>
              </a:rPr>
              <a:t>Planning an AD FS deployment for online services</a:t>
            </a:r>
            <a:endParaRPr lang="en-US"/>
          </a:p>
        </p:txBody>
      </p:sp>
      <p:pic>
        <p:nvPicPr>
          <p:cNvPr id="6" name="Picture 6" descr="Diagram&#10;&#10;Description automatically generated">
            <a:extLst>
              <a:ext uri="{FF2B5EF4-FFF2-40B4-BE49-F238E27FC236}">
                <a16:creationId xmlns:a16="http://schemas.microsoft.com/office/drawing/2014/main" id="{88A87180-FD9D-4878-8F59-AAE8093DB41E}"/>
              </a:ext>
            </a:extLst>
          </p:cNvPr>
          <p:cNvPicPr>
            <a:picLocks noGrp="1" noChangeAspect="1"/>
          </p:cNvPicPr>
          <p:nvPr>
            <p:ph idx="1"/>
          </p:nvPr>
        </p:nvPicPr>
        <p:blipFill>
          <a:blip r:embed="rId2"/>
          <a:stretch>
            <a:fillRect/>
          </a:stretch>
        </p:blipFill>
        <p:spPr>
          <a:xfrm>
            <a:off x="5917721" y="1988340"/>
            <a:ext cx="5403011" cy="3542678"/>
          </a:xfrm>
        </p:spPr>
      </p:pic>
      <p:sp>
        <p:nvSpPr>
          <p:cNvPr id="7" name="TextBox 6">
            <a:extLst>
              <a:ext uri="{FF2B5EF4-FFF2-40B4-BE49-F238E27FC236}">
                <a16:creationId xmlns:a16="http://schemas.microsoft.com/office/drawing/2014/main" id="{BC62BA34-3B8D-4722-8024-ADF70D13637C}"/>
              </a:ext>
            </a:extLst>
          </p:cNvPr>
          <p:cNvSpPr txBox="1"/>
          <p:nvPr/>
        </p:nvSpPr>
        <p:spPr>
          <a:xfrm>
            <a:off x="785004" y="1805796"/>
            <a:ext cx="514421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 The user opens a web browser and sends an HTTPS request to the Office 365 Outlook Web App server.</a:t>
            </a:r>
          </a:p>
          <a:p>
            <a:r>
              <a:rPr lang="en-US"/>
              <a:t>2. The Outlook Web App server receives the request and verifies whether the user is part of a hybrid</a:t>
            </a:r>
          </a:p>
          <a:p>
            <a:r>
              <a:rPr lang="en-US"/>
              <a:t>Exchange Server deployment. If this is the case, the server redirects the client computer to the</a:t>
            </a:r>
          </a:p>
          <a:p>
            <a:r>
              <a:rPr lang="en-US"/>
              <a:t>Microsoft online services federation server.</a:t>
            </a:r>
          </a:p>
          <a:p>
            <a:r>
              <a:rPr lang="en-US"/>
              <a:t>3. The client computer sends an HTTPS request to the Microsoft online services federation server.</a:t>
            </a:r>
          </a:p>
          <a:p>
            <a:r>
              <a:rPr lang="en-US"/>
              <a:t>4. The client computer is redirected again to the on-premises federation server. The redirection to the</a:t>
            </a:r>
          </a:p>
          <a:p>
            <a:r>
              <a:rPr lang="en-US"/>
              <a:t>user’s home domain is based on the UPN suffix of the user.</a:t>
            </a:r>
          </a:p>
          <a:p>
            <a:r>
              <a:rPr lang="en-US"/>
              <a:t>5. The client computer sends an HTTPS request to the on-premises federation server.</a:t>
            </a:r>
          </a:p>
        </p:txBody>
      </p:sp>
    </p:spTree>
    <p:extLst>
      <p:ext uri="{BB962C8B-B14F-4D97-AF65-F5344CB8AC3E}">
        <p14:creationId xmlns:p14="http://schemas.microsoft.com/office/powerpoint/2010/main" val="2738235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8AD3-A800-40C0-87EE-6F3319CF2F7E}"/>
              </a:ext>
            </a:extLst>
          </p:cNvPr>
          <p:cNvSpPr>
            <a:spLocks noGrp="1"/>
          </p:cNvSpPr>
          <p:nvPr>
            <p:ph type="title"/>
          </p:nvPr>
        </p:nvSpPr>
        <p:spPr/>
        <p:txBody>
          <a:bodyPr/>
          <a:lstStyle/>
          <a:p>
            <a:r>
              <a:rPr lang="en-US">
                <a:ea typeface="+mj-lt"/>
                <a:cs typeface="+mj-lt"/>
              </a:rPr>
              <a:t>Planning an AD FS deployment for online services</a:t>
            </a:r>
            <a:endParaRPr lang="en-US"/>
          </a:p>
        </p:txBody>
      </p:sp>
      <p:sp>
        <p:nvSpPr>
          <p:cNvPr id="7" name="TextBox 6">
            <a:extLst>
              <a:ext uri="{FF2B5EF4-FFF2-40B4-BE49-F238E27FC236}">
                <a16:creationId xmlns:a16="http://schemas.microsoft.com/office/drawing/2014/main" id="{BC62BA34-3B8D-4722-8024-ADF70D13637C}"/>
              </a:ext>
            </a:extLst>
          </p:cNvPr>
          <p:cNvSpPr txBox="1"/>
          <p:nvPr/>
        </p:nvSpPr>
        <p:spPr>
          <a:xfrm>
            <a:off x="842513" y="1719532"/>
            <a:ext cx="1066512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6. If the user is already signed in to the domain, the on-premises federation server can take the user’s Kerberos ticket and request authentication from AD DS on the user’s behalf by using Windows</a:t>
            </a:r>
          </a:p>
          <a:p>
            <a:r>
              <a:rPr lang="en-US">
                <a:ea typeface="+mn-lt"/>
                <a:cs typeface="+mn-lt"/>
              </a:rPr>
              <a:t>authentication. If the user signs in from outside of the network or from a computer that is not a member of the internal domain, the user is prompted for credentials.</a:t>
            </a:r>
          </a:p>
          <a:p>
            <a:r>
              <a:rPr lang="en-US">
                <a:ea typeface="+mn-lt"/>
                <a:cs typeface="+mn-lt"/>
              </a:rPr>
              <a:t>7. The AD DS domain controller authenticates the user and then sends the success message back to the federation server along with other information about the user that the federation server can use to generate the user’s claims.</a:t>
            </a:r>
          </a:p>
          <a:p>
            <a:r>
              <a:rPr lang="en-US" dirty="0">
                <a:ea typeface="+mn-lt"/>
                <a:cs typeface="+mn-lt"/>
              </a:rPr>
              <a:t>8. The federation server creates the claim for the user based on the rules defined during the AD FS server setup. The claims data is placed in a digitally signed security token. Then the data is sent to </a:t>
            </a:r>
            <a:r>
              <a:rPr lang="en-US">
                <a:ea typeface="+mn-lt"/>
                <a:cs typeface="+mn-lt"/>
              </a:rPr>
              <a:t>the  client computer, which posts it back to the Microsoft online </a:t>
            </a:r>
            <a:r>
              <a:rPr lang="en-US" dirty="0">
                <a:ea typeface="+mn-lt"/>
                <a:cs typeface="+mn-lt"/>
              </a:rPr>
              <a:t>services federation server.</a:t>
            </a:r>
          </a:p>
          <a:p>
            <a:r>
              <a:rPr lang="en-US">
                <a:ea typeface="+mn-lt"/>
                <a:cs typeface="+mn-lt"/>
              </a:rPr>
              <a:t>9. The Microsoft online services federation server validates that the security token came from a trusted federation partner. This trust is configured when you configure the hybrid Exchange Server</a:t>
            </a:r>
          </a:p>
          <a:p>
            <a:r>
              <a:rPr lang="en-US">
                <a:ea typeface="+mn-lt"/>
                <a:cs typeface="+mn-lt"/>
              </a:rPr>
              <a:t>environment.</a:t>
            </a:r>
          </a:p>
          <a:p>
            <a:r>
              <a:rPr lang="en-US">
                <a:ea typeface="+mn-lt"/>
                <a:cs typeface="+mn-lt"/>
              </a:rPr>
              <a:t>10. The Microsoft online services federation server creates and signs a new token that it sends to the client computer, which then sends the token back to the Outlook Web App server.</a:t>
            </a:r>
          </a:p>
          <a:p>
            <a:r>
              <a:rPr lang="en-US">
                <a:ea typeface="+mn-lt"/>
                <a:cs typeface="+mn-lt"/>
              </a:rPr>
              <a:t>11. The Outlook Web App server receives the request and validates the signed tokens. The server issues the client a session cookie indicating that it has successfully authenticated. The user is then granted access to his or her Exchange Server mailbox.</a:t>
            </a:r>
          </a:p>
        </p:txBody>
      </p:sp>
    </p:spTree>
    <p:extLst>
      <p:ext uri="{BB962C8B-B14F-4D97-AF65-F5344CB8AC3E}">
        <p14:creationId xmlns:p14="http://schemas.microsoft.com/office/powerpoint/2010/main" val="3549448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AD FS requirements and planning</vt:lpstr>
      <vt:lpstr>AD FS components</vt:lpstr>
      <vt:lpstr>AD FS components</vt:lpstr>
      <vt:lpstr>AD FS requirements</vt:lpstr>
      <vt:lpstr>PKI and certificate requirements</vt:lpstr>
      <vt:lpstr>Federation server roles</vt:lpstr>
      <vt:lpstr>Planning an AD FS deployment for online services</vt:lpstr>
      <vt:lpstr>Planning an AD FS deployment for online services</vt:lpstr>
      <vt:lpstr>Planning an AD FS deployment for online services</vt:lpstr>
      <vt:lpstr>Preparing for SSO integration with Microsoft online services</vt:lpstr>
      <vt:lpstr>Preparing for SSO integration with Microsoft online services</vt:lpstr>
      <vt:lpstr>Preparing for SSO integration with Microsoft online services</vt:lpstr>
      <vt:lpstr>Planning a high available AD FS deployment</vt:lpstr>
      <vt:lpstr>Capacity planning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179</cp:revision>
  <dcterms:created xsi:type="dcterms:W3CDTF">2021-06-16T06:53:51Z</dcterms:created>
  <dcterms:modified xsi:type="dcterms:W3CDTF">2021-06-16T16:50:09Z</dcterms:modified>
</cp:coreProperties>
</file>