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CD668-403E-A9E8-3C7F-866677A61391}" v="713" dt="2021-06-16T16:56:18.310"/>
    <p1510:client id="{F12BFB7D-C429-4154-A777-5FF2BDD7E970}" v="2" dt="2021-06-16T10:17:21.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Nguyen Thanh - CMCGlobal DU12" userId="S::ntlam3@cmc.com.vn::c4774842-7813-41bb-9a2e-53b6b58180d6" providerId="AD" clId="Web-{F12BFB7D-C429-4154-A777-5FF2BDD7E970}"/>
    <pc:docChg chg="modSld">
      <pc:chgData name="Lam. Nguyen Thanh - CMCGlobal DU12" userId="S::ntlam3@cmc.com.vn::c4774842-7813-41bb-9a2e-53b6b58180d6" providerId="AD" clId="Web-{F12BFB7D-C429-4154-A777-5FF2BDD7E970}" dt="2021-06-16T10:17:21.481" v="0" actId="20577"/>
      <pc:docMkLst>
        <pc:docMk/>
      </pc:docMkLst>
      <pc:sldChg chg="modSp">
        <pc:chgData name="Lam. Nguyen Thanh - CMCGlobal DU12" userId="S::ntlam3@cmc.com.vn::c4774842-7813-41bb-9a2e-53b6b58180d6" providerId="AD" clId="Web-{F12BFB7D-C429-4154-A777-5FF2BDD7E970}" dt="2021-06-16T10:17:21.481" v="0" actId="20577"/>
        <pc:sldMkLst>
          <pc:docMk/>
          <pc:sldMk cId="109857222" sldId="256"/>
        </pc:sldMkLst>
        <pc:spChg chg="mod">
          <ac:chgData name="Lam. Nguyen Thanh - CMCGlobal DU12" userId="S::ntlam3@cmc.com.vn::c4774842-7813-41bb-9a2e-53b6b58180d6" providerId="AD" clId="Web-{F12BFB7D-C429-4154-A777-5FF2BDD7E970}" dt="2021-06-16T10:17:21.481" v="0" actId="20577"/>
          <ac:spMkLst>
            <pc:docMk/>
            <pc:sldMk cId="109857222" sldId="256"/>
            <ac:spMk id="2" creationId="{00000000-0000-0000-0000-000000000000}"/>
          </ac:spMkLst>
        </pc:spChg>
      </pc:sldChg>
    </pc:docChg>
  </pc:docChgLst>
  <pc:docChgLst>
    <pc:chgData name="Lam. Nguyen Thanh - CMCGlobal DU12" userId="S::ntlam3@cmc.com.vn::c4774842-7813-41bb-9a2e-53b6b58180d6" providerId="AD" clId="Web-{200CD668-403E-A9E8-3C7F-866677A61391}"/>
    <pc:docChg chg="addSld modSld">
      <pc:chgData name="Lam. Nguyen Thanh - CMCGlobal DU12" userId="S::ntlam3@cmc.com.vn::c4774842-7813-41bb-9a2e-53b6b58180d6" providerId="AD" clId="Web-{200CD668-403E-A9E8-3C7F-866677A61391}" dt="2021-06-16T16:56:18.310" v="361" actId="20577"/>
      <pc:docMkLst>
        <pc:docMk/>
      </pc:docMkLst>
      <pc:sldChg chg="modSp new">
        <pc:chgData name="Lam. Nguyen Thanh - CMCGlobal DU12" userId="S::ntlam3@cmc.com.vn::c4774842-7813-41bb-9a2e-53b6b58180d6" providerId="AD" clId="Web-{200CD668-403E-A9E8-3C7F-866677A61391}" dt="2021-06-16T14:22:33" v="37" actId="20577"/>
        <pc:sldMkLst>
          <pc:docMk/>
          <pc:sldMk cId="294995297" sldId="257"/>
        </pc:sldMkLst>
        <pc:spChg chg="mod">
          <ac:chgData name="Lam. Nguyen Thanh - CMCGlobal DU12" userId="S::ntlam3@cmc.com.vn::c4774842-7813-41bb-9a2e-53b6b58180d6" providerId="AD" clId="Web-{200CD668-403E-A9E8-3C7F-866677A61391}" dt="2021-06-16T14:21:47.640" v="6" actId="20577"/>
          <ac:spMkLst>
            <pc:docMk/>
            <pc:sldMk cId="294995297" sldId="257"/>
            <ac:spMk id="2" creationId="{E691BB65-ACEB-482B-ACC8-075A5D782DB4}"/>
          </ac:spMkLst>
        </pc:spChg>
        <pc:spChg chg="mod">
          <ac:chgData name="Lam. Nguyen Thanh - CMCGlobal DU12" userId="S::ntlam3@cmc.com.vn::c4774842-7813-41bb-9a2e-53b6b58180d6" providerId="AD" clId="Web-{200CD668-403E-A9E8-3C7F-866677A61391}" dt="2021-06-16T14:22:33" v="37" actId="20577"/>
          <ac:spMkLst>
            <pc:docMk/>
            <pc:sldMk cId="294995297" sldId="257"/>
            <ac:spMk id="3" creationId="{E5E6AC2C-27BE-4F96-8FBD-8973EA7EBE06}"/>
          </ac:spMkLst>
        </pc:spChg>
      </pc:sldChg>
      <pc:sldChg chg="modSp add replId">
        <pc:chgData name="Lam. Nguyen Thanh - CMCGlobal DU12" userId="S::ntlam3@cmc.com.vn::c4774842-7813-41bb-9a2e-53b6b58180d6" providerId="AD" clId="Web-{200CD668-403E-A9E8-3C7F-866677A61391}" dt="2021-06-16T14:31:57.760" v="64" actId="20577"/>
        <pc:sldMkLst>
          <pc:docMk/>
          <pc:sldMk cId="1244803041" sldId="258"/>
        </pc:sldMkLst>
        <pc:spChg chg="mod">
          <ac:chgData name="Lam. Nguyen Thanh - CMCGlobal DU12" userId="S::ntlam3@cmc.com.vn::c4774842-7813-41bb-9a2e-53b6b58180d6" providerId="AD" clId="Web-{200CD668-403E-A9E8-3C7F-866677A61391}" dt="2021-06-16T14:31:57.760" v="64" actId="20577"/>
          <ac:spMkLst>
            <pc:docMk/>
            <pc:sldMk cId="1244803041" sldId="258"/>
            <ac:spMk id="3" creationId="{E5E6AC2C-27BE-4F96-8FBD-8973EA7EBE06}"/>
          </ac:spMkLst>
        </pc:spChg>
      </pc:sldChg>
      <pc:sldChg chg="modSp add replId">
        <pc:chgData name="Lam. Nguyen Thanh - CMCGlobal DU12" userId="S::ntlam3@cmc.com.vn::c4774842-7813-41bb-9a2e-53b6b58180d6" providerId="AD" clId="Web-{200CD668-403E-A9E8-3C7F-866677A61391}" dt="2021-06-16T14:34:11.637" v="79" actId="20577"/>
        <pc:sldMkLst>
          <pc:docMk/>
          <pc:sldMk cId="2913642480" sldId="259"/>
        </pc:sldMkLst>
        <pc:spChg chg="mod">
          <ac:chgData name="Lam. Nguyen Thanh - CMCGlobal DU12" userId="S::ntlam3@cmc.com.vn::c4774842-7813-41bb-9a2e-53b6b58180d6" providerId="AD" clId="Web-{200CD668-403E-A9E8-3C7F-866677A61391}" dt="2021-06-16T14:34:11.637" v="79" actId="20577"/>
          <ac:spMkLst>
            <pc:docMk/>
            <pc:sldMk cId="2913642480" sldId="259"/>
            <ac:spMk id="3" creationId="{E5E6AC2C-27BE-4F96-8FBD-8973EA7EBE06}"/>
          </ac:spMkLst>
        </pc:spChg>
      </pc:sldChg>
      <pc:sldChg chg="modSp new">
        <pc:chgData name="Lam. Nguyen Thanh - CMCGlobal DU12" userId="S::ntlam3@cmc.com.vn::c4774842-7813-41bb-9a2e-53b6b58180d6" providerId="AD" clId="Web-{200CD668-403E-A9E8-3C7F-866677A61391}" dt="2021-06-16T14:44:09.539" v="113" actId="20577"/>
        <pc:sldMkLst>
          <pc:docMk/>
          <pc:sldMk cId="2261804487" sldId="260"/>
        </pc:sldMkLst>
        <pc:spChg chg="mod">
          <ac:chgData name="Lam. Nguyen Thanh - CMCGlobal DU12" userId="S::ntlam3@cmc.com.vn::c4774842-7813-41bb-9a2e-53b6b58180d6" providerId="AD" clId="Web-{200CD668-403E-A9E8-3C7F-866677A61391}" dt="2021-06-16T14:44:09.539" v="113" actId="20577"/>
          <ac:spMkLst>
            <pc:docMk/>
            <pc:sldMk cId="2261804487" sldId="260"/>
            <ac:spMk id="3" creationId="{84EBD2DF-A51C-43F0-B832-19A10B97DA42}"/>
          </ac:spMkLst>
        </pc:spChg>
      </pc:sldChg>
      <pc:sldChg chg="modSp new">
        <pc:chgData name="Lam. Nguyen Thanh - CMCGlobal DU12" userId="S::ntlam3@cmc.com.vn::c4774842-7813-41bb-9a2e-53b6b58180d6" providerId="AD" clId="Web-{200CD668-403E-A9E8-3C7F-866677A61391}" dt="2021-06-16T16:29:21.673" v="119" actId="20577"/>
        <pc:sldMkLst>
          <pc:docMk/>
          <pc:sldMk cId="3758384398" sldId="261"/>
        </pc:sldMkLst>
        <pc:spChg chg="mod">
          <ac:chgData name="Lam. Nguyen Thanh - CMCGlobal DU12" userId="S::ntlam3@cmc.com.vn::c4774842-7813-41bb-9a2e-53b6b58180d6" providerId="AD" clId="Web-{200CD668-403E-A9E8-3C7F-866677A61391}" dt="2021-06-16T16:29:21.673" v="119" actId="20577"/>
          <ac:spMkLst>
            <pc:docMk/>
            <pc:sldMk cId="3758384398" sldId="261"/>
            <ac:spMk id="2" creationId="{4BC0A7AA-2D1A-4D84-B3DA-E7436963BBA8}"/>
          </ac:spMkLst>
        </pc:spChg>
        <pc:spChg chg="mod">
          <ac:chgData name="Lam. Nguyen Thanh - CMCGlobal DU12" userId="S::ntlam3@cmc.com.vn::c4774842-7813-41bb-9a2e-53b6b58180d6" providerId="AD" clId="Web-{200CD668-403E-A9E8-3C7F-866677A61391}" dt="2021-06-16T16:29:20.923" v="118" actId="20577"/>
          <ac:spMkLst>
            <pc:docMk/>
            <pc:sldMk cId="3758384398" sldId="261"/>
            <ac:spMk id="3" creationId="{EE6BB25D-A1D7-40F0-A2F9-8F43D44F1E50}"/>
          </ac:spMkLst>
        </pc:spChg>
      </pc:sldChg>
      <pc:sldChg chg="modSp new">
        <pc:chgData name="Lam. Nguyen Thanh - CMCGlobal DU12" userId="S::ntlam3@cmc.com.vn::c4774842-7813-41bb-9a2e-53b6b58180d6" providerId="AD" clId="Web-{200CD668-403E-A9E8-3C7F-866677A61391}" dt="2021-06-16T16:29:34.860" v="121" actId="20577"/>
        <pc:sldMkLst>
          <pc:docMk/>
          <pc:sldMk cId="4183292446" sldId="262"/>
        </pc:sldMkLst>
        <pc:spChg chg="mod">
          <ac:chgData name="Lam. Nguyen Thanh - CMCGlobal DU12" userId="S::ntlam3@cmc.com.vn::c4774842-7813-41bb-9a2e-53b6b58180d6" providerId="AD" clId="Web-{200CD668-403E-A9E8-3C7F-866677A61391}" dt="2021-06-16T16:29:34.860" v="121" actId="20577"/>
          <ac:spMkLst>
            <pc:docMk/>
            <pc:sldMk cId="4183292446" sldId="262"/>
            <ac:spMk id="2" creationId="{0929E2F7-75D8-47CA-8C9F-AAD1B6CE6168}"/>
          </ac:spMkLst>
        </pc:spChg>
      </pc:sldChg>
      <pc:sldChg chg="modSp new">
        <pc:chgData name="Lam. Nguyen Thanh - CMCGlobal DU12" userId="S::ntlam3@cmc.com.vn::c4774842-7813-41bb-9a2e-53b6b58180d6" providerId="AD" clId="Web-{200CD668-403E-A9E8-3C7F-866677A61391}" dt="2021-06-16T16:30:50.346" v="123" actId="20577"/>
        <pc:sldMkLst>
          <pc:docMk/>
          <pc:sldMk cId="2749612802" sldId="263"/>
        </pc:sldMkLst>
        <pc:spChg chg="mod">
          <ac:chgData name="Lam. Nguyen Thanh - CMCGlobal DU12" userId="S::ntlam3@cmc.com.vn::c4774842-7813-41bb-9a2e-53b6b58180d6" providerId="AD" clId="Web-{200CD668-403E-A9E8-3C7F-866677A61391}" dt="2021-06-16T16:30:50.346" v="123" actId="20577"/>
          <ac:spMkLst>
            <pc:docMk/>
            <pc:sldMk cId="2749612802" sldId="263"/>
            <ac:spMk id="2" creationId="{B04A8EB4-490F-4E76-AEBD-2F656724BD42}"/>
          </ac:spMkLst>
        </pc:spChg>
      </pc:sldChg>
      <pc:sldChg chg="modSp new">
        <pc:chgData name="Lam. Nguyen Thanh - CMCGlobal DU12" userId="S::ntlam3@cmc.com.vn::c4774842-7813-41bb-9a2e-53b6b58180d6" providerId="AD" clId="Web-{200CD668-403E-A9E8-3C7F-866677A61391}" dt="2021-06-16T16:31:06.565" v="126" actId="20577"/>
        <pc:sldMkLst>
          <pc:docMk/>
          <pc:sldMk cId="2694317058" sldId="264"/>
        </pc:sldMkLst>
        <pc:spChg chg="mod">
          <ac:chgData name="Lam. Nguyen Thanh - CMCGlobal DU12" userId="S::ntlam3@cmc.com.vn::c4774842-7813-41bb-9a2e-53b6b58180d6" providerId="AD" clId="Web-{200CD668-403E-A9E8-3C7F-866677A61391}" dt="2021-06-16T16:31:06.565" v="126" actId="20577"/>
          <ac:spMkLst>
            <pc:docMk/>
            <pc:sldMk cId="2694317058" sldId="264"/>
            <ac:spMk id="2" creationId="{3771BBFC-945A-4C70-8B49-F711713AAA69}"/>
          </ac:spMkLst>
        </pc:spChg>
      </pc:sldChg>
      <pc:sldChg chg="modSp new">
        <pc:chgData name="Lam. Nguyen Thanh - CMCGlobal DU12" userId="S::ntlam3@cmc.com.vn::c4774842-7813-41bb-9a2e-53b6b58180d6" providerId="AD" clId="Web-{200CD668-403E-A9E8-3C7F-866677A61391}" dt="2021-06-16T16:55:28.622" v="359" actId="20577"/>
        <pc:sldMkLst>
          <pc:docMk/>
          <pc:sldMk cId="2491028998" sldId="265"/>
        </pc:sldMkLst>
        <pc:spChg chg="mod">
          <ac:chgData name="Lam. Nguyen Thanh - CMCGlobal DU12" userId="S::ntlam3@cmc.com.vn::c4774842-7813-41bb-9a2e-53b6b58180d6" providerId="AD" clId="Web-{200CD668-403E-A9E8-3C7F-866677A61391}" dt="2021-06-16T16:53:04.181" v="128" actId="20577"/>
          <ac:spMkLst>
            <pc:docMk/>
            <pc:sldMk cId="2491028998" sldId="265"/>
            <ac:spMk id="2" creationId="{AC24BA3F-3A02-4F6D-97A6-2391BF8BB8BA}"/>
          </ac:spMkLst>
        </pc:spChg>
        <pc:spChg chg="mod">
          <ac:chgData name="Lam. Nguyen Thanh - CMCGlobal DU12" userId="S::ntlam3@cmc.com.vn::c4774842-7813-41bb-9a2e-53b6b58180d6" providerId="AD" clId="Web-{200CD668-403E-A9E8-3C7F-866677A61391}" dt="2021-06-16T16:55:28.622" v="359" actId="20577"/>
          <ac:spMkLst>
            <pc:docMk/>
            <pc:sldMk cId="2491028998" sldId="265"/>
            <ac:spMk id="3" creationId="{07DC56F8-B8C4-41E1-B3D8-2B96CC22CCA5}"/>
          </ac:spMkLst>
        </pc:spChg>
      </pc:sldChg>
      <pc:sldChg chg="modSp new">
        <pc:chgData name="Lam. Nguyen Thanh - CMCGlobal DU12" userId="S::ntlam3@cmc.com.vn::c4774842-7813-41bb-9a2e-53b6b58180d6" providerId="AD" clId="Web-{200CD668-403E-A9E8-3C7F-866677A61391}" dt="2021-06-16T16:56:18.310" v="361" actId="20577"/>
        <pc:sldMkLst>
          <pc:docMk/>
          <pc:sldMk cId="1341756417" sldId="266"/>
        </pc:sldMkLst>
        <pc:spChg chg="mod">
          <ac:chgData name="Lam. Nguyen Thanh - CMCGlobal DU12" userId="S::ntlam3@cmc.com.vn::c4774842-7813-41bb-9a2e-53b6b58180d6" providerId="AD" clId="Web-{200CD668-403E-A9E8-3C7F-866677A61391}" dt="2021-06-16T16:56:18.310" v="361" actId="20577"/>
          <ac:spMkLst>
            <pc:docMk/>
            <pc:sldMk cId="1341756417" sldId="266"/>
            <ac:spMk id="2" creationId="{667F9A6D-FA3A-416F-A8CE-AF9BD911D84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Deploying and configuring AD FS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9A6D-FA3A-416F-A8CE-AF9BD911D84F}"/>
              </a:ext>
            </a:extLst>
          </p:cNvPr>
          <p:cNvSpPr>
            <a:spLocks noGrp="1"/>
          </p:cNvSpPr>
          <p:nvPr>
            <p:ph type="title"/>
          </p:nvPr>
        </p:nvSpPr>
        <p:spPr/>
        <p:txBody>
          <a:bodyPr/>
          <a:lstStyle/>
          <a:p>
            <a:r>
              <a:rPr lang="en-GB">
                <a:ea typeface="+mj-lt"/>
                <a:cs typeface="+mj-lt"/>
              </a:rPr>
              <a:t>How home realm discovery works</a:t>
            </a:r>
            <a:endParaRPr lang="en-US"/>
          </a:p>
        </p:txBody>
      </p:sp>
      <p:sp>
        <p:nvSpPr>
          <p:cNvPr id="3" name="Content Placeholder 2">
            <a:extLst>
              <a:ext uri="{FF2B5EF4-FFF2-40B4-BE49-F238E27FC236}">
                <a16:creationId xmlns:a16="http://schemas.microsoft.com/office/drawing/2014/main" id="{C028AE55-A832-47C9-A3E1-A0DFD8D77C1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4175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BA3F-3A02-4F6D-97A6-2391BF8BB8BA}"/>
              </a:ext>
            </a:extLst>
          </p:cNvPr>
          <p:cNvSpPr>
            <a:spLocks noGrp="1"/>
          </p:cNvSpPr>
          <p:nvPr>
            <p:ph type="title"/>
          </p:nvPr>
        </p:nvSpPr>
        <p:spPr/>
        <p:txBody>
          <a:bodyPr/>
          <a:lstStyle/>
          <a:p>
            <a:r>
              <a:rPr lang="en-GB">
                <a:ea typeface="+mj-lt"/>
                <a:cs typeface="+mj-lt"/>
              </a:rPr>
              <a:t>Managing an AD FS deployment</a:t>
            </a:r>
            <a:endParaRPr lang="en-US"/>
          </a:p>
        </p:txBody>
      </p:sp>
      <p:sp>
        <p:nvSpPr>
          <p:cNvPr id="3" name="Content Placeholder 2">
            <a:extLst>
              <a:ext uri="{FF2B5EF4-FFF2-40B4-BE49-F238E27FC236}">
                <a16:creationId xmlns:a16="http://schemas.microsoft.com/office/drawing/2014/main" id="{07DC56F8-B8C4-41E1-B3D8-2B96CC22CCA5}"/>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a:cs typeface="Calibri"/>
              </a:rPr>
              <a:t>After the installation, you might need to perform periodic AD FS mangement tasks, including:</a:t>
            </a:r>
            <a:endParaRPr lang="en-US"/>
          </a:p>
          <a:p>
            <a:r>
              <a:rPr lang="en-GB">
                <a:cs typeface="Calibri"/>
              </a:rPr>
              <a:t>Managing the certificate life cycle</a:t>
            </a:r>
            <a:endParaRPr lang="en-GB" dirty="0">
              <a:cs typeface="Calibri"/>
            </a:endParaRPr>
          </a:p>
          <a:p>
            <a:r>
              <a:rPr lang="en-GB">
                <a:cs typeface="Calibri"/>
              </a:rPr>
              <a:t>Using automatic certificate rollover, which renews AD FS certificates once a year</a:t>
            </a:r>
          </a:p>
          <a:p>
            <a:r>
              <a:rPr lang="en-GB">
                <a:cs typeface="Calibri"/>
              </a:rPr>
              <a:t>Using the Get-ADFSCertificate cmdlet to view certificate expiration dates</a:t>
            </a:r>
          </a:p>
          <a:p>
            <a:r>
              <a:rPr lang="en-GB">
                <a:cs typeface="Calibri"/>
              </a:rPr>
              <a:t>Using the Update-MsolFederatedDomain cmdlet to manage certificate rollover when the AD FS token-signing certificate renews on an annual basis</a:t>
            </a:r>
            <a:endParaRPr lang="en-GB" dirty="0">
              <a:cs typeface="Calibri"/>
            </a:endParaRPr>
          </a:p>
          <a:p>
            <a:r>
              <a:rPr lang="en-GB">
                <a:cs typeface="Calibri"/>
              </a:rPr>
              <a:t>Using the Set-AdfsSyncProperties cmdlet to change the primary and secondary AD FS federation servers</a:t>
            </a:r>
            <a:endParaRPr lang="en-GB" dirty="0">
              <a:cs typeface="Calibri"/>
            </a:endParaRPr>
          </a:p>
        </p:txBody>
      </p:sp>
    </p:spTree>
    <p:extLst>
      <p:ext uri="{BB962C8B-B14F-4D97-AF65-F5344CB8AC3E}">
        <p14:creationId xmlns:p14="http://schemas.microsoft.com/office/powerpoint/2010/main" val="249102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BB65-ACEB-482B-ACC8-075A5D782DB4}"/>
              </a:ext>
            </a:extLst>
          </p:cNvPr>
          <p:cNvSpPr>
            <a:spLocks noGrp="1"/>
          </p:cNvSpPr>
          <p:nvPr>
            <p:ph type="title"/>
          </p:nvPr>
        </p:nvSpPr>
        <p:spPr/>
        <p:txBody>
          <a:bodyPr/>
          <a:lstStyle/>
          <a:p>
            <a:r>
              <a:rPr lang="en-GB" dirty="0">
                <a:cs typeface="Calibri Light"/>
              </a:rPr>
              <a:t>AD FS Claims</a:t>
            </a:r>
            <a:endParaRPr lang="en-GB" dirty="0"/>
          </a:p>
        </p:txBody>
      </p:sp>
      <p:sp>
        <p:nvSpPr>
          <p:cNvPr id="3" name="Content Placeholder 2">
            <a:extLst>
              <a:ext uri="{FF2B5EF4-FFF2-40B4-BE49-F238E27FC236}">
                <a16:creationId xmlns:a16="http://schemas.microsoft.com/office/drawing/2014/main" id="{E5E6AC2C-27BE-4F96-8FBD-8973EA7EBE06}"/>
              </a:ext>
            </a:extLst>
          </p:cNvPr>
          <p:cNvSpPr>
            <a:spLocks noGrp="1"/>
          </p:cNvSpPr>
          <p:nvPr>
            <p:ph idx="1"/>
          </p:nvPr>
        </p:nvSpPr>
        <p:spPr/>
        <p:txBody>
          <a:bodyPr vert="horz" lIns="91440" tIns="45720" rIns="91440" bIns="45720" rtlCol="0" anchor="t">
            <a:normAutofit lnSpcReduction="10000"/>
          </a:bodyPr>
          <a:lstStyle/>
          <a:p>
            <a:pPr>
              <a:buNone/>
            </a:pPr>
            <a:r>
              <a:rPr lang="en-GB" dirty="0">
                <a:ea typeface="+mn-lt"/>
                <a:cs typeface="+mn-lt"/>
              </a:rPr>
              <a:t>AD FS claims provide the link between the claims provider and relying party roles in an AD FS deployment. An AD FS claim is a statement that a trusted entity, such as a claims provider, makes about a particular subject, such as a user. The claims provider creates the claims, and the relying party consumes the claims. AD FS claims provide a standards-based and flexible way for claims provider organizations to provide specific information about users in their organizations.</a:t>
            </a:r>
            <a:endParaRPr lang="en-GB" dirty="0"/>
          </a:p>
          <a:p>
            <a:pPr>
              <a:buNone/>
            </a:pPr>
            <a:r>
              <a:rPr lang="en-GB" dirty="0">
                <a:ea typeface="+mn-lt"/>
                <a:cs typeface="+mn-lt"/>
              </a:rPr>
              <a:t>AD FS claims also provide a way for relying parties to define exactly what information they require to provide application access. The claim information provides the details that applications require to enable access to claims-aware applications.</a:t>
            </a:r>
            <a:endParaRPr lang="en-GB" dirty="0">
              <a:cs typeface="Calibri"/>
            </a:endParaRPr>
          </a:p>
        </p:txBody>
      </p:sp>
    </p:spTree>
    <p:extLst>
      <p:ext uri="{BB962C8B-B14F-4D97-AF65-F5344CB8AC3E}">
        <p14:creationId xmlns:p14="http://schemas.microsoft.com/office/powerpoint/2010/main" val="2949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BB65-ACEB-482B-ACC8-075A5D782DB4}"/>
              </a:ext>
            </a:extLst>
          </p:cNvPr>
          <p:cNvSpPr>
            <a:spLocks noGrp="1"/>
          </p:cNvSpPr>
          <p:nvPr>
            <p:ph type="title"/>
          </p:nvPr>
        </p:nvSpPr>
        <p:spPr/>
        <p:txBody>
          <a:bodyPr/>
          <a:lstStyle/>
          <a:p>
            <a:r>
              <a:rPr lang="en-GB" dirty="0">
                <a:cs typeface="Calibri Light"/>
              </a:rPr>
              <a:t>AD FS Claims</a:t>
            </a:r>
            <a:endParaRPr lang="en-GB" dirty="0"/>
          </a:p>
        </p:txBody>
      </p:sp>
      <p:sp>
        <p:nvSpPr>
          <p:cNvPr id="3" name="Content Placeholder 2">
            <a:extLst>
              <a:ext uri="{FF2B5EF4-FFF2-40B4-BE49-F238E27FC236}">
                <a16:creationId xmlns:a16="http://schemas.microsoft.com/office/drawing/2014/main" id="{E5E6AC2C-27BE-4F96-8FBD-8973EA7EBE0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dirty="0">
                <a:ea typeface="+mn-lt"/>
                <a:cs typeface="+mn-lt"/>
              </a:rPr>
              <a:t>Claim types:</a:t>
            </a:r>
            <a:br>
              <a:rPr lang="en-GB" dirty="0">
                <a:ea typeface="+mn-lt"/>
                <a:cs typeface="+mn-lt"/>
              </a:rPr>
            </a:br>
            <a:r>
              <a:rPr lang="en-GB" dirty="0">
                <a:ea typeface="+mn-lt"/>
                <a:cs typeface="+mn-lt"/>
              </a:rPr>
              <a:t>Each AD FS claim has a claim type, such as email address, UPN, or last name. Users can be issued claims based on any defined claim type. Therefore, a user might be issued a claim with a type of Last Name and a value of Weber, for example. AD FS provides many built-in claim types. Optionally, you can create new ones based on organizational requirements.</a:t>
            </a:r>
          </a:p>
          <a:p>
            <a:pPr>
              <a:buNone/>
            </a:pPr>
            <a:r>
              <a:rPr lang="en-GB" dirty="0">
                <a:ea typeface="+mn-lt"/>
                <a:cs typeface="+mn-lt"/>
              </a:rPr>
              <a:t>A Uniform Resource Identifier (URI) identifies each AD FS claim type uniquely. This information is provided as part of the AD FS server metadata. For example, if the claims provider organization and the relying party organization decide to use a claim type of </a:t>
            </a:r>
            <a:r>
              <a:rPr lang="en-GB" dirty="0" err="1">
                <a:ea typeface="+mn-lt"/>
                <a:cs typeface="+mn-lt"/>
              </a:rPr>
              <a:t>AccountNumber</a:t>
            </a:r>
            <a:r>
              <a:rPr lang="en-GB" dirty="0">
                <a:ea typeface="+mn-lt"/>
                <a:cs typeface="+mn-lt"/>
              </a:rPr>
              <a:t>, both organizations must configure a claim type with this name. The claim type is published, and the claim type URI must be identical on both AD FS servers.</a:t>
            </a:r>
            <a:endParaRPr lang="en-GB" dirty="0">
              <a:cs typeface="Calibri"/>
            </a:endParaRPr>
          </a:p>
        </p:txBody>
      </p:sp>
    </p:spTree>
    <p:extLst>
      <p:ext uri="{BB962C8B-B14F-4D97-AF65-F5344CB8AC3E}">
        <p14:creationId xmlns:p14="http://schemas.microsoft.com/office/powerpoint/2010/main" val="124480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BB65-ACEB-482B-ACC8-075A5D782DB4}"/>
              </a:ext>
            </a:extLst>
          </p:cNvPr>
          <p:cNvSpPr>
            <a:spLocks noGrp="1"/>
          </p:cNvSpPr>
          <p:nvPr>
            <p:ph type="title"/>
          </p:nvPr>
        </p:nvSpPr>
        <p:spPr/>
        <p:txBody>
          <a:bodyPr/>
          <a:lstStyle/>
          <a:p>
            <a:r>
              <a:rPr lang="en-GB" dirty="0">
                <a:cs typeface="Calibri Light"/>
              </a:rPr>
              <a:t>AD FS Claims</a:t>
            </a:r>
            <a:endParaRPr lang="en-GB" dirty="0"/>
          </a:p>
        </p:txBody>
      </p:sp>
      <p:sp>
        <p:nvSpPr>
          <p:cNvPr id="3" name="Content Placeholder 2">
            <a:extLst>
              <a:ext uri="{FF2B5EF4-FFF2-40B4-BE49-F238E27FC236}">
                <a16:creationId xmlns:a16="http://schemas.microsoft.com/office/drawing/2014/main" id="{E5E6AC2C-27BE-4F96-8FBD-8973EA7EBE06}"/>
              </a:ext>
            </a:extLst>
          </p:cNvPr>
          <p:cNvSpPr>
            <a:spLocks noGrp="1"/>
          </p:cNvSpPr>
          <p:nvPr>
            <p:ph idx="1"/>
          </p:nvPr>
        </p:nvSpPr>
        <p:spPr/>
        <p:txBody>
          <a:bodyPr vert="horz" lIns="91440" tIns="45720" rIns="91440" bIns="45720" rtlCol="0" anchor="t">
            <a:normAutofit fontScale="92500"/>
          </a:bodyPr>
          <a:lstStyle/>
          <a:p>
            <a:pPr>
              <a:buNone/>
            </a:pPr>
            <a:r>
              <a:rPr lang="en-GB" b="1" dirty="0">
                <a:ea typeface="+mn-lt"/>
                <a:cs typeface="+mn-lt"/>
              </a:rPr>
              <a:t>Claim rules</a:t>
            </a:r>
            <a:endParaRPr lang="en-US" b="1" dirty="0"/>
          </a:p>
          <a:p>
            <a:pPr>
              <a:buNone/>
            </a:pPr>
            <a:r>
              <a:rPr lang="en-GB" dirty="0">
                <a:ea typeface="+mn-lt"/>
                <a:cs typeface="+mn-lt"/>
              </a:rPr>
              <a:t>Claim rules define how claims are sent and consumed by AD FS servers. Claim rules define the business logic that is applied to claims that the claims providers provide and that the relying parties accept. You can use claim rules to:</a:t>
            </a:r>
            <a:endParaRPr lang="en-GB" dirty="0">
              <a:cs typeface="Calibri" panose="020F0502020204030204"/>
            </a:endParaRPr>
          </a:p>
          <a:p>
            <a:r>
              <a:rPr lang="en-GB" dirty="0">
                <a:ea typeface="+mn-lt"/>
                <a:cs typeface="+mn-lt"/>
              </a:rPr>
              <a:t>Define which incoming claims are accepted from one or more claims providers.</a:t>
            </a:r>
            <a:endParaRPr lang="en-GB" dirty="0">
              <a:cs typeface="Calibri" panose="020F0502020204030204"/>
            </a:endParaRPr>
          </a:p>
          <a:p>
            <a:r>
              <a:rPr lang="en-GB" dirty="0">
                <a:ea typeface="+mn-lt"/>
                <a:cs typeface="+mn-lt"/>
              </a:rPr>
              <a:t>Define which outbound claims are provided to one or more relying parties.</a:t>
            </a:r>
            <a:endParaRPr lang="en-GB" dirty="0">
              <a:cs typeface="Calibri" panose="020F0502020204030204"/>
            </a:endParaRPr>
          </a:p>
          <a:p>
            <a:r>
              <a:rPr lang="en-GB" dirty="0">
                <a:ea typeface="+mn-lt"/>
                <a:cs typeface="+mn-lt"/>
              </a:rPr>
              <a:t>Apply authorization rules to enable access to a specific relying party for one or more users or groups of users.</a:t>
            </a:r>
          </a:p>
        </p:txBody>
      </p:sp>
    </p:spTree>
    <p:extLst>
      <p:ext uri="{BB962C8B-B14F-4D97-AF65-F5344CB8AC3E}">
        <p14:creationId xmlns:p14="http://schemas.microsoft.com/office/powerpoint/2010/main" val="291364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1DDA-38D5-44BF-B9AD-ABE623E4B42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4EBD2DF-A51C-43F0-B832-19A10B97DA42}"/>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GB" dirty="0">
                <a:cs typeface="Calibri"/>
              </a:rPr>
              <a:t>Claim rules</a:t>
            </a:r>
          </a:p>
          <a:p>
            <a:pPr>
              <a:buNone/>
            </a:pPr>
            <a:r>
              <a:rPr lang="en-GB" dirty="0">
                <a:ea typeface="+mn-lt"/>
                <a:cs typeface="+mn-lt"/>
              </a:rPr>
              <a:t>You can define two types of claim rules:</a:t>
            </a:r>
          </a:p>
          <a:p>
            <a:r>
              <a:rPr lang="en-GB" dirty="0">
                <a:ea typeface="+mn-lt"/>
                <a:cs typeface="+mn-lt"/>
              </a:rPr>
              <a:t>Claim rules for a claims provider trust. A claims provider trust is the AD FS trust relationship that is configured between an AD FS server and a claims provider. You can configure claim rules to define how the claims provider processes and issues claims.</a:t>
            </a:r>
          </a:p>
          <a:p>
            <a:r>
              <a:rPr lang="en-GB" dirty="0">
                <a:ea typeface="+mn-lt"/>
                <a:cs typeface="+mn-lt"/>
              </a:rPr>
              <a:t>Claim rules for a relying party trust. A relying party trust is the AD FS trust relationship that is configured between an AD FS server and a relying party. You can configure claim rules that define how the relying party accepts claims from the claims provider.</a:t>
            </a:r>
          </a:p>
          <a:p>
            <a:pPr>
              <a:buNone/>
            </a:pPr>
            <a:r>
              <a:rPr lang="en-GB" dirty="0">
                <a:ea typeface="+mn-lt"/>
                <a:cs typeface="+mn-lt"/>
              </a:rPr>
              <a:t>Claim rules that you configure on an AD FS claims provider are all acceptance transform rules, which determine what claim types are accepted from the claims provider and sent to a relying party trust. When configuring AD FS within a single organization, a default claims provider trust is configured with the local AD DS domain. This rule set defines the claims that are accepted from AD DS.</a:t>
            </a:r>
          </a:p>
        </p:txBody>
      </p:sp>
    </p:spTree>
    <p:extLst>
      <p:ext uri="{BB962C8B-B14F-4D97-AF65-F5344CB8AC3E}">
        <p14:creationId xmlns:p14="http://schemas.microsoft.com/office/powerpoint/2010/main" val="226180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A7AA-2D1A-4D84-B3DA-E7436963BBA8}"/>
              </a:ext>
            </a:extLst>
          </p:cNvPr>
          <p:cNvSpPr>
            <a:spLocks noGrp="1"/>
          </p:cNvSpPr>
          <p:nvPr>
            <p:ph type="title"/>
          </p:nvPr>
        </p:nvSpPr>
        <p:spPr/>
        <p:txBody>
          <a:bodyPr/>
          <a:lstStyle/>
          <a:p>
            <a:r>
              <a:rPr lang="en-GB">
                <a:ea typeface="+mj-lt"/>
                <a:cs typeface="+mj-lt"/>
              </a:rPr>
              <a:t>What is a claims provider trust?</a:t>
            </a:r>
            <a:endParaRPr lang="en-US"/>
          </a:p>
        </p:txBody>
      </p:sp>
      <p:sp>
        <p:nvSpPr>
          <p:cNvPr id="3" name="Content Placeholder 2">
            <a:extLst>
              <a:ext uri="{FF2B5EF4-FFF2-40B4-BE49-F238E27FC236}">
                <a16:creationId xmlns:a16="http://schemas.microsoft.com/office/drawing/2014/main" id="{EE6BB25D-A1D7-40F0-A2F9-8F43D44F1E50}"/>
              </a:ext>
            </a:extLst>
          </p:cNvPr>
          <p:cNvSpPr>
            <a:spLocks noGrp="1"/>
          </p:cNvSpPr>
          <p:nvPr>
            <p:ph idx="1"/>
          </p:nvPr>
        </p:nvSpPr>
        <p:spPr/>
        <p:txBody>
          <a:bodyPr vert="horz" lIns="91440" tIns="45720" rIns="91440" bIns="45720" rtlCol="0" anchor="t">
            <a:normAutofit/>
          </a:bodyPr>
          <a:lstStyle/>
          <a:p>
            <a:pPr marL="0" indent="0">
              <a:buNone/>
            </a:pPr>
            <a:endParaRPr lang="en-GB" dirty="0">
              <a:ea typeface="+mn-lt"/>
              <a:cs typeface="+mn-lt"/>
            </a:endParaRPr>
          </a:p>
        </p:txBody>
      </p:sp>
    </p:spTree>
    <p:extLst>
      <p:ext uri="{BB962C8B-B14F-4D97-AF65-F5344CB8AC3E}">
        <p14:creationId xmlns:p14="http://schemas.microsoft.com/office/powerpoint/2010/main" val="375838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E2F7-75D8-47CA-8C9F-AAD1B6CE6168}"/>
              </a:ext>
            </a:extLst>
          </p:cNvPr>
          <p:cNvSpPr>
            <a:spLocks noGrp="1"/>
          </p:cNvSpPr>
          <p:nvPr>
            <p:ph type="title"/>
          </p:nvPr>
        </p:nvSpPr>
        <p:spPr/>
        <p:txBody>
          <a:bodyPr/>
          <a:lstStyle/>
          <a:p>
            <a:r>
              <a:rPr lang="en-GB">
                <a:ea typeface="+mj-lt"/>
                <a:cs typeface="+mj-lt"/>
              </a:rPr>
              <a:t>What is a relying party trust?</a:t>
            </a:r>
            <a:endParaRPr lang="en-US"/>
          </a:p>
        </p:txBody>
      </p:sp>
      <p:sp>
        <p:nvSpPr>
          <p:cNvPr id="3" name="Content Placeholder 2">
            <a:extLst>
              <a:ext uri="{FF2B5EF4-FFF2-40B4-BE49-F238E27FC236}">
                <a16:creationId xmlns:a16="http://schemas.microsoft.com/office/drawing/2014/main" id="{F50C342B-D54F-477C-9533-8AB467B47EC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8329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8EB4-490F-4E76-AEBD-2F656724BD42}"/>
              </a:ext>
            </a:extLst>
          </p:cNvPr>
          <p:cNvSpPr>
            <a:spLocks noGrp="1"/>
          </p:cNvSpPr>
          <p:nvPr>
            <p:ph type="title"/>
          </p:nvPr>
        </p:nvSpPr>
        <p:spPr/>
        <p:txBody>
          <a:bodyPr/>
          <a:lstStyle/>
          <a:p>
            <a:r>
              <a:rPr lang="en-GB">
                <a:ea typeface="+mj-lt"/>
                <a:cs typeface="+mj-lt"/>
              </a:rPr>
              <a:t>Installing and configuring AD FS</a:t>
            </a:r>
            <a:endParaRPr lang="en-US"/>
          </a:p>
        </p:txBody>
      </p:sp>
      <p:sp>
        <p:nvSpPr>
          <p:cNvPr id="3" name="Content Placeholder 2">
            <a:extLst>
              <a:ext uri="{FF2B5EF4-FFF2-40B4-BE49-F238E27FC236}">
                <a16:creationId xmlns:a16="http://schemas.microsoft.com/office/drawing/2014/main" id="{65EF5D55-9314-478E-9FC1-61AFF0F3C77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4961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BBFC-945A-4C70-8B49-F711713AAA69}"/>
              </a:ext>
            </a:extLst>
          </p:cNvPr>
          <p:cNvSpPr>
            <a:spLocks noGrp="1"/>
          </p:cNvSpPr>
          <p:nvPr>
            <p:ph type="title"/>
          </p:nvPr>
        </p:nvSpPr>
        <p:spPr/>
        <p:txBody>
          <a:bodyPr/>
          <a:lstStyle/>
          <a:p>
            <a:r>
              <a:rPr lang="en-GB">
                <a:ea typeface="+mj-lt"/>
                <a:cs typeface="+mj-lt"/>
              </a:rPr>
              <a:t>Configuring an account partner and a resource partner</a:t>
            </a:r>
            <a:endParaRPr lang="en-US">
              <a:ea typeface="+mj-lt"/>
              <a:cs typeface="+mj-lt"/>
            </a:endParaRPr>
          </a:p>
        </p:txBody>
      </p:sp>
      <p:sp>
        <p:nvSpPr>
          <p:cNvPr id="3" name="Content Placeholder 2">
            <a:extLst>
              <a:ext uri="{FF2B5EF4-FFF2-40B4-BE49-F238E27FC236}">
                <a16:creationId xmlns:a16="http://schemas.microsoft.com/office/drawing/2014/main" id="{A4F61D40-AD51-43EC-814E-3F0236E0937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943170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Deploying and configuring AD FS</vt:lpstr>
      <vt:lpstr>AD FS Claims</vt:lpstr>
      <vt:lpstr>AD FS Claims</vt:lpstr>
      <vt:lpstr>AD FS Claims</vt:lpstr>
      <vt:lpstr>PowerPoint Presentation</vt:lpstr>
      <vt:lpstr>What is a claims provider trust?</vt:lpstr>
      <vt:lpstr>What is a relying party trust?</vt:lpstr>
      <vt:lpstr>Installing and configuring AD FS</vt:lpstr>
      <vt:lpstr>Configuring an account partner and a resource partner</vt:lpstr>
      <vt:lpstr>How home realm discovery works</vt:lpstr>
      <vt:lpstr>Managing an AD FS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cp:revision>
  <dcterms:created xsi:type="dcterms:W3CDTF">2021-06-16T10:17:15Z</dcterms:created>
  <dcterms:modified xsi:type="dcterms:W3CDTF">2021-06-16T16:56:27Z</dcterms:modified>
</cp:coreProperties>
</file>