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1B118-3FE9-4F69-B3B7-59E661E732AF}" v="5" dt="2021-06-16T10:19:0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. Nguyen Thanh - CMCGlobal DU12" userId="S::ntlam3@cmc.com.vn::c4774842-7813-41bb-9a2e-53b6b58180d6" providerId="AD" clId="Web-{9F31B118-3FE9-4F69-B3B7-59E661E732AF}"/>
    <pc:docChg chg="modSld">
      <pc:chgData name="Lam. Nguyen Thanh - CMCGlobal DU12" userId="S::ntlam3@cmc.com.vn::c4774842-7813-41bb-9a2e-53b6b58180d6" providerId="AD" clId="Web-{9F31B118-3FE9-4F69-B3B7-59E661E732AF}" dt="2021-06-16T10:19:04.060" v="1" actId="20577"/>
      <pc:docMkLst>
        <pc:docMk/>
      </pc:docMkLst>
      <pc:sldChg chg="modSp">
        <pc:chgData name="Lam. Nguyen Thanh - CMCGlobal DU12" userId="S::ntlam3@cmc.com.vn::c4774842-7813-41bb-9a2e-53b6b58180d6" providerId="AD" clId="Web-{9F31B118-3FE9-4F69-B3B7-59E661E732AF}" dt="2021-06-16T10:19:04.060" v="1" actId="20577"/>
        <pc:sldMkLst>
          <pc:docMk/>
          <pc:sldMk cId="109857222" sldId="256"/>
        </pc:sldMkLst>
        <pc:spChg chg="mod">
          <ac:chgData name="Lam. Nguyen Thanh - CMCGlobal DU12" userId="S::ntlam3@cmc.com.vn::c4774842-7813-41bb-9a2e-53b6b58180d6" providerId="AD" clId="Web-{9F31B118-3FE9-4F69-B3B7-59E661E732AF}" dt="2021-06-16T10:19:04.06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Web Application Proxy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Web Application Proxy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2021-06-16T10:18:58Z</dcterms:created>
  <dcterms:modified xsi:type="dcterms:W3CDTF">2021-06-16T10:19:10Z</dcterms:modified>
</cp:coreProperties>
</file>