
<file path=[Content_Types].xml><?xml version="1.0" encoding="utf-8"?>
<Types xmlns="http://schemas.openxmlformats.org/package/2006/content-types">
  <Default Extension="bin" ContentType="application/vnd.openxmlformats-officedocument.oleObject"/>
  <Default Extension="emf" ContentType="image/x-emf"/>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tags/tag319.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tags/tag376.xml" ContentType="application/vnd.openxmlformats-officedocument.presentationml.tags+xml"/>
  <Override PartName="/ppt/tags/tag377.xml" ContentType="application/vnd.openxmlformats-officedocument.presentationml.tags+xml"/>
  <Override PartName="/ppt/tags/tag378.xml" ContentType="application/vnd.openxmlformats-officedocument.presentationml.tags+xml"/>
  <Override PartName="/ppt/tags/tag379.xml" ContentType="application/vnd.openxmlformats-officedocument.presentationml.tags+xml"/>
  <Override PartName="/ppt/tags/tag380.xml" ContentType="application/vnd.openxmlformats-officedocument.presentationml.tags+xml"/>
  <Override PartName="/ppt/tags/tag381.xml" ContentType="application/vnd.openxmlformats-officedocument.presentationml.tags+xml"/>
  <Override PartName="/ppt/tags/tag382.xml" ContentType="application/vnd.openxmlformats-officedocument.presentationml.tags+xml"/>
  <Override PartName="/ppt/tags/tag383.xml" ContentType="application/vnd.openxmlformats-officedocument.presentationml.tags+xml"/>
  <Override PartName="/ppt/tags/tag384.xml" ContentType="application/vnd.openxmlformats-officedocument.presentationml.tags+xml"/>
  <Override PartName="/ppt/tags/tag385.xml" ContentType="application/vnd.openxmlformats-officedocument.presentationml.tags+xml"/>
  <Override PartName="/ppt/tags/tag386.xml" ContentType="application/vnd.openxmlformats-officedocument.presentationml.tags+xml"/>
  <Override PartName="/ppt/tags/tag387.xml" ContentType="application/vnd.openxmlformats-officedocument.presentationml.tags+xml"/>
  <Override PartName="/ppt/tags/tag388.xml" ContentType="application/vnd.openxmlformats-officedocument.presentationml.tags+xml"/>
  <Override PartName="/ppt/tags/tag389.xml" ContentType="application/vnd.openxmlformats-officedocument.presentationml.tags+xml"/>
  <Override PartName="/ppt/tags/tag390.xml" ContentType="application/vnd.openxmlformats-officedocument.presentationml.tags+xml"/>
  <Override PartName="/ppt/tags/tag391.xml" ContentType="application/vnd.openxmlformats-officedocument.presentationml.tags+xml"/>
  <Override PartName="/ppt/tags/tag392.xml" ContentType="application/vnd.openxmlformats-officedocument.presentationml.tags+xml"/>
  <Override PartName="/ppt/tags/tag393.xml" ContentType="application/vnd.openxmlformats-officedocument.presentationml.tags+xml"/>
  <Override PartName="/ppt/tags/tag394.xml" ContentType="application/vnd.openxmlformats-officedocument.presentationml.tags+xml"/>
  <Override PartName="/ppt/tags/tag395.xml" ContentType="application/vnd.openxmlformats-officedocument.presentationml.tags+xml"/>
  <Override PartName="/ppt/tags/tag396.xml" ContentType="application/vnd.openxmlformats-officedocument.presentationml.tags+xml"/>
  <Override PartName="/ppt/tags/tag397.xml" ContentType="application/vnd.openxmlformats-officedocument.presentationml.tags+xml"/>
  <Override PartName="/ppt/tags/tag398.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authors.xml" ContentType="application/vnd.ms-powerpoint.author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864" r:id="rId2"/>
  </p:sldMasterIdLst>
  <p:notesMasterIdLst>
    <p:notesMasterId r:id="rId20"/>
  </p:notesMasterIdLst>
  <p:handoutMasterIdLst>
    <p:handoutMasterId r:id="rId21"/>
  </p:handoutMasterIdLst>
  <p:sldIdLst>
    <p:sldId id="256" r:id="rId3"/>
    <p:sldId id="3701" r:id="rId4"/>
    <p:sldId id="3707" r:id="rId5"/>
    <p:sldId id="3708" r:id="rId6"/>
    <p:sldId id="3702" r:id="rId7"/>
    <p:sldId id="3713" r:id="rId8"/>
    <p:sldId id="3714" r:id="rId9"/>
    <p:sldId id="3703" r:id="rId10"/>
    <p:sldId id="3706" r:id="rId11"/>
    <p:sldId id="3704" r:id="rId12"/>
    <p:sldId id="3709" r:id="rId13"/>
    <p:sldId id="3710" r:id="rId14"/>
    <p:sldId id="3715" r:id="rId15"/>
    <p:sldId id="3716" r:id="rId16"/>
    <p:sldId id="3705" r:id="rId17"/>
    <p:sldId id="3711" r:id="rId18"/>
    <p:sldId id="3712" r:id="rId19"/>
  </p:sldIdLst>
  <p:sldSz cx="12192000" cy="6858000"/>
  <p:notesSz cx="7102475" cy="9388475"/>
  <p:custDataLst>
    <p:tags r:id="rId2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CA497640-9F12-D0D7-23C7-745A10EB2387}" name="Srikanth Jayarajan" initials="SJ" userId="dMYpSlfjzFcYPEDsXjVgLmU1LCIkAjLNCqtAilE+2dM=" providerId="None"/>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Haley Rich" initials="HR" lastIdx="1" clrIdx="0">
    <p:extLst>
      <p:ext uri="{19B8F6BF-5375-455C-9EA6-DF929625EA0E}">
        <p15:presenceInfo xmlns:p15="http://schemas.microsoft.com/office/powerpoint/2012/main" userId="S-1-5-21-1801674531-1788223648-725345543-1185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0D0D0"/>
    <a:srgbClr val="051C2C"/>
    <a:srgbClr val="000000"/>
    <a:srgbClr val="7F7F7F"/>
    <a:srgbClr val="AFC3FF"/>
    <a:srgbClr val="0D3171"/>
    <a:srgbClr val="E6E6E6"/>
    <a:srgbClr val="4D4D4D"/>
    <a:srgbClr val="00A9F4"/>
    <a:srgbClr val="1F40E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28" autoAdjust="0"/>
    <p:restoredTop sz="94621" autoAdjust="0"/>
  </p:normalViewPr>
  <p:slideViewPr>
    <p:cSldViewPr snapToGrid="0" snapToObjects="1">
      <p:cViewPr varScale="1">
        <p:scale>
          <a:sx n="114" d="100"/>
          <a:sy n="114" d="100"/>
        </p:scale>
        <p:origin x="468" y="102"/>
      </p:cViewPr>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0"/>
    </p:cViewPr>
  </p:sorterViewPr>
  <p:notesViewPr>
    <p:cSldViewPr snapToGrid="0" snapToObjects="1">
      <p:cViewPr>
        <p:scale>
          <a:sx n="250" d="100"/>
          <a:sy n="250" d="100"/>
        </p:scale>
        <p:origin x="144" y="14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handoutMaster" Target="handoutMasters/handout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commentAuthors" Target="commentAuthors.xml"/><Relationship Id="rId28" Type="http://schemas.microsoft.com/office/2018/10/relationships/authors" Target="author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gs" Target="tags/tag1.xml"/><Relationship Id="rId27"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35.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6.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04BC41E-EAC0-4D88-BA59-21A53C68F870}"/>
              </a:ext>
            </a:extLst>
          </p:cNvPr>
          <p:cNvSpPr>
            <a:spLocks noGrp="1"/>
          </p:cNvSpPr>
          <p:nvPr>
            <p:ph type="hdr" sz="quarter"/>
          </p:nvPr>
        </p:nvSpPr>
        <p:spPr>
          <a:xfrm>
            <a:off x="0" y="0"/>
            <a:ext cx="3078163" cy="469900"/>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20B5C4BB-B13C-4942-8E14-023ED14A3DB8}"/>
              </a:ext>
            </a:extLst>
          </p:cNvPr>
          <p:cNvSpPr>
            <a:spLocks noGrp="1"/>
          </p:cNvSpPr>
          <p:nvPr>
            <p:ph type="dt" sz="quarter" idx="1"/>
          </p:nvPr>
        </p:nvSpPr>
        <p:spPr>
          <a:xfrm>
            <a:off x="4022725" y="0"/>
            <a:ext cx="3078163" cy="469900"/>
          </a:xfrm>
          <a:prstGeom prst="rect">
            <a:avLst/>
          </a:prstGeom>
        </p:spPr>
        <p:txBody>
          <a:bodyPr vert="horz" lIns="91440" tIns="45720" rIns="91440" bIns="45720" rtlCol="0"/>
          <a:lstStyle>
            <a:lvl1pPr algn="r">
              <a:defRPr sz="1200"/>
            </a:lvl1pPr>
          </a:lstStyle>
          <a:p>
            <a:fld id="{A6BD5B6C-20AF-4F0F-889A-7AADC7535123}" type="datetime3">
              <a:rPr lang="en-US" smtClean="0"/>
              <a:t>27 February 2021</a:t>
            </a:fld>
            <a:endParaRPr lang="en-US" dirty="0"/>
          </a:p>
        </p:txBody>
      </p:sp>
      <p:sp>
        <p:nvSpPr>
          <p:cNvPr id="4" name="Footer Placeholder 3">
            <a:extLst>
              <a:ext uri="{FF2B5EF4-FFF2-40B4-BE49-F238E27FC236}">
                <a16:creationId xmlns:a16="http://schemas.microsoft.com/office/drawing/2014/main" id="{78221145-1027-4A39-B15A-DD84A26C2039}"/>
              </a:ext>
            </a:extLst>
          </p:cNvPr>
          <p:cNvSpPr>
            <a:spLocks noGrp="1"/>
          </p:cNvSpPr>
          <p:nvPr>
            <p:ph type="ftr" sz="quarter" idx="2"/>
          </p:nvPr>
        </p:nvSpPr>
        <p:spPr>
          <a:xfrm>
            <a:off x="0" y="8918575"/>
            <a:ext cx="3078163" cy="4699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1A147719-50F5-4089-8123-86F5AF9C8847}"/>
              </a:ext>
            </a:extLst>
          </p:cNvPr>
          <p:cNvSpPr>
            <a:spLocks noGrp="1"/>
          </p:cNvSpPr>
          <p:nvPr>
            <p:ph type="sldNum" sz="quarter" idx="3"/>
          </p:nvPr>
        </p:nvSpPr>
        <p:spPr>
          <a:xfrm>
            <a:off x="4022725" y="8918575"/>
            <a:ext cx="3078163" cy="469900"/>
          </a:xfrm>
          <a:prstGeom prst="rect">
            <a:avLst/>
          </a:prstGeom>
        </p:spPr>
        <p:txBody>
          <a:bodyPr vert="horz" lIns="91440" tIns="45720" rIns="91440" bIns="45720" rtlCol="0" anchor="b"/>
          <a:lstStyle>
            <a:lvl1pPr algn="r">
              <a:defRPr sz="1200"/>
            </a:lvl1pPr>
          </a:lstStyle>
          <a:p>
            <a:fld id="{D2610F73-99D1-48E7-A408-B5EB5C8393F8}" type="slidenum">
              <a:rPr lang="en-US" smtClean="0"/>
              <a:t>‹#›</a:t>
            </a:fld>
            <a:endParaRPr lang="en-US" dirty="0"/>
          </a:p>
        </p:txBody>
      </p:sp>
    </p:spTree>
    <p:extLst>
      <p:ext uri="{BB962C8B-B14F-4D97-AF65-F5344CB8AC3E}">
        <p14:creationId xmlns:p14="http://schemas.microsoft.com/office/powerpoint/2010/main" val="247319651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7739" cy="471054"/>
          </a:xfrm>
          <a:prstGeom prst="rect">
            <a:avLst/>
          </a:prstGeom>
        </p:spPr>
        <p:txBody>
          <a:bodyPr vert="horz" lIns="914400" tIns="47114" rIns="94229" bIns="47114" rtlCol="0"/>
          <a:lstStyle>
            <a:lvl1pPr algn="l">
              <a:defRPr sz="900">
                <a:latin typeface="+mn-lt"/>
                <a:cs typeface="Arial" panose="020B0604020202020204" pitchFamily="34" charset="0"/>
              </a:defRPr>
            </a:lvl1pPr>
          </a:lstStyle>
          <a:p>
            <a:endParaRPr lang="en-US"/>
          </a:p>
        </p:txBody>
      </p:sp>
      <p:sp>
        <p:nvSpPr>
          <p:cNvPr id="3" name="Date Placeholder 2"/>
          <p:cNvSpPr>
            <a:spLocks noGrp="1"/>
          </p:cNvSpPr>
          <p:nvPr>
            <p:ph type="dt" idx="1"/>
          </p:nvPr>
        </p:nvSpPr>
        <p:spPr>
          <a:xfrm>
            <a:off x="4023092" y="0"/>
            <a:ext cx="3077739" cy="471054"/>
          </a:xfrm>
          <a:prstGeom prst="rect">
            <a:avLst/>
          </a:prstGeom>
        </p:spPr>
        <p:txBody>
          <a:bodyPr vert="horz" lIns="94229" tIns="47114" rIns="914400" bIns="47114" rtlCol="0"/>
          <a:lstStyle>
            <a:lvl1pPr algn="r">
              <a:defRPr sz="900">
                <a:latin typeface="+mn-lt"/>
                <a:cs typeface="Arial" panose="020B0604020202020204" pitchFamily="34" charset="0"/>
              </a:defRPr>
            </a:lvl1pPr>
          </a:lstStyle>
          <a:p>
            <a:fld id="{1DF34805-1F01-4BDA-A8CA-FCEA2B4BC8D0}" type="datetime3">
              <a:rPr lang="en-US" smtClean="0"/>
              <a:pPr/>
              <a:t>27 February 2021</a:t>
            </a:fld>
            <a:endParaRPr lang="en-US"/>
          </a:p>
        </p:txBody>
      </p:sp>
      <p:sp>
        <p:nvSpPr>
          <p:cNvPr id="4" name="Slide Image Placeholder 3"/>
          <p:cNvSpPr>
            <a:spLocks noGrp="1" noRot="1" noChangeAspect="1"/>
          </p:cNvSpPr>
          <p:nvPr>
            <p:ph type="sldImg" idx="2"/>
          </p:nvPr>
        </p:nvSpPr>
        <p:spPr>
          <a:xfrm>
            <a:off x="735013" y="563563"/>
            <a:ext cx="5632450" cy="3168650"/>
          </a:xfrm>
          <a:prstGeom prst="rect">
            <a:avLst/>
          </a:prstGeom>
          <a:noFill/>
          <a:ln w="6350">
            <a:solidFill>
              <a:prstClr val="black"/>
            </a:solidFill>
          </a:ln>
        </p:spPr>
        <p:txBody>
          <a:bodyPr vert="horz" lIns="94229" tIns="47114" rIns="94229" bIns="47114" rtlCol="0" anchor="ctr"/>
          <a:lstStyle/>
          <a:p>
            <a:endParaRPr lang="en-US"/>
          </a:p>
        </p:txBody>
      </p:sp>
      <p:sp>
        <p:nvSpPr>
          <p:cNvPr id="6" name="Footer Placeholder 5"/>
          <p:cNvSpPr>
            <a:spLocks noGrp="1"/>
          </p:cNvSpPr>
          <p:nvPr>
            <p:ph type="ftr" sz="quarter" idx="4"/>
          </p:nvPr>
        </p:nvSpPr>
        <p:spPr>
          <a:xfrm>
            <a:off x="0" y="8917422"/>
            <a:ext cx="3077739" cy="471053"/>
          </a:xfrm>
          <a:prstGeom prst="rect">
            <a:avLst/>
          </a:prstGeom>
        </p:spPr>
        <p:txBody>
          <a:bodyPr vert="horz" lIns="914400" tIns="47114" rIns="94229" bIns="47114" rtlCol="0" anchor="b"/>
          <a:lstStyle>
            <a:lvl1pPr algn="l">
              <a:defRPr sz="900">
                <a:latin typeface="+mn-lt"/>
                <a:cs typeface="Arial" panose="020B0604020202020204" pitchFamily="34" charset="0"/>
              </a:defRPr>
            </a:lvl1pPr>
          </a:lstStyle>
          <a:p>
            <a:endParaRPr lang="en-US"/>
          </a:p>
        </p:txBody>
      </p:sp>
      <p:sp>
        <p:nvSpPr>
          <p:cNvPr id="7" name="Slide Number Placeholder 6"/>
          <p:cNvSpPr>
            <a:spLocks noGrp="1"/>
          </p:cNvSpPr>
          <p:nvPr>
            <p:ph type="sldNum" sz="quarter" idx="5"/>
          </p:nvPr>
        </p:nvSpPr>
        <p:spPr>
          <a:xfrm>
            <a:off x="4023092" y="8917422"/>
            <a:ext cx="3077739" cy="471053"/>
          </a:xfrm>
          <a:prstGeom prst="rect">
            <a:avLst/>
          </a:prstGeom>
        </p:spPr>
        <p:txBody>
          <a:bodyPr vert="horz" lIns="94229" tIns="47114" rIns="914400" bIns="47114" rtlCol="0" anchor="b"/>
          <a:lstStyle>
            <a:lvl1pPr algn="r">
              <a:defRPr sz="900">
                <a:latin typeface="+mn-lt"/>
                <a:cs typeface="Arial" panose="020B0604020202020204" pitchFamily="34" charset="0"/>
              </a:defRPr>
            </a:lvl1pPr>
          </a:lstStyle>
          <a:p>
            <a:fld id="{CF5EBCF4-26FC-4F76-8DA1-52FDDC328D44}" type="slidenum">
              <a:rPr lang="en-US" smtClean="0"/>
              <a:pPr/>
              <a:t>‹#›</a:t>
            </a:fld>
            <a:endParaRPr lang="en-US"/>
          </a:p>
        </p:txBody>
      </p:sp>
      <p:sp>
        <p:nvSpPr>
          <p:cNvPr id="9" name="Notes Placeholder 8">
            <a:extLst>
              <a:ext uri="{FF2B5EF4-FFF2-40B4-BE49-F238E27FC236}">
                <a16:creationId xmlns:a16="http://schemas.microsoft.com/office/drawing/2014/main" id="{0CB7C52D-12F1-4B27-95B4-DB01358D59B9}"/>
              </a:ext>
            </a:extLst>
          </p:cNvPr>
          <p:cNvSpPr>
            <a:spLocks noGrp="1"/>
          </p:cNvSpPr>
          <p:nvPr>
            <p:ph type="body" sz="quarter" idx="3"/>
          </p:nvPr>
        </p:nvSpPr>
        <p:spPr>
          <a:xfrm>
            <a:off x="709613" y="4518025"/>
            <a:ext cx="5683250" cy="3697288"/>
          </a:xfrm>
          <a:prstGeom prst="rect">
            <a:avLst/>
          </a:prstGeom>
        </p:spPr>
        <p:txBody>
          <a:bodyPr vert="horz" lIns="91440" tIns="45720" rIns="9144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80066646"/>
      </p:ext>
    </p:extLst>
  </p:cSld>
  <p:clrMap bg1="lt1" tx1="dk1" bg2="lt2" tx2="dk2" accent1="accent1" accent2="accent2" accent3="accent3" accent4="accent4" accent5="accent5" accent6="accent6" hlink="hlink" folHlink="folHlink"/>
  <p:hf hdr="0" ftr="0"/>
  <p:notesStyle>
    <a:lvl1pPr marL="0" algn="l" defTabSz="914400" rtl="0" eaLnBrk="1" latinLnBrk="0" hangingPunct="1">
      <a:lnSpc>
        <a:spcPct val="100000"/>
      </a:lnSpc>
      <a:spcBef>
        <a:spcPts val="400"/>
      </a:spcBef>
      <a:spcAft>
        <a:spcPts val="400"/>
      </a:spcAft>
      <a:defRPr lang="en-US" sz="1100" kern="1200">
        <a:solidFill>
          <a:schemeClr val="tx1"/>
        </a:solidFill>
        <a:latin typeface="+mn-lt"/>
        <a:ea typeface="+mn-ea"/>
        <a:cs typeface="Arial" panose="020B0604020202020204" pitchFamily="34" charset="0"/>
      </a:defRPr>
    </a:lvl1pPr>
    <a:lvl2pPr marL="171450" indent="-171450" algn="l" defTabSz="914400" rtl="0" eaLnBrk="1" latinLnBrk="0" hangingPunct="1">
      <a:buFont typeface="Wingdings" panose="05000000000000000000" pitchFamily="2" charset="2"/>
      <a:buChar char=""/>
      <a:defRPr lang="en-US" sz="1100" kern="1200">
        <a:solidFill>
          <a:schemeClr val="tx1"/>
        </a:solidFill>
        <a:latin typeface="+mn-lt"/>
        <a:ea typeface="+mn-ea"/>
        <a:cs typeface="+mn-cs"/>
      </a:defRPr>
    </a:lvl2pPr>
    <a:lvl3pPr marL="400050" indent="-171450" algn="l" defTabSz="914400" rtl="0" eaLnBrk="1" latinLnBrk="0" hangingPunct="1">
      <a:buFont typeface="Arial" panose="020B0604020202020204" pitchFamily="34" charset="0"/>
      <a:buChar char="―"/>
      <a:defRPr lang="en-US" sz="1100" kern="1200">
        <a:solidFill>
          <a:schemeClr val="tx1"/>
        </a:solidFill>
        <a:latin typeface="+mn-lt"/>
        <a:ea typeface="+mn-ea"/>
        <a:cs typeface="+mn-cs"/>
      </a:defRPr>
    </a:lvl3pPr>
    <a:lvl4pPr marL="579437" indent="-171450" algn="l" defTabSz="914400" rtl="0" eaLnBrk="1" latinLnBrk="0" hangingPunct="1">
      <a:buFont typeface="Arial" panose="020B0604020202020204" pitchFamily="34" charset="0"/>
      <a:buChar char="»"/>
      <a:defRPr lang="en-US" sz="1100" kern="1200">
        <a:solidFill>
          <a:schemeClr val="tx1"/>
        </a:solidFill>
        <a:latin typeface="+mn-lt"/>
        <a:ea typeface="+mn-ea"/>
        <a:cs typeface="+mn-cs"/>
      </a:defRPr>
    </a:lvl4pPr>
    <a:lvl5pPr marL="750887" indent="-171450" algn="l" defTabSz="914400" rtl="0" eaLnBrk="1" latinLnBrk="0" hangingPunct="1">
      <a:buFont typeface="Arial" panose="020B0604020202020204" pitchFamily="34" charset="0"/>
      <a:buChar char="›"/>
      <a:defRPr lang="en-US" sz="11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8" Type="http://schemas.openxmlformats.org/officeDocument/2006/relationships/tags" Target="../tags/tag31.xml"/><Relationship Id="rId13" Type="http://schemas.openxmlformats.org/officeDocument/2006/relationships/image" Target="../media/image3.png"/><Relationship Id="rId3" Type="http://schemas.openxmlformats.org/officeDocument/2006/relationships/tags" Target="../tags/tag26.xml"/><Relationship Id="rId7" Type="http://schemas.openxmlformats.org/officeDocument/2006/relationships/tags" Target="../tags/tag30.xml"/><Relationship Id="rId12" Type="http://schemas.openxmlformats.org/officeDocument/2006/relationships/image" Target="../media/image2.emf"/><Relationship Id="rId2" Type="http://schemas.openxmlformats.org/officeDocument/2006/relationships/tags" Target="../tags/tag25.xml"/><Relationship Id="rId1" Type="http://schemas.openxmlformats.org/officeDocument/2006/relationships/vmlDrawing" Target="../drawings/vmlDrawing2.vml"/><Relationship Id="rId6" Type="http://schemas.openxmlformats.org/officeDocument/2006/relationships/tags" Target="../tags/tag29.xml"/><Relationship Id="rId11" Type="http://schemas.openxmlformats.org/officeDocument/2006/relationships/oleObject" Target="../embeddings/oleObject2.bin"/><Relationship Id="rId5" Type="http://schemas.openxmlformats.org/officeDocument/2006/relationships/tags" Target="../tags/tag28.xml"/><Relationship Id="rId10" Type="http://schemas.openxmlformats.org/officeDocument/2006/relationships/slideMaster" Target="../slideMasters/slideMaster1.xml"/><Relationship Id="rId4" Type="http://schemas.openxmlformats.org/officeDocument/2006/relationships/tags" Target="../tags/tag27.xml"/><Relationship Id="rId9" Type="http://schemas.openxmlformats.org/officeDocument/2006/relationships/tags" Target="../tags/tag32.xml"/></Relationships>
</file>

<file path=ppt/slideLayouts/_rels/slideLayout10.xml.rels><?xml version="1.0" encoding="UTF-8" standalone="yes"?>
<Relationships xmlns="http://schemas.openxmlformats.org/package/2006/relationships"><Relationship Id="rId8" Type="http://schemas.openxmlformats.org/officeDocument/2006/relationships/tags" Target="../tags/tag107.xml"/><Relationship Id="rId13" Type="http://schemas.openxmlformats.org/officeDocument/2006/relationships/tags" Target="../tags/tag112.xml"/><Relationship Id="rId18" Type="http://schemas.openxmlformats.org/officeDocument/2006/relationships/image" Target="../media/image5.emf"/><Relationship Id="rId3" Type="http://schemas.openxmlformats.org/officeDocument/2006/relationships/tags" Target="../tags/tag102.xml"/><Relationship Id="rId7" Type="http://schemas.openxmlformats.org/officeDocument/2006/relationships/tags" Target="../tags/tag106.xml"/><Relationship Id="rId12" Type="http://schemas.openxmlformats.org/officeDocument/2006/relationships/tags" Target="../tags/tag111.xml"/><Relationship Id="rId17" Type="http://schemas.openxmlformats.org/officeDocument/2006/relationships/oleObject" Target="../embeddings/oleObject9.bin"/><Relationship Id="rId2" Type="http://schemas.openxmlformats.org/officeDocument/2006/relationships/tags" Target="../tags/tag101.xml"/><Relationship Id="rId16" Type="http://schemas.openxmlformats.org/officeDocument/2006/relationships/slideMaster" Target="../slideMasters/slideMaster1.xml"/><Relationship Id="rId1" Type="http://schemas.openxmlformats.org/officeDocument/2006/relationships/vmlDrawing" Target="../drawings/vmlDrawing9.vml"/><Relationship Id="rId6" Type="http://schemas.openxmlformats.org/officeDocument/2006/relationships/tags" Target="../tags/tag105.xml"/><Relationship Id="rId11" Type="http://schemas.openxmlformats.org/officeDocument/2006/relationships/tags" Target="../tags/tag110.xml"/><Relationship Id="rId5" Type="http://schemas.openxmlformats.org/officeDocument/2006/relationships/tags" Target="../tags/tag104.xml"/><Relationship Id="rId15" Type="http://schemas.openxmlformats.org/officeDocument/2006/relationships/tags" Target="../tags/tag114.xml"/><Relationship Id="rId10" Type="http://schemas.openxmlformats.org/officeDocument/2006/relationships/tags" Target="../tags/tag109.xml"/><Relationship Id="rId4" Type="http://schemas.openxmlformats.org/officeDocument/2006/relationships/tags" Target="../tags/tag103.xml"/><Relationship Id="rId9" Type="http://schemas.openxmlformats.org/officeDocument/2006/relationships/tags" Target="../tags/tag108.xml"/><Relationship Id="rId14" Type="http://schemas.openxmlformats.org/officeDocument/2006/relationships/tags" Target="../tags/tag113.xml"/></Relationships>
</file>

<file path=ppt/slideLayouts/_rels/slideLayout11.xml.rels><?xml version="1.0" encoding="UTF-8" standalone="yes"?>
<Relationships xmlns="http://schemas.openxmlformats.org/package/2006/relationships"><Relationship Id="rId8" Type="http://schemas.openxmlformats.org/officeDocument/2006/relationships/tags" Target="../tags/tag121.xml"/><Relationship Id="rId13" Type="http://schemas.openxmlformats.org/officeDocument/2006/relationships/tags" Target="../tags/tag126.xml"/><Relationship Id="rId3" Type="http://schemas.openxmlformats.org/officeDocument/2006/relationships/tags" Target="../tags/tag116.xml"/><Relationship Id="rId7" Type="http://schemas.openxmlformats.org/officeDocument/2006/relationships/tags" Target="../tags/tag120.xml"/><Relationship Id="rId12" Type="http://schemas.openxmlformats.org/officeDocument/2006/relationships/tags" Target="../tags/tag125.xml"/><Relationship Id="rId17" Type="http://schemas.openxmlformats.org/officeDocument/2006/relationships/image" Target="../media/image1.emf"/><Relationship Id="rId2" Type="http://schemas.openxmlformats.org/officeDocument/2006/relationships/tags" Target="../tags/tag115.xml"/><Relationship Id="rId16" Type="http://schemas.openxmlformats.org/officeDocument/2006/relationships/oleObject" Target="../embeddings/oleObject10.bin"/><Relationship Id="rId1" Type="http://schemas.openxmlformats.org/officeDocument/2006/relationships/vmlDrawing" Target="../drawings/vmlDrawing10.vml"/><Relationship Id="rId6" Type="http://schemas.openxmlformats.org/officeDocument/2006/relationships/tags" Target="../tags/tag119.xml"/><Relationship Id="rId11" Type="http://schemas.openxmlformats.org/officeDocument/2006/relationships/tags" Target="../tags/tag124.xml"/><Relationship Id="rId5" Type="http://schemas.openxmlformats.org/officeDocument/2006/relationships/tags" Target="../tags/tag118.xml"/><Relationship Id="rId15" Type="http://schemas.openxmlformats.org/officeDocument/2006/relationships/slideMaster" Target="../slideMasters/slideMaster1.xml"/><Relationship Id="rId10" Type="http://schemas.openxmlformats.org/officeDocument/2006/relationships/tags" Target="../tags/tag123.xml"/><Relationship Id="rId4" Type="http://schemas.openxmlformats.org/officeDocument/2006/relationships/tags" Target="../tags/tag117.xml"/><Relationship Id="rId9" Type="http://schemas.openxmlformats.org/officeDocument/2006/relationships/tags" Target="../tags/tag122.xml"/><Relationship Id="rId14" Type="http://schemas.openxmlformats.org/officeDocument/2006/relationships/tags" Target="../tags/tag127.xml"/></Relationships>
</file>

<file path=ppt/slideLayouts/_rels/slideLayout12.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130.xml"/><Relationship Id="rId7" Type="http://schemas.openxmlformats.org/officeDocument/2006/relationships/tags" Target="../tags/tag134.xml"/><Relationship Id="rId2" Type="http://schemas.openxmlformats.org/officeDocument/2006/relationships/tags" Target="../tags/tag129.xml"/><Relationship Id="rId1" Type="http://schemas.openxmlformats.org/officeDocument/2006/relationships/tags" Target="../tags/tag128.xml"/><Relationship Id="rId6" Type="http://schemas.openxmlformats.org/officeDocument/2006/relationships/tags" Target="../tags/tag133.xml"/><Relationship Id="rId5" Type="http://schemas.openxmlformats.org/officeDocument/2006/relationships/tags" Target="../tags/tag132.xml"/><Relationship Id="rId4" Type="http://schemas.openxmlformats.org/officeDocument/2006/relationships/tags" Target="../tags/tag131.xml"/></Relationships>
</file>

<file path=ppt/slideLayouts/_rels/slideLayout13.xml.rels><?xml version="1.0" encoding="UTF-8" standalone="yes"?>
<Relationships xmlns="http://schemas.openxmlformats.org/package/2006/relationships"><Relationship Id="rId3" Type="http://schemas.openxmlformats.org/officeDocument/2006/relationships/tags" Target="../tags/tag137.xml"/><Relationship Id="rId2" Type="http://schemas.openxmlformats.org/officeDocument/2006/relationships/tags" Target="../tags/tag136.xml"/><Relationship Id="rId1" Type="http://schemas.openxmlformats.org/officeDocument/2006/relationships/tags" Target="../tags/tag135.xml"/><Relationship Id="rId5" Type="http://schemas.openxmlformats.org/officeDocument/2006/relationships/slideMaster" Target="../slideMasters/slideMaster1.xml"/><Relationship Id="rId4" Type="http://schemas.openxmlformats.org/officeDocument/2006/relationships/tags" Target="../tags/tag138.xml"/></Relationships>
</file>

<file path=ppt/slideLayouts/_rels/slideLayout14.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tags" Target="../tags/tag140.xml"/><Relationship Id="rId7" Type="http://schemas.openxmlformats.org/officeDocument/2006/relationships/image" Target="../media/image2.emf"/><Relationship Id="rId2" Type="http://schemas.openxmlformats.org/officeDocument/2006/relationships/tags" Target="../tags/tag139.xml"/><Relationship Id="rId1" Type="http://schemas.openxmlformats.org/officeDocument/2006/relationships/vmlDrawing" Target="../drawings/vmlDrawing11.vml"/><Relationship Id="rId6" Type="http://schemas.openxmlformats.org/officeDocument/2006/relationships/oleObject" Target="../embeddings/oleObject11.bin"/><Relationship Id="rId5" Type="http://schemas.openxmlformats.org/officeDocument/2006/relationships/slideMaster" Target="../slideMasters/slideMaster1.xml"/><Relationship Id="rId4" Type="http://schemas.openxmlformats.org/officeDocument/2006/relationships/tags" Target="../tags/tag141.xml"/></Relationships>
</file>

<file path=ppt/slideLayouts/_rels/slideLayout15.xml.rels><?xml version="1.0" encoding="UTF-8" standalone="yes"?>
<Relationships xmlns="http://schemas.openxmlformats.org/package/2006/relationships"><Relationship Id="rId8" Type="http://schemas.openxmlformats.org/officeDocument/2006/relationships/tags" Target="../tags/tag171.xml"/><Relationship Id="rId13" Type="http://schemas.openxmlformats.org/officeDocument/2006/relationships/image" Target="../media/image2.emf"/><Relationship Id="rId3" Type="http://schemas.openxmlformats.org/officeDocument/2006/relationships/tags" Target="../tags/tag166.xml"/><Relationship Id="rId7" Type="http://schemas.openxmlformats.org/officeDocument/2006/relationships/tags" Target="../tags/tag170.xml"/><Relationship Id="rId12" Type="http://schemas.openxmlformats.org/officeDocument/2006/relationships/oleObject" Target="../embeddings/oleObject13.bin"/><Relationship Id="rId2" Type="http://schemas.openxmlformats.org/officeDocument/2006/relationships/tags" Target="../tags/tag165.xml"/><Relationship Id="rId1" Type="http://schemas.openxmlformats.org/officeDocument/2006/relationships/vmlDrawing" Target="../drawings/vmlDrawing13.vml"/><Relationship Id="rId6" Type="http://schemas.openxmlformats.org/officeDocument/2006/relationships/tags" Target="../tags/tag169.xml"/><Relationship Id="rId11" Type="http://schemas.openxmlformats.org/officeDocument/2006/relationships/image" Target="../media/image7.png"/><Relationship Id="rId5" Type="http://schemas.openxmlformats.org/officeDocument/2006/relationships/tags" Target="../tags/tag168.xml"/><Relationship Id="rId10" Type="http://schemas.openxmlformats.org/officeDocument/2006/relationships/slideMaster" Target="../slideMasters/slideMaster2.xml"/><Relationship Id="rId4" Type="http://schemas.openxmlformats.org/officeDocument/2006/relationships/tags" Target="../tags/tag167.xml"/><Relationship Id="rId9" Type="http://schemas.openxmlformats.org/officeDocument/2006/relationships/tags" Target="../tags/tag172.xml"/><Relationship Id="rId14"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8" Type="http://schemas.openxmlformats.org/officeDocument/2006/relationships/tags" Target="../tags/tag179.xml"/><Relationship Id="rId3" Type="http://schemas.openxmlformats.org/officeDocument/2006/relationships/tags" Target="../tags/tag174.xml"/><Relationship Id="rId7" Type="http://schemas.openxmlformats.org/officeDocument/2006/relationships/tags" Target="../tags/tag178.xml"/><Relationship Id="rId2" Type="http://schemas.openxmlformats.org/officeDocument/2006/relationships/tags" Target="../tags/tag173.xml"/><Relationship Id="rId1" Type="http://schemas.openxmlformats.org/officeDocument/2006/relationships/vmlDrawing" Target="../drawings/vmlDrawing14.vml"/><Relationship Id="rId6" Type="http://schemas.openxmlformats.org/officeDocument/2006/relationships/tags" Target="../tags/tag177.xml"/><Relationship Id="rId11" Type="http://schemas.openxmlformats.org/officeDocument/2006/relationships/image" Target="../media/image1.emf"/><Relationship Id="rId5" Type="http://schemas.openxmlformats.org/officeDocument/2006/relationships/tags" Target="../tags/tag176.xml"/><Relationship Id="rId10" Type="http://schemas.openxmlformats.org/officeDocument/2006/relationships/oleObject" Target="../embeddings/oleObject14.bin"/><Relationship Id="rId4" Type="http://schemas.openxmlformats.org/officeDocument/2006/relationships/tags" Target="../tags/tag175.xml"/><Relationship Id="rId9"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tags" Target="../tags/tag182.xml"/><Relationship Id="rId2" Type="http://schemas.openxmlformats.org/officeDocument/2006/relationships/tags" Target="../tags/tag181.xml"/><Relationship Id="rId1" Type="http://schemas.openxmlformats.org/officeDocument/2006/relationships/tags" Target="../tags/tag180.xml"/><Relationship Id="rId5" Type="http://schemas.openxmlformats.org/officeDocument/2006/relationships/slideMaster" Target="../slideMasters/slideMaster2.xml"/><Relationship Id="rId4" Type="http://schemas.openxmlformats.org/officeDocument/2006/relationships/tags" Target="../tags/tag183.xml"/></Relationships>
</file>

<file path=ppt/slideLayouts/_rels/slideLayout18.xml.rels><?xml version="1.0" encoding="UTF-8" standalone="yes"?>
<Relationships xmlns="http://schemas.openxmlformats.org/package/2006/relationships"><Relationship Id="rId3" Type="http://schemas.openxmlformats.org/officeDocument/2006/relationships/tags" Target="../tags/tag186.xml"/><Relationship Id="rId2" Type="http://schemas.openxmlformats.org/officeDocument/2006/relationships/tags" Target="../tags/tag185.xml"/><Relationship Id="rId1" Type="http://schemas.openxmlformats.org/officeDocument/2006/relationships/tags" Target="../tags/tag184.xml"/><Relationship Id="rId5" Type="http://schemas.openxmlformats.org/officeDocument/2006/relationships/slideMaster" Target="../slideMasters/slideMaster2.xml"/><Relationship Id="rId4" Type="http://schemas.openxmlformats.org/officeDocument/2006/relationships/tags" Target="../tags/tag187.xml"/></Relationships>
</file>

<file path=ppt/slideLayouts/_rels/slideLayout19.xml.rels><?xml version="1.0" encoding="UTF-8" standalone="yes"?>
<Relationships xmlns="http://schemas.openxmlformats.org/package/2006/relationships"><Relationship Id="rId8" Type="http://schemas.openxmlformats.org/officeDocument/2006/relationships/slideMaster" Target="../slideMasters/slideMaster2.xml"/><Relationship Id="rId3" Type="http://schemas.openxmlformats.org/officeDocument/2006/relationships/tags" Target="../tags/tag189.xml"/><Relationship Id="rId7" Type="http://schemas.openxmlformats.org/officeDocument/2006/relationships/tags" Target="../tags/tag193.xml"/><Relationship Id="rId2" Type="http://schemas.openxmlformats.org/officeDocument/2006/relationships/tags" Target="../tags/tag188.xml"/><Relationship Id="rId1" Type="http://schemas.openxmlformats.org/officeDocument/2006/relationships/vmlDrawing" Target="../drawings/vmlDrawing15.vml"/><Relationship Id="rId6" Type="http://schemas.openxmlformats.org/officeDocument/2006/relationships/tags" Target="../tags/tag192.xml"/><Relationship Id="rId5" Type="http://schemas.openxmlformats.org/officeDocument/2006/relationships/tags" Target="../tags/tag191.xml"/><Relationship Id="rId10" Type="http://schemas.openxmlformats.org/officeDocument/2006/relationships/image" Target="../media/image4.emf"/><Relationship Id="rId4" Type="http://schemas.openxmlformats.org/officeDocument/2006/relationships/tags" Target="../tags/tag190.xml"/><Relationship Id="rId9" Type="http://schemas.openxmlformats.org/officeDocument/2006/relationships/oleObject" Target="../embeddings/oleObject15.bin"/></Relationships>
</file>

<file path=ppt/slideLayouts/_rels/slideLayout2.xml.rels><?xml version="1.0" encoding="UTF-8" standalone="yes"?>
<Relationships xmlns="http://schemas.openxmlformats.org/package/2006/relationships"><Relationship Id="rId8" Type="http://schemas.openxmlformats.org/officeDocument/2006/relationships/tags" Target="../tags/tag39.xml"/><Relationship Id="rId3" Type="http://schemas.openxmlformats.org/officeDocument/2006/relationships/tags" Target="../tags/tag34.xml"/><Relationship Id="rId7" Type="http://schemas.openxmlformats.org/officeDocument/2006/relationships/tags" Target="../tags/tag38.xml"/><Relationship Id="rId2" Type="http://schemas.openxmlformats.org/officeDocument/2006/relationships/tags" Target="../tags/tag33.xml"/><Relationship Id="rId1" Type="http://schemas.openxmlformats.org/officeDocument/2006/relationships/vmlDrawing" Target="../drawings/vmlDrawing3.vml"/><Relationship Id="rId6" Type="http://schemas.openxmlformats.org/officeDocument/2006/relationships/tags" Target="../tags/tag37.xml"/><Relationship Id="rId11" Type="http://schemas.openxmlformats.org/officeDocument/2006/relationships/image" Target="../media/image1.emf"/><Relationship Id="rId5" Type="http://schemas.openxmlformats.org/officeDocument/2006/relationships/tags" Target="../tags/tag36.xml"/><Relationship Id="rId10" Type="http://schemas.openxmlformats.org/officeDocument/2006/relationships/oleObject" Target="../embeddings/oleObject3.bin"/><Relationship Id="rId4" Type="http://schemas.openxmlformats.org/officeDocument/2006/relationships/tags" Target="../tags/tag35.xml"/><Relationship Id="rId9"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8" Type="http://schemas.openxmlformats.org/officeDocument/2006/relationships/tags" Target="../tags/tag200.xml"/><Relationship Id="rId3" Type="http://schemas.openxmlformats.org/officeDocument/2006/relationships/tags" Target="../tags/tag195.xml"/><Relationship Id="rId7" Type="http://schemas.openxmlformats.org/officeDocument/2006/relationships/tags" Target="../tags/tag199.xml"/><Relationship Id="rId2" Type="http://schemas.openxmlformats.org/officeDocument/2006/relationships/tags" Target="../tags/tag194.xml"/><Relationship Id="rId1" Type="http://schemas.openxmlformats.org/officeDocument/2006/relationships/vmlDrawing" Target="../drawings/vmlDrawing16.vml"/><Relationship Id="rId6" Type="http://schemas.openxmlformats.org/officeDocument/2006/relationships/tags" Target="../tags/tag198.xml"/><Relationship Id="rId11" Type="http://schemas.openxmlformats.org/officeDocument/2006/relationships/image" Target="../media/image4.emf"/><Relationship Id="rId5" Type="http://schemas.openxmlformats.org/officeDocument/2006/relationships/tags" Target="../tags/tag197.xml"/><Relationship Id="rId10" Type="http://schemas.openxmlformats.org/officeDocument/2006/relationships/oleObject" Target="../embeddings/oleObject16.bin"/><Relationship Id="rId4" Type="http://schemas.openxmlformats.org/officeDocument/2006/relationships/tags" Target="../tags/tag196.xml"/><Relationship Id="rId9"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8" Type="http://schemas.openxmlformats.org/officeDocument/2006/relationships/tags" Target="../tags/tag207.xml"/><Relationship Id="rId13" Type="http://schemas.openxmlformats.org/officeDocument/2006/relationships/tags" Target="../tags/tag212.xml"/><Relationship Id="rId3" Type="http://schemas.openxmlformats.org/officeDocument/2006/relationships/tags" Target="../tags/tag202.xml"/><Relationship Id="rId7" Type="http://schemas.openxmlformats.org/officeDocument/2006/relationships/tags" Target="../tags/tag206.xml"/><Relationship Id="rId12" Type="http://schemas.openxmlformats.org/officeDocument/2006/relationships/tags" Target="../tags/tag211.xml"/><Relationship Id="rId17" Type="http://schemas.openxmlformats.org/officeDocument/2006/relationships/image" Target="../media/image1.emf"/><Relationship Id="rId2" Type="http://schemas.openxmlformats.org/officeDocument/2006/relationships/tags" Target="../tags/tag201.xml"/><Relationship Id="rId16" Type="http://schemas.openxmlformats.org/officeDocument/2006/relationships/oleObject" Target="../embeddings/oleObject17.bin"/><Relationship Id="rId1" Type="http://schemas.openxmlformats.org/officeDocument/2006/relationships/vmlDrawing" Target="../drawings/vmlDrawing17.vml"/><Relationship Id="rId6" Type="http://schemas.openxmlformats.org/officeDocument/2006/relationships/tags" Target="../tags/tag205.xml"/><Relationship Id="rId11" Type="http://schemas.openxmlformats.org/officeDocument/2006/relationships/tags" Target="../tags/tag210.xml"/><Relationship Id="rId5" Type="http://schemas.openxmlformats.org/officeDocument/2006/relationships/tags" Target="../tags/tag204.xml"/><Relationship Id="rId15" Type="http://schemas.openxmlformats.org/officeDocument/2006/relationships/slideMaster" Target="../slideMasters/slideMaster2.xml"/><Relationship Id="rId10" Type="http://schemas.openxmlformats.org/officeDocument/2006/relationships/tags" Target="../tags/tag209.xml"/><Relationship Id="rId4" Type="http://schemas.openxmlformats.org/officeDocument/2006/relationships/tags" Target="../tags/tag203.xml"/><Relationship Id="rId9" Type="http://schemas.openxmlformats.org/officeDocument/2006/relationships/tags" Target="../tags/tag208.xml"/><Relationship Id="rId14" Type="http://schemas.openxmlformats.org/officeDocument/2006/relationships/tags" Target="../tags/tag213.xml"/></Relationships>
</file>

<file path=ppt/slideLayouts/_rels/slideLayout22.xml.rels><?xml version="1.0" encoding="UTF-8" standalone="yes"?>
<Relationships xmlns="http://schemas.openxmlformats.org/package/2006/relationships"><Relationship Id="rId8" Type="http://schemas.openxmlformats.org/officeDocument/2006/relationships/tags" Target="../tags/tag220.xml"/><Relationship Id="rId13" Type="http://schemas.openxmlformats.org/officeDocument/2006/relationships/tags" Target="../tags/tag225.xml"/><Relationship Id="rId3" Type="http://schemas.openxmlformats.org/officeDocument/2006/relationships/tags" Target="../tags/tag215.xml"/><Relationship Id="rId7" Type="http://schemas.openxmlformats.org/officeDocument/2006/relationships/tags" Target="../tags/tag219.xml"/><Relationship Id="rId12" Type="http://schemas.openxmlformats.org/officeDocument/2006/relationships/tags" Target="../tags/tag224.xml"/><Relationship Id="rId17" Type="http://schemas.openxmlformats.org/officeDocument/2006/relationships/image" Target="../media/image1.emf"/><Relationship Id="rId2" Type="http://schemas.openxmlformats.org/officeDocument/2006/relationships/tags" Target="../tags/tag214.xml"/><Relationship Id="rId16" Type="http://schemas.openxmlformats.org/officeDocument/2006/relationships/oleObject" Target="../embeddings/oleObject18.bin"/><Relationship Id="rId1" Type="http://schemas.openxmlformats.org/officeDocument/2006/relationships/vmlDrawing" Target="../drawings/vmlDrawing18.vml"/><Relationship Id="rId6" Type="http://schemas.openxmlformats.org/officeDocument/2006/relationships/tags" Target="../tags/tag218.xml"/><Relationship Id="rId11" Type="http://schemas.openxmlformats.org/officeDocument/2006/relationships/tags" Target="../tags/tag223.xml"/><Relationship Id="rId5" Type="http://schemas.openxmlformats.org/officeDocument/2006/relationships/tags" Target="../tags/tag217.xml"/><Relationship Id="rId15" Type="http://schemas.openxmlformats.org/officeDocument/2006/relationships/slideMaster" Target="../slideMasters/slideMaster2.xml"/><Relationship Id="rId10" Type="http://schemas.openxmlformats.org/officeDocument/2006/relationships/tags" Target="../tags/tag222.xml"/><Relationship Id="rId4" Type="http://schemas.openxmlformats.org/officeDocument/2006/relationships/tags" Target="../tags/tag216.xml"/><Relationship Id="rId9" Type="http://schemas.openxmlformats.org/officeDocument/2006/relationships/tags" Target="../tags/tag221.xml"/><Relationship Id="rId14" Type="http://schemas.openxmlformats.org/officeDocument/2006/relationships/tags" Target="../tags/tag226.xml"/></Relationships>
</file>

<file path=ppt/slideLayouts/_rels/slideLayout23.xml.rels><?xml version="1.0" encoding="UTF-8" standalone="yes"?>
<Relationships xmlns="http://schemas.openxmlformats.org/package/2006/relationships"><Relationship Id="rId8" Type="http://schemas.openxmlformats.org/officeDocument/2006/relationships/tags" Target="../tags/tag233.xml"/><Relationship Id="rId13" Type="http://schemas.openxmlformats.org/officeDocument/2006/relationships/tags" Target="../tags/tag238.xml"/><Relationship Id="rId3" Type="http://schemas.openxmlformats.org/officeDocument/2006/relationships/tags" Target="../tags/tag228.xml"/><Relationship Id="rId7" Type="http://schemas.openxmlformats.org/officeDocument/2006/relationships/tags" Target="../tags/tag232.xml"/><Relationship Id="rId12" Type="http://schemas.openxmlformats.org/officeDocument/2006/relationships/tags" Target="../tags/tag237.xml"/><Relationship Id="rId17" Type="http://schemas.openxmlformats.org/officeDocument/2006/relationships/image" Target="../media/image8.emf"/><Relationship Id="rId2" Type="http://schemas.openxmlformats.org/officeDocument/2006/relationships/tags" Target="../tags/tag227.xml"/><Relationship Id="rId16" Type="http://schemas.openxmlformats.org/officeDocument/2006/relationships/oleObject" Target="../embeddings/oleObject19.bin"/><Relationship Id="rId1" Type="http://schemas.openxmlformats.org/officeDocument/2006/relationships/vmlDrawing" Target="../drawings/vmlDrawing19.vml"/><Relationship Id="rId6" Type="http://schemas.openxmlformats.org/officeDocument/2006/relationships/tags" Target="../tags/tag231.xml"/><Relationship Id="rId11" Type="http://schemas.openxmlformats.org/officeDocument/2006/relationships/tags" Target="../tags/tag236.xml"/><Relationship Id="rId5" Type="http://schemas.openxmlformats.org/officeDocument/2006/relationships/tags" Target="../tags/tag230.xml"/><Relationship Id="rId15" Type="http://schemas.openxmlformats.org/officeDocument/2006/relationships/slideMaster" Target="../slideMasters/slideMaster2.xml"/><Relationship Id="rId10" Type="http://schemas.openxmlformats.org/officeDocument/2006/relationships/tags" Target="../tags/tag235.xml"/><Relationship Id="rId4" Type="http://schemas.openxmlformats.org/officeDocument/2006/relationships/tags" Target="../tags/tag229.xml"/><Relationship Id="rId9" Type="http://schemas.openxmlformats.org/officeDocument/2006/relationships/tags" Target="../tags/tag234.xml"/><Relationship Id="rId14" Type="http://schemas.openxmlformats.org/officeDocument/2006/relationships/tags" Target="../tags/tag239.xml"/></Relationships>
</file>

<file path=ppt/slideLayouts/_rels/slideLayout24.xml.rels><?xml version="1.0" encoding="UTF-8" standalone="yes"?>
<Relationships xmlns="http://schemas.openxmlformats.org/package/2006/relationships"><Relationship Id="rId8" Type="http://schemas.openxmlformats.org/officeDocument/2006/relationships/tags" Target="../tags/tag246.xml"/><Relationship Id="rId13" Type="http://schemas.openxmlformats.org/officeDocument/2006/relationships/tags" Target="../tags/tag251.xml"/><Relationship Id="rId3" Type="http://schemas.openxmlformats.org/officeDocument/2006/relationships/tags" Target="../tags/tag241.xml"/><Relationship Id="rId7" Type="http://schemas.openxmlformats.org/officeDocument/2006/relationships/tags" Target="../tags/tag245.xml"/><Relationship Id="rId12" Type="http://schemas.openxmlformats.org/officeDocument/2006/relationships/tags" Target="../tags/tag250.xml"/><Relationship Id="rId17" Type="http://schemas.openxmlformats.org/officeDocument/2006/relationships/image" Target="../media/image1.emf"/><Relationship Id="rId2" Type="http://schemas.openxmlformats.org/officeDocument/2006/relationships/tags" Target="../tags/tag240.xml"/><Relationship Id="rId16" Type="http://schemas.openxmlformats.org/officeDocument/2006/relationships/oleObject" Target="../embeddings/oleObject20.bin"/><Relationship Id="rId1" Type="http://schemas.openxmlformats.org/officeDocument/2006/relationships/vmlDrawing" Target="../drawings/vmlDrawing20.vml"/><Relationship Id="rId6" Type="http://schemas.openxmlformats.org/officeDocument/2006/relationships/tags" Target="../tags/tag244.xml"/><Relationship Id="rId11" Type="http://schemas.openxmlformats.org/officeDocument/2006/relationships/tags" Target="../tags/tag249.xml"/><Relationship Id="rId5" Type="http://schemas.openxmlformats.org/officeDocument/2006/relationships/tags" Target="../tags/tag243.xml"/><Relationship Id="rId15" Type="http://schemas.openxmlformats.org/officeDocument/2006/relationships/slideMaster" Target="../slideMasters/slideMaster2.xml"/><Relationship Id="rId10" Type="http://schemas.openxmlformats.org/officeDocument/2006/relationships/tags" Target="../tags/tag248.xml"/><Relationship Id="rId4" Type="http://schemas.openxmlformats.org/officeDocument/2006/relationships/tags" Target="../tags/tag242.xml"/><Relationship Id="rId9" Type="http://schemas.openxmlformats.org/officeDocument/2006/relationships/tags" Target="../tags/tag247.xml"/><Relationship Id="rId14" Type="http://schemas.openxmlformats.org/officeDocument/2006/relationships/tags" Target="../tags/tag252.xml"/></Relationships>
</file>

<file path=ppt/slideLayouts/_rels/slideLayout25.xml.rels><?xml version="1.0" encoding="UTF-8" standalone="yes"?>
<Relationships xmlns="http://schemas.openxmlformats.org/package/2006/relationships"><Relationship Id="rId8" Type="http://schemas.openxmlformats.org/officeDocument/2006/relationships/tags" Target="../tags/tag259.xml"/><Relationship Id="rId13" Type="http://schemas.openxmlformats.org/officeDocument/2006/relationships/tags" Target="../tags/tag264.xml"/><Relationship Id="rId3" Type="http://schemas.openxmlformats.org/officeDocument/2006/relationships/tags" Target="../tags/tag254.xml"/><Relationship Id="rId7" Type="http://schemas.openxmlformats.org/officeDocument/2006/relationships/tags" Target="../tags/tag258.xml"/><Relationship Id="rId12" Type="http://schemas.openxmlformats.org/officeDocument/2006/relationships/tags" Target="../tags/tag263.xml"/><Relationship Id="rId17" Type="http://schemas.openxmlformats.org/officeDocument/2006/relationships/image" Target="../media/image8.emf"/><Relationship Id="rId2" Type="http://schemas.openxmlformats.org/officeDocument/2006/relationships/tags" Target="../tags/tag253.xml"/><Relationship Id="rId16" Type="http://schemas.openxmlformats.org/officeDocument/2006/relationships/oleObject" Target="../embeddings/oleObject21.bin"/><Relationship Id="rId1" Type="http://schemas.openxmlformats.org/officeDocument/2006/relationships/vmlDrawing" Target="../drawings/vmlDrawing21.vml"/><Relationship Id="rId6" Type="http://schemas.openxmlformats.org/officeDocument/2006/relationships/tags" Target="../tags/tag257.xml"/><Relationship Id="rId11" Type="http://schemas.openxmlformats.org/officeDocument/2006/relationships/tags" Target="../tags/tag262.xml"/><Relationship Id="rId5" Type="http://schemas.openxmlformats.org/officeDocument/2006/relationships/tags" Target="../tags/tag256.xml"/><Relationship Id="rId15" Type="http://schemas.openxmlformats.org/officeDocument/2006/relationships/slideMaster" Target="../slideMasters/slideMaster2.xml"/><Relationship Id="rId10" Type="http://schemas.openxmlformats.org/officeDocument/2006/relationships/tags" Target="../tags/tag261.xml"/><Relationship Id="rId4" Type="http://schemas.openxmlformats.org/officeDocument/2006/relationships/tags" Target="../tags/tag255.xml"/><Relationship Id="rId9" Type="http://schemas.openxmlformats.org/officeDocument/2006/relationships/tags" Target="../tags/tag260.xml"/><Relationship Id="rId14" Type="http://schemas.openxmlformats.org/officeDocument/2006/relationships/tags" Target="../tags/tag265.xml"/></Relationships>
</file>

<file path=ppt/slideLayouts/_rels/slideLayout26.xml.rels><?xml version="1.0" encoding="UTF-8" standalone="yes"?>
<Relationships xmlns="http://schemas.openxmlformats.org/package/2006/relationships"><Relationship Id="rId8" Type="http://schemas.openxmlformats.org/officeDocument/2006/relationships/tags" Target="../tags/tag272.xml"/><Relationship Id="rId13" Type="http://schemas.openxmlformats.org/officeDocument/2006/relationships/tags" Target="../tags/tag277.xml"/><Relationship Id="rId3" Type="http://schemas.openxmlformats.org/officeDocument/2006/relationships/tags" Target="../tags/tag267.xml"/><Relationship Id="rId7" Type="http://schemas.openxmlformats.org/officeDocument/2006/relationships/tags" Target="../tags/tag271.xml"/><Relationship Id="rId12" Type="http://schemas.openxmlformats.org/officeDocument/2006/relationships/tags" Target="../tags/tag276.xml"/><Relationship Id="rId17" Type="http://schemas.openxmlformats.org/officeDocument/2006/relationships/image" Target="../media/image8.emf"/><Relationship Id="rId2" Type="http://schemas.openxmlformats.org/officeDocument/2006/relationships/tags" Target="../tags/tag266.xml"/><Relationship Id="rId16" Type="http://schemas.openxmlformats.org/officeDocument/2006/relationships/oleObject" Target="../embeddings/oleObject22.bin"/><Relationship Id="rId1" Type="http://schemas.openxmlformats.org/officeDocument/2006/relationships/vmlDrawing" Target="../drawings/vmlDrawing22.vml"/><Relationship Id="rId6" Type="http://schemas.openxmlformats.org/officeDocument/2006/relationships/tags" Target="../tags/tag270.xml"/><Relationship Id="rId11" Type="http://schemas.openxmlformats.org/officeDocument/2006/relationships/tags" Target="../tags/tag275.xml"/><Relationship Id="rId5" Type="http://schemas.openxmlformats.org/officeDocument/2006/relationships/tags" Target="../tags/tag269.xml"/><Relationship Id="rId15" Type="http://schemas.openxmlformats.org/officeDocument/2006/relationships/slideMaster" Target="../slideMasters/slideMaster2.xml"/><Relationship Id="rId10" Type="http://schemas.openxmlformats.org/officeDocument/2006/relationships/tags" Target="../tags/tag274.xml"/><Relationship Id="rId4" Type="http://schemas.openxmlformats.org/officeDocument/2006/relationships/tags" Target="../tags/tag268.xml"/><Relationship Id="rId9" Type="http://schemas.openxmlformats.org/officeDocument/2006/relationships/tags" Target="../tags/tag273.xml"/><Relationship Id="rId14" Type="http://schemas.openxmlformats.org/officeDocument/2006/relationships/tags" Target="../tags/tag278.xml"/></Relationships>
</file>

<file path=ppt/slideLayouts/_rels/slideLayout27.xml.rels><?xml version="1.0" encoding="UTF-8" standalone="yes"?>
<Relationships xmlns="http://schemas.openxmlformats.org/package/2006/relationships"><Relationship Id="rId8" Type="http://schemas.openxmlformats.org/officeDocument/2006/relationships/tags" Target="../tags/tag285.xml"/><Relationship Id="rId13" Type="http://schemas.openxmlformats.org/officeDocument/2006/relationships/tags" Target="../tags/tag290.xml"/><Relationship Id="rId3" Type="http://schemas.openxmlformats.org/officeDocument/2006/relationships/tags" Target="../tags/tag280.xml"/><Relationship Id="rId7" Type="http://schemas.openxmlformats.org/officeDocument/2006/relationships/tags" Target="../tags/tag284.xml"/><Relationship Id="rId12" Type="http://schemas.openxmlformats.org/officeDocument/2006/relationships/tags" Target="../tags/tag289.xml"/><Relationship Id="rId17" Type="http://schemas.openxmlformats.org/officeDocument/2006/relationships/image" Target="../media/image1.emf"/><Relationship Id="rId2" Type="http://schemas.openxmlformats.org/officeDocument/2006/relationships/tags" Target="../tags/tag279.xml"/><Relationship Id="rId16" Type="http://schemas.openxmlformats.org/officeDocument/2006/relationships/oleObject" Target="../embeddings/oleObject23.bin"/><Relationship Id="rId1" Type="http://schemas.openxmlformats.org/officeDocument/2006/relationships/vmlDrawing" Target="../drawings/vmlDrawing23.vml"/><Relationship Id="rId6" Type="http://schemas.openxmlformats.org/officeDocument/2006/relationships/tags" Target="../tags/tag283.xml"/><Relationship Id="rId11" Type="http://schemas.openxmlformats.org/officeDocument/2006/relationships/tags" Target="../tags/tag288.xml"/><Relationship Id="rId5" Type="http://schemas.openxmlformats.org/officeDocument/2006/relationships/tags" Target="../tags/tag282.xml"/><Relationship Id="rId15" Type="http://schemas.openxmlformats.org/officeDocument/2006/relationships/slideMaster" Target="../slideMasters/slideMaster2.xml"/><Relationship Id="rId10" Type="http://schemas.openxmlformats.org/officeDocument/2006/relationships/tags" Target="../tags/tag287.xml"/><Relationship Id="rId4" Type="http://schemas.openxmlformats.org/officeDocument/2006/relationships/tags" Target="../tags/tag281.xml"/><Relationship Id="rId9" Type="http://schemas.openxmlformats.org/officeDocument/2006/relationships/tags" Target="../tags/tag286.xml"/><Relationship Id="rId14" Type="http://schemas.openxmlformats.org/officeDocument/2006/relationships/tags" Target="../tags/tag291.xml"/></Relationships>
</file>

<file path=ppt/slideLayouts/_rels/slideLayout28.xml.rels><?xml version="1.0" encoding="UTF-8" standalone="yes"?>
<Relationships xmlns="http://schemas.openxmlformats.org/package/2006/relationships"><Relationship Id="rId8" Type="http://schemas.openxmlformats.org/officeDocument/2006/relationships/tags" Target="../tags/tag298.xml"/><Relationship Id="rId13" Type="http://schemas.openxmlformats.org/officeDocument/2006/relationships/tags" Target="../tags/tag303.xml"/><Relationship Id="rId3" Type="http://schemas.openxmlformats.org/officeDocument/2006/relationships/tags" Target="../tags/tag293.xml"/><Relationship Id="rId7" Type="http://schemas.openxmlformats.org/officeDocument/2006/relationships/tags" Target="../tags/tag297.xml"/><Relationship Id="rId12" Type="http://schemas.openxmlformats.org/officeDocument/2006/relationships/tags" Target="../tags/tag302.xml"/><Relationship Id="rId17" Type="http://schemas.openxmlformats.org/officeDocument/2006/relationships/image" Target="../media/image1.emf"/><Relationship Id="rId2" Type="http://schemas.openxmlformats.org/officeDocument/2006/relationships/tags" Target="../tags/tag292.xml"/><Relationship Id="rId16" Type="http://schemas.openxmlformats.org/officeDocument/2006/relationships/oleObject" Target="../embeddings/oleObject24.bin"/><Relationship Id="rId1" Type="http://schemas.openxmlformats.org/officeDocument/2006/relationships/vmlDrawing" Target="../drawings/vmlDrawing24.vml"/><Relationship Id="rId6" Type="http://schemas.openxmlformats.org/officeDocument/2006/relationships/tags" Target="../tags/tag296.xml"/><Relationship Id="rId11" Type="http://schemas.openxmlformats.org/officeDocument/2006/relationships/tags" Target="../tags/tag301.xml"/><Relationship Id="rId5" Type="http://schemas.openxmlformats.org/officeDocument/2006/relationships/tags" Target="../tags/tag295.xml"/><Relationship Id="rId15" Type="http://schemas.openxmlformats.org/officeDocument/2006/relationships/slideMaster" Target="../slideMasters/slideMaster2.xml"/><Relationship Id="rId10" Type="http://schemas.openxmlformats.org/officeDocument/2006/relationships/tags" Target="../tags/tag300.xml"/><Relationship Id="rId4" Type="http://schemas.openxmlformats.org/officeDocument/2006/relationships/tags" Target="../tags/tag294.xml"/><Relationship Id="rId9" Type="http://schemas.openxmlformats.org/officeDocument/2006/relationships/tags" Target="../tags/tag299.xml"/><Relationship Id="rId14" Type="http://schemas.openxmlformats.org/officeDocument/2006/relationships/tags" Target="../tags/tag304.xml"/></Relationships>
</file>

<file path=ppt/slideLayouts/_rels/slideLayout29.xml.rels><?xml version="1.0" encoding="UTF-8" standalone="yes"?>
<Relationships xmlns="http://schemas.openxmlformats.org/package/2006/relationships"><Relationship Id="rId8" Type="http://schemas.openxmlformats.org/officeDocument/2006/relationships/slideMaster" Target="../slideMasters/slideMaster2.xml"/><Relationship Id="rId3" Type="http://schemas.openxmlformats.org/officeDocument/2006/relationships/tags" Target="../tags/tag307.xml"/><Relationship Id="rId7" Type="http://schemas.openxmlformats.org/officeDocument/2006/relationships/tags" Target="../tags/tag311.xml"/><Relationship Id="rId2" Type="http://schemas.openxmlformats.org/officeDocument/2006/relationships/tags" Target="../tags/tag306.xml"/><Relationship Id="rId1" Type="http://schemas.openxmlformats.org/officeDocument/2006/relationships/tags" Target="../tags/tag305.xml"/><Relationship Id="rId6" Type="http://schemas.openxmlformats.org/officeDocument/2006/relationships/tags" Target="../tags/tag310.xml"/><Relationship Id="rId5" Type="http://schemas.openxmlformats.org/officeDocument/2006/relationships/tags" Target="../tags/tag309.xml"/><Relationship Id="rId4" Type="http://schemas.openxmlformats.org/officeDocument/2006/relationships/tags" Target="../tags/tag308.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42.xml"/><Relationship Id="rId2" Type="http://schemas.openxmlformats.org/officeDocument/2006/relationships/tags" Target="../tags/tag41.xml"/><Relationship Id="rId1" Type="http://schemas.openxmlformats.org/officeDocument/2006/relationships/tags" Target="../tags/tag40.xml"/><Relationship Id="rId5" Type="http://schemas.openxmlformats.org/officeDocument/2006/relationships/slideMaster" Target="../slideMasters/slideMaster1.xml"/><Relationship Id="rId4" Type="http://schemas.openxmlformats.org/officeDocument/2006/relationships/tags" Target="../tags/tag43.xml"/></Relationships>
</file>

<file path=ppt/slideLayouts/_rels/slideLayout30.xml.rels><?xml version="1.0" encoding="UTF-8" standalone="yes"?>
<Relationships xmlns="http://schemas.openxmlformats.org/package/2006/relationships"><Relationship Id="rId3" Type="http://schemas.openxmlformats.org/officeDocument/2006/relationships/tags" Target="../tags/tag314.xml"/><Relationship Id="rId2" Type="http://schemas.openxmlformats.org/officeDocument/2006/relationships/tags" Target="../tags/tag313.xml"/><Relationship Id="rId1" Type="http://schemas.openxmlformats.org/officeDocument/2006/relationships/tags" Target="../tags/tag312.xml"/><Relationship Id="rId5" Type="http://schemas.openxmlformats.org/officeDocument/2006/relationships/slideMaster" Target="../slideMasters/slideMaster2.xml"/><Relationship Id="rId4" Type="http://schemas.openxmlformats.org/officeDocument/2006/relationships/tags" Target="../tags/tag315.xml"/></Relationships>
</file>

<file path=ppt/slideLayouts/_rels/slideLayout31.xml.rels><?xml version="1.0" encoding="UTF-8" standalone="yes"?>
<Relationships xmlns="http://schemas.openxmlformats.org/package/2006/relationships"><Relationship Id="rId8" Type="http://schemas.openxmlformats.org/officeDocument/2006/relationships/image" Target="../media/image2.emf"/><Relationship Id="rId3" Type="http://schemas.openxmlformats.org/officeDocument/2006/relationships/tags" Target="../tags/tag317.xml"/><Relationship Id="rId7" Type="http://schemas.openxmlformats.org/officeDocument/2006/relationships/oleObject" Target="../embeddings/oleObject25.bin"/><Relationship Id="rId2" Type="http://schemas.openxmlformats.org/officeDocument/2006/relationships/tags" Target="../tags/tag316.xml"/><Relationship Id="rId1" Type="http://schemas.openxmlformats.org/officeDocument/2006/relationships/vmlDrawing" Target="../drawings/vmlDrawing25.vml"/><Relationship Id="rId6" Type="http://schemas.openxmlformats.org/officeDocument/2006/relationships/image" Target="../media/image7.png"/><Relationship Id="rId5" Type="http://schemas.openxmlformats.org/officeDocument/2006/relationships/slideMaster" Target="../slideMasters/slideMaster2.xml"/><Relationship Id="rId4" Type="http://schemas.openxmlformats.org/officeDocument/2006/relationships/tags" Target="../tags/tag318.xml"/><Relationship Id="rId9" Type="http://schemas.openxmlformats.org/officeDocument/2006/relationships/image" Target="../media/image6.png"/></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46.xml"/><Relationship Id="rId2" Type="http://schemas.openxmlformats.org/officeDocument/2006/relationships/tags" Target="../tags/tag45.xml"/><Relationship Id="rId1" Type="http://schemas.openxmlformats.org/officeDocument/2006/relationships/tags" Target="../tags/tag44.xml"/><Relationship Id="rId5" Type="http://schemas.openxmlformats.org/officeDocument/2006/relationships/slideMaster" Target="../slideMasters/slideMaster1.xml"/><Relationship Id="rId4" Type="http://schemas.openxmlformats.org/officeDocument/2006/relationships/tags" Target="../tags/tag47.xml"/></Relationships>
</file>

<file path=ppt/slideLayouts/_rels/slideLayout5.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49.xml"/><Relationship Id="rId7" Type="http://schemas.openxmlformats.org/officeDocument/2006/relationships/tags" Target="../tags/tag53.xml"/><Relationship Id="rId2" Type="http://schemas.openxmlformats.org/officeDocument/2006/relationships/tags" Target="../tags/tag48.xml"/><Relationship Id="rId1" Type="http://schemas.openxmlformats.org/officeDocument/2006/relationships/vmlDrawing" Target="../drawings/vmlDrawing4.vml"/><Relationship Id="rId6" Type="http://schemas.openxmlformats.org/officeDocument/2006/relationships/tags" Target="../tags/tag52.xml"/><Relationship Id="rId5" Type="http://schemas.openxmlformats.org/officeDocument/2006/relationships/tags" Target="../tags/tag51.xml"/><Relationship Id="rId10" Type="http://schemas.openxmlformats.org/officeDocument/2006/relationships/image" Target="../media/image4.emf"/><Relationship Id="rId4" Type="http://schemas.openxmlformats.org/officeDocument/2006/relationships/tags" Target="../tags/tag50.xml"/><Relationship Id="rId9" Type="http://schemas.openxmlformats.org/officeDocument/2006/relationships/oleObject" Target="../embeddings/oleObject4.bin"/></Relationships>
</file>

<file path=ppt/slideLayouts/_rels/slideLayout6.xml.rels><?xml version="1.0" encoding="UTF-8" standalone="yes"?>
<Relationships xmlns="http://schemas.openxmlformats.org/package/2006/relationships"><Relationship Id="rId8" Type="http://schemas.openxmlformats.org/officeDocument/2006/relationships/tags" Target="../tags/tag60.xml"/><Relationship Id="rId3" Type="http://schemas.openxmlformats.org/officeDocument/2006/relationships/tags" Target="../tags/tag55.xml"/><Relationship Id="rId7" Type="http://schemas.openxmlformats.org/officeDocument/2006/relationships/tags" Target="../tags/tag59.xml"/><Relationship Id="rId2" Type="http://schemas.openxmlformats.org/officeDocument/2006/relationships/tags" Target="../tags/tag54.xml"/><Relationship Id="rId1" Type="http://schemas.openxmlformats.org/officeDocument/2006/relationships/vmlDrawing" Target="../drawings/vmlDrawing5.vml"/><Relationship Id="rId6" Type="http://schemas.openxmlformats.org/officeDocument/2006/relationships/tags" Target="../tags/tag58.xml"/><Relationship Id="rId11" Type="http://schemas.openxmlformats.org/officeDocument/2006/relationships/image" Target="../media/image4.emf"/><Relationship Id="rId5" Type="http://schemas.openxmlformats.org/officeDocument/2006/relationships/tags" Target="../tags/tag57.xml"/><Relationship Id="rId10" Type="http://schemas.openxmlformats.org/officeDocument/2006/relationships/oleObject" Target="../embeddings/oleObject5.bin"/><Relationship Id="rId4" Type="http://schemas.openxmlformats.org/officeDocument/2006/relationships/tags" Target="../tags/tag56.xml"/><Relationship Id="rId9"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8" Type="http://schemas.openxmlformats.org/officeDocument/2006/relationships/tags" Target="../tags/tag67.xml"/><Relationship Id="rId13" Type="http://schemas.openxmlformats.org/officeDocument/2006/relationships/tags" Target="../tags/tag72.xml"/><Relationship Id="rId3" Type="http://schemas.openxmlformats.org/officeDocument/2006/relationships/tags" Target="../tags/tag62.xml"/><Relationship Id="rId7" Type="http://schemas.openxmlformats.org/officeDocument/2006/relationships/tags" Target="../tags/tag66.xml"/><Relationship Id="rId12" Type="http://schemas.openxmlformats.org/officeDocument/2006/relationships/tags" Target="../tags/tag71.xml"/><Relationship Id="rId17" Type="http://schemas.openxmlformats.org/officeDocument/2006/relationships/image" Target="../media/image1.emf"/><Relationship Id="rId2" Type="http://schemas.openxmlformats.org/officeDocument/2006/relationships/tags" Target="../tags/tag61.xml"/><Relationship Id="rId16" Type="http://schemas.openxmlformats.org/officeDocument/2006/relationships/oleObject" Target="../embeddings/oleObject6.bin"/><Relationship Id="rId1" Type="http://schemas.openxmlformats.org/officeDocument/2006/relationships/vmlDrawing" Target="../drawings/vmlDrawing6.vml"/><Relationship Id="rId6" Type="http://schemas.openxmlformats.org/officeDocument/2006/relationships/tags" Target="../tags/tag65.xml"/><Relationship Id="rId11" Type="http://schemas.openxmlformats.org/officeDocument/2006/relationships/tags" Target="../tags/tag70.xml"/><Relationship Id="rId5" Type="http://schemas.openxmlformats.org/officeDocument/2006/relationships/tags" Target="../tags/tag64.xml"/><Relationship Id="rId15" Type="http://schemas.openxmlformats.org/officeDocument/2006/relationships/slideMaster" Target="../slideMasters/slideMaster1.xml"/><Relationship Id="rId10" Type="http://schemas.openxmlformats.org/officeDocument/2006/relationships/tags" Target="../tags/tag69.xml"/><Relationship Id="rId4" Type="http://schemas.openxmlformats.org/officeDocument/2006/relationships/tags" Target="../tags/tag63.xml"/><Relationship Id="rId9" Type="http://schemas.openxmlformats.org/officeDocument/2006/relationships/tags" Target="../tags/tag68.xml"/><Relationship Id="rId14" Type="http://schemas.openxmlformats.org/officeDocument/2006/relationships/tags" Target="../tags/tag73.xml"/></Relationships>
</file>

<file path=ppt/slideLayouts/_rels/slideLayout8.xml.rels><?xml version="1.0" encoding="UTF-8" standalone="yes"?>
<Relationships xmlns="http://schemas.openxmlformats.org/package/2006/relationships"><Relationship Id="rId8" Type="http://schemas.openxmlformats.org/officeDocument/2006/relationships/tags" Target="../tags/tag80.xml"/><Relationship Id="rId13" Type="http://schemas.openxmlformats.org/officeDocument/2006/relationships/tags" Target="../tags/tag85.xml"/><Relationship Id="rId3" Type="http://schemas.openxmlformats.org/officeDocument/2006/relationships/tags" Target="../tags/tag75.xml"/><Relationship Id="rId7" Type="http://schemas.openxmlformats.org/officeDocument/2006/relationships/tags" Target="../tags/tag79.xml"/><Relationship Id="rId12" Type="http://schemas.openxmlformats.org/officeDocument/2006/relationships/tags" Target="../tags/tag84.xml"/><Relationship Id="rId17" Type="http://schemas.openxmlformats.org/officeDocument/2006/relationships/image" Target="../media/image1.emf"/><Relationship Id="rId2" Type="http://schemas.openxmlformats.org/officeDocument/2006/relationships/tags" Target="../tags/tag74.xml"/><Relationship Id="rId16" Type="http://schemas.openxmlformats.org/officeDocument/2006/relationships/oleObject" Target="../embeddings/oleObject7.bin"/><Relationship Id="rId1" Type="http://schemas.openxmlformats.org/officeDocument/2006/relationships/vmlDrawing" Target="../drawings/vmlDrawing7.vml"/><Relationship Id="rId6" Type="http://schemas.openxmlformats.org/officeDocument/2006/relationships/tags" Target="../tags/tag78.xml"/><Relationship Id="rId11" Type="http://schemas.openxmlformats.org/officeDocument/2006/relationships/tags" Target="../tags/tag83.xml"/><Relationship Id="rId5" Type="http://schemas.openxmlformats.org/officeDocument/2006/relationships/tags" Target="../tags/tag77.xml"/><Relationship Id="rId15" Type="http://schemas.openxmlformats.org/officeDocument/2006/relationships/slideMaster" Target="../slideMasters/slideMaster1.xml"/><Relationship Id="rId10" Type="http://schemas.openxmlformats.org/officeDocument/2006/relationships/tags" Target="../tags/tag82.xml"/><Relationship Id="rId4" Type="http://schemas.openxmlformats.org/officeDocument/2006/relationships/tags" Target="../tags/tag76.xml"/><Relationship Id="rId9" Type="http://schemas.openxmlformats.org/officeDocument/2006/relationships/tags" Target="../tags/tag81.xml"/><Relationship Id="rId14" Type="http://schemas.openxmlformats.org/officeDocument/2006/relationships/tags" Target="../tags/tag86.xml"/></Relationships>
</file>

<file path=ppt/slideLayouts/_rels/slideLayout9.xml.rels><?xml version="1.0" encoding="UTF-8" standalone="yes"?>
<Relationships xmlns="http://schemas.openxmlformats.org/package/2006/relationships"><Relationship Id="rId8" Type="http://schemas.openxmlformats.org/officeDocument/2006/relationships/tags" Target="../tags/tag93.xml"/><Relationship Id="rId13" Type="http://schemas.openxmlformats.org/officeDocument/2006/relationships/tags" Target="../tags/tag98.xml"/><Relationship Id="rId18" Type="http://schemas.openxmlformats.org/officeDocument/2006/relationships/image" Target="../media/image1.emf"/><Relationship Id="rId3" Type="http://schemas.openxmlformats.org/officeDocument/2006/relationships/tags" Target="../tags/tag88.xml"/><Relationship Id="rId7" Type="http://schemas.openxmlformats.org/officeDocument/2006/relationships/tags" Target="../tags/tag92.xml"/><Relationship Id="rId12" Type="http://schemas.openxmlformats.org/officeDocument/2006/relationships/tags" Target="../tags/tag97.xml"/><Relationship Id="rId17" Type="http://schemas.openxmlformats.org/officeDocument/2006/relationships/oleObject" Target="../embeddings/oleObject8.bin"/><Relationship Id="rId2" Type="http://schemas.openxmlformats.org/officeDocument/2006/relationships/tags" Target="../tags/tag87.xml"/><Relationship Id="rId16" Type="http://schemas.openxmlformats.org/officeDocument/2006/relationships/slideMaster" Target="../slideMasters/slideMaster1.xml"/><Relationship Id="rId1" Type="http://schemas.openxmlformats.org/officeDocument/2006/relationships/vmlDrawing" Target="../drawings/vmlDrawing8.vml"/><Relationship Id="rId6" Type="http://schemas.openxmlformats.org/officeDocument/2006/relationships/tags" Target="../tags/tag91.xml"/><Relationship Id="rId11" Type="http://schemas.openxmlformats.org/officeDocument/2006/relationships/tags" Target="../tags/tag96.xml"/><Relationship Id="rId5" Type="http://schemas.openxmlformats.org/officeDocument/2006/relationships/tags" Target="../tags/tag90.xml"/><Relationship Id="rId15" Type="http://schemas.openxmlformats.org/officeDocument/2006/relationships/tags" Target="../tags/tag100.xml"/><Relationship Id="rId10" Type="http://schemas.openxmlformats.org/officeDocument/2006/relationships/tags" Target="../tags/tag95.xml"/><Relationship Id="rId4" Type="http://schemas.openxmlformats.org/officeDocument/2006/relationships/tags" Target="../tags/tag89.xml"/><Relationship Id="rId9" Type="http://schemas.openxmlformats.org/officeDocument/2006/relationships/tags" Target="../tags/tag94.xml"/><Relationship Id="rId14" Type="http://schemas.openxmlformats.org/officeDocument/2006/relationships/tags" Target="../tags/tag99.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p:bg>
      <p:bgPr>
        <a:solidFill>
          <a:schemeClr val="bg1"/>
        </a:solidFill>
        <a:effectLst/>
      </p:bgPr>
    </p:bg>
    <p:spTree>
      <p:nvGrpSpPr>
        <p:cNvPr id="1" name=""/>
        <p:cNvGrpSpPr/>
        <p:nvPr/>
      </p:nvGrpSpPr>
      <p:grpSpPr>
        <a:xfrm>
          <a:off x="0" y="0"/>
          <a:ext cx="0" cy="0"/>
          <a:chOff x="0" y="0"/>
          <a:chExt cx="0" cy="0"/>
        </a:xfrm>
      </p:grpSpPr>
      <p:graphicFrame>
        <p:nvGraphicFramePr>
          <p:cNvPr id="9" name="Object 8" hidden="1">
            <a:extLst>
              <a:ext uri="{FF2B5EF4-FFF2-40B4-BE49-F238E27FC236}">
                <a16:creationId xmlns:a16="http://schemas.microsoft.com/office/drawing/2014/main" id="{16EA533F-94AF-4D02-A54D-267AD6DA2E6D}"/>
              </a:ext>
            </a:extLst>
          </p:cNvPr>
          <p:cNvGraphicFramePr>
            <a:graphicFrameLocks noChangeAspect="1"/>
          </p:cNvGraphicFramePr>
          <p:nvPr userDrawn="1">
            <p:custDataLst>
              <p:tags r:id="rId2"/>
            </p:custDataLst>
            <p:extLst>
              <p:ext uri="{D42A27DB-BD31-4B8C-83A1-F6EECF244321}">
                <p14:modId xmlns:p14="http://schemas.microsoft.com/office/powerpoint/2010/main" val="40632099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116" name="think-cell Slide" r:id="rId11" imgW="344" imgH="344" progId="TCLayout.ActiveDocument.1">
                  <p:embed/>
                </p:oleObj>
              </mc:Choice>
              <mc:Fallback>
                <p:oleObj name="think-cell Slide" r:id="rId11" imgW="344" imgH="344" progId="TCLayout.ActiveDocument.1">
                  <p:embed/>
                  <p:pic>
                    <p:nvPicPr>
                      <p:cNvPr id="9" name="Object 8" hidden="1">
                        <a:extLst>
                          <a:ext uri="{FF2B5EF4-FFF2-40B4-BE49-F238E27FC236}">
                            <a16:creationId xmlns:a16="http://schemas.microsoft.com/office/drawing/2014/main" id="{16EA533F-94AF-4D02-A54D-267AD6DA2E6D}"/>
                          </a:ext>
                        </a:extLst>
                      </p:cNvPr>
                      <p:cNvPicPr/>
                      <p:nvPr/>
                    </p:nvPicPr>
                    <p:blipFill>
                      <a:blip r:embed="rId12"/>
                      <a:stretch>
                        <a:fillRect/>
                      </a:stretch>
                    </p:blipFill>
                    <p:spPr>
                      <a:xfrm>
                        <a:off x="1588" y="1588"/>
                        <a:ext cx="1588" cy="1588"/>
                      </a:xfrm>
                      <a:prstGeom prst="rect">
                        <a:avLst/>
                      </a:prstGeom>
                    </p:spPr>
                  </p:pic>
                </p:oleObj>
              </mc:Fallback>
            </mc:AlternateContent>
          </a:graphicData>
        </a:graphic>
      </p:graphicFrame>
      <p:sp>
        <p:nvSpPr>
          <p:cNvPr id="8" name="Rectangle 7" hidden="1">
            <a:extLst>
              <a:ext uri="{FF2B5EF4-FFF2-40B4-BE49-F238E27FC236}">
                <a16:creationId xmlns:a16="http://schemas.microsoft.com/office/drawing/2014/main" id="{C54CE3BD-55D7-42CB-8D9D-17E2A0D74581}"/>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4400" b="1" i="0" baseline="0" dirty="0" err="1">
              <a:solidFill>
                <a:schemeClr val="bg1"/>
              </a:solidFill>
              <a:latin typeface="Georgia" panose="02040502050405020303" pitchFamily="18" charset="0"/>
              <a:ea typeface="+mj-ea"/>
              <a:cs typeface="+mj-cs"/>
              <a:sym typeface="Georgia" panose="02040502050405020303" pitchFamily="18" charset="0"/>
            </a:endParaRPr>
          </a:p>
        </p:txBody>
      </p:sp>
      <p:pic>
        <p:nvPicPr>
          <p:cNvPr id="16" name="Partnership">
            <a:extLst>
              <a:ext uri="{FF2B5EF4-FFF2-40B4-BE49-F238E27FC236}">
                <a16:creationId xmlns:a16="http://schemas.microsoft.com/office/drawing/2014/main" id="{B217107C-D279-4D90-AB38-6A6D6782398B}"/>
              </a:ext>
            </a:extLst>
          </p:cNvPr>
          <p:cNvPicPr>
            <a:picLocks noChangeAspect="1"/>
          </p:cNvPicPr>
          <p:nvPr userDrawn="1"/>
        </p:nvPicPr>
        <p:blipFill>
          <a:blip r:embed="rId13"/>
          <a:srcRect/>
          <a:stretch/>
        </p:blipFill>
        <p:spPr>
          <a:xfrm>
            <a:off x="9144" y="893"/>
            <a:ext cx="12192000" cy="6856213"/>
          </a:xfrm>
          <a:prstGeom prst="rect">
            <a:avLst/>
          </a:prstGeom>
        </p:spPr>
      </p:pic>
      <p:grpSp>
        <p:nvGrpSpPr>
          <p:cNvPr id="4" name="LogoImage">
            <a:extLst>
              <a:ext uri="{FF2B5EF4-FFF2-40B4-BE49-F238E27FC236}">
                <a16:creationId xmlns:a16="http://schemas.microsoft.com/office/drawing/2014/main" id="{275CA5E5-0CE7-4325-8DA5-DA17C9380A0C}"/>
              </a:ext>
            </a:extLst>
          </p:cNvPr>
          <p:cNvGrpSpPr>
            <a:grpSpLocks noChangeAspect="1"/>
          </p:cNvGrpSpPr>
          <p:nvPr userDrawn="1">
            <p:custDataLst>
              <p:tags r:id="rId4"/>
            </p:custDataLst>
          </p:nvPr>
        </p:nvGrpSpPr>
        <p:grpSpPr bwMode="black">
          <a:xfrm>
            <a:off x="551942" y="481160"/>
            <a:ext cx="1893201" cy="585216"/>
            <a:chOff x="0" y="973"/>
            <a:chExt cx="7680" cy="2374"/>
          </a:xfrm>
        </p:grpSpPr>
        <p:sp>
          <p:nvSpPr>
            <p:cNvPr id="5" name="AutoShape 3">
              <a:extLst>
                <a:ext uri="{FF2B5EF4-FFF2-40B4-BE49-F238E27FC236}">
                  <a16:creationId xmlns:a16="http://schemas.microsoft.com/office/drawing/2014/main" id="{1F430752-9F46-430E-93A8-58E8FAF85299}"/>
                </a:ext>
              </a:extLst>
            </p:cNvPr>
            <p:cNvSpPr>
              <a:spLocks noChangeAspect="1" noChangeArrowheads="1" noTextEdit="1"/>
            </p:cNvSpPr>
            <p:nvPr userDrawn="1"/>
          </p:nvSpPr>
          <p:spPr bwMode="black">
            <a:xfrm>
              <a:off x="0" y="973"/>
              <a:ext cx="7680" cy="2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sp>
          <p:nvSpPr>
            <p:cNvPr id="6" name="Freeform 5">
              <a:extLst>
                <a:ext uri="{FF2B5EF4-FFF2-40B4-BE49-F238E27FC236}">
                  <a16:creationId xmlns:a16="http://schemas.microsoft.com/office/drawing/2014/main" id="{20C9A1A2-5968-4C0E-9E0B-C061BA0E7F39}"/>
                </a:ext>
              </a:extLst>
            </p:cNvPr>
            <p:cNvSpPr>
              <a:spLocks noEditPoints="1"/>
            </p:cNvSpPr>
            <p:nvPr userDrawn="1"/>
          </p:nvSpPr>
          <p:spPr bwMode="black">
            <a:xfrm>
              <a:off x="0" y="974"/>
              <a:ext cx="7680" cy="2373"/>
            </a:xfrm>
            <a:custGeom>
              <a:avLst/>
              <a:gdLst>
                <a:gd name="T0" fmla="*/ 4209 w 15155"/>
                <a:gd name="T1" fmla="*/ 2986 h 4678"/>
                <a:gd name="T2" fmla="*/ 3707 w 15155"/>
                <a:gd name="T3" fmla="*/ 2422 h 4678"/>
                <a:gd name="T4" fmla="*/ 3712 w 15155"/>
                <a:gd name="T5" fmla="*/ 2340 h 4678"/>
                <a:gd name="T6" fmla="*/ 4724 w 15155"/>
                <a:gd name="T7" fmla="*/ 4124 h 4678"/>
                <a:gd name="T8" fmla="*/ 3330 w 15155"/>
                <a:gd name="T9" fmla="*/ 3521 h 4678"/>
                <a:gd name="T10" fmla="*/ 5673 w 15155"/>
                <a:gd name="T11" fmla="*/ 3002 h 4678"/>
                <a:gd name="T12" fmla="*/ 6627 w 15155"/>
                <a:gd name="T13" fmla="*/ 2408 h 4678"/>
                <a:gd name="T14" fmla="*/ 6279 w 15155"/>
                <a:gd name="T15" fmla="*/ 4007 h 4678"/>
                <a:gd name="T16" fmla="*/ 10270 w 15155"/>
                <a:gd name="T17" fmla="*/ 3073 h 4678"/>
                <a:gd name="T18" fmla="*/ 10801 w 15155"/>
                <a:gd name="T19" fmla="*/ 4678 h 4678"/>
                <a:gd name="T20" fmla="*/ 11466 w 15155"/>
                <a:gd name="T21" fmla="*/ 3537 h 4678"/>
                <a:gd name="T22" fmla="*/ 10602 w 15155"/>
                <a:gd name="T23" fmla="*/ 3405 h 4678"/>
                <a:gd name="T24" fmla="*/ 14762 w 15155"/>
                <a:gd name="T25" fmla="*/ 3073 h 4678"/>
                <a:gd name="T26" fmla="*/ 14505 w 15155"/>
                <a:gd name="T27" fmla="*/ 2986 h 4678"/>
                <a:gd name="T28" fmla="*/ 14145 w 15155"/>
                <a:gd name="T29" fmla="*/ 4620 h 4678"/>
                <a:gd name="T30" fmla="*/ 15155 w 15155"/>
                <a:gd name="T31" fmla="*/ 2986 h 4678"/>
                <a:gd name="T32" fmla="*/ 10231 w 15155"/>
                <a:gd name="T33" fmla="*/ 4037 h 4678"/>
                <a:gd name="T34" fmla="*/ 9005 w 15155"/>
                <a:gd name="T35" fmla="*/ 2961 h 4678"/>
                <a:gd name="T36" fmla="*/ 8378 w 15155"/>
                <a:gd name="T37" fmla="*/ 3194 h 4678"/>
                <a:gd name="T38" fmla="*/ 8775 w 15155"/>
                <a:gd name="T39" fmla="*/ 4037 h 4678"/>
                <a:gd name="T40" fmla="*/ 9107 w 15155"/>
                <a:gd name="T41" fmla="*/ 3916 h 4678"/>
                <a:gd name="T42" fmla="*/ 9439 w 15155"/>
                <a:gd name="T43" fmla="*/ 4037 h 4678"/>
                <a:gd name="T44" fmla="*/ 9712 w 15155"/>
                <a:gd name="T45" fmla="*/ 4037 h 4678"/>
                <a:gd name="T46" fmla="*/ 7962 w 15155"/>
                <a:gd name="T47" fmla="*/ 3741 h 4678"/>
                <a:gd name="T48" fmla="*/ 7962 w 15155"/>
                <a:gd name="T49" fmla="*/ 3741 h 4678"/>
                <a:gd name="T50" fmla="*/ 12654 w 15155"/>
                <a:gd name="T51" fmla="*/ 2986 h 4678"/>
                <a:gd name="T52" fmla="*/ 12586 w 15155"/>
                <a:gd name="T53" fmla="*/ 4036 h 4678"/>
                <a:gd name="T54" fmla="*/ 11780 w 15155"/>
                <a:gd name="T55" fmla="*/ 3367 h 4678"/>
                <a:gd name="T56" fmla="*/ 11871 w 15155"/>
                <a:gd name="T57" fmla="*/ 4146 h 4678"/>
                <a:gd name="T58" fmla="*/ 13060 w 15155"/>
                <a:gd name="T59" fmla="*/ 3917 h 4678"/>
                <a:gd name="T60" fmla="*/ 13423 w 15155"/>
                <a:gd name="T61" fmla="*/ 4037 h 4678"/>
                <a:gd name="T62" fmla="*/ 12250 w 15155"/>
                <a:gd name="T63" fmla="*/ 3787 h 4678"/>
                <a:gd name="T64" fmla="*/ 12250 w 15155"/>
                <a:gd name="T65" fmla="*/ 3787 h 4678"/>
                <a:gd name="T66" fmla="*/ 8758 w 15155"/>
                <a:gd name="T67" fmla="*/ 1080 h 4678"/>
                <a:gd name="T68" fmla="*/ 8559 w 15155"/>
                <a:gd name="T69" fmla="*/ 1013 h 4678"/>
                <a:gd name="T70" fmla="*/ 9105 w 15155"/>
                <a:gd name="T71" fmla="*/ 2310 h 4678"/>
                <a:gd name="T72" fmla="*/ 9553 w 15155"/>
                <a:gd name="T73" fmla="*/ 626 h 4678"/>
                <a:gd name="T74" fmla="*/ 9293 w 15155"/>
                <a:gd name="T75" fmla="*/ 713 h 4678"/>
                <a:gd name="T76" fmla="*/ 8947 w 15155"/>
                <a:gd name="T77" fmla="*/ 843 h 4678"/>
                <a:gd name="T78" fmla="*/ 5105 w 15155"/>
                <a:gd name="T79" fmla="*/ 349 h 4678"/>
                <a:gd name="T80" fmla="*/ 3793 w 15155"/>
                <a:gd name="T81" fmla="*/ 882 h 4678"/>
                <a:gd name="T82" fmla="*/ 5848 w 15155"/>
                <a:gd name="T83" fmla="*/ 981 h 4678"/>
                <a:gd name="T84" fmla="*/ 6211 w 15155"/>
                <a:gd name="T85" fmla="*/ 1763 h 4678"/>
                <a:gd name="T86" fmla="*/ 6296 w 15155"/>
                <a:gd name="T87" fmla="*/ 601 h 4678"/>
                <a:gd name="T88" fmla="*/ 5638 w 15155"/>
                <a:gd name="T89" fmla="*/ 833 h 4678"/>
                <a:gd name="T90" fmla="*/ 4836 w 15155"/>
                <a:gd name="T91" fmla="*/ 625 h 4678"/>
                <a:gd name="T92" fmla="*/ 4778 w 15155"/>
                <a:gd name="T93" fmla="*/ 1676 h 4678"/>
                <a:gd name="T94" fmla="*/ 4692 w 15155"/>
                <a:gd name="T95" fmla="*/ 0 h 4678"/>
                <a:gd name="T96" fmla="*/ 3614 w 15155"/>
                <a:gd name="T97" fmla="*/ 221 h 4678"/>
                <a:gd name="T98" fmla="*/ 3236 w 15155"/>
                <a:gd name="T99" fmla="*/ 88 h 4678"/>
                <a:gd name="T100" fmla="*/ 3836 w 15155"/>
                <a:gd name="T101" fmla="*/ 1763 h 4678"/>
                <a:gd name="T102" fmla="*/ 7219 w 15155"/>
                <a:gd name="T103" fmla="*/ 683 h 4678"/>
                <a:gd name="T104" fmla="*/ 7226 w 15155"/>
                <a:gd name="T105" fmla="*/ 598 h 4678"/>
                <a:gd name="T106" fmla="*/ 6952 w 15155"/>
                <a:gd name="T107" fmla="*/ 1361 h 4678"/>
                <a:gd name="T108" fmla="*/ 7720 w 15155"/>
                <a:gd name="T109" fmla="*/ 1446 h 4678"/>
                <a:gd name="T110" fmla="*/ 3049 w 15155"/>
                <a:gd name="T111" fmla="*/ 753 h 4678"/>
                <a:gd name="T112" fmla="*/ 2703 w 15155"/>
                <a:gd name="T113" fmla="*/ 1584 h 4678"/>
                <a:gd name="T114" fmla="*/ 87 w 15155"/>
                <a:gd name="T115" fmla="*/ 88 h 4678"/>
                <a:gd name="T116" fmla="*/ 549 w 15155"/>
                <a:gd name="T117" fmla="*/ 1763 h 4678"/>
                <a:gd name="T118" fmla="*/ 1609 w 15155"/>
                <a:gd name="T119" fmla="*/ 259 h 4678"/>
                <a:gd name="T120" fmla="*/ 2069 w 15155"/>
                <a:gd name="T121" fmla="*/ 1676 h 4678"/>
                <a:gd name="T122" fmla="*/ 2070 w 15155"/>
                <a:gd name="T123" fmla="*/ 0 h 4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155" h="4678">
                  <a:moveTo>
                    <a:pt x="4451" y="3751"/>
                  </a:moveTo>
                  <a:cubicBezTo>
                    <a:pt x="4549" y="3607"/>
                    <a:pt x="4604" y="3438"/>
                    <a:pt x="4609" y="3264"/>
                  </a:cubicBezTo>
                  <a:cubicBezTo>
                    <a:pt x="4611" y="3211"/>
                    <a:pt x="4732" y="3072"/>
                    <a:pt x="4766" y="3072"/>
                  </a:cubicBezTo>
                  <a:cubicBezTo>
                    <a:pt x="4834" y="3072"/>
                    <a:pt x="4834" y="3072"/>
                    <a:pt x="4834" y="3072"/>
                  </a:cubicBezTo>
                  <a:cubicBezTo>
                    <a:pt x="4834" y="2986"/>
                    <a:pt x="4834" y="2986"/>
                    <a:pt x="4834" y="2986"/>
                  </a:cubicBezTo>
                  <a:cubicBezTo>
                    <a:pt x="4209" y="2986"/>
                    <a:pt x="4209" y="2986"/>
                    <a:pt x="4209" y="2986"/>
                  </a:cubicBezTo>
                  <a:cubicBezTo>
                    <a:pt x="4209" y="3073"/>
                    <a:pt x="4209" y="3073"/>
                    <a:pt x="4209" y="3073"/>
                  </a:cubicBezTo>
                  <a:cubicBezTo>
                    <a:pt x="4380" y="3078"/>
                    <a:pt x="4487" y="3175"/>
                    <a:pt x="4487" y="3337"/>
                  </a:cubicBezTo>
                  <a:cubicBezTo>
                    <a:pt x="4487" y="3482"/>
                    <a:pt x="4463" y="3591"/>
                    <a:pt x="4395" y="3702"/>
                  </a:cubicBezTo>
                  <a:cubicBezTo>
                    <a:pt x="4155" y="3489"/>
                    <a:pt x="3882" y="3230"/>
                    <a:pt x="3654" y="2986"/>
                  </a:cubicBezTo>
                  <a:cubicBezTo>
                    <a:pt x="3501" y="2928"/>
                    <a:pt x="3404" y="2814"/>
                    <a:pt x="3404" y="2673"/>
                  </a:cubicBezTo>
                  <a:cubicBezTo>
                    <a:pt x="3404" y="2514"/>
                    <a:pt x="3518" y="2422"/>
                    <a:pt x="3707" y="2422"/>
                  </a:cubicBezTo>
                  <a:cubicBezTo>
                    <a:pt x="3942" y="2422"/>
                    <a:pt x="4116" y="2659"/>
                    <a:pt x="4116" y="2777"/>
                  </a:cubicBezTo>
                  <a:cubicBezTo>
                    <a:pt x="4191" y="2777"/>
                    <a:pt x="4191" y="2777"/>
                    <a:pt x="4191" y="2777"/>
                  </a:cubicBezTo>
                  <a:cubicBezTo>
                    <a:pt x="4191" y="2362"/>
                    <a:pt x="4191" y="2362"/>
                    <a:pt x="4191" y="2362"/>
                  </a:cubicBezTo>
                  <a:cubicBezTo>
                    <a:pt x="4116" y="2362"/>
                    <a:pt x="4116" y="2362"/>
                    <a:pt x="4116" y="2362"/>
                  </a:cubicBezTo>
                  <a:cubicBezTo>
                    <a:pt x="4097" y="2391"/>
                    <a:pt x="4074" y="2393"/>
                    <a:pt x="4034" y="2393"/>
                  </a:cubicBezTo>
                  <a:cubicBezTo>
                    <a:pt x="3959" y="2393"/>
                    <a:pt x="3874" y="2340"/>
                    <a:pt x="3712" y="2340"/>
                  </a:cubicBezTo>
                  <a:cubicBezTo>
                    <a:pt x="3453" y="2340"/>
                    <a:pt x="3288" y="2480"/>
                    <a:pt x="3288" y="2732"/>
                  </a:cubicBezTo>
                  <a:cubicBezTo>
                    <a:pt x="3288" y="2887"/>
                    <a:pt x="3346" y="2991"/>
                    <a:pt x="3431" y="3100"/>
                  </a:cubicBezTo>
                  <a:cubicBezTo>
                    <a:pt x="3253" y="3219"/>
                    <a:pt x="3146" y="3420"/>
                    <a:pt x="3148" y="3634"/>
                  </a:cubicBezTo>
                  <a:cubicBezTo>
                    <a:pt x="3148" y="3944"/>
                    <a:pt x="3421" y="4155"/>
                    <a:pt x="3707" y="4155"/>
                  </a:cubicBezTo>
                  <a:cubicBezTo>
                    <a:pt x="3966" y="4155"/>
                    <a:pt x="4145" y="4080"/>
                    <a:pt x="4286" y="3944"/>
                  </a:cubicBezTo>
                  <a:cubicBezTo>
                    <a:pt x="4431" y="4078"/>
                    <a:pt x="4552" y="4124"/>
                    <a:pt x="4724" y="4124"/>
                  </a:cubicBezTo>
                  <a:cubicBezTo>
                    <a:pt x="4913" y="4124"/>
                    <a:pt x="4913" y="4124"/>
                    <a:pt x="4913" y="4124"/>
                  </a:cubicBezTo>
                  <a:cubicBezTo>
                    <a:pt x="4913" y="4036"/>
                    <a:pt x="4913" y="4036"/>
                    <a:pt x="4913" y="4036"/>
                  </a:cubicBezTo>
                  <a:cubicBezTo>
                    <a:pt x="4809" y="4036"/>
                    <a:pt x="4809" y="4036"/>
                    <a:pt x="4809" y="4036"/>
                  </a:cubicBezTo>
                  <a:cubicBezTo>
                    <a:pt x="4685" y="3947"/>
                    <a:pt x="4565" y="3852"/>
                    <a:pt x="4451" y="3751"/>
                  </a:cubicBezTo>
                  <a:close/>
                  <a:moveTo>
                    <a:pt x="3851" y="4015"/>
                  </a:moveTo>
                  <a:cubicBezTo>
                    <a:pt x="3599" y="4015"/>
                    <a:pt x="3330" y="3772"/>
                    <a:pt x="3330" y="3521"/>
                  </a:cubicBezTo>
                  <a:cubicBezTo>
                    <a:pt x="3330" y="3339"/>
                    <a:pt x="3378" y="3243"/>
                    <a:pt x="3470" y="3148"/>
                  </a:cubicBezTo>
                  <a:cubicBezTo>
                    <a:pt x="3707" y="3414"/>
                    <a:pt x="3962" y="3664"/>
                    <a:pt x="4233" y="3896"/>
                  </a:cubicBezTo>
                  <a:cubicBezTo>
                    <a:pt x="4134" y="3971"/>
                    <a:pt x="4008" y="4015"/>
                    <a:pt x="3851" y="4015"/>
                  </a:cubicBezTo>
                  <a:close/>
                  <a:moveTo>
                    <a:pt x="6279" y="4007"/>
                  </a:moveTo>
                  <a:cubicBezTo>
                    <a:pt x="5920" y="4007"/>
                    <a:pt x="5707" y="3758"/>
                    <a:pt x="5678" y="3450"/>
                  </a:cubicBezTo>
                  <a:cubicBezTo>
                    <a:pt x="5664" y="3301"/>
                    <a:pt x="5663" y="3151"/>
                    <a:pt x="5673" y="3002"/>
                  </a:cubicBezTo>
                  <a:cubicBezTo>
                    <a:pt x="5705" y="2605"/>
                    <a:pt x="5887" y="2435"/>
                    <a:pt x="6192" y="2435"/>
                  </a:cubicBezTo>
                  <a:cubicBezTo>
                    <a:pt x="6523" y="2435"/>
                    <a:pt x="6726" y="2803"/>
                    <a:pt x="6726" y="2985"/>
                  </a:cubicBezTo>
                  <a:cubicBezTo>
                    <a:pt x="6801" y="2985"/>
                    <a:pt x="6801" y="2985"/>
                    <a:pt x="6801" y="2985"/>
                  </a:cubicBezTo>
                  <a:cubicBezTo>
                    <a:pt x="6801" y="2362"/>
                    <a:pt x="6801" y="2362"/>
                    <a:pt x="6801" y="2362"/>
                  </a:cubicBezTo>
                  <a:cubicBezTo>
                    <a:pt x="6736" y="2362"/>
                    <a:pt x="6736" y="2362"/>
                    <a:pt x="6736" y="2362"/>
                  </a:cubicBezTo>
                  <a:cubicBezTo>
                    <a:pt x="6709" y="2393"/>
                    <a:pt x="6683" y="2408"/>
                    <a:pt x="6627" y="2408"/>
                  </a:cubicBezTo>
                  <a:cubicBezTo>
                    <a:pt x="6489" y="2408"/>
                    <a:pt x="6370" y="2330"/>
                    <a:pt x="6181" y="2330"/>
                  </a:cubicBezTo>
                  <a:cubicBezTo>
                    <a:pt x="5687" y="2330"/>
                    <a:pt x="5392" y="2732"/>
                    <a:pt x="5392" y="3236"/>
                  </a:cubicBezTo>
                  <a:cubicBezTo>
                    <a:pt x="5392" y="3740"/>
                    <a:pt x="5719" y="4156"/>
                    <a:pt x="6225" y="4156"/>
                  </a:cubicBezTo>
                  <a:cubicBezTo>
                    <a:pt x="6577" y="4156"/>
                    <a:pt x="6824" y="3967"/>
                    <a:pt x="6937" y="3652"/>
                  </a:cubicBezTo>
                  <a:cubicBezTo>
                    <a:pt x="6845" y="3652"/>
                    <a:pt x="6845" y="3652"/>
                    <a:pt x="6845" y="3652"/>
                  </a:cubicBezTo>
                  <a:cubicBezTo>
                    <a:pt x="6731" y="3884"/>
                    <a:pt x="6583" y="4007"/>
                    <a:pt x="6279" y="4007"/>
                  </a:cubicBezTo>
                  <a:close/>
                  <a:moveTo>
                    <a:pt x="11018" y="2957"/>
                  </a:moveTo>
                  <a:cubicBezTo>
                    <a:pt x="10830" y="2957"/>
                    <a:pt x="10704" y="3037"/>
                    <a:pt x="10605" y="3221"/>
                  </a:cubicBezTo>
                  <a:cubicBezTo>
                    <a:pt x="10566" y="2986"/>
                    <a:pt x="10566" y="2986"/>
                    <a:pt x="10566" y="2986"/>
                  </a:cubicBezTo>
                  <a:cubicBezTo>
                    <a:pt x="10195" y="2986"/>
                    <a:pt x="10195" y="2986"/>
                    <a:pt x="10195" y="2986"/>
                  </a:cubicBezTo>
                  <a:cubicBezTo>
                    <a:pt x="10195" y="3073"/>
                    <a:pt x="10195" y="3073"/>
                    <a:pt x="10195" y="3073"/>
                  </a:cubicBezTo>
                  <a:cubicBezTo>
                    <a:pt x="10270" y="3073"/>
                    <a:pt x="10270" y="3073"/>
                    <a:pt x="10270" y="3073"/>
                  </a:cubicBezTo>
                  <a:cubicBezTo>
                    <a:pt x="10304" y="3073"/>
                    <a:pt x="10391" y="3158"/>
                    <a:pt x="10391" y="3194"/>
                  </a:cubicBezTo>
                  <a:cubicBezTo>
                    <a:pt x="10391" y="4470"/>
                    <a:pt x="10391" y="4470"/>
                    <a:pt x="10391" y="4470"/>
                  </a:cubicBezTo>
                  <a:cubicBezTo>
                    <a:pt x="10391" y="4508"/>
                    <a:pt x="10304" y="4591"/>
                    <a:pt x="10270" y="4591"/>
                  </a:cubicBezTo>
                  <a:cubicBezTo>
                    <a:pt x="10195" y="4591"/>
                    <a:pt x="10195" y="4591"/>
                    <a:pt x="10195" y="4591"/>
                  </a:cubicBezTo>
                  <a:cubicBezTo>
                    <a:pt x="10195" y="4678"/>
                    <a:pt x="10195" y="4678"/>
                    <a:pt x="10195" y="4678"/>
                  </a:cubicBezTo>
                  <a:cubicBezTo>
                    <a:pt x="10801" y="4678"/>
                    <a:pt x="10801" y="4678"/>
                    <a:pt x="10801" y="4678"/>
                  </a:cubicBezTo>
                  <a:cubicBezTo>
                    <a:pt x="10801" y="4591"/>
                    <a:pt x="10801" y="4591"/>
                    <a:pt x="10801" y="4591"/>
                  </a:cubicBezTo>
                  <a:cubicBezTo>
                    <a:pt x="10726" y="4591"/>
                    <a:pt x="10726" y="4591"/>
                    <a:pt x="10726" y="4591"/>
                  </a:cubicBezTo>
                  <a:cubicBezTo>
                    <a:pt x="10694" y="4591"/>
                    <a:pt x="10605" y="4508"/>
                    <a:pt x="10605" y="4470"/>
                  </a:cubicBezTo>
                  <a:cubicBezTo>
                    <a:pt x="10605" y="3922"/>
                    <a:pt x="10605" y="3922"/>
                    <a:pt x="10605" y="3922"/>
                  </a:cubicBezTo>
                  <a:cubicBezTo>
                    <a:pt x="10687" y="4070"/>
                    <a:pt x="10793" y="4147"/>
                    <a:pt x="10994" y="4147"/>
                  </a:cubicBezTo>
                  <a:cubicBezTo>
                    <a:pt x="11272" y="4147"/>
                    <a:pt x="11466" y="3888"/>
                    <a:pt x="11466" y="3537"/>
                  </a:cubicBezTo>
                  <a:cubicBezTo>
                    <a:pt x="11466" y="3186"/>
                    <a:pt x="11297" y="2957"/>
                    <a:pt x="11018" y="2957"/>
                  </a:cubicBezTo>
                  <a:close/>
                  <a:moveTo>
                    <a:pt x="11246" y="3722"/>
                  </a:moveTo>
                  <a:cubicBezTo>
                    <a:pt x="11222" y="3903"/>
                    <a:pt x="11130" y="4027"/>
                    <a:pt x="10934" y="4027"/>
                  </a:cubicBezTo>
                  <a:cubicBezTo>
                    <a:pt x="10753" y="4029"/>
                    <a:pt x="10604" y="3884"/>
                    <a:pt x="10602" y="3703"/>
                  </a:cubicBezTo>
                  <a:cubicBezTo>
                    <a:pt x="10602" y="3701"/>
                    <a:pt x="10602" y="3698"/>
                    <a:pt x="10602" y="3695"/>
                  </a:cubicBezTo>
                  <a:cubicBezTo>
                    <a:pt x="10602" y="3405"/>
                    <a:pt x="10602" y="3405"/>
                    <a:pt x="10602" y="3405"/>
                  </a:cubicBezTo>
                  <a:cubicBezTo>
                    <a:pt x="10658" y="3225"/>
                    <a:pt x="10767" y="3092"/>
                    <a:pt x="10961" y="3092"/>
                  </a:cubicBezTo>
                  <a:cubicBezTo>
                    <a:pt x="11125" y="3092"/>
                    <a:pt x="11224" y="3208"/>
                    <a:pt x="11249" y="3390"/>
                  </a:cubicBezTo>
                  <a:cubicBezTo>
                    <a:pt x="11262" y="3500"/>
                    <a:pt x="11261" y="3612"/>
                    <a:pt x="11246" y="3722"/>
                  </a:cubicBezTo>
                  <a:close/>
                  <a:moveTo>
                    <a:pt x="14693" y="2986"/>
                  </a:moveTo>
                  <a:cubicBezTo>
                    <a:pt x="14693" y="3073"/>
                    <a:pt x="14693" y="3073"/>
                    <a:pt x="14693" y="3073"/>
                  </a:cubicBezTo>
                  <a:cubicBezTo>
                    <a:pt x="14762" y="3073"/>
                    <a:pt x="14762" y="3073"/>
                    <a:pt x="14762" y="3073"/>
                  </a:cubicBezTo>
                  <a:cubicBezTo>
                    <a:pt x="14794" y="3073"/>
                    <a:pt x="14864" y="3153"/>
                    <a:pt x="14862" y="3199"/>
                  </a:cubicBezTo>
                  <a:cubicBezTo>
                    <a:pt x="14610" y="3758"/>
                    <a:pt x="14610" y="3758"/>
                    <a:pt x="14610" y="3758"/>
                  </a:cubicBezTo>
                  <a:cubicBezTo>
                    <a:pt x="14335" y="3196"/>
                    <a:pt x="14335" y="3196"/>
                    <a:pt x="14335" y="3196"/>
                  </a:cubicBezTo>
                  <a:cubicBezTo>
                    <a:pt x="14335" y="3154"/>
                    <a:pt x="14403" y="3073"/>
                    <a:pt x="14434" y="3073"/>
                  </a:cubicBezTo>
                  <a:cubicBezTo>
                    <a:pt x="14505" y="3073"/>
                    <a:pt x="14505" y="3073"/>
                    <a:pt x="14505" y="3073"/>
                  </a:cubicBezTo>
                  <a:cubicBezTo>
                    <a:pt x="14505" y="2986"/>
                    <a:pt x="14505" y="2986"/>
                    <a:pt x="14505" y="2986"/>
                  </a:cubicBezTo>
                  <a:cubicBezTo>
                    <a:pt x="13889" y="2986"/>
                    <a:pt x="13889" y="2986"/>
                    <a:pt x="13889" y="2986"/>
                  </a:cubicBezTo>
                  <a:cubicBezTo>
                    <a:pt x="13889" y="3073"/>
                    <a:pt x="13889" y="3073"/>
                    <a:pt x="13889" y="3073"/>
                  </a:cubicBezTo>
                  <a:cubicBezTo>
                    <a:pt x="13940" y="3073"/>
                    <a:pt x="13940" y="3073"/>
                    <a:pt x="13940" y="3073"/>
                  </a:cubicBezTo>
                  <a:cubicBezTo>
                    <a:pt x="13969" y="3073"/>
                    <a:pt x="14068" y="3167"/>
                    <a:pt x="14087" y="3204"/>
                  </a:cubicBezTo>
                  <a:cubicBezTo>
                    <a:pt x="14489" y="3995"/>
                    <a:pt x="14489" y="3995"/>
                    <a:pt x="14489" y="3995"/>
                  </a:cubicBezTo>
                  <a:cubicBezTo>
                    <a:pt x="14145" y="4620"/>
                    <a:pt x="14145" y="4620"/>
                    <a:pt x="14145" y="4620"/>
                  </a:cubicBezTo>
                  <a:cubicBezTo>
                    <a:pt x="14245" y="4671"/>
                    <a:pt x="14245" y="4671"/>
                    <a:pt x="14245" y="4671"/>
                  </a:cubicBezTo>
                  <a:cubicBezTo>
                    <a:pt x="14584" y="4030"/>
                    <a:pt x="14584" y="4030"/>
                    <a:pt x="14584" y="4030"/>
                  </a:cubicBezTo>
                  <a:cubicBezTo>
                    <a:pt x="14968" y="3199"/>
                    <a:pt x="14968" y="3199"/>
                    <a:pt x="14968" y="3199"/>
                  </a:cubicBezTo>
                  <a:cubicBezTo>
                    <a:pt x="14993" y="3161"/>
                    <a:pt x="15075" y="3073"/>
                    <a:pt x="15102" y="3073"/>
                  </a:cubicBezTo>
                  <a:cubicBezTo>
                    <a:pt x="15155" y="3073"/>
                    <a:pt x="15155" y="3073"/>
                    <a:pt x="15155" y="3073"/>
                  </a:cubicBezTo>
                  <a:cubicBezTo>
                    <a:pt x="15155" y="2986"/>
                    <a:pt x="15155" y="2986"/>
                    <a:pt x="15155" y="2986"/>
                  </a:cubicBezTo>
                  <a:lnTo>
                    <a:pt x="14693" y="2986"/>
                  </a:lnTo>
                  <a:close/>
                  <a:moveTo>
                    <a:pt x="9712" y="4037"/>
                  </a:moveTo>
                  <a:cubicBezTo>
                    <a:pt x="9647" y="4037"/>
                    <a:pt x="9647" y="4037"/>
                    <a:pt x="9647" y="4037"/>
                  </a:cubicBezTo>
                  <a:cubicBezTo>
                    <a:pt x="9647" y="4124"/>
                    <a:pt x="9647" y="4124"/>
                    <a:pt x="9647" y="4124"/>
                  </a:cubicBezTo>
                  <a:cubicBezTo>
                    <a:pt x="10231" y="4124"/>
                    <a:pt x="10231" y="4124"/>
                    <a:pt x="10231" y="4124"/>
                  </a:cubicBezTo>
                  <a:cubicBezTo>
                    <a:pt x="10231" y="4037"/>
                    <a:pt x="10231" y="4037"/>
                    <a:pt x="10231" y="4037"/>
                  </a:cubicBezTo>
                  <a:cubicBezTo>
                    <a:pt x="10165" y="4037"/>
                    <a:pt x="10165" y="4037"/>
                    <a:pt x="10165" y="4037"/>
                  </a:cubicBezTo>
                  <a:cubicBezTo>
                    <a:pt x="10131" y="4037"/>
                    <a:pt x="10044" y="3954"/>
                    <a:pt x="10044" y="3916"/>
                  </a:cubicBezTo>
                  <a:cubicBezTo>
                    <a:pt x="10044" y="3288"/>
                    <a:pt x="10044" y="3288"/>
                    <a:pt x="10044" y="3288"/>
                  </a:cubicBezTo>
                  <a:cubicBezTo>
                    <a:pt x="10044" y="3080"/>
                    <a:pt x="9904" y="2964"/>
                    <a:pt x="9732" y="2964"/>
                  </a:cubicBezTo>
                  <a:cubicBezTo>
                    <a:pt x="9538" y="2964"/>
                    <a:pt x="9448" y="3066"/>
                    <a:pt x="9308" y="3204"/>
                  </a:cubicBezTo>
                  <a:cubicBezTo>
                    <a:pt x="9287" y="3044"/>
                    <a:pt x="9158" y="2961"/>
                    <a:pt x="9005" y="2961"/>
                  </a:cubicBezTo>
                  <a:cubicBezTo>
                    <a:pt x="8804" y="2961"/>
                    <a:pt x="8720" y="3068"/>
                    <a:pt x="8589" y="3206"/>
                  </a:cubicBezTo>
                  <a:cubicBezTo>
                    <a:pt x="8544" y="2986"/>
                    <a:pt x="8544" y="2986"/>
                    <a:pt x="8544" y="2986"/>
                  </a:cubicBezTo>
                  <a:cubicBezTo>
                    <a:pt x="8192" y="2986"/>
                    <a:pt x="8192" y="2986"/>
                    <a:pt x="8192" y="2986"/>
                  </a:cubicBezTo>
                  <a:cubicBezTo>
                    <a:pt x="8192" y="3073"/>
                    <a:pt x="8192" y="3073"/>
                    <a:pt x="8192" y="3073"/>
                  </a:cubicBezTo>
                  <a:cubicBezTo>
                    <a:pt x="8257" y="3073"/>
                    <a:pt x="8257" y="3073"/>
                    <a:pt x="8257" y="3073"/>
                  </a:cubicBezTo>
                  <a:cubicBezTo>
                    <a:pt x="8291" y="3073"/>
                    <a:pt x="8378" y="3158"/>
                    <a:pt x="8378" y="3194"/>
                  </a:cubicBezTo>
                  <a:cubicBezTo>
                    <a:pt x="8378" y="3916"/>
                    <a:pt x="8378" y="3916"/>
                    <a:pt x="8378" y="3916"/>
                  </a:cubicBezTo>
                  <a:cubicBezTo>
                    <a:pt x="8378" y="3954"/>
                    <a:pt x="8291" y="4037"/>
                    <a:pt x="8257" y="4037"/>
                  </a:cubicBezTo>
                  <a:cubicBezTo>
                    <a:pt x="8192" y="4037"/>
                    <a:pt x="8192" y="4037"/>
                    <a:pt x="8192" y="4037"/>
                  </a:cubicBezTo>
                  <a:cubicBezTo>
                    <a:pt x="8192" y="4124"/>
                    <a:pt x="8192" y="4124"/>
                    <a:pt x="8192" y="4124"/>
                  </a:cubicBezTo>
                  <a:cubicBezTo>
                    <a:pt x="8775" y="4124"/>
                    <a:pt x="8775" y="4124"/>
                    <a:pt x="8775" y="4124"/>
                  </a:cubicBezTo>
                  <a:cubicBezTo>
                    <a:pt x="8775" y="4037"/>
                    <a:pt x="8775" y="4037"/>
                    <a:pt x="8775" y="4037"/>
                  </a:cubicBezTo>
                  <a:cubicBezTo>
                    <a:pt x="8710" y="4037"/>
                    <a:pt x="8710" y="4037"/>
                    <a:pt x="8710" y="4037"/>
                  </a:cubicBezTo>
                  <a:cubicBezTo>
                    <a:pt x="8676" y="4037"/>
                    <a:pt x="8589" y="3954"/>
                    <a:pt x="8589" y="3916"/>
                  </a:cubicBezTo>
                  <a:cubicBezTo>
                    <a:pt x="8589" y="3330"/>
                    <a:pt x="8589" y="3330"/>
                    <a:pt x="8589" y="3330"/>
                  </a:cubicBezTo>
                  <a:cubicBezTo>
                    <a:pt x="8589" y="3252"/>
                    <a:pt x="8775" y="3099"/>
                    <a:pt x="8925" y="3099"/>
                  </a:cubicBezTo>
                  <a:cubicBezTo>
                    <a:pt x="9049" y="3099"/>
                    <a:pt x="9107" y="3177"/>
                    <a:pt x="9107" y="3288"/>
                  </a:cubicBezTo>
                  <a:cubicBezTo>
                    <a:pt x="9107" y="3916"/>
                    <a:pt x="9107" y="3916"/>
                    <a:pt x="9107" y="3916"/>
                  </a:cubicBezTo>
                  <a:cubicBezTo>
                    <a:pt x="9107" y="3954"/>
                    <a:pt x="9020" y="4037"/>
                    <a:pt x="8986" y="4037"/>
                  </a:cubicBezTo>
                  <a:cubicBezTo>
                    <a:pt x="8921" y="4037"/>
                    <a:pt x="8921" y="4037"/>
                    <a:pt x="8921" y="4037"/>
                  </a:cubicBezTo>
                  <a:cubicBezTo>
                    <a:pt x="8921" y="4124"/>
                    <a:pt x="8921" y="4124"/>
                    <a:pt x="8921" y="4124"/>
                  </a:cubicBezTo>
                  <a:cubicBezTo>
                    <a:pt x="9504" y="4124"/>
                    <a:pt x="9504" y="4124"/>
                    <a:pt x="9504" y="4124"/>
                  </a:cubicBezTo>
                  <a:cubicBezTo>
                    <a:pt x="9504" y="4037"/>
                    <a:pt x="9504" y="4037"/>
                    <a:pt x="9504" y="4037"/>
                  </a:cubicBezTo>
                  <a:cubicBezTo>
                    <a:pt x="9439" y="4037"/>
                    <a:pt x="9439" y="4037"/>
                    <a:pt x="9439" y="4037"/>
                  </a:cubicBezTo>
                  <a:cubicBezTo>
                    <a:pt x="9405" y="4037"/>
                    <a:pt x="9318" y="3954"/>
                    <a:pt x="9318" y="3916"/>
                  </a:cubicBezTo>
                  <a:cubicBezTo>
                    <a:pt x="9318" y="3323"/>
                    <a:pt x="9318" y="3323"/>
                    <a:pt x="9318" y="3323"/>
                  </a:cubicBezTo>
                  <a:cubicBezTo>
                    <a:pt x="9318" y="3246"/>
                    <a:pt x="9504" y="3101"/>
                    <a:pt x="9654" y="3101"/>
                  </a:cubicBezTo>
                  <a:cubicBezTo>
                    <a:pt x="9778" y="3101"/>
                    <a:pt x="9833" y="3178"/>
                    <a:pt x="9833" y="3289"/>
                  </a:cubicBezTo>
                  <a:cubicBezTo>
                    <a:pt x="9833" y="3917"/>
                    <a:pt x="9833" y="3917"/>
                    <a:pt x="9833" y="3917"/>
                  </a:cubicBezTo>
                  <a:cubicBezTo>
                    <a:pt x="9833" y="3954"/>
                    <a:pt x="9746" y="4037"/>
                    <a:pt x="9712" y="4037"/>
                  </a:cubicBezTo>
                  <a:close/>
                  <a:moveTo>
                    <a:pt x="7623" y="2957"/>
                  </a:moveTo>
                  <a:cubicBezTo>
                    <a:pt x="7320" y="2957"/>
                    <a:pt x="7051" y="3184"/>
                    <a:pt x="7051" y="3555"/>
                  </a:cubicBezTo>
                  <a:cubicBezTo>
                    <a:pt x="7051" y="3926"/>
                    <a:pt x="7320" y="4156"/>
                    <a:pt x="7623" y="4156"/>
                  </a:cubicBezTo>
                  <a:cubicBezTo>
                    <a:pt x="7925" y="4156"/>
                    <a:pt x="8192" y="3926"/>
                    <a:pt x="8192" y="3555"/>
                  </a:cubicBezTo>
                  <a:cubicBezTo>
                    <a:pt x="8192" y="3185"/>
                    <a:pt x="7925" y="2957"/>
                    <a:pt x="7623" y="2957"/>
                  </a:cubicBezTo>
                  <a:close/>
                  <a:moveTo>
                    <a:pt x="7962" y="3741"/>
                  </a:moveTo>
                  <a:cubicBezTo>
                    <a:pt x="7940" y="3920"/>
                    <a:pt x="7841" y="4044"/>
                    <a:pt x="7625" y="4044"/>
                  </a:cubicBezTo>
                  <a:cubicBezTo>
                    <a:pt x="7415" y="4044"/>
                    <a:pt x="7315" y="3916"/>
                    <a:pt x="7289" y="3739"/>
                  </a:cubicBezTo>
                  <a:cubicBezTo>
                    <a:pt x="7272" y="3613"/>
                    <a:pt x="7272" y="3485"/>
                    <a:pt x="7289" y="3359"/>
                  </a:cubicBezTo>
                  <a:cubicBezTo>
                    <a:pt x="7315" y="3177"/>
                    <a:pt x="7420" y="3056"/>
                    <a:pt x="7625" y="3056"/>
                  </a:cubicBezTo>
                  <a:cubicBezTo>
                    <a:pt x="7839" y="3056"/>
                    <a:pt x="7940" y="3177"/>
                    <a:pt x="7962" y="3361"/>
                  </a:cubicBezTo>
                  <a:cubicBezTo>
                    <a:pt x="7976" y="3487"/>
                    <a:pt x="7976" y="3615"/>
                    <a:pt x="7962" y="3741"/>
                  </a:cubicBezTo>
                  <a:close/>
                  <a:moveTo>
                    <a:pt x="13826" y="3916"/>
                  </a:moveTo>
                  <a:cubicBezTo>
                    <a:pt x="13826" y="3288"/>
                    <a:pt x="13826" y="3288"/>
                    <a:pt x="13826" y="3288"/>
                  </a:cubicBezTo>
                  <a:cubicBezTo>
                    <a:pt x="13826" y="3092"/>
                    <a:pt x="13685" y="2961"/>
                    <a:pt x="13509" y="2961"/>
                  </a:cubicBezTo>
                  <a:cubicBezTo>
                    <a:pt x="13303" y="2961"/>
                    <a:pt x="13196" y="3080"/>
                    <a:pt x="13058" y="3221"/>
                  </a:cubicBezTo>
                  <a:cubicBezTo>
                    <a:pt x="13016" y="2986"/>
                    <a:pt x="13016" y="2986"/>
                    <a:pt x="13016" y="2986"/>
                  </a:cubicBezTo>
                  <a:cubicBezTo>
                    <a:pt x="12654" y="2986"/>
                    <a:pt x="12654" y="2986"/>
                    <a:pt x="12654" y="2986"/>
                  </a:cubicBezTo>
                  <a:cubicBezTo>
                    <a:pt x="12654" y="3073"/>
                    <a:pt x="12654" y="3073"/>
                    <a:pt x="12654" y="3073"/>
                  </a:cubicBezTo>
                  <a:cubicBezTo>
                    <a:pt x="12724" y="3073"/>
                    <a:pt x="12724" y="3073"/>
                    <a:pt x="12724" y="3073"/>
                  </a:cubicBezTo>
                  <a:cubicBezTo>
                    <a:pt x="12758" y="3073"/>
                    <a:pt x="12850" y="3158"/>
                    <a:pt x="12850" y="3194"/>
                  </a:cubicBezTo>
                  <a:cubicBezTo>
                    <a:pt x="12850" y="3915"/>
                    <a:pt x="12850" y="3915"/>
                    <a:pt x="12850" y="3915"/>
                  </a:cubicBezTo>
                  <a:cubicBezTo>
                    <a:pt x="12850" y="3954"/>
                    <a:pt x="12758" y="4036"/>
                    <a:pt x="12724" y="4036"/>
                  </a:cubicBezTo>
                  <a:cubicBezTo>
                    <a:pt x="12586" y="4036"/>
                    <a:pt x="12586" y="4036"/>
                    <a:pt x="12586" y="4036"/>
                  </a:cubicBezTo>
                  <a:cubicBezTo>
                    <a:pt x="12555" y="4036"/>
                    <a:pt x="12460" y="3954"/>
                    <a:pt x="12460" y="3915"/>
                  </a:cubicBezTo>
                  <a:cubicBezTo>
                    <a:pt x="12460" y="3302"/>
                    <a:pt x="12460" y="3302"/>
                    <a:pt x="12460" y="3302"/>
                  </a:cubicBezTo>
                  <a:cubicBezTo>
                    <a:pt x="12460" y="3077"/>
                    <a:pt x="12267" y="2956"/>
                    <a:pt x="12020" y="2956"/>
                  </a:cubicBezTo>
                  <a:cubicBezTo>
                    <a:pt x="11787" y="2956"/>
                    <a:pt x="11639" y="3041"/>
                    <a:pt x="11545" y="3138"/>
                  </a:cubicBezTo>
                  <a:cubicBezTo>
                    <a:pt x="11698" y="3367"/>
                    <a:pt x="11698" y="3367"/>
                    <a:pt x="11698" y="3367"/>
                  </a:cubicBezTo>
                  <a:cubicBezTo>
                    <a:pt x="11780" y="3367"/>
                    <a:pt x="11780" y="3367"/>
                    <a:pt x="11780" y="3367"/>
                  </a:cubicBezTo>
                  <a:cubicBezTo>
                    <a:pt x="11695" y="3171"/>
                    <a:pt x="11773" y="3041"/>
                    <a:pt x="11969" y="3041"/>
                  </a:cubicBezTo>
                  <a:cubicBezTo>
                    <a:pt x="12175" y="3041"/>
                    <a:pt x="12252" y="3138"/>
                    <a:pt x="12250" y="3300"/>
                  </a:cubicBezTo>
                  <a:cubicBezTo>
                    <a:pt x="12247" y="3435"/>
                    <a:pt x="12247" y="3435"/>
                    <a:pt x="12247" y="3435"/>
                  </a:cubicBezTo>
                  <a:cubicBezTo>
                    <a:pt x="11952" y="3496"/>
                    <a:pt x="11952" y="3496"/>
                    <a:pt x="11952" y="3496"/>
                  </a:cubicBezTo>
                  <a:cubicBezTo>
                    <a:pt x="11790" y="3531"/>
                    <a:pt x="11578" y="3608"/>
                    <a:pt x="11578" y="3836"/>
                  </a:cubicBezTo>
                  <a:cubicBezTo>
                    <a:pt x="11578" y="4023"/>
                    <a:pt x="11714" y="4146"/>
                    <a:pt x="11871" y="4146"/>
                  </a:cubicBezTo>
                  <a:cubicBezTo>
                    <a:pt x="12041" y="4146"/>
                    <a:pt x="12162" y="4008"/>
                    <a:pt x="12254" y="3890"/>
                  </a:cubicBezTo>
                  <a:cubicBezTo>
                    <a:pt x="12283" y="4125"/>
                    <a:pt x="12283" y="4125"/>
                    <a:pt x="12283" y="4125"/>
                  </a:cubicBezTo>
                  <a:cubicBezTo>
                    <a:pt x="13251" y="4125"/>
                    <a:pt x="13251" y="4125"/>
                    <a:pt x="13251" y="4125"/>
                  </a:cubicBezTo>
                  <a:cubicBezTo>
                    <a:pt x="13251" y="4038"/>
                    <a:pt x="13251" y="4038"/>
                    <a:pt x="13251" y="4038"/>
                  </a:cubicBezTo>
                  <a:cubicBezTo>
                    <a:pt x="13186" y="4038"/>
                    <a:pt x="13186" y="4038"/>
                    <a:pt x="13186" y="4038"/>
                  </a:cubicBezTo>
                  <a:cubicBezTo>
                    <a:pt x="13152" y="4038"/>
                    <a:pt x="13060" y="3955"/>
                    <a:pt x="13060" y="3917"/>
                  </a:cubicBezTo>
                  <a:cubicBezTo>
                    <a:pt x="13060" y="3342"/>
                    <a:pt x="13060" y="3342"/>
                    <a:pt x="13060" y="3342"/>
                  </a:cubicBezTo>
                  <a:cubicBezTo>
                    <a:pt x="13060" y="3264"/>
                    <a:pt x="13271" y="3104"/>
                    <a:pt x="13433" y="3104"/>
                  </a:cubicBezTo>
                  <a:cubicBezTo>
                    <a:pt x="13557" y="3104"/>
                    <a:pt x="13615" y="3190"/>
                    <a:pt x="13615" y="3301"/>
                  </a:cubicBezTo>
                  <a:cubicBezTo>
                    <a:pt x="13615" y="3916"/>
                    <a:pt x="13615" y="3916"/>
                    <a:pt x="13615" y="3916"/>
                  </a:cubicBezTo>
                  <a:cubicBezTo>
                    <a:pt x="13615" y="3954"/>
                    <a:pt x="13523" y="4037"/>
                    <a:pt x="13489" y="4037"/>
                  </a:cubicBezTo>
                  <a:cubicBezTo>
                    <a:pt x="13423" y="4037"/>
                    <a:pt x="13423" y="4037"/>
                    <a:pt x="13423" y="4037"/>
                  </a:cubicBezTo>
                  <a:cubicBezTo>
                    <a:pt x="13423" y="4124"/>
                    <a:pt x="13423" y="4124"/>
                    <a:pt x="13423" y="4124"/>
                  </a:cubicBezTo>
                  <a:cubicBezTo>
                    <a:pt x="14022" y="4124"/>
                    <a:pt x="14022" y="4124"/>
                    <a:pt x="14022" y="4124"/>
                  </a:cubicBezTo>
                  <a:cubicBezTo>
                    <a:pt x="14022" y="4037"/>
                    <a:pt x="14022" y="4037"/>
                    <a:pt x="14022" y="4037"/>
                  </a:cubicBezTo>
                  <a:cubicBezTo>
                    <a:pt x="13952" y="4037"/>
                    <a:pt x="13952" y="4037"/>
                    <a:pt x="13952" y="4037"/>
                  </a:cubicBezTo>
                  <a:cubicBezTo>
                    <a:pt x="13918" y="4037"/>
                    <a:pt x="13826" y="3954"/>
                    <a:pt x="13826" y="3916"/>
                  </a:cubicBezTo>
                  <a:close/>
                  <a:moveTo>
                    <a:pt x="12250" y="3787"/>
                  </a:moveTo>
                  <a:cubicBezTo>
                    <a:pt x="12201" y="3873"/>
                    <a:pt x="12080" y="3988"/>
                    <a:pt x="11969" y="3988"/>
                  </a:cubicBezTo>
                  <a:cubicBezTo>
                    <a:pt x="11872" y="3993"/>
                    <a:pt x="11789" y="3918"/>
                    <a:pt x="11785" y="3820"/>
                  </a:cubicBezTo>
                  <a:cubicBezTo>
                    <a:pt x="11785" y="3816"/>
                    <a:pt x="11785" y="3811"/>
                    <a:pt x="11785" y="3807"/>
                  </a:cubicBezTo>
                  <a:cubicBezTo>
                    <a:pt x="11785" y="3693"/>
                    <a:pt x="11833" y="3618"/>
                    <a:pt x="11977" y="3582"/>
                  </a:cubicBezTo>
                  <a:cubicBezTo>
                    <a:pt x="12251" y="3511"/>
                    <a:pt x="12251" y="3511"/>
                    <a:pt x="12251" y="3511"/>
                  </a:cubicBezTo>
                  <a:lnTo>
                    <a:pt x="12250" y="3787"/>
                  </a:lnTo>
                  <a:close/>
                  <a:moveTo>
                    <a:pt x="8336" y="1790"/>
                  </a:moveTo>
                  <a:cubicBezTo>
                    <a:pt x="8617" y="1790"/>
                    <a:pt x="8765" y="1637"/>
                    <a:pt x="8840" y="1388"/>
                  </a:cubicBezTo>
                  <a:cubicBezTo>
                    <a:pt x="8769" y="1388"/>
                    <a:pt x="8769" y="1388"/>
                    <a:pt x="8769" y="1388"/>
                  </a:cubicBezTo>
                  <a:cubicBezTo>
                    <a:pt x="8697" y="1519"/>
                    <a:pt x="8605" y="1584"/>
                    <a:pt x="8411" y="1584"/>
                  </a:cubicBezTo>
                  <a:cubicBezTo>
                    <a:pt x="8152" y="1584"/>
                    <a:pt x="8002" y="1349"/>
                    <a:pt x="7997" y="1141"/>
                  </a:cubicBezTo>
                  <a:cubicBezTo>
                    <a:pt x="8758" y="1080"/>
                    <a:pt x="8758" y="1080"/>
                    <a:pt x="8758" y="1080"/>
                  </a:cubicBezTo>
                  <a:cubicBezTo>
                    <a:pt x="8753" y="997"/>
                    <a:pt x="8753" y="997"/>
                    <a:pt x="8753" y="997"/>
                  </a:cubicBezTo>
                  <a:cubicBezTo>
                    <a:pt x="8740" y="774"/>
                    <a:pt x="8595" y="600"/>
                    <a:pt x="8336" y="598"/>
                  </a:cubicBezTo>
                  <a:cubicBezTo>
                    <a:pt x="8041" y="595"/>
                    <a:pt x="7811" y="857"/>
                    <a:pt x="7811" y="1196"/>
                  </a:cubicBezTo>
                  <a:cubicBezTo>
                    <a:pt x="7811" y="1519"/>
                    <a:pt x="8033" y="1790"/>
                    <a:pt x="8336" y="1790"/>
                  </a:cubicBezTo>
                  <a:close/>
                  <a:moveTo>
                    <a:pt x="8331" y="686"/>
                  </a:moveTo>
                  <a:cubicBezTo>
                    <a:pt x="8554" y="686"/>
                    <a:pt x="8578" y="850"/>
                    <a:pt x="8559" y="1013"/>
                  </a:cubicBezTo>
                  <a:cubicBezTo>
                    <a:pt x="7990" y="1061"/>
                    <a:pt x="7990" y="1061"/>
                    <a:pt x="7990" y="1061"/>
                  </a:cubicBezTo>
                  <a:cubicBezTo>
                    <a:pt x="7997" y="882"/>
                    <a:pt x="8094" y="686"/>
                    <a:pt x="8331" y="686"/>
                  </a:cubicBezTo>
                  <a:close/>
                  <a:moveTo>
                    <a:pt x="8947" y="843"/>
                  </a:moveTo>
                  <a:cubicBezTo>
                    <a:pt x="9349" y="1635"/>
                    <a:pt x="9349" y="1635"/>
                    <a:pt x="9349" y="1635"/>
                  </a:cubicBezTo>
                  <a:cubicBezTo>
                    <a:pt x="9005" y="2259"/>
                    <a:pt x="9005" y="2259"/>
                    <a:pt x="9005" y="2259"/>
                  </a:cubicBezTo>
                  <a:cubicBezTo>
                    <a:pt x="9105" y="2310"/>
                    <a:pt x="9105" y="2310"/>
                    <a:pt x="9105" y="2310"/>
                  </a:cubicBezTo>
                  <a:cubicBezTo>
                    <a:pt x="9444" y="1669"/>
                    <a:pt x="9444" y="1669"/>
                    <a:pt x="9444" y="1669"/>
                  </a:cubicBezTo>
                  <a:cubicBezTo>
                    <a:pt x="9828" y="839"/>
                    <a:pt x="9828" y="839"/>
                    <a:pt x="9828" y="839"/>
                  </a:cubicBezTo>
                  <a:cubicBezTo>
                    <a:pt x="9853" y="800"/>
                    <a:pt x="9935" y="713"/>
                    <a:pt x="9962" y="713"/>
                  </a:cubicBezTo>
                  <a:cubicBezTo>
                    <a:pt x="10015" y="713"/>
                    <a:pt x="10015" y="713"/>
                    <a:pt x="10015" y="713"/>
                  </a:cubicBezTo>
                  <a:cubicBezTo>
                    <a:pt x="10015" y="626"/>
                    <a:pt x="10015" y="626"/>
                    <a:pt x="10015" y="626"/>
                  </a:cubicBezTo>
                  <a:cubicBezTo>
                    <a:pt x="9553" y="626"/>
                    <a:pt x="9553" y="626"/>
                    <a:pt x="9553" y="626"/>
                  </a:cubicBezTo>
                  <a:cubicBezTo>
                    <a:pt x="9553" y="713"/>
                    <a:pt x="9553" y="713"/>
                    <a:pt x="9553" y="713"/>
                  </a:cubicBezTo>
                  <a:cubicBezTo>
                    <a:pt x="9623" y="713"/>
                    <a:pt x="9623" y="713"/>
                    <a:pt x="9623" y="713"/>
                  </a:cubicBezTo>
                  <a:cubicBezTo>
                    <a:pt x="9654" y="713"/>
                    <a:pt x="9725" y="793"/>
                    <a:pt x="9722" y="839"/>
                  </a:cubicBezTo>
                  <a:cubicBezTo>
                    <a:pt x="9470" y="1398"/>
                    <a:pt x="9470" y="1398"/>
                    <a:pt x="9470" y="1398"/>
                  </a:cubicBezTo>
                  <a:cubicBezTo>
                    <a:pt x="9194" y="836"/>
                    <a:pt x="9194" y="836"/>
                    <a:pt x="9194" y="836"/>
                  </a:cubicBezTo>
                  <a:cubicBezTo>
                    <a:pt x="9194" y="794"/>
                    <a:pt x="9262" y="713"/>
                    <a:pt x="9293" y="713"/>
                  </a:cubicBezTo>
                  <a:cubicBezTo>
                    <a:pt x="9364" y="713"/>
                    <a:pt x="9364" y="713"/>
                    <a:pt x="9364" y="713"/>
                  </a:cubicBezTo>
                  <a:cubicBezTo>
                    <a:pt x="9364" y="626"/>
                    <a:pt x="9364" y="626"/>
                    <a:pt x="9364" y="626"/>
                  </a:cubicBezTo>
                  <a:cubicBezTo>
                    <a:pt x="8749" y="626"/>
                    <a:pt x="8749" y="626"/>
                    <a:pt x="8749" y="626"/>
                  </a:cubicBezTo>
                  <a:cubicBezTo>
                    <a:pt x="8749" y="713"/>
                    <a:pt x="8749" y="713"/>
                    <a:pt x="8749" y="713"/>
                  </a:cubicBezTo>
                  <a:cubicBezTo>
                    <a:pt x="8800" y="713"/>
                    <a:pt x="8800" y="713"/>
                    <a:pt x="8800" y="713"/>
                  </a:cubicBezTo>
                  <a:cubicBezTo>
                    <a:pt x="8829" y="712"/>
                    <a:pt x="8928" y="807"/>
                    <a:pt x="8947" y="843"/>
                  </a:cubicBezTo>
                  <a:close/>
                  <a:moveTo>
                    <a:pt x="5117" y="349"/>
                  </a:moveTo>
                  <a:cubicBezTo>
                    <a:pt x="5195" y="353"/>
                    <a:pt x="5261" y="293"/>
                    <a:pt x="5265" y="215"/>
                  </a:cubicBezTo>
                  <a:cubicBezTo>
                    <a:pt x="5265" y="210"/>
                    <a:pt x="5265" y="206"/>
                    <a:pt x="5265" y="201"/>
                  </a:cubicBezTo>
                  <a:cubicBezTo>
                    <a:pt x="5265" y="112"/>
                    <a:pt x="5202" y="56"/>
                    <a:pt x="5117" y="56"/>
                  </a:cubicBezTo>
                  <a:cubicBezTo>
                    <a:pt x="5032" y="56"/>
                    <a:pt x="4967" y="112"/>
                    <a:pt x="4967" y="201"/>
                  </a:cubicBezTo>
                  <a:cubicBezTo>
                    <a:pt x="4965" y="280"/>
                    <a:pt x="5026" y="346"/>
                    <a:pt x="5105" y="349"/>
                  </a:cubicBezTo>
                  <a:cubicBezTo>
                    <a:pt x="5109" y="349"/>
                    <a:pt x="5113" y="349"/>
                    <a:pt x="5117" y="349"/>
                  </a:cubicBezTo>
                  <a:close/>
                  <a:moveTo>
                    <a:pt x="3836" y="1676"/>
                  </a:moveTo>
                  <a:cubicBezTo>
                    <a:pt x="3749" y="1676"/>
                    <a:pt x="3749" y="1676"/>
                    <a:pt x="3749" y="1676"/>
                  </a:cubicBezTo>
                  <a:cubicBezTo>
                    <a:pt x="3715" y="1676"/>
                    <a:pt x="3613" y="1579"/>
                    <a:pt x="3613" y="1543"/>
                  </a:cubicBezTo>
                  <a:cubicBezTo>
                    <a:pt x="3613" y="1075"/>
                    <a:pt x="3613" y="1075"/>
                    <a:pt x="3613" y="1075"/>
                  </a:cubicBezTo>
                  <a:cubicBezTo>
                    <a:pt x="3793" y="882"/>
                    <a:pt x="3793" y="882"/>
                    <a:pt x="3793" y="882"/>
                  </a:cubicBezTo>
                  <a:cubicBezTo>
                    <a:pt x="4403" y="1763"/>
                    <a:pt x="4403" y="1763"/>
                    <a:pt x="4403" y="1763"/>
                  </a:cubicBezTo>
                  <a:cubicBezTo>
                    <a:pt x="6040" y="1763"/>
                    <a:pt x="6040" y="1763"/>
                    <a:pt x="6040" y="1763"/>
                  </a:cubicBezTo>
                  <a:cubicBezTo>
                    <a:pt x="6040" y="1676"/>
                    <a:pt x="6040" y="1676"/>
                    <a:pt x="6040" y="1676"/>
                  </a:cubicBezTo>
                  <a:cubicBezTo>
                    <a:pt x="5974" y="1676"/>
                    <a:pt x="5974" y="1676"/>
                    <a:pt x="5974" y="1676"/>
                  </a:cubicBezTo>
                  <a:cubicBezTo>
                    <a:pt x="5940" y="1676"/>
                    <a:pt x="5848" y="1594"/>
                    <a:pt x="5848" y="1555"/>
                  </a:cubicBezTo>
                  <a:cubicBezTo>
                    <a:pt x="5848" y="981"/>
                    <a:pt x="5848" y="981"/>
                    <a:pt x="5848" y="981"/>
                  </a:cubicBezTo>
                  <a:cubicBezTo>
                    <a:pt x="5848" y="904"/>
                    <a:pt x="6059" y="744"/>
                    <a:pt x="6221" y="744"/>
                  </a:cubicBezTo>
                  <a:cubicBezTo>
                    <a:pt x="6345" y="744"/>
                    <a:pt x="6403" y="829"/>
                    <a:pt x="6403" y="940"/>
                  </a:cubicBezTo>
                  <a:cubicBezTo>
                    <a:pt x="6403" y="1555"/>
                    <a:pt x="6403" y="1555"/>
                    <a:pt x="6403" y="1555"/>
                  </a:cubicBezTo>
                  <a:cubicBezTo>
                    <a:pt x="6403" y="1594"/>
                    <a:pt x="6311" y="1676"/>
                    <a:pt x="6277" y="1676"/>
                  </a:cubicBezTo>
                  <a:cubicBezTo>
                    <a:pt x="6211" y="1676"/>
                    <a:pt x="6211" y="1676"/>
                    <a:pt x="6211" y="1676"/>
                  </a:cubicBezTo>
                  <a:cubicBezTo>
                    <a:pt x="6211" y="1763"/>
                    <a:pt x="6211" y="1763"/>
                    <a:pt x="6211" y="1763"/>
                  </a:cubicBezTo>
                  <a:cubicBezTo>
                    <a:pt x="6810" y="1763"/>
                    <a:pt x="6810" y="1763"/>
                    <a:pt x="6810" y="1763"/>
                  </a:cubicBezTo>
                  <a:cubicBezTo>
                    <a:pt x="6810" y="1676"/>
                    <a:pt x="6810" y="1676"/>
                    <a:pt x="6810" y="1676"/>
                  </a:cubicBezTo>
                  <a:cubicBezTo>
                    <a:pt x="6739" y="1676"/>
                    <a:pt x="6739" y="1676"/>
                    <a:pt x="6739" y="1676"/>
                  </a:cubicBezTo>
                  <a:cubicBezTo>
                    <a:pt x="6706" y="1676"/>
                    <a:pt x="6613" y="1594"/>
                    <a:pt x="6613" y="1555"/>
                  </a:cubicBezTo>
                  <a:cubicBezTo>
                    <a:pt x="6613" y="928"/>
                    <a:pt x="6613" y="928"/>
                    <a:pt x="6613" y="928"/>
                  </a:cubicBezTo>
                  <a:cubicBezTo>
                    <a:pt x="6613" y="732"/>
                    <a:pt x="6473" y="601"/>
                    <a:pt x="6296" y="601"/>
                  </a:cubicBezTo>
                  <a:cubicBezTo>
                    <a:pt x="6091" y="601"/>
                    <a:pt x="5984" y="720"/>
                    <a:pt x="5846" y="860"/>
                  </a:cubicBezTo>
                  <a:cubicBezTo>
                    <a:pt x="5803" y="625"/>
                    <a:pt x="5803" y="625"/>
                    <a:pt x="5803" y="625"/>
                  </a:cubicBezTo>
                  <a:cubicBezTo>
                    <a:pt x="5441" y="625"/>
                    <a:pt x="5441" y="625"/>
                    <a:pt x="5441" y="625"/>
                  </a:cubicBezTo>
                  <a:cubicBezTo>
                    <a:pt x="5441" y="712"/>
                    <a:pt x="5441" y="712"/>
                    <a:pt x="5441" y="712"/>
                  </a:cubicBezTo>
                  <a:cubicBezTo>
                    <a:pt x="5512" y="712"/>
                    <a:pt x="5512" y="712"/>
                    <a:pt x="5512" y="712"/>
                  </a:cubicBezTo>
                  <a:cubicBezTo>
                    <a:pt x="5546" y="712"/>
                    <a:pt x="5638" y="798"/>
                    <a:pt x="5638" y="833"/>
                  </a:cubicBezTo>
                  <a:cubicBezTo>
                    <a:pt x="5638" y="1555"/>
                    <a:pt x="5638" y="1555"/>
                    <a:pt x="5638" y="1555"/>
                  </a:cubicBezTo>
                  <a:cubicBezTo>
                    <a:pt x="5638" y="1593"/>
                    <a:pt x="5546" y="1676"/>
                    <a:pt x="5512" y="1676"/>
                  </a:cubicBezTo>
                  <a:cubicBezTo>
                    <a:pt x="5371" y="1676"/>
                    <a:pt x="5371" y="1676"/>
                    <a:pt x="5371" y="1676"/>
                  </a:cubicBezTo>
                  <a:cubicBezTo>
                    <a:pt x="5340" y="1676"/>
                    <a:pt x="5245" y="1593"/>
                    <a:pt x="5245" y="1555"/>
                  </a:cubicBezTo>
                  <a:cubicBezTo>
                    <a:pt x="5245" y="625"/>
                    <a:pt x="5245" y="625"/>
                    <a:pt x="5245" y="625"/>
                  </a:cubicBezTo>
                  <a:cubicBezTo>
                    <a:pt x="4836" y="625"/>
                    <a:pt x="4836" y="625"/>
                    <a:pt x="4836" y="625"/>
                  </a:cubicBezTo>
                  <a:cubicBezTo>
                    <a:pt x="4836" y="712"/>
                    <a:pt x="4836" y="712"/>
                    <a:pt x="4836" y="712"/>
                  </a:cubicBezTo>
                  <a:cubicBezTo>
                    <a:pt x="4906" y="712"/>
                    <a:pt x="4906" y="712"/>
                    <a:pt x="4906" y="712"/>
                  </a:cubicBezTo>
                  <a:cubicBezTo>
                    <a:pt x="4940" y="712"/>
                    <a:pt x="5032" y="798"/>
                    <a:pt x="5032" y="833"/>
                  </a:cubicBezTo>
                  <a:cubicBezTo>
                    <a:pt x="5032" y="1555"/>
                    <a:pt x="5032" y="1555"/>
                    <a:pt x="5032" y="1555"/>
                  </a:cubicBezTo>
                  <a:cubicBezTo>
                    <a:pt x="5032" y="1594"/>
                    <a:pt x="4940" y="1676"/>
                    <a:pt x="4906" y="1676"/>
                  </a:cubicBezTo>
                  <a:cubicBezTo>
                    <a:pt x="4778" y="1676"/>
                    <a:pt x="4778" y="1676"/>
                    <a:pt x="4778" y="1676"/>
                  </a:cubicBezTo>
                  <a:cubicBezTo>
                    <a:pt x="4742" y="1676"/>
                    <a:pt x="4599" y="1567"/>
                    <a:pt x="4570" y="1528"/>
                  </a:cubicBezTo>
                  <a:cubicBezTo>
                    <a:pt x="3953" y="707"/>
                    <a:pt x="3953" y="707"/>
                    <a:pt x="3953" y="707"/>
                  </a:cubicBezTo>
                  <a:cubicBezTo>
                    <a:pt x="4381" y="247"/>
                    <a:pt x="4381" y="247"/>
                    <a:pt x="4381" y="247"/>
                  </a:cubicBezTo>
                  <a:cubicBezTo>
                    <a:pt x="4405" y="221"/>
                    <a:pt x="4572" y="88"/>
                    <a:pt x="4606" y="88"/>
                  </a:cubicBezTo>
                  <a:cubicBezTo>
                    <a:pt x="4692" y="88"/>
                    <a:pt x="4692" y="88"/>
                    <a:pt x="4692" y="88"/>
                  </a:cubicBezTo>
                  <a:cubicBezTo>
                    <a:pt x="4692" y="0"/>
                    <a:pt x="4692" y="0"/>
                    <a:pt x="4692" y="0"/>
                  </a:cubicBezTo>
                  <a:cubicBezTo>
                    <a:pt x="4052" y="0"/>
                    <a:pt x="4052" y="0"/>
                    <a:pt x="4052" y="0"/>
                  </a:cubicBezTo>
                  <a:cubicBezTo>
                    <a:pt x="4052" y="88"/>
                    <a:pt x="4052" y="88"/>
                    <a:pt x="4052" y="88"/>
                  </a:cubicBezTo>
                  <a:cubicBezTo>
                    <a:pt x="4137" y="88"/>
                    <a:pt x="4137" y="88"/>
                    <a:pt x="4137" y="88"/>
                  </a:cubicBezTo>
                  <a:cubicBezTo>
                    <a:pt x="4171" y="88"/>
                    <a:pt x="4270" y="209"/>
                    <a:pt x="4244" y="240"/>
                  </a:cubicBezTo>
                  <a:cubicBezTo>
                    <a:pt x="3614" y="942"/>
                    <a:pt x="3614" y="942"/>
                    <a:pt x="3614" y="942"/>
                  </a:cubicBezTo>
                  <a:cubicBezTo>
                    <a:pt x="3614" y="221"/>
                    <a:pt x="3614" y="221"/>
                    <a:pt x="3614" y="221"/>
                  </a:cubicBezTo>
                  <a:cubicBezTo>
                    <a:pt x="3614" y="184"/>
                    <a:pt x="3716" y="88"/>
                    <a:pt x="3750" y="88"/>
                  </a:cubicBezTo>
                  <a:cubicBezTo>
                    <a:pt x="3837" y="88"/>
                    <a:pt x="3837" y="88"/>
                    <a:pt x="3837" y="88"/>
                  </a:cubicBezTo>
                  <a:cubicBezTo>
                    <a:pt x="3837" y="0"/>
                    <a:pt x="3837" y="0"/>
                    <a:pt x="3837" y="0"/>
                  </a:cubicBezTo>
                  <a:cubicBezTo>
                    <a:pt x="3149" y="0"/>
                    <a:pt x="3149" y="0"/>
                    <a:pt x="3149" y="0"/>
                  </a:cubicBezTo>
                  <a:cubicBezTo>
                    <a:pt x="3149" y="88"/>
                    <a:pt x="3149" y="88"/>
                    <a:pt x="3149" y="88"/>
                  </a:cubicBezTo>
                  <a:cubicBezTo>
                    <a:pt x="3236" y="88"/>
                    <a:pt x="3236" y="88"/>
                    <a:pt x="3236" y="88"/>
                  </a:cubicBezTo>
                  <a:cubicBezTo>
                    <a:pt x="3270" y="88"/>
                    <a:pt x="3371" y="184"/>
                    <a:pt x="3371" y="221"/>
                  </a:cubicBezTo>
                  <a:cubicBezTo>
                    <a:pt x="3371" y="1543"/>
                    <a:pt x="3371" y="1543"/>
                    <a:pt x="3371" y="1543"/>
                  </a:cubicBezTo>
                  <a:cubicBezTo>
                    <a:pt x="3371" y="1579"/>
                    <a:pt x="3270" y="1676"/>
                    <a:pt x="3236" y="1676"/>
                  </a:cubicBezTo>
                  <a:cubicBezTo>
                    <a:pt x="3149" y="1676"/>
                    <a:pt x="3149" y="1676"/>
                    <a:pt x="3149" y="1676"/>
                  </a:cubicBezTo>
                  <a:cubicBezTo>
                    <a:pt x="3149" y="1763"/>
                    <a:pt x="3149" y="1763"/>
                    <a:pt x="3149" y="1763"/>
                  </a:cubicBezTo>
                  <a:cubicBezTo>
                    <a:pt x="3836" y="1763"/>
                    <a:pt x="3836" y="1763"/>
                    <a:pt x="3836" y="1763"/>
                  </a:cubicBezTo>
                  <a:lnTo>
                    <a:pt x="3836" y="1676"/>
                  </a:lnTo>
                  <a:close/>
                  <a:moveTo>
                    <a:pt x="7720" y="1446"/>
                  </a:moveTo>
                  <a:cubicBezTo>
                    <a:pt x="7720" y="1262"/>
                    <a:pt x="7579" y="1163"/>
                    <a:pt x="7456" y="1114"/>
                  </a:cubicBezTo>
                  <a:cubicBezTo>
                    <a:pt x="7361" y="1078"/>
                    <a:pt x="7296" y="1049"/>
                    <a:pt x="7209" y="1013"/>
                  </a:cubicBezTo>
                  <a:cubicBezTo>
                    <a:pt x="7090" y="962"/>
                    <a:pt x="7023" y="927"/>
                    <a:pt x="7023" y="829"/>
                  </a:cubicBezTo>
                  <a:cubicBezTo>
                    <a:pt x="7023" y="739"/>
                    <a:pt x="7085" y="683"/>
                    <a:pt x="7219" y="683"/>
                  </a:cubicBezTo>
                  <a:cubicBezTo>
                    <a:pt x="7432" y="683"/>
                    <a:pt x="7565" y="884"/>
                    <a:pt x="7565" y="979"/>
                  </a:cubicBezTo>
                  <a:cubicBezTo>
                    <a:pt x="7635" y="979"/>
                    <a:pt x="7635" y="979"/>
                    <a:pt x="7635" y="979"/>
                  </a:cubicBezTo>
                  <a:cubicBezTo>
                    <a:pt x="7635" y="625"/>
                    <a:pt x="7635" y="625"/>
                    <a:pt x="7635" y="625"/>
                  </a:cubicBezTo>
                  <a:cubicBezTo>
                    <a:pt x="7572" y="625"/>
                    <a:pt x="7572" y="625"/>
                    <a:pt x="7572" y="625"/>
                  </a:cubicBezTo>
                  <a:cubicBezTo>
                    <a:pt x="7562" y="649"/>
                    <a:pt x="7543" y="657"/>
                    <a:pt x="7509" y="657"/>
                  </a:cubicBezTo>
                  <a:cubicBezTo>
                    <a:pt x="7422" y="657"/>
                    <a:pt x="7352" y="598"/>
                    <a:pt x="7226" y="598"/>
                  </a:cubicBezTo>
                  <a:cubicBezTo>
                    <a:pt x="7015" y="598"/>
                    <a:pt x="6882" y="707"/>
                    <a:pt x="6882" y="913"/>
                  </a:cubicBezTo>
                  <a:cubicBezTo>
                    <a:pt x="6882" y="1071"/>
                    <a:pt x="6986" y="1160"/>
                    <a:pt x="7124" y="1223"/>
                  </a:cubicBezTo>
                  <a:cubicBezTo>
                    <a:pt x="7216" y="1264"/>
                    <a:pt x="7282" y="1291"/>
                    <a:pt x="7361" y="1325"/>
                  </a:cubicBezTo>
                  <a:cubicBezTo>
                    <a:pt x="7463" y="1367"/>
                    <a:pt x="7577" y="1412"/>
                    <a:pt x="7577" y="1540"/>
                  </a:cubicBezTo>
                  <a:cubicBezTo>
                    <a:pt x="7577" y="1647"/>
                    <a:pt x="7497" y="1695"/>
                    <a:pt x="7354" y="1695"/>
                  </a:cubicBezTo>
                  <a:cubicBezTo>
                    <a:pt x="7107" y="1695"/>
                    <a:pt x="6952" y="1468"/>
                    <a:pt x="6952" y="1361"/>
                  </a:cubicBezTo>
                  <a:cubicBezTo>
                    <a:pt x="6882" y="1361"/>
                    <a:pt x="6882" y="1361"/>
                    <a:pt x="6882" y="1361"/>
                  </a:cubicBezTo>
                  <a:cubicBezTo>
                    <a:pt x="6882" y="1763"/>
                    <a:pt x="6882" y="1763"/>
                    <a:pt x="6882" y="1763"/>
                  </a:cubicBezTo>
                  <a:cubicBezTo>
                    <a:pt x="6938" y="1763"/>
                    <a:pt x="6938" y="1763"/>
                    <a:pt x="6938" y="1763"/>
                  </a:cubicBezTo>
                  <a:cubicBezTo>
                    <a:pt x="6967" y="1737"/>
                    <a:pt x="6979" y="1725"/>
                    <a:pt x="7025" y="1725"/>
                  </a:cubicBezTo>
                  <a:cubicBezTo>
                    <a:pt x="7124" y="1725"/>
                    <a:pt x="7209" y="1790"/>
                    <a:pt x="7354" y="1790"/>
                  </a:cubicBezTo>
                  <a:cubicBezTo>
                    <a:pt x="7570" y="1790"/>
                    <a:pt x="7720" y="1664"/>
                    <a:pt x="7720" y="1446"/>
                  </a:cubicBezTo>
                  <a:close/>
                  <a:moveTo>
                    <a:pt x="2703" y="1584"/>
                  </a:moveTo>
                  <a:cubicBezTo>
                    <a:pt x="2442" y="1584"/>
                    <a:pt x="2282" y="1383"/>
                    <a:pt x="2282" y="1129"/>
                  </a:cubicBezTo>
                  <a:cubicBezTo>
                    <a:pt x="2282" y="860"/>
                    <a:pt x="2391" y="683"/>
                    <a:pt x="2618" y="683"/>
                  </a:cubicBezTo>
                  <a:cubicBezTo>
                    <a:pt x="2815" y="683"/>
                    <a:pt x="2844" y="840"/>
                    <a:pt x="2812" y="1017"/>
                  </a:cubicBezTo>
                  <a:cubicBezTo>
                    <a:pt x="2882" y="1013"/>
                    <a:pt x="2882" y="1013"/>
                    <a:pt x="2882" y="1013"/>
                  </a:cubicBezTo>
                  <a:cubicBezTo>
                    <a:pt x="3049" y="753"/>
                    <a:pt x="3049" y="753"/>
                    <a:pt x="3049" y="753"/>
                  </a:cubicBezTo>
                  <a:cubicBezTo>
                    <a:pt x="2945" y="649"/>
                    <a:pt x="2824" y="596"/>
                    <a:pt x="2645" y="596"/>
                  </a:cubicBezTo>
                  <a:cubicBezTo>
                    <a:pt x="2345" y="596"/>
                    <a:pt x="2100" y="833"/>
                    <a:pt x="2100" y="1201"/>
                  </a:cubicBezTo>
                  <a:cubicBezTo>
                    <a:pt x="2100" y="1526"/>
                    <a:pt x="2306" y="1792"/>
                    <a:pt x="2623" y="1792"/>
                  </a:cubicBezTo>
                  <a:cubicBezTo>
                    <a:pt x="2909" y="1792"/>
                    <a:pt x="3061" y="1635"/>
                    <a:pt x="3136" y="1386"/>
                  </a:cubicBezTo>
                  <a:cubicBezTo>
                    <a:pt x="3066" y="1386"/>
                    <a:pt x="3066" y="1386"/>
                    <a:pt x="3066" y="1386"/>
                  </a:cubicBezTo>
                  <a:cubicBezTo>
                    <a:pt x="2986" y="1519"/>
                    <a:pt x="2902" y="1584"/>
                    <a:pt x="2703" y="1584"/>
                  </a:cubicBezTo>
                  <a:close/>
                  <a:moveTo>
                    <a:pt x="1053" y="1322"/>
                  </a:moveTo>
                  <a:cubicBezTo>
                    <a:pt x="1041" y="1322"/>
                    <a:pt x="1041" y="1322"/>
                    <a:pt x="1041" y="1322"/>
                  </a:cubicBezTo>
                  <a:cubicBezTo>
                    <a:pt x="511" y="0"/>
                    <a:pt x="511" y="0"/>
                    <a:pt x="511" y="0"/>
                  </a:cubicBezTo>
                  <a:cubicBezTo>
                    <a:pt x="0" y="0"/>
                    <a:pt x="0" y="0"/>
                    <a:pt x="0" y="0"/>
                  </a:cubicBezTo>
                  <a:cubicBezTo>
                    <a:pt x="0" y="88"/>
                    <a:pt x="0" y="88"/>
                    <a:pt x="0" y="88"/>
                  </a:cubicBezTo>
                  <a:cubicBezTo>
                    <a:pt x="87" y="88"/>
                    <a:pt x="87" y="88"/>
                    <a:pt x="87" y="88"/>
                  </a:cubicBezTo>
                  <a:cubicBezTo>
                    <a:pt x="121" y="88"/>
                    <a:pt x="223" y="184"/>
                    <a:pt x="223" y="221"/>
                  </a:cubicBezTo>
                  <a:cubicBezTo>
                    <a:pt x="223" y="1543"/>
                    <a:pt x="223" y="1543"/>
                    <a:pt x="223" y="1543"/>
                  </a:cubicBezTo>
                  <a:cubicBezTo>
                    <a:pt x="223" y="1579"/>
                    <a:pt x="121" y="1676"/>
                    <a:pt x="87" y="1676"/>
                  </a:cubicBezTo>
                  <a:cubicBezTo>
                    <a:pt x="0" y="1676"/>
                    <a:pt x="0" y="1676"/>
                    <a:pt x="0" y="1676"/>
                  </a:cubicBezTo>
                  <a:cubicBezTo>
                    <a:pt x="0" y="1763"/>
                    <a:pt x="0" y="1763"/>
                    <a:pt x="0" y="1763"/>
                  </a:cubicBezTo>
                  <a:cubicBezTo>
                    <a:pt x="549" y="1763"/>
                    <a:pt x="549" y="1763"/>
                    <a:pt x="549" y="1763"/>
                  </a:cubicBezTo>
                  <a:cubicBezTo>
                    <a:pt x="549" y="1676"/>
                    <a:pt x="549" y="1676"/>
                    <a:pt x="549" y="1676"/>
                  </a:cubicBezTo>
                  <a:cubicBezTo>
                    <a:pt x="462" y="1676"/>
                    <a:pt x="462" y="1676"/>
                    <a:pt x="462" y="1676"/>
                  </a:cubicBezTo>
                  <a:cubicBezTo>
                    <a:pt x="428" y="1676"/>
                    <a:pt x="327" y="1579"/>
                    <a:pt x="327" y="1543"/>
                  </a:cubicBezTo>
                  <a:cubicBezTo>
                    <a:pt x="327" y="233"/>
                    <a:pt x="327" y="233"/>
                    <a:pt x="327" y="233"/>
                  </a:cubicBezTo>
                  <a:cubicBezTo>
                    <a:pt x="968" y="1794"/>
                    <a:pt x="968" y="1794"/>
                    <a:pt x="968" y="1794"/>
                  </a:cubicBezTo>
                  <a:cubicBezTo>
                    <a:pt x="1609" y="259"/>
                    <a:pt x="1609" y="259"/>
                    <a:pt x="1609" y="259"/>
                  </a:cubicBezTo>
                  <a:cubicBezTo>
                    <a:pt x="1609" y="1543"/>
                    <a:pt x="1609" y="1543"/>
                    <a:pt x="1609" y="1543"/>
                  </a:cubicBezTo>
                  <a:cubicBezTo>
                    <a:pt x="1609" y="1579"/>
                    <a:pt x="1507" y="1676"/>
                    <a:pt x="1473" y="1676"/>
                  </a:cubicBezTo>
                  <a:cubicBezTo>
                    <a:pt x="1386" y="1676"/>
                    <a:pt x="1386" y="1676"/>
                    <a:pt x="1386" y="1676"/>
                  </a:cubicBezTo>
                  <a:cubicBezTo>
                    <a:pt x="1386" y="1763"/>
                    <a:pt x="1386" y="1763"/>
                    <a:pt x="1386" y="1763"/>
                  </a:cubicBezTo>
                  <a:cubicBezTo>
                    <a:pt x="2069" y="1763"/>
                    <a:pt x="2069" y="1763"/>
                    <a:pt x="2069" y="1763"/>
                  </a:cubicBezTo>
                  <a:cubicBezTo>
                    <a:pt x="2069" y="1676"/>
                    <a:pt x="2069" y="1676"/>
                    <a:pt x="2069" y="1676"/>
                  </a:cubicBezTo>
                  <a:cubicBezTo>
                    <a:pt x="1983" y="1676"/>
                    <a:pt x="1983" y="1676"/>
                    <a:pt x="1983" y="1676"/>
                  </a:cubicBezTo>
                  <a:cubicBezTo>
                    <a:pt x="1949" y="1676"/>
                    <a:pt x="1848" y="1579"/>
                    <a:pt x="1848" y="1543"/>
                  </a:cubicBezTo>
                  <a:cubicBezTo>
                    <a:pt x="1848" y="221"/>
                    <a:pt x="1848" y="221"/>
                    <a:pt x="1848" y="221"/>
                  </a:cubicBezTo>
                  <a:cubicBezTo>
                    <a:pt x="1848" y="184"/>
                    <a:pt x="1949" y="88"/>
                    <a:pt x="1983" y="88"/>
                  </a:cubicBezTo>
                  <a:cubicBezTo>
                    <a:pt x="2070" y="88"/>
                    <a:pt x="2070" y="88"/>
                    <a:pt x="2070" y="88"/>
                  </a:cubicBezTo>
                  <a:cubicBezTo>
                    <a:pt x="2070" y="0"/>
                    <a:pt x="2070" y="0"/>
                    <a:pt x="2070" y="0"/>
                  </a:cubicBezTo>
                  <a:cubicBezTo>
                    <a:pt x="1610" y="0"/>
                    <a:pt x="1610" y="0"/>
                    <a:pt x="1610" y="0"/>
                  </a:cubicBezTo>
                  <a:lnTo>
                    <a:pt x="1053" y="1322"/>
                  </a:lnTo>
                  <a:close/>
                </a:path>
              </a:pathLst>
            </a:custGeom>
            <a:solidFill>
              <a:srgbClr val="051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grpSp>
      <p:sp>
        <p:nvSpPr>
          <p:cNvPr id="3" name="ClientLogo">
            <a:extLst>
              <a:ext uri="{FF2B5EF4-FFF2-40B4-BE49-F238E27FC236}">
                <a16:creationId xmlns:a16="http://schemas.microsoft.com/office/drawing/2014/main" id="{0D1A260D-45D1-4D8D-ACC4-246C7DD9AFAD}"/>
              </a:ext>
            </a:extLst>
          </p:cNvPr>
          <p:cNvSpPr>
            <a:spLocks noGrp="1"/>
          </p:cNvSpPr>
          <p:nvPr>
            <p:ph type="pic" sz="quarter" idx="14" hasCustomPrompt="1"/>
            <p:custDataLst>
              <p:tags r:id="rId5"/>
            </p:custDataLst>
          </p:nvPr>
        </p:nvSpPr>
        <p:spPr>
          <a:xfrm>
            <a:off x="551942" y="4984025"/>
            <a:ext cx="1901952" cy="969264"/>
          </a:xfrm>
          <a:prstGeom prst="rect">
            <a:avLst/>
          </a:prstGeom>
        </p:spPr>
        <p:txBody>
          <a:bodyPr>
            <a:noAutofit/>
          </a:bodyPr>
          <a:lstStyle>
            <a:lvl1pPr algn="ctr">
              <a:defRPr sz="1200">
                <a:solidFill>
                  <a:schemeClr val="tx1"/>
                </a:solidFill>
              </a:defRPr>
            </a:lvl1pPr>
          </a:lstStyle>
          <a:p>
            <a:r>
              <a:rPr lang="en-US" dirty="0"/>
              <a:t>Client logo goes here.</a:t>
            </a:r>
          </a:p>
        </p:txBody>
      </p:sp>
      <p:sp>
        <p:nvSpPr>
          <p:cNvPr id="15" name="Documenttype">
            <a:extLst>
              <a:ext uri="{FF2B5EF4-FFF2-40B4-BE49-F238E27FC236}">
                <a16:creationId xmlns:a16="http://schemas.microsoft.com/office/drawing/2014/main" id="{CB5FF56E-DA90-4199-AF9A-359BE08E9A15}"/>
              </a:ext>
            </a:extLst>
          </p:cNvPr>
          <p:cNvSpPr>
            <a:spLocks noGrp="1"/>
          </p:cNvSpPr>
          <p:nvPr>
            <p:ph type="body" sz="quarter" idx="13" hasCustomPrompt="1"/>
            <p:custDataLst>
              <p:tags r:id="rId6"/>
            </p:custDataLst>
          </p:nvPr>
        </p:nvSpPr>
        <p:spPr>
          <a:xfrm>
            <a:off x="554736" y="4510168"/>
            <a:ext cx="6016752" cy="215444"/>
          </a:xfrm>
          <a:prstGeom prst="rect">
            <a:avLst/>
          </a:prstGeom>
        </p:spPr>
        <p:txBody>
          <a:bodyPr wrap="square">
            <a:noAutofit/>
          </a:bodyPr>
          <a:lstStyle>
            <a:lvl1pPr>
              <a:buNone/>
              <a:defRPr sz="1400">
                <a:solidFill>
                  <a:schemeClr val="tx1"/>
                </a:solidFill>
              </a:defRPr>
            </a:lvl1pPr>
            <a:lvl2pPr marL="115888" indent="0">
              <a:buNone/>
              <a:defRPr>
                <a:solidFill>
                  <a:schemeClr val="bg1"/>
                </a:solidFill>
              </a:defRPr>
            </a:lvl2pPr>
            <a:lvl3pPr marL="466344" indent="0">
              <a:buNone/>
              <a:defRPr>
                <a:solidFill>
                  <a:schemeClr val="bg1"/>
                </a:solidFill>
              </a:defRPr>
            </a:lvl3pPr>
            <a:lvl4pPr marL="813816" indent="0">
              <a:buNone/>
              <a:defRPr>
                <a:solidFill>
                  <a:schemeClr val="bg1"/>
                </a:solidFill>
              </a:defRPr>
            </a:lvl4pPr>
            <a:lvl5pPr marL="1161288" indent="0">
              <a:buNone/>
              <a:defRPr>
                <a:solidFill>
                  <a:schemeClr val="bg1"/>
                </a:solidFill>
              </a:defRPr>
            </a:lvl5pPr>
          </a:lstStyle>
          <a:p>
            <a:pPr lvl="0"/>
            <a:r>
              <a:rPr lang="en-US" dirty="0"/>
              <a:t>Edit date or title/role</a:t>
            </a:r>
          </a:p>
        </p:txBody>
      </p:sp>
      <p:sp>
        <p:nvSpPr>
          <p:cNvPr id="14" name="Subtitle">
            <a:extLst>
              <a:ext uri="{FF2B5EF4-FFF2-40B4-BE49-F238E27FC236}">
                <a16:creationId xmlns:a16="http://schemas.microsoft.com/office/drawing/2014/main" id="{BFC960F1-3A46-4C93-83F3-47AB2EB0D15E}"/>
              </a:ext>
            </a:extLst>
          </p:cNvPr>
          <p:cNvSpPr>
            <a:spLocks noGrp="1"/>
          </p:cNvSpPr>
          <p:nvPr>
            <p:ph type="subTitle" idx="1"/>
            <p:custDataLst>
              <p:tags r:id="rId7"/>
            </p:custDataLst>
          </p:nvPr>
        </p:nvSpPr>
        <p:spPr>
          <a:xfrm>
            <a:off x="551942" y="4092559"/>
            <a:ext cx="6016752" cy="307777"/>
          </a:xfrm>
          <a:prstGeom prst="rect">
            <a:avLst/>
          </a:prstGeom>
        </p:spPr>
        <p:txBody>
          <a:bodyPr wrap="square">
            <a:noAutofit/>
          </a:bodyPr>
          <a:lstStyle>
            <a:lvl1pPr marL="0" indent="0" algn="l">
              <a:buNone/>
              <a:defRPr sz="20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3" name="Title">
            <a:extLst>
              <a:ext uri="{FF2B5EF4-FFF2-40B4-BE49-F238E27FC236}">
                <a16:creationId xmlns:a16="http://schemas.microsoft.com/office/drawing/2014/main" id="{14DBF1FD-6C25-4E00-ACAB-F60F35C9625C}"/>
              </a:ext>
            </a:extLst>
          </p:cNvPr>
          <p:cNvSpPr>
            <a:spLocks noGrp="1"/>
          </p:cNvSpPr>
          <p:nvPr>
            <p:ph type="title"/>
            <p:custDataLst>
              <p:tags r:id="rId8"/>
            </p:custDataLst>
          </p:nvPr>
        </p:nvSpPr>
        <p:spPr>
          <a:xfrm>
            <a:off x="551942" y="2049805"/>
            <a:ext cx="6016752" cy="1921708"/>
          </a:xfrm>
          <a:prstGeom prst="rect">
            <a:avLst/>
          </a:prstGeom>
        </p:spPr>
        <p:txBody>
          <a:bodyPr anchor="b">
            <a:normAutofit/>
          </a:bodyPr>
          <a:lstStyle>
            <a:lvl1pPr>
              <a:defRPr sz="4400" baseline="0">
                <a:ln w="6350" cap="flat">
                  <a:noFill/>
                  <a:miter lim="800000"/>
                </a:ln>
                <a:solidFill>
                  <a:schemeClr val="tx1"/>
                </a:solidFill>
              </a:defRPr>
            </a:lvl1pPr>
          </a:lstStyle>
          <a:p>
            <a:r>
              <a:rPr lang="en-US"/>
              <a:t>Click to edit Master title style</a:t>
            </a:r>
            <a:endParaRPr lang="en-US" dirty="0"/>
          </a:p>
        </p:txBody>
      </p:sp>
      <p:sp>
        <p:nvSpPr>
          <p:cNvPr id="19" name="Disclaimer-English (United States)">
            <a:extLst>
              <a:ext uri="{FF2B5EF4-FFF2-40B4-BE49-F238E27FC236}">
                <a16:creationId xmlns:a16="http://schemas.microsoft.com/office/drawing/2014/main" id="{FB7A54AC-E14F-4BA1-B48F-5284B039668B}"/>
              </a:ext>
            </a:extLst>
          </p:cNvPr>
          <p:cNvSpPr>
            <a:spLocks noChangeArrowheads="1"/>
          </p:cNvSpPr>
          <p:nvPr userDrawn="1">
            <p:custDataLst>
              <p:tags r:id="rId9"/>
            </p:custDataLst>
          </p:nvPr>
        </p:nvSpPr>
        <p:spPr bwMode="black">
          <a:xfrm>
            <a:off x="551942" y="6190488"/>
            <a:ext cx="4114800" cy="3566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nchorCtr="0">
            <a:noAutofit/>
          </a:bodyPr>
          <a:lstStyle/>
          <a:p>
            <a:pPr defTabSz="804863" eaLnBrk="0" hangingPunct="0"/>
            <a:r>
              <a:rPr lang="en-US" sz="800" dirty="0">
                <a:solidFill>
                  <a:schemeClr val="tx1"/>
                </a:solidFill>
                <a:latin typeface="+mn-lt"/>
              </a:rPr>
              <a:t>CONFIDENTIAL AND PROPRIETARY</a:t>
            </a:r>
          </a:p>
          <a:p>
            <a:pPr defTabSz="804863" eaLnBrk="0" hangingPunct="0"/>
            <a:r>
              <a:rPr lang="en-US" sz="800" dirty="0">
                <a:solidFill>
                  <a:schemeClr val="tx1"/>
                </a:solidFill>
                <a:latin typeface="+mn-lt"/>
              </a:rPr>
              <a:t>Any use of this material without specific permission of McKinsey &amp; Company </a:t>
            </a:r>
            <a:br>
              <a:rPr lang="en-US" sz="800" dirty="0">
                <a:solidFill>
                  <a:schemeClr val="tx1"/>
                </a:solidFill>
                <a:latin typeface="+mn-lt"/>
              </a:rPr>
            </a:br>
            <a:r>
              <a:rPr lang="en-US" sz="800" dirty="0">
                <a:solidFill>
                  <a:schemeClr val="tx1"/>
                </a:solidFill>
                <a:latin typeface="+mn-lt"/>
              </a:rPr>
              <a:t>is strictly prohibited</a:t>
            </a:r>
          </a:p>
        </p:txBody>
      </p:sp>
    </p:spTree>
    <p:extLst>
      <p:ext uri="{BB962C8B-B14F-4D97-AF65-F5344CB8AC3E}">
        <p14:creationId xmlns:p14="http://schemas.microsoft.com/office/powerpoint/2010/main" val="35430581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2/3">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C293AC4C-5B2F-4A0C-8C9B-7295BEE1F457}"/>
              </a:ext>
            </a:extLst>
          </p:cNvPr>
          <p:cNvGraphicFramePr>
            <a:graphicFrameLocks noChangeAspect="1"/>
          </p:cNvGraphicFramePr>
          <p:nvPr userDrawn="1">
            <p:custDataLst>
              <p:tags r:id="rId2"/>
            </p:custDataLst>
            <p:extLst>
              <p:ext uri="{D42A27DB-BD31-4B8C-83A1-F6EECF244321}">
                <p14:modId xmlns:p14="http://schemas.microsoft.com/office/powerpoint/2010/main" val="193124433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284" name="think-cell Slide" r:id="rId17" imgW="572" imgH="588" progId="TCLayout.ActiveDocument.1">
                  <p:embed/>
                </p:oleObj>
              </mc:Choice>
              <mc:Fallback>
                <p:oleObj name="think-cell Slide" r:id="rId17" imgW="572" imgH="588" progId="TCLayout.ActiveDocument.1">
                  <p:embed/>
                  <p:pic>
                    <p:nvPicPr>
                      <p:cNvPr id="3" name="Object 2" hidden="1">
                        <a:extLst>
                          <a:ext uri="{FF2B5EF4-FFF2-40B4-BE49-F238E27FC236}">
                            <a16:creationId xmlns:a16="http://schemas.microsoft.com/office/drawing/2014/main" id="{C293AC4C-5B2F-4A0C-8C9B-7295BEE1F457}"/>
                          </a:ext>
                        </a:extLst>
                      </p:cNvPr>
                      <p:cNvPicPr/>
                      <p:nvPr/>
                    </p:nvPicPr>
                    <p:blipFill>
                      <a:blip r:embed="rId18"/>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D8F8ABD0-305F-4DFC-AC60-1FB7BB16830A}"/>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7" name="RectangleLight">
            <a:extLst>
              <a:ext uri="{FF2B5EF4-FFF2-40B4-BE49-F238E27FC236}">
                <a16:creationId xmlns:a16="http://schemas.microsoft.com/office/drawing/2014/main" id="{2365F90A-9CD8-40EE-93CD-2729135A9569}"/>
              </a:ext>
            </a:extLst>
          </p:cNvPr>
          <p:cNvSpPr/>
          <p:nvPr userDrawn="1">
            <p:custDataLst>
              <p:tags r:id="rId4"/>
            </p:custDataLst>
          </p:nvPr>
        </p:nvSpPr>
        <p:spPr bwMode="ltGray">
          <a:xfrm>
            <a:off x="7830312" y="0"/>
            <a:ext cx="4361688" cy="6858000"/>
          </a:xfrm>
          <a:prstGeom prst="rect">
            <a:avLst/>
          </a:prstGeom>
          <a:solidFill>
            <a:srgbClr val="E6E6E6"/>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6" name="SlideLogoText">
            <a:extLst>
              <a:ext uri="{FF2B5EF4-FFF2-40B4-BE49-F238E27FC236}">
                <a16:creationId xmlns:a16="http://schemas.microsoft.com/office/drawing/2014/main" id="{AEC46ACE-42CD-4304-9E51-86DBC38CA4EB}"/>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17" name="Slide Number">
            <a:extLst>
              <a:ext uri="{FF2B5EF4-FFF2-40B4-BE49-F238E27FC236}">
                <a16:creationId xmlns:a16="http://schemas.microsoft.com/office/drawing/2014/main" id="{3B7A7C0C-AC02-4989-860B-73442D510162}"/>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cxnSp>
        <p:nvCxnSpPr>
          <p:cNvPr id="12" name="BottomLineRight">
            <a:extLst>
              <a:ext uri="{FF2B5EF4-FFF2-40B4-BE49-F238E27FC236}">
                <a16:creationId xmlns:a16="http://schemas.microsoft.com/office/drawing/2014/main" id="{6425396B-5490-4E4D-8EA4-E4AB4F98BF62}"/>
              </a:ext>
            </a:extLst>
          </p:cNvPr>
          <p:cNvCxnSpPr/>
          <p:nvPr userDrawn="1">
            <p:custDataLst>
              <p:tags r:id="rId7"/>
            </p:custDataLst>
          </p:nvPr>
        </p:nvCxnSpPr>
        <p:spPr>
          <a:xfrm>
            <a:off x="8173371" y="6453769"/>
            <a:ext cx="34655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BottomLineLeft">
            <a:extLst>
              <a:ext uri="{FF2B5EF4-FFF2-40B4-BE49-F238E27FC236}">
                <a16:creationId xmlns:a16="http://schemas.microsoft.com/office/drawing/2014/main" id="{570396F1-4249-402C-975E-F70778173C25}"/>
              </a:ext>
            </a:extLst>
          </p:cNvPr>
          <p:cNvCxnSpPr/>
          <p:nvPr userDrawn="1">
            <p:custDataLst>
              <p:tags r:id="rId8"/>
            </p:custDataLst>
          </p:nvPr>
        </p:nvCxnSpPr>
        <p:spPr>
          <a:xfrm>
            <a:off x="554736" y="6453769"/>
            <a:ext cx="69677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TopLineRight">
            <a:extLst>
              <a:ext uri="{FF2B5EF4-FFF2-40B4-BE49-F238E27FC236}">
                <a16:creationId xmlns:a16="http://schemas.microsoft.com/office/drawing/2014/main" id="{C5BD98EE-C09E-457E-A028-EBE485145AA3}"/>
              </a:ext>
            </a:extLst>
          </p:cNvPr>
          <p:cNvCxnSpPr/>
          <p:nvPr userDrawn="1">
            <p:custDataLst>
              <p:tags r:id="rId9"/>
            </p:custDataLst>
          </p:nvPr>
        </p:nvCxnSpPr>
        <p:spPr>
          <a:xfrm>
            <a:off x="8173371" y="1181906"/>
            <a:ext cx="34655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8" name="TopLineLeft">
            <a:extLst>
              <a:ext uri="{FF2B5EF4-FFF2-40B4-BE49-F238E27FC236}">
                <a16:creationId xmlns:a16="http://schemas.microsoft.com/office/drawing/2014/main" id="{47D3FB95-30DE-4983-B5AE-01B80542C0DD}"/>
              </a:ext>
            </a:extLst>
          </p:cNvPr>
          <p:cNvCxnSpPr/>
          <p:nvPr userDrawn="1">
            <p:custDataLst>
              <p:tags r:id="rId10"/>
            </p:custDataLst>
          </p:nvPr>
        </p:nvCxnSpPr>
        <p:spPr>
          <a:xfrm>
            <a:off x="554736" y="1181906"/>
            <a:ext cx="69677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18D646E-BD43-4948-96FE-F798F0E18D71}"/>
              </a:ext>
            </a:extLst>
          </p:cNvPr>
          <p:cNvCxnSpPr/>
          <p:nvPr userDrawn="1">
            <p:custDataLst>
              <p:tags r:id="rId11"/>
            </p:custDataLst>
          </p:nvPr>
        </p:nvCxnSpPr>
        <p:spPr>
          <a:xfrm>
            <a:off x="554736" y="1181906"/>
            <a:ext cx="69677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21" name="5. Source" hidden="1">
            <a:extLst>
              <a:ext uri="{FF2B5EF4-FFF2-40B4-BE49-F238E27FC236}">
                <a16:creationId xmlns:a16="http://schemas.microsoft.com/office/drawing/2014/main" id="{F25A304F-F50E-4F96-991D-CFEB07060178}"/>
              </a:ext>
            </a:extLst>
          </p:cNvPr>
          <p:cNvSpPr txBox="1"/>
          <p:nvPr userDrawn="1">
            <p:custDataLst>
              <p:tags r:id="rId12"/>
            </p:custDataLst>
          </p:nvPr>
        </p:nvSpPr>
        <p:spPr>
          <a:xfrm>
            <a:off x="554735" y="6501669"/>
            <a:ext cx="6967729"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25" name="2. Slide Title">
            <a:extLst>
              <a:ext uri="{FF2B5EF4-FFF2-40B4-BE49-F238E27FC236}">
                <a16:creationId xmlns:a16="http://schemas.microsoft.com/office/drawing/2014/main" id="{AA4BE143-5F32-4F04-B536-5DD597732824}"/>
              </a:ext>
            </a:extLst>
          </p:cNvPr>
          <p:cNvSpPr>
            <a:spLocks noGrp="1"/>
          </p:cNvSpPr>
          <p:nvPr>
            <p:ph type="title"/>
            <p:custDataLst>
              <p:tags r:id="rId13"/>
            </p:custDataLst>
          </p:nvPr>
        </p:nvSpPr>
        <p:spPr>
          <a:xfrm>
            <a:off x="554736" y="182372"/>
            <a:ext cx="6967728" cy="731520"/>
          </a:xfrm>
        </p:spPr>
        <p:txBody>
          <a:bodyPr/>
          <a:lstStyle/>
          <a:p>
            <a:r>
              <a:rPr lang="en-US"/>
              <a:t>Click to edit Master title style</a:t>
            </a:r>
            <a:endParaRPr lang="en-US" dirty="0"/>
          </a:p>
        </p:txBody>
      </p:sp>
      <p:sp>
        <p:nvSpPr>
          <p:cNvPr id="26" name="3. Subtitle">
            <a:extLst>
              <a:ext uri="{FF2B5EF4-FFF2-40B4-BE49-F238E27FC236}">
                <a16:creationId xmlns:a16="http://schemas.microsoft.com/office/drawing/2014/main" id="{97E30C8F-A677-42C7-A072-4ACC7DC3D698}"/>
              </a:ext>
            </a:extLst>
          </p:cNvPr>
          <p:cNvSpPr>
            <a:spLocks noGrp="1"/>
          </p:cNvSpPr>
          <p:nvPr>
            <p:ph type="subTitle" idx="1"/>
            <p:custDataLst>
              <p:tags r:id="rId14"/>
            </p:custDataLst>
          </p:nvPr>
        </p:nvSpPr>
        <p:spPr>
          <a:xfrm>
            <a:off x="554736" y="903861"/>
            <a:ext cx="6967728" cy="276999"/>
          </a:xfrm>
        </p:spPr>
        <p:txBody>
          <a:bodyPr anchor="ctr" anchorCtr="0"/>
          <a:lstStyle/>
          <a:p>
            <a:r>
              <a:rPr lang="en-US" sz="1600"/>
              <a:t>Click to edit Master subtitle style</a:t>
            </a:r>
            <a:endParaRPr lang="en-US" sz="1600" dirty="0"/>
          </a:p>
        </p:txBody>
      </p:sp>
      <p:sp>
        <p:nvSpPr>
          <p:cNvPr id="19" name="1. On-page tracker">
            <a:extLst>
              <a:ext uri="{FF2B5EF4-FFF2-40B4-BE49-F238E27FC236}">
                <a16:creationId xmlns:a16="http://schemas.microsoft.com/office/drawing/2014/main" id="{288125BB-6CB4-4B7C-8E2B-CB1912430A39}"/>
              </a:ext>
            </a:extLst>
          </p:cNvPr>
          <p:cNvSpPr>
            <a:spLocks noGrp="1"/>
          </p:cNvSpPr>
          <p:nvPr>
            <p:ph type="body" sz="quarter" idx="18" hasCustomPrompt="1"/>
            <p:custDataLst>
              <p:tags r:id="rId15"/>
            </p:custDataLst>
          </p:nvPr>
        </p:nvSpPr>
        <p:spPr>
          <a:xfrm>
            <a:off x="8173370" y="78768"/>
            <a:ext cx="3466941" cy="123111"/>
          </a:xfrm>
        </p:spPr>
        <p:txBody>
          <a:bodyPr wrap="square"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9113909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3/4 ">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9F7114D8-6025-4386-BA96-B034FE6B3CDB}"/>
              </a:ext>
            </a:extLst>
          </p:cNvPr>
          <p:cNvGraphicFramePr>
            <a:graphicFrameLocks noChangeAspect="1"/>
          </p:cNvGraphicFramePr>
          <p:nvPr userDrawn="1">
            <p:custDataLst>
              <p:tags r:id="rId2"/>
            </p:custDataLst>
            <p:extLst>
              <p:ext uri="{D42A27DB-BD31-4B8C-83A1-F6EECF244321}">
                <p14:modId xmlns:p14="http://schemas.microsoft.com/office/powerpoint/2010/main" val="160234647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308" name="think-cell Slide" r:id="rId16" imgW="413" imgH="416" progId="TCLayout.ActiveDocument.1">
                  <p:embed/>
                </p:oleObj>
              </mc:Choice>
              <mc:Fallback>
                <p:oleObj name="think-cell Slide" r:id="rId16" imgW="413" imgH="416" progId="TCLayout.ActiveDocument.1">
                  <p:embed/>
                  <p:pic>
                    <p:nvPicPr>
                      <p:cNvPr id="3" name="Object 2" hidden="1">
                        <a:extLst>
                          <a:ext uri="{FF2B5EF4-FFF2-40B4-BE49-F238E27FC236}">
                            <a16:creationId xmlns:a16="http://schemas.microsoft.com/office/drawing/2014/main" id="{9F7114D8-6025-4386-BA96-B034FE6B3CDB}"/>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25C86E70-6ADC-4EA2-90F2-373AC4FDE5D0}"/>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ct val="0"/>
              </a:spcBef>
              <a:spcAft>
                <a:spcPct val="0"/>
              </a:spcAft>
              <a:buClrTx/>
              <a:buSzTx/>
              <a:buFontTx/>
              <a:buNone/>
              <a:tabLst/>
              <a:defRPr/>
            </a:pPr>
            <a:endParaRPr kumimoji="0" lang="en-US" sz="2500" b="1" i="0" u="none" strike="noStrike" kern="1200" cap="none" spc="0" normalizeH="0" baseline="0" noProof="0" dirty="0" err="1">
              <a:ln>
                <a:noFill/>
              </a:ln>
              <a:solidFill>
                <a:srgbClr val="FFFFFF"/>
              </a:solidFill>
              <a:effectLst/>
              <a:uLnTx/>
              <a:uFillTx/>
              <a:latin typeface="Georgia" panose="02040502050405020303" pitchFamily="18" charset="0"/>
              <a:ea typeface="+mj-ea"/>
              <a:cs typeface="+mj-cs"/>
              <a:sym typeface="Georgia" panose="02040502050405020303" pitchFamily="18" charset="0"/>
            </a:endParaRPr>
          </a:p>
        </p:txBody>
      </p:sp>
      <p:sp>
        <p:nvSpPr>
          <p:cNvPr id="23" name="RectangleLight">
            <a:extLst>
              <a:ext uri="{FF2B5EF4-FFF2-40B4-BE49-F238E27FC236}">
                <a16:creationId xmlns:a16="http://schemas.microsoft.com/office/drawing/2014/main" id="{A80E2F68-4ED6-42EF-9858-2FE4B1382825}"/>
              </a:ext>
            </a:extLst>
          </p:cNvPr>
          <p:cNvSpPr/>
          <p:nvPr userDrawn="1">
            <p:custDataLst>
              <p:tags r:id="rId4"/>
            </p:custDataLst>
          </p:nvPr>
        </p:nvSpPr>
        <p:spPr bwMode="ltGray">
          <a:xfrm>
            <a:off x="8781416" y="0"/>
            <a:ext cx="3410584" cy="6858000"/>
          </a:xfrm>
          <a:prstGeom prst="rect">
            <a:avLst/>
          </a:prstGeom>
          <a:solidFill>
            <a:srgbClr val="E6E6E6"/>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0F0F0"/>
              </a:solidFill>
              <a:effectLst/>
              <a:uLnTx/>
              <a:uFillTx/>
              <a:latin typeface="Arial" panose="020B0604020202020204" pitchFamily="34" charset="0"/>
              <a:ea typeface="+mn-ea"/>
              <a:cs typeface="+mn-cs"/>
            </a:endParaRPr>
          </a:p>
        </p:txBody>
      </p:sp>
      <p:sp>
        <p:nvSpPr>
          <p:cNvPr id="17" name="SlideLogoText">
            <a:extLst>
              <a:ext uri="{FF2B5EF4-FFF2-40B4-BE49-F238E27FC236}">
                <a16:creationId xmlns:a16="http://schemas.microsoft.com/office/drawing/2014/main" id="{609F85FD-B74A-4A4E-BFA9-7668DD6BCB90}"/>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000000"/>
                </a:solidFill>
                <a:effectLst/>
                <a:uLnTx/>
                <a:uFillTx/>
                <a:latin typeface="Arial"/>
                <a:ea typeface="+mn-ea"/>
                <a:cs typeface="Arial" panose="020B0604020202020204" pitchFamily="34" charset="0"/>
              </a:rPr>
              <a:t>McKinsey &amp; Company</a:t>
            </a:r>
          </a:p>
        </p:txBody>
      </p:sp>
      <p:sp>
        <p:nvSpPr>
          <p:cNvPr id="18" name="Slide Number">
            <a:extLst>
              <a:ext uri="{FF2B5EF4-FFF2-40B4-BE49-F238E27FC236}">
                <a16:creationId xmlns:a16="http://schemas.microsoft.com/office/drawing/2014/main" id="{D0E8D6D4-65CF-4E97-809E-C2399703986A}"/>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marL="0" marR="0" lvl="0" indent="0" algn="r" defTabSz="610744" rtl="0" eaLnBrk="1" fontAlgn="auto" latinLnBrk="0" hangingPunct="1">
              <a:lnSpc>
                <a:spcPct val="100000"/>
              </a:lnSpc>
              <a:spcBef>
                <a:spcPts val="0"/>
              </a:spcBef>
              <a:spcAft>
                <a:spcPts val="0"/>
              </a:spcAft>
              <a:buClrTx/>
              <a:buSzTx/>
              <a:buFontTx/>
              <a:buNone/>
              <a:tabLst/>
              <a:defRPr/>
            </a:pPr>
            <a:fld id="{4ABDCABE-3F10-B64C-92F1-862014417034}" type="slidenum">
              <a:rPr kumimoji="0" lang="en-US" sz="900" b="0" i="0" u="none" strike="noStrike" kern="1200" cap="none" spc="0" normalizeH="0" baseline="0" noProof="0" smtClean="0">
                <a:ln>
                  <a:noFill/>
                </a:ln>
                <a:solidFill>
                  <a:srgbClr val="000000"/>
                </a:solidFill>
                <a:effectLst/>
                <a:uLnTx/>
                <a:uFillTx/>
                <a:latin typeface="Arial"/>
                <a:ea typeface="+mn-ea"/>
                <a:cs typeface="Arial" panose="020B0604020202020204" pitchFamily="34" charset="0"/>
              </a:rPr>
              <a:pPr marL="0" marR="0" lvl="0" indent="0" algn="r" defTabSz="610744"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a:ln>
                <a:noFill/>
              </a:ln>
              <a:solidFill>
                <a:srgbClr val="000000"/>
              </a:solidFill>
              <a:effectLst/>
              <a:uLnTx/>
              <a:uFillTx/>
              <a:latin typeface="Arial"/>
              <a:ea typeface="+mn-ea"/>
              <a:cs typeface="Arial" panose="020B0604020202020204" pitchFamily="34" charset="0"/>
            </a:endParaRPr>
          </a:p>
        </p:txBody>
      </p:sp>
      <p:cxnSp>
        <p:nvCxnSpPr>
          <p:cNvPr id="27" name="BottomLineRight">
            <a:extLst>
              <a:ext uri="{FF2B5EF4-FFF2-40B4-BE49-F238E27FC236}">
                <a16:creationId xmlns:a16="http://schemas.microsoft.com/office/drawing/2014/main" id="{C7EF0021-7C64-4C3A-BB10-343D51B3F040}"/>
              </a:ext>
            </a:extLst>
          </p:cNvPr>
          <p:cNvCxnSpPr/>
          <p:nvPr>
            <p:custDataLst>
              <p:tags r:id="rId7"/>
            </p:custDataLst>
          </p:nvPr>
        </p:nvCxnSpPr>
        <p:spPr>
          <a:xfrm>
            <a:off x="9119861" y="6453769"/>
            <a:ext cx="2514600"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8" name="BottomLineLeft">
            <a:extLst>
              <a:ext uri="{FF2B5EF4-FFF2-40B4-BE49-F238E27FC236}">
                <a16:creationId xmlns:a16="http://schemas.microsoft.com/office/drawing/2014/main" id="{769848ED-A1D9-4D6F-AC16-5512562B47A0}"/>
              </a:ext>
            </a:extLst>
          </p:cNvPr>
          <p:cNvCxnSpPr/>
          <p:nvPr>
            <p:custDataLst>
              <p:tags r:id="rId8"/>
            </p:custDataLst>
          </p:nvPr>
        </p:nvCxnSpPr>
        <p:spPr>
          <a:xfrm>
            <a:off x="554736" y="6453769"/>
            <a:ext cx="7918704"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4" name="TopLineRight">
            <a:extLst>
              <a:ext uri="{FF2B5EF4-FFF2-40B4-BE49-F238E27FC236}">
                <a16:creationId xmlns:a16="http://schemas.microsoft.com/office/drawing/2014/main" id="{9DD5C457-8894-4C00-BE39-CE61754727F6}"/>
              </a:ext>
            </a:extLst>
          </p:cNvPr>
          <p:cNvCxnSpPr/>
          <p:nvPr userDrawn="1">
            <p:custDataLst>
              <p:tags r:id="rId9"/>
            </p:custDataLst>
          </p:nvPr>
        </p:nvCxnSpPr>
        <p:spPr>
          <a:xfrm>
            <a:off x="9119861" y="1181906"/>
            <a:ext cx="2514600"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5" name="TopLineLeft">
            <a:extLst>
              <a:ext uri="{FF2B5EF4-FFF2-40B4-BE49-F238E27FC236}">
                <a16:creationId xmlns:a16="http://schemas.microsoft.com/office/drawing/2014/main" id="{8B2884B5-93FA-4ECC-9065-3398231F02FC}"/>
              </a:ext>
            </a:extLst>
          </p:cNvPr>
          <p:cNvCxnSpPr/>
          <p:nvPr userDrawn="1">
            <p:custDataLst>
              <p:tags r:id="rId10"/>
            </p:custDataLst>
          </p:nvPr>
        </p:nvCxnSpPr>
        <p:spPr>
          <a:xfrm>
            <a:off x="554736" y="1181906"/>
            <a:ext cx="7918704"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22" name="5. Source" hidden="1">
            <a:extLst>
              <a:ext uri="{FF2B5EF4-FFF2-40B4-BE49-F238E27FC236}">
                <a16:creationId xmlns:a16="http://schemas.microsoft.com/office/drawing/2014/main" id="{F5E9C22A-A356-4521-A359-338A663DFEA2}"/>
              </a:ext>
            </a:extLst>
          </p:cNvPr>
          <p:cNvSpPr txBox="1"/>
          <p:nvPr userDrawn="1">
            <p:custDataLst>
              <p:tags r:id="rId11"/>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Tx/>
              <a:buSzTx/>
              <a:buFont typeface="Segoe UI" panose="020B0502040204020203" pitchFamily="34" charset="0"/>
              <a:buChar char="​"/>
              <a:tabLst/>
              <a:defRPr/>
            </a:pPr>
            <a:r>
              <a:rPr kumimoji="0" lang="en-US" sz="800" b="0" i="0" u="none" strike="noStrike" kern="1200" cap="none" spc="0" normalizeH="0" baseline="0" noProof="0" dirty="0">
                <a:ln>
                  <a:noFill/>
                </a:ln>
                <a:solidFill>
                  <a:srgbClr val="000000"/>
                </a:solidFill>
                <a:effectLst/>
                <a:uLnTx/>
                <a:uFillTx/>
                <a:latin typeface="Arial"/>
                <a:ea typeface="+mn-ea"/>
                <a:cs typeface="Arial" panose="020B0604020202020204" pitchFamily="34" charset="0"/>
              </a:rPr>
              <a:t>Source: …</a:t>
            </a:r>
          </a:p>
        </p:txBody>
      </p:sp>
      <p:sp>
        <p:nvSpPr>
          <p:cNvPr id="20" name="1. On-page tracker">
            <a:extLst>
              <a:ext uri="{FF2B5EF4-FFF2-40B4-BE49-F238E27FC236}">
                <a16:creationId xmlns:a16="http://schemas.microsoft.com/office/drawing/2014/main" id="{CA286AFC-8B29-4E70-86B3-6C866D5BEC95}"/>
              </a:ext>
            </a:extLst>
          </p:cNvPr>
          <p:cNvSpPr>
            <a:spLocks noGrp="1"/>
          </p:cNvSpPr>
          <p:nvPr>
            <p:ph type="body" sz="quarter" idx="17" hasCustomPrompt="1"/>
            <p:custDataLst>
              <p:tags r:id="rId12"/>
            </p:custDataLst>
          </p:nvPr>
        </p:nvSpPr>
        <p:spPr>
          <a:xfrm>
            <a:off x="9119860" y="78768"/>
            <a:ext cx="2520451" cy="123111"/>
          </a:xfrm>
        </p:spPr>
        <p:txBody>
          <a:bodyPr wrap="square" anchor="ctr" anchorCtr="0">
            <a:spAutoFit/>
          </a:bodyPr>
          <a:lstStyle>
            <a:lvl1pPr algn="r">
              <a:defRPr sz="800">
                <a:latin typeface="+mn-lt"/>
              </a:defRPr>
            </a:lvl1pPr>
          </a:lstStyle>
          <a:p>
            <a:pPr lvl="0"/>
            <a:r>
              <a:rPr lang="en-US" dirty="0"/>
              <a:t>Chapter › Topic</a:t>
            </a:r>
          </a:p>
        </p:txBody>
      </p:sp>
      <p:sp>
        <p:nvSpPr>
          <p:cNvPr id="21" name="2. Slide Title">
            <a:extLst>
              <a:ext uri="{FF2B5EF4-FFF2-40B4-BE49-F238E27FC236}">
                <a16:creationId xmlns:a16="http://schemas.microsoft.com/office/drawing/2014/main" id="{37073CF3-4B2B-440D-B24E-174E36B7892F}"/>
              </a:ext>
            </a:extLst>
          </p:cNvPr>
          <p:cNvSpPr>
            <a:spLocks noGrp="1"/>
          </p:cNvSpPr>
          <p:nvPr>
            <p:ph type="title"/>
            <p:custDataLst>
              <p:tags r:id="rId13"/>
            </p:custDataLst>
          </p:nvPr>
        </p:nvSpPr>
        <p:spPr>
          <a:xfrm>
            <a:off x="554736" y="182372"/>
            <a:ext cx="7918704" cy="731520"/>
          </a:xfrm>
        </p:spPr>
        <p:txBody>
          <a:bodyPr/>
          <a:lstStyle/>
          <a:p>
            <a:r>
              <a:rPr lang="en-US"/>
              <a:t>Click to edit Master title style</a:t>
            </a:r>
            <a:endParaRPr lang="en-US" dirty="0"/>
          </a:p>
        </p:txBody>
      </p:sp>
      <p:sp>
        <p:nvSpPr>
          <p:cNvPr id="26" name="3. Subtitle">
            <a:extLst>
              <a:ext uri="{FF2B5EF4-FFF2-40B4-BE49-F238E27FC236}">
                <a16:creationId xmlns:a16="http://schemas.microsoft.com/office/drawing/2014/main" id="{61C78DC4-4C20-4AA3-93C4-00442F85A83B}"/>
              </a:ext>
            </a:extLst>
          </p:cNvPr>
          <p:cNvSpPr>
            <a:spLocks noGrp="1"/>
          </p:cNvSpPr>
          <p:nvPr>
            <p:ph type="subTitle" idx="1"/>
            <p:custDataLst>
              <p:tags r:id="rId14"/>
            </p:custDataLst>
          </p:nvPr>
        </p:nvSpPr>
        <p:spPr>
          <a:xfrm>
            <a:off x="554736" y="903861"/>
            <a:ext cx="7918704" cy="276999"/>
          </a:xfrm>
        </p:spPr>
        <p:txBody>
          <a:bodyPr anchor="ctr" anchorCtr="0"/>
          <a:lstStyle/>
          <a:p>
            <a:r>
              <a:rPr lang="en-US" sz="1600"/>
              <a:t>Click to edit Master subtitle style</a:t>
            </a:r>
            <a:endParaRPr lang="en-US" sz="1600" dirty="0"/>
          </a:p>
        </p:txBody>
      </p:sp>
    </p:spTree>
    <p:extLst>
      <p:ext uri="{BB962C8B-B14F-4D97-AF65-F5344CB8AC3E}">
        <p14:creationId xmlns:p14="http://schemas.microsoft.com/office/powerpoint/2010/main" val="14708615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3-line">
    <p:spTree>
      <p:nvGrpSpPr>
        <p:cNvPr id="1" name=""/>
        <p:cNvGrpSpPr/>
        <p:nvPr/>
      </p:nvGrpSpPr>
      <p:grpSpPr>
        <a:xfrm>
          <a:off x="0" y="0"/>
          <a:ext cx="0" cy="0"/>
          <a:chOff x="0" y="0"/>
          <a:chExt cx="0" cy="0"/>
        </a:xfrm>
      </p:grpSpPr>
      <p:cxnSp>
        <p:nvCxnSpPr>
          <p:cNvPr id="103" name="BottomLine">
            <a:extLst>
              <a:ext uri="{FF2B5EF4-FFF2-40B4-BE49-F238E27FC236}">
                <a16:creationId xmlns:a16="http://schemas.microsoft.com/office/drawing/2014/main" id="{1A205B6C-F79D-4193-9FCF-230AF1D51716}"/>
              </a:ext>
            </a:extLst>
          </p:cNvPr>
          <p:cNvCxnSpPr/>
          <p:nvPr userDrawn="1">
            <p:custDataLst>
              <p:tags r:id="rId1"/>
            </p:custDataLst>
          </p:nvPr>
        </p:nvCxnSpPr>
        <p:spPr>
          <a:xfrm>
            <a:off x="554736" y="6453769"/>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TopLine">
            <a:extLst>
              <a:ext uri="{FF2B5EF4-FFF2-40B4-BE49-F238E27FC236}">
                <a16:creationId xmlns:a16="http://schemas.microsoft.com/office/drawing/2014/main" id="{CB6CF5F8-7994-4E97-9AE6-6C98CE30967C}"/>
              </a:ext>
            </a:extLst>
          </p:cNvPr>
          <p:cNvCxnSpPr/>
          <p:nvPr userDrawn="1">
            <p:custDataLst>
              <p:tags r:id="rId2"/>
            </p:custDataLst>
          </p:nvPr>
        </p:nvCxnSpPr>
        <p:spPr>
          <a:xfrm>
            <a:off x="554736" y="1181906"/>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4" name="SlideLogoText">
            <a:extLst>
              <a:ext uri="{FF2B5EF4-FFF2-40B4-BE49-F238E27FC236}">
                <a16:creationId xmlns:a16="http://schemas.microsoft.com/office/drawing/2014/main" id="{B789CE62-716F-47B1-B8FE-60436A1FA5A7}"/>
              </a:ext>
            </a:extLst>
          </p:cNvPr>
          <p:cNvSpPr txBox="1"/>
          <p:nvPr userDrawn="1">
            <p:custDataLst>
              <p:tags r:id="rId3"/>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15" name="Slide Number">
            <a:extLst>
              <a:ext uri="{FF2B5EF4-FFF2-40B4-BE49-F238E27FC236}">
                <a16:creationId xmlns:a16="http://schemas.microsoft.com/office/drawing/2014/main" id="{0AA537C7-2883-43C1-848C-3A4E9645077F}"/>
              </a:ext>
            </a:extLst>
          </p:cNvPr>
          <p:cNvSpPr>
            <a:spLocks noChangeArrowheads="1"/>
          </p:cNvSpPr>
          <p:nvPr userDrawn="1">
            <p:custDataLst>
              <p:tags r:id="rId4"/>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4" name="2. Slide Title">
            <a:extLst>
              <a:ext uri="{FF2B5EF4-FFF2-40B4-BE49-F238E27FC236}">
                <a16:creationId xmlns:a16="http://schemas.microsoft.com/office/drawing/2014/main" id="{6C3D89FC-A4B9-4683-B64F-B0644150274F}"/>
              </a:ext>
            </a:extLst>
          </p:cNvPr>
          <p:cNvSpPr>
            <a:spLocks noGrp="1"/>
          </p:cNvSpPr>
          <p:nvPr>
            <p:ph type="title"/>
            <p:custDataLst>
              <p:tags r:id="rId5"/>
            </p:custDataLst>
          </p:nvPr>
        </p:nvSpPr>
        <p:spPr>
          <a:xfrm>
            <a:off x="554736" y="175171"/>
            <a:ext cx="11082528" cy="989512"/>
          </a:xfrm>
        </p:spPr>
        <p:txBody>
          <a:bodyPr>
            <a:noAutofit/>
          </a:bodyPr>
          <a:lstStyle>
            <a:lvl1pPr>
              <a:defRPr/>
            </a:lvl1pPr>
          </a:lstStyle>
          <a:p>
            <a:r>
              <a:rPr lang="en-US"/>
              <a:t>Click to edit Master title style</a:t>
            </a:r>
            <a:endParaRPr lang="en-US" dirty="0"/>
          </a:p>
        </p:txBody>
      </p:sp>
      <p:sp>
        <p:nvSpPr>
          <p:cNvPr id="10" name="5. Source" hidden="1">
            <a:extLst>
              <a:ext uri="{FF2B5EF4-FFF2-40B4-BE49-F238E27FC236}">
                <a16:creationId xmlns:a16="http://schemas.microsoft.com/office/drawing/2014/main" id="{81E2484B-3E40-408C-A350-5EB40C8A09F0}"/>
              </a:ext>
            </a:extLst>
          </p:cNvPr>
          <p:cNvSpPr txBox="1"/>
          <p:nvPr userDrawn="1">
            <p:custDataLst>
              <p:tags r:id="rId6"/>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9" name="1. On-page tracker">
            <a:extLst>
              <a:ext uri="{FF2B5EF4-FFF2-40B4-BE49-F238E27FC236}">
                <a16:creationId xmlns:a16="http://schemas.microsoft.com/office/drawing/2014/main" id="{A91FB312-B423-41B9-AEAA-2BE53183470B}"/>
              </a:ext>
            </a:extLst>
          </p:cNvPr>
          <p:cNvSpPr>
            <a:spLocks noGrp="1"/>
          </p:cNvSpPr>
          <p:nvPr>
            <p:ph type="body" sz="quarter" idx="17" hasCustomPrompt="1"/>
            <p:custDataLst>
              <p:tags r:id="rId7"/>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9774993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Custom">
    <p:spTree>
      <p:nvGrpSpPr>
        <p:cNvPr id="1" name=""/>
        <p:cNvGrpSpPr/>
        <p:nvPr/>
      </p:nvGrpSpPr>
      <p:grpSpPr>
        <a:xfrm>
          <a:off x="0" y="0"/>
          <a:ext cx="0" cy="0"/>
          <a:chOff x="0" y="0"/>
          <a:chExt cx="0" cy="0"/>
        </a:xfrm>
      </p:grpSpPr>
      <p:sp>
        <p:nvSpPr>
          <p:cNvPr id="8" name="SlideLogoText">
            <a:extLst>
              <a:ext uri="{FF2B5EF4-FFF2-40B4-BE49-F238E27FC236}">
                <a16:creationId xmlns:a16="http://schemas.microsoft.com/office/drawing/2014/main" id="{92A63429-03F1-4595-BAE1-A5F5E74A0DF2}"/>
              </a:ext>
            </a:extLst>
          </p:cNvPr>
          <p:cNvSpPr txBox="1"/>
          <p:nvPr userDrawn="1">
            <p:custDataLst>
              <p:tags r:id="rId1"/>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9" name="Slide Number">
            <a:extLst>
              <a:ext uri="{FF2B5EF4-FFF2-40B4-BE49-F238E27FC236}">
                <a16:creationId xmlns:a16="http://schemas.microsoft.com/office/drawing/2014/main" id="{6982A9EE-ED1D-4D7E-84CA-3C36D0891D68}"/>
              </a:ext>
            </a:extLst>
          </p:cNvPr>
          <p:cNvSpPr>
            <a:spLocks noChangeArrowheads="1"/>
          </p:cNvSpPr>
          <p:nvPr userDrawn="1">
            <p:custDataLst>
              <p:tags r:id="rId2"/>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7" name="5. Source" hidden="1">
            <a:extLst>
              <a:ext uri="{FF2B5EF4-FFF2-40B4-BE49-F238E27FC236}">
                <a16:creationId xmlns:a16="http://schemas.microsoft.com/office/drawing/2014/main" id="{09F9A864-CDB7-4063-BBF8-591908AA18D0}"/>
              </a:ext>
            </a:extLst>
          </p:cNvPr>
          <p:cNvSpPr txBox="1"/>
          <p:nvPr userDrawn="1">
            <p:custDataLst>
              <p:tags r:id="rId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9AEB01CB-E358-4EC5-960A-ABFC66CD5A21}"/>
              </a:ext>
            </a:extLst>
          </p:cNvPr>
          <p:cNvSpPr>
            <a:spLocks noGrp="1"/>
          </p:cNvSpPr>
          <p:nvPr>
            <p:ph type="body" sz="quarter" idx="17" hasCustomPrompt="1"/>
            <p:custDataLst>
              <p:tags r:id="rId4"/>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863007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En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832E4BA7-205B-4431-879A-B60A0FD6D20C}"/>
              </a:ext>
            </a:extLst>
          </p:cNvPr>
          <p:cNvGraphicFramePr>
            <a:graphicFrameLocks noChangeAspect="1"/>
          </p:cNvGraphicFramePr>
          <p:nvPr userDrawn="1">
            <p:custDataLst>
              <p:tags r:id="rId2"/>
            </p:custDataLst>
            <p:extLst>
              <p:ext uri="{D42A27DB-BD31-4B8C-83A1-F6EECF244321}">
                <p14:modId xmlns:p14="http://schemas.microsoft.com/office/powerpoint/2010/main" val="387788875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1332" name="think-cell Slide" r:id="rId6" imgW="344" imgH="344" progId="TCLayout.ActiveDocument.1">
                  <p:embed/>
                </p:oleObj>
              </mc:Choice>
              <mc:Fallback>
                <p:oleObj name="think-cell Slide" r:id="rId6" imgW="344" imgH="344" progId="TCLayout.ActiveDocument.1">
                  <p:embed/>
                  <p:pic>
                    <p:nvPicPr>
                      <p:cNvPr id="4" name="Object 3" hidden="1">
                        <a:extLst>
                          <a:ext uri="{FF2B5EF4-FFF2-40B4-BE49-F238E27FC236}">
                            <a16:creationId xmlns:a16="http://schemas.microsoft.com/office/drawing/2014/main" id="{832E4BA7-205B-4431-879A-B60A0FD6D20C}"/>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pic>
        <p:nvPicPr>
          <p:cNvPr id="9" name="Partnership">
            <a:extLst>
              <a:ext uri="{FF2B5EF4-FFF2-40B4-BE49-F238E27FC236}">
                <a16:creationId xmlns:a16="http://schemas.microsoft.com/office/drawing/2014/main" id="{7C3A32BD-483D-48A2-B0AF-7A5223571242}"/>
              </a:ext>
            </a:extLst>
          </p:cNvPr>
          <p:cNvPicPr>
            <a:picLocks noChangeAspect="1"/>
          </p:cNvPicPr>
          <p:nvPr userDrawn="1"/>
        </p:nvPicPr>
        <p:blipFill>
          <a:blip r:embed="rId8"/>
          <a:stretch>
            <a:fillRect/>
          </a:stretch>
        </p:blipFill>
        <p:spPr>
          <a:xfrm>
            <a:off x="0" y="0"/>
            <a:ext cx="12192000" cy="6858000"/>
          </a:xfrm>
          <a:prstGeom prst="rect">
            <a:avLst/>
          </a:prstGeom>
        </p:spPr>
      </p:pic>
      <p:grpSp>
        <p:nvGrpSpPr>
          <p:cNvPr id="13" name="LogoImage">
            <a:extLst>
              <a:ext uri="{FF2B5EF4-FFF2-40B4-BE49-F238E27FC236}">
                <a16:creationId xmlns:a16="http://schemas.microsoft.com/office/drawing/2014/main" id="{CC7EE236-F5C9-45E4-A938-FB794BCDD026}"/>
              </a:ext>
            </a:extLst>
          </p:cNvPr>
          <p:cNvGrpSpPr>
            <a:grpSpLocks noChangeAspect="1"/>
          </p:cNvGrpSpPr>
          <p:nvPr userDrawn="1">
            <p:custDataLst>
              <p:tags r:id="rId3"/>
            </p:custDataLst>
          </p:nvPr>
        </p:nvGrpSpPr>
        <p:grpSpPr bwMode="black">
          <a:xfrm>
            <a:off x="549271" y="481160"/>
            <a:ext cx="1893201" cy="585216"/>
            <a:chOff x="0" y="973"/>
            <a:chExt cx="7680" cy="2374"/>
          </a:xfrm>
        </p:grpSpPr>
        <p:sp>
          <p:nvSpPr>
            <p:cNvPr id="14" name="AutoShape 3">
              <a:extLst>
                <a:ext uri="{FF2B5EF4-FFF2-40B4-BE49-F238E27FC236}">
                  <a16:creationId xmlns:a16="http://schemas.microsoft.com/office/drawing/2014/main" id="{DD51008E-BD46-4558-BF00-CDD9F0CE18C6}"/>
                </a:ext>
              </a:extLst>
            </p:cNvPr>
            <p:cNvSpPr>
              <a:spLocks noChangeAspect="1" noChangeArrowheads="1" noTextEdit="1"/>
            </p:cNvSpPr>
            <p:nvPr userDrawn="1"/>
          </p:nvSpPr>
          <p:spPr bwMode="black">
            <a:xfrm>
              <a:off x="0" y="973"/>
              <a:ext cx="7680" cy="2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sp>
          <p:nvSpPr>
            <p:cNvPr id="15" name="Freeform 5">
              <a:extLst>
                <a:ext uri="{FF2B5EF4-FFF2-40B4-BE49-F238E27FC236}">
                  <a16:creationId xmlns:a16="http://schemas.microsoft.com/office/drawing/2014/main" id="{FC37904A-905D-4FD7-8DD4-604C419D9AB5}"/>
                </a:ext>
              </a:extLst>
            </p:cNvPr>
            <p:cNvSpPr>
              <a:spLocks noEditPoints="1"/>
            </p:cNvSpPr>
            <p:nvPr userDrawn="1"/>
          </p:nvSpPr>
          <p:spPr bwMode="black">
            <a:xfrm>
              <a:off x="0" y="974"/>
              <a:ext cx="7680" cy="2373"/>
            </a:xfrm>
            <a:custGeom>
              <a:avLst/>
              <a:gdLst>
                <a:gd name="T0" fmla="*/ 4209 w 15155"/>
                <a:gd name="T1" fmla="*/ 2986 h 4678"/>
                <a:gd name="T2" fmla="*/ 3707 w 15155"/>
                <a:gd name="T3" fmla="*/ 2422 h 4678"/>
                <a:gd name="T4" fmla="*/ 3712 w 15155"/>
                <a:gd name="T5" fmla="*/ 2340 h 4678"/>
                <a:gd name="T6" fmla="*/ 4724 w 15155"/>
                <a:gd name="T7" fmla="*/ 4124 h 4678"/>
                <a:gd name="T8" fmla="*/ 3330 w 15155"/>
                <a:gd name="T9" fmla="*/ 3521 h 4678"/>
                <a:gd name="T10" fmla="*/ 5673 w 15155"/>
                <a:gd name="T11" fmla="*/ 3002 h 4678"/>
                <a:gd name="T12" fmla="*/ 6627 w 15155"/>
                <a:gd name="T13" fmla="*/ 2408 h 4678"/>
                <a:gd name="T14" fmla="*/ 6279 w 15155"/>
                <a:gd name="T15" fmla="*/ 4007 h 4678"/>
                <a:gd name="T16" fmla="*/ 10270 w 15155"/>
                <a:gd name="T17" fmla="*/ 3073 h 4678"/>
                <a:gd name="T18" fmla="*/ 10801 w 15155"/>
                <a:gd name="T19" fmla="*/ 4678 h 4678"/>
                <a:gd name="T20" fmla="*/ 11466 w 15155"/>
                <a:gd name="T21" fmla="*/ 3537 h 4678"/>
                <a:gd name="T22" fmla="*/ 10602 w 15155"/>
                <a:gd name="T23" fmla="*/ 3405 h 4678"/>
                <a:gd name="T24" fmla="*/ 14762 w 15155"/>
                <a:gd name="T25" fmla="*/ 3073 h 4678"/>
                <a:gd name="T26" fmla="*/ 14505 w 15155"/>
                <a:gd name="T27" fmla="*/ 2986 h 4678"/>
                <a:gd name="T28" fmla="*/ 14145 w 15155"/>
                <a:gd name="T29" fmla="*/ 4620 h 4678"/>
                <a:gd name="T30" fmla="*/ 15155 w 15155"/>
                <a:gd name="T31" fmla="*/ 2986 h 4678"/>
                <a:gd name="T32" fmla="*/ 10231 w 15155"/>
                <a:gd name="T33" fmla="*/ 4037 h 4678"/>
                <a:gd name="T34" fmla="*/ 9005 w 15155"/>
                <a:gd name="T35" fmla="*/ 2961 h 4678"/>
                <a:gd name="T36" fmla="*/ 8378 w 15155"/>
                <a:gd name="T37" fmla="*/ 3194 h 4678"/>
                <a:gd name="T38" fmla="*/ 8775 w 15155"/>
                <a:gd name="T39" fmla="*/ 4037 h 4678"/>
                <a:gd name="T40" fmla="*/ 9107 w 15155"/>
                <a:gd name="T41" fmla="*/ 3916 h 4678"/>
                <a:gd name="T42" fmla="*/ 9439 w 15155"/>
                <a:gd name="T43" fmla="*/ 4037 h 4678"/>
                <a:gd name="T44" fmla="*/ 9712 w 15155"/>
                <a:gd name="T45" fmla="*/ 4037 h 4678"/>
                <a:gd name="T46" fmla="*/ 7962 w 15155"/>
                <a:gd name="T47" fmla="*/ 3741 h 4678"/>
                <a:gd name="T48" fmla="*/ 7962 w 15155"/>
                <a:gd name="T49" fmla="*/ 3741 h 4678"/>
                <a:gd name="T50" fmla="*/ 12654 w 15155"/>
                <a:gd name="T51" fmla="*/ 2986 h 4678"/>
                <a:gd name="T52" fmla="*/ 12586 w 15155"/>
                <a:gd name="T53" fmla="*/ 4036 h 4678"/>
                <a:gd name="T54" fmla="*/ 11780 w 15155"/>
                <a:gd name="T55" fmla="*/ 3367 h 4678"/>
                <a:gd name="T56" fmla="*/ 11871 w 15155"/>
                <a:gd name="T57" fmla="*/ 4146 h 4678"/>
                <a:gd name="T58" fmla="*/ 13060 w 15155"/>
                <a:gd name="T59" fmla="*/ 3917 h 4678"/>
                <a:gd name="T60" fmla="*/ 13423 w 15155"/>
                <a:gd name="T61" fmla="*/ 4037 h 4678"/>
                <a:gd name="T62" fmla="*/ 12250 w 15155"/>
                <a:gd name="T63" fmla="*/ 3787 h 4678"/>
                <a:gd name="T64" fmla="*/ 12250 w 15155"/>
                <a:gd name="T65" fmla="*/ 3787 h 4678"/>
                <a:gd name="T66" fmla="*/ 8758 w 15155"/>
                <a:gd name="T67" fmla="*/ 1080 h 4678"/>
                <a:gd name="T68" fmla="*/ 8559 w 15155"/>
                <a:gd name="T69" fmla="*/ 1013 h 4678"/>
                <a:gd name="T70" fmla="*/ 9105 w 15155"/>
                <a:gd name="T71" fmla="*/ 2310 h 4678"/>
                <a:gd name="T72" fmla="*/ 9553 w 15155"/>
                <a:gd name="T73" fmla="*/ 626 h 4678"/>
                <a:gd name="T74" fmla="*/ 9293 w 15155"/>
                <a:gd name="T75" fmla="*/ 713 h 4678"/>
                <a:gd name="T76" fmla="*/ 8947 w 15155"/>
                <a:gd name="T77" fmla="*/ 843 h 4678"/>
                <a:gd name="T78" fmla="*/ 5105 w 15155"/>
                <a:gd name="T79" fmla="*/ 349 h 4678"/>
                <a:gd name="T80" fmla="*/ 3793 w 15155"/>
                <a:gd name="T81" fmla="*/ 882 h 4678"/>
                <a:gd name="T82" fmla="*/ 5848 w 15155"/>
                <a:gd name="T83" fmla="*/ 981 h 4678"/>
                <a:gd name="T84" fmla="*/ 6211 w 15155"/>
                <a:gd name="T85" fmla="*/ 1763 h 4678"/>
                <a:gd name="T86" fmla="*/ 6296 w 15155"/>
                <a:gd name="T87" fmla="*/ 601 h 4678"/>
                <a:gd name="T88" fmla="*/ 5638 w 15155"/>
                <a:gd name="T89" fmla="*/ 833 h 4678"/>
                <a:gd name="T90" fmla="*/ 4836 w 15155"/>
                <a:gd name="T91" fmla="*/ 625 h 4678"/>
                <a:gd name="T92" fmla="*/ 4778 w 15155"/>
                <a:gd name="T93" fmla="*/ 1676 h 4678"/>
                <a:gd name="T94" fmla="*/ 4692 w 15155"/>
                <a:gd name="T95" fmla="*/ 0 h 4678"/>
                <a:gd name="T96" fmla="*/ 3614 w 15155"/>
                <a:gd name="T97" fmla="*/ 221 h 4678"/>
                <a:gd name="T98" fmla="*/ 3236 w 15155"/>
                <a:gd name="T99" fmla="*/ 88 h 4678"/>
                <a:gd name="T100" fmla="*/ 3836 w 15155"/>
                <a:gd name="T101" fmla="*/ 1763 h 4678"/>
                <a:gd name="T102" fmla="*/ 7219 w 15155"/>
                <a:gd name="T103" fmla="*/ 683 h 4678"/>
                <a:gd name="T104" fmla="*/ 7226 w 15155"/>
                <a:gd name="T105" fmla="*/ 598 h 4678"/>
                <a:gd name="T106" fmla="*/ 6952 w 15155"/>
                <a:gd name="T107" fmla="*/ 1361 h 4678"/>
                <a:gd name="T108" fmla="*/ 7720 w 15155"/>
                <a:gd name="T109" fmla="*/ 1446 h 4678"/>
                <a:gd name="T110" fmla="*/ 3049 w 15155"/>
                <a:gd name="T111" fmla="*/ 753 h 4678"/>
                <a:gd name="T112" fmla="*/ 2703 w 15155"/>
                <a:gd name="T113" fmla="*/ 1584 h 4678"/>
                <a:gd name="T114" fmla="*/ 87 w 15155"/>
                <a:gd name="T115" fmla="*/ 88 h 4678"/>
                <a:gd name="T116" fmla="*/ 549 w 15155"/>
                <a:gd name="T117" fmla="*/ 1763 h 4678"/>
                <a:gd name="T118" fmla="*/ 1609 w 15155"/>
                <a:gd name="T119" fmla="*/ 259 h 4678"/>
                <a:gd name="T120" fmla="*/ 2069 w 15155"/>
                <a:gd name="T121" fmla="*/ 1676 h 4678"/>
                <a:gd name="T122" fmla="*/ 2070 w 15155"/>
                <a:gd name="T123" fmla="*/ 0 h 4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155" h="4678">
                  <a:moveTo>
                    <a:pt x="4451" y="3751"/>
                  </a:moveTo>
                  <a:cubicBezTo>
                    <a:pt x="4549" y="3607"/>
                    <a:pt x="4604" y="3438"/>
                    <a:pt x="4609" y="3264"/>
                  </a:cubicBezTo>
                  <a:cubicBezTo>
                    <a:pt x="4611" y="3211"/>
                    <a:pt x="4732" y="3072"/>
                    <a:pt x="4766" y="3072"/>
                  </a:cubicBezTo>
                  <a:cubicBezTo>
                    <a:pt x="4834" y="3072"/>
                    <a:pt x="4834" y="3072"/>
                    <a:pt x="4834" y="3072"/>
                  </a:cubicBezTo>
                  <a:cubicBezTo>
                    <a:pt x="4834" y="2986"/>
                    <a:pt x="4834" y="2986"/>
                    <a:pt x="4834" y="2986"/>
                  </a:cubicBezTo>
                  <a:cubicBezTo>
                    <a:pt x="4209" y="2986"/>
                    <a:pt x="4209" y="2986"/>
                    <a:pt x="4209" y="2986"/>
                  </a:cubicBezTo>
                  <a:cubicBezTo>
                    <a:pt x="4209" y="3073"/>
                    <a:pt x="4209" y="3073"/>
                    <a:pt x="4209" y="3073"/>
                  </a:cubicBezTo>
                  <a:cubicBezTo>
                    <a:pt x="4380" y="3078"/>
                    <a:pt x="4487" y="3175"/>
                    <a:pt x="4487" y="3337"/>
                  </a:cubicBezTo>
                  <a:cubicBezTo>
                    <a:pt x="4487" y="3482"/>
                    <a:pt x="4463" y="3591"/>
                    <a:pt x="4395" y="3702"/>
                  </a:cubicBezTo>
                  <a:cubicBezTo>
                    <a:pt x="4155" y="3489"/>
                    <a:pt x="3882" y="3230"/>
                    <a:pt x="3654" y="2986"/>
                  </a:cubicBezTo>
                  <a:cubicBezTo>
                    <a:pt x="3501" y="2928"/>
                    <a:pt x="3404" y="2814"/>
                    <a:pt x="3404" y="2673"/>
                  </a:cubicBezTo>
                  <a:cubicBezTo>
                    <a:pt x="3404" y="2514"/>
                    <a:pt x="3518" y="2422"/>
                    <a:pt x="3707" y="2422"/>
                  </a:cubicBezTo>
                  <a:cubicBezTo>
                    <a:pt x="3942" y="2422"/>
                    <a:pt x="4116" y="2659"/>
                    <a:pt x="4116" y="2777"/>
                  </a:cubicBezTo>
                  <a:cubicBezTo>
                    <a:pt x="4191" y="2777"/>
                    <a:pt x="4191" y="2777"/>
                    <a:pt x="4191" y="2777"/>
                  </a:cubicBezTo>
                  <a:cubicBezTo>
                    <a:pt x="4191" y="2362"/>
                    <a:pt x="4191" y="2362"/>
                    <a:pt x="4191" y="2362"/>
                  </a:cubicBezTo>
                  <a:cubicBezTo>
                    <a:pt x="4116" y="2362"/>
                    <a:pt x="4116" y="2362"/>
                    <a:pt x="4116" y="2362"/>
                  </a:cubicBezTo>
                  <a:cubicBezTo>
                    <a:pt x="4097" y="2391"/>
                    <a:pt x="4074" y="2393"/>
                    <a:pt x="4034" y="2393"/>
                  </a:cubicBezTo>
                  <a:cubicBezTo>
                    <a:pt x="3959" y="2393"/>
                    <a:pt x="3874" y="2340"/>
                    <a:pt x="3712" y="2340"/>
                  </a:cubicBezTo>
                  <a:cubicBezTo>
                    <a:pt x="3453" y="2340"/>
                    <a:pt x="3288" y="2480"/>
                    <a:pt x="3288" y="2732"/>
                  </a:cubicBezTo>
                  <a:cubicBezTo>
                    <a:pt x="3288" y="2887"/>
                    <a:pt x="3346" y="2991"/>
                    <a:pt x="3431" y="3100"/>
                  </a:cubicBezTo>
                  <a:cubicBezTo>
                    <a:pt x="3253" y="3219"/>
                    <a:pt x="3146" y="3420"/>
                    <a:pt x="3148" y="3634"/>
                  </a:cubicBezTo>
                  <a:cubicBezTo>
                    <a:pt x="3148" y="3944"/>
                    <a:pt x="3421" y="4155"/>
                    <a:pt x="3707" y="4155"/>
                  </a:cubicBezTo>
                  <a:cubicBezTo>
                    <a:pt x="3966" y="4155"/>
                    <a:pt x="4145" y="4080"/>
                    <a:pt x="4286" y="3944"/>
                  </a:cubicBezTo>
                  <a:cubicBezTo>
                    <a:pt x="4431" y="4078"/>
                    <a:pt x="4552" y="4124"/>
                    <a:pt x="4724" y="4124"/>
                  </a:cubicBezTo>
                  <a:cubicBezTo>
                    <a:pt x="4913" y="4124"/>
                    <a:pt x="4913" y="4124"/>
                    <a:pt x="4913" y="4124"/>
                  </a:cubicBezTo>
                  <a:cubicBezTo>
                    <a:pt x="4913" y="4036"/>
                    <a:pt x="4913" y="4036"/>
                    <a:pt x="4913" y="4036"/>
                  </a:cubicBezTo>
                  <a:cubicBezTo>
                    <a:pt x="4809" y="4036"/>
                    <a:pt x="4809" y="4036"/>
                    <a:pt x="4809" y="4036"/>
                  </a:cubicBezTo>
                  <a:cubicBezTo>
                    <a:pt x="4685" y="3947"/>
                    <a:pt x="4565" y="3852"/>
                    <a:pt x="4451" y="3751"/>
                  </a:cubicBezTo>
                  <a:close/>
                  <a:moveTo>
                    <a:pt x="3851" y="4015"/>
                  </a:moveTo>
                  <a:cubicBezTo>
                    <a:pt x="3599" y="4015"/>
                    <a:pt x="3330" y="3772"/>
                    <a:pt x="3330" y="3521"/>
                  </a:cubicBezTo>
                  <a:cubicBezTo>
                    <a:pt x="3330" y="3339"/>
                    <a:pt x="3378" y="3243"/>
                    <a:pt x="3470" y="3148"/>
                  </a:cubicBezTo>
                  <a:cubicBezTo>
                    <a:pt x="3707" y="3414"/>
                    <a:pt x="3962" y="3664"/>
                    <a:pt x="4233" y="3896"/>
                  </a:cubicBezTo>
                  <a:cubicBezTo>
                    <a:pt x="4134" y="3971"/>
                    <a:pt x="4008" y="4015"/>
                    <a:pt x="3851" y="4015"/>
                  </a:cubicBezTo>
                  <a:close/>
                  <a:moveTo>
                    <a:pt x="6279" y="4007"/>
                  </a:moveTo>
                  <a:cubicBezTo>
                    <a:pt x="5920" y="4007"/>
                    <a:pt x="5707" y="3758"/>
                    <a:pt x="5678" y="3450"/>
                  </a:cubicBezTo>
                  <a:cubicBezTo>
                    <a:pt x="5664" y="3301"/>
                    <a:pt x="5663" y="3151"/>
                    <a:pt x="5673" y="3002"/>
                  </a:cubicBezTo>
                  <a:cubicBezTo>
                    <a:pt x="5705" y="2605"/>
                    <a:pt x="5887" y="2435"/>
                    <a:pt x="6192" y="2435"/>
                  </a:cubicBezTo>
                  <a:cubicBezTo>
                    <a:pt x="6523" y="2435"/>
                    <a:pt x="6726" y="2803"/>
                    <a:pt x="6726" y="2985"/>
                  </a:cubicBezTo>
                  <a:cubicBezTo>
                    <a:pt x="6801" y="2985"/>
                    <a:pt x="6801" y="2985"/>
                    <a:pt x="6801" y="2985"/>
                  </a:cubicBezTo>
                  <a:cubicBezTo>
                    <a:pt x="6801" y="2362"/>
                    <a:pt x="6801" y="2362"/>
                    <a:pt x="6801" y="2362"/>
                  </a:cubicBezTo>
                  <a:cubicBezTo>
                    <a:pt x="6736" y="2362"/>
                    <a:pt x="6736" y="2362"/>
                    <a:pt x="6736" y="2362"/>
                  </a:cubicBezTo>
                  <a:cubicBezTo>
                    <a:pt x="6709" y="2393"/>
                    <a:pt x="6683" y="2408"/>
                    <a:pt x="6627" y="2408"/>
                  </a:cubicBezTo>
                  <a:cubicBezTo>
                    <a:pt x="6489" y="2408"/>
                    <a:pt x="6370" y="2330"/>
                    <a:pt x="6181" y="2330"/>
                  </a:cubicBezTo>
                  <a:cubicBezTo>
                    <a:pt x="5687" y="2330"/>
                    <a:pt x="5392" y="2732"/>
                    <a:pt x="5392" y="3236"/>
                  </a:cubicBezTo>
                  <a:cubicBezTo>
                    <a:pt x="5392" y="3740"/>
                    <a:pt x="5719" y="4156"/>
                    <a:pt x="6225" y="4156"/>
                  </a:cubicBezTo>
                  <a:cubicBezTo>
                    <a:pt x="6577" y="4156"/>
                    <a:pt x="6824" y="3967"/>
                    <a:pt x="6937" y="3652"/>
                  </a:cubicBezTo>
                  <a:cubicBezTo>
                    <a:pt x="6845" y="3652"/>
                    <a:pt x="6845" y="3652"/>
                    <a:pt x="6845" y="3652"/>
                  </a:cubicBezTo>
                  <a:cubicBezTo>
                    <a:pt x="6731" y="3884"/>
                    <a:pt x="6583" y="4007"/>
                    <a:pt x="6279" y="4007"/>
                  </a:cubicBezTo>
                  <a:close/>
                  <a:moveTo>
                    <a:pt x="11018" y="2957"/>
                  </a:moveTo>
                  <a:cubicBezTo>
                    <a:pt x="10830" y="2957"/>
                    <a:pt x="10704" y="3037"/>
                    <a:pt x="10605" y="3221"/>
                  </a:cubicBezTo>
                  <a:cubicBezTo>
                    <a:pt x="10566" y="2986"/>
                    <a:pt x="10566" y="2986"/>
                    <a:pt x="10566" y="2986"/>
                  </a:cubicBezTo>
                  <a:cubicBezTo>
                    <a:pt x="10195" y="2986"/>
                    <a:pt x="10195" y="2986"/>
                    <a:pt x="10195" y="2986"/>
                  </a:cubicBezTo>
                  <a:cubicBezTo>
                    <a:pt x="10195" y="3073"/>
                    <a:pt x="10195" y="3073"/>
                    <a:pt x="10195" y="3073"/>
                  </a:cubicBezTo>
                  <a:cubicBezTo>
                    <a:pt x="10270" y="3073"/>
                    <a:pt x="10270" y="3073"/>
                    <a:pt x="10270" y="3073"/>
                  </a:cubicBezTo>
                  <a:cubicBezTo>
                    <a:pt x="10304" y="3073"/>
                    <a:pt x="10391" y="3158"/>
                    <a:pt x="10391" y="3194"/>
                  </a:cubicBezTo>
                  <a:cubicBezTo>
                    <a:pt x="10391" y="4470"/>
                    <a:pt x="10391" y="4470"/>
                    <a:pt x="10391" y="4470"/>
                  </a:cubicBezTo>
                  <a:cubicBezTo>
                    <a:pt x="10391" y="4508"/>
                    <a:pt x="10304" y="4591"/>
                    <a:pt x="10270" y="4591"/>
                  </a:cubicBezTo>
                  <a:cubicBezTo>
                    <a:pt x="10195" y="4591"/>
                    <a:pt x="10195" y="4591"/>
                    <a:pt x="10195" y="4591"/>
                  </a:cubicBezTo>
                  <a:cubicBezTo>
                    <a:pt x="10195" y="4678"/>
                    <a:pt x="10195" y="4678"/>
                    <a:pt x="10195" y="4678"/>
                  </a:cubicBezTo>
                  <a:cubicBezTo>
                    <a:pt x="10801" y="4678"/>
                    <a:pt x="10801" y="4678"/>
                    <a:pt x="10801" y="4678"/>
                  </a:cubicBezTo>
                  <a:cubicBezTo>
                    <a:pt x="10801" y="4591"/>
                    <a:pt x="10801" y="4591"/>
                    <a:pt x="10801" y="4591"/>
                  </a:cubicBezTo>
                  <a:cubicBezTo>
                    <a:pt x="10726" y="4591"/>
                    <a:pt x="10726" y="4591"/>
                    <a:pt x="10726" y="4591"/>
                  </a:cubicBezTo>
                  <a:cubicBezTo>
                    <a:pt x="10694" y="4591"/>
                    <a:pt x="10605" y="4508"/>
                    <a:pt x="10605" y="4470"/>
                  </a:cubicBezTo>
                  <a:cubicBezTo>
                    <a:pt x="10605" y="3922"/>
                    <a:pt x="10605" y="3922"/>
                    <a:pt x="10605" y="3922"/>
                  </a:cubicBezTo>
                  <a:cubicBezTo>
                    <a:pt x="10687" y="4070"/>
                    <a:pt x="10793" y="4147"/>
                    <a:pt x="10994" y="4147"/>
                  </a:cubicBezTo>
                  <a:cubicBezTo>
                    <a:pt x="11272" y="4147"/>
                    <a:pt x="11466" y="3888"/>
                    <a:pt x="11466" y="3537"/>
                  </a:cubicBezTo>
                  <a:cubicBezTo>
                    <a:pt x="11466" y="3186"/>
                    <a:pt x="11297" y="2957"/>
                    <a:pt x="11018" y="2957"/>
                  </a:cubicBezTo>
                  <a:close/>
                  <a:moveTo>
                    <a:pt x="11246" y="3722"/>
                  </a:moveTo>
                  <a:cubicBezTo>
                    <a:pt x="11222" y="3903"/>
                    <a:pt x="11130" y="4027"/>
                    <a:pt x="10934" y="4027"/>
                  </a:cubicBezTo>
                  <a:cubicBezTo>
                    <a:pt x="10753" y="4029"/>
                    <a:pt x="10604" y="3884"/>
                    <a:pt x="10602" y="3703"/>
                  </a:cubicBezTo>
                  <a:cubicBezTo>
                    <a:pt x="10602" y="3701"/>
                    <a:pt x="10602" y="3698"/>
                    <a:pt x="10602" y="3695"/>
                  </a:cubicBezTo>
                  <a:cubicBezTo>
                    <a:pt x="10602" y="3405"/>
                    <a:pt x="10602" y="3405"/>
                    <a:pt x="10602" y="3405"/>
                  </a:cubicBezTo>
                  <a:cubicBezTo>
                    <a:pt x="10658" y="3225"/>
                    <a:pt x="10767" y="3092"/>
                    <a:pt x="10961" y="3092"/>
                  </a:cubicBezTo>
                  <a:cubicBezTo>
                    <a:pt x="11125" y="3092"/>
                    <a:pt x="11224" y="3208"/>
                    <a:pt x="11249" y="3390"/>
                  </a:cubicBezTo>
                  <a:cubicBezTo>
                    <a:pt x="11262" y="3500"/>
                    <a:pt x="11261" y="3612"/>
                    <a:pt x="11246" y="3722"/>
                  </a:cubicBezTo>
                  <a:close/>
                  <a:moveTo>
                    <a:pt x="14693" y="2986"/>
                  </a:moveTo>
                  <a:cubicBezTo>
                    <a:pt x="14693" y="3073"/>
                    <a:pt x="14693" y="3073"/>
                    <a:pt x="14693" y="3073"/>
                  </a:cubicBezTo>
                  <a:cubicBezTo>
                    <a:pt x="14762" y="3073"/>
                    <a:pt x="14762" y="3073"/>
                    <a:pt x="14762" y="3073"/>
                  </a:cubicBezTo>
                  <a:cubicBezTo>
                    <a:pt x="14794" y="3073"/>
                    <a:pt x="14864" y="3153"/>
                    <a:pt x="14862" y="3199"/>
                  </a:cubicBezTo>
                  <a:cubicBezTo>
                    <a:pt x="14610" y="3758"/>
                    <a:pt x="14610" y="3758"/>
                    <a:pt x="14610" y="3758"/>
                  </a:cubicBezTo>
                  <a:cubicBezTo>
                    <a:pt x="14335" y="3196"/>
                    <a:pt x="14335" y="3196"/>
                    <a:pt x="14335" y="3196"/>
                  </a:cubicBezTo>
                  <a:cubicBezTo>
                    <a:pt x="14335" y="3154"/>
                    <a:pt x="14403" y="3073"/>
                    <a:pt x="14434" y="3073"/>
                  </a:cubicBezTo>
                  <a:cubicBezTo>
                    <a:pt x="14505" y="3073"/>
                    <a:pt x="14505" y="3073"/>
                    <a:pt x="14505" y="3073"/>
                  </a:cubicBezTo>
                  <a:cubicBezTo>
                    <a:pt x="14505" y="2986"/>
                    <a:pt x="14505" y="2986"/>
                    <a:pt x="14505" y="2986"/>
                  </a:cubicBezTo>
                  <a:cubicBezTo>
                    <a:pt x="13889" y="2986"/>
                    <a:pt x="13889" y="2986"/>
                    <a:pt x="13889" y="2986"/>
                  </a:cubicBezTo>
                  <a:cubicBezTo>
                    <a:pt x="13889" y="3073"/>
                    <a:pt x="13889" y="3073"/>
                    <a:pt x="13889" y="3073"/>
                  </a:cubicBezTo>
                  <a:cubicBezTo>
                    <a:pt x="13940" y="3073"/>
                    <a:pt x="13940" y="3073"/>
                    <a:pt x="13940" y="3073"/>
                  </a:cubicBezTo>
                  <a:cubicBezTo>
                    <a:pt x="13969" y="3073"/>
                    <a:pt x="14068" y="3167"/>
                    <a:pt x="14087" y="3204"/>
                  </a:cubicBezTo>
                  <a:cubicBezTo>
                    <a:pt x="14489" y="3995"/>
                    <a:pt x="14489" y="3995"/>
                    <a:pt x="14489" y="3995"/>
                  </a:cubicBezTo>
                  <a:cubicBezTo>
                    <a:pt x="14145" y="4620"/>
                    <a:pt x="14145" y="4620"/>
                    <a:pt x="14145" y="4620"/>
                  </a:cubicBezTo>
                  <a:cubicBezTo>
                    <a:pt x="14245" y="4671"/>
                    <a:pt x="14245" y="4671"/>
                    <a:pt x="14245" y="4671"/>
                  </a:cubicBezTo>
                  <a:cubicBezTo>
                    <a:pt x="14584" y="4030"/>
                    <a:pt x="14584" y="4030"/>
                    <a:pt x="14584" y="4030"/>
                  </a:cubicBezTo>
                  <a:cubicBezTo>
                    <a:pt x="14968" y="3199"/>
                    <a:pt x="14968" y="3199"/>
                    <a:pt x="14968" y="3199"/>
                  </a:cubicBezTo>
                  <a:cubicBezTo>
                    <a:pt x="14993" y="3161"/>
                    <a:pt x="15075" y="3073"/>
                    <a:pt x="15102" y="3073"/>
                  </a:cubicBezTo>
                  <a:cubicBezTo>
                    <a:pt x="15155" y="3073"/>
                    <a:pt x="15155" y="3073"/>
                    <a:pt x="15155" y="3073"/>
                  </a:cubicBezTo>
                  <a:cubicBezTo>
                    <a:pt x="15155" y="2986"/>
                    <a:pt x="15155" y="2986"/>
                    <a:pt x="15155" y="2986"/>
                  </a:cubicBezTo>
                  <a:lnTo>
                    <a:pt x="14693" y="2986"/>
                  </a:lnTo>
                  <a:close/>
                  <a:moveTo>
                    <a:pt x="9712" y="4037"/>
                  </a:moveTo>
                  <a:cubicBezTo>
                    <a:pt x="9647" y="4037"/>
                    <a:pt x="9647" y="4037"/>
                    <a:pt x="9647" y="4037"/>
                  </a:cubicBezTo>
                  <a:cubicBezTo>
                    <a:pt x="9647" y="4124"/>
                    <a:pt x="9647" y="4124"/>
                    <a:pt x="9647" y="4124"/>
                  </a:cubicBezTo>
                  <a:cubicBezTo>
                    <a:pt x="10231" y="4124"/>
                    <a:pt x="10231" y="4124"/>
                    <a:pt x="10231" y="4124"/>
                  </a:cubicBezTo>
                  <a:cubicBezTo>
                    <a:pt x="10231" y="4037"/>
                    <a:pt x="10231" y="4037"/>
                    <a:pt x="10231" y="4037"/>
                  </a:cubicBezTo>
                  <a:cubicBezTo>
                    <a:pt x="10165" y="4037"/>
                    <a:pt x="10165" y="4037"/>
                    <a:pt x="10165" y="4037"/>
                  </a:cubicBezTo>
                  <a:cubicBezTo>
                    <a:pt x="10131" y="4037"/>
                    <a:pt x="10044" y="3954"/>
                    <a:pt x="10044" y="3916"/>
                  </a:cubicBezTo>
                  <a:cubicBezTo>
                    <a:pt x="10044" y="3288"/>
                    <a:pt x="10044" y="3288"/>
                    <a:pt x="10044" y="3288"/>
                  </a:cubicBezTo>
                  <a:cubicBezTo>
                    <a:pt x="10044" y="3080"/>
                    <a:pt x="9904" y="2964"/>
                    <a:pt x="9732" y="2964"/>
                  </a:cubicBezTo>
                  <a:cubicBezTo>
                    <a:pt x="9538" y="2964"/>
                    <a:pt x="9448" y="3066"/>
                    <a:pt x="9308" y="3204"/>
                  </a:cubicBezTo>
                  <a:cubicBezTo>
                    <a:pt x="9287" y="3044"/>
                    <a:pt x="9158" y="2961"/>
                    <a:pt x="9005" y="2961"/>
                  </a:cubicBezTo>
                  <a:cubicBezTo>
                    <a:pt x="8804" y="2961"/>
                    <a:pt x="8720" y="3068"/>
                    <a:pt x="8589" y="3206"/>
                  </a:cubicBezTo>
                  <a:cubicBezTo>
                    <a:pt x="8544" y="2986"/>
                    <a:pt x="8544" y="2986"/>
                    <a:pt x="8544" y="2986"/>
                  </a:cubicBezTo>
                  <a:cubicBezTo>
                    <a:pt x="8192" y="2986"/>
                    <a:pt x="8192" y="2986"/>
                    <a:pt x="8192" y="2986"/>
                  </a:cubicBezTo>
                  <a:cubicBezTo>
                    <a:pt x="8192" y="3073"/>
                    <a:pt x="8192" y="3073"/>
                    <a:pt x="8192" y="3073"/>
                  </a:cubicBezTo>
                  <a:cubicBezTo>
                    <a:pt x="8257" y="3073"/>
                    <a:pt x="8257" y="3073"/>
                    <a:pt x="8257" y="3073"/>
                  </a:cubicBezTo>
                  <a:cubicBezTo>
                    <a:pt x="8291" y="3073"/>
                    <a:pt x="8378" y="3158"/>
                    <a:pt x="8378" y="3194"/>
                  </a:cubicBezTo>
                  <a:cubicBezTo>
                    <a:pt x="8378" y="3916"/>
                    <a:pt x="8378" y="3916"/>
                    <a:pt x="8378" y="3916"/>
                  </a:cubicBezTo>
                  <a:cubicBezTo>
                    <a:pt x="8378" y="3954"/>
                    <a:pt x="8291" y="4037"/>
                    <a:pt x="8257" y="4037"/>
                  </a:cubicBezTo>
                  <a:cubicBezTo>
                    <a:pt x="8192" y="4037"/>
                    <a:pt x="8192" y="4037"/>
                    <a:pt x="8192" y="4037"/>
                  </a:cubicBezTo>
                  <a:cubicBezTo>
                    <a:pt x="8192" y="4124"/>
                    <a:pt x="8192" y="4124"/>
                    <a:pt x="8192" y="4124"/>
                  </a:cubicBezTo>
                  <a:cubicBezTo>
                    <a:pt x="8775" y="4124"/>
                    <a:pt x="8775" y="4124"/>
                    <a:pt x="8775" y="4124"/>
                  </a:cubicBezTo>
                  <a:cubicBezTo>
                    <a:pt x="8775" y="4037"/>
                    <a:pt x="8775" y="4037"/>
                    <a:pt x="8775" y="4037"/>
                  </a:cubicBezTo>
                  <a:cubicBezTo>
                    <a:pt x="8710" y="4037"/>
                    <a:pt x="8710" y="4037"/>
                    <a:pt x="8710" y="4037"/>
                  </a:cubicBezTo>
                  <a:cubicBezTo>
                    <a:pt x="8676" y="4037"/>
                    <a:pt x="8589" y="3954"/>
                    <a:pt x="8589" y="3916"/>
                  </a:cubicBezTo>
                  <a:cubicBezTo>
                    <a:pt x="8589" y="3330"/>
                    <a:pt x="8589" y="3330"/>
                    <a:pt x="8589" y="3330"/>
                  </a:cubicBezTo>
                  <a:cubicBezTo>
                    <a:pt x="8589" y="3252"/>
                    <a:pt x="8775" y="3099"/>
                    <a:pt x="8925" y="3099"/>
                  </a:cubicBezTo>
                  <a:cubicBezTo>
                    <a:pt x="9049" y="3099"/>
                    <a:pt x="9107" y="3177"/>
                    <a:pt x="9107" y="3288"/>
                  </a:cubicBezTo>
                  <a:cubicBezTo>
                    <a:pt x="9107" y="3916"/>
                    <a:pt x="9107" y="3916"/>
                    <a:pt x="9107" y="3916"/>
                  </a:cubicBezTo>
                  <a:cubicBezTo>
                    <a:pt x="9107" y="3954"/>
                    <a:pt x="9020" y="4037"/>
                    <a:pt x="8986" y="4037"/>
                  </a:cubicBezTo>
                  <a:cubicBezTo>
                    <a:pt x="8921" y="4037"/>
                    <a:pt x="8921" y="4037"/>
                    <a:pt x="8921" y="4037"/>
                  </a:cubicBezTo>
                  <a:cubicBezTo>
                    <a:pt x="8921" y="4124"/>
                    <a:pt x="8921" y="4124"/>
                    <a:pt x="8921" y="4124"/>
                  </a:cubicBezTo>
                  <a:cubicBezTo>
                    <a:pt x="9504" y="4124"/>
                    <a:pt x="9504" y="4124"/>
                    <a:pt x="9504" y="4124"/>
                  </a:cubicBezTo>
                  <a:cubicBezTo>
                    <a:pt x="9504" y="4037"/>
                    <a:pt x="9504" y="4037"/>
                    <a:pt x="9504" y="4037"/>
                  </a:cubicBezTo>
                  <a:cubicBezTo>
                    <a:pt x="9439" y="4037"/>
                    <a:pt x="9439" y="4037"/>
                    <a:pt x="9439" y="4037"/>
                  </a:cubicBezTo>
                  <a:cubicBezTo>
                    <a:pt x="9405" y="4037"/>
                    <a:pt x="9318" y="3954"/>
                    <a:pt x="9318" y="3916"/>
                  </a:cubicBezTo>
                  <a:cubicBezTo>
                    <a:pt x="9318" y="3323"/>
                    <a:pt x="9318" y="3323"/>
                    <a:pt x="9318" y="3323"/>
                  </a:cubicBezTo>
                  <a:cubicBezTo>
                    <a:pt x="9318" y="3246"/>
                    <a:pt x="9504" y="3101"/>
                    <a:pt x="9654" y="3101"/>
                  </a:cubicBezTo>
                  <a:cubicBezTo>
                    <a:pt x="9778" y="3101"/>
                    <a:pt x="9833" y="3178"/>
                    <a:pt x="9833" y="3289"/>
                  </a:cubicBezTo>
                  <a:cubicBezTo>
                    <a:pt x="9833" y="3917"/>
                    <a:pt x="9833" y="3917"/>
                    <a:pt x="9833" y="3917"/>
                  </a:cubicBezTo>
                  <a:cubicBezTo>
                    <a:pt x="9833" y="3954"/>
                    <a:pt x="9746" y="4037"/>
                    <a:pt x="9712" y="4037"/>
                  </a:cubicBezTo>
                  <a:close/>
                  <a:moveTo>
                    <a:pt x="7623" y="2957"/>
                  </a:moveTo>
                  <a:cubicBezTo>
                    <a:pt x="7320" y="2957"/>
                    <a:pt x="7051" y="3184"/>
                    <a:pt x="7051" y="3555"/>
                  </a:cubicBezTo>
                  <a:cubicBezTo>
                    <a:pt x="7051" y="3926"/>
                    <a:pt x="7320" y="4156"/>
                    <a:pt x="7623" y="4156"/>
                  </a:cubicBezTo>
                  <a:cubicBezTo>
                    <a:pt x="7925" y="4156"/>
                    <a:pt x="8192" y="3926"/>
                    <a:pt x="8192" y="3555"/>
                  </a:cubicBezTo>
                  <a:cubicBezTo>
                    <a:pt x="8192" y="3185"/>
                    <a:pt x="7925" y="2957"/>
                    <a:pt x="7623" y="2957"/>
                  </a:cubicBezTo>
                  <a:close/>
                  <a:moveTo>
                    <a:pt x="7962" y="3741"/>
                  </a:moveTo>
                  <a:cubicBezTo>
                    <a:pt x="7940" y="3920"/>
                    <a:pt x="7841" y="4044"/>
                    <a:pt x="7625" y="4044"/>
                  </a:cubicBezTo>
                  <a:cubicBezTo>
                    <a:pt x="7415" y="4044"/>
                    <a:pt x="7315" y="3916"/>
                    <a:pt x="7289" y="3739"/>
                  </a:cubicBezTo>
                  <a:cubicBezTo>
                    <a:pt x="7272" y="3613"/>
                    <a:pt x="7272" y="3485"/>
                    <a:pt x="7289" y="3359"/>
                  </a:cubicBezTo>
                  <a:cubicBezTo>
                    <a:pt x="7315" y="3177"/>
                    <a:pt x="7420" y="3056"/>
                    <a:pt x="7625" y="3056"/>
                  </a:cubicBezTo>
                  <a:cubicBezTo>
                    <a:pt x="7839" y="3056"/>
                    <a:pt x="7940" y="3177"/>
                    <a:pt x="7962" y="3361"/>
                  </a:cubicBezTo>
                  <a:cubicBezTo>
                    <a:pt x="7976" y="3487"/>
                    <a:pt x="7976" y="3615"/>
                    <a:pt x="7962" y="3741"/>
                  </a:cubicBezTo>
                  <a:close/>
                  <a:moveTo>
                    <a:pt x="13826" y="3916"/>
                  </a:moveTo>
                  <a:cubicBezTo>
                    <a:pt x="13826" y="3288"/>
                    <a:pt x="13826" y="3288"/>
                    <a:pt x="13826" y="3288"/>
                  </a:cubicBezTo>
                  <a:cubicBezTo>
                    <a:pt x="13826" y="3092"/>
                    <a:pt x="13685" y="2961"/>
                    <a:pt x="13509" y="2961"/>
                  </a:cubicBezTo>
                  <a:cubicBezTo>
                    <a:pt x="13303" y="2961"/>
                    <a:pt x="13196" y="3080"/>
                    <a:pt x="13058" y="3221"/>
                  </a:cubicBezTo>
                  <a:cubicBezTo>
                    <a:pt x="13016" y="2986"/>
                    <a:pt x="13016" y="2986"/>
                    <a:pt x="13016" y="2986"/>
                  </a:cubicBezTo>
                  <a:cubicBezTo>
                    <a:pt x="12654" y="2986"/>
                    <a:pt x="12654" y="2986"/>
                    <a:pt x="12654" y="2986"/>
                  </a:cubicBezTo>
                  <a:cubicBezTo>
                    <a:pt x="12654" y="3073"/>
                    <a:pt x="12654" y="3073"/>
                    <a:pt x="12654" y="3073"/>
                  </a:cubicBezTo>
                  <a:cubicBezTo>
                    <a:pt x="12724" y="3073"/>
                    <a:pt x="12724" y="3073"/>
                    <a:pt x="12724" y="3073"/>
                  </a:cubicBezTo>
                  <a:cubicBezTo>
                    <a:pt x="12758" y="3073"/>
                    <a:pt x="12850" y="3158"/>
                    <a:pt x="12850" y="3194"/>
                  </a:cubicBezTo>
                  <a:cubicBezTo>
                    <a:pt x="12850" y="3915"/>
                    <a:pt x="12850" y="3915"/>
                    <a:pt x="12850" y="3915"/>
                  </a:cubicBezTo>
                  <a:cubicBezTo>
                    <a:pt x="12850" y="3954"/>
                    <a:pt x="12758" y="4036"/>
                    <a:pt x="12724" y="4036"/>
                  </a:cubicBezTo>
                  <a:cubicBezTo>
                    <a:pt x="12586" y="4036"/>
                    <a:pt x="12586" y="4036"/>
                    <a:pt x="12586" y="4036"/>
                  </a:cubicBezTo>
                  <a:cubicBezTo>
                    <a:pt x="12555" y="4036"/>
                    <a:pt x="12460" y="3954"/>
                    <a:pt x="12460" y="3915"/>
                  </a:cubicBezTo>
                  <a:cubicBezTo>
                    <a:pt x="12460" y="3302"/>
                    <a:pt x="12460" y="3302"/>
                    <a:pt x="12460" y="3302"/>
                  </a:cubicBezTo>
                  <a:cubicBezTo>
                    <a:pt x="12460" y="3077"/>
                    <a:pt x="12267" y="2956"/>
                    <a:pt x="12020" y="2956"/>
                  </a:cubicBezTo>
                  <a:cubicBezTo>
                    <a:pt x="11787" y="2956"/>
                    <a:pt x="11639" y="3041"/>
                    <a:pt x="11545" y="3138"/>
                  </a:cubicBezTo>
                  <a:cubicBezTo>
                    <a:pt x="11698" y="3367"/>
                    <a:pt x="11698" y="3367"/>
                    <a:pt x="11698" y="3367"/>
                  </a:cubicBezTo>
                  <a:cubicBezTo>
                    <a:pt x="11780" y="3367"/>
                    <a:pt x="11780" y="3367"/>
                    <a:pt x="11780" y="3367"/>
                  </a:cubicBezTo>
                  <a:cubicBezTo>
                    <a:pt x="11695" y="3171"/>
                    <a:pt x="11773" y="3041"/>
                    <a:pt x="11969" y="3041"/>
                  </a:cubicBezTo>
                  <a:cubicBezTo>
                    <a:pt x="12175" y="3041"/>
                    <a:pt x="12252" y="3138"/>
                    <a:pt x="12250" y="3300"/>
                  </a:cubicBezTo>
                  <a:cubicBezTo>
                    <a:pt x="12247" y="3435"/>
                    <a:pt x="12247" y="3435"/>
                    <a:pt x="12247" y="3435"/>
                  </a:cubicBezTo>
                  <a:cubicBezTo>
                    <a:pt x="11952" y="3496"/>
                    <a:pt x="11952" y="3496"/>
                    <a:pt x="11952" y="3496"/>
                  </a:cubicBezTo>
                  <a:cubicBezTo>
                    <a:pt x="11790" y="3531"/>
                    <a:pt x="11578" y="3608"/>
                    <a:pt x="11578" y="3836"/>
                  </a:cubicBezTo>
                  <a:cubicBezTo>
                    <a:pt x="11578" y="4023"/>
                    <a:pt x="11714" y="4146"/>
                    <a:pt x="11871" y="4146"/>
                  </a:cubicBezTo>
                  <a:cubicBezTo>
                    <a:pt x="12041" y="4146"/>
                    <a:pt x="12162" y="4008"/>
                    <a:pt x="12254" y="3890"/>
                  </a:cubicBezTo>
                  <a:cubicBezTo>
                    <a:pt x="12283" y="4125"/>
                    <a:pt x="12283" y="4125"/>
                    <a:pt x="12283" y="4125"/>
                  </a:cubicBezTo>
                  <a:cubicBezTo>
                    <a:pt x="13251" y="4125"/>
                    <a:pt x="13251" y="4125"/>
                    <a:pt x="13251" y="4125"/>
                  </a:cubicBezTo>
                  <a:cubicBezTo>
                    <a:pt x="13251" y="4038"/>
                    <a:pt x="13251" y="4038"/>
                    <a:pt x="13251" y="4038"/>
                  </a:cubicBezTo>
                  <a:cubicBezTo>
                    <a:pt x="13186" y="4038"/>
                    <a:pt x="13186" y="4038"/>
                    <a:pt x="13186" y="4038"/>
                  </a:cubicBezTo>
                  <a:cubicBezTo>
                    <a:pt x="13152" y="4038"/>
                    <a:pt x="13060" y="3955"/>
                    <a:pt x="13060" y="3917"/>
                  </a:cubicBezTo>
                  <a:cubicBezTo>
                    <a:pt x="13060" y="3342"/>
                    <a:pt x="13060" y="3342"/>
                    <a:pt x="13060" y="3342"/>
                  </a:cubicBezTo>
                  <a:cubicBezTo>
                    <a:pt x="13060" y="3264"/>
                    <a:pt x="13271" y="3104"/>
                    <a:pt x="13433" y="3104"/>
                  </a:cubicBezTo>
                  <a:cubicBezTo>
                    <a:pt x="13557" y="3104"/>
                    <a:pt x="13615" y="3190"/>
                    <a:pt x="13615" y="3301"/>
                  </a:cubicBezTo>
                  <a:cubicBezTo>
                    <a:pt x="13615" y="3916"/>
                    <a:pt x="13615" y="3916"/>
                    <a:pt x="13615" y="3916"/>
                  </a:cubicBezTo>
                  <a:cubicBezTo>
                    <a:pt x="13615" y="3954"/>
                    <a:pt x="13523" y="4037"/>
                    <a:pt x="13489" y="4037"/>
                  </a:cubicBezTo>
                  <a:cubicBezTo>
                    <a:pt x="13423" y="4037"/>
                    <a:pt x="13423" y="4037"/>
                    <a:pt x="13423" y="4037"/>
                  </a:cubicBezTo>
                  <a:cubicBezTo>
                    <a:pt x="13423" y="4124"/>
                    <a:pt x="13423" y="4124"/>
                    <a:pt x="13423" y="4124"/>
                  </a:cubicBezTo>
                  <a:cubicBezTo>
                    <a:pt x="14022" y="4124"/>
                    <a:pt x="14022" y="4124"/>
                    <a:pt x="14022" y="4124"/>
                  </a:cubicBezTo>
                  <a:cubicBezTo>
                    <a:pt x="14022" y="4037"/>
                    <a:pt x="14022" y="4037"/>
                    <a:pt x="14022" y="4037"/>
                  </a:cubicBezTo>
                  <a:cubicBezTo>
                    <a:pt x="13952" y="4037"/>
                    <a:pt x="13952" y="4037"/>
                    <a:pt x="13952" y="4037"/>
                  </a:cubicBezTo>
                  <a:cubicBezTo>
                    <a:pt x="13918" y="4037"/>
                    <a:pt x="13826" y="3954"/>
                    <a:pt x="13826" y="3916"/>
                  </a:cubicBezTo>
                  <a:close/>
                  <a:moveTo>
                    <a:pt x="12250" y="3787"/>
                  </a:moveTo>
                  <a:cubicBezTo>
                    <a:pt x="12201" y="3873"/>
                    <a:pt x="12080" y="3988"/>
                    <a:pt x="11969" y="3988"/>
                  </a:cubicBezTo>
                  <a:cubicBezTo>
                    <a:pt x="11872" y="3993"/>
                    <a:pt x="11789" y="3918"/>
                    <a:pt x="11785" y="3820"/>
                  </a:cubicBezTo>
                  <a:cubicBezTo>
                    <a:pt x="11785" y="3816"/>
                    <a:pt x="11785" y="3811"/>
                    <a:pt x="11785" y="3807"/>
                  </a:cubicBezTo>
                  <a:cubicBezTo>
                    <a:pt x="11785" y="3693"/>
                    <a:pt x="11833" y="3618"/>
                    <a:pt x="11977" y="3582"/>
                  </a:cubicBezTo>
                  <a:cubicBezTo>
                    <a:pt x="12251" y="3511"/>
                    <a:pt x="12251" y="3511"/>
                    <a:pt x="12251" y="3511"/>
                  </a:cubicBezTo>
                  <a:lnTo>
                    <a:pt x="12250" y="3787"/>
                  </a:lnTo>
                  <a:close/>
                  <a:moveTo>
                    <a:pt x="8336" y="1790"/>
                  </a:moveTo>
                  <a:cubicBezTo>
                    <a:pt x="8617" y="1790"/>
                    <a:pt x="8765" y="1637"/>
                    <a:pt x="8840" y="1388"/>
                  </a:cubicBezTo>
                  <a:cubicBezTo>
                    <a:pt x="8769" y="1388"/>
                    <a:pt x="8769" y="1388"/>
                    <a:pt x="8769" y="1388"/>
                  </a:cubicBezTo>
                  <a:cubicBezTo>
                    <a:pt x="8697" y="1519"/>
                    <a:pt x="8605" y="1584"/>
                    <a:pt x="8411" y="1584"/>
                  </a:cubicBezTo>
                  <a:cubicBezTo>
                    <a:pt x="8152" y="1584"/>
                    <a:pt x="8002" y="1349"/>
                    <a:pt x="7997" y="1141"/>
                  </a:cubicBezTo>
                  <a:cubicBezTo>
                    <a:pt x="8758" y="1080"/>
                    <a:pt x="8758" y="1080"/>
                    <a:pt x="8758" y="1080"/>
                  </a:cubicBezTo>
                  <a:cubicBezTo>
                    <a:pt x="8753" y="997"/>
                    <a:pt x="8753" y="997"/>
                    <a:pt x="8753" y="997"/>
                  </a:cubicBezTo>
                  <a:cubicBezTo>
                    <a:pt x="8740" y="774"/>
                    <a:pt x="8595" y="600"/>
                    <a:pt x="8336" y="598"/>
                  </a:cubicBezTo>
                  <a:cubicBezTo>
                    <a:pt x="8041" y="595"/>
                    <a:pt x="7811" y="857"/>
                    <a:pt x="7811" y="1196"/>
                  </a:cubicBezTo>
                  <a:cubicBezTo>
                    <a:pt x="7811" y="1519"/>
                    <a:pt x="8033" y="1790"/>
                    <a:pt x="8336" y="1790"/>
                  </a:cubicBezTo>
                  <a:close/>
                  <a:moveTo>
                    <a:pt x="8331" y="686"/>
                  </a:moveTo>
                  <a:cubicBezTo>
                    <a:pt x="8554" y="686"/>
                    <a:pt x="8578" y="850"/>
                    <a:pt x="8559" y="1013"/>
                  </a:cubicBezTo>
                  <a:cubicBezTo>
                    <a:pt x="7990" y="1061"/>
                    <a:pt x="7990" y="1061"/>
                    <a:pt x="7990" y="1061"/>
                  </a:cubicBezTo>
                  <a:cubicBezTo>
                    <a:pt x="7997" y="882"/>
                    <a:pt x="8094" y="686"/>
                    <a:pt x="8331" y="686"/>
                  </a:cubicBezTo>
                  <a:close/>
                  <a:moveTo>
                    <a:pt x="8947" y="843"/>
                  </a:moveTo>
                  <a:cubicBezTo>
                    <a:pt x="9349" y="1635"/>
                    <a:pt x="9349" y="1635"/>
                    <a:pt x="9349" y="1635"/>
                  </a:cubicBezTo>
                  <a:cubicBezTo>
                    <a:pt x="9005" y="2259"/>
                    <a:pt x="9005" y="2259"/>
                    <a:pt x="9005" y="2259"/>
                  </a:cubicBezTo>
                  <a:cubicBezTo>
                    <a:pt x="9105" y="2310"/>
                    <a:pt x="9105" y="2310"/>
                    <a:pt x="9105" y="2310"/>
                  </a:cubicBezTo>
                  <a:cubicBezTo>
                    <a:pt x="9444" y="1669"/>
                    <a:pt x="9444" y="1669"/>
                    <a:pt x="9444" y="1669"/>
                  </a:cubicBezTo>
                  <a:cubicBezTo>
                    <a:pt x="9828" y="839"/>
                    <a:pt x="9828" y="839"/>
                    <a:pt x="9828" y="839"/>
                  </a:cubicBezTo>
                  <a:cubicBezTo>
                    <a:pt x="9853" y="800"/>
                    <a:pt x="9935" y="713"/>
                    <a:pt x="9962" y="713"/>
                  </a:cubicBezTo>
                  <a:cubicBezTo>
                    <a:pt x="10015" y="713"/>
                    <a:pt x="10015" y="713"/>
                    <a:pt x="10015" y="713"/>
                  </a:cubicBezTo>
                  <a:cubicBezTo>
                    <a:pt x="10015" y="626"/>
                    <a:pt x="10015" y="626"/>
                    <a:pt x="10015" y="626"/>
                  </a:cubicBezTo>
                  <a:cubicBezTo>
                    <a:pt x="9553" y="626"/>
                    <a:pt x="9553" y="626"/>
                    <a:pt x="9553" y="626"/>
                  </a:cubicBezTo>
                  <a:cubicBezTo>
                    <a:pt x="9553" y="713"/>
                    <a:pt x="9553" y="713"/>
                    <a:pt x="9553" y="713"/>
                  </a:cubicBezTo>
                  <a:cubicBezTo>
                    <a:pt x="9623" y="713"/>
                    <a:pt x="9623" y="713"/>
                    <a:pt x="9623" y="713"/>
                  </a:cubicBezTo>
                  <a:cubicBezTo>
                    <a:pt x="9654" y="713"/>
                    <a:pt x="9725" y="793"/>
                    <a:pt x="9722" y="839"/>
                  </a:cubicBezTo>
                  <a:cubicBezTo>
                    <a:pt x="9470" y="1398"/>
                    <a:pt x="9470" y="1398"/>
                    <a:pt x="9470" y="1398"/>
                  </a:cubicBezTo>
                  <a:cubicBezTo>
                    <a:pt x="9194" y="836"/>
                    <a:pt x="9194" y="836"/>
                    <a:pt x="9194" y="836"/>
                  </a:cubicBezTo>
                  <a:cubicBezTo>
                    <a:pt x="9194" y="794"/>
                    <a:pt x="9262" y="713"/>
                    <a:pt x="9293" y="713"/>
                  </a:cubicBezTo>
                  <a:cubicBezTo>
                    <a:pt x="9364" y="713"/>
                    <a:pt x="9364" y="713"/>
                    <a:pt x="9364" y="713"/>
                  </a:cubicBezTo>
                  <a:cubicBezTo>
                    <a:pt x="9364" y="626"/>
                    <a:pt x="9364" y="626"/>
                    <a:pt x="9364" y="626"/>
                  </a:cubicBezTo>
                  <a:cubicBezTo>
                    <a:pt x="8749" y="626"/>
                    <a:pt x="8749" y="626"/>
                    <a:pt x="8749" y="626"/>
                  </a:cubicBezTo>
                  <a:cubicBezTo>
                    <a:pt x="8749" y="713"/>
                    <a:pt x="8749" y="713"/>
                    <a:pt x="8749" y="713"/>
                  </a:cubicBezTo>
                  <a:cubicBezTo>
                    <a:pt x="8800" y="713"/>
                    <a:pt x="8800" y="713"/>
                    <a:pt x="8800" y="713"/>
                  </a:cubicBezTo>
                  <a:cubicBezTo>
                    <a:pt x="8829" y="712"/>
                    <a:pt x="8928" y="807"/>
                    <a:pt x="8947" y="843"/>
                  </a:cubicBezTo>
                  <a:close/>
                  <a:moveTo>
                    <a:pt x="5117" y="349"/>
                  </a:moveTo>
                  <a:cubicBezTo>
                    <a:pt x="5195" y="353"/>
                    <a:pt x="5261" y="293"/>
                    <a:pt x="5265" y="215"/>
                  </a:cubicBezTo>
                  <a:cubicBezTo>
                    <a:pt x="5265" y="210"/>
                    <a:pt x="5265" y="206"/>
                    <a:pt x="5265" y="201"/>
                  </a:cubicBezTo>
                  <a:cubicBezTo>
                    <a:pt x="5265" y="112"/>
                    <a:pt x="5202" y="56"/>
                    <a:pt x="5117" y="56"/>
                  </a:cubicBezTo>
                  <a:cubicBezTo>
                    <a:pt x="5032" y="56"/>
                    <a:pt x="4967" y="112"/>
                    <a:pt x="4967" y="201"/>
                  </a:cubicBezTo>
                  <a:cubicBezTo>
                    <a:pt x="4965" y="280"/>
                    <a:pt x="5026" y="346"/>
                    <a:pt x="5105" y="349"/>
                  </a:cubicBezTo>
                  <a:cubicBezTo>
                    <a:pt x="5109" y="349"/>
                    <a:pt x="5113" y="349"/>
                    <a:pt x="5117" y="349"/>
                  </a:cubicBezTo>
                  <a:close/>
                  <a:moveTo>
                    <a:pt x="3836" y="1676"/>
                  </a:moveTo>
                  <a:cubicBezTo>
                    <a:pt x="3749" y="1676"/>
                    <a:pt x="3749" y="1676"/>
                    <a:pt x="3749" y="1676"/>
                  </a:cubicBezTo>
                  <a:cubicBezTo>
                    <a:pt x="3715" y="1676"/>
                    <a:pt x="3613" y="1579"/>
                    <a:pt x="3613" y="1543"/>
                  </a:cubicBezTo>
                  <a:cubicBezTo>
                    <a:pt x="3613" y="1075"/>
                    <a:pt x="3613" y="1075"/>
                    <a:pt x="3613" y="1075"/>
                  </a:cubicBezTo>
                  <a:cubicBezTo>
                    <a:pt x="3793" y="882"/>
                    <a:pt x="3793" y="882"/>
                    <a:pt x="3793" y="882"/>
                  </a:cubicBezTo>
                  <a:cubicBezTo>
                    <a:pt x="4403" y="1763"/>
                    <a:pt x="4403" y="1763"/>
                    <a:pt x="4403" y="1763"/>
                  </a:cubicBezTo>
                  <a:cubicBezTo>
                    <a:pt x="6040" y="1763"/>
                    <a:pt x="6040" y="1763"/>
                    <a:pt x="6040" y="1763"/>
                  </a:cubicBezTo>
                  <a:cubicBezTo>
                    <a:pt x="6040" y="1676"/>
                    <a:pt x="6040" y="1676"/>
                    <a:pt x="6040" y="1676"/>
                  </a:cubicBezTo>
                  <a:cubicBezTo>
                    <a:pt x="5974" y="1676"/>
                    <a:pt x="5974" y="1676"/>
                    <a:pt x="5974" y="1676"/>
                  </a:cubicBezTo>
                  <a:cubicBezTo>
                    <a:pt x="5940" y="1676"/>
                    <a:pt x="5848" y="1594"/>
                    <a:pt x="5848" y="1555"/>
                  </a:cubicBezTo>
                  <a:cubicBezTo>
                    <a:pt x="5848" y="981"/>
                    <a:pt x="5848" y="981"/>
                    <a:pt x="5848" y="981"/>
                  </a:cubicBezTo>
                  <a:cubicBezTo>
                    <a:pt x="5848" y="904"/>
                    <a:pt x="6059" y="744"/>
                    <a:pt x="6221" y="744"/>
                  </a:cubicBezTo>
                  <a:cubicBezTo>
                    <a:pt x="6345" y="744"/>
                    <a:pt x="6403" y="829"/>
                    <a:pt x="6403" y="940"/>
                  </a:cubicBezTo>
                  <a:cubicBezTo>
                    <a:pt x="6403" y="1555"/>
                    <a:pt x="6403" y="1555"/>
                    <a:pt x="6403" y="1555"/>
                  </a:cubicBezTo>
                  <a:cubicBezTo>
                    <a:pt x="6403" y="1594"/>
                    <a:pt x="6311" y="1676"/>
                    <a:pt x="6277" y="1676"/>
                  </a:cubicBezTo>
                  <a:cubicBezTo>
                    <a:pt x="6211" y="1676"/>
                    <a:pt x="6211" y="1676"/>
                    <a:pt x="6211" y="1676"/>
                  </a:cubicBezTo>
                  <a:cubicBezTo>
                    <a:pt x="6211" y="1763"/>
                    <a:pt x="6211" y="1763"/>
                    <a:pt x="6211" y="1763"/>
                  </a:cubicBezTo>
                  <a:cubicBezTo>
                    <a:pt x="6810" y="1763"/>
                    <a:pt x="6810" y="1763"/>
                    <a:pt x="6810" y="1763"/>
                  </a:cubicBezTo>
                  <a:cubicBezTo>
                    <a:pt x="6810" y="1676"/>
                    <a:pt x="6810" y="1676"/>
                    <a:pt x="6810" y="1676"/>
                  </a:cubicBezTo>
                  <a:cubicBezTo>
                    <a:pt x="6739" y="1676"/>
                    <a:pt x="6739" y="1676"/>
                    <a:pt x="6739" y="1676"/>
                  </a:cubicBezTo>
                  <a:cubicBezTo>
                    <a:pt x="6706" y="1676"/>
                    <a:pt x="6613" y="1594"/>
                    <a:pt x="6613" y="1555"/>
                  </a:cubicBezTo>
                  <a:cubicBezTo>
                    <a:pt x="6613" y="928"/>
                    <a:pt x="6613" y="928"/>
                    <a:pt x="6613" y="928"/>
                  </a:cubicBezTo>
                  <a:cubicBezTo>
                    <a:pt x="6613" y="732"/>
                    <a:pt x="6473" y="601"/>
                    <a:pt x="6296" y="601"/>
                  </a:cubicBezTo>
                  <a:cubicBezTo>
                    <a:pt x="6091" y="601"/>
                    <a:pt x="5984" y="720"/>
                    <a:pt x="5846" y="860"/>
                  </a:cubicBezTo>
                  <a:cubicBezTo>
                    <a:pt x="5803" y="625"/>
                    <a:pt x="5803" y="625"/>
                    <a:pt x="5803" y="625"/>
                  </a:cubicBezTo>
                  <a:cubicBezTo>
                    <a:pt x="5441" y="625"/>
                    <a:pt x="5441" y="625"/>
                    <a:pt x="5441" y="625"/>
                  </a:cubicBezTo>
                  <a:cubicBezTo>
                    <a:pt x="5441" y="712"/>
                    <a:pt x="5441" y="712"/>
                    <a:pt x="5441" y="712"/>
                  </a:cubicBezTo>
                  <a:cubicBezTo>
                    <a:pt x="5512" y="712"/>
                    <a:pt x="5512" y="712"/>
                    <a:pt x="5512" y="712"/>
                  </a:cubicBezTo>
                  <a:cubicBezTo>
                    <a:pt x="5546" y="712"/>
                    <a:pt x="5638" y="798"/>
                    <a:pt x="5638" y="833"/>
                  </a:cubicBezTo>
                  <a:cubicBezTo>
                    <a:pt x="5638" y="1555"/>
                    <a:pt x="5638" y="1555"/>
                    <a:pt x="5638" y="1555"/>
                  </a:cubicBezTo>
                  <a:cubicBezTo>
                    <a:pt x="5638" y="1593"/>
                    <a:pt x="5546" y="1676"/>
                    <a:pt x="5512" y="1676"/>
                  </a:cubicBezTo>
                  <a:cubicBezTo>
                    <a:pt x="5371" y="1676"/>
                    <a:pt x="5371" y="1676"/>
                    <a:pt x="5371" y="1676"/>
                  </a:cubicBezTo>
                  <a:cubicBezTo>
                    <a:pt x="5340" y="1676"/>
                    <a:pt x="5245" y="1593"/>
                    <a:pt x="5245" y="1555"/>
                  </a:cubicBezTo>
                  <a:cubicBezTo>
                    <a:pt x="5245" y="625"/>
                    <a:pt x="5245" y="625"/>
                    <a:pt x="5245" y="625"/>
                  </a:cubicBezTo>
                  <a:cubicBezTo>
                    <a:pt x="4836" y="625"/>
                    <a:pt x="4836" y="625"/>
                    <a:pt x="4836" y="625"/>
                  </a:cubicBezTo>
                  <a:cubicBezTo>
                    <a:pt x="4836" y="712"/>
                    <a:pt x="4836" y="712"/>
                    <a:pt x="4836" y="712"/>
                  </a:cubicBezTo>
                  <a:cubicBezTo>
                    <a:pt x="4906" y="712"/>
                    <a:pt x="4906" y="712"/>
                    <a:pt x="4906" y="712"/>
                  </a:cubicBezTo>
                  <a:cubicBezTo>
                    <a:pt x="4940" y="712"/>
                    <a:pt x="5032" y="798"/>
                    <a:pt x="5032" y="833"/>
                  </a:cubicBezTo>
                  <a:cubicBezTo>
                    <a:pt x="5032" y="1555"/>
                    <a:pt x="5032" y="1555"/>
                    <a:pt x="5032" y="1555"/>
                  </a:cubicBezTo>
                  <a:cubicBezTo>
                    <a:pt x="5032" y="1594"/>
                    <a:pt x="4940" y="1676"/>
                    <a:pt x="4906" y="1676"/>
                  </a:cubicBezTo>
                  <a:cubicBezTo>
                    <a:pt x="4778" y="1676"/>
                    <a:pt x="4778" y="1676"/>
                    <a:pt x="4778" y="1676"/>
                  </a:cubicBezTo>
                  <a:cubicBezTo>
                    <a:pt x="4742" y="1676"/>
                    <a:pt x="4599" y="1567"/>
                    <a:pt x="4570" y="1528"/>
                  </a:cubicBezTo>
                  <a:cubicBezTo>
                    <a:pt x="3953" y="707"/>
                    <a:pt x="3953" y="707"/>
                    <a:pt x="3953" y="707"/>
                  </a:cubicBezTo>
                  <a:cubicBezTo>
                    <a:pt x="4381" y="247"/>
                    <a:pt x="4381" y="247"/>
                    <a:pt x="4381" y="247"/>
                  </a:cubicBezTo>
                  <a:cubicBezTo>
                    <a:pt x="4405" y="221"/>
                    <a:pt x="4572" y="88"/>
                    <a:pt x="4606" y="88"/>
                  </a:cubicBezTo>
                  <a:cubicBezTo>
                    <a:pt x="4692" y="88"/>
                    <a:pt x="4692" y="88"/>
                    <a:pt x="4692" y="88"/>
                  </a:cubicBezTo>
                  <a:cubicBezTo>
                    <a:pt x="4692" y="0"/>
                    <a:pt x="4692" y="0"/>
                    <a:pt x="4692" y="0"/>
                  </a:cubicBezTo>
                  <a:cubicBezTo>
                    <a:pt x="4052" y="0"/>
                    <a:pt x="4052" y="0"/>
                    <a:pt x="4052" y="0"/>
                  </a:cubicBezTo>
                  <a:cubicBezTo>
                    <a:pt x="4052" y="88"/>
                    <a:pt x="4052" y="88"/>
                    <a:pt x="4052" y="88"/>
                  </a:cubicBezTo>
                  <a:cubicBezTo>
                    <a:pt x="4137" y="88"/>
                    <a:pt x="4137" y="88"/>
                    <a:pt x="4137" y="88"/>
                  </a:cubicBezTo>
                  <a:cubicBezTo>
                    <a:pt x="4171" y="88"/>
                    <a:pt x="4270" y="209"/>
                    <a:pt x="4244" y="240"/>
                  </a:cubicBezTo>
                  <a:cubicBezTo>
                    <a:pt x="3614" y="942"/>
                    <a:pt x="3614" y="942"/>
                    <a:pt x="3614" y="942"/>
                  </a:cubicBezTo>
                  <a:cubicBezTo>
                    <a:pt x="3614" y="221"/>
                    <a:pt x="3614" y="221"/>
                    <a:pt x="3614" y="221"/>
                  </a:cubicBezTo>
                  <a:cubicBezTo>
                    <a:pt x="3614" y="184"/>
                    <a:pt x="3716" y="88"/>
                    <a:pt x="3750" y="88"/>
                  </a:cubicBezTo>
                  <a:cubicBezTo>
                    <a:pt x="3837" y="88"/>
                    <a:pt x="3837" y="88"/>
                    <a:pt x="3837" y="88"/>
                  </a:cubicBezTo>
                  <a:cubicBezTo>
                    <a:pt x="3837" y="0"/>
                    <a:pt x="3837" y="0"/>
                    <a:pt x="3837" y="0"/>
                  </a:cubicBezTo>
                  <a:cubicBezTo>
                    <a:pt x="3149" y="0"/>
                    <a:pt x="3149" y="0"/>
                    <a:pt x="3149" y="0"/>
                  </a:cubicBezTo>
                  <a:cubicBezTo>
                    <a:pt x="3149" y="88"/>
                    <a:pt x="3149" y="88"/>
                    <a:pt x="3149" y="88"/>
                  </a:cubicBezTo>
                  <a:cubicBezTo>
                    <a:pt x="3236" y="88"/>
                    <a:pt x="3236" y="88"/>
                    <a:pt x="3236" y="88"/>
                  </a:cubicBezTo>
                  <a:cubicBezTo>
                    <a:pt x="3270" y="88"/>
                    <a:pt x="3371" y="184"/>
                    <a:pt x="3371" y="221"/>
                  </a:cubicBezTo>
                  <a:cubicBezTo>
                    <a:pt x="3371" y="1543"/>
                    <a:pt x="3371" y="1543"/>
                    <a:pt x="3371" y="1543"/>
                  </a:cubicBezTo>
                  <a:cubicBezTo>
                    <a:pt x="3371" y="1579"/>
                    <a:pt x="3270" y="1676"/>
                    <a:pt x="3236" y="1676"/>
                  </a:cubicBezTo>
                  <a:cubicBezTo>
                    <a:pt x="3149" y="1676"/>
                    <a:pt x="3149" y="1676"/>
                    <a:pt x="3149" y="1676"/>
                  </a:cubicBezTo>
                  <a:cubicBezTo>
                    <a:pt x="3149" y="1763"/>
                    <a:pt x="3149" y="1763"/>
                    <a:pt x="3149" y="1763"/>
                  </a:cubicBezTo>
                  <a:cubicBezTo>
                    <a:pt x="3836" y="1763"/>
                    <a:pt x="3836" y="1763"/>
                    <a:pt x="3836" y="1763"/>
                  </a:cubicBezTo>
                  <a:lnTo>
                    <a:pt x="3836" y="1676"/>
                  </a:lnTo>
                  <a:close/>
                  <a:moveTo>
                    <a:pt x="7720" y="1446"/>
                  </a:moveTo>
                  <a:cubicBezTo>
                    <a:pt x="7720" y="1262"/>
                    <a:pt x="7579" y="1163"/>
                    <a:pt x="7456" y="1114"/>
                  </a:cubicBezTo>
                  <a:cubicBezTo>
                    <a:pt x="7361" y="1078"/>
                    <a:pt x="7296" y="1049"/>
                    <a:pt x="7209" y="1013"/>
                  </a:cubicBezTo>
                  <a:cubicBezTo>
                    <a:pt x="7090" y="962"/>
                    <a:pt x="7023" y="927"/>
                    <a:pt x="7023" y="829"/>
                  </a:cubicBezTo>
                  <a:cubicBezTo>
                    <a:pt x="7023" y="739"/>
                    <a:pt x="7085" y="683"/>
                    <a:pt x="7219" y="683"/>
                  </a:cubicBezTo>
                  <a:cubicBezTo>
                    <a:pt x="7432" y="683"/>
                    <a:pt x="7565" y="884"/>
                    <a:pt x="7565" y="979"/>
                  </a:cubicBezTo>
                  <a:cubicBezTo>
                    <a:pt x="7635" y="979"/>
                    <a:pt x="7635" y="979"/>
                    <a:pt x="7635" y="979"/>
                  </a:cubicBezTo>
                  <a:cubicBezTo>
                    <a:pt x="7635" y="625"/>
                    <a:pt x="7635" y="625"/>
                    <a:pt x="7635" y="625"/>
                  </a:cubicBezTo>
                  <a:cubicBezTo>
                    <a:pt x="7572" y="625"/>
                    <a:pt x="7572" y="625"/>
                    <a:pt x="7572" y="625"/>
                  </a:cubicBezTo>
                  <a:cubicBezTo>
                    <a:pt x="7562" y="649"/>
                    <a:pt x="7543" y="657"/>
                    <a:pt x="7509" y="657"/>
                  </a:cubicBezTo>
                  <a:cubicBezTo>
                    <a:pt x="7422" y="657"/>
                    <a:pt x="7352" y="598"/>
                    <a:pt x="7226" y="598"/>
                  </a:cubicBezTo>
                  <a:cubicBezTo>
                    <a:pt x="7015" y="598"/>
                    <a:pt x="6882" y="707"/>
                    <a:pt x="6882" y="913"/>
                  </a:cubicBezTo>
                  <a:cubicBezTo>
                    <a:pt x="6882" y="1071"/>
                    <a:pt x="6986" y="1160"/>
                    <a:pt x="7124" y="1223"/>
                  </a:cubicBezTo>
                  <a:cubicBezTo>
                    <a:pt x="7216" y="1264"/>
                    <a:pt x="7282" y="1291"/>
                    <a:pt x="7361" y="1325"/>
                  </a:cubicBezTo>
                  <a:cubicBezTo>
                    <a:pt x="7463" y="1367"/>
                    <a:pt x="7577" y="1412"/>
                    <a:pt x="7577" y="1540"/>
                  </a:cubicBezTo>
                  <a:cubicBezTo>
                    <a:pt x="7577" y="1647"/>
                    <a:pt x="7497" y="1695"/>
                    <a:pt x="7354" y="1695"/>
                  </a:cubicBezTo>
                  <a:cubicBezTo>
                    <a:pt x="7107" y="1695"/>
                    <a:pt x="6952" y="1468"/>
                    <a:pt x="6952" y="1361"/>
                  </a:cubicBezTo>
                  <a:cubicBezTo>
                    <a:pt x="6882" y="1361"/>
                    <a:pt x="6882" y="1361"/>
                    <a:pt x="6882" y="1361"/>
                  </a:cubicBezTo>
                  <a:cubicBezTo>
                    <a:pt x="6882" y="1763"/>
                    <a:pt x="6882" y="1763"/>
                    <a:pt x="6882" y="1763"/>
                  </a:cubicBezTo>
                  <a:cubicBezTo>
                    <a:pt x="6938" y="1763"/>
                    <a:pt x="6938" y="1763"/>
                    <a:pt x="6938" y="1763"/>
                  </a:cubicBezTo>
                  <a:cubicBezTo>
                    <a:pt x="6967" y="1737"/>
                    <a:pt x="6979" y="1725"/>
                    <a:pt x="7025" y="1725"/>
                  </a:cubicBezTo>
                  <a:cubicBezTo>
                    <a:pt x="7124" y="1725"/>
                    <a:pt x="7209" y="1790"/>
                    <a:pt x="7354" y="1790"/>
                  </a:cubicBezTo>
                  <a:cubicBezTo>
                    <a:pt x="7570" y="1790"/>
                    <a:pt x="7720" y="1664"/>
                    <a:pt x="7720" y="1446"/>
                  </a:cubicBezTo>
                  <a:close/>
                  <a:moveTo>
                    <a:pt x="2703" y="1584"/>
                  </a:moveTo>
                  <a:cubicBezTo>
                    <a:pt x="2442" y="1584"/>
                    <a:pt x="2282" y="1383"/>
                    <a:pt x="2282" y="1129"/>
                  </a:cubicBezTo>
                  <a:cubicBezTo>
                    <a:pt x="2282" y="860"/>
                    <a:pt x="2391" y="683"/>
                    <a:pt x="2618" y="683"/>
                  </a:cubicBezTo>
                  <a:cubicBezTo>
                    <a:pt x="2815" y="683"/>
                    <a:pt x="2844" y="840"/>
                    <a:pt x="2812" y="1017"/>
                  </a:cubicBezTo>
                  <a:cubicBezTo>
                    <a:pt x="2882" y="1013"/>
                    <a:pt x="2882" y="1013"/>
                    <a:pt x="2882" y="1013"/>
                  </a:cubicBezTo>
                  <a:cubicBezTo>
                    <a:pt x="3049" y="753"/>
                    <a:pt x="3049" y="753"/>
                    <a:pt x="3049" y="753"/>
                  </a:cubicBezTo>
                  <a:cubicBezTo>
                    <a:pt x="2945" y="649"/>
                    <a:pt x="2824" y="596"/>
                    <a:pt x="2645" y="596"/>
                  </a:cubicBezTo>
                  <a:cubicBezTo>
                    <a:pt x="2345" y="596"/>
                    <a:pt x="2100" y="833"/>
                    <a:pt x="2100" y="1201"/>
                  </a:cubicBezTo>
                  <a:cubicBezTo>
                    <a:pt x="2100" y="1526"/>
                    <a:pt x="2306" y="1792"/>
                    <a:pt x="2623" y="1792"/>
                  </a:cubicBezTo>
                  <a:cubicBezTo>
                    <a:pt x="2909" y="1792"/>
                    <a:pt x="3061" y="1635"/>
                    <a:pt x="3136" y="1386"/>
                  </a:cubicBezTo>
                  <a:cubicBezTo>
                    <a:pt x="3066" y="1386"/>
                    <a:pt x="3066" y="1386"/>
                    <a:pt x="3066" y="1386"/>
                  </a:cubicBezTo>
                  <a:cubicBezTo>
                    <a:pt x="2986" y="1519"/>
                    <a:pt x="2902" y="1584"/>
                    <a:pt x="2703" y="1584"/>
                  </a:cubicBezTo>
                  <a:close/>
                  <a:moveTo>
                    <a:pt x="1053" y="1322"/>
                  </a:moveTo>
                  <a:cubicBezTo>
                    <a:pt x="1041" y="1322"/>
                    <a:pt x="1041" y="1322"/>
                    <a:pt x="1041" y="1322"/>
                  </a:cubicBezTo>
                  <a:cubicBezTo>
                    <a:pt x="511" y="0"/>
                    <a:pt x="511" y="0"/>
                    <a:pt x="511" y="0"/>
                  </a:cubicBezTo>
                  <a:cubicBezTo>
                    <a:pt x="0" y="0"/>
                    <a:pt x="0" y="0"/>
                    <a:pt x="0" y="0"/>
                  </a:cubicBezTo>
                  <a:cubicBezTo>
                    <a:pt x="0" y="88"/>
                    <a:pt x="0" y="88"/>
                    <a:pt x="0" y="88"/>
                  </a:cubicBezTo>
                  <a:cubicBezTo>
                    <a:pt x="87" y="88"/>
                    <a:pt x="87" y="88"/>
                    <a:pt x="87" y="88"/>
                  </a:cubicBezTo>
                  <a:cubicBezTo>
                    <a:pt x="121" y="88"/>
                    <a:pt x="223" y="184"/>
                    <a:pt x="223" y="221"/>
                  </a:cubicBezTo>
                  <a:cubicBezTo>
                    <a:pt x="223" y="1543"/>
                    <a:pt x="223" y="1543"/>
                    <a:pt x="223" y="1543"/>
                  </a:cubicBezTo>
                  <a:cubicBezTo>
                    <a:pt x="223" y="1579"/>
                    <a:pt x="121" y="1676"/>
                    <a:pt x="87" y="1676"/>
                  </a:cubicBezTo>
                  <a:cubicBezTo>
                    <a:pt x="0" y="1676"/>
                    <a:pt x="0" y="1676"/>
                    <a:pt x="0" y="1676"/>
                  </a:cubicBezTo>
                  <a:cubicBezTo>
                    <a:pt x="0" y="1763"/>
                    <a:pt x="0" y="1763"/>
                    <a:pt x="0" y="1763"/>
                  </a:cubicBezTo>
                  <a:cubicBezTo>
                    <a:pt x="549" y="1763"/>
                    <a:pt x="549" y="1763"/>
                    <a:pt x="549" y="1763"/>
                  </a:cubicBezTo>
                  <a:cubicBezTo>
                    <a:pt x="549" y="1676"/>
                    <a:pt x="549" y="1676"/>
                    <a:pt x="549" y="1676"/>
                  </a:cubicBezTo>
                  <a:cubicBezTo>
                    <a:pt x="462" y="1676"/>
                    <a:pt x="462" y="1676"/>
                    <a:pt x="462" y="1676"/>
                  </a:cubicBezTo>
                  <a:cubicBezTo>
                    <a:pt x="428" y="1676"/>
                    <a:pt x="327" y="1579"/>
                    <a:pt x="327" y="1543"/>
                  </a:cubicBezTo>
                  <a:cubicBezTo>
                    <a:pt x="327" y="233"/>
                    <a:pt x="327" y="233"/>
                    <a:pt x="327" y="233"/>
                  </a:cubicBezTo>
                  <a:cubicBezTo>
                    <a:pt x="968" y="1794"/>
                    <a:pt x="968" y="1794"/>
                    <a:pt x="968" y="1794"/>
                  </a:cubicBezTo>
                  <a:cubicBezTo>
                    <a:pt x="1609" y="259"/>
                    <a:pt x="1609" y="259"/>
                    <a:pt x="1609" y="259"/>
                  </a:cubicBezTo>
                  <a:cubicBezTo>
                    <a:pt x="1609" y="1543"/>
                    <a:pt x="1609" y="1543"/>
                    <a:pt x="1609" y="1543"/>
                  </a:cubicBezTo>
                  <a:cubicBezTo>
                    <a:pt x="1609" y="1579"/>
                    <a:pt x="1507" y="1676"/>
                    <a:pt x="1473" y="1676"/>
                  </a:cubicBezTo>
                  <a:cubicBezTo>
                    <a:pt x="1386" y="1676"/>
                    <a:pt x="1386" y="1676"/>
                    <a:pt x="1386" y="1676"/>
                  </a:cubicBezTo>
                  <a:cubicBezTo>
                    <a:pt x="1386" y="1763"/>
                    <a:pt x="1386" y="1763"/>
                    <a:pt x="1386" y="1763"/>
                  </a:cubicBezTo>
                  <a:cubicBezTo>
                    <a:pt x="2069" y="1763"/>
                    <a:pt x="2069" y="1763"/>
                    <a:pt x="2069" y="1763"/>
                  </a:cubicBezTo>
                  <a:cubicBezTo>
                    <a:pt x="2069" y="1676"/>
                    <a:pt x="2069" y="1676"/>
                    <a:pt x="2069" y="1676"/>
                  </a:cubicBezTo>
                  <a:cubicBezTo>
                    <a:pt x="1983" y="1676"/>
                    <a:pt x="1983" y="1676"/>
                    <a:pt x="1983" y="1676"/>
                  </a:cubicBezTo>
                  <a:cubicBezTo>
                    <a:pt x="1949" y="1676"/>
                    <a:pt x="1848" y="1579"/>
                    <a:pt x="1848" y="1543"/>
                  </a:cubicBezTo>
                  <a:cubicBezTo>
                    <a:pt x="1848" y="221"/>
                    <a:pt x="1848" y="221"/>
                    <a:pt x="1848" y="221"/>
                  </a:cubicBezTo>
                  <a:cubicBezTo>
                    <a:pt x="1848" y="184"/>
                    <a:pt x="1949" y="88"/>
                    <a:pt x="1983" y="88"/>
                  </a:cubicBezTo>
                  <a:cubicBezTo>
                    <a:pt x="2070" y="88"/>
                    <a:pt x="2070" y="88"/>
                    <a:pt x="2070" y="88"/>
                  </a:cubicBezTo>
                  <a:cubicBezTo>
                    <a:pt x="2070" y="0"/>
                    <a:pt x="2070" y="0"/>
                    <a:pt x="2070" y="0"/>
                  </a:cubicBezTo>
                  <a:cubicBezTo>
                    <a:pt x="1610" y="0"/>
                    <a:pt x="1610" y="0"/>
                    <a:pt x="1610" y="0"/>
                  </a:cubicBezTo>
                  <a:lnTo>
                    <a:pt x="1053" y="1322"/>
                  </a:lnTo>
                  <a:close/>
                </a:path>
              </a:pathLst>
            </a:custGeom>
            <a:solidFill>
              <a:srgbClr val="1127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grpSp>
      <p:sp>
        <p:nvSpPr>
          <p:cNvPr id="8" name="5. Source" hidden="1">
            <a:extLst>
              <a:ext uri="{FF2B5EF4-FFF2-40B4-BE49-F238E27FC236}">
                <a16:creationId xmlns:a16="http://schemas.microsoft.com/office/drawing/2014/main" id="{330AE89A-7771-4A6E-A02D-893DCB66C876}"/>
              </a:ext>
            </a:extLst>
          </p:cNvPr>
          <p:cNvSpPr txBox="1"/>
          <p:nvPr userDrawn="1">
            <p:custDataLst>
              <p:tags r:id="rId4"/>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Tree>
    <p:extLst>
      <p:ext uri="{BB962C8B-B14F-4D97-AF65-F5344CB8AC3E}">
        <p14:creationId xmlns:p14="http://schemas.microsoft.com/office/powerpoint/2010/main" val="4664705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Contrast Title">
    <p:bg>
      <p:bgPr>
        <a:blipFill dpi="0" rotWithShape="1">
          <a:blip r:embed="rId11">
            <a:lum/>
          </a:blip>
          <a:srcRect/>
          <a:stretch>
            <a:fillRect/>
          </a:stretch>
        </a:blip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7BEFF58C-83CF-420F-BF45-F188AE9E7308}"/>
              </a:ext>
            </a:extLst>
          </p:cNvPr>
          <p:cNvGraphicFramePr>
            <a:graphicFrameLocks noChangeAspect="1"/>
          </p:cNvGraphicFramePr>
          <p:nvPr userDrawn="1">
            <p:custDataLst>
              <p:tags r:id="rId2"/>
            </p:custDataLst>
            <p:extLst>
              <p:ext uri="{D42A27DB-BD31-4B8C-83A1-F6EECF244321}">
                <p14:modId xmlns:p14="http://schemas.microsoft.com/office/powerpoint/2010/main" val="231973723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5428" name="think-cell Slide" r:id="rId12" imgW="344" imgH="344" progId="TCLayout.ActiveDocument.1">
                  <p:embed/>
                </p:oleObj>
              </mc:Choice>
              <mc:Fallback>
                <p:oleObj name="think-cell Slide" r:id="rId12" imgW="344" imgH="344" progId="TCLayout.ActiveDocument.1">
                  <p:embed/>
                  <p:pic>
                    <p:nvPicPr>
                      <p:cNvPr id="3" name="Object 2" hidden="1">
                        <a:extLst>
                          <a:ext uri="{FF2B5EF4-FFF2-40B4-BE49-F238E27FC236}">
                            <a16:creationId xmlns:a16="http://schemas.microsoft.com/office/drawing/2014/main" id="{7BEFF58C-83CF-420F-BF45-F188AE9E7308}"/>
                          </a:ext>
                        </a:extLst>
                      </p:cNvPr>
                      <p:cNvPicPr/>
                      <p:nvPr/>
                    </p:nvPicPr>
                    <p:blipFill>
                      <a:blip r:embed="rId13"/>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0BEC3B16-0840-4135-8BED-D45704C35593}"/>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4400" b="1" i="0" baseline="0" dirty="0" err="1">
              <a:solidFill>
                <a:schemeClr val="bg1"/>
              </a:solidFill>
              <a:latin typeface="Georgia" panose="02040502050405020303" pitchFamily="18" charset="0"/>
              <a:ea typeface="+mj-ea"/>
              <a:cs typeface="+mj-cs"/>
              <a:sym typeface="Georgia" panose="02040502050405020303" pitchFamily="18" charset="0"/>
            </a:endParaRPr>
          </a:p>
        </p:txBody>
      </p:sp>
      <p:pic>
        <p:nvPicPr>
          <p:cNvPr id="11" name="Partnership">
            <a:extLst>
              <a:ext uri="{FF2B5EF4-FFF2-40B4-BE49-F238E27FC236}">
                <a16:creationId xmlns:a16="http://schemas.microsoft.com/office/drawing/2014/main" id="{93A279FD-F954-407E-8068-C22694CA7780}"/>
              </a:ext>
            </a:extLst>
          </p:cNvPr>
          <p:cNvPicPr>
            <a:picLocks noChangeAspect="1"/>
          </p:cNvPicPr>
          <p:nvPr userDrawn="1"/>
        </p:nvPicPr>
        <p:blipFill>
          <a:blip r:embed="rId14"/>
          <a:srcRect/>
          <a:stretch/>
        </p:blipFill>
        <p:spPr>
          <a:xfrm>
            <a:off x="0" y="893"/>
            <a:ext cx="12192000" cy="6856213"/>
          </a:xfrm>
          <a:prstGeom prst="rect">
            <a:avLst/>
          </a:prstGeom>
        </p:spPr>
      </p:pic>
      <p:grpSp>
        <p:nvGrpSpPr>
          <p:cNvPr id="16" name="LogoImage">
            <a:extLst>
              <a:ext uri="{FF2B5EF4-FFF2-40B4-BE49-F238E27FC236}">
                <a16:creationId xmlns:a16="http://schemas.microsoft.com/office/drawing/2014/main" id="{417D7FAF-35B8-4173-88FB-739B21C6DEBE}"/>
              </a:ext>
            </a:extLst>
          </p:cNvPr>
          <p:cNvGrpSpPr>
            <a:grpSpLocks noChangeAspect="1"/>
          </p:cNvGrpSpPr>
          <p:nvPr userDrawn="1">
            <p:custDataLst>
              <p:tags r:id="rId4"/>
            </p:custDataLst>
          </p:nvPr>
        </p:nvGrpSpPr>
        <p:grpSpPr bwMode="black">
          <a:xfrm>
            <a:off x="551942" y="481161"/>
            <a:ext cx="1893202" cy="585216"/>
            <a:chOff x="0" y="973"/>
            <a:chExt cx="7680" cy="2374"/>
          </a:xfrm>
        </p:grpSpPr>
        <p:sp>
          <p:nvSpPr>
            <p:cNvPr id="19" name="AutoShape 3">
              <a:extLst>
                <a:ext uri="{FF2B5EF4-FFF2-40B4-BE49-F238E27FC236}">
                  <a16:creationId xmlns:a16="http://schemas.microsoft.com/office/drawing/2014/main" id="{03DD3F3B-2548-4AA0-A5B1-E54401FEE8FF}"/>
                </a:ext>
              </a:extLst>
            </p:cNvPr>
            <p:cNvSpPr>
              <a:spLocks noChangeAspect="1" noChangeArrowheads="1" noTextEdit="1"/>
            </p:cNvSpPr>
            <p:nvPr userDrawn="1"/>
          </p:nvSpPr>
          <p:spPr bwMode="black">
            <a:xfrm>
              <a:off x="0" y="973"/>
              <a:ext cx="7680" cy="2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sp>
          <p:nvSpPr>
            <p:cNvPr id="20" name="Freeform 5">
              <a:extLst>
                <a:ext uri="{FF2B5EF4-FFF2-40B4-BE49-F238E27FC236}">
                  <a16:creationId xmlns:a16="http://schemas.microsoft.com/office/drawing/2014/main" id="{A5CEE8F7-DC61-4907-AA21-C799D61ED268}"/>
                </a:ext>
              </a:extLst>
            </p:cNvPr>
            <p:cNvSpPr>
              <a:spLocks noEditPoints="1"/>
            </p:cNvSpPr>
            <p:nvPr userDrawn="1"/>
          </p:nvSpPr>
          <p:spPr bwMode="black">
            <a:xfrm>
              <a:off x="0" y="974"/>
              <a:ext cx="7680" cy="2373"/>
            </a:xfrm>
            <a:custGeom>
              <a:avLst/>
              <a:gdLst>
                <a:gd name="T0" fmla="*/ 4209 w 15155"/>
                <a:gd name="T1" fmla="*/ 2986 h 4678"/>
                <a:gd name="T2" fmla="*/ 3707 w 15155"/>
                <a:gd name="T3" fmla="*/ 2422 h 4678"/>
                <a:gd name="T4" fmla="*/ 3712 w 15155"/>
                <a:gd name="T5" fmla="*/ 2340 h 4678"/>
                <a:gd name="T6" fmla="*/ 4724 w 15155"/>
                <a:gd name="T7" fmla="*/ 4124 h 4678"/>
                <a:gd name="T8" fmla="*/ 3330 w 15155"/>
                <a:gd name="T9" fmla="*/ 3521 h 4678"/>
                <a:gd name="T10" fmla="*/ 5673 w 15155"/>
                <a:gd name="T11" fmla="*/ 3002 h 4678"/>
                <a:gd name="T12" fmla="*/ 6627 w 15155"/>
                <a:gd name="T13" fmla="*/ 2408 h 4678"/>
                <a:gd name="T14" fmla="*/ 6279 w 15155"/>
                <a:gd name="T15" fmla="*/ 4007 h 4678"/>
                <a:gd name="T16" fmla="*/ 10270 w 15155"/>
                <a:gd name="T17" fmla="*/ 3073 h 4678"/>
                <a:gd name="T18" fmla="*/ 10801 w 15155"/>
                <a:gd name="T19" fmla="*/ 4678 h 4678"/>
                <a:gd name="T20" fmla="*/ 11466 w 15155"/>
                <a:gd name="T21" fmla="*/ 3537 h 4678"/>
                <a:gd name="T22" fmla="*/ 10602 w 15155"/>
                <a:gd name="T23" fmla="*/ 3405 h 4678"/>
                <a:gd name="T24" fmla="*/ 14762 w 15155"/>
                <a:gd name="T25" fmla="*/ 3073 h 4678"/>
                <a:gd name="T26" fmla="*/ 14505 w 15155"/>
                <a:gd name="T27" fmla="*/ 2986 h 4678"/>
                <a:gd name="T28" fmla="*/ 14145 w 15155"/>
                <a:gd name="T29" fmla="*/ 4620 h 4678"/>
                <a:gd name="T30" fmla="*/ 15155 w 15155"/>
                <a:gd name="T31" fmla="*/ 2986 h 4678"/>
                <a:gd name="T32" fmla="*/ 10231 w 15155"/>
                <a:gd name="T33" fmla="*/ 4037 h 4678"/>
                <a:gd name="T34" fmla="*/ 9005 w 15155"/>
                <a:gd name="T35" fmla="*/ 2961 h 4678"/>
                <a:gd name="T36" fmla="*/ 8378 w 15155"/>
                <a:gd name="T37" fmla="*/ 3194 h 4678"/>
                <a:gd name="T38" fmla="*/ 8775 w 15155"/>
                <a:gd name="T39" fmla="*/ 4037 h 4678"/>
                <a:gd name="T40" fmla="*/ 9107 w 15155"/>
                <a:gd name="T41" fmla="*/ 3916 h 4678"/>
                <a:gd name="T42" fmla="*/ 9439 w 15155"/>
                <a:gd name="T43" fmla="*/ 4037 h 4678"/>
                <a:gd name="T44" fmla="*/ 9712 w 15155"/>
                <a:gd name="T45" fmla="*/ 4037 h 4678"/>
                <a:gd name="T46" fmla="*/ 7962 w 15155"/>
                <a:gd name="T47" fmla="*/ 3741 h 4678"/>
                <a:gd name="T48" fmla="*/ 7962 w 15155"/>
                <a:gd name="T49" fmla="*/ 3741 h 4678"/>
                <a:gd name="T50" fmla="*/ 12654 w 15155"/>
                <a:gd name="T51" fmla="*/ 2986 h 4678"/>
                <a:gd name="T52" fmla="*/ 12586 w 15155"/>
                <a:gd name="T53" fmla="*/ 4036 h 4678"/>
                <a:gd name="T54" fmla="*/ 11780 w 15155"/>
                <a:gd name="T55" fmla="*/ 3367 h 4678"/>
                <a:gd name="T56" fmla="*/ 11871 w 15155"/>
                <a:gd name="T57" fmla="*/ 4146 h 4678"/>
                <a:gd name="T58" fmla="*/ 13060 w 15155"/>
                <a:gd name="T59" fmla="*/ 3917 h 4678"/>
                <a:gd name="T60" fmla="*/ 13423 w 15155"/>
                <a:gd name="T61" fmla="*/ 4037 h 4678"/>
                <a:gd name="T62" fmla="*/ 12250 w 15155"/>
                <a:gd name="T63" fmla="*/ 3787 h 4678"/>
                <a:gd name="T64" fmla="*/ 12250 w 15155"/>
                <a:gd name="T65" fmla="*/ 3787 h 4678"/>
                <a:gd name="T66" fmla="*/ 8758 w 15155"/>
                <a:gd name="T67" fmla="*/ 1080 h 4678"/>
                <a:gd name="T68" fmla="*/ 8559 w 15155"/>
                <a:gd name="T69" fmla="*/ 1013 h 4678"/>
                <a:gd name="T70" fmla="*/ 9105 w 15155"/>
                <a:gd name="T71" fmla="*/ 2310 h 4678"/>
                <a:gd name="T72" fmla="*/ 9553 w 15155"/>
                <a:gd name="T73" fmla="*/ 626 h 4678"/>
                <a:gd name="T74" fmla="*/ 9293 w 15155"/>
                <a:gd name="T75" fmla="*/ 713 h 4678"/>
                <a:gd name="T76" fmla="*/ 8947 w 15155"/>
                <a:gd name="T77" fmla="*/ 843 h 4678"/>
                <a:gd name="T78" fmla="*/ 5105 w 15155"/>
                <a:gd name="T79" fmla="*/ 349 h 4678"/>
                <a:gd name="T80" fmla="*/ 3793 w 15155"/>
                <a:gd name="T81" fmla="*/ 882 h 4678"/>
                <a:gd name="T82" fmla="*/ 5848 w 15155"/>
                <a:gd name="T83" fmla="*/ 981 h 4678"/>
                <a:gd name="T84" fmla="*/ 6211 w 15155"/>
                <a:gd name="T85" fmla="*/ 1763 h 4678"/>
                <a:gd name="T86" fmla="*/ 6296 w 15155"/>
                <a:gd name="T87" fmla="*/ 601 h 4678"/>
                <a:gd name="T88" fmla="*/ 5638 w 15155"/>
                <a:gd name="T89" fmla="*/ 833 h 4678"/>
                <a:gd name="T90" fmla="*/ 4836 w 15155"/>
                <a:gd name="T91" fmla="*/ 625 h 4678"/>
                <a:gd name="T92" fmla="*/ 4778 w 15155"/>
                <a:gd name="T93" fmla="*/ 1676 h 4678"/>
                <a:gd name="T94" fmla="*/ 4692 w 15155"/>
                <a:gd name="T95" fmla="*/ 0 h 4678"/>
                <a:gd name="T96" fmla="*/ 3614 w 15155"/>
                <a:gd name="T97" fmla="*/ 221 h 4678"/>
                <a:gd name="T98" fmla="*/ 3236 w 15155"/>
                <a:gd name="T99" fmla="*/ 88 h 4678"/>
                <a:gd name="T100" fmla="*/ 3836 w 15155"/>
                <a:gd name="T101" fmla="*/ 1763 h 4678"/>
                <a:gd name="T102" fmla="*/ 7219 w 15155"/>
                <a:gd name="T103" fmla="*/ 683 h 4678"/>
                <a:gd name="T104" fmla="*/ 7226 w 15155"/>
                <a:gd name="T105" fmla="*/ 598 h 4678"/>
                <a:gd name="T106" fmla="*/ 6952 w 15155"/>
                <a:gd name="T107" fmla="*/ 1361 h 4678"/>
                <a:gd name="T108" fmla="*/ 7720 w 15155"/>
                <a:gd name="T109" fmla="*/ 1446 h 4678"/>
                <a:gd name="T110" fmla="*/ 3049 w 15155"/>
                <a:gd name="T111" fmla="*/ 753 h 4678"/>
                <a:gd name="T112" fmla="*/ 2703 w 15155"/>
                <a:gd name="T113" fmla="*/ 1584 h 4678"/>
                <a:gd name="T114" fmla="*/ 87 w 15155"/>
                <a:gd name="T115" fmla="*/ 88 h 4678"/>
                <a:gd name="T116" fmla="*/ 549 w 15155"/>
                <a:gd name="T117" fmla="*/ 1763 h 4678"/>
                <a:gd name="T118" fmla="*/ 1609 w 15155"/>
                <a:gd name="T119" fmla="*/ 259 h 4678"/>
                <a:gd name="T120" fmla="*/ 2069 w 15155"/>
                <a:gd name="T121" fmla="*/ 1676 h 4678"/>
                <a:gd name="T122" fmla="*/ 2070 w 15155"/>
                <a:gd name="T123" fmla="*/ 0 h 4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155" h="4678">
                  <a:moveTo>
                    <a:pt x="4451" y="3751"/>
                  </a:moveTo>
                  <a:cubicBezTo>
                    <a:pt x="4549" y="3607"/>
                    <a:pt x="4604" y="3438"/>
                    <a:pt x="4609" y="3264"/>
                  </a:cubicBezTo>
                  <a:cubicBezTo>
                    <a:pt x="4611" y="3211"/>
                    <a:pt x="4732" y="3072"/>
                    <a:pt x="4766" y="3072"/>
                  </a:cubicBezTo>
                  <a:cubicBezTo>
                    <a:pt x="4834" y="3072"/>
                    <a:pt x="4834" y="3072"/>
                    <a:pt x="4834" y="3072"/>
                  </a:cubicBezTo>
                  <a:cubicBezTo>
                    <a:pt x="4834" y="2986"/>
                    <a:pt x="4834" y="2986"/>
                    <a:pt x="4834" y="2986"/>
                  </a:cubicBezTo>
                  <a:cubicBezTo>
                    <a:pt x="4209" y="2986"/>
                    <a:pt x="4209" y="2986"/>
                    <a:pt x="4209" y="2986"/>
                  </a:cubicBezTo>
                  <a:cubicBezTo>
                    <a:pt x="4209" y="3073"/>
                    <a:pt x="4209" y="3073"/>
                    <a:pt x="4209" y="3073"/>
                  </a:cubicBezTo>
                  <a:cubicBezTo>
                    <a:pt x="4380" y="3078"/>
                    <a:pt x="4487" y="3175"/>
                    <a:pt x="4487" y="3337"/>
                  </a:cubicBezTo>
                  <a:cubicBezTo>
                    <a:pt x="4487" y="3482"/>
                    <a:pt x="4463" y="3591"/>
                    <a:pt x="4395" y="3702"/>
                  </a:cubicBezTo>
                  <a:cubicBezTo>
                    <a:pt x="4155" y="3489"/>
                    <a:pt x="3882" y="3230"/>
                    <a:pt x="3654" y="2986"/>
                  </a:cubicBezTo>
                  <a:cubicBezTo>
                    <a:pt x="3501" y="2928"/>
                    <a:pt x="3404" y="2814"/>
                    <a:pt x="3404" y="2673"/>
                  </a:cubicBezTo>
                  <a:cubicBezTo>
                    <a:pt x="3404" y="2514"/>
                    <a:pt x="3518" y="2422"/>
                    <a:pt x="3707" y="2422"/>
                  </a:cubicBezTo>
                  <a:cubicBezTo>
                    <a:pt x="3942" y="2422"/>
                    <a:pt x="4116" y="2659"/>
                    <a:pt x="4116" y="2777"/>
                  </a:cubicBezTo>
                  <a:cubicBezTo>
                    <a:pt x="4191" y="2777"/>
                    <a:pt x="4191" y="2777"/>
                    <a:pt x="4191" y="2777"/>
                  </a:cubicBezTo>
                  <a:cubicBezTo>
                    <a:pt x="4191" y="2362"/>
                    <a:pt x="4191" y="2362"/>
                    <a:pt x="4191" y="2362"/>
                  </a:cubicBezTo>
                  <a:cubicBezTo>
                    <a:pt x="4116" y="2362"/>
                    <a:pt x="4116" y="2362"/>
                    <a:pt x="4116" y="2362"/>
                  </a:cubicBezTo>
                  <a:cubicBezTo>
                    <a:pt x="4097" y="2391"/>
                    <a:pt x="4074" y="2393"/>
                    <a:pt x="4034" y="2393"/>
                  </a:cubicBezTo>
                  <a:cubicBezTo>
                    <a:pt x="3959" y="2393"/>
                    <a:pt x="3874" y="2340"/>
                    <a:pt x="3712" y="2340"/>
                  </a:cubicBezTo>
                  <a:cubicBezTo>
                    <a:pt x="3453" y="2340"/>
                    <a:pt x="3288" y="2480"/>
                    <a:pt x="3288" y="2732"/>
                  </a:cubicBezTo>
                  <a:cubicBezTo>
                    <a:pt x="3288" y="2887"/>
                    <a:pt x="3346" y="2991"/>
                    <a:pt x="3431" y="3100"/>
                  </a:cubicBezTo>
                  <a:cubicBezTo>
                    <a:pt x="3253" y="3219"/>
                    <a:pt x="3146" y="3420"/>
                    <a:pt x="3148" y="3634"/>
                  </a:cubicBezTo>
                  <a:cubicBezTo>
                    <a:pt x="3148" y="3944"/>
                    <a:pt x="3421" y="4155"/>
                    <a:pt x="3707" y="4155"/>
                  </a:cubicBezTo>
                  <a:cubicBezTo>
                    <a:pt x="3966" y="4155"/>
                    <a:pt x="4145" y="4080"/>
                    <a:pt x="4286" y="3944"/>
                  </a:cubicBezTo>
                  <a:cubicBezTo>
                    <a:pt x="4431" y="4078"/>
                    <a:pt x="4552" y="4124"/>
                    <a:pt x="4724" y="4124"/>
                  </a:cubicBezTo>
                  <a:cubicBezTo>
                    <a:pt x="4913" y="4124"/>
                    <a:pt x="4913" y="4124"/>
                    <a:pt x="4913" y="4124"/>
                  </a:cubicBezTo>
                  <a:cubicBezTo>
                    <a:pt x="4913" y="4036"/>
                    <a:pt x="4913" y="4036"/>
                    <a:pt x="4913" y="4036"/>
                  </a:cubicBezTo>
                  <a:cubicBezTo>
                    <a:pt x="4809" y="4036"/>
                    <a:pt x="4809" y="4036"/>
                    <a:pt x="4809" y="4036"/>
                  </a:cubicBezTo>
                  <a:cubicBezTo>
                    <a:pt x="4685" y="3947"/>
                    <a:pt x="4565" y="3852"/>
                    <a:pt x="4451" y="3751"/>
                  </a:cubicBezTo>
                  <a:close/>
                  <a:moveTo>
                    <a:pt x="3851" y="4015"/>
                  </a:moveTo>
                  <a:cubicBezTo>
                    <a:pt x="3599" y="4015"/>
                    <a:pt x="3330" y="3772"/>
                    <a:pt x="3330" y="3521"/>
                  </a:cubicBezTo>
                  <a:cubicBezTo>
                    <a:pt x="3330" y="3339"/>
                    <a:pt x="3378" y="3243"/>
                    <a:pt x="3470" y="3148"/>
                  </a:cubicBezTo>
                  <a:cubicBezTo>
                    <a:pt x="3707" y="3414"/>
                    <a:pt x="3962" y="3664"/>
                    <a:pt x="4233" y="3896"/>
                  </a:cubicBezTo>
                  <a:cubicBezTo>
                    <a:pt x="4134" y="3971"/>
                    <a:pt x="4008" y="4015"/>
                    <a:pt x="3851" y="4015"/>
                  </a:cubicBezTo>
                  <a:close/>
                  <a:moveTo>
                    <a:pt x="6279" y="4007"/>
                  </a:moveTo>
                  <a:cubicBezTo>
                    <a:pt x="5920" y="4007"/>
                    <a:pt x="5707" y="3758"/>
                    <a:pt x="5678" y="3450"/>
                  </a:cubicBezTo>
                  <a:cubicBezTo>
                    <a:pt x="5664" y="3301"/>
                    <a:pt x="5663" y="3151"/>
                    <a:pt x="5673" y="3002"/>
                  </a:cubicBezTo>
                  <a:cubicBezTo>
                    <a:pt x="5705" y="2605"/>
                    <a:pt x="5887" y="2435"/>
                    <a:pt x="6192" y="2435"/>
                  </a:cubicBezTo>
                  <a:cubicBezTo>
                    <a:pt x="6523" y="2435"/>
                    <a:pt x="6726" y="2803"/>
                    <a:pt x="6726" y="2985"/>
                  </a:cubicBezTo>
                  <a:cubicBezTo>
                    <a:pt x="6801" y="2985"/>
                    <a:pt x="6801" y="2985"/>
                    <a:pt x="6801" y="2985"/>
                  </a:cubicBezTo>
                  <a:cubicBezTo>
                    <a:pt x="6801" y="2362"/>
                    <a:pt x="6801" y="2362"/>
                    <a:pt x="6801" y="2362"/>
                  </a:cubicBezTo>
                  <a:cubicBezTo>
                    <a:pt x="6736" y="2362"/>
                    <a:pt x="6736" y="2362"/>
                    <a:pt x="6736" y="2362"/>
                  </a:cubicBezTo>
                  <a:cubicBezTo>
                    <a:pt x="6709" y="2393"/>
                    <a:pt x="6683" y="2408"/>
                    <a:pt x="6627" y="2408"/>
                  </a:cubicBezTo>
                  <a:cubicBezTo>
                    <a:pt x="6489" y="2408"/>
                    <a:pt x="6370" y="2330"/>
                    <a:pt x="6181" y="2330"/>
                  </a:cubicBezTo>
                  <a:cubicBezTo>
                    <a:pt x="5687" y="2330"/>
                    <a:pt x="5392" y="2732"/>
                    <a:pt x="5392" y="3236"/>
                  </a:cubicBezTo>
                  <a:cubicBezTo>
                    <a:pt x="5392" y="3740"/>
                    <a:pt x="5719" y="4156"/>
                    <a:pt x="6225" y="4156"/>
                  </a:cubicBezTo>
                  <a:cubicBezTo>
                    <a:pt x="6577" y="4156"/>
                    <a:pt x="6824" y="3967"/>
                    <a:pt x="6937" y="3652"/>
                  </a:cubicBezTo>
                  <a:cubicBezTo>
                    <a:pt x="6845" y="3652"/>
                    <a:pt x="6845" y="3652"/>
                    <a:pt x="6845" y="3652"/>
                  </a:cubicBezTo>
                  <a:cubicBezTo>
                    <a:pt x="6731" y="3884"/>
                    <a:pt x="6583" y="4007"/>
                    <a:pt x="6279" y="4007"/>
                  </a:cubicBezTo>
                  <a:close/>
                  <a:moveTo>
                    <a:pt x="11018" y="2957"/>
                  </a:moveTo>
                  <a:cubicBezTo>
                    <a:pt x="10830" y="2957"/>
                    <a:pt x="10704" y="3037"/>
                    <a:pt x="10605" y="3221"/>
                  </a:cubicBezTo>
                  <a:cubicBezTo>
                    <a:pt x="10566" y="2986"/>
                    <a:pt x="10566" y="2986"/>
                    <a:pt x="10566" y="2986"/>
                  </a:cubicBezTo>
                  <a:cubicBezTo>
                    <a:pt x="10195" y="2986"/>
                    <a:pt x="10195" y="2986"/>
                    <a:pt x="10195" y="2986"/>
                  </a:cubicBezTo>
                  <a:cubicBezTo>
                    <a:pt x="10195" y="3073"/>
                    <a:pt x="10195" y="3073"/>
                    <a:pt x="10195" y="3073"/>
                  </a:cubicBezTo>
                  <a:cubicBezTo>
                    <a:pt x="10270" y="3073"/>
                    <a:pt x="10270" y="3073"/>
                    <a:pt x="10270" y="3073"/>
                  </a:cubicBezTo>
                  <a:cubicBezTo>
                    <a:pt x="10304" y="3073"/>
                    <a:pt x="10391" y="3158"/>
                    <a:pt x="10391" y="3194"/>
                  </a:cubicBezTo>
                  <a:cubicBezTo>
                    <a:pt x="10391" y="4470"/>
                    <a:pt x="10391" y="4470"/>
                    <a:pt x="10391" y="4470"/>
                  </a:cubicBezTo>
                  <a:cubicBezTo>
                    <a:pt x="10391" y="4508"/>
                    <a:pt x="10304" y="4591"/>
                    <a:pt x="10270" y="4591"/>
                  </a:cubicBezTo>
                  <a:cubicBezTo>
                    <a:pt x="10195" y="4591"/>
                    <a:pt x="10195" y="4591"/>
                    <a:pt x="10195" y="4591"/>
                  </a:cubicBezTo>
                  <a:cubicBezTo>
                    <a:pt x="10195" y="4678"/>
                    <a:pt x="10195" y="4678"/>
                    <a:pt x="10195" y="4678"/>
                  </a:cubicBezTo>
                  <a:cubicBezTo>
                    <a:pt x="10801" y="4678"/>
                    <a:pt x="10801" y="4678"/>
                    <a:pt x="10801" y="4678"/>
                  </a:cubicBezTo>
                  <a:cubicBezTo>
                    <a:pt x="10801" y="4591"/>
                    <a:pt x="10801" y="4591"/>
                    <a:pt x="10801" y="4591"/>
                  </a:cubicBezTo>
                  <a:cubicBezTo>
                    <a:pt x="10726" y="4591"/>
                    <a:pt x="10726" y="4591"/>
                    <a:pt x="10726" y="4591"/>
                  </a:cubicBezTo>
                  <a:cubicBezTo>
                    <a:pt x="10694" y="4591"/>
                    <a:pt x="10605" y="4508"/>
                    <a:pt x="10605" y="4470"/>
                  </a:cubicBezTo>
                  <a:cubicBezTo>
                    <a:pt x="10605" y="3922"/>
                    <a:pt x="10605" y="3922"/>
                    <a:pt x="10605" y="3922"/>
                  </a:cubicBezTo>
                  <a:cubicBezTo>
                    <a:pt x="10687" y="4070"/>
                    <a:pt x="10793" y="4147"/>
                    <a:pt x="10994" y="4147"/>
                  </a:cubicBezTo>
                  <a:cubicBezTo>
                    <a:pt x="11272" y="4147"/>
                    <a:pt x="11466" y="3888"/>
                    <a:pt x="11466" y="3537"/>
                  </a:cubicBezTo>
                  <a:cubicBezTo>
                    <a:pt x="11466" y="3186"/>
                    <a:pt x="11297" y="2957"/>
                    <a:pt x="11018" y="2957"/>
                  </a:cubicBezTo>
                  <a:close/>
                  <a:moveTo>
                    <a:pt x="11246" y="3722"/>
                  </a:moveTo>
                  <a:cubicBezTo>
                    <a:pt x="11222" y="3903"/>
                    <a:pt x="11130" y="4027"/>
                    <a:pt x="10934" y="4027"/>
                  </a:cubicBezTo>
                  <a:cubicBezTo>
                    <a:pt x="10753" y="4029"/>
                    <a:pt x="10604" y="3884"/>
                    <a:pt x="10602" y="3703"/>
                  </a:cubicBezTo>
                  <a:cubicBezTo>
                    <a:pt x="10602" y="3701"/>
                    <a:pt x="10602" y="3698"/>
                    <a:pt x="10602" y="3695"/>
                  </a:cubicBezTo>
                  <a:cubicBezTo>
                    <a:pt x="10602" y="3405"/>
                    <a:pt x="10602" y="3405"/>
                    <a:pt x="10602" y="3405"/>
                  </a:cubicBezTo>
                  <a:cubicBezTo>
                    <a:pt x="10658" y="3225"/>
                    <a:pt x="10767" y="3092"/>
                    <a:pt x="10961" y="3092"/>
                  </a:cubicBezTo>
                  <a:cubicBezTo>
                    <a:pt x="11125" y="3092"/>
                    <a:pt x="11224" y="3208"/>
                    <a:pt x="11249" y="3390"/>
                  </a:cubicBezTo>
                  <a:cubicBezTo>
                    <a:pt x="11262" y="3500"/>
                    <a:pt x="11261" y="3612"/>
                    <a:pt x="11246" y="3722"/>
                  </a:cubicBezTo>
                  <a:close/>
                  <a:moveTo>
                    <a:pt x="14693" y="2986"/>
                  </a:moveTo>
                  <a:cubicBezTo>
                    <a:pt x="14693" y="3073"/>
                    <a:pt x="14693" y="3073"/>
                    <a:pt x="14693" y="3073"/>
                  </a:cubicBezTo>
                  <a:cubicBezTo>
                    <a:pt x="14762" y="3073"/>
                    <a:pt x="14762" y="3073"/>
                    <a:pt x="14762" y="3073"/>
                  </a:cubicBezTo>
                  <a:cubicBezTo>
                    <a:pt x="14794" y="3073"/>
                    <a:pt x="14864" y="3153"/>
                    <a:pt x="14862" y="3199"/>
                  </a:cubicBezTo>
                  <a:cubicBezTo>
                    <a:pt x="14610" y="3758"/>
                    <a:pt x="14610" y="3758"/>
                    <a:pt x="14610" y="3758"/>
                  </a:cubicBezTo>
                  <a:cubicBezTo>
                    <a:pt x="14335" y="3196"/>
                    <a:pt x="14335" y="3196"/>
                    <a:pt x="14335" y="3196"/>
                  </a:cubicBezTo>
                  <a:cubicBezTo>
                    <a:pt x="14335" y="3154"/>
                    <a:pt x="14403" y="3073"/>
                    <a:pt x="14434" y="3073"/>
                  </a:cubicBezTo>
                  <a:cubicBezTo>
                    <a:pt x="14505" y="3073"/>
                    <a:pt x="14505" y="3073"/>
                    <a:pt x="14505" y="3073"/>
                  </a:cubicBezTo>
                  <a:cubicBezTo>
                    <a:pt x="14505" y="2986"/>
                    <a:pt x="14505" y="2986"/>
                    <a:pt x="14505" y="2986"/>
                  </a:cubicBezTo>
                  <a:cubicBezTo>
                    <a:pt x="13889" y="2986"/>
                    <a:pt x="13889" y="2986"/>
                    <a:pt x="13889" y="2986"/>
                  </a:cubicBezTo>
                  <a:cubicBezTo>
                    <a:pt x="13889" y="3073"/>
                    <a:pt x="13889" y="3073"/>
                    <a:pt x="13889" y="3073"/>
                  </a:cubicBezTo>
                  <a:cubicBezTo>
                    <a:pt x="13940" y="3073"/>
                    <a:pt x="13940" y="3073"/>
                    <a:pt x="13940" y="3073"/>
                  </a:cubicBezTo>
                  <a:cubicBezTo>
                    <a:pt x="13969" y="3073"/>
                    <a:pt x="14068" y="3167"/>
                    <a:pt x="14087" y="3204"/>
                  </a:cubicBezTo>
                  <a:cubicBezTo>
                    <a:pt x="14489" y="3995"/>
                    <a:pt x="14489" y="3995"/>
                    <a:pt x="14489" y="3995"/>
                  </a:cubicBezTo>
                  <a:cubicBezTo>
                    <a:pt x="14145" y="4620"/>
                    <a:pt x="14145" y="4620"/>
                    <a:pt x="14145" y="4620"/>
                  </a:cubicBezTo>
                  <a:cubicBezTo>
                    <a:pt x="14245" y="4671"/>
                    <a:pt x="14245" y="4671"/>
                    <a:pt x="14245" y="4671"/>
                  </a:cubicBezTo>
                  <a:cubicBezTo>
                    <a:pt x="14584" y="4030"/>
                    <a:pt x="14584" y="4030"/>
                    <a:pt x="14584" y="4030"/>
                  </a:cubicBezTo>
                  <a:cubicBezTo>
                    <a:pt x="14968" y="3199"/>
                    <a:pt x="14968" y="3199"/>
                    <a:pt x="14968" y="3199"/>
                  </a:cubicBezTo>
                  <a:cubicBezTo>
                    <a:pt x="14993" y="3161"/>
                    <a:pt x="15075" y="3073"/>
                    <a:pt x="15102" y="3073"/>
                  </a:cubicBezTo>
                  <a:cubicBezTo>
                    <a:pt x="15155" y="3073"/>
                    <a:pt x="15155" y="3073"/>
                    <a:pt x="15155" y="3073"/>
                  </a:cubicBezTo>
                  <a:cubicBezTo>
                    <a:pt x="15155" y="2986"/>
                    <a:pt x="15155" y="2986"/>
                    <a:pt x="15155" y="2986"/>
                  </a:cubicBezTo>
                  <a:lnTo>
                    <a:pt x="14693" y="2986"/>
                  </a:lnTo>
                  <a:close/>
                  <a:moveTo>
                    <a:pt x="9712" y="4037"/>
                  </a:moveTo>
                  <a:cubicBezTo>
                    <a:pt x="9647" y="4037"/>
                    <a:pt x="9647" y="4037"/>
                    <a:pt x="9647" y="4037"/>
                  </a:cubicBezTo>
                  <a:cubicBezTo>
                    <a:pt x="9647" y="4124"/>
                    <a:pt x="9647" y="4124"/>
                    <a:pt x="9647" y="4124"/>
                  </a:cubicBezTo>
                  <a:cubicBezTo>
                    <a:pt x="10231" y="4124"/>
                    <a:pt x="10231" y="4124"/>
                    <a:pt x="10231" y="4124"/>
                  </a:cubicBezTo>
                  <a:cubicBezTo>
                    <a:pt x="10231" y="4037"/>
                    <a:pt x="10231" y="4037"/>
                    <a:pt x="10231" y="4037"/>
                  </a:cubicBezTo>
                  <a:cubicBezTo>
                    <a:pt x="10165" y="4037"/>
                    <a:pt x="10165" y="4037"/>
                    <a:pt x="10165" y="4037"/>
                  </a:cubicBezTo>
                  <a:cubicBezTo>
                    <a:pt x="10131" y="4037"/>
                    <a:pt x="10044" y="3954"/>
                    <a:pt x="10044" y="3916"/>
                  </a:cubicBezTo>
                  <a:cubicBezTo>
                    <a:pt x="10044" y="3288"/>
                    <a:pt x="10044" y="3288"/>
                    <a:pt x="10044" y="3288"/>
                  </a:cubicBezTo>
                  <a:cubicBezTo>
                    <a:pt x="10044" y="3080"/>
                    <a:pt x="9904" y="2964"/>
                    <a:pt x="9732" y="2964"/>
                  </a:cubicBezTo>
                  <a:cubicBezTo>
                    <a:pt x="9538" y="2964"/>
                    <a:pt x="9448" y="3066"/>
                    <a:pt x="9308" y="3204"/>
                  </a:cubicBezTo>
                  <a:cubicBezTo>
                    <a:pt x="9287" y="3044"/>
                    <a:pt x="9158" y="2961"/>
                    <a:pt x="9005" y="2961"/>
                  </a:cubicBezTo>
                  <a:cubicBezTo>
                    <a:pt x="8804" y="2961"/>
                    <a:pt x="8720" y="3068"/>
                    <a:pt x="8589" y="3206"/>
                  </a:cubicBezTo>
                  <a:cubicBezTo>
                    <a:pt x="8544" y="2986"/>
                    <a:pt x="8544" y="2986"/>
                    <a:pt x="8544" y="2986"/>
                  </a:cubicBezTo>
                  <a:cubicBezTo>
                    <a:pt x="8192" y="2986"/>
                    <a:pt x="8192" y="2986"/>
                    <a:pt x="8192" y="2986"/>
                  </a:cubicBezTo>
                  <a:cubicBezTo>
                    <a:pt x="8192" y="3073"/>
                    <a:pt x="8192" y="3073"/>
                    <a:pt x="8192" y="3073"/>
                  </a:cubicBezTo>
                  <a:cubicBezTo>
                    <a:pt x="8257" y="3073"/>
                    <a:pt x="8257" y="3073"/>
                    <a:pt x="8257" y="3073"/>
                  </a:cubicBezTo>
                  <a:cubicBezTo>
                    <a:pt x="8291" y="3073"/>
                    <a:pt x="8378" y="3158"/>
                    <a:pt x="8378" y="3194"/>
                  </a:cubicBezTo>
                  <a:cubicBezTo>
                    <a:pt x="8378" y="3916"/>
                    <a:pt x="8378" y="3916"/>
                    <a:pt x="8378" y="3916"/>
                  </a:cubicBezTo>
                  <a:cubicBezTo>
                    <a:pt x="8378" y="3954"/>
                    <a:pt x="8291" y="4037"/>
                    <a:pt x="8257" y="4037"/>
                  </a:cubicBezTo>
                  <a:cubicBezTo>
                    <a:pt x="8192" y="4037"/>
                    <a:pt x="8192" y="4037"/>
                    <a:pt x="8192" y="4037"/>
                  </a:cubicBezTo>
                  <a:cubicBezTo>
                    <a:pt x="8192" y="4124"/>
                    <a:pt x="8192" y="4124"/>
                    <a:pt x="8192" y="4124"/>
                  </a:cubicBezTo>
                  <a:cubicBezTo>
                    <a:pt x="8775" y="4124"/>
                    <a:pt x="8775" y="4124"/>
                    <a:pt x="8775" y="4124"/>
                  </a:cubicBezTo>
                  <a:cubicBezTo>
                    <a:pt x="8775" y="4037"/>
                    <a:pt x="8775" y="4037"/>
                    <a:pt x="8775" y="4037"/>
                  </a:cubicBezTo>
                  <a:cubicBezTo>
                    <a:pt x="8710" y="4037"/>
                    <a:pt x="8710" y="4037"/>
                    <a:pt x="8710" y="4037"/>
                  </a:cubicBezTo>
                  <a:cubicBezTo>
                    <a:pt x="8676" y="4037"/>
                    <a:pt x="8589" y="3954"/>
                    <a:pt x="8589" y="3916"/>
                  </a:cubicBezTo>
                  <a:cubicBezTo>
                    <a:pt x="8589" y="3330"/>
                    <a:pt x="8589" y="3330"/>
                    <a:pt x="8589" y="3330"/>
                  </a:cubicBezTo>
                  <a:cubicBezTo>
                    <a:pt x="8589" y="3252"/>
                    <a:pt x="8775" y="3099"/>
                    <a:pt x="8925" y="3099"/>
                  </a:cubicBezTo>
                  <a:cubicBezTo>
                    <a:pt x="9049" y="3099"/>
                    <a:pt x="9107" y="3177"/>
                    <a:pt x="9107" y="3288"/>
                  </a:cubicBezTo>
                  <a:cubicBezTo>
                    <a:pt x="9107" y="3916"/>
                    <a:pt x="9107" y="3916"/>
                    <a:pt x="9107" y="3916"/>
                  </a:cubicBezTo>
                  <a:cubicBezTo>
                    <a:pt x="9107" y="3954"/>
                    <a:pt x="9020" y="4037"/>
                    <a:pt x="8986" y="4037"/>
                  </a:cubicBezTo>
                  <a:cubicBezTo>
                    <a:pt x="8921" y="4037"/>
                    <a:pt x="8921" y="4037"/>
                    <a:pt x="8921" y="4037"/>
                  </a:cubicBezTo>
                  <a:cubicBezTo>
                    <a:pt x="8921" y="4124"/>
                    <a:pt x="8921" y="4124"/>
                    <a:pt x="8921" y="4124"/>
                  </a:cubicBezTo>
                  <a:cubicBezTo>
                    <a:pt x="9504" y="4124"/>
                    <a:pt x="9504" y="4124"/>
                    <a:pt x="9504" y="4124"/>
                  </a:cubicBezTo>
                  <a:cubicBezTo>
                    <a:pt x="9504" y="4037"/>
                    <a:pt x="9504" y="4037"/>
                    <a:pt x="9504" y="4037"/>
                  </a:cubicBezTo>
                  <a:cubicBezTo>
                    <a:pt x="9439" y="4037"/>
                    <a:pt x="9439" y="4037"/>
                    <a:pt x="9439" y="4037"/>
                  </a:cubicBezTo>
                  <a:cubicBezTo>
                    <a:pt x="9405" y="4037"/>
                    <a:pt x="9318" y="3954"/>
                    <a:pt x="9318" y="3916"/>
                  </a:cubicBezTo>
                  <a:cubicBezTo>
                    <a:pt x="9318" y="3323"/>
                    <a:pt x="9318" y="3323"/>
                    <a:pt x="9318" y="3323"/>
                  </a:cubicBezTo>
                  <a:cubicBezTo>
                    <a:pt x="9318" y="3246"/>
                    <a:pt x="9504" y="3101"/>
                    <a:pt x="9654" y="3101"/>
                  </a:cubicBezTo>
                  <a:cubicBezTo>
                    <a:pt x="9778" y="3101"/>
                    <a:pt x="9833" y="3178"/>
                    <a:pt x="9833" y="3289"/>
                  </a:cubicBezTo>
                  <a:cubicBezTo>
                    <a:pt x="9833" y="3917"/>
                    <a:pt x="9833" y="3917"/>
                    <a:pt x="9833" y="3917"/>
                  </a:cubicBezTo>
                  <a:cubicBezTo>
                    <a:pt x="9833" y="3954"/>
                    <a:pt x="9746" y="4037"/>
                    <a:pt x="9712" y="4037"/>
                  </a:cubicBezTo>
                  <a:close/>
                  <a:moveTo>
                    <a:pt x="7623" y="2957"/>
                  </a:moveTo>
                  <a:cubicBezTo>
                    <a:pt x="7320" y="2957"/>
                    <a:pt x="7051" y="3184"/>
                    <a:pt x="7051" y="3555"/>
                  </a:cubicBezTo>
                  <a:cubicBezTo>
                    <a:pt x="7051" y="3926"/>
                    <a:pt x="7320" y="4156"/>
                    <a:pt x="7623" y="4156"/>
                  </a:cubicBezTo>
                  <a:cubicBezTo>
                    <a:pt x="7925" y="4156"/>
                    <a:pt x="8192" y="3926"/>
                    <a:pt x="8192" y="3555"/>
                  </a:cubicBezTo>
                  <a:cubicBezTo>
                    <a:pt x="8192" y="3185"/>
                    <a:pt x="7925" y="2957"/>
                    <a:pt x="7623" y="2957"/>
                  </a:cubicBezTo>
                  <a:close/>
                  <a:moveTo>
                    <a:pt x="7962" y="3741"/>
                  </a:moveTo>
                  <a:cubicBezTo>
                    <a:pt x="7940" y="3920"/>
                    <a:pt x="7841" y="4044"/>
                    <a:pt x="7625" y="4044"/>
                  </a:cubicBezTo>
                  <a:cubicBezTo>
                    <a:pt x="7415" y="4044"/>
                    <a:pt x="7315" y="3916"/>
                    <a:pt x="7289" y="3739"/>
                  </a:cubicBezTo>
                  <a:cubicBezTo>
                    <a:pt x="7272" y="3613"/>
                    <a:pt x="7272" y="3485"/>
                    <a:pt x="7289" y="3359"/>
                  </a:cubicBezTo>
                  <a:cubicBezTo>
                    <a:pt x="7315" y="3177"/>
                    <a:pt x="7420" y="3056"/>
                    <a:pt x="7625" y="3056"/>
                  </a:cubicBezTo>
                  <a:cubicBezTo>
                    <a:pt x="7839" y="3056"/>
                    <a:pt x="7940" y="3177"/>
                    <a:pt x="7962" y="3361"/>
                  </a:cubicBezTo>
                  <a:cubicBezTo>
                    <a:pt x="7976" y="3487"/>
                    <a:pt x="7976" y="3615"/>
                    <a:pt x="7962" y="3741"/>
                  </a:cubicBezTo>
                  <a:close/>
                  <a:moveTo>
                    <a:pt x="13826" y="3916"/>
                  </a:moveTo>
                  <a:cubicBezTo>
                    <a:pt x="13826" y="3288"/>
                    <a:pt x="13826" y="3288"/>
                    <a:pt x="13826" y="3288"/>
                  </a:cubicBezTo>
                  <a:cubicBezTo>
                    <a:pt x="13826" y="3092"/>
                    <a:pt x="13685" y="2961"/>
                    <a:pt x="13509" y="2961"/>
                  </a:cubicBezTo>
                  <a:cubicBezTo>
                    <a:pt x="13303" y="2961"/>
                    <a:pt x="13196" y="3080"/>
                    <a:pt x="13058" y="3221"/>
                  </a:cubicBezTo>
                  <a:cubicBezTo>
                    <a:pt x="13016" y="2986"/>
                    <a:pt x="13016" y="2986"/>
                    <a:pt x="13016" y="2986"/>
                  </a:cubicBezTo>
                  <a:cubicBezTo>
                    <a:pt x="12654" y="2986"/>
                    <a:pt x="12654" y="2986"/>
                    <a:pt x="12654" y="2986"/>
                  </a:cubicBezTo>
                  <a:cubicBezTo>
                    <a:pt x="12654" y="3073"/>
                    <a:pt x="12654" y="3073"/>
                    <a:pt x="12654" y="3073"/>
                  </a:cubicBezTo>
                  <a:cubicBezTo>
                    <a:pt x="12724" y="3073"/>
                    <a:pt x="12724" y="3073"/>
                    <a:pt x="12724" y="3073"/>
                  </a:cubicBezTo>
                  <a:cubicBezTo>
                    <a:pt x="12758" y="3073"/>
                    <a:pt x="12850" y="3158"/>
                    <a:pt x="12850" y="3194"/>
                  </a:cubicBezTo>
                  <a:cubicBezTo>
                    <a:pt x="12850" y="3915"/>
                    <a:pt x="12850" y="3915"/>
                    <a:pt x="12850" y="3915"/>
                  </a:cubicBezTo>
                  <a:cubicBezTo>
                    <a:pt x="12850" y="3954"/>
                    <a:pt x="12758" y="4036"/>
                    <a:pt x="12724" y="4036"/>
                  </a:cubicBezTo>
                  <a:cubicBezTo>
                    <a:pt x="12586" y="4036"/>
                    <a:pt x="12586" y="4036"/>
                    <a:pt x="12586" y="4036"/>
                  </a:cubicBezTo>
                  <a:cubicBezTo>
                    <a:pt x="12555" y="4036"/>
                    <a:pt x="12460" y="3954"/>
                    <a:pt x="12460" y="3915"/>
                  </a:cubicBezTo>
                  <a:cubicBezTo>
                    <a:pt x="12460" y="3302"/>
                    <a:pt x="12460" y="3302"/>
                    <a:pt x="12460" y="3302"/>
                  </a:cubicBezTo>
                  <a:cubicBezTo>
                    <a:pt x="12460" y="3077"/>
                    <a:pt x="12267" y="2956"/>
                    <a:pt x="12020" y="2956"/>
                  </a:cubicBezTo>
                  <a:cubicBezTo>
                    <a:pt x="11787" y="2956"/>
                    <a:pt x="11639" y="3041"/>
                    <a:pt x="11545" y="3138"/>
                  </a:cubicBezTo>
                  <a:cubicBezTo>
                    <a:pt x="11698" y="3367"/>
                    <a:pt x="11698" y="3367"/>
                    <a:pt x="11698" y="3367"/>
                  </a:cubicBezTo>
                  <a:cubicBezTo>
                    <a:pt x="11780" y="3367"/>
                    <a:pt x="11780" y="3367"/>
                    <a:pt x="11780" y="3367"/>
                  </a:cubicBezTo>
                  <a:cubicBezTo>
                    <a:pt x="11695" y="3171"/>
                    <a:pt x="11773" y="3041"/>
                    <a:pt x="11969" y="3041"/>
                  </a:cubicBezTo>
                  <a:cubicBezTo>
                    <a:pt x="12175" y="3041"/>
                    <a:pt x="12252" y="3138"/>
                    <a:pt x="12250" y="3300"/>
                  </a:cubicBezTo>
                  <a:cubicBezTo>
                    <a:pt x="12247" y="3435"/>
                    <a:pt x="12247" y="3435"/>
                    <a:pt x="12247" y="3435"/>
                  </a:cubicBezTo>
                  <a:cubicBezTo>
                    <a:pt x="11952" y="3496"/>
                    <a:pt x="11952" y="3496"/>
                    <a:pt x="11952" y="3496"/>
                  </a:cubicBezTo>
                  <a:cubicBezTo>
                    <a:pt x="11790" y="3531"/>
                    <a:pt x="11578" y="3608"/>
                    <a:pt x="11578" y="3836"/>
                  </a:cubicBezTo>
                  <a:cubicBezTo>
                    <a:pt x="11578" y="4023"/>
                    <a:pt x="11714" y="4146"/>
                    <a:pt x="11871" y="4146"/>
                  </a:cubicBezTo>
                  <a:cubicBezTo>
                    <a:pt x="12041" y="4146"/>
                    <a:pt x="12162" y="4008"/>
                    <a:pt x="12254" y="3890"/>
                  </a:cubicBezTo>
                  <a:cubicBezTo>
                    <a:pt x="12283" y="4125"/>
                    <a:pt x="12283" y="4125"/>
                    <a:pt x="12283" y="4125"/>
                  </a:cubicBezTo>
                  <a:cubicBezTo>
                    <a:pt x="13251" y="4125"/>
                    <a:pt x="13251" y="4125"/>
                    <a:pt x="13251" y="4125"/>
                  </a:cubicBezTo>
                  <a:cubicBezTo>
                    <a:pt x="13251" y="4038"/>
                    <a:pt x="13251" y="4038"/>
                    <a:pt x="13251" y="4038"/>
                  </a:cubicBezTo>
                  <a:cubicBezTo>
                    <a:pt x="13186" y="4038"/>
                    <a:pt x="13186" y="4038"/>
                    <a:pt x="13186" y="4038"/>
                  </a:cubicBezTo>
                  <a:cubicBezTo>
                    <a:pt x="13152" y="4038"/>
                    <a:pt x="13060" y="3955"/>
                    <a:pt x="13060" y="3917"/>
                  </a:cubicBezTo>
                  <a:cubicBezTo>
                    <a:pt x="13060" y="3342"/>
                    <a:pt x="13060" y="3342"/>
                    <a:pt x="13060" y="3342"/>
                  </a:cubicBezTo>
                  <a:cubicBezTo>
                    <a:pt x="13060" y="3264"/>
                    <a:pt x="13271" y="3104"/>
                    <a:pt x="13433" y="3104"/>
                  </a:cubicBezTo>
                  <a:cubicBezTo>
                    <a:pt x="13557" y="3104"/>
                    <a:pt x="13615" y="3190"/>
                    <a:pt x="13615" y="3301"/>
                  </a:cubicBezTo>
                  <a:cubicBezTo>
                    <a:pt x="13615" y="3916"/>
                    <a:pt x="13615" y="3916"/>
                    <a:pt x="13615" y="3916"/>
                  </a:cubicBezTo>
                  <a:cubicBezTo>
                    <a:pt x="13615" y="3954"/>
                    <a:pt x="13523" y="4037"/>
                    <a:pt x="13489" y="4037"/>
                  </a:cubicBezTo>
                  <a:cubicBezTo>
                    <a:pt x="13423" y="4037"/>
                    <a:pt x="13423" y="4037"/>
                    <a:pt x="13423" y="4037"/>
                  </a:cubicBezTo>
                  <a:cubicBezTo>
                    <a:pt x="13423" y="4124"/>
                    <a:pt x="13423" y="4124"/>
                    <a:pt x="13423" y="4124"/>
                  </a:cubicBezTo>
                  <a:cubicBezTo>
                    <a:pt x="14022" y="4124"/>
                    <a:pt x="14022" y="4124"/>
                    <a:pt x="14022" y="4124"/>
                  </a:cubicBezTo>
                  <a:cubicBezTo>
                    <a:pt x="14022" y="4037"/>
                    <a:pt x="14022" y="4037"/>
                    <a:pt x="14022" y="4037"/>
                  </a:cubicBezTo>
                  <a:cubicBezTo>
                    <a:pt x="13952" y="4037"/>
                    <a:pt x="13952" y="4037"/>
                    <a:pt x="13952" y="4037"/>
                  </a:cubicBezTo>
                  <a:cubicBezTo>
                    <a:pt x="13918" y="4037"/>
                    <a:pt x="13826" y="3954"/>
                    <a:pt x="13826" y="3916"/>
                  </a:cubicBezTo>
                  <a:close/>
                  <a:moveTo>
                    <a:pt x="12250" y="3787"/>
                  </a:moveTo>
                  <a:cubicBezTo>
                    <a:pt x="12201" y="3873"/>
                    <a:pt x="12080" y="3988"/>
                    <a:pt x="11969" y="3988"/>
                  </a:cubicBezTo>
                  <a:cubicBezTo>
                    <a:pt x="11872" y="3993"/>
                    <a:pt x="11789" y="3918"/>
                    <a:pt x="11785" y="3820"/>
                  </a:cubicBezTo>
                  <a:cubicBezTo>
                    <a:pt x="11785" y="3816"/>
                    <a:pt x="11785" y="3811"/>
                    <a:pt x="11785" y="3807"/>
                  </a:cubicBezTo>
                  <a:cubicBezTo>
                    <a:pt x="11785" y="3693"/>
                    <a:pt x="11833" y="3618"/>
                    <a:pt x="11977" y="3582"/>
                  </a:cubicBezTo>
                  <a:cubicBezTo>
                    <a:pt x="12251" y="3511"/>
                    <a:pt x="12251" y="3511"/>
                    <a:pt x="12251" y="3511"/>
                  </a:cubicBezTo>
                  <a:lnTo>
                    <a:pt x="12250" y="3787"/>
                  </a:lnTo>
                  <a:close/>
                  <a:moveTo>
                    <a:pt x="8336" y="1790"/>
                  </a:moveTo>
                  <a:cubicBezTo>
                    <a:pt x="8617" y="1790"/>
                    <a:pt x="8765" y="1637"/>
                    <a:pt x="8840" y="1388"/>
                  </a:cubicBezTo>
                  <a:cubicBezTo>
                    <a:pt x="8769" y="1388"/>
                    <a:pt x="8769" y="1388"/>
                    <a:pt x="8769" y="1388"/>
                  </a:cubicBezTo>
                  <a:cubicBezTo>
                    <a:pt x="8697" y="1519"/>
                    <a:pt x="8605" y="1584"/>
                    <a:pt x="8411" y="1584"/>
                  </a:cubicBezTo>
                  <a:cubicBezTo>
                    <a:pt x="8152" y="1584"/>
                    <a:pt x="8002" y="1349"/>
                    <a:pt x="7997" y="1141"/>
                  </a:cubicBezTo>
                  <a:cubicBezTo>
                    <a:pt x="8758" y="1080"/>
                    <a:pt x="8758" y="1080"/>
                    <a:pt x="8758" y="1080"/>
                  </a:cubicBezTo>
                  <a:cubicBezTo>
                    <a:pt x="8753" y="997"/>
                    <a:pt x="8753" y="997"/>
                    <a:pt x="8753" y="997"/>
                  </a:cubicBezTo>
                  <a:cubicBezTo>
                    <a:pt x="8740" y="774"/>
                    <a:pt x="8595" y="600"/>
                    <a:pt x="8336" y="598"/>
                  </a:cubicBezTo>
                  <a:cubicBezTo>
                    <a:pt x="8041" y="595"/>
                    <a:pt x="7811" y="857"/>
                    <a:pt x="7811" y="1196"/>
                  </a:cubicBezTo>
                  <a:cubicBezTo>
                    <a:pt x="7811" y="1519"/>
                    <a:pt x="8033" y="1790"/>
                    <a:pt x="8336" y="1790"/>
                  </a:cubicBezTo>
                  <a:close/>
                  <a:moveTo>
                    <a:pt x="8331" y="686"/>
                  </a:moveTo>
                  <a:cubicBezTo>
                    <a:pt x="8554" y="686"/>
                    <a:pt x="8578" y="850"/>
                    <a:pt x="8559" y="1013"/>
                  </a:cubicBezTo>
                  <a:cubicBezTo>
                    <a:pt x="7990" y="1061"/>
                    <a:pt x="7990" y="1061"/>
                    <a:pt x="7990" y="1061"/>
                  </a:cubicBezTo>
                  <a:cubicBezTo>
                    <a:pt x="7997" y="882"/>
                    <a:pt x="8094" y="686"/>
                    <a:pt x="8331" y="686"/>
                  </a:cubicBezTo>
                  <a:close/>
                  <a:moveTo>
                    <a:pt x="8947" y="843"/>
                  </a:moveTo>
                  <a:cubicBezTo>
                    <a:pt x="9349" y="1635"/>
                    <a:pt x="9349" y="1635"/>
                    <a:pt x="9349" y="1635"/>
                  </a:cubicBezTo>
                  <a:cubicBezTo>
                    <a:pt x="9005" y="2259"/>
                    <a:pt x="9005" y="2259"/>
                    <a:pt x="9005" y="2259"/>
                  </a:cubicBezTo>
                  <a:cubicBezTo>
                    <a:pt x="9105" y="2310"/>
                    <a:pt x="9105" y="2310"/>
                    <a:pt x="9105" y="2310"/>
                  </a:cubicBezTo>
                  <a:cubicBezTo>
                    <a:pt x="9444" y="1669"/>
                    <a:pt x="9444" y="1669"/>
                    <a:pt x="9444" y="1669"/>
                  </a:cubicBezTo>
                  <a:cubicBezTo>
                    <a:pt x="9828" y="839"/>
                    <a:pt x="9828" y="839"/>
                    <a:pt x="9828" y="839"/>
                  </a:cubicBezTo>
                  <a:cubicBezTo>
                    <a:pt x="9853" y="800"/>
                    <a:pt x="9935" y="713"/>
                    <a:pt x="9962" y="713"/>
                  </a:cubicBezTo>
                  <a:cubicBezTo>
                    <a:pt x="10015" y="713"/>
                    <a:pt x="10015" y="713"/>
                    <a:pt x="10015" y="713"/>
                  </a:cubicBezTo>
                  <a:cubicBezTo>
                    <a:pt x="10015" y="626"/>
                    <a:pt x="10015" y="626"/>
                    <a:pt x="10015" y="626"/>
                  </a:cubicBezTo>
                  <a:cubicBezTo>
                    <a:pt x="9553" y="626"/>
                    <a:pt x="9553" y="626"/>
                    <a:pt x="9553" y="626"/>
                  </a:cubicBezTo>
                  <a:cubicBezTo>
                    <a:pt x="9553" y="713"/>
                    <a:pt x="9553" y="713"/>
                    <a:pt x="9553" y="713"/>
                  </a:cubicBezTo>
                  <a:cubicBezTo>
                    <a:pt x="9623" y="713"/>
                    <a:pt x="9623" y="713"/>
                    <a:pt x="9623" y="713"/>
                  </a:cubicBezTo>
                  <a:cubicBezTo>
                    <a:pt x="9654" y="713"/>
                    <a:pt x="9725" y="793"/>
                    <a:pt x="9722" y="839"/>
                  </a:cubicBezTo>
                  <a:cubicBezTo>
                    <a:pt x="9470" y="1398"/>
                    <a:pt x="9470" y="1398"/>
                    <a:pt x="9470" y="1398"/>
                  </a:cubicBezTo>
                  <a:cubicBezTo>
                    <a:pt x="9194" y="836"/>
                    <a:pt x="9194" y="836"/>
                    <a:pt x="9194" y="836"/>
                  </a:cubicBezTo>
                  <a:cubicBezTo>
                    <a:pt x="9194" y="794"/>
                    <a:pt x="9262" y="713"/>
                    <a:pt x="9293" y="713"/>
                  </a:cubicBezTo>
                  <a:cubicBezTo>
                    <a:pt x="9364" y="713"/>
                    <a:pt x="9364" y="713"/>
                    <a:pt x="9364" y="713"/>
                  </a:cubicBezTo>
                  <a:cubicBezTo>
                    <a:pt x="9364" y="626"/>
                    <a:pt x="9364" y="626"/>
                    <a:pt x="9364" y="626"/>
                  </a:cubicBezTo>
                  <a:cubicBezTo>
                    <a:pt x="8749" y="626"/>
                    <a:pt x="8749" y="626"/>
                    <a:pt x="8749" y="626"/>
                  </a:cubicBezTo>
                  <a:cubicBezTo>
                    <a:pt x="8749" y="713"/>
                    <a:pt x="8749" y="713"/>
                    <a:pt x="8749" y="713"/>
                  </a:cubicBezTo>
                  <a:cubicBezTo>
                    <a:pt x="8800" y="713"/>
                    <a:pt x="8800" y="713"/>
                    <a:pt x="8800" y="713"/>
                  </a:cubicBezTo>
                  <a:cubicBezTo>
                    <a:pt x="8829" y="712"/>
                    <a:pt x="8928" y="807"/>
                    <a:pt x="8947" y="843"/>
                  </a:cubicBezTo>
                  <a:close/>
                  <a:moveTo>
                    <a:pt x="5117" y="349"/>
                  </a:moveTo>
                  <a:cubicBezTo>
                    <a:pt x="5195" y="353"/>
                    <a:pt x="5261" y="293"/>
                    <a:pt x="5265" y="215"/>
                  </a:cubicBezTo>
                  <a:cubicBezTo>
                    <a:pt x="5265" y="210"/>
                    <a:pt x="5265" y="206"/>
                    <a:pt x="5265" y="201"/>
                  </a:cubicBezTo>
                  <a:cubicBezTo>
                    <a:pt x="5265" y="112"/>
                    <a:pt x="5202" y="56"/>
                    <a:pt x="5117" y="56"/>
                  </a:cubicBezTo>
                  <a:cubicBezTo>
                    <a:pt x="5032" y="56"/>
                    <a:pt x="4967" y="112"/>
                    <a:pt x="4967" y="201"/>
                  </a:cubicBezTo>
                  <a:cubicBezTo>
                    <a:pt x="4965" y="280"/>
                    <a:pt x="5026" y="346"/>
                    <a:pt x="5105" y="349"/>
                  </a:cubicBezTo>
                  <a:cubicBezTo>
                    <a:pt x="5109" y="349"/>
                    <a:pt x="5113" y="349"/>
                    <a:pt x="5117" y="349"/>
                  </a:cubicBezTo>
                  <a:close/>
                  <a:moveTo>
                    <a:pt x="3836" y="1676"/>
                  </a:moveTo>
                  <a:cubicBezTo>
                    <a:pt x="3749" y="1676"/>
                    <a:pt x="3749" y="1676"/>
                    <a:pt x="3749" y="1676"/>
                  </a:cubicBezTo>
                  <a:cubicBezTo>
                    <a:pt x="3715" y="1676"/>
                    <a:pt x="3613" y="1579"/>
                    <a:pt x="3613" y="1543"/>
                  </a:cubicBezTo>
                  <a:cubicBezTo>
                    <a:pt x="3613" y="1075"/>
                    <a:pt x="3613" y="1075"/>
                    <a:pt x="3613" y="1075"/>
                  </a:cubicBezTo>
                  <a:cubicBezTo>
                    <a:pt x="3793" y="882"/>
                    <a:pt x="3793" y="882"/>
                    <a:pt x="3793" y="882"/>
                  </a:cubicBezTo>
                  <a:cubicBezTo>
                    <a:pt x="4403" y="1763"/>
                    <a:pt x="4403" y="1763"/>
                    <a:pt x="4403" y="1763"/>
                  </a:cubicBezTo>
                  <a:cubicBezTo>
                    <a:pt x="6040" y="1763"/>
                    <a:pt x="6040" y="1763"/>
                    <a:pt x="6040" y="1763"/>
                  </a:cubicBezTo>
                  <a:cubicBezTo>
                    <a:pt x="6040" y="1676"/>
                    <a:pt x="6040" y="1676"/>
                    <a:pt x="6040" y="1676"/>
                  </a:cubicBezTo>
                  <a:cubicBezTo>
                    <a:pt x="5974" y="1676"/>
                    <a:pt x="5974" y="1676"/>
                    <a:pt x="5974" y="1676"/>
                  </a:cubicBezTo>
                  <a:cubicBezTo>
                    <a:pt x="5940" y="1676"/>
                    <a:pt x="5848" y="1594"/>
                    <a:pt x="5848" y="1555"/>
                  </a:cubicBezTo>
                  <a:cubicBezTo>
                    <a:pt x="5848" y="981"/>
                    <a:pt x="5848" y="981"/>
                    <a:pt x="5848" y="981"/>
                  </a:cubicBezTo>
                  <a:cubicBezTo>
                    <a:pt x="5848" y="904"/>
                    <a:pt x="6059" y="744"/>
                    <a:pt x="6221" y="744"/>
                  </a:cubicBezTo>
                  <a:cubicBezTo>
                    <a:pt x="6345" y="744"/>
                    <a:pt x="6403" y="829"/>
                    <a:pt x="6403" y="940"/>
                  </a:cubicBezTo>
                  <a:cubicBezTo>
                    <a:pt x="6403" y="1555"/>
                    <a:pt x="6403" y="1555"/>
                    <a:pt x="6403" y="1555"/>
                  </a:cubicBezTo>
                  <a:cubicBezTo>
                    <a:pt x="6403" y="1594"/>
                    <a:pt x="6311" y="1676"/>
                    <a:pt x="6277" y="1676"/>
                  </a:cubicBezTo>
                  <a:cubicBezTo>
                    <a:pt x="6211" y="1676"/>
                    <a:pt x="6211" y="1676"/>
                    <a:pt x="6211" y="1676"/>
                  </a:cubicBezTo>
                  <a:cubicBezTo>
                    <a:pt x="6211" y="1763"/>
                    <a:pt x="6211" y="1763"/>
                    <a:pt x="6211" y="1763"/>
                  </a:cubicBezTo>
                  <a:cubicBezTo>
                    <a:pt x="6810" y="1763"/>
                    <a:pt x="6810" y="1763"/>
                    <a:pt x="6810" y="1763"/>
                  </a:cubicBezTo>
                  <a:cubicBezTo>
                    <a:pt x="6810" y="1676"/>
                    <a:pt x="6810" y="1676"/>
                    <a:pt x="6810" y="1676"/>
                  </a:cubicBezTo>
                  <a:cubicBezTo>
                    <a:pt x="6739" y="1676"/>
                    <a:pt x="6739" y="1676"/>
                    <a:pt x="6739" y="1676"/>
                  </a:cubicBezTo>
                  <a:cubicBezTo>
                    <a:pt x="6706" y="1676"/>
                    <a:pt x="6613" y="1594"/>
                    <a:pt x="6613" y="1555"/>
                  </a:cubicBezTo>
                  <a:cubicBezTo>
                    <a:pt x="6613" y="928"/>
                    <a:pt x="6613" y="928"/>
                    <a:pt x="6613" y="928"/>
                  </a:cubicBezTo>
                  <a:cubicBezTo>
                    <a:pt x="6613" y="732"/>
                    <a:pt x="6473" y="601"/>
                    <a:pt x="6296" y="601"/>
                  </a:cubicBezTo>
                  <a:cubicBezTo>
                    <a:pt x="6091" y="601"/>
                    <a:pt x="5984" y="720"/>
                    <a:pt x="5846" y="860"/>
                  </a:cubicBezTo>
                  <a:cubicBezTo>
                    <a:pt x="5803" y="625"/>
                    <a:pt x="5803" y="625"/>
                    <a:pt x="5803" y="625"/>
                  </a:cubicBezTo>
                  <a:cubicBezTo>
                    <a:pt x="5441" y="625"/>
                    <a:pt x="5441" y="625"/>
                    <a:pt x="5441" y="625"/>
                  </a:cubicBezTo>
                  <a:cubicBezTo>
                    <a:pt x="5441" y="712"/>
                    <a:pt x="5441" y="712"/>
                    <a:pt x="5441" y="712"/>
                  </a:cubicBezTo>
                  <a:cubicBezTo>
                    <a:pt x="5512" y="712"/>
                    <a:pt x="5512" y="712"/>
                    <a:pt x="5512" y="712"/>
                  </a:cubicBezTo>
                  <a:cubicBezTo>
                    <a:pt x="5546" y="712"/>
                    <a:pt x="5638" y="798"/>
                    <a:pt x="5638" y="833"/>
                  </a:cubicBezTo>
                  <a:cubicBezTo>
                    <a:pt x="5638" y="1555"/>
                    <a:pt x="5638" y="1555"/>
                    <a:pt x="5638" y="1555"/>
                  </a:cubicBezTo>
                  <a:cubicBezTo>
                    <a:pt x="5638" y="1593"/>
                    <a:pt x="5546" y="1676"/>
                    <a:pt x="5512" y="1676"/>
                  </a:cubicBezTo>
                  <a:cubicBezTo>
                    <a:pt x="5371" y="1676"/>
                    <a:pt x="5371" y="1676"/>
                    <a:pt x="5371" y="1676"/>
                  </a:cubicBezTo>
                  <a:cubicBezTo>
                    <a:pt x="5340" y="1676"/>
                    <a:pt x="5245" y="1593"/>
                    <a:pt x="5245" y="1555"/>
                  </a:cubicBezTo>
                  <a:cubicBezTo>
                    <a:pt x="5245" y="625"/>
                    <a:pt x="5245" y="625"/>
                    <a:pt x="5245" y="625"/>
                  </a:cubicBezTo>
                  <a:cubicBezTo>
                    <a:pt x="4836" y="625"/>
                    <a:pt x="4836" y="625"/>
                    <a:pt x="4836" y="625"/>
                  </a:cubicBezTo>
                  <a:cubicBezTo>
                    <a:pt x="4836" y="712"/>
                    <a:pt x="4836" y="712"/>
                    <a:pt x="4836" y="712"/>
                  </a:cubicBezTo>
                  <a:cubicBezTo>
                    <a:pt x="4906" y="712"/>
                    <a:pt x="4906" y="712"/>
                    <a:pt x="4906" y="712"/>
                  </a:cubicBezTo>
                  <a:cubicBezTo>
                    <a:pt x="4940" y="712"/>
                    <a:pt x="5032" y="798"/>
                    <a:pt x="5032" y="833"/>
                  </a:cubicBezTo>
                  <a:cubicBezTo>
                    <a:pt x="5032" y="1555"/>
                    <a:pt x="5032" y="1555"/>
                    <a:pt x="5032" y="1555"/>
                  </a:cubicBezTo>
                  <a:cubicBezTo>
                    <a:pt x="5032" y="1594"/>
                    <a:pt x="4940" y="1676"/>
                    <a:pt x="4906" y="1676"/>
                  </a:cubicBezTo>
                  <a:cubicBezTo>
                    <a:pt x="4778" y="1676"/>
                    <a:pt x="4778" y="1676"/>
                    <a:pt x="4778" y="1676"/>
                  </a:cubicBezTo>
                  <a:cubicBezTo>
                    <a:pt x="4742" y="1676"/>
                    <a:pt x="4599" y="1567"/>
                    <a:pt x="4570" y="1528"/>
                  </a:cubicBezTo>
                  <a:cubicBezTo>
                    <a:pt x="3953" y="707"/>
                    <a:pt x="3953" y="707"/>
                    <a:pt x="3953" y="707"/>
                  </a:cubicBezTo>
                  <a:cubicBezTo>
                    <a:pt x="4381" y="247"/>
                    <a:pt x="4381" y="247"/>
                    <a:pt x="4381" y="247"/>
                  </a:cubicBezTo>
                  <a:cubicBezTo>
                    <a:pt x="4405" y="221"/>
                    <a:pt x="4572" y="88"/>
                    <a:pt x="4606" y="88"/>
                  </a:cubicBezTo>
                  <a:cubicBezTo>
                    <a:pt x="4692" y="88"/>
                    <a:pt x="4692" y="88"/>
                    <a:pt x="4692" y="88"/>
                  </a:cubicBezTo>
                  <a:cubicBezTo>
                    <a:pt x="4692" y="0"/>
                    <a:pt x="4692" y="0"/>
                    <a:pt x="4692" y="0"/>
                  </a:cubicBezTo>
                  <a:cubicBezTo>
                    <a:pt x="4052" y="0"/>
                    <a:pt x="4052" y="0"/>
                    <a:pt x="4052" y="0"/>
                  </a:cubicBezTo>
                  <a:cubicBezTo>
                    <a:pt x="4052" y="88"/>
                    <a:pt x="4052" y="88"/>
                    <a:pt x="4052" y="88"/>
                  </a:cubicBezTo>
                  <a:cubicBezTo>
                    <a:pt x="4137" y="88"/>
                    <a:pt x="4137" y="88"/>
                    <a:pt x="4137" y="88"/>
                  </a:cubicBezTo>
                  <a:cubicBezTo>
                    <a:pt x="4171" y="88"/>
                    <a:pt x="4270" y="209"/>
                    <a:pt x="4244" y="240"/>
                  </a:cubicBezTo>
                  <a:cubicBezTo>
                    <a:pt x="3614" y="942"/>
                    <a:pt x="3614" y="942"/>
                    <a:pt x="3614" y="942"/>
                  </a:cubicBezTo>
                  <a:cubicBezTo>
                    <a:pt x="3614" y="221"/>
                    <a:pt x="3614" y="221"/>
                    <a:pt x="3614" y="221"/>
                  </a:cubicBezTo>
                  <a:cubicBezTo>
                    <a:pt x="3614" y="184"/>
                    <a:pt x="3716" y="88"/>
                    <a:pt x="3750" y="88"/>
                  </a:cubicBezTo>
                  <a:cubicBezTo>
                    <a:pt x="3837" y="88"/>
                    <a:pt x="3837" y="88"/>
                    <a:pt x="3837" y="88"/>
                  </a:cubicBezTo>
                  <a:cubicBezTo>
                    <a:pt x="3837" y="0"/>
                    <a:pt x="3837" y="0"/>
                    <a:pt x="3837" y="0"/>
                  </a:cubicBezTo>
                  <a:cubicBezTo>
                    <a:pt x="3149" y="0"/>
                    <a:pt x="3149" y="0"/>
                    <a:pt x="3149" y="0"/>
                  </a:cubicBezTo>
                  <a:cubicBezTo>
                    <a:pt x="3149" y="88"/>
                    <a:pt x="3149" y="88"/>
                    <a:pt x="3149" y="88"/>
                  </a:cubicBezTo>
                  <a:cubicBezTo>
                    <a:pt x="3236" y="88"/>
                    <a:pt x="3236" y="88"/>
                    <a:pt x="3236" y="88"/>
                  </a:cubicBezTo>
                  <a:cubicBezTo>
                    <a:pt x="3270" y="88"/>
                    <a:pt x="3371" y="184"/>
                    <a:pt x="3371" y="221"/>
                  </a:cubicBezTo>
                  <a:cubicBezTo>
                    <a:pt x="3371" y="1543"/>
                    <a:pt x="3371" y="1543"/>
                    <a:pt x="3371" y="1543"/>
                  </a:cubicBezTo>
                  <a:cubicBezTo>
                    <a:pt x="3371" y="1579"/>
                    <a:pt x="3270" y="1676"/>
                    <a:pt x="3236" y="1676"/>
                  </a:cubicBezTo>
                  <a:cubicBezTo>
                    <a:pt x="3149" y="1676"/>
                    <a:pt x="3149" y="1676"/>
                    <a:pt x="3149" y="1676"/>
                  </a:cubicBezTo>
                  <a:cubicBezTo>
                    <a:pt x="3149" y="1763"/>
                    <a:pt x="3149" y="1763"/>
                    <a:pt x="3149" y="1763"/>
                  </a:cubicBezTo>
                  <a:cubicBezTo>
                    <a:pt x="3836" y="1763"/>
                    <a:pt x="3836" y="1763"/>
                    <a:pt x="3836" y="1763"/>
                  </a:cubicBezTo>
                  <a:lnTo>
                    <a:pt x="3836" y="1676"/>
                  </a:lnTo>
                  <a:close/>
                  <a:moveTo>
                    <a:pt x="7720" y="1446"/>
                  </a:moveTo>
                  <a:cubicBezTo>
                    <a:pt x="7720" y="1262"/>
                    <a:pt x="7579" y="1163"/>
                    <a:pt x="7456" y="1114"/>
                  </a:cubicBezTo>
                  <a:cubicBezTo>
                    <a:pt x="7361" y="1078"/>
                    <a:pt x="7296" y="1049"/>
                    <a:pt x="7209" y="1013"/>
                  </a:cubicBezTo>
                  <a:cubicBezTo>
                    <a:pt x="7090" y="962"/>
                    <a:pt x="7023" y="927"/>
                    <a:pt x="7023" y="829"/>
                  </a:cubicBezTo>
                  <a:cubicBezTo>
                    <a:pt x="7023" y="739"/>
                    <a:pt x="7085" y="683"/>
                    <a:pt x="7219" y="683"/>
                  </a:cubicBezTo>
                  <a:cubicBezTo>
                    <a:pt x="7432" y="683"/>
                    <a:pt x="7565" y="884"/>
                    <a:pt x="7565" y="979"/>
                  </a:cubicBezTo>
                  <a:cubicBezTo>
                    <a:pt x="7635" y="979"/>
                    <a:pt x="7635" y="979"/>
                    <a:pt x="7635" y="979"/>
                  </a:cubicBezTo>
                  <a:cubicBezTo>
                    <a:pt x="7635" y="625"/>
                    <a:pt x="7635" y="625"/>
                    <a:pt x="7635" y="625"/>
                  </a:cubicBezTo>
                  <a:cubicBezTo>
                    <a:pt x="7572" y="625"/>
                    <a:pt x="7572" y="625"/>
                    <a:pt x="7572" y="625"/>
                  </a:cubicBezTo>
                  <a:cubicBezTo>
                    <a:pt x="7562" y="649"/>
                    <a:pt x="7543" y="657"/>
                    <a:pt x="7509" y="657"/>
                  </a:cubicBezTo>
                  <a:cubicBezTo>
                    <a:pt x="7422" y="657"/>
                    <a:pt x="7352" y="598"/>
                    <a:pt x="7226" y="598"/>
                  </a:cubicBezTo>
                  <a:cubicBezTo>
                    <a:pt x="7015" y="598"/>
                    <a:pt x="6882" y="707"/>
                    <a:pt x="6882" y="913"/>
                  </a:cubicBezTo>
                  <a:cubicBezTo>
                    <a:pt x="6882" y="1071"/>
                    <a:pt x="6986" y="1160"/>
                    <a:pt x="7124" y="1223"/>
                  </a:cubicBezTo>
                  <a:cubicBezTo>
                    <a:pt x="7216" y="1264"/>
                    <a:pt x="7282" y="1291"/>
                    <a:pt x="7361" y="1325"/>
                  </a:cubicBezTo>
                  <a:cubicBezTo>
                    <a:pt x="7463" y="1367"/>
                    <a:pt x="7577" y="1412"/>
                    <a:pt x="7577" y="1540"/>
                  </a:cubicBezTo>
                  <a:cubicBezTo>
                    <a:pt x="7577" y="1647"/>
                    <a:pt x="7497" y="1695"/>
                    <a:pt x="7354" y="1695"/>
                  </a:cubicBezTo>
                  <a:cubicBezTo>
                    <a:pt x="7107" y="1695"/>
                    <a:pt x="6952" y="1468"/>
                    <a:pt x="6952" y="1361"/>
                  </a:cubicBezTo>
                  <a:cubicBezTo>
                    <a:pt x="6882" y="1361"/>
                    <a:pt x="6882" y="1361"/>
                    <a:pt x="6882" y="1361"/>
                  </a:cubicBezTo>
                  <a:cubicBezTo>
                    <a:pt x="6882" y="1763"/>
                    <a:pt x="6882" y="1763"/>
                    <a:pt x="6882" y="1763"/>
                  </a:cubicBezTo>
                  <a:cubicBezTo>
                    <a:pt x="6938" y="1763"/>
                    <a:pt x="6938" y="1763"/>
                    <a:pt x="6938" y="1763"/>
                  </a:cubicBezTo>
                  <a:cubicBezTo>
                    <a:pt x="6967" y="1737"/>
                    <a:pt x="6979" y="1725"/>
                    <a:pt x="7025" y="1725"/>
                  </a:cubicBezTo>
                  <a:cubicBezTo>
                    <a:pt x="7124" y="1725"/>
                    <a:pt x="7209" y="1790"/>
                    <a:pt x="7354" y="1790"/>
                  </a:cubicBezTo>
                  <a:cubicBezTo>
                    <a:pt x="7570" y="1790"/>
                    <a:pt x="7720" y="1664"/>
                    <a:pt x="7720" y="1446"/>
                  </a:cubicBezTo>
                  <a:close/>
                  <a:moveTo>
                    <a:pt x="2703" y="1584"/>
                  </a:moveTo>
                  <a:cubicBezTo>
                    <a:pt x="2442" y="1584"/>
                    <a:pt x="2282" y="1383"/>
                    <a:pt x="2282" y="1129"/>
                  </a:cubicBezTo>
                  <a:cubicBezTo>
                    <a:pt x="2282" y="860"/>
                    <a:pt x="2391" y="683"/>
                    <a:pt x="2618" y="683"/>
                  </a:cubicBezTo>
                  <a:cubicBezTo>
                    <a:pt x="2815" y="683"/>
                    <a:pt x="2844" y="840"/>
                    <a:pt x="2812" y="1017"/>
                  </a:cubicBezTo>
                  <a:cubicBezTo>
                    <a:pt x="2882" y="1013"/>
                    <a:pt x="2882" y="1013"/>
                    <a:pt x="2882" y="1013"/>
                  </a:cubicBezTo>
                  <a:cubicBezTo>
                    <a:pt x="3049" y="753"/>
                    <a:pt x="3049" y="753"/>
                    <a:pt x="3049" y="753"/>
                  </a:cubicBezTo>
                  <a:cubicBezTo>
                    <a:pt x="2945" y="649"/>
                    <a:pt x="2824" y="596"/>
                    <a:pt x="2645" y="596"/>
                  </a:cubicBezTo>
                  <a:cubicBezTo>
                    <a:pt x="2345" y="596"/>
                    <a:pt x="2100" y="833"/>
                    <a:pt x="2100" y="1201"/>
                  </a:cubicBezTo>
                  <a:cubicBezTo>
                    <a:pt x="2100" y="1526"/>
                    <a:pt x="2306" y="1792"/>
                    <a:pt x="2623" y="1792"/>
                  </a:cubicBezTo>
                  <a:cubicBezTo>
                    <a:pt x="2909" y="1792"/>
                    <a:pt x="3061" y="1635"/>
                    <a:pt x="3136" y="1386"/>
                  </a:cubicBezTo>
                  <a:cubicBezTo>
                    <a:pt x="3066" y="1386"/>
                    <a:pt x="3066" y="1386"/>
                    <a:pt x="3066" y="1386"/>
                  </a:cubicBezTo>
                  <a:cubicBezTo>
                    <a:pt x="2986" y="1519"/>
                    <a:pt x="2902" y="1584"/>
                    <a:pt x="2703" y="1584"/>
                  </a:cubicBezTo>
                  <a:close/>
                  <a:moveTo>
                    <a:pt x="1053" y="1322"/>
                  </a:moveTo>
                  <a:cubicBezTo>
                    <a:pt x="1041" y="1322"/>
                    <a:pt x="1041" y="1322"/>
                    <a:pt x="1041" y="1322"/>
                  </a:cubicBezTo>
                  <a:cubicBezTo>
                    <a:pt x="511" y="0"/>
                    <a:pt x="511" y="0"/>
                    <a:pt x="511" y="0"/>
                  </a:cubicBezTo>
                  <a:cubicBezTo>
                    <a:pt x="0" y="0"/>
                    <a:pt x="0" y="0"/>
                    <a:pt x="0" y="0"/>
                  </a:cubicBezTo>
                  <a:cubicBezTo>
                    <a:pt x="0" y="88"/>
                    <a:pt x="0" y="88"/>
                    <a:pt x="0" y="88"/>
                  </a:cubicBezTo>
                  <a:cubicBezTo>
                    <a:pt x="87" y="88"/>
                    <a:pt x="87" y="88"/>
                    <a:pt x="87" y="88"/>
                  </a:cubicBezTo>
                  <a:cubicBezTo>
                    <a:pt x="121" y="88"/>
                    <a:pt x="223" y="184"/>
                    <a:pt x="223" y="221"/>
                  </a:cubicBezTo>
                  <a:cubicBezTo>
                    <a:pt x="223" y="1543"/>
                    <a:pt x="223" y="1543"/>
                    <a:pt x="223" y="1543"/>
                  </a:cubicBezTo>
                  <a:cubicBezTo>
                    <a:pt x="223" y="1579"/>
                    <a:pt x="121" y="1676"/>
                    <a:pt x="87" y="1676"/>
                  </a:cubicBezTo>
                  <a:cubicBezTo>
                    <a:pt x="0" y="1676"/>
                    <a:pt x="0" y="1676"/>
                    <a:pt x="0" y="1676"/>
                  </a:cubicBezTo>
                  <a:cubicBezTo>
                    <a:pt x="0" y="1763"/>
                    <a:pt x="0" y="1763"/>
                    <a:pt x="0" y="1763"/>
                  </a:cubicBezTo>
                  <a:cubicBezTo>
                    <a:pt x="549" y="1763"/>
                    <a:pt x="549" y="1763"/>
                    <a:pt x="549" y="1763"/>
                  </a:cubicBezTo>
                  <a:cubicBezTo>
                    <a:pt x="549" y="1676"/>
                    <a:pt x="549" y="1676"/>
                    <a:pt x="549" y="1676"/>
                  </a:cubicBezTo>
                  <a:cubicBezTo>
                    <a:pt x="462" y="1676"/>
                    <a:pt x="462" y="1676"/>
                    <a:pt x="462" y="1676"/>
                  </a:cubicBezTo>
                  <a:cubicBezTo>
                    <a:pt x="428" y="1676"/>
                    <a:pt x="327" y="1579"/>
                    <a:pt x="327" y="1543"/>
                  </a:cubicBezTo>
                  <a:cubicBezTo>
                    <a:pt x="327" y="233"/>
                    <a:pt x="327" y="233"/>
                    <a:pt x="327" y="233"/>
                  </a:cubicBezTo>
                  <a:cubicBezTo>
                    <a:pt x="968" y="1794"/>
                    <a:pt x="968" y="1794"/>
                    <a:pt x="968" y="1794"/>
                  </a:cubicBezTo>
                  <a:cubicBezTo>
                    <a:pt x="1609" y="259"/>
                    <a:pt x="1609" y="259"/>
                    <a:pt x="1609" y="259"/>
                  </a:cubicBezTo>
                  <a:cubicBezTo>
                    <a:pt x="1609" y="1543"/>
                    <a:pt x="1609" y="1543"/>
                    <a:pt x="1609" y="1543"/>
                  </a:cubicBezTo>
                  <a:cubicBezTo>
                    <a:pt x="1609" y="1579"/>
                    <a:pt x="1507" y="1676"/>
                    <a:pt x="1473" y="1676"/>
                  </a:cubicBezTo>
                  <a:cubicBezTo>
                    <a:pt x="1386" y="1676"/>
                    <a:pt x="1386" y="1676"/>
                    <a:pt x="1386" y="1676"/>
                  </a:cubicBezTo>
                  <a:cubicBezTo>
                    <a:pt x="1386" y="1763"/>
                    <a:pt x="1386" y="1763"/>
                    <a:pt x="1386" y="1763"/>
                  </a:cubicBezTo>
                  <a:cubicBezTo>
                    <a:pt x="2069" y="1763"/>
                    <a:pt x="2069" y="1763"/>
                    <a:pt x="2069" y="1763"/>
                  </a:cubicBezTo>
                  <a:cubicBezTo>
                    <a:pt x="2069" y="1676"/>
                    <a:pt x="2069" y="1676"/>
                    <a:pt x="2069" y="1676"/>
                  </a:cubicBezTo>
                  <a:cubicBezTo>
                    <a:pt x="1983" y="1676"/>
                    <a:pt x="1983" y="1676"/>
                    <a:pt x="1983" y="1676"/>
                  </a:cubicBezTo>
                  <a:cubicBezTo>
                    <a:pt x="1949" y="1676"/>
                    <a:pt x="1848" y="1579"/>
                    <a:pt x="1848" y="1543"/>
                  </a:cubicBezTo>
                  <a:cubicBezTo>
                    <a:pt x="1848" y="221"/>
                    <a:pt x="1848" y="221"/>
                    <a:pt x="1848" y="221"/>
                  </a:cubicBezTo>
                  <a:cubicBezTo>
                    <a:pt x="1848" y="184"/>
                    <a:pt x="1949" y="88"/>
                    <a:pt x="1983" y="88"/>
                  </a:cubicBezTo>
                  <a:cubicBezTo>
                    <a:pt x="2070" y="88"/>
                    <a:pt x="2070" y="88"/>
                    <a:pt x="2070" y="88"/>
                  </a:cubicBezTo>
                  <a:cubicBezTo>
                    <a:pt x="2070" y="0"/>
                    <a:pt x="2070" y="0"/>
                    <a:pt x="2070" y="0"/>
                  </a:cubicBezTo>
                  <a:cubicBezTo>
                    <a:pt x="1610" y="0"/>
                    <a:pt x="1610" y="0"/>
                    <a:pt x="1610" y="0"/>
                  </a:cubicBezTo>
                  <a:lnTo>
                    <a:pt x="1053" y="13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grpSp>
      <p:sp>
        <p:nvSpPr>
          <p:cNvPr id="12" name="ClientLogo">
            <a:extLst>
              <a:ext uri="{FF2B5EF4-FFF2-40B4-BE49-F238E27FC236}">
                <a16:creationId xmlns:a16="http://schemas.microsoft.com/office/drawing/2014/main" id="{5A541723-8353-4CC2-AFDA-19C8B3B786BF}"/>
              </a:ext>
            </a:extLst>
          </p:cNvPr>
          <p:cNvSpPr>
            <a:spLocks noGrp="1"/>
          </p:cNvSpPr>
          <p:nvPr>
            <p:ph type="pic" sz="quarter" idx="14" hasCustomPrompt="1"/>
            <p:custDataLst>
              <p:tags r:id="rId5"/>
            </p:custDataLst>
          </p:nvPr>
        </p:nvSpPr>
        <p:spPr>
          <a:xfrm>
            <a:off x="551942" y="4984025"/>
            <a:ext cx="1901952" cy="969264"/>
          </a:xfrm>
          <a:prstGeom prst="rect">
            <a:avLst/>
          </a:prstGeom>
        </p:spPr>
        <p:txBody>
          <a:bodyPr>
            <a:noAutofit/>
          </a:bodyPr>
          <a:lstStyle>
            <a:lvl1pPr algn="ctr">
              <a:defRPr sz="1200">
                <a:solidFill>
                  <a:schemeClr val="tx1"/>
                </a:solidFill>
              </a:defRPr>
            </a:lvl1pPr>
          </a:lstStyle>
          <a:p>
            <a:r>
              <a:rPr lang="en-US" dirty="0"/>
              <a:t>Client logo goes here.</a:t>
            </a:r>
          </a:p>
        </p:txBody>
      </p:sp>
      <p:sp>
        <p:nvSpPr>
          <p:cNvPr id="13" name="Documenttype">
            <a:extLst>
              <a:ext uri="{FF2B5EF4-FFF2-40B4-BE49-F238E27FC236}">
                <a16:creationId xmlns:a16="http://schemas.microsoft.com/office/drawing/2014/main" id="{A8F38EAB-8863-4F94-ACD0-B6D27373BCC1}"/>
              </a:ext>
            </a:extLst>
          </p:cNvPr>
          <p:cNvSpPr>
            <a:spLocks noGrp="1"/>
          </p:cNvSpPr>
          <p:nvPr>
            <p:ph type="body" sz="quarter" idx="13" hasCustomPrompt="1"/>
            <p:custDataLst>
              <p:tags r:id="rId6"/>
            </p:custDataLst>
          </p:nvPr>
        </p:nvSpPr>
        <p:spPr>
          <a:xfrm>
            <a:off x="551942" y="4510168"/>
            <a:ext cx="6016752" cy="215444"/>
          </a:xfrm>
          <a:prstGeom prst="rect">
            <a:avLst/>
          </a:prstGeom>
        </p:spPr>
        <p:txBody>
          <a:bodyPr wrap="square">
            <a:noAutofit/>
          </a:bodyPr>
          <a:lstStyle>
            <a:lvl1pPr>
              <a:buNone/>
              <a:defRPr sz="1400">
                <a:solidFill>
                  <a:schemeClr val="tx1"/>
                </a:solidFill>
              </a:defRPr>
            </a:lvl1pPr>
            <a:lvl2pPr marL="115888" indent="0">
              <a:buNone/>
              <a:defRPr>
                <a:solidFill>
                  <a:schemeClr val="bg1"/>
                </a:solidFill>
              </a:defRPr>
            </a:lvl2pPr>
            <a:lvl3pPr marL="466344" indent="0">
              <a:buNone/>
              <a:defRPr>
                <a:solidFill>
                  <a:schemeClr val="bg1"/>
                </a:solidFill>
              </a:defRPr>
            </a:lvl3pPr>
            <a:lvl4pPr marL="813816" indent="0">
              <a:buNone/>
              <a:defRPr>
                <a:solidFill>
                  <a:schemeClr val="bg1"/>
                </a:solidFill>
              </a:defRPr>
            </a:lvl4pPr>
            <a:lvl5pPr marL="1161288" indent="0">
              <a:buNone/>
              <a:defRPr>
                <a:solidFill>
                  <a:schemeClr val="bg1"/>
                </a:solidFill>
              </a:defRPr>
            </a:lvl5pPr>
          </a:lstStyle>
          <a:p>
            <a:pPr lvl="0"/>
            <a:r>
              <a:rPr lang="en-US" dirty="0"/>
              <a:t>Edit date or title/role</a:t>
            </a:r>
          </a:p>
        </p:txBody>
      </p:sp>
      <p:sp>
        <p:nvSpPr>
          <p:cNvPr id="14" name="Subtitle">
            <a:extLst>
              <a:ext uri="{FF2B5EF4-FFF2-40B4-BE49-F238E27FC236}">
                <a16:creationId xmlns:a16="http://schemas.microsoft.com/office/drawing/2014/main" id="{6C219131-971A-4BF6-8DFB-186691126F2C}"/>
              </a:ext>
            </a:extLst>
          </p:cNvPr>
          <p:cNvSpPr>
            <a:spLocks noGrp="1"/>
          </p:cNvSpPr>
          <p:nvPr>
            <p:ph type="subTitle" idx="1"/>
            <p:custDataLst>
              <p:tags r:id="rId7"/>
            </p:custDataLst>
          </p:nvPr>
        </p:nvSpPr>
        <p:spPr>
          <a:xfrm>
            <a:off x="551942" y="4092559"/>
            <a:ext cx="6016752" cy="307777"/>
          </a:xfrm>
          <a:prstGeom prst="rect">
            <a:avLst/>
          </a:prstGeom>
        </p:spPr>
        <p:txBody>
          <a:bodyPr wrap="square">
            <a:noAutofit/>
          </a:bodyPr>
          <a:lstStyle>
            <a:lvl1pPr marL="0" indent="0" algn="l">
              <a:buNone/>
              <a:defRPr sz="20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21" name="Title">
            <a:extLst>
              <a:ext uri="{FF2B5EF4-FFF2-40B4-BE49-F238E27FC236}">
                <a16:creationId xmlns:a16="http://schemas.microsoft.com/office/drawing/2014/main" id="{B280F3D7-8B5E-4751-907E-C1D9BEBFDCB8}"/>
              </a:ext>
            </a:extLst>
          </p:cNvPr>
          <p:cNvSpPr>
            <a:spLocks noGrp="1"/>
          </p:cNvSpPr>
          <p:nvPr>
            <p:ph type="title"/>
            <p:custDataLst>
              <p:tags r:id="rId8"/>
            </p:custDataLst>
          </p:nvPr>
        </p:nvSpPr>
        <p:spPr>
          <a:xfrm>
            <a:off x="551942" y="2049805"/>
            <a:ext cx="6016752" cy="1921708"/>
          </a:xfrm>
          <a:prstGeom prst="rect">
            <a:avLst/>
          </a:prstGeom>
        </p:spPr>
        <p:txBody>
          <a:bodyPr anchor="b">
            <a:normAutofit/>
          </a:bodyPr>
          <a:lstStyle>
            <a:lvl1pPr>
              <a:defRPr sz="4400" baseline="0">
                <a:ln w="6350" cap="flat">
                  <a:noFill/>
                  <a:miter lim="800000"/>
                </a:ln>
                <a:solidFill>
                  <a:schemeClr val="tx1"/>
                </a:solidFill>
              </a:defRPr>
            </a:lvl1pPr>
          </a:lstStyle>
          <a:p>
            <a:r>
              <a:rPr lang="en-US" dirty="0"/>
              <a:t>Click to edit Master title style</a:t>
            </a:r>
          </a:p>
        </p:txBody>
      </p:sp>
      <p:sp>
        <p:nvSpPr>
          <p:cNvPr id="25" name="Disclaimer-English (United States)">
            <a:extLst>
              <a:ext uri="{FF2B5EF4-FFF2-40B4-BE49-F238E27FC236}">
                <a16:creationId xmlns:a16="http://schemas.microsoft.com/office/drawing/2014/main" id="{365FDE2E-B4AC-48A0-8D5A-94F648AEA896}"/>
              </a:ext>
            </a:extLst>
          </p:cNvPr>
          <p:cNvSpPr>
            <a:spLocks noChangeArrowheads="1"/>
          </p:cNvSpPr>
          <p:nvPr userDrawn="1">
            <p:custDataLst>
              <p:tags r:id="rId9"/>
            </p:custDataLst>
          </p:nvPr>
        </p:nvSpPr>
        <p:spPr bwMode="black">
          <a:xfrm>
            <a:off x="551942" y="6190488"/>
            <a:ext cx="4114800" cy="3566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nchorCtr="0">
            <a:noAutofit/>
          </a:bodyPr>
          <a:lstStyle/>
          <a:p>
            <a:pPr defTabSz="804863" eaLnBrk="0" hangingPunct="0"/>
            <a:r>
              <a:rPr lang="en-US" sz="800" dirty="0">
                <a:solidFill>
                  <a:schemeClr val="tx1"/>
                </a:solidFill>
                <a:latin typeface="+mn-lt"/>
              </a:rPr>
              <a:t>CONFIDENTIAL AND PROPRIETARY</a:t>
            </a:r>
          </a:p>
          <a:p>
            <a:pPr defTabSz="804863" eaLnBrk="0" hangingPunct="0"/>
            <a:r>
              <a:rPr lang="en-US" sz="800" dirty="0">
                <a:solidFill>
                  <a:schemeClr val="tx1"/>
                </a:solidFill>
                <a:latin typeface="+mn-lt"/>
              </a:rPr>
              <a:t>Any use of this material without specific permission of McKinsey &amp; Company </a:t>
            </a:r>
            <a:br>
              <a:rPr lang="en-US" sz="800" dirty="0">
                <a:solidFill>
                  <a:schemeClr val="tx1"/>
                </a:solidFill>
                <a:latin typeface="+mn-lt"/>
              </a:rPr>
            </a:br>
            <a:r>
              <a:rPr lang="en-US" sz="800" dirty="0">
                <a:solidFill>
                  <a:schemeClr val="tx1"/>
                </a:solidFill>
                <a:latin typeface="+mn-lt"/>
              </a:rPr>
              <a:t>is strictly prohibited</a:t>
            </a:r>
          </a:p>
        </p:txBody>
      </p:sp>
    </p:spTree>
    <p:extLst>
      <p:ext uri="{BB962C8B-B14F-4D97-AF65-F5344CB8AC3E}">
        <p14:creationId xmlns:p14="http://schemas.microsoft.com/office/powerpoint/2010/main" val="26885933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rast Default">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6D01440F-CB45-4B1E-BF2B-97953CB35508}"/>
              </a:ext>
            </a:extLst>
          </p:cNvPr>
          <p:cNvGraphicFramePr>
            <a:graphicFrameLocks noChangeAspect="1"/>
          </p:cNvGraphicFramePr>
          <p:nvPr userDrawn="1">
            <p:custDataLst>
              <p:tags r:id="rId2"/>
            </p:custDataLst>
            <p:extLst>
              <p:ext uri="{D42A27DB-BD31-4B8C-83A1-F6EECF244321}">
                <p14:modId xmlns:p14="http://schemas.microsoft.com/office/powerpoint/2010/main" val="353085684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6452" name="think-cell Slide" r:id="rId10" imgW="413" imgH="416" progId="TCLayout.ActiveDocument.1">
                  <p:embed/>
                </p:oleObj>
              </mc:Choice>
              <mc:Fallback>
                <p:oleObj name="think-cell Slide" r:id="rId10" imgW="413" imgH="416" progId="TCLayout.ActiveDocument.1">
                  <p:embed/>
                  <p:pic>
                    <p:nvPicPr>
                      <p:cNvPr id="3" name="Object 2" hidden="1">
                        <a:extLst>
                          <a:ext uri="{FF2B5EF4-FFF2-40B4-BE49-F238E27FC236}">
                            <a16:creationId xmlns:a16="http://schemas.microsoft.com/office/drawing/2014/main" id="{6D01440F-CB45-4B1E-BF2B-97953CB35508}"/>
                          </a:ext>
                        </a:extLst>
                      </p:cNvPr>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F95EE31F-4647-48C1-8F33-15A7FC3D359F}"/>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15" name="Slide Number">
            <a:extLst>
              <a:ext uri="{FF2B5EF4-FFF2-40B4-BE49-F238E27FC236}">
                <a16:creationId xmlns:a16="http://schemas.microsoft.com/office/drawing/2014/main" id="{E4920261-0593-4AC5-992E-73B8CB0A1C71}"/>
              </a:ext>
            </a:extLst>
          </p:cNvPr>
          <p:cNvSpPr>
            <a:spLocks noChangeArrowheads="1"/>
          </p:cNvSpPr>
          <p:nvPr userDrawn="1">
            <p:custDataLst>
              <p:tags r:id="rId4"/>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dirty="0">
              <a:solidFill>
                <a:schemeClr val="tx1"/>
              </a:solidFill>
              <a:latin typeface="+mn-lt"/>
              <a:ea typeface="+mn-ea"/>
              <a:cs typeface="Arial" panose="020B0604020202020204" pitchFamily="34" charset="0"/>
            </a:endParaRPr>
          </a:p>
        </p:txBody>
      </p:sp>
      <p:sp>
        <p:nvSpPr>
          <p:cNvPr id="9" name="5. Source" hidden="1">
            <a:extLst>
              <a:ext uri="{FF2B5EF4-FFF2-40B4-BE49-F238E27FC236}">
                <a16:creationId xmlns:a16="http://schemas.microsoft.com/office/drawing/2014/main" id="{0CC39C66-1ED1-4BBF-87FB-6C74C9A461BE}"/>
              </a:ext>
            </a:extLst>
          </p:cNvPr>
          <p:cNvSpPr txBox="1"/>
          <p:nvPr userDrawn="1">
            <p:custDataLst>
              <p:tags r:id="rId5"/>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2" name="2. Slide Title">
            <a:extLst>
              <a:ext uri="{FF2B5EF4-FFF2-40B4-BE49-F238E27FC236}">
                <a16:creationId xmlns:a16="http://schemas.microsoft.com/office/drawing/2014/main" id="{0BDEB94E-58BF-43E2-8FF2-DCDA24AD4E9D}"/>
              </a:ext>
            </a:extLst>
          </p:cNvPr>
          <p:cNvSpPr>
            <a:spLocks noGrp="1"/>
          </p:cNvSpPr>
          <p:nvPr>
            <p:ph type="title"/>
            <p:custDataLst>
              <p:tags r:id="rId6"/>
            </p:custDataLst>
          </p:nvPr>
        </p:nvSpPr>
        <p:spPr>
          <a:xfrm>
            <a:off x="554736" y="182372"/>
            <a:ext cx="11082528" cy="731520"/>
          </a:xfrm>
        </p:spPr>
        <p:txBody>
          <a:bodyPr/>
          <a:lstStyle/>
          <a:p>
            <a:r>
              <a:rPr lang="en-US"/>
              <a:t>Click to edit Master title style</a:t>
            </a:r>
            <a:endParaRPr lang="en-US" dirty="0"/>
          </a:p>
        </p:txBody>
      </p:sp>
      <p:sp>
        <p:nvSpPr>
          <p:cNvPr id="14" name="3. Subtitle">
            <a:extLst>
              <a:ext uri="{FF2B5EF4-FFF2-40B4-BE49-F238E27FC236}">
                <a16:creationId xmlns:a16="http://schemas.microsoft.com/office/drawing/2014/main" id="{A865C2CC-D12C-4517-9906-7CCD161322EB}"/>
              </a:ext>
            </a:extLst>
          </p:cNvPr>
          <p:cNvSpPr>
            <a:spLocks noGrp="1"/>
          </p:cNvSpPr>
          <p:nvPr>
            <p:ph type="subTitle" idx="1"/>
            <p:custDataLst>
              <p:tags r:id="rId7"/>
            </p:custDataLst>
          </p:nvPr>
        </p:nvSpPr>
        <p:spPr>
          <a:xfrm>
            <a:off x="554736" y="903861"/>
            <a:ext cx="11082528" cy="276999"/>
          </a:xfrm>
        </p:spPr>
        <p:txBody>
          <a:bodyPr anchor="ctr" anchorCtr="0"/>
          <a:lstStyle/>
          <a:p>
            <a:r>
              <a:rPr lang="en-US" sz="1600" dirty="0"/>
              <a:t>Click to edit Master subtitle style</a:t>
            </a:r>
          </a:p>
        </p:txBody>
      </p:sp>
      <p:sp>
        <p:nvSpPr>
          <p:cNvPr id="17" name="1. On-page tracker">
            <a:extLst>
              <a:ext uri="{FF2B5EF4-FFF2-40B4-BE49-F238E27FC236}">
                <a16:creationId xmlns:a16="http://schemas.microsoft.com/office/drawing/2014/main" id="{FE52895E-A8CE-4207-AC48-2296C3D01401}"/>
              </a:ext>
            </a:extLst>
          </p:cNvPr>
          <p:cNvSpPr>
            <a:spLocks noGrp="1"/>
          </p:cNvSpPr>
          <p:nvPr>
            <p:ph type="body" sz="quarter" idx="17" hasCustomPrompt="1"/>
            <p:custDataLst>
              <p:tags r:id="rId8"/>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8545150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rast Top Left">
    <p:spTree>
      <p:nvGrpSpPr>
        <p:cNvPr id="1" name=""/>
        <p:cNvGrpSpPr/>
        <p:nvPr/>
      </p:nvGrpSpPr>
      <p:grpSpPr>
        <a:xfrm>
          <a:off x="0" y="0"/>
          <a:ext cx="0" cy="0"/>
          <a:chOff x="0" y="0"/>
          <a:chExt cx="0" cy="0"/>
        </a:xfrm>
      </p:grpSpPr>
      <p:sp>
        <p:nvSpPr>
          <p:cNvPr id="3" name="2. Slide Title">
            <a:extLst>
              <a:ext uri="{FF2B5EF4-FFF2-40B4-BE49-F238E27FC236}">
                <a16:creationId xmlns:a16="http://schemas.microsoft.com/office/drawing/2014/main" id="{064E079D-5BD2-4787-A7F2-0859A1CB5E94}"/>
              </a:ext>
            </a:extLst>
          </p:cNvPr>
          <p:cNvSpPr>
            <a:spLocks noGrp="1"/>
          </p:cNvSpPr>
          <p:nvPr>
            <p:ph type="title"/>
            <p:custDataLst>
              <p:tags r:id="rId1"/>
            </p:custDataLst>
          </p:nvPr>
        </p:nvSpPr>
        <p:spPr>
          <a:xfrm>
            <a:off x="554736" y="1706563"/>
            <a:ext cx="3813048" cy="861774"/>
          </a:xfrm>
          <a:prstGeom prst="rect">
            <a:avLst/>
          </a:prstGeom>
        </p:spPr>
        <p:txBody>
          <a:bodyPr anchor="t">
            <a:noAutofit/>
          </a:bodyPr>
          <a:lstStyle>
            <a:lvl1pPr>
              <a:defRPr>
                <a:ln w="6350" cap="flat">
                  <a:noFill/>
                  <a:miter lim="800000"/>
                </a:ln>
              </a:defRPr>
            </a:lvl1pPr>
          </a:lstStyle>
          <a:p>
            <a:r>
              <a:rPr lang="en-US" dirty="0"/>
              <a:t>Click to edit Master title style</a:t>
            </a:r>
          </a:p>
        </p:txBody>
      </p:sp>
      <p:sp>
        <p:nvSpPr>
          <p:cNvPr id="4" name="Slide Number">
            <a:extLst>
              <a:ext uri="{FF2B5EF4-FFF2-40B4-BE49-F238E27FC236}">
                <a16:creationId xmlns:a16="http://schemas.microsoft.com/office/drawing/2014/main" id="{E74A6D15-9D93-480F-A207-CA245151AE26}"/>
              </a:ext>
            </a:extLst>
          </p:cNvPr>
          <p:cNvSpPr>
            <a:spLocks noChangeArrowheads="1"/>
          </p:cNvSpPr>
          <p:nvPr userDrawn="1">
            <p:custDataLst>
              <p:tags r:id="rId2"/>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dirty="0">
              <a:solidFill>
                <a:schemeClr val="tx1"/>
              </a:solidFill>
              <a:latin typeface="+mn-lt"/>
              <a:ea typeface="+mn-ea"/>
              <a:cs typeface="Arial" panose="020B0604020202020204" pitchFamily="34" charset="0"/>
            </a:endParaRPr>
          </a:p>
        </p:txBody>
      </p:sp>
      <p:sp>
        <p:nvSpPr>
          <p:cNvPr id="6" name="5. Source" hidden="1">
            <a:extLst>
              <a:ext uri="{FF2B5EF4-FFF2-40B4-BE49-F238E27FC236}">
                <a16:creationId xmlns:a16="http://schemas.microsoft.com/office/drawing/2014/main" id="{33F722E2-991C-4728-97C9-8D281DB3C594}"/>
              </a:ext>
            </a:extLst>
          </p:cNvPr>
          <p:cNvSpPr txBox="1"/>
          <p:nvPr userDrawn="1">
            <p:custDataLst>
              <p:tags r:id="rId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8" name="1. On-page tracker">
            <a:extLst>
              <a:ext uri="{FF2B5EF4-FFF2-40B4-BE49-F238E27FC236}">
                <a16:creationId xmlns:a16="http://schemas.microsoft.com/office/drawing/2014/main" id="{86FA29AF-027A-4D55-B276-E2DD256DB988}"/>
              </a:ext>
            </a:extLst>
          </p:cNvPr>
          <p:cNvSpPr>
            <a:spLocks noGrp="1"/>
          </p:cNvSpPr>
          <p:nvPr>
            <p:ph type="body" sz="quarter" idx="17" hasCustomPrompt="1"/>
            <p:custDataLst>
              <p:tags r:id="rId4"/>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92196645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rast Mid Left">
    <p:spTree>
      <p:nvGrpSpPr>
        <p:cNvPr id="1" name=""/>
        <p:cNvGrpSpPr/>
        <p:nvPr/>
      </p:nvGrpSpPr>
      <p:grpSpPr>
        <a:xfrm>
          <a:off x="0" y="0"/>
          <a:ext cx="0" cy="0"/>
          <a:chOff x="0" y="0"/>
          <a:chExt cx="0" cy="0"/>
        </a:xfrm>
      </p:grpSpPr>
      <p:sp>
        <p:nvSpPr>
          <p:cNvPr id="3" name="2. Slide Title">
            <a:extLst>
              <a:ext uri="{FF2B5EF4-FFF2-40B4-BE49-F238E27FC236}">
                <a16:creationId xmlns:a16="http://schemas.microsoft.com/office/drawing/2014/main" id="{064E079D-5BD2-4787-A7F2-0859A1CB5E94}"/>
              </a:ext>
            </a:extLst>
          </p:cNvPr>
          <p:cNvSpPr>
            <a:spLocks noGrp="1"/>
          </p:cNvSpPr>
          <p:nvPr>
            <p:ph type="title"/>
            <p:custDataLst>
              <p:tags r:id="rId1"/>
            </p:custDataLst>
          </p:nvPr>
        </p:nvSpPr>
        <p:spPr>
          <a:xfrm>
            <a:off x="554736" y="3044280"/>
            <a:ext cx="5065776" cy="769441"/>
          </a:xfrm>
          <a:prstGeom prst="rect">
            <a:avLst/>
          </a:prstGeom>
        </p:spPr>
        <p:txBody>
          <a:bodyPr rIns="365760" anchor="ctr">
            <a:noAutofit/>
          </a:bodyPr>
          <a:lstStyle>
            <a:lvl1pPr>
              <a:defRPr>
                <a:ln w="6350" cap="flat">
                  <a:noFill/>
                  <a:miter lim="800000"/>
                </a:ln>
              </a:defRPr>
            </a:lvl1pPr>
          </a:lstStyle>
          <a:p>
            <a:r>
              <a:rPr lang="en-US" dirty="0"/>
              <a:t>Click to edit Master title style</a:t>
            </a:r>
          </a:p>
        </p:txBody>
      </p:sp>
      <p:sp>
        <p:nvSpPr>
          <p:cNvPr id="9" name="Slide Number">
            <a:extLst>
              <a:ext uri="{FF2B5EF4-FFF2-40B4-BE49-F238E27FC236}">
                <a16:creationId xmlns:a16="http://schemas.microsoft.com/office/drawing/2014/main" id="{8CFBA6B2-A084-4532-80C0-2629A5553A76}"/>
              </a:ext>
            </a:extLst>
          </p:cNvPr>
          <p:cNvSpPr>
            <a:spLocks noChangeArrowheads="1"/>
          </p:cNvSpPr>
          <p:nvPr userDrawn="1">
            <p:custDataLst>
              <p:tags r:id="rId2"/>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dirty="0">
              <a:solidFill>
                <a:schemeClr val="tx1"/>
              </a:solidFill>
              <a:latin typeface="+mn-lt"/>
              <a:ea typeface="+mn-ea"/>
              <a:cs typeface="Arial" panose="020B0604020202020204" pitchFamily="34" charset="0"/>
            </a:endParaRPr>
          </a:p>
        </p:txBody>
      </p:sp>
      <p:sp>
        <p:nvSpPr>
          <p:cNvPr id="7" name="5. Source" hidden="1">
            <a:extLst>
              <a:ext uri="{FF2B5EF4-FFF2-40B4-BE49-F238E27FC236}">
                <a16:creationId xmlns:a16="http://schemas.microsoft.com/office/drawing/2014/main" id="{677DA9EB-F148-4622-AB71-9F38D348578D}"/>
              </a:ext>
            </a:extLst>
          </p:cNvPr>
          <p:cNvSpPr txBox="1"/>
          <p:nvPr userDrawn="1">
            <p:custDataLst>
              <p:tags r:id="rId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8" name="1. On-page tracker">
            <a:extLst>
              <a:ext uri="{FF2B5EF4-FFF2-40B4-BE49-F238E27FC236}">
                <a16:creationId xmlns:a16="http://schemas.microsoft.com/office/drawing/2014/main" id="{93728AF3-A71A-4C7A-97DE-605BB9E1802D}"/>
              </a:ext>
            </a:extLst>
          </p:cNvPr>
          <p:cNvSpPr>
            <a:spLocks noGrp="1"/>
          </p:cNvSpPr>
          <p:nvPr>
            <p:ph type="body" sz="quarter" idx="17" hasCustomPrompt="1"/>
            <p:custDataLst>
              <p:tags r:id="rId4"/>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52829456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rast Section">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70A466E0-AD73-4F3A-9B78-5C1BB1238B16}"/>
              </a:ext>
            </a:extLst>
          </p:cNvPr>
          <p:cNvGraphicFramePr>
            <a:graphicFrameLocks noChangeAspect="1"/>
          </p:cNvGraphicFramePr>
          <p:nvPr userDrawn="1">
            <p:custDataLst>
              <p:tags r:id="rId2"/>
            </p:custDataLst>
            <p:extLst>
              <p:ext uri="{D42A27DB-BD31-4B8C-83A1-F6EECF244321}">
                <p14:modId xmlns:p14="http://schemas.microsoft.com/office/powerpoint/2010/main" val="181429864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7476" name="think-cell Slide" r:id="rId9" imgW="473" imgH="476" progId="TCLayout.ActiveDocument.1">
                  <p:embed/>
                </p:oleObj>
              </mc:Choice>
              <mc:Fallback>
                <p:oleObj name="think-cell Slide" r:id="rId9" imgW="473" imgH="476" progId="TCLayout.ActiveDocument.1">
                  <p:embed/>
                  <p:pic>
                    <p:nvPicPr>
                      <p:cNvPr id="3" name="Object 2" hidden="1">
                        <a:extLst>
                          <a:ext uri="{FF2B5EF4-FFF2-40B4-BE49-F238E27FC236}">
                            <a16:creationId xmlns:a16="http://schemas.microsoft.com/office/drawing/2014/main" id="{70A466E0-AD73-4F3A-9B78-5C1BB1238B16}"/>
                          </a:ext>
                        </a:extLst>
                      </p:cNvPr>
                      <p:cNvPicPr/>
                      <p:nvPr/>
                    </p:nvPicPr>
                    <p:blipFill>
                      <a:blip r:embed="rId10"/>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D52DFA4F-F49F-468D-B19A-F0D9ACACF902}"/>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44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7" name="2. Slide Title">
            <a:extLst>
              <a:ext uri="{FF2B5EF4-FFF2-40B4-BE49-F238E27FC236}">
                <a16:creationId xmlns:a16="http://schemas.microsoft.com/office/drawing/2014/main" id="{E222DC4C-FD9F-4495-B0EA-3E6F1E35596A}"/>
              </a:ext>
            </a:extLst>
          </p:cNvPr>
          <p:cNvSpPr>
            <a:spLocks noGrp="1"/>
          </p:cNvSpPr>
          <p:nvPr>
            <p:ph type="title"/>
            <p:custDataLst>
              <p:tags r:id="rId4"/>
            </p:custDataLst>
          </p:nvPr>
        </p:nvSpPr>
        <p:spPr>
          <a:xfrm>
            <a:off x="554736" y="4580468"/>
            <a:ext cx="11082528" cy="677108"/>
          </a:xfrm>
        </p:spPr>
        <p:txBody>
          <a:bodyPr anchor="b">
            <a:noAutofit/>
          </a:bodyPr>
          <a:lstStyle>
            <a:lvl1pPr>
              <a:lnSpc>
                <a:spcPct val="93000"/>
              </a:lnSpc>
              <a:defRPr sz="4400"/>
            </a:lvl1pPr>
          </a:lstStyle>
          <a:p>
            <a:r>
              <a:rPr lang="en-US" dirty="0"/>
              <a:t>Click to edit Master title style</a:t>
            </a:r>
          </a:p>
        </p:txBody>
      </p:sp>
      <p:sp>
        <p:nvSpPr>
          <p:cNvPr id="8" name="Slide Number">
            <a:extLst>
              <a:ext uri="{FF2B5EF4-FFF2-40B4-BE49-F238E27FC236}">
                <a16:creationId xmlns:a16="http://schemas.microsoft.com/office/drawing/2014/main" id="{9AC4B822-CA6B-4F05-8715-F74C6D5D34B1}"/>
              </a:ext>
            </a:extLst>
          </p:cNvPr>
          <p:cNvSpPr>
            <a:spLocks noChangeArrowheads="1"/>
          </p:cNvSpPr>
          <p:nvPr userDrawn="1">
            <p:custDataLst>
              <p:tags r:id="rId5"/>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dirty="0">
              <a:solidFill>
                <a:schemeClr val="tx1"/>
              </a:solidFill>
              <a:latin typeface="+mn-lt"/>
              <a:ea typeface="+mn-ea"/>
              <a:cs typeface="Arial" panose="020B0604020202020204" pitchFamily="34" charset="0"/>
            </a:endParaRPr>
          </a:p>
        </p:txBody>
      </p:sp>
      <p:sp>
        <p:nvSpPr>
          <p:cNvPr id="6" name="5. Source" hidden="1">
            <a:extLst>
              <a:ext uri="{FF2B5EF4-FFF2-40B4-BE49-F238E27FC236}">
                <a16:creationId xmlns:a16="http://schemas.microsoft.com/office/drawing/2014/main" id="{4376B40D-309A-4442-81B2-638CDEBB2F76}"/>
              </a:ext>
            </a:extLst>
          </p:cNvPr>
          <p:cNvSpPr txBox="1"/>
          <p:nvPr userDrawn="1">
            <p:custDataLst>
              <p:tags r:id="rId6"/>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9" name="1. On-page tracker">
            <a:extLst>
              <a:ext uri="{FF2B5EF4-FFF2-40B4-BE49-F238E27FC236}">
                <a16:creationId xmlns:a16="http://schemas.microsoft.com/office/drawing/2014/main" id="{54D7CBA4-82F6-465D-A903-99498223AB1A}"/>
              </a:ext>
            </a:extLst>
          </p:cNvPr>
          <p:cNvSpPr>
            <a:spLocks noGrp="1"/>
          </p:cNvSpPr>
          <p:nvPr>
            <p:ph type="body" sz="quarter" idx="17" hasCustomPrompt="1"/>
            <p:custDataLst>
              <p:tags r:id="rId7"/>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7750153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efault">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D8EFF8A2-0FB9-4B25-8B8D-492353274983}"/>
              </a:ext>
            </a:extLst>
          </p:cNvPr>
          <p:cNvGraphicFramePr>
            <a:graphicFrameLocks noChangeAspect="1"/>
          </p:cNvGraphicFramePr>
          <p:nvPr userDrawn="1">
            <p:custDataLst>
              <p:tags r:id="rId2"/>
            </p:custDataLst>
            <p:extLst>
              <p:ext uri="{D42A27DB-BD31-4B8C-83A1-F6EECF244321}">
                <p14:modId xmlns:p14="http://schemas.microsoft.com/office/powerpoint/2010/main" val="92742848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140" name="think-cell Slide" r:id="rId10" imgW="413" imgH="416" progId="TCLayout.ActiveDocument.1">
                  <p:embed/>
                </p:oleObj>
              </mc:Choice>
              <mc:Fallback>
                <p:oleObj name="think-cell Slide" r:id="rId10" imgW="413" imgH="416" progId="TCLayout.ActiveDocument.1">
                  <p:embed/>
                  <p:pic>
                    <p:nvPicPr>
                      <p:cNvPr id="3" name="Object 2" hidden="1">
                        <a:extLst>
                          <a:ext uri="{FF2B5EF4-FFF2-40B4-BE49-F238E27FC236}">
                            <a16:creationId xmlns:a16="http://schemas.microsoft.com/office/drawing/2014/main" id="{D8EFF8A2-0FB9-4B25-8B8D-492353274983}"/>
                          </a:ext>
                        </a:extLst>
                      </p:cNvPr>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9F741700-5035-4E61-A4AC-1B3C7AE220D5}"/>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15" name="2. Slide Title">
            <a:extLst>
              <a:ext uri="{FF2B5EF4-FFF2-40B4-BE49-F238E27FC236}">
                <a16:creationId xmlns:a16="http://schemas.microsoft.com/office/drawing/2014/main" id="{699FD2C4-82B5-475E-9235-DB128978B618}"/>
              </a:ext>
            </a:extLst>
          </p:cNvPr>
          <p:cNvSpPr>
            <a:spLocks noGrp="1"/>
          </p:cNvSpPr>
          <p:nvPr>
            <p:ph type="title"/>
            <p:custDataLst>
              <p:tags r:id="rId4"/>
            </p:custDataLst>
          </p:nvPr>
        </p:nvSpPr>
        <p:spPr>
          <a:xfrm>
            <a:off x="554736" y="182372"/>
            <a:ext cx="11082528" cy="731520"/>
          </a:xfrm>
        </p:spPr>
        <p:txBody>
          <a:bodyPr/>
          <a:lstStyle/>
          <a:p>
            <a:r>
              <a:rPr lang="en-US"/>
              <a:t>Click to edit Master title style</a:t>
            </a:r>
            <a:endParaRPr lang="en-US" dirty="0"/>
          </a:p>
        </p:txBody>
      </p:sp>
      <p:sp>
        <p:nvSpPr>
          <p:cNvPr id="9" name="Slide Number">
            <a:extLst>
              <a:ext uri="{FF2B5EF4-FFF2-40B4-BE49-F238E27FC236}">
                <a16:creationId xmlns:a16="http://schemas.microsoft.com/office/drawing/2014/main" id="{66686DBA-90DA-4033-B950-94CBD0D7A425}"/>
              </a:ext>
            </a:extLst>
          </p:cNvPr>
          <p:cNvSpPr>
            <a:spLocks noChangeArrowheads="1"/>
          </p:cNvSpPr>
          <p:nvPr userDrawn="1">
            <p:custDataLst>
              <p:tags r:id="rId5"/>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8" name="5. Source" hidden="1">
            <a:extLst>
              <a:ext uri="{FF2B5EF4-FFF2-40B4-BE49-F238E27FC236}">
                <a16:creationId xmlns:a16="http://schemas.microsoft.com/office/drawing/2014/main" id="{9238B1D6-2095-4826-AA45-9A4E6F7D1A16}"/>
              </a:ext>
            </a:extLst>
          </p:cNvPr>
          <p:cNvSpPr txBox="1"/>
          <p:nvPr userDrawn="1">
            <p:custDataLst>
              <p:tags r:id="rId6"/>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A8BAFD1A-3C11-49E6-B76E-5166760AF118}"/>
              </a:ext>
            </a:extLst>
          </p:cNvPr>
          <p:cNvSpPr>
            <a:spLocks noGrp="1"/>
          </p:cNvSpPr>
          <p:nvPr>
            <p:ph type="body" sz="quarter" idx="17" hasCustomPrompt="1"/>
            <p:custDataLst>
              <p:tags r:id="rId7"/>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
        <p:nvSpPr>
          <p:cNvPr id="12" name="3. Subtitle">
            <a:extLst>
              <a:ext uri="{FF2B5EF4-FFF2-40B4-BE49-F238E27FC236}">
                <a16:creationId xmlns:a16="http://schemas.microsoft.com/office/drawing/2014/main" id="{1EE9FF4B-7331-4DE1-A594-C0C335ED5BE5}"/>
              </a:ext>
            </a:extLst>
          </p:cNvPr>
          <p:cNvSpPr>
            <a:spLocks noGrp="1"/>
          </p:cNvSpPr>
          <p:nvPr>
            <p:ph type="subTitle" idx="1"/>
            <p:custDataLst>
              <p:tags r:id="rId8"/>
            </p:custDataLst>
          </p:nvPr>
        </p:nvSpPr>
        <p:spPr>
          <a:xfrm>
            <a:off x="554736" y="903861"/>
            <a:ext cx="11082528" cy="276999"/>
          </a:xfrm>
        </p:spPr>
        <p:txBody>
          <a:bodyPr anchor="ctr" anchorCtr="0"/>
          <a:lstStyle/>
          <a:p>
            <a:r>
              <a:rPr lang="en-US" sz="1600"/>
              <a:t>Click to edit Master subtitle style</a:t>
            </a:r>
            <a:endParaRPr lang="en-US" sz="1600" dirty="0"/>
          </a:p>
        </p:txBody>
      </p:sp>
    </p:spTree>
    <p:extLst>
      <p:ext uri="{BB962C8B-B14F-4D97-AF65-F5344CB8AC3E}">
        <p14:creationId xmlns:p14="http://schemas.microsoft.com/office/powerpoint/2010/main" val="160822432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rast Quote">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965A42E5-8A95-48CC-91A7-EC09BEF8D283}"/>
              </a:ext>
            </a:extLst>
          </p:cNvPr>
          <p:cNvGraphicFramePr>
            <a:graphicFrameLocks noChangeAspect="1"/>
          </p:cNvGraphicFramePr>
          <p:nvPr userDrawn="1">
            <p:custDataLst>
              <p:tags r:id="rId2"/>
            </p:custDataLst>
            <p:extLst>
              <p:ext uri="{D42A27DB-BD31-4B8C-83A1-F6EECF244321}">
                <p14:modId xmlns:p14="http://schemas.microsoft.com/office/powerpoint/2010/main" val="418139662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8500" name="think-cell Slide" r:id="rId10" imgW="473" imgH="476" progId="TCLayout.ActiveDocument.1">
                  <p:embed/>
                </p:oleObj>
              </mc:Choice>
              <mc:Fallback>
                <p:oleObj name="think-cell Slide" r:id="rId10" imgW="473" imgH="476" progId="TCLayout.ActiveDocument.1">
                  <p:embed/>
                  <p:pic>
                    <p:nvPicPr>
                      <p:cNvPr id="3" name="Object 2" hidden="1">
                        <a:extLst>
                          <a:ext uri="{FF2B5EF4-FFF2-40B4-BE49-F238E27FC236}">
                            <a16:creationId xmlns:a16="http://schemas.microsoft.com/office/drawing/2014/main" id="{965A42E5-8A95-48CC-91A7-EC09BEF8D283}"/>
                          </a:ext>
                        </a:extLst>
                      </p:cNvPr>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796343A1-B4C8-41A2-9540-F666771DD092}"/>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34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7" name="2. Slide Title">
            <a:extLst>
              <a:ext uri="{FF2B5EF4-FFF2-40B4-BE49-F238E27FC236}">
                <a16:creationId xmlns:a16="http://schemas.microsoft.com/office/drawing/2014/main" id="{FB296734-15F7-4BDF-BF7F-AD560B3E09D7}"/>
              </a:ext>
            </a:extLst>
          </p:cNvPr>
          <p:cNvSpPr>
            <a:spLocks noGrp="1"/>
          </p:cNvSpPr>
          <p:nvPr>
            <p:ph type="title" hasCustomPrompt="1"/>
            <p:custDataLst>
              <p:tags r:id="rId4"/>
            </p:custDataLst>
          </p:nvPr>
        </p:nvSpPr>
        <p:spPr>
          <a:xfrm>
            <a:off x="1505712" y="3592841"/>
            <a:ext cx="9180576" cy="486608"/>
          </a:xfrm>
          <a:prstGeom prst="rect">
            <a:avLst/>
          </a:prstGeom>
        </p:spPr>
        <p:txBody>
          <a:bodyPr>
            <a:spAutoFit/>
          </a:bodyPr>
          <a:lstStyle>
            <a:lvl1pPr>
              <a:lnSpc>
                <a:spcPct val="93000"/>
              </a:lnSpc>
              <a:defRPr sz="3400"/>
            </a:lvl1pPr>
          </a:lstStyle>
          <a:p>
            <a:r>
              <a:rPr lang="en-US" dirty="0"/>
              <a:t>“Click to add quote</a:t>
            </a:r>
          </a:p>
        </p:txBody>
      </p:sp>
      <p:sp>
        <p:nvSpPr>
          <p:cNvPr id="9" name="3. Subtitle">
            <a:extLst>
              <a:ext uri="{FF2B5EF4-FFF2-40B4-BE49-F238E27FC236}">
                <a16:creationId xmlns:a16="http://schemas.microsoft.com/office/drawing/2014/main" id="{F91EA195-0A6B-4141-BE0A-C29B8632D98B}"/>
              </a:ext>
            </a:extLst>
          </p:cNvPr>
          <p:cNvSpPr>
            <a:spLocks noGrp="1"/>
          </p:cNvSpPr>
          <p:nvPr>
            <p:ph type="subTitle" idx="1" hasCustomPrompt="1"/>
            <p:custDataLst>
              <p:tags r:id="rId5"/>
            </p:custDataLst>
          </p:nvPr>
        </p:nvSpPr>
        <p:spPr>
          <a:xfrm>
            <a:off x="1505712" y="4284630"/>
            <a:ext cx="9180576" cy="276999"/>
          </a:xfrm>
        </p:spPr>
        <p:txBody>
          <a:bodyPr wrap="square">
            <a:noAutofit/>
          </a:bodyPr>
          <a:lstStyle>
            <a:lvl1pPr marL="0" indent="0" algn="l">
              <a:buNone/>
              <a:defRPr sz="16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quote source</a:t>
            </a:r>
          </a:p>
        </p:txBody>
      </p:sp>
      <p:sp>
        <p:nvSpPr>
          <p:cNvPr id="8" name="Slide Number">
            <a:extLst>
              <a:ext uri="{FF2B5EF4-FFF2-40B4-BE49-F238E27FC236}">
                <a16:creationId xmlns:a16="http://schemas.microsoft.com/office/drawing/2014/main" id="{9A085514-D1F6-4D77-A23F-C5C66C21AB2E}"/>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dirty="0">
              <a:solidFill>
                <a:schemeClr val="tx1"/>
              </a:solidFill>
              <a:latin typeface="+mn-lt"/>
              <a:ea typeface="+mn-ea"/>
              <a:cs typeface="Arial" panose="020B0604020202020204" pitchFamily="34" charset="0"/>
            </a:endParaRPr>
          </a:p>
        </p:txBody>
      </p:sp>
      <p:sp>
        <p:nvSpPr>
          <p:cNvPr id="11" name="5. Source" hidden="1">
            <a:extLst>
              <a:ext uri="{FF2B5EF4-FFF2-40B4-BE49-F238E27FC236}">
                <a16:creationId xmlns:a16="http://schemas.microsoft.com/office/drawing/2014/main" id="{C5FBD0AF-1EDD-41EB-9A6E-173435ADFFE5}"/>
              </a:ext>
            </a:extLst>
          </p:cNvPr>
          <p:cNvSpPr txBox="1"/>
          <p:nvPr userDrawn="1">
            <p:custDataLst>
              <p:tags r:id="rId7"/>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3" name="1. On-page tracker">
            <a:extLst>
              <a:ext uri="{FF2B5EF4-FFF2-40B4-BE49-F238E27FC236}">
                <a16:creationId xmlns:a16="http://schemas.microsoft.com/office/drawing/2014/main" id="{F4C99502-105F-4A25-9FB4-3478945E9EF7}"/>
              </a:ext>
            </a:extLst>
          </p:cNvPr>
          <p:cNvSpPr>
            <a:spLocks noGrp="1"/>
          </p:cNvSpPr>
          <p:nvPr>
            <p:ph type="body" sz="quarter" idx="17" hasCustomPrompt="1"/>
            <p:custDataLst>
              <p:tags r:id="rId8"/>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231267882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Contrast 1/4">
    <p:bg>
      <p:bgPr>
        <a:solidFill>
          <a:schemeClr val="tx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C3A3BA4A-22A3-4843-892F-E42C155B4288}"/>
              </a:ext>
            </a:extLst>
          </p:cNvPr>
          <p:cNvGraphicFramePr>
            <a:graphicFrameLocks noChangeAspect="1"/>
          </p:cNvGraphicFramePr>
          <p:nvPr userDrawn="1">
            <p:custDataLst>
              <p:tags r:id="rId2"/>
            </p:custDataLst>
            <p:extLst>
              <p:ext uri="{D42A27DB-BD31-4B8C-83A1-F6EECF244321}">
                <p14:modId xmlns:p14="http://schemas.microsoft.com/office/powerpoint/2010/main" val="332939914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9524" name="think-cell Slide" r:id="rId16" imgW="413" imgH="416" progId="TCLayout.ActiveDocument.1">
                  <p:embed/>
                </p:oleObj>
              </mc:Choice>
              <mc:Fallback>
                <p:oleObj name="think-cell Slide" r:id="rId16" imgW="413" imgH="416" progId="TCLayout.ActiveDocument.1">
                  <p:embed/>
                  <p:pic>
                    <p:nvPicPr>
                      <p:cNvPr id="3" name="Object 2" hidden="1">
                        <a:extLst>
                          <a:ext uri="{FF2B5EF4-FFF2-40B4-BE49-F238E27FC236}">
                            <a16:creationId xmlns:a16="http://schemas.microsoft.com/office/drawing/2014/main" id="{C3A3BA4A-22A3-4843-892F-E42C155B4288}"/>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5BF2AED7-361B-4221-9AF6-77A108DA0C2B}"/>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6" name="RectangleDark">
            <a:extLst>
              <a:ext uri="{FF2B5EF4-FFF2-40B4-BE49-F238E27FC236}">
                <a16:creationId xmlns:a16="http://schemas.microsoft.com/office/drawing/2014/main" id="{3FA229FA-A3E6-464F-8FAE-54175450EBEB}"/>
              </a:ext>
            </a:extLst>
          </p:cNvPr>
          <p:cNvSpPr/>
          <p:nvPr userDrawn="1">
            <p:custDataLst>
              <p:tags r:id="rId4"/>
            </p:custDataLst>
          </p:nvPr>
        </p:nvSpPr>
        <p:spPr bwMode="ltGray">
          <a:xfrm>
            <a:off x="3413760" y="0"/>
            <a:ext cx="8778240" cy="6858000"/>
          </a:xfrm>
          <a:prstGeom prst="rect">
            <a:avLst/>
          </a:prstGeom>
          <a:solidFill>
            <a:schemeClr val="bg1"/>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chemeClr val="bg2"/>
              </a:solidFill>
              <a:latin typeface="Arial" panose="020B0604020202020204" pitchFamily="34" charset="0"/>
            </a:endParaRPr>
          </a:p>
        </p:txBody>
      </p:sp>
      <p:sp>
        <p:nvSpPr>
          <p:cNvPr id="16" name="SlideLogoText">
            <a:extLst>
              <a:ext uri="{FF2B5EF4-FFF2-40B4-BE49-F238E27FC236}">
                <a16:creationId xmlns:a16="http://schemas.microsoft.com/office/drawing/2014/main" id="{7D03BAA3-96F1-4B7C-895E-B9B8CFDDA50B}"/>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17" name="Slide Number">
            <a:extLst>
              <a:ext uri="{FF2B5EF4-FFF2-40B4-BE49-F238E27FC236}">
                <a16:creationId xmlns:a16="http://schemas.microsoft.com/office/drawing/2014/main" id="{ACF9526A-1F1C-4E57-8A8D-21EDBC12066F}"/>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cxnSp>
        <p:nvCxnSpPr>
          <p:cNvPr id="13" name="BottomLineLeft">
            <a:extLst>
              <a:ext uri="{FF2B5EF4-FFF2-40B4-BE49-F238E27FC236}">
                <a16:creationId xmlns:a16="http://schemas.microsoft.com/office/drawing/2014/main" id="{860F551B-05D0-4883-89B6-6CE418F81F78}"/>
              </a:ext>
            </a:extLst>
          </p:cNvPr>
          <p:cNvCxnSpPr/>
          <p:nvPr userDrawn="1">
            <p:custDataLst>
              <p:tags r:id="rId7"/>
            </p:custDataLst>
          </p:nvPr>
        </p:nvCxnSpPr>
        <p:spPr>
          <a:xfrm>
            <a:off x="554736" y="6453769"/>
            <a:ext cx="2514600"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4" name="BottomLineRight">
            <a:extLst>
              <a:ext uri="{FF2B5EF4-FFF2-40B4-BE49-F238E27FC236}">
                <a16:creationId xmlns:a16="http://schemas.microsoft.com/office/drawing/2014/main" id="{C2A81BD2-BB6D-46F4-A26E-5D243E24DDD3}"/>
              </a:ext>
            </a:extLst>
          </p:cNvPr>
          <p:cNvCxnSpPr/>
          <p:nvPr userDrawn="1">
            <p:custDataLst>
              <p:tags r:id="rId8"/>
            </p:custDataLst>
          </p:nvPr>
        </p:nvCxnSpPr>
        <p:spPr>
          <a:xfrm>
            <a:off x="3715757" y="6453769"/>
            <a:ext cx="7918704"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TopLineRight">
            <a:extLst>
              <a:ext uri="{FF2B5EF4-FFF2-40B4-BE49-F238E27FC236}">
                <a16:creationId xmlns:a16="http://schemas.microsoft.com/office/drawing/2014/main" id="{AD6B0CAC-AB2A-44BD-A5F1-181F096A1CA7}"/>
              </a:ext>
            </a:extLst>
          </p:cNvPr>
          <p:cNvCxnSpPr/>
          <p:nvPr userDrawn="1">
            <p:custDataLst>
              <p:tags r:id="rId9"/>
            </p:custDataLst>
          </p:nvPr>
        </p:nvCxnSpPr>
        <p:spPr>
          <a:xfrm>
            <a:off x="3715757" y="1181906"/>
            <a:ext cx="7918704"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0" name="TopLineLeft">
            <a:extLst>
              <a:ext uri="{FF2B5EF4-FFF2-40B4-BE49-F238E27FC236}">
                <a16:creationId xmlns:a16="http://schemas.microsoft.com/office/drawing/2014/main" id="{B80458B7-DA1A-4215-B701-10FAC61D0E28}"/>
              </a:ext>
            </a:extLst>
          </p:cNvPr>
          <p:cNvCxnSpPr/>
          <p:nvPr userDrawn="1">
            <p:custDataLst>
              <p:tags r:id="rId10"/>
            </p:custDataLst>
          </p:nvPr>
        </p:nvCxnSpPr>
        <p:spPr>
          <a:xfrm>
            <a:off x="554736" y="1181906"/>
            <a:ext cx="2514600"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9" name="2. Slide Title">
            <a:extLst>
              <a:ext uri="{FF2B5EF4-FFF2-40B4-BE49-F238E27FC236}">
                <a16:creationId xmlns:a16="http://schemas.microsoft.com/office/drawing/2014/main" id="{7C125983-42A9-42F7-AA00-F56CD87B285E}"/>
              </a:ext>
            </a:extLst>
          </p:cNvPr>
          <p:cNvSpPr>
            <a:spLocks noGrp="1"/>
          </p:cNvSpPr>
          <p:nvPr>
            <p:ph type="title"/>
            <p:custDataLst>
              <p:tags r:id="rId11"/>
            </p:custDataLst>
          </p:nvPr>
        </p:nvSpPr>
        <p:spPr>
          <a:xfrm>
            <a:off x="554736" y="2744369"/>
            <a:ext cx="2514600" cy="769441"/>
          </a:xfrm>
        </p:spPr>
        <p:txBody>
          <a:bodyPr anchor="b">
            <a:noAutofit/>
          </a:bodyPr>
          <a:lstStyle>
            <a:lvl1pPr>
              <a:defRPr>
                <a:solidFill>
                  <a:schemeClr val="bg2"/>
                </a:solidFill>
              </a:defRPr>
            </a:lvl1pPr>
          </a:lstStyle>
          <a:p>
            <a:r>
              <a:rPr lang="en-US" dirty="0"/>
              <a:t>Click to edit Master title</a:t>
            </a:r>
          </a:p>
        </p:txBody>
      </p:sp>
      <p:sp>
        <p:nvSpPr>
          <p:cNvPr id="20" name="3. Subtitle">
            <a:extLst>
              <a:ext uri="{FF2B5EF4-FFF2-40B4-BE49-F238E27FC236}">
                <a16:creationId xmlns:a16="http://schemas.microsoft.com/office/drawing/2014/main" id="{9D41FF9F-DFB7-4DFF-B338-08A2CA649393}"/>
              </a:ext>
            </a:extLst>
          </p:cNvPr>
          <p:cNvSpPr>
            <a:spLocks noGrp="1"/>
          </p:cNvSpPr>
          <p:nvPr>
            <p:ph type="subTitle" idx="1"/>
            <p:custDataLst>
              <p:tags r:id="rId12"/>
            </p:custDataLst>
          </p:nvPr>
        </p:nvSpPr>
        <p:spPr>
          <a:xfrm>
            <a:off x="554736" y="3659644"/>
            <a:ext cx="2514600" cy="492443"/>
          </a:xfrm>
        </p:spPr>
        <p:txBody>
          <a:bodyPr wrap="square">
            <a:spAutoFit/>
          </a:bodyPr>
          <a:lstStyle>
            <a:lvl1pPr marL="0" indent="0" algn="l">
              <a:buNone/>
              <a:defRPr sz="1600" b="0">
                <a:solidFill>
                  <a:schemeClr val="bg2"/>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dirty="0"/>
              <a:t>Click to edit Master subtitle style</a:t>
            </a:r>
          </a:p>
        </p:txBody>
      </p:sp>
      <p:sp>
        <p:nvSpPr>
          <p:cNvPr id="21" name="5. Source" hidden="1">
            <a:extLst>
              <a:ext uri="{FF2B5EF4-FFF2-40B4-BE49-F238E27FC236}">
                <a16:creationId xmlns:a16="http://schemas.microsoft.com/office/drawing/2014/main" id="{064AC035-5239-45FF-8383-33CBCD30D33E}"/>
              </a:ext>
            </a:extLst>
          </p:cNvPr>
          <p:cNvSpPr txBox="1"/>
          <p:nvPr userDrawn="1">
            <p:custDataLst>
              <p:tags r:id="rId1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chemeClr val="bg2"/>
                </a:solidFill>
              </a:rPr>
              <a:t>Source: …</a:t>
            </a:r>
          </a:p>
        </p:txBody>
      </p:sp>
      <p:sp>
        <p:nvSpPr>
          <p:cNvPr id="15" name="1. On-page tracker">
            <a:extLst>
              <a:ext uri="{FF2B5EF4-FFF2-40B4-BE49-F238E27FC236}">
                <a16:creationId xmlns:a16="http://schemas.microsoft.com/office/drawing/2014/main" id="{3DF66089-C2CC-4E6A-A7ED-0B333FCF2C47}"/>
              </a:ext>
            </a:extLst>
          </p:cNvPr>
          <p:cNvSpPr>
            <a:spLocks noGrp="1"/>
          </p:cNvSpPr>
          <p:nvPr>
            <p:ph type="body" sz="quarter" idx="17" hasCustomPrompt="1"/>
            <p:custDataLst>
              <p:tags r:id="rId14"/>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194380772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Contrast 1/3">
    <p:bg>
      <p:bgPr>
        <a:solidFill>
          <a:schemeClr val="tx1"/>
        </a:solidFill>
        <a:effectLst/>
      </p:bgPr>
    </p:bg>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6AD2A36-39D2-411F-97A0-A924098965AA}"/>
              </a:ext>
            </a:extLst>
          </p:cNvPr>
          <p:cNvGraphicFramePr>
            <a:graphicFrameLocks noChangeAspect="1"/>
          </p:cNvGraphicFramePr>
          <p:nvPr userDrawn="1">
            <p:custDataLst>
              <p:tags r:id="rId2"/>
            </p:custDataLst>
            <p:extLst>
              <p:ext uri="{D42A27DB-BD31-4B8C-83A1-F6EECF244321}">
                <p14:modId xmlns:p14="http://schemas.microsoft.com/office/powerpoint/2010/main" val="13920784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0548" name="think-cell Slide" r:id="rId16" imgW="413" imgH="416" progId="TCLayout.ActiveDocument.1">
                  <p:embed/>
                </p:oleObj>
              </mc:Choice>
              <mc:Fallback>
                <p:oleObj name="think-cell Slide" r:id="rId16" imgW="413" imgH="416" progId="TCLayout.ActiveDocument.1">
                  <p:embed/>
                  <p:pic>
                    <p:nvPicPr>
                      <p:cNvPr id="4" name="Object 3" hidden="1">
                        <a:extLst>
                          <a:ext uri="{FF2B5EF4-FFF2-40B4-BE49-F238E27FC236}">
                            <a16:creationId xmlns:a16="http://schemas.microsoft.com/office/drawing/2014/main" id="{D6AD2A36-39D2-411F-97A0-A924098965AA}"/>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4E67A342-8C8E-4A76-A2F2-1541645630AD}"/>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6" name="RectangleDark">
            <a:extLst>
              <a:ext uri="{FF2B5EF4-FFF2-40B4-BE49-F238E27FC236}">
                <a16:creationId xmlns:a16="http://schemas.microsoft.com/office/drawing/2014/main" id="{3FA229FA-A3E6-464F-8FAE-54175450EBEB}"/>
              </a:ext>
            </a:extLst>
          </p:cNvPr>
          <p:cNvSpPr/>
          <p:nvPr userDrawn="1">
            <p:custDataLst>
              <p:tags r:id="rId4"/>
            </p:custDataLst>
          </p:nvPr>
        </p:nvSpPr>
        <p:spPr bwMode="ltGray">
          <a:xfrm>
            <a:off x="4364736" y="0"/>
            <a:ext cx="7827264" cy="6858000"/>
          </a:xfrm>
          <a:prstGeom prst="rect">
            <a:avLst/>
          </a:prstGeom>
          <a:solidFill>
            <a:schemeClr val="bg1"/>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chemeClr val="bg2"/>
              </a:solidFill>
              <a:latin typeface="Arial" panose="020B0604020202020204" pitchFamily="34" charset="0"/>
            </a:endParaRPr>
          </a:p>
        </p:txBody>
      </p:sp>
      <p:sp>
        <p:nvSpPr>
          <p:cNvPr id="16" name="SlideLogoText">
            <a:extLst>
              <a:ext uri="{FF2B5EF4-FFF2-40B4-BE49-F238E27FC236}">
                <a16:creationId xmlns:a16="http://schemas.microsoft.com/office/drawing/2014/main" id="{2D4C39DE-34D3-430B-A68C-3662DBF9F427}"/>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17" name="Slide Number">
            <a:extLst>
              <a:ext uri="{FF2B5EF4-FFF2-40B4-BE49-F238E27FC236}">
                <a16:creationId xmlns:a16="http://schemas.microsoft.com/office/drawing/2014/main" id="{36B65DC7-979F-4AB7-9872-8CF5F2DCB753}"/>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cxnSp>
        <p:nvCxnSpPr>
          <p:cNvPr id="14" name="BottomLineRight">
            <a:extLst>
              <a:ext uri="{FF2B5EF4-FFF2-40B4-BE49-F238E27FC236}">
                <a16:creationId xmlns:a16="http://schemas.microsoft.com/office/drawing/2014/main" id="{C2A81BD2-BB6D-46F4-A26E-5D243E24DDD3}"/>
              </a:ext>
            </a:extLst>
          </p:cNvPr>
          <p:cNvCxnSpPr/>
          <p:nvPr userDrawn="1">
            <p:custDataLst>
              <p:tags r:id="rId7"/>
            </p:custDataLst>
          </p:nvPr>
        </p:nvCxnSpPr>
        <p:spPr>
          <a:xfrm>
            <a:off x="4671219" y="6453769"/>
            <a:ext cx="69677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BottomLineLeft">
            <a:extLst>
              <a:ext uri="{FF2B5EF4-FFF2-40B4-BE49-F238E27FC236}">
                <a16:creationId xmlns:a16="http://schemas.microsoft.com/office/drawing/2014/main" id="{860F551B-05D0-4883-89B6-6CE418F81F78}"/>
              </a:ext>
            </a:extLst>
          </p:cNvPr>
          <p:cNvCxnSpPr/>
          <p:nvPr userDrawn="1">
            <p:custDataLst>
              <p:tags r:id="rId8"/>
            </p:custDataLst>
          </p:nvPr>
        </p:nvCxnSpPr>
        <p:spPr>
          <a:xfrm>
            <a:off x="554736" y="6453769"/>
            <a:ext cx="3465576"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TopLineRight">
            <a:extLst>
              <a:ext uri="{FF2B5EF4-FFF2-40B4-BE49-F238E27FC236}">
                <a16:creationId xmlns:a16="http://schemas.microsoft.com/office/drawing/2014/main" id="{AD6B0CAC-AB2A-44BD-A5F1-181F096A1CA7}"/>
              </a:ext>
            </a:extLst>
          </p:cNvPr>
          <p:cNvCxnSpPr/>
          <p:nvPr userDrawn="1">
            <p:custDataLst>
              <p:tags r:id="rId9"/>
            </p:custDataLst>
          </p:nvPr>
        </p:nvCxnSpPr>
        <p:spPr>
          <a:xfrm>
            <a:off x="4671219" y="1181906"/>
            <a:ext cx="69677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0" name="TopLineLeft">
            <a:extLst>
              <a:ext uri="{FF2B5EF4-FFF2-40B4-BE49-F238E27FC236}">
                <a16:creationId xmlns:a16="http://schemas.microsoft.com/office/drawing/2014/main" id="{B80458B7-DA1A-4215-B701-10FAC61D0E28}"/>
              </a:ext>
            </a:extLst>
          </p:cNvPr>
          <p:cNvCxnSpPr/>
          <p:nvPr userDrawn="1">
            <p:custDataLst>
              <p:tags r:id="rId10"/>
            </p:custDataLst>
          </p:nvPr>
        </p:nvCxnSpPr>
        <p:spPr>
          <a:xfrm>
            <a:off x="554736" y="1181906"/>
            <a:ext cx="3465576"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sp>
        <p:nvSpPr>
          <p:cNvPr id="20" name="2. Slide Title">
            <a:extLst>
              <a:ext uri="{FF2B5EF4-FFF2-40B4-BE49-F238E27FC236}">
                <a16:creationId xmlns:a16="http://schemas.microsoft.com/office/drawing/2014/main" id="{F2EA5A09-84EC-4368-8C76-0BEA141A4333}"/>
              </a:ext>
            </a:extLst>
          </p:cNvPr>
          <p:cNvSpPr>
            <a:spLocks noGrp="1"/>
          </p:cNvSpPr>
          <p:nvPr>
            <p:ph type="title"/>
            <p:custDataLst>
              <p:tags r:id="rId11"/>
            </p:custDataLst>
          </p:nvPr>
        </p:nvSpPr>
        <p:spPr>
          <a:xfrm>
            <a:off x="554736" y="2744369"/>
            <a:ext cx="3465576" cy="769441"/>
          </a:xfrm>
          <a:prstGeom prst="rect">
            <a:avLst/>
          </a:prstGeom>
        </p:spPr>
        <p:txBody>
          <a:bodyPr wrap="square" anchor="b">
            <a:noAutofit/>
          </a:bodyPr>
          <a:lstStyle>
            <a:lvl1pPr algn="l">
              <a:defRPr>
                <a:solidFill>
                  <a:schemeClr val="bg2"/>
                </a:solidFill>
              </a:defRPr>
            </a:lvl1pPr>
          </a:lstStyle>
          <a:p>
            <a:r>
              <a:rPr lang="en-US" dirty="0"/>
              <a:t>Click to edit Master title style</a:t>
            </a:r>
          </a:p>
        </p:txBody>
      </p:sp>
      <p:sp>
        <p:nvSpPr>
          <p:cNvPr id="21" name="3. Subtitle">
            <a:extLst>
              <a:ext uri="{FF2B5EF4-FFF2-40B4-BE49-F238E27FC236}">
                <a16:creationId xmlns:a16="http://schemas.microsoft.com/office/drawing/2014/main" id="{4BAE0A91-D3D3-4C9A-9F81-3C13D960A341}"/>
              </a:ext>
            </a:extLst>
          </p:cNvPr>
          <p:cNvSpPr>
            <a:spLocks noGrp="1"/>
          </p:cNvSpPr>
          <p:nvPr>
            <p:ph type="subTitle" idx="1"/>
            <p:custDataLst>
              <p:tags r:id="rId12"/>
            </p:custDataLst>
          </p:nvPr>
        </p:nvSpPr>
        <p:spPr>
          <a:xfrm>
            <a:off x="554735" y="3659644"/>
            <a:ext cx="3465575" cy="246221"/>
          </a:xfrm>
        </p:spPr>
        <p:txBody>
          <a:bodyPr wrap="square">
            <a:spAutoFit/>
          </a:bodyPr>
          <a:lstStyle>
            <a:lvl1pPr marL="0" indent="0" algn="l">
              <a:buNone/>
              <a:defRPr sz="1600" b="0">
                <a:solidFill>
                  <a:schemeClr val="bg2"/>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dirty="0"/>
              <a:t>Click to edit Master subtitle style</a:t>
            </a:r>
          </a:p>
        </p:txBody>
      </p:sp>
      <p:sp>
        <p:nvSpPr>
          <p:cNvPr id="15" name="5. Source" hidden="1">
            <a:extLst>
              <a:ext uri="{FF2B5EF4-FFF2-40B4-BE49-F238E27FC236}">
                <a16:creationId xmlns:a16="http://schemas.microsoft.com/office/drawing/2014/main" id="{6BA86AD8-0ECF-4EA8-B346-D8EA2716E80C}"/>
              </a:ext>
            </a:extLst>
          </p:cNvPr>
          <p:cNvSpPr txBox="1"/>
          <p:nvPr userDrawn="1">
            <p:custDataLst>
              <p:tags r:id="rId1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chemeClr val="bg2"/>
                </a:solidFill>
              </a:rPr>
              <a:t>Source: …</a:t>
            </a:r>
          </a:p>
        </p:txBody>
      </p:sp>
      <p:sp>
        <p:nvSpPr>
          <p:cNvPr id="19" name="1. On-page tracker">
            <a:extLst>
              <a:ext uri="{FF2B5EF4-FFF2-40B4-BE49-F238E27FC236}">
                <a16:creationId xmlns:a16="http://schemas.microsoft.com/office/drawing/2014/main" id="{EDC5E9D8-BFBA-409D-B6E5-65A580E73B61}"/>
              </a:ext>
            </a:extLst>
          </p:cNvPr>
          <p:cNvSpPr>
            <a:spLocks noGrp="1"/>
          </p:cNvSpPr>
          <p:nvPr>
            <p:ph type="body" sz="quarter" idx="17" hasCustomPrompt="1"/>
            <p:custDataLst>
              <p:tags r:id="rId14"/>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12878802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Contrast 1/2">
    <p:bg>
      <p:bgPr>
        <a:solidFill>
          <a:schemeClr val="tx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65793B5E-3475-4FCD-8164-7A168B5C1B4B}"/>
              </a:ext>
            </a:extLst>
          </p:cNvPr>
          <p:cNvGraphicFramePr>
            <a:graphicFrameLocks noChangeAspect="1"/>
          </p:cNvGraphicFramePr>
          <p:nvPr userDrawn="1">
            <p:custDataLst>
              <p:tags r:id="rId2"/>
            </p:custDataLst>
            <p:extLst>
              <p:ext uri="{D42A27DB-BD31-4B8C-83A1-F6EECF244321}">
                <p14:modId xmlns:p14="http://schemas.microsoft.com/office/powerpoint/2010/main" val="177322717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1572" name="think-cell Slide" r:id="rId16" imgW="473" imgH="473" progId="TCLayout.ActiveDocument.1">
                  <p:embed/>
                </p:oleObj>
              </mc:Choice>
              <mc:Fallback>
                <p:oleObj name="think-cell Slide" r:id="rId16" imgW="473" imgH="473" progId="TCLayout.ActiveDocument.1">
                  <p:embed/>
                  <p:pic>
                    <p:nvPicPr>
                      <p:cNvPr id="3" name="Object 2" hidden="1">
                        <a:extLst>
                          <a:ext uri="{FF2B5EF4-FFF2-40B4-BE49-F238E27FC236}">
                            <a16:creationId xmlns:a16="http://schemas.microsoft.com/office/drawing/2014/main" id="{65793B5E-3475-4FCD-8164-7A168B5C1B4B}"/>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1D89D8F9-1075-4B52-8375-8D4A2673D845}"/>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7" name="RectangleDark">
            <a:extLst>
              <a:ext uri="{FF2B5EF4-FFF2-40B4-BE49-F238E27FC236}">
                <a16:creationId xmlns:a16="http://schemas.microsoft.com/office/drawing/2014/main" id="{2365F90A-9CD8-40EE-93CD-2729135A9569}"/>
              </a:ext>
            </a:extLst>
          </p:cNvPr>
          <p:cNvSpPr/>
          <p:nvPr userDrawn="1">
            <p:custDataLst>
              <p:tags r:id="rId4"/>
            </p:custDataLst>
          </p:nvPr>
        </p:nvSpPr>
        <p:spPr bwMode="ltGray">
          <a:xfrm>
            <a:off x="6092952" y="0"/>
            <a:ext cx="6099048" cy="6858000"/>
          </a:xfrm>
          <a:prstGeom prst="rect">
            <a:avLst/>
          </a:prstGeom>
          <a:solidFill>
            <a:schemeClr val="bg1"/>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7" name="SlideLogoText">
            <a:extLst>
              <a:ext uri="{FF2B5EF4-FFF2-40B4-BE49-F238E27FC236}">
                <a16:creationId xmlns:a16="http://schemas.microsoft.com/office/drawing/2014/main" id="{609F85FD-B74A-4A4E-BFA9-7668DD6BCB90}"/>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18" name="Slide Number">
            <a:extLst>
              <a:ext uri="{FF2B5EF4-FFF2-40B4-BE49-F238E27FC236}">
                <a16:creationId xmlns:a16="http://schemas.microsoft.com/office/drawing/2014/main" id="{D0E8D6D4-65CF-4E97-809E-C2399703986A}"/>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cxnSp>
        <p:nvCxnSpPr>
          <p:cNvPr id="14" name="BottomLineRight">
            <a:extLst>
              <a:ext uri="{FF2B5EF4-FFF2-40B4-BE49-F238E27FC236}">
                <a16:creationId xmlns:a16="http://schemas.microsoft.com/office/drawing/2014/main" id="{A030B95D-1D90-4A27-8714-CFE7C7DB7020}"/>
              </a:ext>
            </a:extLst>
          </p:cNvPr>
          <p:cNvCxnSpPr/>
          <p:nvPr userDrawn="1">
            <p:custDataLst>
              <p:tags r:id="rId7"/>
            </p:custDataLst>
          </p:nvPr>
        </p:nvCxnSpPr>
        <p:spPr>
          <a:xfrm>
            <a:off x="6573171" y="6453769"/>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BottomLineLeft">
            <a:extLst>
              <a:ext uri="{FF2B5EF4-FFF2-40B4-BE49-F238E27FC236}">
                <a16:creationId xmlns:a16="http://schemas.microsoft.com/office/drawing/2014/main" id="{546D990A-A0D7-434B-9320-6311D017DAA2}"/>
              </a:ext>
            </a:extLst>
          </p:cNvPr>
          <p:cNvCxnSpPr/>
          <p:nvPr userDrawn="1">
            <p:custDataLst>
              <p:tags r:id="rId8"/>
            </p:custDataLst>
          </p:nvPr>
        </p:nvCxnSpPr>
        <p:spPr>
          <a:xfrm>
            <a:off x="554736" y="6453769"/>
            <a:ext cx="5065776"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5" name="TopLineRight">
            <a:extLst>
              <a:ext uri="{FF2B5EF4-FFF2-40B4-BE49-F238E27FC236}">
                <a16:creationId xmlns:a16="http://schemas.microsoft.com/office/drawing/2014/main" id="{9388C4F9-67A3-422B-89FF-FAD8454A2F57}"/>
              </a:ext>
            </a:extLst>
          </p:cNvPr>
          <p:cNvCxnSpPr/>
          <p:nvPr userDrawn="1">
            <p:custDataLst>
              <p:tags r:id="rId9"/>
            </p:custDataLst>
          </p:nvPr>
        </p:nvCxnSpPr>
        <p:spPr>
          <a:xfrm>
            <a:off x="6573171" y="1181906"/>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03" name="TopLineLeft">
            <a:extLst>
              <a:ext uri="{FF2B5EF4-FFF2-40B4-BE49-F238E27FC236}">
                <a16:creationId xmlns:a16="http://schemas.microsoft.com/office/drawing/2014/main" id="{1C0D7255-5C21-4254-B3DE-6D296E69C5F2}"/>
              </a:ext>
            </a:extLst>
          </p:cNvPr>
          <p:cNvCxnSpPr/>
          <p:nvPr userDrawn="1">
            <p:custDataLst>
              <p:tags r:id="rId10"/>
            </p:custDataLst>
          </p:nvPr>
        </p:nvCxnSpPr>
        <p:spPr>
          <a:xfrm>
            <a:off x="554736" y="1181906"/>
            <a:ext cx="5065776"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9" name="5. Source" hidden="1">
            <a:extLst>
              <a:ext uri="{FF2B5EF4-FFF2-40B4-BE49-F238E27FC236}">
                <a16:creationId xmlns:a16="http://schemas.microsoft.com/office/drawing/2014/main" id="{4F4B7457-0497-46CF-9E9B-69EB8E74CC15}"/>
              </a:ext>
            </a:extLst>
          </p:cNvPr>
          <p:cNvSpPr txBox="1"/>
          <p:nvPr userDrawn="1">
            <p:custDataLst>
              <p:tags r:id="rId11"/>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chemeClr val="bg2"/>
                </a:solidFill>
              </a:rPr>
              <a:t>Source: …</a:t>
            </a:r>
          </a:p>
        </p:txBody>
      </p:sp>
      <p:sp>
        <p:nvSpPr>
          <p:cNvPr id="21" name="2. Slide Title">
            <a:extLst>
              <a:ext uri="{FF2B5EF4-FFF2-40B4-BE49-F238E27FC236}">
                <a16:creationId xmlns:a16="http://schemas.microsoft.com/office/drawing/2014/main" id="{DF67D7DC-1A5A-4301-93C0-59BCC9FE6A85}"/>
              </a:ext>
            </a:extLst>
          </p:cNvPr>
          <p:cNvSpPr>
            <a:spLocks noGrp="1"/>
          </p:cNvSpPr>
          <p:nvPr>
            <p:ph type="title"/>
            <p:custDataLst>
              <p:tags r:id="rId12"/>
            </p:custDataLst>
          </p:nvPr>
        </p:nvSpPr>
        <p:spPr>
          <a:xfrm>
            <a:off x="554736" y="182372"/>
            <a:ext cx="5065776" cy="731520"/>
          </a:xfrm>
        </p:spPr>
        <p:txBody>
          <a:bodyPr/>
          <a:lstStyle>
            <a:lvl1pPr>
              <a:defRPr>
                <a:solidFill>
                  <a:schemeClr val="tx2"/>
                </a:solidFill>
              </a:defRPr>
            </a:lvl1pPr>
          </a:lstStyle>
          <a:p>
            <a:r>
              <a:rPr lang="en-US" dirty="0"/>
              <a:t>Click to edit Master title style</a:t>
            </a:r>
          </a:p>
        </p:txBody>
      </p:sp>
      <p:sp>
        <p:nvSpPr>
          <p:cNvPr id="23" name="3. Subtitle">
            <a:extLst>
              <a:ext uri="{FF2B5EF4-FFF2-40B4-BE49-F238E27FC236}">
                <a16:creationId xmlns:a16="http://schemas.microsoft.com/office/drawing/2014/main" id="{08590DB3-FFB4-489D-B120-ADFDC12014DE}"/>
              </a:ext>
            </a:extLst>
          </p:cNvPr>
          <p:cNvSpPr>
            <a:spLocks noGrp="1"/>
          </p:cNvSpPr>
          <p:nvPr>
            <p:ph type="subTitle" idx="1"/>
            <p:custDataLst>
              <p:tags r:id="rId13"/>
            </p:custDataLst>
          </p:nvPr>
        </p:nvSpPr>
        <p:spPr>
          <a:xfrm>
            <a:off x="554736" y="903861"/>
            <a:ext cx="5065776" cy="276999"/>
          </a:xfrm>
        </p:spPr>
        <p:txBody>
          <a:bodyPr anchor="ctr" anchorCtr="0"/>
          <a:lstStyle>
            <a:lvl1pPr>
              <a:defRPr>
                <a:solidFill>
                  <a:schemeClr val="tx2"/>
                </a:solidFill>
              </a:defRPr>
            </a:lvl1pPr>
          </a:lstStyle>
          <a:p>
            <a:r>
              <a:rPr lang="en-US" sz="1600" dirty="0"/>
              <a:t>Click to edit Master subtitle style</a:t>
            </a:r>
          </a:p>
        </p:txBody>
      </p:sp>
      <p:sp>
        <p:nvSpPr>
          <p:cNvPr id="24" name="1. On-page tracker">
            <a:extLst>
              <a:ext uri="{FF2B5EF4-FFF2-40B4-BE49-F238E27FC236}">
                <a16:creationId xmlns:a16="http://schemas.microsoft.com/office/drawing/2014/main" id="{CC3A7643-6C17-4DEC-88AD-F79B0F2E7A18}"/>
              </a:ext>
            </a:extLst>
          </p:cNvPr>
          <p:cNvSpPr>
            <a:spLocks noGrp="1"/>
          </p:cNvSpPr>
          <p:nvPr>
            <p:ph type="body" sz="quarter" idx="17" hasCustomPrompt="1"/>
            <p:custDataLst>
              <p:tags r:id="rId14"/>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122471934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Contrast 2/3">
    <p:bg>
      <p:bgPr>
        <a:solidFill>
          <a:schemeClr val="tx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FCB55F70-6D9A-415C-82BE-CBDB3A3541E6}"/>
              </a:ext>
            </a:extLst>
          </p:cNvPr>
          <p:cNvGraphicFramePr>
            <a:graphicFrameLocks noChangeAspect="1"/>
          </p:cNvGraphicFramePr>
          <p:nvPr userDrawn="1">
            <p:custDataLst>
              <p:tags r:id="rId2"/>
            </p:custDataLst>
            <p:extLst>
              <p:ext uri="{D42A27DB-BD31-4B8C-83A1-F6EECF244321}">
                <p14:modId xmlns:p14="http://schemas.microsoft.com/office/powerpoint/2010/main" val="405388604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2596" name="think-cell Slide" r:id="rId16" imgW="413" imgH="416" progId="TCLayout.ActiveDocument.1">
                  <p:embed/>
                </p:oleObj>
              </mc:Choice>
              <mc:Fallback>
                <p:oleObj name="think-cell Slide" r:id="rId16" imgW="413" imgH="416" progId="TCLayout.ActiveDocument.1">
                  <p:embed/>
                  <p:pic>
                    <p:nvPicPr>
                      <p:cNvPr id="3" name="Object 2" hidden="1">
                        <a:extLst>
                          <a:ext uri="{FF2B5EF4-FFF2-40B4-BE49-F238E27FC236}">
                            <a16:creationId xmlns:a16="http://schemas.microsoft.com/office/drawing/2014/main" id="{FCB55F70-6D9A-415C-82BE-CBDB3A3541E6}"/>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07F893DE-55B2-4BF3-87B6-545011BEFD97}"/>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7" name="RectangleDark">
            <a:extLst>
              <a:ext uri="{FF2B5EF4-FFF2-40B4-BE49-F238E27FC236}">
                <a16:creationId xmlns:a16="http://schemas.microsoft.com/office/drawing/2014/main" id="{2365F90A-9CD8-40EE-93CD-2729135A9569}"/>
              </a:ext>
            </a:extLst>
          </p:cNvPr>
          <p:cNvSpPr/>
          <p:nvPr userDrawn="1">
            <p:custDataLst>
              <p:tags r:id="rId4"/>
            </p:custDataLst>
          </p:nvPr>
        </p:nvSpPr>
        <p:spPr bwMode="ltGray">
          <a:xfrm>
            <a:off x="7830312" y="0"/>
            <a:ext cx="4361688" cy="6858000"/>
          </a:xfrm>
          <a:prstGeom prst="rect">
            <a:avLst/>
          </a:prstGeom>
          <a:solidFill>
            <a:schemeClr val="bg1"/>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6" name="SlideLogoText">
            <a:extLst>
              <a:ext uri="{FF2B5EF4-FFF2-40B4-BE49-F238E27FC236}">
                <a16:creationId xmlns:a16="http://schemas.microsoft.com/office/drawing/2014/main" id="{AEC46ACE-42CD-4304-9E51-86DBC38CA4EB}"/>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latin typeface="+mn-lt"/>
                <a:ea typeface="+mn-ea"/>
                <a:cs typeface="Arial" panose="020B0604020202020204" pitchFamily="34" charset="0"/>
              </a:rPr>
              <a:t>McKinsey &amp; Company</a:t>
            </a:r>
          </a:p>
        </p:txBody>
      </p:sp>
      <p:sp>
        <p:nvSpPr>
          <p:cNvPr id="17" name="Slide Number">
            <a:extLst>
              <a:ext uri="{FF2B5EF4-FFF2-40B4-BE49-F238E27FC236}">
                <a16:creationId xmlns:a16="http://schemas.microsoft.com/office/drawing/2014/main" id="{3B7A7C0C-AC02-4989-860B-73442D510162}"/>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cxnSp>
        <p:nvCxnSpPr>
          <p:cNvPr id="12" name="BottomLineRight">
            <a:extLst>
              <a:ext uri="{FF2B5EF4-FFF2-40B4-BE49-F238E27FC236}">
                <a16:creationId xmlns:a16="http://schemas.microsoft.com/office/drawing/2014/main" id="{6425396B-5490-4E4D-8EA4-E4AB4F98BF62}"/>
              </a:ext>
            </a:extLst>
          </p:cNvPr>
          <p:cNvCxnSpPr/>
          <p:nvPr userDrawn="1">
            <p:custDataLst>
              <p:tags r:id="rId7"/>
            </p:custDataLst>
          </p:nvPr>
        </p:nvCxnSpPr>
        <p:spPr bwMode="black">
          <a:xfrm>
            <a:off x="8173371" y="6453769"/>
            <a:ext cx="34655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BottomLineLeft">
            <a:extLst>
              <a:ext uri="{FF2B5EF4-FFF2-40B4-BE49-F238E27FC236}">
                <a16:creationId xmlns:a16="http://schemas.microsoft.com/office/drawing/2014/main" id="{570396F1-4249-402C-975E-F70778173C25}"/>
              </a:ext>
            </a:extLst>
          </p:cNvPr>
          <p:cNvCxnSpPr/>
          <p:nvPr userDrawn="1">
            <p:custDataLst>
              <p:tags r:id="rId8"/>
            </p:custDataLst>
          </p:nvPr>
        </p:nvCxnSpPr>
        <p:spPr>
          <a:xfrm>
            <a:off x="554736" y="6453769"/>
            <a:ext cx="6967728"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TopLineRight">
            <a:extLst>
              <a:ext uri="{FF2B5EF4-FFF2-40B4-BE49-F238E27FC236}">
                <a16:creationId xmlns:a16="http://schemas.microsoft.com/office/drawing/2014/main" id="{C5BD98EE-C09E-457E-A028-EBE485145AA3}"/>
              </a:ext>
            </a:extLst>
          </p:cNvPr>
          <p:cNvCxnSpPr/>
          <p:nvPr userDrawn="1">
            <p:custDataLst>
              <p:tags r:id="rId9"/>
            </p:custDataLst>
          </p:nvPr>
        </p:nvCxnSpPr>
        <p:spPr>
          <a:xfrm>
            <a:off x="8173371" y="1181906"/>
            <a:ext cx="34655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8" name="TopLineLeft">
            <a:extLst>
              <a:ext uri="{FF2B5EF4-FFF2-40B4-BE49-F238E27FC236}">
                <a16:creationId xmlns:a16="http://schemas.microsoft.com/office/drawing/2014/main" id="{47D3FB95-30DE-4983-B5AE-01B80542C0DD}"/>
              </a:ext>
            </a:extLst>
          </p:cNvPr>
          <p:cNvCxnSpPr/>
          <p:nvPr userDrawn="1">
            <p:custDataLst>
              <p:tags r:id="rId10"/>
            </p:custDataLst>
          </p:nvPr>
        </p:nvCxnSpPr>
        <p:spPr>
          <a:xfrm>
            <a:off x="554736" y="1181906"/>
            <a:ext cx="6967728"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8" name="5. Source" hidden="1">
            <a:extLst>
              <a:ext uri="{FF2B5EF4-FFF2-40B4-BE49-F238E27FC236}">
                <a16:creationId xmlns:a16="http://schemas.microsoft.com/office/drawing/2014/main" id="{143701BF-655B-4E75-9AF7-14445CDB19BD}"/>
              </a:ext>
            </a:extLst>
          </p:cNvPr>
          <p:cNvSpPr txBox="1"/>
          <p:nvPr userDrawn="1">
            <p:custDataLst>
              <p:tags r:id="rId11"/>
            </p:custDataLst>
          </p:nvPr>
        </p:nvSpPr>
        <p:spPr>
          <a:xfrm>
            <a:off x="554735" y="6501669"/>
            <a:ext cx="6967729"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chemeClr val="bg2"/>
                </a:solidFill>
              </a:rPr>
              <a:t>Source: …</a:t>
            </a:r>
          </a:p>
        </p:txBody>
      </p:sp>
      <p:sp>
        <p:nvSpPr>
          <p:cNvPr id="21" name="2. Slide Title">
            <a:extLst>
              <a:ext uri="{FF2B5EF4-FFF2-40B4-BE49-F238E27FC236}">
                <a16:creationId xmlns:a16="http://schemas.microsoft.com/office/drawing/2014/main" id="{4A5E485D-7560-4AEC-8D55-C1425B9D1F47}"/>
              </a:ext>
            </a:extLst>
          </p:cNvPr>
          <p:cNvSpPr>
            <a:spLocks noGrp="1"/>
          </p:cNvSpPr>
          <p:nvPr>
            <p:ph type="title"/>
            <p:custDataLst>
              <p:tags r:id="rId12"/>
            </p:custDataLst>
          </p:nvPr>
        </p:nvSpPr>
        <p:spPr>
          <a:xfrm>
            <a:off x="554736" y="182372"/>
            <a:ext cx="6967728" cy="731520"/>
          </a:xfrm>
        </p:spPr>
        <p:txBody>
          <a:bodyPr/>
          <a:lstStyle>
            <a:lvl1pPr>
              <a:defRPr>
                <a:solidFill>
                  <a:schemeClr val="tx2"/>
                </a:solidFill>
              </a:defRPr>
            </a:lvl1pPr>
          </a:lstStyle>
          <a:p>
            <a:r>
              <a:rPr lang="en-US"/>
              <a:t>Click to edit Master title style</a:t>
            </a:r>
            <a:endParaRPr lang="en-US" dirty="0"/>
          </a:p>
        </p:txBody>
      </p:sp>
      <p:sp>
        <p:nvSpPr>
          <p:cNvPr id="22" name="3. Subtitle">
            <a:extLst>
              <a:ext uri="{FF2B5EF4-FFF2-40B4-BE49-F238E27FC236}">
                <a16:creationId xmlns:a16="http://schemas.microsoft.com/office/drawing/2014/main" id="{F1301516-07B7-4BE0-9669-E93BD5C22D18}"/>
              </a:ext>
            </a:extLst>
          </p:cNvPr>
          <p:cNvSpPr>
            <a:spLocks noGrp="1"/>
          </p:cNvSpPr>
          <p:nvPr>
            <p:ph type="subTitle" idx="1"/>
            <p:custDataLst>
              <p:tags r:id="rId13"/>
            </p:custDataLst>
          </p:nvPr>
        </p:nvSpPr>
        <p:spPr>
          <a:xfrm>
            <a:off x="554736" y="903861"/>
            <a:ext cx="6967728" cy="276999"/>
          </a:xfrm>
        </p:spPr>
        <p:txBody>
          <a:bodyPr anchor="ctr" anchorCtr="0"/>
          <a:lstStyle>
            <a:lvl1pPr>
              <a:defRPr>
                <a:solidFill>
                  <a:schemeClr val="tx2"/>
                </a:solidFill>
              </a:defRPr>
            </a:lvl1pPr>
          </a:lstStyle>
          <a:p>
            <a:r>
              <a:rPr lang="en-US" sz="1600" dirty="0"/>
              <a:t>Click to edit Master subtitle style</a:t>
            </a:r>
          </a:p>
        </p:txBody>
      </p:sp>
      <p:sp>
        <p:nvSpPr>
          <p:cNvPr id="15" name="1. On-page tracker">
            <a:extLst>
              <a:ext uri="{FF2B5EF4-FFF2-40B4-BE49-F238E27FC236}">
                <a16:creationId xmlns:a16="http://schemas.microsoft.com/office/drawing/2014/main" id="{D374A786-7E98-4488-A29B-98B4E357E7B8}"/>
              </a:ext>
            </a:extLst>
          </p:cNvPr>
          <p:cNvSpPr>
            <a:spLocks noGrp="1"/>
          </p:cNvSpPr>
          <p:nvPr>
            <p:ph type="body" sz="quarter" idx="18" hasCustomPrompt="1"/>
            <p:custDataLst>
              <p:tags r:id="rId14"/>
            </p:custDataLst>
          </p:nvPr>
        </p:nvSpPr>
        <p:spPr>
          <a:xfrm>
            <a:off x="8173370" y="78768"/>
            <a:ext cx="3466942" cy="123111"/>
          </a:xfrm>
        </p:spPr>
        <p:txBody>
          <a:bodyPr wrap="square"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216950300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ontrast 3/4">
    <p:bg>
      <p:bgPr>
        <a:solidFill>
          <a:schemeClr val="tx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3B19533A-7C36-4239-BCB1-336E4EF4EA93}"/>
              </a:ext>
            </a:extLst>
          </p:cNvPr>
          <p:cNvGraphicFramePr>
            <a:graphicFrameLocks noChangeAspect="1"/>
          </p:cNvGraphicFramePr>
          <p:nvPr userDrawn="1">
            <p:custDataLst>
              <p:tags r:id="rId2"/>
            </p:custDataLst>
            <p:extLst>
              <p:ext uri="{D42A27DB-BD31-4B8C-83A1-F6EECF244321}">
                <p14:modId xmlns:p14="http://schemas.microsoft.com/office/powerpoint/2010/main" val="65625240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3620" name="think-cell Slide" r:id="rId16" imgW="473" imgH="473" progId="TCLayout.ActiveDocument.1">
                  <p:embed/>
                </p:oleObj>
              </mc:Choice>
              <mc:Fallback>
                <p:oleObj name="think-cell Slide" r:id="rId16" imgW="473" imgH="473" progId="TCLayout.ActiveDocument.1">
                  <p:embed/>
                  <p:pic>
                    <p:nvPicPr>
                      <p:cNvPr id="3" name="Object 2" hidden="1">
                        <a:extLst>
                          <a:ext uri="{FF2B5EF4-FFF2-40B4-BE49-F238E27FC236}">
                            <a16:creationId xmlns:a16="http://schemas.microsoft.com/office/drawing/2014/main" id="{3B19533A-7C36-4239-BCB1-336E4EF4EA93}"/>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78F94EA0-F844-4358-BAB1-09AA056D6AC4}"/>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300"/>
              </a:spcBef>
              <a:spcAft>
                <a:spcPts val="300"/>
              </a:spcAft>
              <a:buClrTx/>
              <a:buSzTx/>
              <a:buFontTx/>
              <a:buNone/>
              <a:tabLst/>
              <a:defRPr/>
            </a:pPr>
            <a:endParaRPr kumimoji="0" lang="en-US" sz="2500" b="1" i="0" u="none" strike="noStrike" kern="1200" cap="none" spc="0" normalizeH="0" baseline="0" noProof="0" dirty="0" err="1">
              <a:ln>
                <a:noFill/>
              </a:ln>
              <a:solidFill>
                <a:srgbClr val="051C2C"/>
              </a:solidFill>
              <a:effectLst/>
              <a:uLnTx/>
              <a:uFillTx/>
              <a:latin typeface="Georgia" panose="02040502050405020303" pitchFamily="18" charset="0"/>
              <a:ea typeface="+mj-ea"/>
              <a:cs typeface="+mj-cs"/>
              <a:sym typeface="Georgia" panose="02040502050405020303" pitchFamily="18" charset="0"/>
            </a:endParaRPr>
          </a:p>
        </p:txBody>
      </p:sp>
      <p:sp>
        <p:nvSpPr>
          <p:cNvPr id="22" name="RectangleLight">
            <a:extLst>
              <a:ext uri="{FF2B5EF4-FFF2-40B4-BE49-F238E27FC236}">
                <a16:creationId xmlns:a16="http://schemas.microsoft.com/office/drawing/2014/main" id="{65BA59B8-E166-40EF-A08B-73C27149A153}"/>
              </a:ext>
            </a:extLst>
          </p:cNvPr>
          <p:cNvSpPr/>
          <p:nvPr userDrawn="1">
            <p:custDataLst>
              <p:tags r:id="rId4"/>
            </p:custDataLst>
          </p:nvPr>
        </p:nvSpPr>
        <p:spPr bwMode="ltGray">
          <a:xfrm>
            <a:off x="8781416" y="0"/>
            <a:ext cx="3410584" cy="6858000"/>
          </a:xfrm>
          <a:prstGeom prst="rect">
            <a:avLst/>
          </a:prstGeom>
          <a:solidFill>
            <a:schemeClr val="bg1"/>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0F0F0"/>
              </a:solidFill>
              <a:effectLst/>
              <a:uLnTx/>
              <a:uFillTx/>
              <a:latin typeface="Arial" panose="020B0604020202020204" pitchFamily="34" charset="0"/>
              <a:ea typeface="+mn-ea"/>
              <a:cs typeface="+mn-cs"/>
            </a:endParaRPr>
          </a:p>
        </p:txBody>
      </p:sp>
      <p:sp>
        <p:nvSpPr>
          <p:cNvPr id="17" name="SlideLogoText">
            <a:extLst>
              <a:ext uri="{FF2B5EF4-FFF2-40B4-BE49-F238E27FC236}">
                <a16:creationId xmlns:a16="http://schemas.microsoft.com/office/drawing/2014/main" id="{609F85FD-B74A-4A4E-BFA9-7668DD6BCB90}"/>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rgbClr val="FFFFFF"/>
                </a:solidFill>
                <a:effectLst/>
                <a:uLnTx/>
                <a:uFillTx/>
                <a:latin typeface="Arial"/>
                <a:ea typeface="+mn-ea"/>
                <a:cs typeface="Arial" panose="020B0604020202020204" pitchFamily="34" charset="0"/>
              </a:rPr>
              <a:t>McKinsey &amp; Company</a:t>
            </a:r>
          </a:p>
        </p:txBody>
      </p:sp>
      <p:sp>
        <p:nvSpPr>
          <p:cNvPr id="18" name="Slide Number">
            <a:extLst>
              <a:ext uri="{FF2B5EF4-FFF2-40B4-BE49-F238E27FC236}">
                <a16:creationId xmlns:a16="http://schemas.microsoft.com/office/drawing/2014/main" id="{D0E8D6D4-65CF-4E97-809E-C2399703986A}"/>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marL="0" marR="0" lvl="0" indent="0" algn="r" defTabSz="610744" rtl="0" eaLnBrk="1" fontAlgn="auto" latinLnBrk="0" hangingPunct="1">
              <a:lnSpc>
                <a:spcPct val="100000"/>
              </a:lnSpc>
              <a:spcBef>
                <a:spcPts val="0"/>
              </a:spcBef>
              <a:spcAft>
                <a:spcPts val="0"/>
              </a:spcAft>
              <a:buClrTx/>
              <a:buSzTx/>
              <a:buFontTx/>
              <a:buNone/>
              <a:tabLst/>
              <a:defRPr/>
            </a:pPr>
            <a:fld id="{4ABDCABE-3F10-B64C-92F1-862014417034}" type="slidenum">
              <a:rPr kumimoji="0" lang="en-US" sz="900" b="0" i="0" u="none" strike="noStrike" kern="1200" cap="none" spc="0" normalizeH="0" baseline="0" noProof="0" smtClean="0">
                <a:ln>
                  <a:noFill/>
                </a:ln>
                <a:solidFill>
                  <a:srgbClr val="FFFFFF"/>
                </a:solidFill>
                <a:effectLst/>
                <a:uLnTx/>
                <a:uFillTx/>
                <a:latin typeface="Arial"/>
                <a:ea typeface="+mn-ea"/>
                <a:cs typeface="Arial" panose="020B0604020202020204" pitchFamily="34" charset="0"/>
              </a:rPr>
              <a:pPr marL="0" marR="0" lvl="0" indent="0" algn="r" defTabSz="610744"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a:ln>
                <a:noFill/>
              </a:ln>
              <a:solidFill>
                <a:srgbClr val="FFFFFF"/>
              </a:solidFill>
              <a:effectLst/>
              <a:uLnTx/>
              <a:uFillTx/>
              <a:latin typeface="Arial"/>
              <a:ea typeface="+mn-ea"/>
              <a:cs typeface="Arial" panose="020B0604020202020204" pitchFamily="34" charset="0"/>
            </a:endParaRPr>
          </a:p>
        </p:txBody>
      </p:sp>
      <p:cxnSp>
        <p:nvCxnSpPr>
          <p:cNvPr id="23" name="BottomLineRight">
            <a:extLst>
              <a:ext uri="{FF2B5EF4-FFF2-40B4-BE49-F238E27FC236}">
                <a16:creationId xmlns:a16="http://schemas.microsoft.com/office/drawing/2014/main" id="{2638C600-7B94-46B1-84A4-8C9047694283}"/>
              </a:ext>
            </a:extLst>
          </p:cNvPr>
          <p:cNvCxnSpPr/>
          <p:nvPr userDrawn="1">
            <p:custDataLst>
              <p:tags r:id="rId7"/>
            </p:custDataLst>
          </p:nvPr>
        </p:nvCxnSpPr>
        <p:spPr>
          <a:xfrm>
            <a:off x="9119861" y="6453769"/>
            <a:ext cx="2514600"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4" name="BottomLineLeft">
            <a:extLst>
              <a:ext uri="{FF2B5EF4-FFF2-40B4-BE49-F238E27FC236}">
                <a16:creationId xmlns:a16="http://schemas.microsoft.com/office/drawing/2014/main" id="{B99699F0-BA7E-4449-B3AE-B5E796EBA187}"/>
              </a:ext>
            </a:extLst>
          </p:cNvPr>
          <p:cNvCxnSpPr/>
          <p:nvPr userDrawn="1">
            <p:custDataLst>
              <p:tags r:id="rId8"/>
            </p:custDataLst>
          </p:nvPr>
        </p:nvCxnSpPr>
        <p:spPr>
          <a:xfrm>
            <a:off x="554736" y="6453769"/>
            <a:ext cx="7918704"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5" name="TopLineRight">
            <a:extLst>
              <a:ext uri="{FF2B5EF4-FFF2-40B4-BE49-F238E27FC236}">
                <a16:creationId xmlns:a16="http://schemas.microsoft.com/office/drawing/2014/main" id="{C34BF1E9-D917-4FD9-B9F4-CB69675F1DDF}"/>
              </a:ext>
            </a:extLst>
          </p:cNvPr>
          <p:cNvCxnSpPr/>
          <p:nvPr userDrawn="1">
            <p:custDataLst>
              <p:tags r:id="rId9"/>
            </p:custDataLst>
          </p:nvPr>
        </p:nvCxnSpPr>
        <p:spPr>
          <a:xfrm>
            <a:off x="9119861" y="1181906"/>
            <a:ext cx="2514600"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6" name="TopLineLeft">
            <a:extLst>
              <a:ext uri="{FF2B5EF4-FFF2-40B4-BE49-F238E27FC236}">
                <a16:creationId xmlns:a16="http://schemas.microsoft.com/office/drawing/2014/main" id="{D35815C2-596B-44C1-B9BE-5474DFE650BA}"/>
              </a:ext>
            </a:extLst>
          </p:cNvPr>
          <p:cNvCxnSpPr/>
          <p:nvPr userDrawn="1">
            <p:custDataLst>
              <p:tags r:id="rId10"/>
            </p:custDataLst>
          </p:nvPr>
        </p:nvCxnSpPr>
        <p:spPr>
          <a:xfrm>
            <a:off x="554736" y="1181906"/>
            <a:ext cx="7918704"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9" name="5. Source" hidden="1">
            <a:extLst>
              <a:ext uri="{FF2B5EF4-FFF2-40B4-BE49-F238E27FC236}">
                <a16:creationId xmlns:a16="http://schemas.microsoft.com/office/drawing/2014/main" id="{4F4B7457-0497-46CF-9E9B-69EB8E74CC15}"/>
              </a:ext>
            </a:extLst>
          </p:cNvPr>
          <p:cNvSpPr txBox="1"/>
          <p:nvPr userDrawn="1">
            <p:custDataLst>
              <p:tags r:id="rId11"/>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Tx/>
              <a:buSzTx/>
              <a:buFont typeface="Segoe UI" panose="020B0502040204020203" pitchFamily="34" charset="0"/>
              <a:buChar char="​"/>
              <a:tabLst/>
              <a:defRPr/>
            </a:pPr>
            <a:r>
              <a:rPr kumimoji="0" lang="en-US" sz="800" b="0" i="0" u="none" strike="noStrike" kern="1200" cap="none" spc="0" normalizeH="0" baseline="0" noProof="0" dirty="0">
                <a:ln>
                  <a:noFill/>
                </a:ln>
                <a:solidFill>
                  <a:srgbClr val="000000"/>
                </a:solidFill>
                <a:effectLst/>
                <a:uLnTx/>
                <a:uFillTx/>
                <a:latin typeface="Arial"/>
                <a:ea typeface="+mn-ea"/>
                <a:cs typeface="Arial" panose="020B0604020202020204" pitchFamily="34" charset="0"/>
              </a:rPr>
              <a:t>Source: …</a:t>
            </a:r>
          </a:p>
        </p:txBody>
      </p:sp>
      <p:sp>
        <p:nvSpPr>
          <p:cNvPr id="21" name="2. Slide Title">
            <a:extLst>
              <a:ext uri="{FF2B5EF4-FFF2-40B4-BE49-F238E27FC236}">
                <a16:creationId xmlns:a16="http://schemas.microsoft.com/office/drawing/2014/main" id="{7387EF73-467A-4B89-B365-A62C8CF7BE39}"/>
              </a:ext>
            </a:extLst>
          </p:cNvPr>
          <p:cNvSpPr>
            <a:spLocks noGrp="1"/>
          </p:cNvSpPr>
          <p:nvPr>
            <p:ph type="title"/>
            <p:custDataLst>
              <p:tags r:id="rId12"/>
            </p:custDataLst>
          </p:nvPr>
        </p:nvSpPr>
        <p:spPr>
          <a:xfrm>
            <a:off x="554736" y="182372"/>
            <a:ext cx="7918704" cy="731520"/>
          </a:xfrm>
        </p:spPr>
        <p:txBody>
          <a:bodyPr/>
          <a:lstStyle>
            <a:lvl1pPr>
              <a:defRPr>
                <a:solidFill>
                  <a:schemeClr val="tx2"/>
                </a:solidFill>
              </a:defRPr>
            </a:lvl1pPr>
          </a:lstStyle>
          <a:p>
            <a:r>
              <a:rPr lang="en-US"/>
              <a:t>Click to edit Master title style</a:t>
            </a:r>
            <a:endParaRPr lang="en-US" dirty="0"/>
          </a:p>
        </p:txBody>
      </p:sp>
      <p:sp>
        <p:nvSpPr>
          <p:cNvPr id="27" name="3. Subtitle">
            <a:extLst>
              <a:ext uri="{FF2B5EF4-FFF2-40B4-BE49-F238E27FC236}">
                <a16:creationId xmlns:a16="http://schemas.microsoft.com/office/drawing/2014/main" id="{274629CD-1AB4-49FA-9F53-76F3C2EB06BF}"/>
              </a:ext>
            </a:extLst>
          </p:cNvPr>
          <p:cNvSpPr>
            <a:spLocks noGrp="1"/>
          </p:cNvSpPr>
          <p:nvPr>
            <p:ph type="subTitle" idx="1"/>
            <p:custDataLst>
              <p:tags r:id="rId13"/>
            </p:custDataLst>
          </p:nvPr>
        </p:nvSpPr>
        <p:spPr>
          <a:xfrm>
            <a:off x="554736" y="903861"/>
            <a:ext cx="7918704" cy="276999"/>
          </a:xfrm>
        </p:spPr>
        <p:txBody>
          <a:bodyPr anchor="ctr" anchorCtr="0"/>
          <a:lstStyle>
            <a:lvl1pPr>
              <a:defRPr>
                <a:solidFill>
                  <a:schemeClr val="tx2"/>
                </a:solidFill>
              </a:defRPr>
            </a:lvl1pPr>
          </a:lstStyle>
          <a:p>
            <a:r>
              <a:rPr lang="en-US" sz="1600" dirty="0"/>
              <a:t>Click to edit Master subtitle style</a:t>
            </a:r>
          </a:p>
        </p:txBody>
      </p:sp>
      <p:sp>
        <p:nvSpPr>
          <p:cNvPr id="28" name="1. On-page tracker">
            <a:extLst>
              <a:ext uri="{FF2B5EF4-FFF2-40B4-BE49-F238E27FC236}">
                <a16:creationId xmlns:a16="http://schemas.microsoft.com/office/drawing/2014/main" id="{DF5FDB83-729E-495E-B061-EB75DD93AD7B}"/>
              </a:ext>
            </a:extLst>
          </p:cNvPr>
          <p:cNvSpPr>
            <a:spLocks noGrp="1"/>
          </p:cNvSpPr>
          <p:nvPr>
            <p:ph type="body" sz="quarter" idx="17" hasCustomPrompt="1"/>
            <p:custDataLst>
              <p:tags r:id="rId14"/>
            </p:custDataLst>
          </p:nvPr>
        </p:nvSpPr>
        <p:spPr>
          <a:xfrm>
            <a:off x="9119860" y="78768"/>
            <a:ext cx="2520451" cy="123111"/>
          </a:xfrm>
        </p:spPr>
        <p:txBody>
          <a:bodyPr wrap="square"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141309816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Reverse Contrast 1/2">
    <p:bg>
      <p:bgPr>
        <a:solidFill>
          <a:schemeClr val="tx1"/>
        </a:solidFill>
        <a:effectLst/>
      </p:bgPr>
    </p:bg>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B8ACA33-401E-43F4-A170-DD6C5D984D07}"/>
              </a:ext>
            </a:extLst>
          </p:cNvPr>
          <p:cNvGraphicFramePr>
            <a:graphicFrameLocks noChangeAspect="1"/>
          </p:cNvGraphicFramePr>
          <p:nvPr userDrawn="1">
            <p:custDataLst>
              <p:tags r:id="rId2"/>
            </p:custDataLst>
            <p:extLst>
              <p:ext uri="{D42A27DB-BD31-4B8C-83A1-F6EECF244321}">
                <p14:modId xmlns:p14="http://schemas.microsoft.com/office/powerpoint/2010/main" val="132592698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4644" name="think-cell Slide" r:id="rId16" imgW="473" imgH="473" progId="TCLayout.ActiveDocument.1">
                  <p:embed/>
                </p:oleObj>
              </mc:Choice>
              <mc:Fallback>
                <p:oleObj name="think-cell Slide" r:id="rId16" imgW="473" imgH="473" progId="TCLayout.ActiveDocument.1">
                  <p:embed/>
                  <p:pic>
                    <p:nvPicPr>
                      <p:cNvPr id="4" name="Object 3" hidden="1">
                        <a:extLst>
                          <a:ext uri="{FF2B5EF4-FFF2-40B4-BE49-F238E27FC236}">
                            <a16:creationId xmlns:a16="http://schemas.microsoft.com/office/drawing/2014/main" id="{DB8ACA33-401E-43F4-A170-DD6C5D984D07}"/>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34231008-BBCB-47D1-91D5-881CAE172F74}"/>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7" name="RectangleDark">
            <a:extLst>
              <a:ext uri="{FF2B5EF4-FFF2-40B4-BE49-F238E27FC236}">
                <a16:creationId xmlns:a16="http://schemas.microsoft.com/office/drawing/2014/main" id="{2365F90A-9CD8-40EE-93CD-2729135A9569}"/>
              </a:ext>
            </a:extLst>
          </p:cNvPr>
          <p:cNvSpPr/>
          <p:nvPr userDrawn="1">
            <p:custDataLst>
              <p:tags r:id="rId4"/>
            </p:custDataLst>
          </p:nvPr>
        </p:nvSpPr>
        <p:spPr bwMode="ltGray">
          <a:xfrm>
            <a:off x="0" y="0"/>
            <a:ext cx="6099048" cy="6858000"/>
          </a:xfrm>
          <a:prstGeom prst="rect">
            <a:avLst/>
          </a:prstGeom>
          <a:solidFill>
            <a:schemeClr val="bg1"/>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7" name="SlideLogoText">
            <a:extLst>
              <a:ext uri="{FF2B5EF4-FFF2-40B4-BE49-F238E27FC236}">
                <a16:creationId xmlns:a16="http://schemas.microsoft.com/office/drawing/2014/main" id="{609F85FD-B74A-4A4E-BFA9-7668DD6BCB90}"/>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2"/>
                </a:solidFill>
                <a:latin typeface="+mn-lt"/>
                <a:ea typeface="+mn-ea"/>
                <a:cs typeface="Arial" panose="020B0604020202020204" pitchFamily="34" charset="0"/>
              </a:rPr>
              <a:t>McKinsey &amp; Company</a:t>
            </a:r>
          </a:p>
        </p:txBody>
      </p:sp>
      <p:sp>
        <p:nvSpPr>
          <p:cNvPr id="18" name="Slide Number">
            <a:extLst>
              <a:ext uri="{FF2B5EF4-FFF2-40B4-BE49-F238E27FC236}">
                <a16:creationId xmlns:a16="http://schemas.microsoft.com/office/drawing/2014/main" id="{D0E8D6D4-65CF-4E97-809E-C2399703986A}"/>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2"/>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2"/>
              </a:solidFill>
              <a:latin typeface="+mn-lt"/>
              <a:ea typeface="+mn-ea"/>
              <a:cs typeface="Arial" panose="020B0604020202020204" pitchFamily="34" charset="0"/>
            </a:endParaRPr>
          </a:p>
        </p:txBody>
      </p:sp>
      <p:cxnSp>
        <p:nvCxnSpPr>
          <p:cNvPr id="14" name="BottomLineRight">
            <a:extLst>
              <a:ext uri="{FF2B5EF4-FFF2-40B4-BE49-F238E27FC236}">
                <a16:creationId xmlns:a16="http://schemas.microsoft.com/office/drawing/2014/main" id="{A030B95D-1D90-4A27-8714-CFE7C7DB7020}"/>
              </a:ext>
            </a:extLst>
          </p:cNvPr>
          <p:cNvCxnSpPr/>
          <p:nvPr userDrawn="1">
            <p:custDataLst>
              <p:tags r:id="rId7"/>
            </p:custDataLst>
          </p:nvPr>
        </p:nvCxnSpPr>
        <p:spPr>
          <a:xfrm>
            <a:off x="6573171" y="6453769"/>
            <a:ext cx="5065776" cy="0"/>
          </a:xfrm>
          <a:prstGeom prst="line">
            <a:avLst/>
          </a:prstGeom>
          <a:ln w="6350">
            <a:solidFill>
              <a:schemeClr val="tx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BottomLineLeft">
            <a:extLst>
              <a:ext uri="{FF2B5EF4-FFF2-40B4-BE49-F238E27FC236}">
                <a16:creationId xmlns:a16="http://schemas.microsoft.com/office/drawing/2014/main" id="{546D990A-A0D7-434B-9320-6311D017DAA2}"/>
              </a:ext>
            </a:extLst>
          </p:cNvPr>
          <p:cNvCxnSpPr/>
          <p:nvPr userDrawn="1">
            <p:custDataLst>
              <p:tags r:id="rId8"/>
            </p:custDataLst>
          </p:nvPr>
        </p:nvCxnSpPr>
        <p:spPr>
          <a:xfrm>
            <a:off x="554736" y="6453769"/>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5" name="TopLineRight">
            <a:extLst>
              <a:ext uri="{FF2B5EF4-FFF2-40B4-BE49-F238E27FC236}">
                <a16:creationId xmlns:a16="http://schemas.microsoft.com/office/drawing/2014/main" id="{9388C4F9-67A3-422B-89FF-FAD8454A2F57}"/>
              </a:ext>
            </a:extLst>
          </p:cNvPr>
          <p:cNvCxnSpPr/>
          <p:nvPr userDrawn="1">
            <p:custDataLst>
              <p:tags r:id="rId9"/>
            </p:custDataLst>
          </p:nvPr>
        </p:nvCxnSpPr>
        <p:spPr>
          <a:xfrm>
            <a:off x="6573171" y="1181906"/>
            <a:ext cx="5065776" cy="0"/>
          </a:xfrm>
          <a:prstGeom prst="line">
            <a:avLst/>
          </a:prstGeom>
          <a:ln w="6350">
            <a:solidFill>
              <a:schemeClr val="tx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03" name="TopLineLeft">
            <a:extLst>
              <a:ext uri="{FF2B5EF4-FFF2-40B4-BE49-F238E27FC236}">
                <a16:creationId xmlns:a16="http://schemas.microsoft.com/office/drawing/2014/main" id="{1C0D7255-5C21-4254-B3DE-6D296E69C5F2}"/>
              </a:ext>
            </a:extLst>
          </p:cNvPr>
          <p:cNvCxnSpPr/>
          <p:nvPr userDrawn="1">
            <p:custDataLst>
              <p:tags r:id="rId10"/>
            </p:custDataLst>
          </p:nvPr>
        </p:nvCxnSpPr>
        <p:spPr>
          <a:xfrm>
            <a:off x="554736" y="1181906"/>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9" name="5. Source" hidden="1">
            <a:extLst>
              <a:ext uri="{FF2B5EF4-FFF2-40B4-BE49-F238E27FC236}">
                <a16:creationId xmlns:a16="http://schemas.microsoft.com/office/drawing/2014/main" id="{4F4B7457-0497-46CF-9E9B-69EB8E74CC15}"/>
              </a:ext>
            </a:extLst>
          </p:cNvPr>
          <p:cNvSpPr txBox="1"/>
          <p:nvPr userDrawn="1">
            <p:custDataLst>
              <p:tags r:id="rId11"/>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chemeClr val="bg2"/>
                </a:solidFill>
              </a:rPr>
              <a:t>Source: …</a:t>
            </a:r>
          </a:p>
        </p:txBody>
      </p:sp>
      <p:sp>
        <p:nvSpPr>
          <p:cNvPr id="16" name="2. Slide Title">
            <a:extLst>
              <a:ext uri="{FF2B5EF4-FFF2-40B4-BE49-F238E27FC236}">
                <a16:creationId xmlns:a16="http://schemas.microsoft.com/office/drawing/2014/main" id="{A6572372-0AB1-4E81-BB71-21DAADA26CB0}"/>
              </a:ext>
            </a:extLst>
          </p:cNvPr>
          <p:cNvSpPr>
            <a:spLocks noGrp="1"/>
          </p:cNvSpPr>
          <p:nvPr>
            <p:ph type="title"/>
            <p:custDataLst>
              <p:tags r:id="rId12"/>
            </p:custDataLst>
          </p:nvPr>
        </p:nvSpPr>
        <p:spPr>
          <a:xfrm>
            <a:off x="554736" y="182372"/>
            <a:ext cx="5065776" cy="731520"/>
          </a:xfrm>
        </p:spPr>
        <p:txBody>
          <a:bodyPr/>
          <a:lstStyle>
            <a:lvl1pPr>
              <a:defRPr>
                <a:solidFill>
                  <a:schemeClr val="tx1"/>
                </a:solidFill>
              </a:defRPr>
            </a:lvl1pPr>
          </a:lstStyle>
          <a:p>
            <a:r>
              <a:rPr lang="en-US"/>
              <a:t>Click to edit Master title style</a:t>
            </a:r>
            <a:endParaRPr lang="en-US" dirty="0"/>
          </a:p>
        </p:txBody>
      </p:sp>
      <p:sp>
        <p:nvSpPr>
          <p:cNvPr id="21" name="3. Subtitle">
            <a:extLst>
              <a:ext uri="{FF2B5EF4-FFF2-40B4-BE49-F238E27FC236}">
                <a16:creationId xmlns:a16="http://schemas.microsoft.com/office/drawing/2014/main" id="{ECA9DF7A-E368-4E06-81DB-9573DB7F92EA}"/>
              </a:ext>
            </a:extLst>
          </p:cNvPr>
          <p:cNvSpPr>
            <a:spLocks noGrp="1"/>
          </p:cNvSpPr>
          <p:nvPr>
            <p:ph type="subTitle" idx="1"/>
            <p:custDataLst>
              <p:tags r:id="rId13"/>
            </p:custDataLst>
          </p:nvPr>
        </p:nvSpPr>
        <p:spPr>
          <a:xfrm>
            <a:off x="554736" y="903861"/>
            <a:ext cx="5065776" cy="276999"/>
          </a:xfrm>
        </p:spPr>
        <p:txBody>
          <a:bodyPr anchor="ctr" anchorCtr="0"/>
          <a:lstStyle>
            <a:lvl1pPr>
              <a:defRPr>
                <a:solidFill>
                  <a:schemeClr val="tx1"/>
                </a:solidFill>
              </a:defRPr>
            </a:lvl1pPr>
          </a:lstStyle>
          <a:p>
            <a:r>
              <a:rPr lang="en-US" sz="1600" dirty="0"/>
              <a:t>Click to edit Master subtitle style</a:t>
            </a:r>
          </a:p>
        </p:txBody>
      </p:sp>
      <p:sp>
        <p:nvSpPr>
          <p:cNvPr id="24" name="1. On-page tracker">
            <a:extLst>
              <a:ext uri="{FF2B5EF4-FFF2-40B4-BE49-F238E27FC236}">
                <a16:creationId xmlns:a16="http://schemas.microsoft.com/office/drawing/2014/main" id="{0343DE71-74EF-4CF3-AB14-F26D42418051}"/>
              </a:ext>
            </a:extLst>
          </p:cNvPr>
          <p:cNvSpPr>
            <a:spLocks noGrp="1"/>
          </p:cNvSpPr>
          <p:nvPr>
            <p:ph type="body" sz="quarter" idx="17" hasCustomPrompt="1"/>
            <p:custDataLst>
              <p:tags r:id="rId14"/>
            </p:custDataLst>
          </p:nvPr>
        </p:nvSpPr>
        <p:spPr>
          <a:xfrm>
            <a:off x="7159752" y="78768"/>
            <a:ext cx="4480560" cy="123111"/>
          </a:xfrm>
        </p:spPr>
        <p:txBody>
          <a:bodyPr anchor="ctr" anchorCtr="0">
            <a:spAutoFit/>
          </a:bodyPr>
          <a:lstStyle>
            <a:lvl1pPr algn="r">
              <a:defRPr sz="800">
                <a:solidFill>
                  <a:schemeClr val="tx2"/>
                </a:solidFill>
                <a:latin typeface="+mn-lt"/>
              </a:defRPr>
            </a:lvl1pPr>
          </a:lstStyle>
          <a:p>
            <a:pPr lvl="0"/>
            <a:r>
              <a:rPr lang="en-US" dirty="0"/>
              <a:t>Chapter › Topic</a:t>
            </a:r>
          </a:p>
        </p:txBody>
      </p:sp>
    </p:spTree>
    <p:extLst>
      <p:ext uri="{BB962C8B-B14F-4D97-AF65-F5344CB8AC3E}">
        <p14:creationId xmlns:p14="http://schemas.microsoft.com/office/powerpoint/2010/main" val="178109492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Reverse Contrast 2/3">
    <p:bg>
      <p:bgPr>
        <a:solidFill>
          <a:schemeClr val="tx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FCB55F70-6D9A-415C-82BE-CBDB3A3541E6}"/>
              </a:ext>
            </a:extLst>
          </p:cNvPr>
          <p:cNvGraphicFramePr>
            <a:graphicFrameLocks noChangeAspect="1"/>
          </p:cNvGraphicFramePr>
          <p:nvPr userDrawn="1">
            <p:custDataLst>
              <p:tags r:id="rId2"/>
            </p:custDataLst>
            <p:extLst>
              <p:ext uri="{D42A27DB-BD31-4B8C-83A1-F6EECF244321}">
                <p14:modId xmlns:p14="http://schemas.microsoft.com/office/powerpoint/2010/main" val="24031590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5668" name="think-cell Slide" r:id="rId16" imgW="413" imgH="416" progId="TCLayout.ActiveDocument.1">
                  <p:embed/>
                </p:oleObj>
              </mc:Choice>
              <mc:Fallback>
                <p:oleObj name="think-cell Slide" r:id="rId16" imgW="413" imgH="416" progId="TCLayout.ActiveDocument.1">
                  <p:embed/>
                  <p:pic>
                    <p:nvPicPr>
                      <p:cNvPr id="3" name="Object 2" hidden="1">
                        <a:extLst>
                          <a:ext uri="{FF2B5EF4-FFF2-40B4-BE49-F238E27FC236}">
                            <a16:creationId xmlns:a16="http://schemas.microsoft.com/office/drawing/2014/main" id="{FCB55F70-6D9A-415C-82BE-CBDB3A3541E6}"/>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07F893DE-55B2-4BF3-87B6-545011BEFD97}"/>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7" name="RectangleDark">
            <a:extLst>
              <a:ext uri="{FF2B5EF4-FFF2-40B4-BE49-F238E27FC236}">
                <a16:creationId xmlns:a16="http://schemas.microsoft.com/office/drawing/2014/main" id="{2365F90A-9CD8-40EE-93CD-2729135A9569}"/>
              </a:ext>
            </a:extLst>
          </p:cNvPr>
          <p:cNvSpPr/>
          <p:nvPr userDrawn="1">
            <p:custDataLst>
              <p:tags r:id="rId4"/>
            </p:custDataLst>
          </p:nvPr>
        </p:nvSpPr>
        <p:spPr bwMode="ltGray">
          <a:xfrm>
            <a:off x="-5702" y="0"/>
            <a:ext cx="4361688" cy="6858000"/>
          </a:xfrm>
          <a:prstGeom prst="rect">
            <a:avLst/>
          </a:prstGeom>
          <a:solidFill>
            <a:schemeClr val="bg1"/>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6" name="SlideLogoText">
            <a:extLst>
              <a:ext uri="{FF2B5EF4-FFF2-40B4-BE49-F238E27FC236}">
                <a16:creationId xmlns:a16="http://schemas.microsoft.com/office/drawing/2014/main" id="{AEC46ACE-42CD-4304-9E51-86DBC38CA4EB}"/>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dirty="0">
                <a:solidFill>
                  <a:schemeClr val="tx2"/>
                </a:solidFill>
                <a:latin typeface="+mn-lt"/>
                <a:ea typeface="+mn-ea"/>
                <a:cs typeface="Arial" panose="020B0604020202020204" pitchFamily="34" charset="0"/>
              </a:rPr>
              <a:t>McKinsey &amp; Company</a:t>
            </a:r>
          </a:p>
        </p:txBody>
      </p:sp>
      <p:sp>
        <p:nvSpPr>
          <p:cNvPr id="17" name="Slide Number">
            <a:extLst>
              <a:ext uri="{FF2B5EF4-FFF2-40B4-BE49-F238E27FC236}">
                <a16:creationId xmlns:a16="http://schemas.microsoft.com/office/drawing/2014/main" id="{3B7A7C0C-AC02-4989-860B-73442D510162}"/>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2"/>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2"/>
              </a:solidFill>
              <a:latin typeface="+mn-lt"/>
              <a:ea typeface="+mn-ea"/>
              <a:cs typeface="Arial" panose="020B0604020202020204" pitchFamily="34" charset="0"/>
            </a:endParaRPr>
          </a:p>
        </p:txBody>
      </p:sp>
      <p:cxnSp>
        <p:nvCxnSpPr>
          <p:cNvPr id="12" name="BottomLineRight">
            <a:extLst>
              <a:ext uri="{FF2B5EF4-FFF2-40B4-BE49-F238E27FC236}">
                <a16:creationId xmlns:a16="http://schemas.microsoft.com/office/drawing/2014/main" id="{6425396B-5490-4E4D-8EA4-E4AB4F98BF62}"/>
              </a:ext>
            </a:extLst>
          </p:cNvPr>
          <p:cNvCxnSpPr>
            <a:cxnSpLocks/>
          </p:cNvCxnSpPr>
          <p:nvPr userDrawn="1">
            <p:custDataLst>
              <p:tags r:id="rId7"/>
            </p:custDataLst>
          </p:nvPr>
        </p:nvCxnSpPr>
        <p:spPr bwMode="black">
          <a:xfrm>
            <a:off x="554736" y="6453769"/>
            <a:ext cx="34655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BottomLineLeft">
            <a:extLst>
              <a:ext uri="{FF2B5EF4-FFF2-40B4-BE49-F238E27FC236}">
                <a16:creationId xmlns:a16="http://schemas.microsoft.com/office/drawing/2014/main" id="{570396F1-4249-402C-975E-F70778173C25}"/>
              </a:ext>
            </a:extLst>
          </p:cNvPr>
          <p:cNvCxnSpPr>
            <a:cxnSpLocks/>
          </p:cNvCxnSpPr>
          <p:nvPr userDrawn="1">
            <p:custDataLst>
              <p:tags r:id="rId8"/>
            </p:custDataLst>
          </p:nvPr>
        </p:nvCxnSpPr>
        <p:spPr>
          <a:xfrm>
            <a:off x="4672584" y="6453769"/>
            <a:ext cx="6967728"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TopLineRight">
            <a:extLst>
              <a:ext uri="{FF2B5EF4-FFF2-40B4-BE49-F238E27FC236}">
                <a16:creationId xmlns:a16="http://schemas.microsoft.com/office/drawing/2014/main" id="{C5BD98EE-C09E-457E-A028-EBE485145AA3}"/>
              </a:ext>
            </a:extLst>
          </p:cNvPr>
          <p:cNvCxnSpPr>
            <a:cxnSpLocks/>
          </p:cNvCxnSpPr>
          <p:nvPr userDrawn="1">
            <p:custDataLst>
              <p:tags r:id="rId9"/>
            </p:custDataLst>
          </p:nvPr>
        </p:nvCxnSpPr>
        <p:spPr>
          <a:xfrm>
            <a:off x="554736" y="1181906"/>
            <a:ext cx="34655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8" name="TopLineLeft">
            <a:extLst>
              <a:ext uri="{FF2B5EF4-FFF2-40B4-BE49-F238E27FC236}">
                <a16:creationId xmlns:a16="http://schemas.microsoft.com/office/drawing/2014/main" id="{47D3FB95-30DE-4983-B5AE-01B80542C0DD}"/>
              </a:ext>
            </a:extLst>
          </p:cNvPr>
          <p:cNvCxnSpPr>
            <a:cxnSpLocks/>
          </p:cNvCxnSpPr>
          <p:nvPr userDrawn="1">
            <p:custDataLst>
              <p:tags r:id="rId10"/>
            </p:custDataLst>
          </p:nvPr>
        </p:nvCxnSpPr>
        <p:spPr>
          <a:xfrm>
            <a:off x="4672584" y="1181906"/>
            <a:ext cx="6967728"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8" name="5. Source" hidden="1">
            <a:extLst>
              <a:ext uri="{FF2B5EF4-FFF2-40B4-BE49-F238E27FC236}">
                <a16:creationId xmlns:a16="http://schemas.microsoft.com/office/drawing/2014/main" id="{143701BF-655B-4E75-9AF7-14445CDB19BD}"/>
              </a:ext>
            </a:extLst>
          </p:cNvPr>
          <p:cNvSpPr txBox="1"/>
          <p:nvPr userDrawn="1">
            <p:custDataLst>
              <p:tags r:id="rId11"/>
            </p:custDataLst>
          </p:nvPr>
        </p:nvSpPr>
        <p:spPr>
          <a:xfrm>
            <a:off x="554735" y="6501669"/>
            <a:ext cx="6967729"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chemeClr val="bg2"/>
                </a:solidFill>
              </a:rPr>
              <a:t>Source: …</a:t>
            </a:r>
          </a:p>
        </p:txBody>
      </p:sp>
      <p:sp>
        <p:nvSpPr>
          <p:cNvPr id="21" name="2. Slide Title">
            <a:extLst>
              <a:ext uri="{FF2B5EF4-FFF2-40B4-BE49-F238E27FC236}">
                <a16:creationId xmlns:a16="http://schemas.microsoft.com/office/drawing/2014/main" id="{61BAB226-116B-4061-AAA6-FA0B19E0A17E}"/>
              </a:ext>
            </a:extLst>
          </p:cNvPr>
          <p:cNvSpPr>
            <a:spLocks noGrp="1"/>
          </p:cNvSpPr>
          <p:nvPr>
            <p:ph type="title"/>
            <p:custDataLst>
              <p:tags r:id="rId12"/>
            </p:custDataLst>
          </p:nvPr>
        </p:nvSpPr>
        <p:spPr>
          <a:xfrm>
            <a:off x="554736" y="2743200"/>
            <a:ext cx="3465576" cy="770400"/>
          </a:xfrm>
        </p:spPr>
        <p:txBody>
          <a:bodyPr/>
          <a:lstStyle>
            <a:lvl1pPr>
              <a:defRPr>
                <a:solidFill>
                  <a:schemeClr val="tx1"/>
                </a:solidFill>
              </a:defRPr>
            </a:lvl1pPr>
          </a:lstStyle>
          <a:p>
            <a:r>
              <a:rPr lang="en-US" dirty="0"/>
              <a:t>Click to edit Master title style</a:t>
            </a:r>
          </a:p>
        </p:txBody>
      </p:sp>
      <p:sp>
        <p:nvSpPr>
          <p:cNvPr id="22" name="3. Subtitle">
            <a:extLst>
              <a:ext uri="{FF2B5EF4-FFF2-40B4-BE49-F238E27FC236}">
                <a16:creationId xmlns:a16="http://schemas.microsoft.com/office/drawing/2014/main" id="{901EC9FA-65C7-4AC6-A9AC-B43BD4264291}"/>
              </a:ext>
            </a:extLst>
          </p:cNvPr>
          <p:cNvSpPr>
            <a:spLocks noGrp="1"/>
          </p:cNvSpPr>
          <p:nvPr>
            <p:ph type="subTitle" idx="1"/>
            <p:custDataLst>
              <p:tags r:id="rId13"/>
            </p:custDataLst>
          </p:nvPr>
        </p:nvSpPr>
        <p:spPr>
          <a:xfrm>
            <a:off x="554736" y="3661200"/>
            <a:ext cx="3465576" cy="244800"/>
          </a:xfrm>
        </p:spPr>
        <p:txBody>
          <a:bodyPr anchor="ctr" anchorCtr="0"/>
          <a:lstStyle>
            <a:lvl1pPr>
              <a:defRPr>
                <a:solidFill>
                  <a:schemeClr val="tx1"/>
                </a:solidFill>
              </a:defRPr>
            </a:lvl1pPr>
          </a:lstStyle>
          <a:p>
            <a:r>
              <a:rPr lang="en-US" sz="1600" dirty="0"/>
              <a:t>Click to edit Master subtitle style</a:t>
            </a:r>
          </a:p>
        </p:txBody>
      </p:sp>
      <p:sp>
        <p:nvSpPr>
          <p:cNvPr id="23" name="1. On-page tracker">
            <a:extLst>
              <a:ext uri="{FF2B5EF4-FFF2-40B4-BE49-F238E27FC236}">
                <a16:creationId xmlns:a16="http://schemas.microsoft.com/office/drawing/2014/main" id="{A75CDD39-93AC-4160-B69B-06F75E5A85A6}"/>
              </a:ext>
            </a:extLst>
          </p:cNvPr>
          <p:cNvSpPr>
            <a:spLocks noGrp="1"/>
          </p:cNvSpPr>
          <p:nvPr>
            <p:ph type="body" sz="quarter" idx="17" hasCustomPrompt="1"/>
            <p:custDataLst>
              <p:tags r:id="rId14"/>
            </p:custDataLst>
          </p:nvPr>
        </p:nvSpPr>
        <p:spPr>
          <a:xfrm>
            <a:off x="7159752" y="78768"/>
            <a:ext cx="4480560" cy="123111"/>
          </a:xfrm>
        </p:spPr>
        <p:txBody>
          <a:bodyPr anchor="ctr" anchorCtr="0">
            <a:spAutoFit/>
          </a:bodyPr>
          <a:lstStyle>
            <a:lvl1pPr algn="r">
              <a:defRPr sz="800">
                <a:solidFill>
                  <a:schemeClr val="tx2"/>
                </a:solidFill>
                <a:latin typeface="+mn-lt"/>
              </a:defRPr>
            </a:lvl1pPr>
          </a:lstStyle>
          <a:p>
            <a:pPr lvl="0"/>
            <a:r>
              <a:rPr lang="en-US" dirty="0"/>
              <a:t>Chapter › Topic</a:t>
            </a:r>
          </a:p>
        </p:txBody>
      </p:sp>
    </p:spTree>
    <p:extLst>
      <p:ext uri="{BB962C8B-B14F-4D97-AF65-F5344CB8AC3E}">
        <p14:creationId xmlns:p14="http://schemas.microsoft.com/office/powerpoint/2010/main" val="244801805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Reverse Contrast 3/4">
    <p:bg>
      <p:bgPr>
        <a:solidFill>
          <a:schemeClr val="tx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FCB55F70-6D9A-415C-82BE-CBDB3A3541E6}"/>
              </a:ext>
            </a:extLst>
          </p:cNvPr>
          <p:cNvGraphicFramePr>
            <a:graphicFrameLocks noChangeAspect="1"/>
          </p:cNvGraphicFramePr>
          <p:nvPr userDrawn="1">
            <p:custDataLst>
              <p:tags r:id="rId2"/>
            </p:custDataLst>
            <p:extLst>
              <p:ext uri="{D42A27DB-BD31-4B8C-83A1-F6EECF244321}">
                <p14:modId xmlns:p14="http://schemas.microsoft.com/office/powerpoint/2010/main" val="300041887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6692" name="think-cell Slide" r:id="rId16" imgW="413" imgH="416" progId="TCLayout.ActiveDocument.1">
                  <p:embed/>
                </p:oleObj>
              </mc:Choice>
              <mc:Fallback>
                <p:oleObj name="think-cell Slide" r:id="rId16" imgW="413" imgH="416" progId="TCLayout.ActiveDocument.1">
                  <p:embed/>
                  <p:pic>
                    <p:nvPicPr>
                      <p:cNvPr id="3" name="Object 2" hidden="1">
                        <a:extLst>
                          <a:ext uri="{FF2B5EF4-FFF2-40B4-BE49-F238E27FC236}">
                            <a16:creationId xmlns:a16="http://schemas.microsoft.com/office/drawing/2014/main" id="{FCB55F70-6D9A-415C-82BE-CBDB3A3541E6}"/>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07F893DE-55B2-4BF3-87B6-545011BEFD97}"/>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7" name="RectangleDark">
            <a:extLst>
              <a:ext uri="{FF2B5EF4-FFF2-40B4-BE49-F238E27FC236}">
                <a16:creationId xmlns:a16="http://schemas.microsoft.com/office/drawing/2014/main" id="{2365F90A-9CD8-40EE-93CD-2729135A9569}"/>
              </a:ext>
            </a:extLst>
          </p:cNvPr>
          <p:cNvSpPr/>
          <p:nvPr userDrawn="1">
            <p:custDataLst>
              <p:tags r:id="rId4"/>
            </p:custDataLst>
          </p:nvPr>
        </p:nvSpPr>
        <p:spPr bwMode="ltGray">
          <a:xfrm>
            <a:off x="-5702" y="0"/>
            <a:ext cx="3410584" cy="6858000"/>
          </a:xfrm>
          <a:prstGeom prst="rect">
            <a:avLst/>
          </a:prstGeom>
          <a:solidFill>
            <a:schemeClr val="bg1"/>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6" name="SlideLogoText">
            <a:extLst>
              <a:ext uri="{FF2B5EF4-FFF2-40B4-BE49-F238E27FC236}">
                <a16:creationId xmlns:a16="http://schemas.microsoft.com/office/drawing/2014/main" id="{AEC46ACE-42CD-4304-9E51-86DBC38CA4EB}"/>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dirty="0">
                <a:solidFill>
                  <a:schemeClr val="tx2"/>
                </a:solidFill>
                <a:latin typeface="+mn-lt"/>
                <a:ea typeface="+mn-ea"/>
                <a:cs typeface="Arial" panose="020B0604020202020204" pitchFamily="34" charset="0"/>
              </a:rPr>
              <a:t>McKinsey &amp; Company</a:t>
            </a:r>
          </a:p>
        </p:txBody>
      </p:sp>
      <p:sp>
        <p:nvSpPr>
          <p:cNvPr id="17" name="Slide Number">
            <a:extLst>
              <a:ext uri="{FF2B5EF4-FFF2-40B4-BE49-F238E27FC236}">
                <a16:creationId xmlns:a16="http://schemas.microsoft.com/office/drawing/2014/main" id="{3B7A7C0C-AC02-4989-860B-73442D510162}"/>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2"/>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2"/>
              </a:solidFill>
              <a:latin typeface="+mn-lt"/>
              <a:ea typeface="+mn-ea"/>
              <a:cs typeface="Arial" panose="020B0604020202020204" pitchFamily="34" charset="0"/>
            </a:endParaRPr>
          </a:p>
        </p:txBody>
      </p:sp>
      <p:cxnSp>
        <p:nvCxnSpPr>
          <p:cNvPr id="12" name="BottomLineRight">
            <a:extLst>
              <a:ext uri="{FF2B5EF4-FFF2-40B4-BE49-F238E27FC236}">
                <a16:creationId xmlns:a16="http://schemas.microsoft.com/office/drawing/2014/main" id="{6425396B-5490-4E4D-8EA4-E4AB4F98BF62}"/>
              </a:ext>
            </a:extLst>
          </p:cNvPr>
          <p:cNvCxnSpPr>
            <a:cxnSpLocks/>
          </p:cNvCxnSpPr>
          <p:nvPr userDrawn="1">
            <p:custDataLst>
              <p:tags r:id="rId7"/>
            </p:custDataLst>
          </p:nvPr>
        </p:nvCxnSpPr>
        <p:spPr bwMode="black">
          <a:xfrm>
            <a:off x="554736" y="6453769"/>
            <a:ext cx="2514600"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BottomLineLeft">
            <a:extLst>
              <a:ext uri="{FF2B5EF4-FFF2-40B4-BE49-F238E27FC236}">
                <a16:creationId xmlns:a16="http://schemas.microsoft.com/office/drawing/2014/main" id="{570396F1-4249-402C-975E-F70778173C25}"/>
              </a:ext>
            </a:extLst>
          </p:cNvPr>
          <p:cNvCxnSpPr>
            <a:cxnSpLocks/>
          </p:cNvCxnSpPr>
          <p:nvPr userDrawn="1">
            <p:custDataLst>
              <p:tags r:id="rId8"/>
            </p:custDataLst>
          </p:nvPr>
        </p:nvCxnSpPr>
        <p:spPr>
          <a:xfrm>
            <a:off x="3715757" y="6453769"/>
            <a:ext cx="7918704"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TopLineRight">
            <a:extLst>
              <a:ext uri="{FF2B5EF4-FFF2-40B4-BE49-F238E27FC236}">
                <a16:creationId xmlns:a16="http://schemas.microsoft.com/office/drawing/2014/main" id="{C5BD98EE-C09E-457E-A028-EBE485145AA3}"/>
              </a:ext>
            </a:extLst>
          </p:cNvPr>
          <p:cNvCxnSpPr>
            <a:cxnSpLocks/>
          </p:cNvCxnSpPr>
          <p:nvPr userDrawn="1">
            <p:custDataLst>
              <p:tags r:id="rId9"/>
            </p:custDataLst>
          </p:nvPr>
        </p:nvCxnSpPr>
        <p:spPr>
          <a:xfrm>
            <a:off x="554736" y="1181906"/>
            <a:ext cx="2514600"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8" name="TopLineLeft">
            <a:extLst>
              <a:ext uri="{FF2B5EF4-FFF2-40B4-BE49-F238E27FC236}">
                <a16:creationId xmlns:a16="http://schemas.microsoft.com/office/drawing/2014/main" id="{47D3FB95-30DE-4983-B5AE-01B80542C0DD}"/>
              </a:ext>
            </a:extLst>
          </p:cNvPr>
          <p:cNvCxnSpPr>
            <a:cxnSpLocks/>
          </p:cNvCxnSpPr>
          <p:nvPr userDrawn="1">
            <p:custDataLst>
              <p:tags r:id="rId10"/>
            </p:custDataLst>
          </p:nvPr>
        </p:nvCxnSpPr>
        <p:spPr>
          <a:xfrm>
            <a:off x="3715757" y="1181906"/>
            <a:ext cx="7918704"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8" name="5. Source" hidden="1">
            <a:extLst>
              <a:ext uri="{FF2B5EF4-FFF2-40B4-BE49-F238E27FC236}">
                <a16:creationId xmlns:a16="http://schemas.microsoft.com/office/drawing/2014/main" id="{143701BF-655B-4E75-9AF7-14445CDB19BD}"/>
              </a:ext>
            </a:extLst>
          </p:cNvPr>
          <p:cNvSpPr txBox="1"/>
          <p:nvPr userDrawn="1">
            <p:custDataLst>
              <p:tags r:id="rId11"/>
            </p:custDataLst>
          </p:nvPr>
        </p:nvSpPr>
        <p:spPr>
          <a:xfrm>
            <a:off x="554735" y="6501669"/>
            <a:ext cx="6967729"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chemeClr val="bg2"/>
                </a:solidFill>
              </a:rPr>
              <a:t>Source: …</a:t>
            </a:r>
          </a:p>
        </p:txBody>
      </p:sp>
      <p:sp>
        <p:nvSpPr>
          <p:cNvPr id="24" name="2. Slide Title">
            <a:extLst>
              <a:ext uri="{FF2B5EF4-FFF2-40B4-BE49-F238E27FC236}">
                <a16:creationId xmlns:a16="http://schemas.microsoft.com/office/drawing/2014/main" id="{931FDB32-E5DC-4F7F-A1B1-FB3CC830903E}"/>
              </a:ext>
            </a:extLst>
          </p:cNvPr>
          <p:cNvSpPr>
            <a:spLocks noGrp="1"/>
          </p:cNvSpPr>
          <p:nvPr>
            <p:ph type="title" hasCustomPrompt="1"/>
            <p:custDataLst>
              <p:tags r:id="rId12"/>
            </p:custDataLst>
          </p:nvPr>
        </p:nvSpPr>
        <p:spPr>
          <a:xfrm>
            <a:off x="554736" y="2743200"/>
            <a:ext cx="2514600" cy="770400"/>
          </a:xfrm>
        </p:spPr>
        <p:txBody>
          <a:bodyPr/>
          <a:lstStyle>
            <a:lvl1pPr>
              <a:defRPr>
                <a:solidFill>
                  <a:schemeClr val="tx1"/>
                </a:solidFill>
              </a:defRPr>
            </a:lvl1pPr>
          </a:lstStyle>
          <a:p>
            <a:r>
              <a:rPr lang="en-US" dirty="0"/>
              <a:t>Click to edit title style</a:t>
            </a:r>
          </a:p>
        </p:txBody>
      </p:sp>
      <p:sp>
        <p:nvSpPr>
          <p:cNvPr id="25" name="3. Subtitle">
            <a:extLst>
              <a:ext uri="{FF2B5EF4-FFF2-40B4-BE49-F238E27FC236}">
                <a16:creationId xmlns:a16="http://schemas.microsoft.com/office/drawing/2014/main" id="{04057707-3F89-441E-A13E-6FCB40A78D50}"/>
              </a:ext>
            </a:extLst>
          </p:cNvPr>
          <p:cNvSpPr>
            <a:spLocks noGrp="1"/>
          </p:cNvSpPr>
          <p:nvPr>
            <p:ph type="subTitle" idx="1" hasCustomPrompt="1"/>
            <p:custDataLst>
              <p:tags r:id="rId13"/>
            </p:custDataLst>
          </p:nvPr>
        </p:nvSpPr>
        <p:spPr>
          <a:xfrm>
            <a:off x="554736" y="3661200"/>
            <a:ext cx="2514600" cy="493200"/>
          </a:xfrm>
        </p:spPr>
        <p:txBody>
          <a:bodyPr anchor="ctr" anchorCtr="0"/>
          <a:lstStyle>
            <a:lvl1pPr>
              <a:defRPr>
                <a:solidFill>
                  <a:schemeClr val="tx1"/>
                </a:solidFill>
              </a:defRPr>
            </a:lvl1pPr>
          </a:lstStyle>
          <a:p>
            <a:r>
              <a:rPr lang="en-US" sz="1600" dirty="0"/>
              <a:t>Click to edit subtitle style</a:t>
            </a:r>
          </a:p>
        </p:txBody>
      </p:sp>
      <p:sp>
        <p:nvSpPr>
          <p:cNvPr id="26" name="1. On-page tracker">
            <a:extLst>
              <a:ext uri="{FF2B5EF4-FFF2-40B4-BE49-F238E27FC236}">
                <a16:creationId xmlns:a16="http://schemas.microsoft.com/office/drawing/2014/main" id="{95F50EB6-435E-4A8C-B188-9BE2198DB2B9}"/>
              </a:ext>
            </a:extLst>
          </p:cNvPr>
          <p:cNvSpPr>
            <a:spLocks noGrp="1"/>
          </p:cNvSpPr>
          <p:nvPr>
            <p:ph type="body" sz="quarter" idx="17" hasCustomPrompt="1"/>
            <p:custDataLst>
              <p:tags r:id="rId14"/>
            </p:custDataLst>
          </p:nvPr>
        </p:nvSpPr>
        <p:spPr>
          <a:xfrm>
            <a:off x="7159752" y="78768"/>
            <a:ext cx="4480560" cy="123111"/>
          </a:xfrm>
        </p:spPr>
        <p:txBody>
          <a:bodyPr anchor="ctr" anchorCtr="0">
            <a:spAutoFit/>
          </a:bodyPr>
          <a:lstStyle>
            <a:lvl1pPr algn="r">
              <a:defRPr sz="800">
                <a:solidFill>
                  <a:schemeClr val="tx2"/>
                </a:solidFill>
                <a:latin typeface="+mn-lt"/>
              </a:defRPr>
            </a:lvl1pPr>
          </a:lstStyle>
          <a:p>
            <a:pPr lvl="0"/>
            <a:r>
              <a:rPr lang="en-US" dirty="0"/>
              <a:t>Chapter › Topic</a:t>
            </a:r>
          </a:p>
        </p:txBody>
      </p:sp>
    </p:spTree>
    <p:extLst>
      <p:ext uri="{BB962C8B-B14F-4D97-AF65-F5344CB8AC3E}">
        <p14:creationId xmlns:p14="http://schemas.microsoft.com/office/powerpoint/2010/main" val="296104678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Contrast 3-line">
    <p:spTree>
      <p:nvGrpSpPr>
        <p:cNvPr id="1" name=""/>
        <p:cNvGrpSpPr/>
        <p:nvPr/>
      </p:nvGrpSpPr>
      <p:grpSpPr>
        <a:xfrm>
          <a:off x="0" y="0"/>
          <a:ext cx="0" cy="0"/>
          <a:chOff x="0" y="0"/>
          <a:chExt cx="0" cy="0"/>
        </a:xfrm>
      </p:grpSpPr>
      <p:cxnSp>
        <p:nvCxnSpPr>
          <p:cNvPr id="103" name="BottomLine">
            <a:extLst>
              <a:ext uri="{FF2B5EF4-FFF2-40B4-BE49-F238E27FC236}">
                <a16:creationId xmlns:a16="http://schemas.microsoft.com/office/drawing/2014/main" id="{1A205B6C-F79D-4193-9FCF-230AF1D51716}"/>
              </a:ext>
            </a:extLst>
          </p:cNvPr>
          <p:cNvCxnSpPr/>
          <p:nvPr userDrawn="1">
            <p:custDataLst>
              <p:tags r:id="rId1"/>
            </p:custDataLst>
          </p:nvPr>
        </p:nvCxnSpPr>
        <p:spPr>
          <a:xfrm>
            <a:off x="554736" y="6453769"/>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TopLine">
            <a:extLst>
              <a:ext uri="{FF2B5EF4-FFF2-40B4-BE49-F238E27FC236}">
                <a16:creationId xmlns:a16="http://schemas.microsoft.com/office/drawing/2014/main" id="{CB6CF5F8-7994-4E97-9AE6-6C98CE30967C}"/>
              </a:ext>
            </a:extLst>
          </p:cNvPr>
          <p:cNvCxnSpPr/>
          <p:nvPr userDrawn="1">
            <p:custDataLst>
              <p:tags r:id="rId2"/>
            </p:custDataLst>
          </p:nvPr>
        </p:nvCxnSpPr>
        <p:spPr>
          <a:xfrm>
            <a:off x="554736" y="1181906"/>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4" name="SlideLogoText">
            <a:extLst>
              <a:ext uri="{FF2B5EF4-FFF2-40B4-BE49-F238E27FC236}">
                <a16:creationId xmlns:a16="http://schemas.microsoft.com/office/drawing/2014/main" id="{B789CE62-716F-47B1-B8FE-60436A1FA5A7}"/>
              </a:ext>
            </a:extLst>
          </p:cNvPr>
          <p:cNvSpPr txBox="1"/>
          <p:nvPr userDrawn="1">
            <p:custDataLst>
              <p:tags r:id="rId3"/>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15" name="Slide Number">
            <a:extLst>
              <a:ext uri="{FF2B5EF4-FFF2-40B4-BE49-F238E27FC236}">
                <a16:creationId xmlns:a16="http://schemas.microsoft.com/office/drawing/2014/main" id="{0AA537C7-2883-43C1-848C-3A4E9645077F}"/>
              </a:ext>
            </a:extLst>
          </p:cNvPr>
          <p:cNvSpPr>
            <a:spLocks noChangeArrowheads="1"/>
          </p:cNvSpPr>
          <p:nvPr userDrawn="1">
            <p:custDataLst>
              <p:tags r:id="rId4"/>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4" name="2. Slide Title">
            <a:extLst>
              <a:ext uri="{FF2B5EF4-FFF2-40B4-BE49-F238E27FC236}">
                <a16:creationId xmlns:a16="http://schemas.microsoft.com/office/drawing/2014/main" id="{6C3D89FC-A4B9-4683-B64F-B0644150274F}"/>
              </a:ext>
            </a:extLst>
          </p:cNvPr>
          <p:cNvSpPr>
            <a:spLocks noGrp="1"/>
          </p:cNvSpPr>
          <p:nvPr>
            <p:ph type="title"/>
            <p:custDataLst>
              <p:tags r:id="rId5"/>
            </p:custDataLst>
          </p:nvPr>
        </p:nvSpPr>
        <p:spPr>
          <a:xfrm>
            <a:off x="554736" y="175171"/>
            <a:ext cx="11082528" cy="989512"/>
          </a:xfrm>
        </p:spPr>
        <p:txBody>
          <a:bodyPr>
            <a:noAutofit/>
          </a:bodyPr>
          <a:lstStyle>
            <a:lvl1pPr>
              <a:defRPr/>
            </a:lvl1pPr>
          </a:lstStyle>
          <a:p>
            <a:r>
              <a:rPr lang="en-US" dirty="0"/>
              <a:t>Click to edit Master title style</a:t>
            </a:r>
          </a:p>
        </p:txBody>
      </p:sp>
      <p:sp>
        <p:nvSpPr>
          <p:cNvPr id="10" name="5. Source" hidden="1">
            <a:extLst>
              <a:ext uri="{FF2B5EF4-FFF2-40B4-BE49-F238E27FC236}">
                <a16:creationId xmlns:a16="http://schemas.microsoft.com/office/drawing/2014/main" id="{67B1A162-B59D-4B89-B39B-FBDD9E751175}"/>
              </a:ext>
            </a:extLst>
          </p:cNvPr>
          <p:cNvSpPr txBox="1"/>
          <p:nvPr userDrawn="1">
            <p:custDataLst>
              <p:tags r:id="rId6"/>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9" name="1. On-page tracker">
            <a:extLst>
              <a:ext uri="{FF2B5EF4-FFF2-40B4-BE49-F238E27FC236}">
                <a16:creationId xmlns:a16="http://schemas.microsoft.com/office/drawing/2014/main" id="{4511BB28-C86B-4C18-B1A3-EF33CF458B8E}"/>
              </a:ext>
            </a:extLst>
          </p:cNvPr>
          <p:cNvSpPr>
            <a:spLocks noGrp="1"/>
          </p:cNvSpPr>
          <p:nvPr>
            <p:ph type="body" sz="quarter" idx="17" hasCustomPrompt="1"/>
            <p:custDataLst>
              <p:tags r:id="rId7"/>
            </p:custDataLst>
          </p:nvPr>
        </p:nvSpPr>
        <p:spPr>
          <a:xfrm>
            <a:off x="7159752" y="78768"/>
            <a:ext cx="4480560" cy="123111"/>
          </a:xfrm>
        </p:spPr>
        <p:txBody>
          <a:bodyPr anchor="ctr" anchorCtr="0">
            <a:spAutoFit/>
          </a:bodyPr>
          <a:lstStyle>
            <a:lvl1pPr algn="r">
              <a:defRPr sz="800">
                <a:solidFill>
                  <a:schemeClr val="tx1"/>
                </a:solidFill>
                <a:latin typeface="+mn-lt"/>
              </a:defRPr>
            </a:lvl1pPr>
          </a:lstStyle>
          <a:p>
            <a:pPr lvl="0"/>
            <a:r>
              <a:rPr lang="en-US" dirty="0"/>
              <a:t>Chapter › Topic</a:t>
            </a:r>
          </a:p>
        </p:txBody>
      </p:sp>
    </p:spTree>
    <p:extLst>
      <p:ext uri="{BB962C8B-B14F-4D97-AF65-F5344CB8AC3E}">
        <p14:creationId xmlns:p14="http://schemas.microsoft.com/office/powerpoint/2010/main" val="15464079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op Left">
    <p:spTree>
      <p:nvGrpSpPr>
        <p:cNvPr id="1" name=""/>
        <p:cNvGrpSpPr/>
        <p:nvPr/>
      </p:nvGrpSpPr>
      <p:grpSpPr>
        <a:xfrm>
          <a:off x="0" y="0"/>
          <a:ext cx="0" cy="0"/>
          <a:chOff x="0" y="0"/>
          <a:chExt cx="0" cy="0"/>
        </a:xfrm>
      </p:grpSpPr>
      <p:sp>
        <p:nvSpPr>
          <p:cNvPr id="3" name="2. Slide Title">
            <a:extLst>
              <a:ext uri="{FF2B5EF4-FFF2-40B4-BE49-F238E27FC236}">
                <a16:creationId xmlns:a16="http://schemas.microsoft.com/office/drawing/2014/main" id="{064E079D-5BD2-4787-A7F2-0859A1CB5E94}"/>
              </a:ext>
            </a:extLst>
          </p:cNvPr>
          <p:cNvSpPr>
            <a:spLocks noGrp="1"/>
          </p:cNvSpPr>
          <p:nvPr>
            <p:ph type="title"/>
            <p:custDataLst>
              <p:tags r:id="rId1"/>
            </p:custDataLst>
          </p:nvPr>
        </p:nvSpPr>
        <p:spPr>
          <a:xfrm>
            <a:off x="554736" y="1706563"/>
            <a:ext cx="3813048" cy="694944"/>
          </a:xfrm>
          <a:prstGeom prst="rect">
            <a:avLst/>
          </a:prstGeom>
        </p:spPr>
        <p:txBody>
          <a:bodyPr anchor="t">
            <a:noAutofit/>
          </a:bodyPr>
          <a:lstStyle>
            <a:lvl1pPr>
              <a:lnSpc>
                <a:spcPct val="90000"/>
              </a:lnSpc>
              <a:defRPr>
                <a:ln w="6350" cap="flat">
                  <a:noFill/>
                  <a:miter lim="800000"/>
                </a:ln>
              </a:defRPr>
            </a:lvl1pPr>
          </a:lstStyle>
          <a:p>
            <a:r>
              <a:rPr lang="en-US"/>
              <a:t>Click to edit Master title style</a:t>
            </a:r>
            <a:endParaRPr lang="en-US" dirty="0"/>
          </a:p>
        </p:txBody>
      </p:sp>
      <p:sp>
        <p:nvSpPr>
          <p:cNvPr id="4" name="Slide Number">
            <a:extLst>
              <a:ext uri="{FF2B5EF4-FFF2-40B4-BE49-F238E27FC236}">
                <a16:creationId xmlns:a16="http://schemas.microsoft.com/office/drawing/2014/main" id="{EFB4BF85-6002-4998-80DC-DC1B92544D1D}"/>
              </a:ext>
            </a:extLst>
          </p:cNvPr>
          <p:cNvSpPr>
            <a:spLocks noChangeArrowheads="1"/>
          </p:cNvSpPr>
          <p:nvPr userDrawn="1">
            <p:custDataLst>
              <p:tags r:id="rId2"/>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6" name="5. Source" hidden="1">
            <a:extLst>
              <a:ext uri="{FF2B5EF4-FFF2-40B4-BE49-F238E27FC236}">
                <a16:creationId xmlns:a16="http://schemas.microsoft.com/office/drawing/2014/main" id="{0E2D5DBB-C1B8-4A27-836D-C2E6D553234D}"/>
              </a:ext>
            </a:extLst>
          </p:cNvPr>
          <p:cNvSpPr txBox="1"/>
          <p:nvPr userDrawn="1">
            <p:custDataLst>
              <p:tags r:id="rId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8" name="1. On-page tracker">
            <a:extLst>
              <a:ext uri="{FF2B5EF4-FFF2-40B4-BE49-F238E27FC236}">
                <a16:creationId xmlns:a16="http://schemas.microsoft.com/office/drawing/2014/main" id="{2382874E-5BAC-44EB-9C53-2930F0FC66DC}"/>
              </a:ext>
            </a:extLst>
          </p:cNvPr>
          <p:cNvSpPr>
            <a:spLocks noGrp="1"/>
          </p:cNvSpPr>
          <p:nvPr>
            <p:ph type="body" sz="quarter" idx="17" hasCustomPrompt="1"/>
            <p:custDataLst>
              <p:tags r:id="rId4"/>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85249868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Contrast Custom">
    <p:spTree>
      <p:nvGrpSpPr>
        <p:cNvPr id="1" name=""/>
        <p:cNvGrpSpPr/>
        <p:nvPr/>
      </p:nvGrpSpPr>
      <p:grpSpPr>
        <a:xfrm>
          <a:off x="0" y="0"/>
          <a:ext cx="0" cy="0"/>
          <a:chOff x="0" y="0"/>
          <a:chExt cx="0" cy="0"/>
        </a:xfrm>
      </p:grpSpPr>
      <p:sp>
        <p:nvSpPr>
          <p:cNvPr id="4" name="SlideLogoText">
            <a:extLst>
              <a:ext uri="{FF2B5EF4-FFF2-40B4-BE49-F238E27FC236}">
                <a16:creationId xmlns:a16="http://schemas.microsoft.com/office/drawing/2014/main" id="{2F705A80-1DB0-43C3-A71A-9587E6BCC3AD}"/>
              </a:ext>
            </a:extLst>
          </p:cNvPr>
          <p:cNvSpPr txBox="1"/>
          <p:nvPr userDrawn="1">
            <p:custDataLst>
              <p:tags r:id="rId1"/>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latin typeface="+mn-lt"/>
                <a:ea typeface="+mn-ea"/>
                <a:cs typeface="Arial" panose="020B0604020202020204" pitchFamily="34" charset="0"/>
              </a:rPr>
              <a:t>McKinsey &amp; Company</a:t>
            </a:r>
          </a:p>
        </p:txBody>
      </p:sp>
      <p:sp>
        <p:nvSpPr>
          <p:cNvPr id="5" name="Slide Number">
            <a:extLst>
              <a:ext uri="{FF2B5EF4-FFF2-40B4-BE49-F238E27FC236}">
                <a16:creationId xmlns:a16="http://schemas.microsoft.com/office/drawing/2014/main" id="{4833D5AF-2A75-4978-AA54-00BA594BBA72}"/>
              </a:ext>
            </a:extLst>
          </p:cNvPr>
          <p:cNvSpPr>
            <a:spLocks noChangeArrowheads="1"/>
          </p:cNvSpPr>
          <p:nvPr userDrawn="1">
            <p:custDataLst>
              <p:tags r:id="rId2"/>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6" name="5. Source" hidden="1">
            <a:extLst>
              <a:ext uri="{FF2B5EF4-FFF2-40B4-BE49-F238E27FC236}">
                <a16:creationId xmlns:a16="http://schemas.microsoft.com/office/drawing/2014/main" id="{48684DB6-320C-4E95-A29C-791B412C8164}"/>
              </a:ext>
            </a:extLst>
          </p:cNvPr>
          <p:cNvSpPr txBox="1"/>
          <p:nvPr userDrawn="1">
            <p:custDataLst>
              <p:tags r:id="rId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7" name="1. On-page tracker">
            <a:extLst>
              <a:ext uri="{FF2B5EF4-FFF2-40B4-BE49-F238E27FC236}">
                <a16:creationId xmlns:a16="http://schemas.microsoft.com/office/drawing/2014/main" id="{AD9436C5-E5F5-42BD-9013-D04449180E92}"/>
              </a:ext>
            </a:extLst>
          </p:cNvPr>
          <p:cNvSpPr>
            <a:spLocks noGrp="1"/>
          </p:cNvSpPr>
          <p:nvPr>
            <p:ph type="body" sz="quarter" idx="17" hasCustomPrompt="1"/>
            <p:custDataLst>
              <p:tags r:id="rId4"/>
            </p:custDataLst>
          </p:nvPr>
        </p:nvSpPr>
        <p:spPr>
          <a:xfrm>
            <a:off x="7159752" y="78768"/>
            <a:ext cx="4480560" cy="123111"/>
          </a:xfrm>
        </p:spPr>
        <p:txBody>
          <a:bodyPr anchor="ctr" anchorCtr="0">
            <a:spAutoFit/>
          </a:bodyPr>
          <a:lstStyle>
            <a:lvl1pPr algn="r">
              <a:defRPr sz="800">
                <a:solidFill>
                  <a:schemeClr val="tx1"/>
                </a:solidFill>
                <a:latin typeface="+mn-lt"/>
              </a:defRPr>
            </a:lvl1pPr>
          </a:lstStyle>
          <a:p>
            <a:pPr lvl="0"/>
            <a:r>
              <a:rPr lang="en-US" dirty="0"/>
              <a:t>Chapter › Topic</a:t>
            </a:r>
          </a:p>
        </p:txBody>
      </p:sp>
    </p:spTree>
    <p:extLst>
      <p:ext uri="{BB962C8B-B14F-4D97-AF65-F5344CB8AC3E}">
        <p14:creationId xmlns:p14="http://schemas.microsoft.com/office/powerpoint/2010/main" val="31964906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Contrast End">
    <p:bg>
      <p:bgPr>
        <a:blipFill dpi="0" rotWithShape="1">
          <a:blip r:embed="rId6">
            <a:lum/>
          </a:blip>
          <a:srcRect/>
          <a:stretch>
            <a:fillRect/>
          </a:stretch>
        </a:blipFill>
        <a:effectLst/>
      </p:bgPr>
    </p:bg>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D491B0EE-37B4-4A8C-9C8F-48909747EA09}"/>
              </a:ext>
            </a:extLst>
          </p:cNvPr>
          <p:cNvGraphicFramePr>
            <a:graphicFrameLocks noChangeAspect="1"/>
          </p:cNvGraphicFramePr>
          <p:nvPr userDrawn="1">
            <p:custDataLst>
              <p:tags r:id="rId2"/>
            </p:custDataLst>
            <p:extLst>
              <p:ext uri="{D42A27DB-BD31-4B8C-83A1-F6EECF244321}">
                <p14:modId xmlns:p14="http://schemas.microsoft.com/office/powerpoint/2010/main" val="338447854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7716" name="think-cell Slide" r:id="rId7" imgW="344" imgH="344" progId="TCLayout.ActiveDocument.1">
                  <p:embed/>
                </p:oleObj>
              </mc:Choice>
              <mc:Fallback>
                <p:oleObj name="think-cell Slide" r:id="rId7" imgW="344" imgH="344" progId="TCLayout.ActiveDocument.1">
                  <p:embed/>
                  <p:pic>
                    <p:nvPicPr>
                      <p:cNvPr id="2" name="Object 1" hidden="1">
                        <a:extLst>
                          <a:ext uri="{FF2B5EF4-FFF2-40B4-BE49-F238E27FC236}">
                            <a16:creationId xmlns:a16="http://schemas.microsoft.com/office/drawing/2014/main" id="{D491B0EE-37B4-4A8C-9C8F-48909747EA09}"/>
                          </a:ext>
                        </a:extLst>
                      </p:cNvPr>
                      <p:cNvPicPr/>
                      <p:nvPr/>
                    </p:nvPicPr>
                    <p:blipFill>
                      <a:blip r:embed="rId8"/>
                      <a:stretch>
                        <a:fillRect/>
                      </a:stretch>
                    </p:blipFill>
                    <p:spPr>
                      <a:xfrm>
                        <a:off x="1588" y="1588"/>
                        <a:ext cx="1588" cy="1588"/>
                      </a:xfrm>
                      <a:prstGeom prst="rect">
                        <a:avLst/>
                      </a:prstGeom>
                    </p:spPr>
                  </p:pic>
                </p:oleObj>
              </mc:Fallback>
            </mc:AlternateContent>
          </a:graphicData>
        </a:graphic>
      </p:graphicFrame>
      <p:pic>
        <p:nvPicPr>
          <p:cNvPr id="11" name="Partnership">
            <a:extLst>
              <a:ext uri="{FF2B5EF4-FFF2-40B4-BE49-F238E27FC236}">
                <a16:creationId xmlns:a16="http://schemas.microsoft.com/office/drawing/2014/main" id="{FCA4B8D5-471D-4239-A62C-7BEFF7AC42FA}"/>
              </a:ext>
            </a:extLst>
          </p:cNvPr>
          <p:cNvPicPr>
            <a:picLocks noChangeAspect="1"/>
          </p:cNvPicPr>
          <p:nvPr userDrawn="1"/>
        </p:nvPicPr>
        <p:blipFill>
          <a:blip r:embed="rId9"/>
          <a:stretch>
            <a:fillRect/>
          </a:stretch>
        </p:blipFill>
        <p:spPr>
          <a:xfrm>
            <a:off x="0" y="0"/>
            <a:ext cx="12192000" cy="6858000"/>
          </a:xfrm>
          <a:prstGeom prst="rect">
            <a:avLst/>
          </a:prstGeom>
        </p:spPr>
      </p:pic>
      <p:grpSp>
        <p:nvGrpSpPr>
          <p:cNvPr id="6" name="LogoImage">
            <a:extLst>
              <a:ext uri="{FF2B5EF4-FFF2-40B4-BE49-F238E27FC236}">
                <a16:creationId xmlns:a16="http://schemas.microsoft.com/office/drawing/2014/main" id="{280FE25E-C8A9-4A63-9254-D200989A2E09}"/>
              </a:ext>
            </a:extLst>
          </p:cNvPr>
          <p:cNvGrpSpPr>
            <a:grpSpLocks noChangeAspect="1"/>
          </p:cNvGrpSpPr>
          <p:nvPr userDrawn="1">
            <p:custDataLst>
              <p:tags r:id="rId3"/>
            </p:custDataLst>
          </p:nvPr>
        </p:nvGrpSpPr>
        <p:grpSpPr bwMode="black">
          <a:xfrm>
            <a:off x="549271" y="481161"/>
            <a:ext cx="1893202" cy="585216"/>
            <a:chOff x="0" y="973"/>
            <a:chExt cx="7680" cy="2374"/>
          </a:xfrm>
        </p:grpSpPr>
        <p:sp>
          <p:nvSpPr>
            <p:cNvPr id="8" name="AutoShape 3">
              <a:extLst>
                <a:ext uri="{FF2B5EF4-FFF2-40B4-BE49-F238E27FC236}">
                  <a16:creationId xmlns:a16="http://schemas.microsoft.com/office/drawing/2014/main" id="{FD120780-E7D0-42EA-AB5A-363335299EBE}"/>
                </a:ext>
              </a:extLst>
            </p:cNvPr>
            <p:cNvSpPr>
              <a:spLocks noChangeAspect="1" noChangeArrowheads="1" noTextEdit="1"/>
            </p:cNvSpPr>
            <p:nvPr userDrawn="1"/>
          </p:nvSpPr>
          <p:spPr bwMode="black">
            <a:xfrm>
              <a:off x="0" y="973"/>
              <a:ext cx="7680" cy="2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sp>
          <p:nvSpPr>
            <p:cNvPr id="9" name="Freeform 5">
              <a:extLst>
                <a:ext uri="{FF2B5EF4-FFF2-40B4-BE49-F238E27FC236}">
                  <a16:creationId xmlns:a16="http://schemas.microsoft.com/office/drawing/2014/main" id="{A9C60168-96E8-4CC3-91EC-B2F7F57959D9}"/>
                </a:ext>
              </a:extLst>
            </p:cNvPr>
            <p:cNvSpPr>
              <a:spLocks noEditPoints="1"/>
            </p:cNvSpPr>
            <p:nvPr userDrawn="1"/>
          </p:nvSpPr>
          <p:spPr bwMode="black">
            <a:xfrm>
              <a:off x="0" y="974"/>
              <a:ext cx="7680" cy="2373"/>
            </a:xfrm>
            <a:custGeom>
              <a:avLst/>
              <a:gdLst>
                <a:gd name="T0" fmla="*/ 4209 w 15155"/>
                <a:gd name="T1" fmla="*/ 2986 h 4678"/>
                <a:gd name="T2" fmla="*/ 3707 w 15155"/>
                <a:gd name="T3" fmla="*/ 2422 h 4678"/>
                <a:gd name="T4" fmla="*/ 3712 w 15155"/>
                <a:gd name="T5" fmla="*/ 2340 h 4678"/>
                <a:gd name="T6" fmla="*/ 4724 w 15155"/>
                <a:gd name="T7" fmla="*/ 4124 h 4678"/>
                <a:gd name="T8" fmla="*/ 3330 w 15155"/>
                <a:gd name="T9" fmla="*/ 3521 h 4678"/>
                <a:gd name="T10" fmla="*/ 5673 w 15155"/>
                <a:gd name="T11" fmla="*/ 3002 h 4678"/>
                <a:gd name="T12" fmla="*/ 6627 w 15155"/>
                <a:gd name="T13" fmla="*/ 2408 h 4678"/>
                <a:gd name="T14" fmla="*/ 6279 w 15155"/>
                <a:gd name="T15" fmla="*/ 4007 h 4678"/>
                <a:gd name="T16" fmla="*/ 10270 w 15155"/>
                <a:gd name="T17" fmla="*/ 3073 h 4678"/>
                <a:gd name="T18" fmla="*/ 10801 w 15155"/>
                <a:gd name="T19" fmla="*/ 4678 h 4678"/>
                <a:gd name="T20" fmla="*/ 11466 w 15155"/>
                <a:gd name="T21" fmla="*/ 3537 h 4678"/>
                <a:gd name="T22" fmla="*/ 10602 w 15155"/>
                <a:gd name="T23" fmla="*/ 3405 h 4678"/>
                <a:gd name="T24" fmla="*/ 14762 w 15155"/>
                <a:gd name="T25" fmla="*/ 3073 h 4678"/>
                <a:gd name="T26" fmla="*/ 14505 w 15155"/>
                <a:gd name="T27" fmla="*/ 2986 h 4678"/>
                <a:gd name="T28" fmla="*/ 14145 w 15155"/>
                <a:gd name="T29" fmla="*/ 4620 h 4678"/>
                <a:gd name="T30" fmla="*/ 15155 w 15155"/>
                <a:gd name="T31" fmla="*/ 2986 h 4678"/>
                <a:gd name="T32" fmla="*/ 10231 w 15155"/>
                <a:gd name="T33" fmla="*/ 4037 h 4678"/>
                <a:gd name="T34" fmla="*/ 9005 w 15155"/>
                <a:gd name="T35" fmla="*/ 2961 h 4678"/>
                <a:gd name="T36" fmla="*/ 8378 w 15155"/>
                <a:gd name="T37" fmla="*/ 3194 h 4678"/>
                <a:gd name="T38" fmla="*/ 8775 w 15155"/>
                <a:gd name="T39" fmla="*/ 4037 h 4678"/>
                <a:gd name="T40" fmla="*/ 9107 w 15155"/>
                <a:gd name="T41" fmla="*/ 3916 h 4678"/>
                <a:gd name="T42" fmla="*/ 9439 w 15155"/>
                <a:gd name="T43" fmla="*/ 4037 h 4678"/>
                <a:gd name="T44" fmla="*/ 9712 w 15155"/>
                <a:gd name="T45" fmla="*/ 4037 h 4678"/>
                <a:gd name="T46" fmla="*/ 7962 w 15155"/>
                <a:gd name="T47" fmla="*/ 3741 h 4678"/>
                <a:gd name="T48" fmla="*/ 7962 w 15155"/>
                <a:gd name="T49" fmla="*/ 3741 h 4678"/>
                <a:gd name="T50" fmla="*/ 12654 w 15155"/>
                <a:gd name="T51" fmla="*/ 2986 h 4678"/>
                <a:gd name="T52" fmla="*/ 12586 w 15155"/>
                <a:gd name="T53" fmla="*/ 4036 h 4678"/>
                <a:gd name="T54" fmla="*/ 11780 w 15155"/>
                <a:gd name="T55" fmla="*/ 3367 h 4678"/>
                <a:gd name="T56" fmla="*/ 11871 w 15155"/>
                <a:gd name="T57" fmla="*/ 4146 h 4678"/>
                <a:gd name="T58" fmla="*/ 13060 w 15155"/>
                <a:gd name="T59" fmla="*/ 3917 h 4678"/>
                <a:gd name="T60" fmla="*/ 13423 w 15155"/>
                <a:gd name="T61" fmla="*/ 4037 h 4678"/>
                <a:gd name="T62" fmla="*/ 12250 w 15155"/>
                <a:gd name="T63" fmla="*/ 3787 h 4678"/>
                <a:gd name="T64" fmla="*/ 12250 w 15155"/>
                <a:gd name="T65" fmla="*/ 3787 h 4678"/>
                <a:gd name="T66" fmla="*/ 8758 w 15155"/>
                <a:gd name="T67" fmla="*/ 1080 h 4678"/>
                <a:gd name="T68" fmla="*/ 8559 w 15155"/>
                <a:gd name="T69" fmla="*/ 1013 h 4678"/>
                <a:gd name="T70" fmla="*/ 9105 w 15155"/>
                <a:gd name="T71" fmla="*/ 2310 h 4678"/>
                <a:gd name="T72" fmla="*/ 9553 w 15155"/>
                <a:gd name="T73" fmla="*/ 626 h 4678"/>
                <a:gd name="T74" fmla="*/ 9293 w 15155"/>
                <a:gd name="T75" fmla="*/ 713 h 4678"/>
                <a:gd name="T76" fmla="*/ 8947 w 15155"/>
                <a:gd name="T77" fmla="*/ 843 h 4678"/>
                <a:gd name="T78" fmla="*/ 5105 w 15155"/>
                <a:gd name="T79" fmla="*/ 349 h 4678"/>
                <a:gd name="T80" fmla="*/ 3793 w 15155"/>
                <a:gd name="T81" fmla="*/ 882 h 4678"/>
                <a:gd name="T82" fmla="*/ 5848 w 15155"/>
                <a:gd name="T83" fmla="*/ 981 h 4678"/>
                <a:gd name="T84" fmla="*/ 6211 w 15155"/>
                <a:gd name="T85" fmla="*/ 1763 h 4678"/>
                <a:gd name="T86" fmla="*/ 6296 w 15155"/>
                <a:gd name="T87" fmla="*/ 601 h 4678"/>
                <a:gd name="T88" fmla="*/ 5638 w 15155"/>
                <a:gd name="T89" fmla="*/ 833 h 4678"/>
                <a:gd name="T90" fmla="*/ 4836 w 15155"/>
                <a:gd name="T91" fmla="*/ 625 h 4678"/>
                <a:gd name="T92" fmla="*/ 4778 w 15155"/>
                <a:gd name="T93" fmla="*/ 1676 h 4678"/>
                <a:gd name="T94" fmla="*/ 4692 w 15155"/>
                <a:gd name="T95" fmla="*/ 0 h 4678"/>
                <a:gd name="T96" fmla="*/ 3614 w 15155"/>
                <a:gd name="T97" fmla="*/ 221 h 4678"/>
                <a:gd name="T98" fmla="*/ 3236 w 15155"/>
                <a:gd name="T99" fmla="*/ 88 h 4678"/>
                <a:gd name="T100" fmla="*/ 3836 w 15155"/>
                <a:gd name="T101" fmla="*/ 1763 h 4678"/>
                <a:gd name="T102" fmla="*/ 7219 w 15155"/>
                <a:gd name="T103" fmla="*/ 683 h 4678"/>
                <a:gd name="T104" fmla="*/ 7226 w 15155"/>
                <a:gd name="T105" fmla="*/ 598 h 4678"/>
                <a:gd name="T106" fmla="*/ 6952 w 15155"/>
                <a:gd name="T107" fmla="*/ 1361 h 4678"/>
                <a:gd name="T108" fmla="*/ 7720 w 15155"/>
                <a:gd name="T109" fmla="*/ 1446 h 4678"/>
                <a:gd name="T110" fmla="*/ 3049 w 15155"/>
                <a:gd name="T111" fmla="*/ 753 h 4678"/>
                <a:gd name="T112" fmla="*/ 2703 w 15155"/>
                <a:gd name="T113" fmla="*/ 1584 h 4678"/>
                <a:gd name="T114" fmla="*/ 87 w 15155"/>
                <a:gd name="T115" fmla="*/ 88 h 4678"/>
                <a:gd name="T116" fmla="*/ 549 w 15155"/>
                <a:gd name="T117" fmla="*/ 1763 h 4678"/>
                <a:gd name="T118" fmla="*/ 1609 w 15155"/>
                <a:gd name="T119" fmla="*/ 259 h 4678"/>
                <a:gd name="T120" fmla="*/ 2069 w 15155"/>
                <a:gd name="T121" fmla="*/ 1676 h 4678"/>
                <a:gd name="T122" fmla="*/ 2070 w 15155"/>
                <a:gd name="T123" fmla="*/ 0 h 4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155" h="4678">
                  <a:moveTo>
                    <a:pt x="4451" y="3751"/>
                  </a:moveTo>
                  <a:cubicBezTo>
                    <a:pt x="4549" y="3607"/>
                    <a:pt x="4604" y="3438"/>
                    <a:pt x="4609" y="3264"/>
                  </a:cubicBezTo>
                  <a:cubicBezTo>
                    <a:pt x="4611" y="3211"/>
                    <a:pt x="4732" y="3072"/>
                    <a:pt x="4766" y="3072"/>
                  </a:cubicBezTo>
                  <a:cubicBezTo>
                    <a:pt x="4834" y="3072"/>
                    <a:pt x="4834" y="3072"/>
                    <a:pt x="4834" y="3072"/>
                  </a:cubicBezTo>
                  <a:cubicBezTo>
                    <a:pt x="4834" y="2986"/>
                    <a:pt x="4834" y="2986"/>
                    <a:pt x="4834" y="2986"/>
                  </a:cubicBezTo>
                  <a:cubicBezTo>
                    <a:pt x="4209" y="2986"/>
                    <a:pt x="4209" y="2986"/>
                    <a:pt x="4209" y="2986"/>
                  </a:cubicBezTo>
                  <a:cubicBezTo>
                    <a:pt x="4209" y="3073"/>
                    <a:pt x="4209" y="3073"/>
                    <a:pt x="4209" y="3073"/>
                  </a:cubicBezTo>
                  <a:cubicBezTo>
                    <a:pt x="4380" y="3078"/>
                    <a:pt x="4487" y="3175"/>
                    <a:pt x="4487" y="3337"/>
                  </a:cubicBezTo>
                  <a:cubicBezTo>
                    <a:pt x="4487" y="3482"/>
                    <a:pt x="4463" y="3591"/>
                    <a:pt x="4395" y="3702"/>
                  </a:cubicBezTo>
                  <a:cubicBezTo>
                    <a:pt x="4155" y="3489"/>
                    <a:pt x="3882" y="3230"/>
                    <a:pt x="3654" y="2986"/>
                  </a:cubicBezTo>
                  <a:cubicBezTo>
                    <a:pt x="3501" y="2928"/>
                    <a:pt x="3404" y="2814"/>
                    <a:pt x="3404" y="2673"/>
                  </a:cubicBezTo>
                  <a:cubicBezTo>
                    <a:pt x="3404" y="2514"/>
                    <a:pt x="3518" y="2422"/>
                    <a:pt x="3707" y="2422"/>
                  </a:cubicBezTo>
                  <a:cubicBezTo>
                    <a:pt x="3942" y="2422"/>
                    <a:pt x="4116" y="2659"/>
                    <a:pt x="4116" y="2777"/>
                  </a:cubicBezTo>
                  <a:cubicBezTo>
                    <a:pt x="4191" y="2777"/>
                    <a:pt x="4191" y="2777"/>
                    <a:pt x="4191" y="2777"/>
                  </a:cubicBezTo>
                  <a:cubicBezTo>
                    <a:pt x="4191" y="2362"/>
                    <a:pt x="4191" y="2362"/>
                    <a:pt x="4191" y="2362"/>
                  </a:cubicBezTo>
                  <a:cubicBezTo>
                    <a:pt x="4116" y="2362"/>
                    <a:pt x="4116" y="2362"/>
                    <a:pt x="4116" y="2362"/>
                  </a:cubicBezTo>
                  <a:cubicBezTo>
                    <a:pt x="4097" y="2391"/>
                    <a:pt x="4074" y="2393"/>
                    <a:pt x="4034" y="2393"/>
                  </a:cubicBezTo>
                  <a:cubicBezTo>
                    <a:pt x="3959" y="2393"/>
                    <a:pt x="3874" y="2340"/>
                    <a:pt x="3712" y="2340"/>
                  </a:cubicBezTo>
                  <a:cubicBezTo>
                    <a:pt x="3453" y="2340"/>
                    <a:pt x="3288" y="2480"/>
                    <a:pt x="3288" y="2732"/>
                  </a:cubicBezTo>
                  <a:cubicBezTo>
                    <a:pt x="3288" y="2887"/>
                    <a:pt x="3346" y="2991"/>
                    <a:pt x="3431" y="3100"/>
                  </a:cubicBezTo>
                  <a:cubicBezTo>
                    <a:pt x="3253" y="3219"/>
                    <a:pt x="3146" y="3420"/>
                    <a:pt x="3148" y="3634"/>
                  </a:cubicBezTo>
                  <a:cubicBezTo>
                    <a:pt x="3148" y="3944"/>
                    <a:pt x="3421" y="4155"/>
                    <a:pt x="3707" y="4155"/>
                  </a:cubicBezTo>
                  <a:cubicBezTo>
                    <a:pt x="3966" y="4155"/>
                    <a:pt x="4145" y="4080"/>
                    <a:pt x="4286" y="3944"/>
                  </a:cubicBezTo>
                  <a:cubicBezTo>
                    <a:pt x="4431" y="4078"/>
                    <a:pt x="4552" y="4124"/>
                    <a:pt x="4724" y="4124"/>
                  </a:cubicBezTo>
                  <a:cubicBezTo>
                    <a:pt x="4913" y="4124"/>
                    <a:pt x="4913" y="4124"/>
                    <a:pt x="4913" y="4124"/>
                  </a:cubicBezTo>
                  <a:cubicBezTo>
                    <a:pt x="4913" y="4036"/>
                    <a:pt x="4913" y="4036"/>
                    <a:pt x="4913" y="4036"/>
                  </a:cubicBezTo>
                  <a:cubicBezTo>
                    <a:pt x="4809" y="4036"/>
                    <a:pt x="4809" y="4036"/>
                    <a:pt x="4809" y="4036"/>
                  </a:cubicBezTo>
                  <a:cubicBezTo>
                    <a:pt x="4685" y="3947"/>
                    <a:pt x="4565" y="3852"/>
                    <a:pt x="4451" y="3751"/>
                  </a:cubicBezTo>
                  <a:close/>
                  <a:moveTo>
                    <a:pt x="3851" y="4015"/>
                  </a:moveTo>
                  <a:cubicBezTo>
                    <a:pt x="3599" y="4015"/>
                    <a:pt x="3330" y="3772"/>
                    <a:pt x="3330" y="3521"/>
                  </a:cubicBezTo>
                  <a:cubicBezTo>
                    <a:pt x="3330" y="3339"/>
                    <a:pt x="3378" y="3243"/>
                    <a:pt x="3470" y="3148"/>
                  </a:cubicBezTo>
                  <a:cubicBezTo>
                    <a:pt x="3707" y="3414"/>
                    <a:pt x="3962" y="3664"/>
                    <a:pt x="4233" y="3896"/>
                  </a:cubicBezTo>
                  <a:cubicBezTo>
                    <a:pt x="4134" y="3971"/>
                    <a:pt x="4008" y="4015"/>
                    <a:pt x="3851" y="4015"/>
                  </a:cubicBezTo>
                  <a:close/>
                  <a:moveTo>
                    <a:pt x="6279" y="4007"/>
                  </a:moveTo>
                  <a:cubicBezTo>
                    <a:pt x="5920" y="4007"/>
                    <a:pt x="5707" y="3758"/>
                    <a:pt x="5678" y="3450"/>
                  </a:cubicBezTo>
                  <a:cubicBezTo>
                    <a:pt x="5664" y="3301"/>
                    <a:pt x="5663" y="3151"/>
                    <a:pt x="5673" y="3002"/>
                  </a:cubicBezTo>
                  <a:cubicBezTo>
                    <a:pt x="5705" y="2605"/>
                    <a:pt x="5887" y="2435"/>
                    <a:pt x="6192" y="2435"/>
                  </a:cubicBezTo>
                  <a:cubicBezTo>
                    <a:pt x="6523" y="2435"/>
                    <a:pt x="6726" y="2803"/>
                    <a:pt x="6726" y="2985"/>
                  </a:cubicBezTo>
                  <a:cubicBezTo>
                    <a:pt x="6801" y="2985"/>
                    <a:pt x="6801" y="2985"/>
                    <a:pt x="6801" y="2985"/>
                  </a:cubicBezTo>
                  <a:cubicBezTo>
                    <a:pt x="6801" y="2362"/>
                    <a:pt x="6801" y="2362"/>
                    <a:pt x="6801" y="2362"/>
                  </a:cubicBezTo>
                  <a:cubicBezTo>
                    <a:pt x="6736" y="2362"/>
                    <a:pt x="6736" y="2362"/>
                    <a:pt x="6736" y="2362"/>
                  </a:cubicBezTo>
                  <a:cubicBezTo>
                    <a:pt x="6709" y="2393"/>
                    <a:pt x="6683" y="2408"/>
                    <a:pt x="6627" y="2408"/>
                  </a:cubicBezTo>
                  <a:cubicBezTo>
                    <a:pt x="6489" y="2408"/>
                    <a:pt x="6370" y="2330"/>
                    <a:pt x="6181" y="2330"/>
                  </a:cubicBezTo>
                  <a:cubicBezTo>
                    <a:pt x="5687" y="2330"/>
                    <a:pt x="5392" y="2732"/>
                    <a:pt x="5392" y="3236"/>
                  </a:cubicBezTo>
                  <a:cubicBezTo>
                    <a:pt x="5392" y="3740"/>
                    <a:pt x="5719" y="4156"/>
                    <a:pt x="6225" y="4156"/>
                  </a:cubicBezTo>
                  <a:cubicBezTo>
                    <a:pt x="6577" y="4156"/>
                    <a:pt x="6824" y="3967"/>
                    <a:pt x="6937" y="3652"/>
                  </a:cubicBezTo>
                  <a:cubicBezTo>
                    <a:pt x="6845" y="3652"/>
                    <a:pt x="6845" y="3652"/>
                    <a:pt x="6845" y="3652"/>
                  </a:cubicBezTo>
                  <a:cubicBezTo>
                    <a:pt x="6731" y="3884"/>
                    <a:pt x="6583" y="4007"/>
                    <a:pt x="6279" y="4007"/>
                  </a:cubicBezTo>
                  <a:close/>
                  <a:moveTo>
                    <a:pt x="11018" y="2957"/>
                  </a:moveTo>
                  <a:cubicBezTo>
                    <a:pt x="10830" y="2957"/>
                    <a:pt x="10704" y="3037"/>
                    <a:pt x="10605" y="3221"/>
                  </a:cubicBezTo>
                  <a:cubicBezTo>
                    <a:pt x="10566" y="2986"/>
                    <a:pt x="10566" y="2986"/>
                    <a:pt x="10566" y="2986"/>
                  </a:cubicBezTo>
                  <a:cubicBezTo>
                    <a:pt x="10195" y="2986"/>
                    <a:pt x="10195" y="2986"/>
                    <a:pt x="10195" y="2986"/>
                  </a:cubicBezTo>
                  <a:cubicBezTo>
                    <a:pt x="10195" y="3073"/>
                    <a:pt x="10195" y="3073"/>
                    <a:pt x="10195" y="3073"/>
                  </a:cubicBezTo>
                  <a:cubicBezTo>
                    <a:pt x="10270" y="3073"/>
                    <a:pt x="10270" y="3073"/>
                    <a:pt x="10270" y="3073"/>
                  </a:cubicBezTo>
                  <a:cubicBezTo>
                    <a:pt x="10304" y="3073"/>
                    <a:pt x="10391" y="3158"/>
                    <a:pt x="10391" y="3194"/>
                  </a:cubicBezTo>
                  <a:cubicBezTo>
                    <a:pt x="10391" y="4470"/>
                    <a:pt x="10391" y="4470"/>
                    <a:pt x="10391" y="4470"/>
                  </a:cubicBezTo>
                  <a:cubicBezTo>
                    <a:pt x="10391" y="4508"/>
                    <a:pt x="10304" y="4591"/>
                    <a:pt x="10270" y="4591"/>
                  </a:cubicBezTo>
                  <a:cubicBezTo>
                    <a:pt x="10195" y="4591"/>
                    <a:pt x="10195" y="4591"/>
                    <a:pt x="10195" y="4591"/>
                  </a:cubicBezTo>
                  <a:cubicBezTo>
                    <a:pt x="10195" y="4678"/>
                    <a:pt x="10195" y="4678"/>
                    <a:pt x="10195" y="4678"/>
                  </a:cubicBezTo>
                  <a:cubicBezTo>
                    <a:pt x="10801" y="4678"/>
                    <a:pt x="10801" y="4678"/>
                    <a:pt x="10801" y="4678"/>
                  </a:cubicBezTo>
                  <a:cubicBezTo>
                    <a:pt x="10801" y="4591"/>
                    <a:pt x="10801" y="4591"/>
                    <a:pt x="10801" y="4591"/>
                  </a:cubicBezTo>
                  <a:cubicBezTo>
                    <a:pt x="10726" y="4591"/>
                    <a:pt x="10726" y="4591"/>
                    <a:pt x="10726" y="4591"/>
                  </a:cubicBezTo>
                  <a:cubicBezTo>
                    <a:pt x="10694" y="4591"/>
                    <a:pt x="10605" y="4508"/>
                    <a:pt x="10605" y="4470"/>
                  </a:cubicBezTo>
                  <a:cubicBezTo>
                    <a:pt x="10605" y="3922"/>
                    <a:pt x="10605" y="3922"/>
                    <a:pt x="10605" y="3922"/>
                  </a:cubicBezTo>
                  <a:cubicBezTo>
                    <a:pt x="10687" y="4070"/>
                    <a:pt x="10793" y="4147"/>
                    <a:pt x="10994" y="4147"/>
                  </a:cubicBezTo>
                  <a:cubicBezTo>
                    <a:pt x="11272" y="4147"/>
                    <a:pt x="11466" y="3888"/>
                    <a:pt x="11466" y="3537"/>
                  </a:cubicBezTo>
                  <a:cubicBezTo>
                    <a:pt x="11466" y="3186"/>
                    <a:pt x="11297" y="2957"/>
                    <a:pt x="11018" y="2957"/>
                  </a:cubicBezTo>
                  <a:close/>
                  <a:moveTo>
                    <a:pt x="11246" y="3722"/>
                  </a:moveTo>
                  <a:cubicBezTo>
                    <a:pt x="11222" y="3903"/>
                    <a:pt x="11130" y="4027"/>
                    <a:pt x="10934" y="4027"/>
                  </a:cubicBezTo>
                  <a:cubicBezTo>
                    <a:pt x="10753" y="4029"/>
                    <a:pt x="10604" y="3884"/>
                    <a:pt x="10602" y="3703"/>
                  </a:cubicBezTo>
                  <a:cubicBezTo>
                    <a:pt x="10602" y="3701"/>
                    <a:pt x="10602" y="3698"/>
                    <a:pt x="10602" y="3695"/>
                  </a:cubicBezTo>
                  <a:cubicBezTo>
                    <a:pt x="10602" y="3405"/>
                    <a:pt x="10602" y="3405"/>
                    <a:pt x="10602" y="3405"/>
                  </a:cubicBezTo>
                  <a:cubicBezTo>
                    <a:pt x="10658" y="3225"/>
                    <a:pt x="10767" y="3092"/>
                    <a:pt x="10961" y="3092"/>
                  </a:cubicBezTo>
                  <a:cubicBezTo>
                    <a:pt x="11125" y="3092"/>
                    <a:pt x="11224" y="3208"/>
                    <a:pt x="11249" y="3390"/>
                  </a:cubicBezTo>
                  <a:cubicBezTo>
                    <a:pt x="11262" y="3500"/>
                    <a:pt x="11261" y="3612"/>
                    <a:pt x="11246" y="3722"/>
                  </a:cubicBezTo>
                  <a:close/>
                  <a:moveTo>
                    <a:pt x="14693" y="2986"/>
                  </a:moveTo>
                  <a:cubicBezTo>
                    <a:pt x="14693" y="3073"/>
                    <a:pt x="14693" y="3073"/>
                    <a:pt x="14693" y="3073"/>
                  </a:cubicBezTo>
                  <a:cubicBezTo>
                    <a:pt x="14762" y="3073"/>
                    <a:pt x="14762" y="3073"/>
                    <a:pt x="14762" y="3073"/>
                  </a:cubicBezTo>
                  <a:cubicBezTo>
                    <a:pt x="14794" y="3073"/>
                    <a:pt x="14864" y="3153"/>
                    <a:pt x="14862" y="3199"/>
                  </a:cubicBezTo>
                  <a:cubicBezTo>
                    <a:pt x="14610" y="3758"/>
                    <a:pt x="14610" y="3758"/>
                    <a:pt x="14610" y="3758"/>
                  </a:cubicBezTo>
                  <a:cubicBezTo>
                    <a:pt x="14335" y="3196"/>
                    <a:pt x="14335" y="3196"/>
                    <a:pt x="14335" y="3196"/>
                  </a:cubicBezTo>
                  <a:cubicBezTo>
                    <a:pt x="14335" y="3154"/>
                    <a:pt x="14403" y="3073"/>
                    <a:pt x="14434" y="3073"/>
                  </a:cubicBezTo>
                  <a:cubicBezTo>
                    <a:pt x="14505" y="3073"/>
                    <a:pt x="14505" y="3073"/>
                    <a:pt x="14505" y="3073"/>
                  </a:cubicBezTo>
                  <a:cubicBezTo>
                    <a:pt x="14505" y="2986"/>
                    <a:pt x="14505" y="2986"/>
                    <a:pt x="14505" y="2986"/>
                  </a:cubicBezTo>
                  <a:cubicBezTo>
                    <a:pt x="13889" y="2986"/>
                    <a:pt x="13889" y="2986"/>
                    <a:pt x="13889" y="2986"/>
                  </a:cubicBezTo>
                  <a:cubicBezTo>
                    <a:pt x="13889" y="3073"/>
                    <a:pt x="13889" y="3073"/>
                    <a:pt x="13889" y="3073"/>
                  </a:cubicBezTo>
                  <a:cubicBezTo>
                    <a:pt x="13940" y="3073"/>
                    <a:pt x="13940" y="3073"/>
                    <a:pt x="13940" y="3073"/>
                  </a:cubicBezTo>
                  <a:cubicBezTo>
                    <a:pt x="13969" y="3073"/>
                    <a:pt x="14068" y="3167"/>
                    <a:pt x="14087" y="3204"/>
                  </a:cubicBezTo>
                  <a:cubicBezTo>
                    <a:pt x="14489" y="3995"/>
                    <a:pt x="14489" y="3995"/>
                    <a:pt x="14489" y="3995"/>
                  </a:cubicBezTo>
                  <a:cubicBezTo>
                    <a:pt x="14145" y="4620"/>
                    <a:pt x="14145" y="4620"/>
                    <a:pt x="14145" y="4620"/>
                  </a:cubicBezTo>
                  <a:cubicBezTo>
                    <a:pt x="14245" y="4671"/>
                    <a:pt x="14245" y="4671"/>
                    <a:pt x="14245" y="4671"/>
                  </a:cubicBezTo>
                  <a:cubicBezTo>
                    <a:pt x="14584" y="4030"/>
                    <a:pt x="14584" y="4030"/>
                    <a:pt x="14584" y="4030"/>
                  </a:cubicBezTo>
                  <a:cubicBezTo>
                    <a:pt x="14968" y="3199"/>
                    <a:pt x="14968" y="3199"/>
                    <a:pt x="14968" y="3199"/>
                  </a:cubicBezTo>
                  <a:cubicBezTo>
                    <a:pt x="14993" y="3161"/>
                    <a:pt x="15075" y="3073"/>
                    <a:pt x="15102" y="3073"/>
                  </a:cubicBezTo>
                  <a:cubicBezTo>
                    <a:pt x="15155" y="3073"/>
                    <a:pt x="15155" y="3073"/>
                    <a:pt x="15155" y="3073"/>
                  </a:cubicBezTo>
                  <a:cubicBezTo>
                    <a:pt x="15155" y="2986"/>
                    <a:pt x="15155" y="2986"/>
                    <a:pt x="15155" y="2986"/>
                  </a:cubicBezTo>
                  <a:lnTo>
                    <a:pt x="14693" y="2986"/>
                  </a:lnTo>
                  <a:close/>
                  <a:moveTo>
                    <a:pt x="9712" y="4037"/>
                  </a:moveTo>
                  <a:cubicBezTo>
                    <a:pt x="9647" y="4037"/>
                    <a:pt x="9647" y="4037"/>
                    <a:pt x="9647" y="4037"/>
                  </a:cubicBezTo>
                  <a:cubicBezTo>
                    <a:pt x="9647" y="4124"/>
                    <a:pt x="9647" y="4124"/>
                    <a:pt x="9647" y="4124"/>
                  </a:cubicBezTo>
                  <a:cubicBezTo>
                    <a:pt x="10231" y="4124"/>
                    <a:pt x="10231" y="4124"/>
                    <a:pt x="10231" y="4124"/>
                  </a:cubicBezTo>
                  <a:cubicBezTo>
                    <a:pt x="10231" y="4037"/>
                    <a:pt x="10231" y="4037"/>
                    <a:pt x="10231" y="4037"/>
                  </a:cubicBezTo>
                  <a:cubicBezTo>
                    <a:pt x="10165" y="4037"/>
                    <a:pt x="10165" y="4037"/>
                    <a:pt x="10165" y="4037"/>
                  </a:cubicBezTo>
                  <a:cubicBezTo>
                    <a:pt x="10131" y="4037"/>
                    <a:pt x="10044" y="3954"/>
                    <a:pt x="10044" y="3916"/>
                  </a:cubicBezTo>
                  <a:cubicBezTo>
                    <a:pt x="10044" y="3288"/>
                    <a:pt x="10044" y="3288"/>
                    <a:pt x="10044" y="3288"/>
                  </a:cubicBezTo>
                  <a:cubicBezTo>
                    <a:pt x="10044" y="3080"/>
                    <a:pt x="9904" y="2964"/>
                    <a:pt x="9732" y="2964"/>
                  </a:cubicBezTo>
                  <a:cubicBezTo>
                    <a:pt x="9538" y="2964"/>
                    <a:pt x="9448" y="3066"/>
                    <a:pt x="9308" y="3204"/>
                  </a:cubicBezTo>
                  <a:cubicBezTo>
                    <a:pt x="9287" y="3044"/>
                    <a:pt x="9158" y="2961"/>
                    <a:pt x="9005" y="2961"/>
                  </a:cubicBezTo>
                  <a:cubicBezTo>
                    <a:pt x="8804" y="2961"/>
                    <a:pt x="8720" y="3068"/>
                    <a:pt x="8589" y="3206"/>
                  </a:cubicBezTo>
                  <a:cubicBezTo>
                    <a:pt x="8544" y="2986"/>
                    <a:pt x="8544" y="2986"/>
                    <a:pt x="8544" y="2986"/>
                  </a:cubicBezTo>
                  <a:cubicBezTo>
                    <a:pt x="8192" y="2986"/>
                    <a:pt x="8192" y="2986"/>
                    <a:pt x="8192" y="2986"/>
                  </a:cubicBezTo>
                  <a:cubicBezTo>
                    <a:pt x="8192" y="3073"/>
                    <a:pt x="8192" y="3073"/>
                    <a:pt x="8192" y="3073"/>
                  </a:cubicBezTo>
                  <a:cubicBezTo>
                    <a:pt x="8257" y="3073"/>
                    <a:pt x="8257" y="3073"/>
                    <a:pt x="8257" y="3073"/>
                  </a:cubicBezTo>
                  <a:cubicBezTo>
                    <a:pt x="8291" y="3073"/>
                    <a:pt x="8378" y="3158"/>
                    <a:pt x="8378" y="3194"/>
                  </a:cubicBezTo>
                  <a:cubicBezTo>
                    <a:pt x="8378" y="3916"/>
                    <a:pt x="8378" y="3916"/>
                    <a:pt x="8378" y="3916"/>
                  </a:cubicBezTo>
                  <a:cubicBezTo>
                    <a:pt x="8378" y="3954"/>
                    <a:pt x="8291" y="4037"/>
                    <a:pt x="8257" y="4037"/>
                  </a:cubicBezTo>
                  <a:cubicBezTo>
                    <a:pt x="8192" y="4037"/>
                    <a:pt x="8192" y="4037"/>
                    <a:pt x="8192" y="4037"/>
                  </a:cubicBezTo>
                  <a:cubicBezTo>
                    <a:pt x="8192" y="4124"/>
                    <a:pt x="8192" y="4124"/>
                    <a:pt x="8192" y="4124"/>
                  </a:cubicBezTo>
                  <a:cubicBezTo>
                    <a:pt x="8775" y="4124"/>
                    <a:pt x="8775" y="4124"/>
                    <a:pt x="8775" y="4124"/>
                  </a:cubicBezTo>
                  <a:cubicBezTo>
                    <a:pt x="8775" y="4037"/>
                    <a:pt x="8775" y="4037"/>
                    <a:pt x="8775" y="4037"/>
                  </a:cubicBezTo>
                  <a:cubicBezTo>
                    <a:pt x="8710" y="4037"/>
                    <a:pt x="8710" y="4037"/>
                    <a:pt x="8710" y="4037"/>
                  </a:cubicBezTo>
                  <a:cubicBezTo>
                    <a:pt x="8676" y="4037"/>
                    <a:pt x="8589" y="3954"/>
                    <a:pt x="8589" y="3916"/>
                  </a:cubicBezTo>
                  <a:cubicBezTo>
                    <a:pt x="8589" y="3330"/>
                    <a:pt x="8589" y="3330"/>
                    <a:pt x="8589" y="3330"/>
                  </a:cubicBezTo>
                  <a:cubicBezTo>
                    <a:pt x="8589" y="3252"/>
                    <a:pt x="8775" y="3099"/>
                    <a:pt x="8925" y="3099"/>
                  </a:cubicBezTo>
                  <a:cubicBezTo>
                    <a:pt x="9049" y="3099"/>
                    <a:pt x="9107" y="3177"/>
                    <a:pt x="9107" y="3288"/>
                  </a:cubicBezTo>
                  <a:cubicBezTo>
                    <a:pt x="9107" y="3916"/>
                    <a:pt x="9107" y="3916"/>
                    <a:pt x="9107" y="3916"/>
                  </a:cubicBezTo>
                  <a:cubicBezTo>
                    <a:pt x="9107" y="3954"/>
                    <a:pt x="9020" y="4037"/>
                    <a:pt x="8986" y="4037"/>
                  </a:cubicBezTo>
                  <a:cubicBezTo>
                    <a:pt x="8921" y="4037"/>
                    <a:pt x="8921" y="4037"/>
                    <a:pt x="8921" y="4037"/>
                  </a:cubicBezTo>
                  <a:cubicBezTo>
                    <a:pt x="8921" y="4124"/>
                    <a:pt x="8921" y="4124"/>
                    <a:pt x="8921" y="4124"/>
                  </a:cubicBezTo>
                  <a:cubicBezTo>
                    <a:pt x="9504" y="4124"/>
                    <a:pt x="9504" y="4124"/>
                    <a:pt x="9504" y="4124"/>
                  </a:cubicBezTo>
                  <a:cubicBezTo>
                    <a:pt x="9504" y="4037"/>
                    <a:pt x="9504" y="4037"/>
                    <a:pt x="9504" y="4037"/>
                  </a:cubicBezTo>
                  <a:cubicBezTo>
                    <a:pt x="9439" y="4037"/>
                    <a:pt x="9439" y="4037"/>
                    <a:pt x="9439" y="4037"/>
                  </a:cubicBezTo>
                  <a:cubicBezTo>
                    <a:pt x="9405" y="4037"/>
                    <a:pt x="9318" y="3954"/>
                    <a:pt x="9318" y="3916"/>
                  </a:cubicBezTo>
                  <a:cubicBezTo>
                    <a:pt x="9318" y="3323"/>
                    <a:pt x="9318" y="3323"/>
                    <a:pt x="9318" y="3323"/>
                  </a:cubicBezTo>
                  <a:cubicBezTo>
                    <a:pt x="9318" y="3246"/>
                    <a:pt x="9504" y="3101"/>
                    <a:pt x="9654" y="3101"/>
                  </a:cubicBezTo>
                  <a:cubicBezTo>
                    <a:pt x="9778" y="3101"/>
                    <a:pt x="9833" y="3178"/>
                    <a:pt x="9833" y="3289"/>
                  </a:cubicBezTo>
                  <a:cubicBezTo>
                    <a:pt x="9833" y="3917"/>
                    <a:pt x="9833" y="3917"/>
                    <a:pt x="9833" y="3917"/>
                  </a:cubicBezTo>
                  <a:cubicBezTo>
                    <a:pt x="9833" y="3954"/>
                    <a:pt x="9746" y="4037"/>
                    <a:pt x="9712" y="4037"/>
                  </a:cubicBezTo>
                  <a:close/>
                  <a:moveTo>
                    <a:pt x="7623" y="2957"/>
                  </a:moveTo>
                  <a:cubicBezTo>
                    <a:pt x="7320" y="2957"/>
                    <a:pt x="7051" y="3184"/>
                    <a:pt x="7051" y="3555"/>
                  </a:cubicBezTo>
                  <a:cubicBezTo>
                    <a:pt x="7051" y="3926"/>
                    <a:pt x="7320" y="4156"/>
                    <a:pt x="7623" y="4156"/>
                  </a:cubicBezTo>
                  <a:cubicBezTo>
                    <a:pt x="7925" y="4156"/>
                    <a:pt x="8192" y="3926"/>
                    <a:pt x="8192" y="3555"/>
                  </a:cubicBezTo>
                  <a:cubicBezTo>
                    <a:pt x="8192" y="3185"/>
                    <a:pt x="7925" y="2957"/>
                    <a:pt x="7623" y="2957"/>
                  </a:cubicBezTo>
                  <a:close/>
                  <a:moveTo>
                    <a:pt x="7962" y="3741"/>
                  </a:moveTo>
                  <a:cubicBezTo>
                    <a:pt x="7940" y="3920"/>
                    <a:pt x="7841" y="4044"/>
                    <a:pt x="7625" y="4044"/>
                  </a:cubicBezTo>
                  <a:cubicBezTo>
                    <a:pt x="7415" y="4044"/>
                    <a:pt x="7315" y="3916"/>
                    <a:pt x="7289" y="3739"/>
                  </a:cubicBezTo>
                  <a:cubicBezTo>
                    <a:pt x="7272" y="3613"/>
                    <a:pt x="7272" y="3485"/>
                    <a:pt x="7289" y="3359"/>
                  </a:cubicBezTo>
                  <a:cubicBezTo>
                    <a:pt x="7315" y="3177"/>
                    <a:pt x="7420" y="3056"/>
                    <a:pt x="7625" y="3056"/>
                  </a:cubicBezTo>
                  <a:cubicBezTo>
                    <a:pt x="7839" y="3056"/>
                    <a:pt x="7940" y="3177"/>
                    <a:pt x="7962" y="3361"/>
                  </a:cubicBezTo>
                  <a:cubicBezTo>
                    <a:pt x="7976" y="3487"/>
                    <a:pt x="7976" y="3615"/>
                    <a:pt x="7962" y="3741"/>
                  </a:cubicBezTo>
                  <a:close/>
                  <a:moveTo>
                    <a:pt x="13826" y="3916"/>
                  </a:moveTo>
                  <a:cubicBezTo>
                    <a:pt x="13826" y="3288"/>
                    <a:pt x="13826" y="3288"/>
                    <a:pt x="13826" y="3288"/>
                  </a:cubicBezTo>
                  <a:cubicBezTo>
                    <a:pt x="13826" y="3092"/>
                    <a:pt x="13685" y="2961"/>
                    <a:pt x="13509" y="2961"/>
                  </a:cubicBezTo>
                  <a:cubicBezTo>
                    <a:pt x="13303" y="2961"/>
                    <a:pt x="13196" y="3080"/>
                    <a:pt x="13058" y="3221"/>
                  </a:cubicBezTo>
                  <a:cubicBezTo>
                    <a:pt x="13016" y="2986"/>
                    <a:pt x="13016" y="2986"/>
                    <a:pt x="13016" y="2986"/>
                  </a:cubicBezTo>
                  <a:cubicBezTo>
                    <a:pt x="12654" y="2986"/>
                    <a:pt x="12654" y="2986"/>
                    <a:pt x="12654" y="2986"/>
                  </a:cubicBezTo>
                  <a:cubicBezTo>
                    <a:pt x="12654" y="3073"/>
                    <a:pt x="12654" y="3073"/>
                    <a:pt x="12654" y="3073"/>
                  </a:cubicBezTo>
                  <a:cubicBezTo>
                    <a:pt x="12724" y="3073"/>
                    <a:pt x="12724" y="3073"/>
                    <a:pt x="12724" y="3073"/>
                  </a:cubicBezTo>
                  <a:cubicBezTo>
                    <a:pt x="12758" y="3073"/>
                    <a:pt x="12850" y="3158"/>
                    <a:pt x="12850" y="3194"/>
                  </a:cubicBezTo>
                  <a:cubicBezTo>
                    <a:pt x="12850" y="3915"/>
                    <a:pt x="12850" y="3915"/>
                    <a:pt x="12850" y="3915"/>
                  </a:cubicBezTo>
                  <a:cubicBezTo>
                    <a:pt x="12850" y="3954"/>
                    <a:pt x="12758" y="4036"/>
                    <a:pt x="12724" y="4036"/>
                  </a:cubicBezTo>
                  <a:cubicBezTo>
                    <a:pt x="12586" y="4036"/>
                    <a:pt x="12586" y="4036"/>
                    <a:pt x="12586" y="4036"/>
                  </a:cubicBezTo>
                  <a:cubicBezTo>
                    <a:pt x="12555" y="4036"/>
                    <a:pt x="12460" y="3954"/>
                    <a:pt x="12460" y="3915"/>
                  </a:cubicBezTo>
                  <a:cubicBezTo>
                    <a:pt x="12460" y="3302"/>
                    <a:pt x="12460" y="3302"/>
                    <a:pt x="12460" y="3302"/>
                  </a:cubicBezTo>
                  <a:cubicBezTo>
                    <a:pt x="12460" y="3077"/>
                    <a:pt x="12267" y="2956"/>
                    <a:pt x="12020" y="2956"/>
                  </a:cubicBezTo>
                  <a:cubicBezTo>
                    <a:pt x="11787" y="2956"/>
                    <a:pt x="11639" y="3041"/>
                    <a:pt x="11545" y="3138"/>
                  </a:cubicBezTo>
                  <a:cubicBezTo>
                    <a:pt x="11698" y="3367"/>
                    <a:pt x="11698" y="3367"/>
                    <a:pt x="11698" y="3367"/>
                  </a:cubicBezTo>
                  <a:cubicBezTo>
                    <a:pt x="11780" y="3367"/>
                    <a:pt x="11780" y="3367"/>
                    <a:pt x="11780" y="3367"/>
                  </a:cubicBezTo>
                  <a:cubicBezTo>
                    <a:pt x="11695" y="3171"/>
                    <a:pt x="11773" y="3041"/>
                    <a:pt x="11969" y="3041"/>
                  </a:cubicBezTo>
                  <a:cubicBezTo>
                    <a:pt x="12175" y="3041"/>
                    <a:pt x="12252" y="3138"/>
                    <a:pt x="12250" y="3300"/>
                  </a:cubicBezTo>
                  <a:cubicBezTo>
                    <a:pt x="12247" y="3435"/>
                    <a:pt x="12247" y="3435"/>
                    <a:pt x="12247" y="3435"/>
                  </a:cubicBezTo>
                  <a:cubicBezTo>
                    <a:pt x="11952" y="3496"/>
                    <a:pt x="11952" y="3496"/>
                    <a:pt x="11952" y="3496"/>
                  </a:cubicBezTo>
                  <a:cubicBezTo>
                    <a:pt x="11790" y="3531"/>
                    <a:pt x="11578" y="3608"/>
                    <a:pt x="11578" y="3836"/>
                  </a:cubicBezTo>
                  <a:cubicBezTo>
                    <a:pt x="11578" y="4023"/>
                    <a:pt x="11714" y="4146"/>
                    <a:pt x="11871" y="4146"/>
                  </a:cubicBezTo>
                  <a:cubicBezTo>
                    <a:pt x="12041" y="4146"/>
                    <a:pt x="12162" y="4008"/>
                    <a:pt x="12254" y="3890"/>
                  </a:cubicBezTo>
                  <a:cubicBezTo>
                    <a:pt x="12283" y="4125"/>
                    <a:pt x="12283" y="4125"/>
                    <a:pt x="12283" y="4125"/>
                  </a:cubicBezTo>
                  <a:cubicBezTo>
                    <a:pt x="13251" y="4125"/>
                    <a:pt x="13251" y="4125"/>
                    <a:pt x="13251" y="4125"/>
                  </a:cubicBezTo>
                  <a:cubicBezTo>
                    <a:pt x="13251" y="4038"/>
                    <a:pt x="13251" y="4038"/>
                    <a:pt x="13251" y="4038"/>
                  </a:cubicBezTo>
                  <a:cubicBezTo>
                    <a:pt x="13186" y="4038"/>
                    <a:pt x="13186" y="4038"/>
                    <a:pt x="13186" y="4038"/>
                  </a:cubicBezTo>
                  <a:cubicBezTo>
                    <a:pt x="13152" y="4038"/>
                    <a:pt x="13060" y="3955"/>
                    <a:pt x="13060" y="3917"/>
                  </a:cubicBezTo>
                  <a:cubicBezTo>
                    <a:pt x="13060" y="3342"/>
                    <a:pt x="13060" y="3342"/>
                    <a:pt x="13060" y="3342"/>
                  </a:cubicBezTo>
                  <a:cubicBezTo>
                    <a:pt x="13060" y="3264"/>
                    <a:pt x="13271" y="3104"/>
                    <a:pt x="13433" y="3104"/>
                  </a:cubicBezTo>
                  <a:cubicBezTo>
                    <a:pt x="13557" y="3104"/>
                    <a:pt x="13615" y="3190"/>
                    <a:pt x="13615" y="3301"/>
                  </a:cubicBezTo>
                  <a:cubicBezTo>
                    <a:pt x="13615" y="3916"/>
                    <a:pt x="13615" y="3916"/>
                    <a:pt x="13615" y="3916"/>
                  </a:cubicBezTo>
                  <a:cubicBezTo>
                    <a:pt x="13615" y="3954"/>
                    <a:pt x="13523" y="4037"/>
                    <a:pt x="13489" y="4037"/>
                  </a:cubicBezTo>
                  <a:cubicBezTo>
                    <a:pt x="13423" y="4037"/>
                    <a:pt x="13423" y="4037"/>
                    <a:pt x="13423" y="4037"/>
                  </a:cubicBezTo>
                  <a:cubicBezTo>
                    <a:pt x="13423" y="4124"/>
                    <a:pt x="13423" y="4124"/>
                    <a:pt x="13423" y="4124"/>
                  </a:cubicBezTo>
                  <a:cubicBezTo>
                    <a:pt x="14022" y="4124"/>
                    <a:pt x="14022" y="4124"/>
                    <a:pt x="14022" y="4124"/>
                  </a:cubicBezTo>
                  <a:cubicBezTo>
                    <a:pt x="14022" y="4037"/>
                    <a:pt x="14022" y="4037"/>
                    <a:pt x="14022" y="4037"/>
                  </a:cubicBezTo>
                  <a:cubicBezTo>
                    <a:pt x="13952" y="4037"/>
                    <a:pt x="13952" y="4037"/>
                    <a:pt x="13952" y="4037"/>
                  </a:cubicBezTo>
                  <a:cubicBezTo>
                    <a:pt x="13918" y="4037"/>
                    <a:pt x="13826" y="3954"/>
                    <a:pt x="13826" y="3916"/>
                  </a:cubicBezTo>
                  <a:close/>
                  <a:moveTo>
                    <a:pt x="12250" y="3787"/>
                  </a:moveTo>
                  <a:cubicBezTo>
                    <a:pt x="12201" y="3873"/>
                    <a:pt x="12080" y="3988"/>
                    <a:pt x="11969" y="3988"/>
                  </a:cubicBezTo>
                  <a:cubicBezTo>
                    <a:pt x="11872" y="3993"/>
                    <a:pt x="11789" y="3918"/>
                    <a:pt x="11785" y="3820"/>
                  </a:cubicBezTo>
                  <a:cubicBezTo>
                    <a:pt x="11785" y="3816"/>
                    <a:pt x="11785" y="3811"/>
                    <a:pt x="11785" y="3807"/>
                  </a:cubicBezTo>
                  <a:cubicBezTo>
                    <a:pt x="11785" y="3693"/>
                    <a:pt x="11833" y="3618"/>
                    <a:pt x="11977" y="3582"/>
                  </a:cubicBezTo>
                  <a:cubicBezTo>
                    <a:pt x="12251" y="3511"/>
                    <a:pt x="12251" y="3511"/>
                    <a:pt x="12251" y="3511"/>
                  </a:cubicBezTo>
                  <a:lnTo>
                    <a:pt x="12250" y="3787"/>
                  </a:lnTo>
                  <a:close/>
                  <a:moveTo>
                    <a:pt x="8336" y="1790"/>
                  </a:moveTo>
                  <a:cubicBezTo>
                    <a:pt x="8617" y="1790"/>
                    <a:pt x="8765" y="1637"/>
                    <a:pt x="8840" y="1388"/>
                  </a:cubicBezTo>
                  <a:cubicBezTo>
                    <a:pt x="8769" y="1388"/>
                    <a:pt x="8769" y="1388"/>
                    <a:pt x="8769" y="1388"/>
                  </a:cubicBezTo>
                  <a:cubicBezTo>
                    <a:pt x="8697" y="1519"/>
                    <a:pt x="8605" y="1584"/>
                    <a:pt x="8411" y="1584"/>
                  </a:cubicBezTo>
                  <a:cubicBezTo>
                    <a:pt x="8152" y="1584"/>
                    <a:pt x="8002" y="1349"/>
                    <a:pt x="7997" y="1141"/>
                  </a:cubicBezTo>
                  <a:cubicBezTo>
                    <a:pt x="8758" y="1080"/>
                    <a:pt x="8758" y="1080"/>
                    <a:pt x="8758" y="1080"/>
                  </a:cubicBezTo>
                  <a:cubicBezTo>
                    <a:pt x="8753" y="997"/>
                    <a:pt x="8753" y="997"/>
                    <a:pt x="8753" y="997"/>
                  </a:cubicBezTo>
                  <a:cubicBezTo>
                    <a:pt x="8740" y="774"/>
                    <a:pt x="8595" y="600"/>
                    <a:pt x="8336" y="598"/>
                  </a:cubicBezTo>
                  <a:cubicBezTo>
                    <a:pt x="8041" y="595"/>
                    <a:pt x="7811" y="857"/>
                    <a:pt x="7811" y="1196"/>
                  </a:cubicBezTo>
                  <a:cubicBezTo>
                    <a:pt x="7811" y="1519"/>
                    <a:pt x="8033" y="1790"/>
                    <a:pt x="8336" y="1790"/>
                  </a:cubicBezTo>
                  <a:close/>
                  <a:moveTo>
                    <a:pt x="8331" y="686"/>
                  </a:moveTo>
                  <a:cubicBezTo>
                    <a:pt x="8554" y="686"/>
                    <a:pt x="8578" y="850"/>
                    <a:pt x="8559" y="1013"/>
                  </a:cubicBezTo>
                  <a:cubicBezTo>
                    <a:pt x="7990" y="1061"/>
                    <a:pt x="7990" y="1061"/>
                    <a:pt x="7990" y="1061"/>
                  </a:cubicBezTo>
                  <a:cubicBezTo>
                    <a:pt x="7997" y="882"/>
                    <a:pt x="8094" y="686"/>
                    <a:pt x="8331" y="686"/>
                  </a:cubicBezTo>
                  <a:close/>
                  <a:moveTo>
                    <a:pt x="8947" y="843"/>
                  </a:moveTo>
                  <a:cubicBezTo>
                    <a:pt x="9349" y="1635"/>
                    <a:pt x="9349" y="1635"/>
                    <a:pt x="9349" y="1635"/>
                  </a:cubicBezTo>
                  <a:cubicBezTo>
                    <a:pt x="9005" y="2259"/>
                    <a:pt x="9005" y="2259"/>
                    <a:pt x="9005" y="2259"/>
                  </a:cubicBezTo>
                  <a:cubicBezTo>
                    <a:pt x="9105" y="2310"/>
                    <a:pt x="9105" y="2310"/>
                    <a:pt x="9105" y="2310"/>
                  </a:cubicBezTo>
                  <a:cubicBezTo>
                    <a:pt x="9444" y="1669"/>
                    <a:pt x="9444" y="1669"/>
                    <a:pt x="9444" y="1669"/>
                  </a:cubicBezTo>
                  <a:cubicBezTo>
                    <a:pt x="9828" y="839"/>
                    <a:pt x="9828" y="839"/>
                    <a:pt x="9828" y="839"/>
                  </a:cubicBezTo>
                  <a:cubicBezTo>
                    <a:pt x="9853" y="800"/>
                    <a:pt x="9935" y="713"/>
                    <a:pt x="9962" y="713"/>
                  </a:cubicBezTo>
                  <a:cubicBezTo>
                    <a:pt x="10015" y="713"/>
                    <a:pt x="10015" y="713"/>
                    <a:pt x="10015" y="713"/>
                  </a:cubicBezTo>
                  <a:cubicBezTo>
                    <a:pt x="10015" y="626"/>
                    <a:pt x="10015" y="626"/>
                    <a:pt x="10015" y="626"/>
                  </a:cubicBezTo>
                  <a:cubicBezTo>
                    <a:pt x="9553" y="626"/>
                    <a:pt x="9553" y="626"/>
                    <a:pt x="9553" y="626"/>
                  </a:cubicBezTo>
                  <a:cubicBezTo>
                    <a:pt x="9553" y="713"/>
                    <a:pt x="9553" y="713"/>
                    <a:pt x="9553" y="713"/>
                  </a:cubicBezTo>
                  <a:cubicBezTo>
                    <a:pt x="9623" y="713"/>
                    <a:pt x="9623" y="713"/>
                    <a:pt x="9623" y="713"/>
                  </a:cubicBezTo>
                  <a:cubicBezTo>
                    <a:pt x="9654" y="713"/>
                    <a:pt x="9725" y="793"/>
                    <a:pt x="9722" y="839"/>
                  </a:cubicBezTo>
                  <a:cubicBezTo>
                    <a:pt x="9470" y="1398"/>
                    <a:pt x="9470" y="1398"/>
                    <a:pt x="9470" y="1398"/>
                  </a:cubicBezTo>
                  <a:cubicBezTo>
                    <a:pt x="9194" y="836"/>
                    <a:pt x="9194" y="836"/>
                    <a:pt x="9194" y="836"/>
                  </a:cubicBezTo>
                  <a:cubicBezTo>
                    <a:pt x="9194" y="794"/>
                    <a:pt x="9262" y="713"/>
                    <a:pt x="9293" y="713"/>
                  </a:cubicBezTo>
                  <a:cubicBezTo>
                    <a:pt x="9364" y="713"/>
                    <a:pt x="9364" y="713"/>
                    <a:pt x="9364" y="713"/>
                  </a:cubicBezTo>
                  <a:cubicBezTo>
                    <a:pt x="9364" y="626"/>
                    <a:pt x="9364" y="626"/>
                    <a:pt x="9364" y="626"/>
                  </a:cubicBezTo>
                  <a:cubicBezTo>
                    <a:pt x="8749" y="626"/>
                    <a:pt x="8749" y="626"/>
                    <a:pt x="8749" y="626"/>
                  </a:cubicBezTo>
                  <a:cubicBezTo>
                    <a:pt x="8749" y="713"/>
                    <a:pt x="8749" y="713"/>
                    <a:pt x="8749" y="713"/>
                  </a:cubicBezTo>
                  <a:cubicBezTo>
                    <a:pt x="8800" y="713"/>
                    <a:pt x="8800" y="713"/>
                    <a:pt x="8800" y="713"/>
                  </a:cubicBezTo>
                  <a:cubicBezTo>
                    <a:pt x="8829" y="712"/>
                    <a:pt x="8928" y="807"/>
                    <a:pt x="8947" y="843"/>
                  </a:cubicBezTo>
                  <a:close/>
                  <a:moveTo>
                    <a:pt x="5117" y="349"/>
                  </a:moveTo>
                  <a:cubicBezTo>
                    <a:pt x="5195" y="353"/>
                    <a:pt x="5261" y="293"/>
                    <a:pt x="5265" y="215"/>
                  </a:cubicBezTo>
                  <a:cubicBezTo>
                    <a:pt x="5265" y="210"/>
                    <a:pt x="5265" y="206"/>
                    <a:pt x="5265" y="201"/>
                  </a:cubicBezTo>
                  <a:cubicBezTo>
                    <a:pt x="5265" y="112"/>
                    <a:pt x="5202" y="56"/>
                    <a:pt x="5117" y="56"/>
                  </a:cubicBezTo>
                  <a:cubicBezTo>
                    <a:pt x="5032" y="56"/>
                    <a:pt x="4967" y="112"/>
                    <a:pt x="4967" y="201"/>
                  </a:cubicBezTo>
                  <a:cubicBezTo>
                    <a:pt x="4965" y="280"/>
                    <a:pt x="5026" y="346"/>
                    <a:pt x="5105" y="349"/>
                  </a:cubicBezTo>
                  <a:cubicBezTo>
                    <a:pt x="5109" y="349"/>
                    <a:pt x="5113" y="349"/>
                    <a:pt x="5117" y="349"/>
                  </a:cubicBezTo>
                  <a:close/>
                  <a:moveTo>
                    <a:pt x="3836" y="1676"/>
                  </a:moveTo>
                  <a:cubicBezTo>
                    <a:pt x="3749" y="1676"/>
                    <a:pt x="3749" y="1676"/>
                    <a:pt x="3749" y="1676"/>
                  </a:cubicBezTo>
                  <a:cubicBezTo>
                    <a:pt x="3715" y="1676"/>
                    <a:pt x="3613" y="1579"/>
                    <a:pt x="3613" y="1543"/>
                  </a:cubicBezTo>
                  <a:cubicBezTo>
                    <a:pt x="3613" y="1075"/>
                    <a:pt x="3613" y="1075"/>
                    <a:pt x="3613" y="1075"/>
                  </a:cubicBezTo>
                  <a:cubicBezTo>
                    <a:pt x="3793" y="882"/>
                    <a:pt x="3793" y="882"/>
                    <a:pt x="3793" y="882"/>
                  </a:cubicBezTo>
                  <a:cubicBezTo>
                    <a:pt x="4403" y="1763"/>
                    <a:pt x="4403" y="1763"/>
                    <a:pt x="4403" y="1763"/>
                  </a:cubicBezTo>
                  <a:cubicBezTo>
                    <a:pt x="6040" y="1763"/>
                    <a:pt x="6040" y="1763"/>
                    <a:pt x="6040" y="1763"/>
                  </a:cubicBezTo>
                  <a:cubicBezTo>
                    <a:pt x="6040" y="1676"/>
                    <a:pt x="6040" y="1676"/>
                    <a:pt x="6040" y="1676"/>
                  </a:cubicBezTo>
                  <a:cubicBezTo>
                    <a:pt x="5974" y="1676"/>
                    <a:pt x="5974" y="1676"/>
                    <a:pt x="5974" y="1676"/>
                  </a:cubicBezTo>
                  <a:cubicBezTo>
                    <a:pt x="5940" y="1676"/>
                    <a:pt x="5848" y="1594"/>
                    <a:pt x="5848" y="1555"/>
                  </a:cubicBezTo>
                  <a:cubicBezTo>
                    <a:pt x="5848" y="981"/>
                    <a:pt x="5848" y="981"/>
                    <a:pt x="5848" y="981"/>
                  </a:cubicBezTo>
                  <a:cubicBezTo>
                    <a:pt x="5848" y="904"/>
                    <a:pt x="6059" y="744"/>
                    <a:pt x="6221" y="744"/>
                  </a:cubicBezTo>
                  <a:cubicBezTo>
                    <a:pt x="6345" y="744"/>
                    <a:pt x="6403" y="829"/>
                    <a:pt x="6403" y="940"/>
                  </a:cubicBezTo>
                  <a:cubicBezTo>
                    <a:pt x="6403" y="1555"/>
                    <a:pt x="6403" y="1555"/>
                    <a:pt x="6403" y="1555"/>
                  </a:cubicBezTo>
                  <a:cubicBezTo>
                    <a:pt x="6403" y="1594"/>
                    <a:pt x="6311" y="1676"/>
                    <a:pt x="6277" y="1676"/>
                  </a:cubicBezTo>
                  <a:cubicBezTo>
                    <a:pt x="6211" y="1676"/>
                    <a:pt x="6211" y="1676"/>
                    <a:pt x="6211" y="1676"/>
                  </a:cubicBezTo>
                  <a:cubicBezTo>
                    <a:pt x="6211" y="1763"/>
                    <a:pt x="6211" y="1763"/>
                    <a:pt x="6211" y="1763"/>
                  </a:cubicBezTo>
                  <a:cubicBezTo>
                    <a:pt x="6810" y="1763"/>
                    <a:pt x="6810" y="1763"/>
                    <a:pt x="6810" y="1763"/>
                  </a:cubicBezTo>
                  <a:cubicBezTo>
                    <a:pt x="6810" y="1676"/>
                    <a:pt x="6810" y="1676"/>
                    <a:pt x="6810" y="1676"/>
                  </a:cubicBezTo>
                  <a:cubicBezTo>
                    <a:pt x="6739" y="1676"/>
                    <a:pt x="6739" y="1676"/>
                    <a:pt x="6739" y="1676"/>
                  </a:cubicBezTo>
                  <a:cubicBezTo>
                    <a:pt x="6706" y="1676"/>
                    <a:pt x="6613" y="1594"/>
                    <a:pt x="6613" y="1555"/>
                  </a:cubicBezTo>
                  <a:cubicBezTo>
                    <a:pt x="6613" y="928"/>
                    <a:pt x="6613" y="928"/>
                    <a:pt x="6613" y="928"/>
                  </a:cubicBezTo>
                  <a:cubicBezTo>
                    <a:pt x="6613" y="732"/>
                    <a:pt x="6473" y="601"/>
                    <a:pt x="6296" y="601"/>
                  </a:cubicBezTo>
                  <a:cubicBezTo>
                    <a:pt x="6091" y="601"/>
                    <a:pt x="5984" y="720"/>
                    <a:pt x="5846" y="860"/>
                  </a:cubicBezTo>
                  <a:cubicBezTo>
                    <a:pt x="5803" y="625"/>
                    <a:pt x="5803" y="625"/>
                    <a:pt x="5803" y="625"/>
                  </a:cubicBezTo>
                  <a:cubicBezTo>
                    <a:pt x="5441" y="625"/>
                    <a:pt x="5441" y="625"/>
                    <a:pt x="5441" y="625"/>
                  </a:cubicBezTo>
                  <a:cubicBezTo>
                    <a:pt x="5441" y="712"/>
                    <a:pt x="5441" y="712"/>
                    <a:pt x="5441" y="712"/>
                  </a:cubicBezTo>
                  <a:cubicBezTo>
                    <a:pt x="5512" y="712"/>
                    <a:pt x="5512" y="712"/>
                    <a:pt x="5512" y="712"/>
                  </a:cubicBezTo>
                  <a:cubicBezTo>
                    <a:pt x="5546" y="712"/>
                    <a:pt x="5638" y="798"/>
                    <a:pt x="5638" y="833"/>
                  </a:cubicBezTo>
                  <a:cubicBezTo>
                    <a:pt x="5638" y="1555"/>
                    <a:pt x="5638" y="1555"/>
                    <a:pt x="5638" y="1555"/>
                  </a:cubicBezTo>
                  <a:cubicBezTo>
                    <a:pt x="5638" y="1593"/>
                    <a:pt x="5546" y="1676"/>
                    <a:pt x="5512" y="1676"/>
                  </a:cubicBezTo>
                  <a:cubicBezTo>
                    <a:pt x="5371" y="1676"/>
                    <a:pt x="5371" y="1676"/>
                    <a:pt x="5371" y="1676"/>
                  </a:cubicBezTo>
                  <a:cubicBezTo>
                    <a:pt x="5340" y="1676"/>
                    <a:pt x="5245" y="1593"/>
                    <a:pt x="5245" y="1555"/>
                  </a:cubicBezTo>
                  <a:cubicBezTo>
                    <a:pt x="5245" y="625"/>
                    <a:pt x="5245" y="625"/>
                    <a:pt x="5245" y="625"/>
                  </a:cubicBezTo>
                  <a:cubicBezTo>
                    <a:pt x="4836" y="625"/>
                    <a:pt x="4836" y="625"/>
                    <a:pt x="4836" y="625"/>
                  </a:cubicBezTo>
                  <a:cubicBezTo>
                    <a:pt x="4836" y="712"/>
                    <a:pt x="4836" y="712"/>
                    <a:pt x="4836" y="712"/>
                  </a:cubicBezTo>
                  <a:cubicBezTo>
                    <a:pt x="4906" y="712"/>
                    <a:pt x="4906" y="712"/>
                    <a:pt x="4906" y="712"/>
                  </a:cubicBezTo>
                  <a:cubicBezTo>
                    <a:pt x="4940" y="712"/>
                    <a:pt x="5032" y="798"/>
                    <a:pt x="5032" y="833"/>
                  </a:cubicBezTo>
                  <a:cubicBezTo>
                    <a:pt x="5032" y="1555"/>
                    <a:pt x="5032" y="1555"/>
                    <a:pt x="5032" y="1555"/>
                  </a:cubicBezTo>
                  <a:cubicBezTo>
                    <a:pt x="5032" y="1594"/>
                    <a:pt x="4940" y="1676"/>
                    <a:pt x="4906" y="1676"/>
                  </a:cubicBezTo>
                  <a:cubicBezTo>
                    <a:pt x="4778" y="1676"/>
                    <a:pt x="4778" y="1676"/>
                    <a:pt x="4778" y="1676"/>
                  </a:cubicBezTo>
                  <a:cubicBezTo>
                    <a:pt x="4742" y="1676"/>
                    <a:pt x="4599" y="1567"/>
                    <a:pt x="4570" y="1528"/>
                  </a:cubicBezTo>
                  <a:cubicBezTo>
                    <a:pt x="3953" y="707"/>
                    <a:pt x="3953" y="707"/>
                    <a:pt x="3953" y="707"/>
                  </a:cubicBezTo>
                  <a:cubicBezTo>
                    <a:pt x="4381" y="247"/>
                    <a:pt x="4381" y="247"/>
                    <a:pt x="4381" y="247"/>
                  </a:cubicBezTo>
                  <a:cubicBezTo>
                    <a:pt x="4405" y="221"/>
                    <a:pt x="4572" y="88"/>
                    <a:pt x="4606" y="88"/>
                  </a:cubicBezTo>
                  <a:cubicBezTo>
                    <a:pt x="4692" y="88"/>
                    <a:pt x="4692" y="88"/>
                    <a:pt x="4692" y="88"/>
                  </a:cubicBezTo>
                  <a:cubicBezTo>
                    <a:pt x="4692" y="0"/>
                    <a:pt x="4692" y="0"/>
                    <a:pt x="4692" y="0"/>
                  </a:cubicBezTo>
                  <a:cubicBezTo>
                    <a:pt x="4052" y="0"/>
                    <a:pt x="4052" y="0"/>
                    <a:pt x="4052" y="0"/>
                  </a:cubicBezTo>
                  <a:cubicBezTo>
                    <a:pt x="4052" y="88"/>
                    <a:pt x="4052" y="88"/>
                    <a:pt x="4052" y="88"/>
                  </a:cubicBezTo>
                  <a:cubicBezTo>
                    <a:pt x="4137" y="88"/>
                    <a:pt x="4137" y="88"/>
                    <a:pt x="4137" y="88"/>
                  </a:cubicBezTo>
                  <a:cubicBezTo>
                    <a:pt x="4171" y="88"/>
                    <a:pt x="4270" y="209"/>
                    <a:pt x="4244" y="240"/>
                  </a:cubicBezTo>
                  <a:cubicBezTo>
                    <a:pt x="3614" y="942"/>
                    <a:pt x="3614" y="942"/>
                    <a:pt x="3614" y="942"/>
                  </a:cubicBezTo>
                  <a:cubicBezTo>
                    <a:pt x="3614" y="221"/>
                    <a:pt x="3614" y="221"/>
                    <a:pt x="3614" y="221"/>
                  </a:cubicBezTo>
                  <a:cubicBezTo>
                    <a:pt x="3614" y="184"/>
                    <a:pt x="3716" y="88"/>
                    <a:pt x="3750" y="88"/>
                  </a:cubicBezTo>
                  <a:cubicBezTo>
                    <a:pt x="3837" y="88"/>
                    <a:pt x="3837" y="88"/>
                    <a:pt x="3837" y="88"/>
                  </a:cubicBezTo>
                  <a:cubicBezTo>
                    <a:pt x="3837" y="0"/>
                    <a:pt x="3837" y="0"/>
                    <a:pt x="3837" y="0"/>
                  </a:cubicBezTo>
                  <a:cubicBezTo>
                    <a:pt x="3149" y="0"/>
                    <a:pt x="3149" y="0"/>
                    <a:pt x="3149" y="0"/>
                  </a:cubicBezTo>
                  <a:cubicBezTo>
                    <a:pt x="3149" y="88"/>
                    <a:pt x="3149" y="88"/>
                    <a:pt x="3149" y="88"/>
                  </a:cubicBezTo>
                  <a:cubicBezTo>
                    <a:pt x="3236" y="88"/>
                    <a:pt x="3236" y="88"/>
                    <a:pt x="3236" y="88"/>
                  </a:cubicBezTo>
                  <a:cubicBezTo>
                    <a:pt x="3270" y="88"/>
                    <a:pt x="3371" y="184"/>
                    <a:pt x="3371" y="221"/>
                  </a:cubicBezTo>
                  <a:cubicBezTo>
                    <a:pt x="3371" y="1543"/>
                    <a:pt x="3371" y="1543"/>
                    <a:pt x="3371" y="1543"/>
                  </a:cubicBezTo>
                  <a:cubicBezTo>
                    <a:pt x="3371" y="1579"/>
                    <a:pt x="3270" y="1676"/>
                    <a:pt x="3236" y="1676"/>
                  </a:cubicBezTo>
                  <a:cubicBezTo>
                    <a:pt x="3149" y="1676"/>
                    <a:pt x="3149" y="1676"/>
                    <a:pt x="3149" y="1676"/>
                  </a:cubicBezTo>
                  <a:cubicBezTo>
                    <a:pt x="3149" y="1763"/>
                    <a:pt x="3149" y="1763"/>
                    <a:pt x="3149" y="1763"/>
                  </a:cubicBezTo>
                  <a:cubicBezTo>
                    <a:pt x="3836" y="1763"/>
                    <a:pt x="3836" y="1763"/>
                    <a:pt x="3836" y="1763"/>
                  </a:cubicBezTo>
                  <a:lnTo>
                    <a:pt x="3836" y="1676"/>
                  </a:lnTo>
                  <a:close/>
                  <a:moveTo>
                    <a:pt x="7720" y="1446"/>
                  </a:moveTo>
                  <a:cubicBezTo>
                    <a:pt x="7720" y="1262"/>
                    <a:pt x="7579" y="1163"/>
                    <a:pt x="7456" y="1114"/>
                  </a:cubicBezTo>
                  <a:cubicBezTo>
                    <a:pt x="7361" y="1078"/>
                    <a:pt x="7296" y="1049"/>
                    <a:pt x="7209" y="1013"/>
                  </a:cubicBezTo>
                  <a:cubicBezTo>
                    <a:pt x="7090" y="962"/>
                    <a:pt x="7023" y="927"/>
                    <a:pt x="7023" y="829"/>
                  </a:cubicBezTo>
                  <a:cubicBezTo>
                    <a:pt x="7023" y="739"/>
                    <a:pt x="7085" y="683"/>
                    <a:pt x="7219" y="683"/>
                  </a:cubicBezTo>
                  <a:cubicBezTo>
                    <a:pt x="7432" y="683"/>
                    <a:pt x="7565" y="884"/>
                    <a:pt x="7565" y="979"/>
                  </a:cubicBezTo>
                  <a:cubicBezTo>
                    <a:pt x="7635" y="979"/>
                    <a:pt x="7635" y="979"/>
                    <a:pt x="7635" y="979"/>
                  </a:cubicBezTo>
                  <a:cubicBezTo>
                    <a:pt x="7635" y="625"/>
                    <a:pt x="7635" y="625"/>
                    <a:pt x="7635" y="625"/>
                  </a:cubicBezTo>
                  <a:cubicBezTo>
                    <a:pt x="7572" y="625"/>
                    <a:pt x="7572" y="625"/>
                    <a:pt x="7572" y="625"/>
                  </a:cubicBezTo>
                  <a:cubicBezTo>
                    <a:pt x="7562" y="649"/>
                    <a:pt x="7543" y="657"/>
                    <a:pt x="7509" y="657"/>
                  </a:cubicBezTo>
                  <a:cubicBezTo>
                    <a:pt x="7422" y="657"/>
                    <a:pt x="7352" y="598"/>
                    <a:pt x="7226" y="598"/>
                  </a:cubicBezTo>
                  <a:cubicBezTo>
                    <a:pt x="7015" y="598"/>
                    <a:pt x="6882" y="707"/>
                    <a:pt x="6882" y="913"/>
                  </a:cubicBezTo>
                  <a:cubicBezTo>
                    <a:pt x="6882" y="1071"/>
                    <a:pt x="6986" y="1160"/>
                    <a:pt x="7124" y="1223"/>
                  </a:cubicBezTo>
                  <a:cubicBezTo>
                    <a:pt x="7216" y="1264"/>
                    <a:pt x="7282" y="1291"/>
                    <a:pt x="7361" y="1325"/>
                  </a:cubicBezTo>
                  <a:cubicBezTo>
                    <a:pt x="7463" y="1367"/>
                    <a:pt x="7577" y="1412"/>
                    <a:pt x="7577" y="1540"/>
                  </a:cubicBezTo>
                  <a:cubicBezTo>
                    <a:pt x="7577" y="1647"/>
                    <a:pt x="7497" y="1695"/>
                    <a:pt x="7354" y="1695"/>
                  </a:cubicBezTo>
                  <a:cubicBezTo>
                    <a:pt x="7107" y="1695"/>
                    <a:pt x="6952" y="1468"/>
                    <a:pt x="6952" y="1361"/>
                  </a:cubicBezTo>
                  <a:cubicBezTo>
                    <a:pt x="6882" y="1361"/>
                    <a:pt x="6882" y="1361"/>
                    <a:pt x="6882" y="1361"/>
                  </a:cubicBezTo>
                  <a:cubicBezTo>
                    <a:pt x="6882" y="1763"/>
                    <a:pt x="6882" y="1763"/>
                    <a:pt x="6882" y="1763"/>
                  </a:cubicBezTo>
                  <a:cubicBezTo>
                    <a:pt x="6938" y="1763"/>
                    <a:pt x="6938" y="1763"/>
                    <a:pt x="6938" y="1763"/>
                  </a:cubicBezTo>
                  <a:cubicBezTo>
                    <a:pt x="6967" y="1737"/>
                    <a:pt x="6979" y="1725"/>
                    <a:pt x="7025" y="1725"/>
                  </a:cubicBezTo>
                  <a:cubicBezTo>
                    <a:pt x="7124" y="1725"/>
                    <a:pt x="7209" y="1790"/>
                    <a:pt x="7354" y="1790"/>
                  </a:cubicBezTo>
                  <a:cubicBezTo>
                    <a:pt x="7570" y="1790"/>
                    <a:pt x="7720" y="1664"/>
                    <a:pt x="7720" y="1446"/>
                  </a:cubicBezTo>
                  <a:close/>
                  <a:moveTo>
                    <a:pt x="2703" y="1584"/>
                  </a:moveTo>
                  <a:cubicBezTo>
                    <a:pt x="2442" y="1584"/>
                    <a:pt x="2282" y="1383"/>
                    <a:pt x="2282" y="1129"/>
                  </a:cubicBezTo>
                  <a:cubicBezTo>
                    <a:pt x="2282" y="860"/>
                    <a:pt x="2391" y="683"/>
                    <a:pt x="2618" y="683"/>
                  </a:cubicBezTo>
                  <a:cubicBezTo>
                    <a:pt x="2815" y="683"/>
                    <a:pt x="2844" y="840"/>
                    <a:pt x="2812" y="1017"/>
                  </a:cubicBezTo>
                  <a:cubicBezTo>
                    <a:pt x="2882" y="1013"/>
                    <a:pt x="2882" y="1013"/>
                    <a:pt x="2882" y="1013"/>
                  </a:cubicBezTo>
                  <a:cubicBezTo>
                    <a:pt x="3049" y="753"/>
                    <a:pt x="3049" y="753"/>
                    <a:pt x="3049" y="753"/>
                  </a:cubicBezTo>
                  <a:cubicBezTo>
                    <a:pt x="2945" y="649"/>
                    <a:pt x="2824" y="596"/>
                    <a:pt x="2645" y="596"/>
                  </a:cubicBezTo>
                  <a:cubicBezTo>
                    <a:pt x="2345" y="596"/>
                    <a:pt x="2100" y="833"/>
                    <a:pt x="2100" y="1201"/>
                  </a:cubicBezTo>
                  <a:cubicBezTo>
                    <a:pt x="2100" y="1526"/>
                    <a:pt x="2306" y="1792"/>
                    <a:pt x="2623" y="1792"/>
                  </a:cubicBezTo>
                  <a:cubicBezTo>
                    <a:pt x="2909" y="1792"/>
                    <a:pt x="3061" y="1635"/>
                    <a:pt x="3136" y="1386"/>
                  </a:cubicBezTo>
                  <a:cubicBezTo>
                    <a:pt x="3066" y="1386"/>
                    <a:pt x="3066" y="1386"/>
                    <a:pt x="3066" y="1386"/>
                  </a:cubicBezTo>
                  <a:cubicBezTo>
                    <a:pt x="2986" y="1519"/>
                    <a:pt x="2902" y="1584"/>
                    <a:pt x="2703" y="1584"/>
                  </a:cubicBezTo>
                  <a:close/>
                  <a:moveTo>
                    <a:pt x="1053" y="1322"/>
                  </a:moveTo>
                  <a:cubicBezTo>
                    <a:pt x="1041" y="1322"/>
                    <a:pt x="1041" y="1322"/>
                    <a:pt x="1041" y="1322"/>
                  </a:cubicBezTo>
                  <a:cubicBezTo>
                    <a:pt x="511" y="0"/>
                    <a:pt x="511" y="0"/>
                    <a:pt x="511" y="0"/>
                  </a:cubicBezTo>
                  <a:cubicBezTo>
                    <a:pt x="0" y="0"/>
                    <a:pt x="0" y="0"/>
                    <a:pt x="0" y="0"/>
                  </a:cubicBezTo>
                  <a:cubicBezTo>
                    <a:pt x="0" y="88"/>
                    <a:pt x="0" y="88"/>
                    <a:pt x="0" y="88"/>
                  </a:cubicBezTo>
                  <a:cubicBezTo>
                    <a:pt x="87" y="88"/>
                    <a:pt x="87" y="88"/>
                    <a:pt x="87" y="88"/>
                  </a:cubicBezTo>
                  <a:cubicBezTo>
                    <a:pt x="121" y="88"/>
                    <a:pt x="223" y="184"/>
                    <a:pt x="223" y="221"/>
                  </a:cubicBezTo>
                  <a:cubicBezTo>
                    <a:pt x="223" y="1543"/>
                    <a:pt x="223" y="1543"/>
                    <a:pt x="223" y="1543"/>
                  </a:cubicBezTo>
                  <a:cubicBezTo>
                    <a:pt x="223" y="1579"/>
                    <a:pt x="121" y="1676"/>
                    <a:pt x="87" y="1676"/>
                  </a:cubicBezTo>
                  <a:cubicBezTo>
                    <a:pt x="0" y="1676"/>
                    <a:pt x="0" y="1676"/>
                    <a:pt x="0" y="1676"/>
                  </a:cubicBezTo>
                  <a:cubicBezTo>
                    <a:pt x="0" y="1763"/>
                    <a:pt x="0" y="1763"/>
                    <a:pt x="0" y="1763"/>
                  </a:cubicBezTo>
                  <a:cubicBezTo>
                    <a:pt x="549" y="1763"/>
                    <a:pt x="549" y="1763"/>
                    <a:pt x="549" y="1763"/>
                  </a:cubicBezTo>
                  <a:cubicBezTo>
                    <a:pt x="549" y="1676"/>
                    <a:pt x="549" y="1676"/>
                    <a:pt x="549" y="1676"/>
                  </a:cubicBezTo>
                  <a:cubicBezTo>
                    <a:pt x="462" y="1676"/>
                    <a:pt x="462" y="1676"/>
                    <a:pt x="462" y="1676"/>
                  </a:cubicBezTo>
                  <a:cubicBezTo>
                    <a:pt x="428" y="1676"/>
                    <a:pt x="327" y="1579"/>
                    <a:pt x="327" y="1543"/>
                  </a:cubicBezTo>
                  <a:cubicBezTo>
                    <a:pt x="327" y="233"/>
                    <a:pt x="327" y="233"/>
                    <a:pt x="327" y="233"/>
                  </a:cubicBezTo>
                  <a:cubicBezTo>
                    <a:pt x="968" y="1794"/>
                    <a:pt x="968" y="1794"/>
                    <a:pt x="968" y="1794"/>
                  </a:cubicBezTo>
                  <a:cubicBezTo>
                    <a:pt x="1609" y="259"/>
                    <a:pt x="1609" y="259"/>
                    <a:pt x="1609" y="259"/>
                  </a:cubicBezTo>
                  <a:cubicBezTo>
                    <a:pt x="1609" y="1543"/>
                    <a:pt x="1609" y="1543"/>
                    <a:pt x="1609" y="1543"/>
                  </a:cubicBezTo>
                  <a:cubicBezTo>
                    <a:pt x="1609" y="1579"/>
                    <a:pt x="1507" y="1676"/>
                    <a:pt x="1473" y="1676"/>
                  </a:cubicBezTo>
                  <a:cubicBezTo>
                    <a:pt x="1386" y="1676"/>
                    <a:pt x="1386" y="1676"/>
                    <a:pt x="1386" y="1676"/>
                  </a:cubicBezTo>
                  <a:cubicBezTo>
                    <a:pt x="1386" y="1763"/>
                    <a:pt x="1386" y="1763"/>
                    <a:pt x="1386" y="1763"/>
                  </a:cubicBezTo>
                  <a:cubicBezTo>
                    <a:pt x="2069" y="1763"/>
                    <a:pt x="2069" y="1763"/>
                    <a:pt x="2069" y="1763"/>
                  </a:cubicBezTo>
                  <a:cubicBezTo>
                    <a:pt x="2069" y="1676"/>
                    <a:pt x="2069" y="1676"/>
                    <a:pt x="2069" y="1676"/>
                  </a:cubicBezTo>
                  <a:cubicBezTo>
                    <a:pt x="1983" y="1676"/>
                    <a:pt x="1983" y="1676"/>
                    <a:pt x="1983" y="1676"/>
                  </a:cubicBezTo>
                  <a:cubicBezTo>
                    <a:pt x="1949" y="1676"/>
                    <a:pt x="1848" y="1579"/>
                    <a:pt x="1848" y="1543"/>
                  </a:cubicBezTo>
                  <a:cubicBezTo>
                    <a:pt x="1848" y="221"/>
                    <a:pt x="1848" y="221"/>
                    <a:pt x="1848" y="221"/>
                  </a:cubicBezTo>
                  <a:cubicBezTo>
                    <a:pt x="1848" y="184"/>
                    <a:pt x="1949" y="88"/>
                    <a:pt x="1983" y="88"/>
                  </a:cubicBezTo>
                  <a:cubicBezTo>
                    <a:pt x="2070" y="88"/>
                    <a:pt x="2070" y="88"/>
                    <a:pt x="2070" y="88"/>
                  </a:cubicBezTo>
                  <a:cubicBezTo>
                    <a:pt x="2070" y="0"/>
                    <a:pt x="2070" y="0"/>
                    <a:pt x="2070" y="0"/>
                  </a:cubicBezTo>
                  <a:cubicBezTo>
                    <a:pt x="1610" y="0"/>
                    <a:pt x="1610" y="0"/>
                    <a:pt x="1610" y="0"/>
                  </a:cubicBezTo>
                  <a:lnTo>
                    <a:pt x="1053" y="13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grpSp>
      <p:sp>
        <p:nvSpPr>
          <p:cNvPr id="10" name="5. Source" hidden="1">
            <a:extLst>
              <a:ext uri="{FF2B5EF4-FFF2-40B4-BE49-F238E27FC236}">
                <a16:creationId xmlns:a16="http://schemas.microsoft.com/office/drawing/2014/main" id="{EED9D83D-9CC3-45F3-876D-CC42BC0B70E0}"/>
              </a:ext>
            </a:extLst>
          </p:cNvPr>
          <p:cNvSpPr txBox="1"/>
          <p:nvPr userDrawn="1">
            <p:custDataLst>
              <p:tags r:id="rId4"/>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Tree>
    <p:extLst>
      <p:ext uri="{BB962C8B-B14F-4D97-AF65-F5344CB8AC3E}">
        <p14:creationId xmlns:p14="http://schemas.microsoft.com/office/powerpoint/2010/main" val="36779002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Mid Left">
    <p:spTree>
      <p:nvGrpSpPr>
        <p:cNvPr id="1" name=""/>
        <p:cNvGrpSpPr/>
        <p:nvPr/>
      </p:nvGrpSpPr>
      <p:grpSpPr>
        <a:xfrm>
          <a:off x="0" y="0"/>
          <a:ext cx="0" cy="0"/>
          <a:chOff x="0" y="0"/>
          <a:chExt cx="0" cy="0"/>
        </a:xfrm>
      </p:grpSpPr>
      <p:sp>
        <p:nvSpPr>
          <p:cNvPr id="3" name="2. Slide Title">
            <a:extLst>
              <a:ext uri="{FF2B5EF4-FFF2-40B4-BE49-F238E27FC236}">
                <a16:creationId xmlns:a16="http://schemas.microsoft.com/office/drawing/2014/main" id="{064E079D-5BD2-4787-A7F2-0859A1CB5E94}"/>
              </a:ext>
            </a:extLst>
          </p:cNvPr>
          <p:cNvSpPr>
            <a:spLocks noGrp="1"/>
          </p:cNvSpPr>
          <p:nvPr>
            <p:ph type="title"/>
            <p:custDataLst>
              <p:tags r:id="rId1"/>
            </p:custDataLst>
          </p:nvPr>
        </p:nvSpPr>
        <p:spPr>
          <a:xfrm>
            <a:off x="554736" y="3044280"/>
            <a:ext cx="5065776" cy="769441"/>
          </a:xfrm>
          <a:prstGeom prst="rect">
            <a:avLst/>
          </a:prstGeom>
        </p:spPr>
        <p:txBody>
          <a:bodyPr rIns="365760" anchor="ctr">
            <a:noAutofit/>
          </a:bodyPr>
          <a:lstStyle>
            <a:lvl1pPr>
              <a:defRPr>
                <a:ln w="6350" cap="flat">
                  <a:noFill/>
                  <a:miter lim="800000"/>
                </a:ln>
              </a:defRPr>
            </a:lvl1pPr>
          </a:lstStyle>
          <a:p>
            <a:r>
              <a:rPr lang="en-US"/>
              <a:t>Click to edit Master title style</a:t>
            </a:r>
            <a:endParaRPr lang="en-US" dirty="0"/>
          </a:p>
        </p:txBody>
      </p:sp>
      <p:sp>
        <p:nvSpPr>
          <p:cNvPr id="9" name="Slide Number">
            <a:extLst>
              <a:ext uri="{FF2B5EF4-FFF2-40B4-BE49-F238E27FC236}">
                <a16:creationId xmlns:a16="http://schemas.microsoft.com/office/drawing/2014/main" id="{2BF771FC-DD10-42B6-A51E-7F1E26F8184D}"/>
              </a:ext>
            </a:extLst>
          </p:cNvPr>
          <p:cNvSpPr>
            <a:spLocks noChangeArrowheads="1"/>
          </p:cNvSpPr>
          <p:nvPr userDrawn="1">
            <p:custDataLst>
              <p:tags r:id="rId2"/>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8" name="5. Source" hidden="1">
            <a:extLst>
              <a:ext uri="{FF2B5EF4-FFF2-40B4-BE49-F238E27FC236}">
                <a16:creationId xmlns:a16="http://schemas.microsoft.com/office/drawing/2014/main" id="{C0D33C43-5B9F-44B4-82FA-BAAD11A7FB8E}"/>
              </a:ext>
            </a:extLst>
          </p:cNvPr>
          <p:cNvSpPr txBox="1"/>
          <p:nvPr userDrawn="1">
            <p:custDataLst>
              <p:tags r:id="rId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7" name="1. On-page tracker">
            <a:extLst>
              <a:ext uri="{FF2B5EF4-FFF2-40B4-BE49-F238E27FC236}">
                <a16:creationId xmlns:a16="http://schemas.microsoft.com/office/drawing/2014/main" id="{2A77292F-0F7C-43B4-9782-AB706C93BD64}"/>
              </a:ext>
            </a:extLst>
          </p:cNvPr>
          <p:cNvSpPr>
            <a:spLocks noGrp="1"/>
          </p:cNvSpPr>
          <p:nvPr>
            <p:ph type="body" sz="quarter" idx="17" hasCustomPrompt="1"/>
            <p:custDataLst>
              <p:tags r:id="rId4"/>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0797074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A608D4BB-56F5-4BF1-8C9C-8799BAA8CEEB}"/>
              </a:ext>
            </a:extLst>
          </p:cNvPr>
          <p:cNvGraphicFramePr>
            <a:graphicFrameLocks noChangeAspect="1"/>
          </p:cNvGraphicFramePr>
          <p:nvPr userDrawn="1">
            <p:custDataLst>
              <p:tags r:id="rId2"/>
            </p:custDataLst>
            <p:extLst>
              <p:ext uri="{D42A27DB-BD31-4B8C-83A1-F6EECF244321}">
                <p14:modId xmlns:p14="http://schemas.microsoft.com/office/powerpoint/2010/main" val="270370003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164" name="think-cell Slide" r:id="rId9" imgW="473" imgH="476" progId="TCLayout.ActiveDocument.1">
                  <p:embed/>
                </p:oleObj>
              </mc:Choice>
              <mc:Fallback>
                <p:oleObj name="think-cell Slide" r:id="rId9" imgW="473" imgH="476" progId="TCLayout.ActiveDocument.1">
                  <p:embed/>
                  <p:pic>
                    <p:nvPicPr>
                      <p:cNvPr id="3" name="Object 2" hidden="1">
                        <a:extLst>
                          <a:ext uri="{FF2B5EF4-FFF2-40B4-BE49-F238E27FC236}">
                            <a16:creationId xmlns:a16="http://schemas.microsoft.com/office/drawing/2014/main" id="{A608D4BB-56F5-4BF1-8C9C-8799BAA8CEEB}"/>
                          </a:ext>
                        </a:extLst>
                      </p:cNvPr>
                      <p:cNvPicPr/>
                      <p:nvPr/>
                    </p:nvPicPr>
                    <p:blipFill>
                      <a:blip r:embed="rId10"/>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D288743A-B5B4-4D5C-9D2C-F17D5A50E4BE}"/>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44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7" name="2. Slide Title">
            <a:extLst>
              <a:ext uri="{FF2B5EF4-FFF2-40B4-BE49-F238E27FC236}">
                <a16:creationId xmlns:a16="http://schemas.microsoft.com/office/drawing/2014/main" id="{99495DFD-8D6A-4DD8-AE3A-47FA42AA0A4F}"/>
              </a:ext>
            </a:extLst>
          </p:cNvPr>
          <p:cNvSpPr>
            <a:spLocks noGrp="1"/>
          </p:cNvSpPr>
          <p:nvPr>
            <p:ph type="title"/>
            <p:custDataLst>
              <p:tags r:id="rId4"/>
            </p:custDataLst>
          </p:nvPr>
        </p:nvSpPr>
        <p:spPr>
          <a:xfrm>
            <a:off x="554736" y="4580468"/>
            <a:ext cx="11082528" cy="677108"/>
          </a:xfrm>
        </p:spPr>
        <p:txBody>
          <a:bodyPr anchor="b">
            <a:noAutofit/>
          </a:bodyPr>
          <a:lstStyle>
            <a:lvl1pPr>
              <a:lnSpc>
                <a:spcPct val="93000"/>
              </a:lnSpc>
              <a:defRPr sz="4400"/>
            </a:lvl1pPr>
          </a:lstStyle>
          <a:p>
            <a:r>
              <a:rPr lang="en-US"/>
              <a:t>Click to edit Master title style</a:t>
            </a:r>
            <a:endParaRPr lang="en-US" dirty="0"/>
          </a:p>
        </p:txBody>
      </p:sp>
      <p:sp>
        <p:nvSpPr>
          <p:cNvPr id="8" name="Slide Number">
            <a:extLst>
              <a:ext uri="{FF2B5EF4-FFF2-40B4-BE49-F238E27FC236}">
                <a16:creationId xmlns:a16="http://schemas.microsoft.com/office/drawing/2014/main" id="{A86AE8A6-05EF-4E76-AAAD-41743692E9F9}"/>
              </a:ext>
            </a:extLst>
          </p:cNvPr>
          <p:cNvSpPr>
            <a:spLocks noChangeArrowheads="1"/>
          </p:cNvSpPr>
          <p:nvPr userDrawn="1">
            <p:custDataLst>
              <p:tags r:id="rId5"/>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6" name="5. Source" hidden="1">
            <a:extLst>
              <a:ext uri="{FF2B5EF4-FFF2-40B4-BE49-F238E27FC236}">
                <a16:creationId xmlns:a16="http://schemas.microsoft.com/office/drawing/2014/main" id="{B871FE09-BB6E-4334-B0EA-E52395AA61B3}"/>
              </a:ext>
            </a:extLst>
          </p:cNvPr>
          <p:cNvSpPr txBox="1"/>
          <p:nvPr userDrawn="1">
            <p:custDataLst>
              <p:tags r:id="rId6"/>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9" name="1. On-page tracker">
            <a:extLst>
              <a:ext uri="{FF2B5EF4-FFF2-40B4-BE49-F238E27FC236}">
                <a16:creationId xmlns:a16="http://schemas.microsoft.com/office/drawing/2014/main" id="{07CA98DC-1A07-45D0-A835-AD1606EE7BAE}"/>
              </a:ext>
            </a:extLst>
          </p:cNvPr>
          <p:cNvSpPr>
            <a:spLocks noGrp="1"/>
          </p:cNvSpPr>
          <p:nvPr>
            <p:ph type="body" sz="quarter" idx="17" hasCustomPrompt="1"/>
            <p:custDataLst>
              <p:tags r:id="rId7"/>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24970631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2CD01A5A-D383-4F62-8841-DD0172530759}"/>
              </a:ext>
            </a:extLst>
          </p:cNvPr>
          <p:cNvGraphicFramePr>
            <a:graphicFrameLocks noChangeAspect="1"/>
          </p:cNvGraphicFramePr>
          <p:nvPr userDrawn="1">
            <p:custDataLst>
              <p:tags r:id="rId2"/>
            </p:custDataLst>
            <p:extLst>
              <p:ext uri="{D42A27DB-BD31-4B8C-83A1-F6EECF244321}">
                <p14:modId xmlns:p14="http://schemas.microsoft.com/office/powerpoint/2010/main" val="313721149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188" name="think-cell Slide" r:id="rId10" imgW="473" imgH="476" progId="TCLayout.ActiveDocument.1">
                  <p:embed/>
                </p:oleObj>
              </mc:Choice>
              <mc:Fallback>
                <p:oleObj name="think-cell Slide" r:id="rId10" imgW="473" imgH="476" progId="TCLayout.ActiveDocument.1">
                  <p:embed/>
                  <p:pic>
                    <p:nvPicPr>
                      <p:cNvPr id="3" name="Object 2" hidden="1">
                        <a:extLst>
                          <a:ext uri="{FF2B5EF4-FFF2-40B4-BE49-F238E27FC236}">
                            <a16:creationId xmlns:a16="http://schemas.microsoft.com/office/drawing/2014/main" id="{2CD01A5A-D383-4F62-8841-DD0172530759}"/>
                          </a:ext>
                        </a:extLst>
                      </p:cNvPr>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CAC2F000-47EB-4070-866B-EF082C9E1028}"/>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34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8" name="2. Slide Title">
            <a:extLst>
              <a:ext uri="{FF2B5EF4-FFF2-40B4-BE49-F238E27FC236}">
                <a16:creationId xmlns:a16="http://schemas.microsoft.com/office/drawing/2014/main" id="{EA735538-C733-4892-93A4-7B433D8B8293}"/>
              </a:ext>
            </a:extLst>
          </p:cNvPr>
          <p:cNvSpPr>
            <a:spLocks noGrp="1"/>
          </p:cNvSpPr>
          <p:nvPr>
            <p:ph type="title" hasCustomPrompt="1"/>
            <p:custDataLst>
              <p:tags r:id="rId4"/>
            </p:custDataLst>
          </p:nvPr>
        </p:nvSpPr>
        <p:spPr>
          <a:xfrm>
            <a:off x="1505712" y="3592841"/>
            <a:ext cx="9180576" cy="486608"/>
          </a:xfrm>
          <a:prstGeom prst="rect">
            <a:avLst/>
          </a:prstGeom>
        </p:spPr>
        <p:txBody>
          <a:bodyPr>
            <a:spAutoFit/>
          </a:bodyPr>
          <a:lstStyle>
            <a:lvl1pPr>
              <a:lnSpc>
                <a:spcPct val="93000"/>
              </a:lnSpc>
              <a:defRPr sz="3400"/>
            </a:lvl1pPr>
          </a:lstStyle>
          <a:p>
            <a:r>
              <a:rPr lang="en-US" dirty="0"/>
              <a:t>“Click to add quote</a:t>
            </a:r>
          </a:p>
        </p:txBody>
      </p:sp>
      <p:sp>
        <p:nvSpPr>
          <p:cNvPr id="6" name="3. Subtitle">
            <a:extLst>
              <a:ext uri="{FF2B5EF4-FFF2-40B4-BE49-F238E27FC236}">
                <a16:creationId xmlns:a16="http://schemas.microsoft.com/office/drawing/2014/main" id="{8DB5022C-F66C-4018-82F3-195571DDD527}"/>
              </a:ext>
            </a:extLst>
          </p:cNvPr>
          <p:cNvSpPr>
            <a:spLocks noGrp="1"/>
          </p:cNvSpPr>
          <p:nvPr>
            <p:ph type="subTitle" idx="1" hasCustomPrompt="1"/>
            <p:custDataLst>
              <p:tags r:id="rId5"/>
            </p:custDataLst>
          </p:nvPr>
        </p:nvSpPr>
        <p:spPr>
          <a:xfrm>
            <a:off x="1505712" y="4284630"/>
            <a:ext cx="9180576" cy="276999"/>
          </a:xfrm>
        </p:spPr>
        <p:txBody>
          <a:bodyPr wrap="square">
            <a:noAutofit/>
          </a:bodyPr>
          <a:lstStyle>
            <a:lvl1pPr marL="0" indent="0" algn="l">
              <a:buNone/>
              <a:defRPr sz="16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quote source</a:t>
            </a:r>
          </a:p>
        </p:txBody>
      </p:sp>
      <p:sp>
        <p:nvSpPr>
          <p:cNvPr id="9" name="Slide Number">
            <a:extLst>
              <a:ext uri="{FF2B5EF4-FFF2-40B4-BE49-F238E27FC236}">
                <a16:creationId xmlns:a16="http://schemas.microsoft.com/office/drawing/2014/main" id="{FAEB6FCE-50CC-4F2B-A5B3-CB508EDFCD46}"/>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7" name="5. Source" hidden="1">
            <a:extLst>
              <a:ext uri="{FF2B5EF4-FFF2-40B4-BE49-F238E27FC236}">
                <a16:creationId xmlns:a16="http://schemas.microsoft.com/office/drawing/2014/main" id="{97195F4E-ECA7-41A9-AFF3-0C4DAD103DA6}"/>
              </a:ext>
            </a:extLst>
          </p:cNvPr>
          <p:cNvSpPr txBox="1"/>
          <p:nvPr userDrawn="1">
            <p:custDataLst>
              <p:tags r:id="rId7"/>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469A753E-961A-4AC3-B6E0-4407B9A4AF36}"/>
              </a:ext>
            </a:extLst>
          </p:cNvPr>
          <p:cNvSpPr>
            <a:spLocks noGrp="1"/>
          </p:cNvSpPr>
          <p:nvPr>
            <p:ph type="body" sz="quarter" idx="17" hasCustomPrompt="1"/>
            <p:custDataLst>
              <p:tags r:id="rId8"/>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24116976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1/4">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DA8D6A48-EE20-4EB4-A234-9F3B16C02872}"/>
              </a:ext>
            </a:extLst>
          </p:cNvPr>
          <p:cNvGraphicFramePr>
            <a:graphicFrameLocks noChangeAspect="1"/>
          </p:cNvGraphicFramePr>
          <p:nvPr userDrawn="1">
            <p:custDataLst>
              <p:tags r:id="rId2"/>
            </p:custDataLst>
            <p:extLst>
              <p:ext uri="{D42A27DB-BD31-4B8C-83A1-F6EECF244321}">
                <p14:modId xmlns:p14="http://schemas.microsoft.com/office/powerpoint/2010/main" val="370779922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6212" name="think-cell Slide" r:id="rId16" imgW="413" imgH="416" progId="TCLayout.ActiveDocument.1">
                  <p:embed/>
                </p:oleObj>
              </mc:Choice>
              <mc:Fallback>
                <p:oleObj name="think-cell Slide" r:id="rId16" imgW="413" imgH="416" progId="TCLayout.ActiveDocument.1">
                  <p:embed/>
                  <p:pic>
                    <p:nvPicPr>
                      <p:cNvPr id="3" name="Object 2" hidden="1">
                        <a:extLst>
                          <a:ext uri="{FF2B5EF4-FFF2-40B4-BE49-F238E27FC236}">
                            <a16:creationId xmlns:a16="http://schemas.microsoft.com/office/drawing/2014/main" id="{DA8D6A48-EE20-4EB4-A234-9F3B16C02872}"/>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C6FAC554-F995-4246-BE36-413D2200D983}"/>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6" name="RectangleLight">
            <a:extLst>
              <a:ext uri="{FF2B5EF4-FFF2-40B4-BE49-F238E27FC236}">
                <a16:creationId xmlns:a16="http://schemas.microsoft.com/office/drawing/2014/main" id="{3FA229FA-A3E6-464F-8FAE-54175450EBEB}"/>
              </a:ext>
            </a:extLst>
          </p:cNvPr>
          <p:cNvSpPr/>
          <p:nvPr userDrawn="1">
            <p:custDataLst>
              <p:tags r:id="rId4"/>
            </p:custDataLst>
          </p:nvPr>
        </p:nvSpPr>
        <p:spPr bwMode="ltGray">
          <a:xfrm>
            <a:off x="3413760" y="0"/>
            <a:ext cx="8778240" cy="6858000"/>
          </a:xfrm>
          <a:prstGeom prst="rect">
            <a:avLst/>
          </a:prstGeom>
          <a:solidFill>
            <a:srgbClr val="E6E6E6"/>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6" name="SlideLogoText">
            <a:extLst>
              <a:ext uri="{FF2B5EF4-FFF2-40B4-BE49-F238E27FC236}">
                <a16:creationId xmlns:a16="http://schemas.microsoft.com/office/drawing/2014/main" id="{7D03BAA3-96F1-4B7C-895E-B9B8CFDDA50B}"/>
              </a:ext>
            </a:extLst>
          </p:cNvPr>
          <p:cNvSpPr txBox="1"/>
          <p:nvPr userDrawn="1">
            <p:custDataLst>
              <p:tags r:id="rId5"/>
            </p:custDataLst>
          </p:nvPr>
        </p:nvSpPr>
        <p:spPr>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17" name="Slide Number">
            <a:extLst>
              <a:ext uri="{FF2B5EF4-FFF2-40B4-BE49-F238E27FC236}">
                <a16:creationId xmlns:a16="http://schemas.microsoft.com/office/drawing/2014/main" id="{ACF9526A-1F1C-4E57-8A8D-21EDBC12066F}"/>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cxnSp>
        <p:nvCxnSpPr>
          <p:cNvPr id="14" name="BottomLineRight">
            <a:extLst>
              <a:ext uri="{FF2B5EF4-FFF2-40B4-BE49-F238E27FC236}">
                <a16:creationId xmlns:a16="http://schemas.microsoft.com/office/drawing/2014/main" id="{C2A81BD2-BB6D-46F4-A26E-5D243E24DDD3}"/>
              </a:ext>
            </a:extLst>
          </p:cNvPr>
          <p:cNvCxnSpPr/>
          <p:nvPr userDrawn="1">
            <p:custDataLst>
              <p:tags r:id="rId7"/>
            </p:custDataLst>
          </p:nvPr>
        </p:nvCxnSpPr>
        <p:spPr>
          <a:xfrm>
            <a:off x="3715757" y="6453769"/>
            <a:ext cx="7918704"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BottomLineLeft">
            <a:extLst>
              <a:ext uri="{FF2B5EF4-FFF2-40B4-BE49-F238E27FC236}">
                <a16:creationId xmlns:a16="http://schemas.microsoft.com/office/drawing/2014/main" id="{860F551B-05D0-4883-89B6-6CE418F81F78}"/>
              </a:ext>
            </a:extLst>
          </p:cNvPr>
          <p:cNvCxnSpPr/>
          <p:nvPr userDrawn="1">
            <p:custDataLst>
              <p:tags r:id="rId8"/>
            </p:custDataLst>
          </p:nvPr>
        </p:nvCxnSpPr>
        <p:spPr>
          <a:xfrm>
            <a:off x="554736" y="6453769"/>
            <a:ext cx="2514600"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TopLineRight">
            <a:extLst>
              <a:ext uri="{FF2B5EF4-FFF2-40B4-BE49-F238E27FC236}">
                <a16:creationId xmlns:a16="http://schemas.microsoft.com/office/drawing/2014/main" id="{AD6B0CAC-AB2A-44BD-A5F1-181F096A1CA7}"/>
              </a:ext>
            </a:extLst>
          </p:cNvPr>
          <p:cNvCxnSpPr/>
          <p:nvPr userDrawn="1">
            <p:custDataLst>
              <p:tags r:id="rId9"/>
            </p:custDataLst>
          </p:nvPr>
        </p:nvCxnSpPr>
        <p:spPr>
          <a:xfrm>
            <a:off x="3715757" y="1181906"/>
            <a:ext cx="7918704"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0" name="TopLineLeft">
            <a:extLst>
              <a:ext uri="{FF2B5EF4-FFF2-40B4-BE49-F238E27FC236}">
                <a16:creationId xmlns:a16="http://schemas.microsoft.com/office/drawing/2014/main" id="{B80458B7-DA1A-4215-B701-10FAC61D0E28}"/>
              </a:ext>
            </a:extLst>
          </p:cNvPr>
          <p:cNvCxnSpPr/>
          <p:nvPr userDrawn="1">
            <p:custDataLst>
              <p:tags r:id="rId10"/>
            </p:custDataLst>
          </p:nvPr>
        </p:nvCxnSpPr>
        <p:spPr>
          <a:xfrm>
            <a:off x="554736" y="1181906"/>
            <a:ext cx="2514600"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9" name="2. Slide Title">
            <a:extLst>
              <a:ext uri="{FF2B5EF4-FFF2-40B4-BE49-F238E27FC236}">
                <a16:creationId xmlns:a16="http://schemas.microsoft.com/office/drawing/2014/main" id="{6647A441-8DE4-4236-BCC7-B694B2C59E00}"/>
              </a:ext>
            </a:extLst>
          </p:cNvPr>
          <p:cNvSpPr>
            <a:spLocks noGrp="1"/>
          </p:cNvSpPr>
          <p:nvPr>
            <p:ph type="title"/>
            <p:custDataLst>
              <p:tags r:id="rId11"/>
            </p:custDataLst>
          </p:nvPr>
        </p:nvSpPr>
        <p:spPr>
          <a:xfrm>
            <a:off x="554736" y="2744369"/>
            <a:ext cx="2514600" cy="769441"/>
          </a:xfrm>
        </p:spPr>
        <p:txBody>
          <a:bodyPr anchor="b">
            <a:noAutofit/>
          </a:bodyPr>
          <a:lstStyle>
            <a:lvl1pPr>
              <a:defRPr>
                <a:solidFill>
                  <a:schemeClr val="tx1"/>
                </a:solidFill>
              </a:defRPr>
            </a:lvl1pPr>
          </a:lstStyle>
          <a:p>
            <a:r>
              <a:rPr lang="en-US"/>
              <a:t>Click to edit Master title style</a:t>
            </a:r>
            <a:endParaRPr lang="en-US" dirty="0"/>
          </a:p>
        </p:txBody>
      </p:sp>
      <p:sp>
        <p:nvSpPr>
          <p:cNvPr id="20" name="3. Subtitle">
            <a:extLst>
              <a:ext uri="{FF2B5EF4-FFF2-40B4-BE49-F238E27FC236}">
                <a16:creationId xmlns:a16="http://schemas.microsoft.com/office/drawing/2014/main" id="{A4DBA574-6D59-4DFD-82A7-9B1E9AEB906E}"/>
              </a:ext>
            </a:extLst>
          </p:cNvPr>
          <p:cNvSpPr>
            <a:spLocks noGrp="1"/>
          </p:cNvSpPr>
          <p:nvPr>
            <p:ph type="subTitle" idx="1"/>
            <p:custDataLst>
              <p:tags r:id="rId12"/>
            </p:custDataLst>
          </p:nvPr>
        </p:nvSpPr>
        <p:spPr>
          <a:xfrm>
            <a:off x="554736" y="3659644"/>
            <a:ext cx="2514600" cy="492443"/>
          </a:xfrm>
        </p:spPr>
        <p:txBody>
          <a:bodyPr wrap="square">
            <a:spAutoFit/>
          </a:bodyPr>
          <a:lstStyle>
            <a:lvl1pPr marL="0" indent="0" algn="l">
              <a:buNone/>
              <a:defRPr sz="1600" b="0">
                <a:solidFill>
                  <a:schemeClr val="tx1"/>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
        <p:nvSpPr>
          <p:cNvPr id="21" name="5. Source" hidden="1">
            <a:extLst>
              <a:ext uri="{FF2B5EF4-FFF2-40B4-BE49-F238E27FC236}">
                <a16:creationId xmlns:a16="http://schemas.microsoft.com/office/drawing/2014/main" id="{25B2DE14-9B3F-4199-B082-9FEB12CE57EA}"/>
              </a:ext>
            </a:extLst>
          </p:cNvPr>
          <p:cNvSpPr txBox="1"/>
          <p:nvPr userDrawn="1">
            <p:custDataLst>
              <p:tags r:id="rId1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5" name="1. On-page tracker">
            <a:extLst>
              <a:ext uri="{FF2B5EF4-FFF2-40B4-BE49-F238E27FC236}">
                <a16:creationId xmlns:a16="http://schemas.microsoft.com/office/drawing/2014/main" id="{2C7757ED-5357-4B01-BB59-15D4406B0FDF}"/>
              </a:ext>
            </a:extLst>
          </p:cNvPr>
          <p:cNvSpPr>
            <a:spLocks noGrp="1"/>
          </p:cNvSpPr>
          <p:nvPr>
            <p:ph type="body" sz="quarter" idx="17" hasCustomPrompt="1"/>
            <p:custDataLst>
              <p:tags r:id="rId14"/>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24703695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1/3">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CEE6E84E-0DE7-4EEF-8932-BF42153B3B56}"/>
              </a:ext>
            </a:extLst>
          </p:cNvPr>
          <p:cNvGraphicFramePr>
            <a:graphicFrameLocks noChangeAspect="1"/>
          </p:cNvGraphicFramePr>
          <p:nvPr userDrawn="1">
            <p:custDataLst>
              <p:tags r:id="rId2"/>
            </p:custDataLst>
            <p:extLst>
              <p:ext uri="{D42A27DB-BD31-4B8C-83A1-F6EECF244321}">
                <p14:modId xmlns:p14="http://schemas.microsoft.com/office/powerpoint/2010/main" val="231551837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7236" name="think-cell Slide" r:id="rId16" imgW="413" imgH="416" progId="TCLayout.ActiveDocument.1">
                  <p:embed/>
                </p:oleObj>
              </mc:Choice>
              <mc:Fallback>
                <p:oleObj name="think-cell Slide" r:id="rId16" imgW="413" imgH="416" progId="TCLayout.ActiveDocument.1">
                  <p:embed/>
                  <p:pic>
                    <p:nvPicPr>
                      <p:cNvPr id="3" name="Object 2" hidden="1">
                        <a:extLst>
                          <a:ext uri="{FF2B5EF4-FFF2-40B4-BE49-F238E27FC236}">
                            <a16:creationId xmlns:a16="http://schemas.microsoft.com/office/drawing/2014/main" id="{CEE6E84E-0DE7-4EEF-8932-BF42153B3B56}"/>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22D2E0F6-5BB5-47A0-8E4A-CD4E6673B199}"/>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6" name="RectangleLight">
            <a:extLst>
              <a:ext uri="{FF2B5EF4-FFF2-40B4-BE49-F238E27FC236}">
                <a16:creationId xmlns:a16="http://schemas.microsoft.com/office/drawing/2014/main" id="{3FA229FA-A3E6-464F-8FAE-54175450EBEB}"/>
              </a:ext>
            </a:extLst>
          </p:cNvPr>
          <p:cNvSpPr/>
          <p:nvPr userDrawn="1">
            <p:custDataLst>
              <p:tags r:id="rId4"/>
            </p:custDataLst>
          </p:nvPr>
        </p:nvSpPr>
        <p:spPr bwMode="ltGray">
          <a:xfrm>
            <a:off x="4364736" y="0"/>
            <a:ext cx="7827264" cy="6858000"/>
          </a:xfrm>
          <a:prstGeom prst="rect">
            <a:avLst/>
          </a:prstGeom>
          <a:solidFill>
            <a:srgbClr val="E6E6E6"/>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6" name="SlideLogoText">
            <a:extLst>
              <a:ext uri="{FF2B5EF4-FFF2-40B4-BE49-F238E27FC236}">
                <a16:creationId xmlns:a16="http://schemas.microsoft.com/office/drawing/2014/main" id="{2D4C39DE-34D3-430B-A68C-3662DBF9F427}"/>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17" name="Slide Number">
            <a:extLst>
              <a:ext uri="{FF2B5EF4-FFF2-40B4-BE49-F238E27FC236}">
                <a16:creationId xmlns:a16="http://schemas.microsoft.com/office/drawing/2014/main" id="{36B65DC7-979F-4AB7-9872-8CF5F2DCB753}"/>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cxnSp>
        <p:nvCxnSpPr>
          <p:cNvPr id="14" name="BottomLineRight">
            <a:extLst>
              <a:ext uri="{FF2B5EF4-FFF2-40B4-BE49-F238E27FC236}">
                <a16:creationId xmlns:a16="http://schemas.microsoft.com/office/drawing/2014/main" id="{C2A81BD2-BB6D-46F4-A26E-5D243E24DDD3}"/>
              </a:ext>
            </a:extLst>
          </p:cNvPr>
          <p:cNvCxnSpPr/>
          <p:nvPr userDrawn="1">
            <p:custDataLst>
              <p:tags r:id="rId7"/>
            </p:custDataLst>
          </p:nvPr>
        </p:nvCxnSpPr>
        <p:spPr>
          <a:xfrm>
            <a:off x="4671219" y="6453769"/>
            <a:ext cx="69677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BottomLineLeft">
            <a:extLst>
              <a:ext uri="{FF2B5EF4-FFF2-40B4-BE49-F238E27FC236}">
                <a16:creationId xmlns:a16="http://schemas.microsoft.com/office/drawing/2014/main" id="{860F551B-05D0-4883-89B6-6CE418F81F78}"/>
              </a:ext>
            </a:extLst>
          </p:cNvPr>
          <p:cNvCxnSpPr/>
          <p:nvPr userDrawn="1">
            <p:custDataLst>
              <p:tags r:id="rId8"/>
            </p:custDataLst>
          </p:nvPr>
        </p:nvCxnSpPr>
        <p:spPr>
          <a:xfrm>
            <a:off x="554736" y="6453769"/>
            <a:ext cx="34655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TopLineRight">
            <a:extLst>
              <a:ext uri="{FF2B5EF4-FFF2-40B4-BE49-F238E27FC236}">
                <a16:creationId xmlns:a16="http://schemas.microsoft.com/office/drawing/2014/main" id="{AD6B0CAC-AB2A-44BD-A5F1-181F096A1CA7}"/>
              </a:ext>
            </a:extLst>
          </p:cNvPr>
          <p:cNvCxnSpPr/>
          <p:nvPr userDrawn="1">
            <p:custDataLst>
              <p:tags r:id="rId9"/>
            </p:custDataLst>
          </p:nvPr>
        </p:nvCxnSpPr>
        <p:spPr>
          <a:xfrm>
            <a:off x="4671219" y="1181906"/>
            <a:ext cx="69677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0" name="TopLineLeft">
            <a:extLst>
              <a:ext uri="{FF2B5EF4-FFF2-40B4-BE49-F238E27FC236}">
                <a16:creationId xmlns:a16="http://schemas.microsoft.com/office/drawing/2014/main" id="{B80458B7-DA1A-4215-B701-10FAC61D0E28}"/>
              </a:ext>
            </a:extLst>
          </p:cNvPr>
          <p:cNvCxnSpPr/>
          <p:nvPr userDrawn="1">
            <p:custDataLst>
              <p:tags r:id="rId10"/>
            </p:custDataLst>
          </p:nvPr>
        </p:nvCxnSpPr>
        <p:spPr>
          <a:xfrm>
            <a:off x="554736" y="1181906"/>
            <a:ext cx="34655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9" name="2. Slide Title">
            <a:extLst>
              <a:ext uri="{FF2B5EF4-FFF2-40B4-BE49-F238E27FC236}">
                <a16:creationId xmlns:a16="http://schemas.microsoft.com/office/drawing/2014/main" id="{4EF89F43-35C6-451B-BBE8-87D2B8B83F5E}"/>
              </a:ext>
            </a:extLst>
          </p:cNvPr>
          <p:cNvSpPr>
            <a:spLocks noGrp="1"/>
          </p:cNvSpPr>
          <p:nvPr>
            <p:ph type="title"/>
            <p:custDataLst>
              <p:tags r:id="rId11"/>
            </p:custDataLst>
          </p:nvPr>
        </p:nvSpPr>
        <p:spPr>
          <a:xfrm>
            <a:off x="554736" y="2744369"/>
            <a:ext cx="3465576" cy="769441"/>
          </a:xfrm>
          <a:prstGeom prst="rect">
            <a:avLst/>
          </a:prstGeom>
        </p:spPr>
        <p:txBody>
          <a:bodyPr wrap="square" anchor="b">
            <a:noAutofit/>
          </a:bodyPr>
          <a:lstStyle>
            <a:lvl1pPr algn="l">
              <a:defRPr>
                <a:solidFill>
                  <a:schemeClr val="tx1"/>
                </a:solidFill>
              </a:defRPr>
            </a:lvl1pPr>
          </a:lstStyle>
          <a:p>
            <a:r>
              <a:rPr lang="en-US"/>
              <a:t>Click to edit Master title style</a:t>
            </a:r>
            <a:endParaRPr lang="en-US" dirty="0"/>
          </a:p>
        </p:txBody>
      </p:sp>
      <p:sp>
        <p:nvSpPr>
          <p:cNvPr id="20" name="3. Subtitle">
            <a:extLst>
              <a:ext uri="{FF2B5EF4-FFF2-40B4-BE49-F238E27FC236}">
                <a16:creationId xmlns:a16="http://schemas.microsoft.com/office/drawing/2014/main" id="{9F06A69A-B095-4159-932B-3658DD253FDF}"/>
              </a:ext>
            </a:extLst>
          </p:cNvPr>
          <p:cNvSpPr>
            <a:spLocks noGrp="1"/>
          </p:cNvSpPr>
          <p:nvPr>
            <p:ph type="subTitle" idx="1"/>
            <p:custDataLst>
              <p:tags r:id="rId12"/>
            </p:custDataLst>
          </p:nvPr>
        </p:nvSpPr>
        <p:spPr>
          <a:xfrm>
            <a:off x="554735" y="3659644"/>
            <a:ext cx="3465575" cy="246221"/>
          </a:xfrm>
        </p:spPr>
        <p:txBody>
          <a:bodyPr wrap="square">
            <a:spAutoFit/>
          </a:bodyPr>
          <a:lstStyle>
            <a:lvl1pPr marL="0" indent="0" algn="l">
              <a:buNone/>
              <a:defRPr sz="1600" b="0">
                <a:solidFill>
                  <a:schemeClr val="tx1"/>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
        <p:nvSpPr>
          <p:cNvPr id="21" name="5. Source" hidden="1">
            <a:extLst>
              <a:ext uri="{FF2B5EF4-FFF2-40B4-BE49-F238E27FC236}">
                <a16:creationId xmlns:a16="http://schemas.microsoft.com/office/drawing/2014/main" id="{DA204BE1-D5C8-4D03-9090-21D41FEC78E0}"/>
              </a:ext>
            </a:extLst>
          </p:cNvPr>
          <p:cNvSpPr txBox="1"/>
          <p:nvPr userDrawn="1">
            <p:custDataLst>
              <p:tags r:id="rId1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5" name="1. On-page tracker">
            <a:extLst>
              <a:ext uri="{FF2B5EF4-FFF2-40B4-BE49-F238E27FC236}">
                <a16:creationId xmlns:a16="http://schemas.microsoft.com/office/drawing/2014/main" id="{1ADFA379-EDDB-4C62-A3BB-AC227312C688}"/>
              </a:ext>
            </a:extLst>
          </p:cNvPr>
          <p:cNvSpPr>
            <a:spLocks noGrp="1"/>
          </p:cNvSpPr>
          <p:nvPr>
            <p:ph type="body" sz="quarter" idx="17" hasCustomPrompt="1"/>
            <p:custDataLst>
              <p:tags r:id="rId14"/>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26929100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1/2">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9F7114D8-6025-4386-BA96-B034FE6B3CDB}"/>
              </a:ext>
            </a:extLst>
          </p:cNvPr>
          <p:cNvGraphicFramePr>
            <a:graphicFrameLocks noChangeAspect="1"/>
          </p:cNvGraphicFramePr>
          <p:nvPr userDrawn="1">
            <p:custDataLst>
              <p:tags r:id="rId2"/>
            </p:custDataLst>
            <p:extLst>
              <p:ext uri="{D42A27DB-BD31-4B8C-83A1-F6EECF244321}">
                <p14:modId xmlns:p14="http://schemas.microsoft.com/office/powerpoint/2010/main" val="314978429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8260" name="think-cell Slide" r:id="rId17" imgW="413" imgH="416" progId="TCLayout.ActiveDocument.1">
                  <p:embed/>
                </p:oleObj>
              </mc:Choice>
              <mc:Fallback>
                <p:oleObj name="think-cell Slide" r:id="rId17" imgW="413" imgH="416" progId="TCLayout.ActiveDocument.1">
                  <p:embed/>
                  <p:pic>
                    <p:nvPicPr>
                      <p:cNvPr id="3" name="Object 2" hidden="1">
                        <a:extLst>
                          <a:ext uri="{FF2B5EF4-FFF2-40B4-BE49-F238E27FC236}">
                            <a16:creationId xmlns:a16="http://schemas.microsoft.com/office/drawing/2014/main" id="{9F7114D8-6025-4386-BA96-B034FE6B3CDB}"/>
                          </a:ext>
                        </a:extLst>
                      </p:cNvPr>
                      <p:cNvPicPr/>
                      <p:nvPr/>
                    </p:nvPicPr>
                    <p:blipFill>
                      <a:blip r:embed="rId18"/>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25C86E70-6ADC-4EA2-90F2-373AC4FDE5D0}"/>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7" name="RectangleLight">
            <a:extLst>
              <a:ext uri="{FF2B5EF4-FFF2-40B4-BE49-F238E27FC236}">
                <a16:creationId xmlns:a16="http://schemas.microsoft.com/office/drawing/2014/main" id="{2365F90A-9CD8-40EE-93CD-2729135A9569}"/>
              </a:ext>
            </a:extLst>
          </p:cNvPr>
          <p:cNvSpPr/>
          <p:nvPr userDrawn="1">
            <p:custDataLst>
              <p:tags r:id="rId4"/>
            </p:custDataLst>
          </p:nvPr>
        </p:nvSpPr>
        <p:spPr bwMode="ltGray">
          <a:xfrm>
            <a:off x="6092952" y="0"/>
            <a:ext cx="6099048" cy="6858000"/>
          </a:xfrm>
          <a:prstGeom prst="rect">
            <a:avLst/>
          </a:prstGeom>
          <a:solidFill>
            <a:srgbClr val="E6E6E6"/>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7" name="SlideLogoText">
            <a:extLst>
              <a:ext uri="{FF2B5EF4-FFF2-40B4-BE49-F238E27FC236}">
                <a16:creationId xmlns:a16="http://schemas.microsoft.com/office/drawing/2014/main" id="{609F85FD-B74A-4A4E-BFA9-7668DD6BCB90}"/>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latin typeface="+mn-lt"/>
                <a:ea typeface="+mn-ea"/>
                <a:cs typeface="Arial" panose="020B0604020202020204" pitchFamily="34" charset="0"/>
              </a:rPr>
              <a:t>McKinsey &amp; Company</a:t>
            </a:r>
          </a:p>
        </p:txBody>
      </p:sp>
      <p:sp>
        <p:nvSpPr>
          <p:cNvPr id="18" name="Slide Number">
            <a:extLst>
              <a:ext uri="{FF2B5EF4-FFF2-40B4-BE49-F238E27FC236}">
                <a16:creationId xmlns:a16="http://schemas.microsoft.com/office/drawing/2014/main" id="{D0E8D6D4-65CF-4E97-809E-C2399703986A}"/>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cxnSp>
        <p:nvCxnSpPr>
          <p:cNvPr id="14" name="BottomLineRight">
            <a:extLst>
              <a:ext uri="{FF2B5EF4-FFF2-40B4-BE49-F238E27FC236}">
                <a16:creationId xmlns:a16="http://schemas.microsoft.com/office/drawing/2014/main" id="{A030B95D-1D90-4A27-8714-CFE7C7DB7020}"/>
              </a:ext>
            </a:extLst>
          </p:cNvPr>
          <p:cNvCxnSpPr/>
          <p:nvPr userDrawn="1">
            <p:custDataLst>
              <p:tags r:id="rId7"/>
            </p:custDataLst>
          </p:nvPr>
        </p:nvCxnSpPr>
        <p:spPr>
          <a:xfrm>
            <a:off x="6573171" y="6453769"/>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BottomLineLeft">
            <a:extLst>
              <a:ext uri="{FF2B5EF4-FFF2-40B4-BE49-F238E27FC236}">
                <a16:creationId xmlns:a16="http://schemas.microsoft.com/office/drawing/2014/main" id="{546D990A-A0D7-434B-9320-6311D017DAA2}"/>
              </a:ext>
            </a:extLst>
          </p:cNvPr>
          <p:cNvCxnSpPr/>
          <p:nvPr userDrawn="1">
            <p:custDataLst>
              <p:tags r:id="rId8"/>
            </p:custDataLst>
          </p:nvPr>
        </p:nvCxnSpPr>
        <p:spPr>
          <a:xfrm>
            <a:off x="554736" y="6453769"/>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5" name="TopLineRight">
            <a:extLst>
              <a:ext uri="{FF2B5EF4-FFF2-40B4-BE49-F238E27FC236}">
                <a16:creationId xmlns:a16="http://schemas.microsoft.com/office/drawing/2014/main" id="{9388C4F9-67A3-422B-89FF-FAD8454A2F57}"/>
              </a:ext>
            </a:extLst>
          </p:cNvPr>
          <p:cNvCxnSpPr/>
          <p:nvPr userDrawn="1">
            <p:custDataLst>
              <p:tags r:id="rId9"/>
            </p:custDataLst>
          </p:nvPr>
        </p:nvCxnSpPr>
        <p:spPr>
          <a:xfrm>
            <a:off x="6573171" y="1181906"/>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03" name="TopLineLeft">
            <a:extLst>
              <a:ext uri="{FF2B5EF4-FFF2-40B4-BE49-F238E27FC236}">
                <a16:creationId xmlns:a16="http://schemas.microsoft.com/office/drawing/2014/main" id="{1C0D7255-5C21-4254-B3DE-6D296E69C5F2}"/>
              </a:ext>
            </a:extLst>
          </p:cNvPr>
          <p:cNvCxnSpPr/>
          <p:nvPr userDrawn="1">
            <p:custDataLst>
              <p:tags r:id="rId10"/>
            </p:custDataLst>
          </p:nvPr>
        </p:nvCxnSpPr>
        <p:spPr>
          <a:xfrm>
            <a:off x="554736" y="1181906"/>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B155D849-0DEC-44CD-849F-C8D9C2279FD6}"/>
              </a:ext>
            </a:extLst>
          </p:cNvPr>
          <p:cNvCxnSpPr/>
          <p:nvPr userDrawn="1">
            <p:custDataLst>
              <p:tags r:id="rId11"/>
            </p:custDataLst>
          </p:nvPr>
        </p:nvCxnSpPr>
        <p:spPr>
          <a:xfrm>
            <a:off x="554736" y="1181906"/>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22" name="5. Source" hidden="1">
            <a:extLst>
              <a:ext uri="{FF2B5EF4-FFF2-40B4-BE49-F238E27FC236}">
                <a16:creationId xmlns:a16="http://schemas.microsoft.com/office/drawing/2014/main" id="{F5E9C22A-A356-4521-A359-338A663DFEA2}"/>
              </a:ext>
            </a:extLst>
          </p:cNvPr>
          <p:cNvSpPr txBox="1"/>
          <p:nvPr userDrawn="1">
            <p:custDataLst>
              <p:tags r:id="rId12"/>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20" name="1. On-page tracker">
            <a:extLst>
              <a:ext uri="{FF2B5EF4-FFF2-40B4-BE49-F238E27FC236}">
                <a16:creationId xmlns:a16="http://schemas.microsoft.com/office/drawing/2014/main" id="{0E1A178A-6BDC-4A0A-9F92-72F6EB95AD81}"/>
              </a:ext>
            </a:extLst>
          </p:cNvPr>
          <p:cNvSpPr>
            <a:spLocks noGrp="1"/>
          </p:cNvSpPr>
          <p:nvPr>
            <p:ph type="body" sz="quarter" idx="17" hasCustomPrompt="1"/>
            <p:custDataLst>
              <p:tags r:id="rId13"/>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
        <p:nvSpPr>
          <p:cNvPr id="24" name="2. Slide Title">
            <a:extLst>
              <a:ext uri="{FF2B5EF4-FFF2-40B4-BE49-F238E27FC236}">
                <a16:creationId xmlns:a16="http://schemas.microsoft.com/office/drawing/2014/main" id="{06A9E224-CFBD-42B8-A4C0-EFE2C017E523}"/>
              </a:ext>
            </a:extLst>
          </p:cNvPr>
          <p:cNvSpPr>
            <a:spLocks noGrp="1"/>
          </p:cNvSpPr>
          <p:nvPr>
            <p:ph type="title"/>
            <p:custDataLst>
              <p:tags r:id="rId14"/>
            </p:custDataLst>
          </p:nvPr>
        </p:nvSpPr>
        <p:spPr>
          <a:xfrm>
            <a:off x="554736" y="182372"/>
            <a:ext cx="5065776" cy="731520"/>
          </a:xfrm>
        </p:spPr>
        <p:txBody>
          <a:bodyPr/>
          <a:lstStyle/>
          <a:p>
            <a:r>
              <a:rPr lang="en-US"/>
              <a:t>Click to edit Master title style</a:t>
            </a:r>
            <a:endParaRPr lang="en-US" dirty="0"/>
          </a:p>
        </p:txBody>
      </p:sp>
      <p:sp>
        <p:nvSpPr>
          <p:cNvPr id="25" name="3. Subtitle">
            <a:extLst>
              <a:ext uri="{FF2B5EF4-FFF2-40B4-BE49-F238E27FC236}">
                <a16:creationId xmlns:a16="http://schemas.microsoft.com/office/drawing/2014/main" id="{F7FC2EC4-28A5-4B24-B46C-79BCB0964344}"/>
              </a:ext>
            </a:extLst>
          </p:cNvPr>
          <p:cNvSpPr>
            <a:spLocks noGrp="1"/>
          </p:cNvSpPr>
          <p:nvPr>
            <p:ph type="subTitle" idx="1"/>
            <p:custDataLst>
              <p:tags r:id="rId15"/>
            </p:custDataLst>
          </p:nvPr>
        </p:nvSpPr>
        <p:spPr>
          <a:xfrm>
            <a:off x="554736" y="903861"/>
            <a:ext cx="5065776" cy="276999"/>
          </a:xfrm>
        </p:spPr>
        <p:txBody>
          <a:bodyPr anchor="ctr" anchorCtr="0"/>
          <a:lstStyle/>
          <a:p>
            <a:r>
              <a:rPr lang="en-US" sz="1600"/>
              <a:t>Click to edit Master subtitle style</a:t>
            </a:r>
            <a:endParaRPr lang="en-US" sz="1600" dirty="0"/>
          </a:p>
        </p:txBody>
      </p:sp>
    </p:spTree>
    <p:extLst>
      <p:ext uri="{BB962C8B-B14F-4D97-AF65-F5344CB8AC3E}">
        <p14:creationId xmlns:p14="http://schemas.microsoft.com/office/powerpoint/2010/main" val="605467897"/>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tags" Target="../tags/tag3.xml"/><Relationship Id="rId26" Type="http://schemas.openxmlformats.org/officeDocument/2006/relationships/tags" Target="../tags/tag11.xml"/><Relationship Id="rId39" Type="http://schemas.openxmlformats.org/officeDocument/2006/relationships/tags" Target="../tags/tag24.xml"/><Relationship Id="rId21" Type="http://schemas.openxmlformats.org/officeDocument/2006/relationships/tags" Target="../tags/tag6.xml"/><Relationship Id="rId34" Type="http://schemas.openxmlformats.org/officeDocument/2006/relationships/tags" Target="../tags/tag19.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vmlDrawing" Target="../drawings/vmlDrawing1.vml"/><Relationship Id="rId20" Type="http://schemas.openxmlformats.org/officeDocument/2006/relationships/tags" Target="../tags/tag5.xml"/><Relationship Id="rId29" Type="http://schemas.openxmlformats.org/officeDocument/2006/relationships/tags" Target="../tags/tag14.xml"/><Relationship Id="rId41"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9.xml"/><Relationship Id="rId32" Type="http://schemas.openxmlformats.org/officeDocument/2006/relationships/tags" Target="../tags/tag17.xml"/><Relationship Id="rId37" Type="http://schemas.openxmlformats.org/officeDocument/2006/relationships/tags" Target="../tags/tag22.xml"/><Relationship Id="rId40" Type="http://schemas.openxmlformats.org/officeDocument/2006/relationships/oleObject" Target="../embeddings/oleObject1.bin"/><Relationship Id="rId5" Type="http://schemas.openxmlformats.org/officeDocument/2006/relationships/slideLayout" Target="../slideLayouts/slideLayout5.xml"/><Relationship Id="rId15" Type="http://schemas.openxmlformats.org/officeDocument/2006/relationships/theme" Target="../theme/theme1.xml"/><Relationship Id="rId23" Type="http://schemas.openxmlformats.org/officeDocument/2006/relationships/tags" Target="../tags/tag8.xml"/><Relationship Id="rId28" Type="http://schemas.openxmlformats.org/officeDocument/2006/relationships/tags" Target="../tags/tag13.xml"/><Relationship Id="rId36" Type="http://schemas.openxmlformats.org/officeDocument/2006/relationships/tags" Target="../tags/tag21.xml"/><Relationship Id="rId10" Type="http://schemas.openxmlformats.org/officeDocument/2006/relationships/slideLayout" Target="../slideLayouts/slideLayout10.xml"/><Relationship Id="rId19" Type="http://schemas.openxmlformats.org/officeDocument/2006/relationships/tags" Target="../tags/tag4.xml"/><Relationship Id="rId31" Type="http://schemas.openxmlformats.org/officeDocument/2006/relationships/tags" Target="../tags/tag16.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7.xml"/><Relationship Id="rId27" Type="http://schemas.openxmlformats.org/officeDocument/2006/relationships/tags" Target="../tags/tag12.xml"/><Relationship Id="rId30" Type="http://schemas.openxmlformats.org/officeDocument/2006/relationships/tags" Target="../tags/tag15.xml"/><Relationship Id="rId35" Type="http://schemas.openxmlformats.org/officeDocument/2006/relationships/tags" Target="../tags/tag20.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tags" Target="../tags/tag2.xml"/><Relationship Id="rId25" Type="http://schemas.openxmlformats.org/officeDocument/2006/relationships/tags" Target="../tags/tag10.xml"/><Relationship Id="rId33" Type="http://schemas.openxmlformats.org/officeDocument/2006/relationships/tags" Target="../tags/tag18.xml"/><Relationship Id="rId38" Type="http://schemas.openxmlformats.org/officeDocument/2006/relationships/tags" Target="../tags/tag23.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7.xml"/><Relationship Id="rId18" Type="http://schemas.openxmlformats.org/officeDocument/2006/relationships/theme" Target="../theme/theme2.xml"/><Relationship Id="rId26" Type="http://schemas.openxmlformats.org/officeDocument/2006/relationships/tags" Target="../tags/tag148.xml"/><Relationship Id="rId39" Type="http://schemas.openxmlformats.org/officeDocument/2006/relationships/tags" Target="../tags/tag161.xml"/><Relationship Id="rId21" Type="http://schemas.openxmlformats.org/officeDocument/2006/relationships/tags" Target="../tags/tag143.xml"/><Relationship Id="rId34" Type="http://schemas.openxmlformats.org/officeDocument/2006/relationships/tags" Target="../tags/tag156.xml"/><Relationship Id="rId42" Type="http://schemas.openxmlformats.org/officeDocument/2006/relationships/tags" Target="../tags/tag164.xml"/><Relationship Id="rId7" Type="http://schemas.openxmlformats.org/officeDocument/2006/relationships/slideLayout" Target="../slideLayouts/slideLayout21.xml"/><Relationship Id="rId2" Type="http://schemas.openxmlformats.org/officeDocument/2006/relationships/slideLayout" Target="../slideLayouts/slideLayout16.xml"/><Relationship Id="rId16" Type="http://schemas.openxmlformats.org/officeDocument/2006/relationships/slideLayout" Target="../slideLayouts/slideLayout30.xml"/><Relationship Id="rId20" Type="http://schemas.openxmlformats.org/officeDocument/2006/relationships/tags" Target="../tags/tag142.xml"/><Relationship Id="rId29" Type="http://schemas.openxmlformats.org/officeDocument/2006/relationships/tags" Target="../tags/tag151.xml"/><Relationship Id="rId41" Type="http://schemas.openxmlformats.org/officeDocument/2006/relationships/tags" Target="../tags/tag163.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24" Type="http://schemas.openxmlformats.org/officeDocument/2006/relationships/tags" Target="../tags/tag146.xml"/><Relationship Id="rId32" Type="http://schemas.openxmlformats.org/officeDocument/2006/relationships/tags" Target="../tags/tag154.xml"/><Relationship Id="rId37" Type="http://schemas.openxmlformats.org/officeDocument/2006/relationships/tags" Target="../tags/tag159.xml"/><Relationship Id="rId40" Type="http://schemas.openxmlformats.org/officeDocument/2006/relationships/tags" Target="../tags/tag162.xml"/><Relationship Id="rId5" Type="http://schemas.openxmlformats.org/officeDocument/2006/relationships/slideLayout" Target="../slideLayouts/slideLayout19.xml"/><Relationship Id="rId15" Type="http://schemas.openxmlformats.org/officeDocument/2006/relationships/slideLayout" Target="../slideLayouts/slideLayout29.xml"/><Relationship Id="rId23" Type="http://schemas.openxmlformats.org/officeDocument/2006/relationships/tags" Target="../tags/tag145.xml"/><Relationship Id="rId28" Type="http://schemas.openxmlformats.org/officeDocument/2006/relationships/tags" Target="../tags/tag150.xml"/><Relationship Id="rId36" Type="http://schemas.openxmlformats.org/officeDocument/2006/relationships/tags" Target="../tags/tag158.xml"/><Relationship Id="rId10" Type="http://schemas.openxmlformats.org/officeDocument/2006/relationships/slideLayout" Target="../slideLayouts/slideLayout24.xml"/><Relationship Id="rId19" Type="http://schemas.openxmlformats.org/officeDocument/2006/relationships/vmlDrawing" Target="../drawings/vmlDrawing12.vml"/><Relationship Id="rId31" Type="http://schemas.openxmlformats.org/officeDocument/2006/relationships/tags" Target="../tags/tag153.xml"/><Relationship Id="rId44" Type="http://schemas.openxmlformats.org/officeDocument/2006/relationships/image" Target="../media/image2.emf"/><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 Id="rId22" Type="http://schemas.openxmlformats.org/officeDocument/2006/relationships/tags" Target="../tags/tag144.xml"/><Relationship Id="rId27" Type="http://schemas.openxmlformats.org/officeDocument/2006/relationships/tags" Target="../tags/tag149.xml"/><Relationship Id="rId30" Type="http://schemas.openxmlformats.org/officeDocument/2006/relationships/tags" Target="../tags/tag152.xml"/><Relationship Id="rId35" Type="http://schemas.openxmlformats.org/officeDocument/2006/relationships/tags" Target="../tags/tag157.xml"/><Relationship Id="rId43" Type="http://schemas.openxmlformats.org/officeDocument/2006/relationships/oleObject" Target="../embeddings/oleObject12.bin"/><Relationship Id="rId8" Type="http://schemas.openxmlformats.org/officeDocument/2006/relationships/slideLayout" Target="../slideLayouts/slideLayout22.xml"/><Relationship Id="rId3" Type="http://schemas.openxmlformats.org/officeDocument/2006/relationships/slideLayout" Target="../slideLayouts/slideLayout17.xml"/><Relationship Id="rId12" Type="http://schemas.openxmlformats.org/officeDocument/2006/relationships/slideLayout" Target="../slideLayouts/slideLayout26.xml"/><Relationship Id="rId17" Type="http://schemas.openxmlformats.org/officeDocument/2006/relationships/slideLayout" Target="../slideLayouts/slideLayout31.xml"/><Relationship Id="rId25" Type="http://schemas.openxmlformats.org/officeDocument/2006/relationships/tags" Target="../tags/tag147.xml"/><Relationship Id="rId33" Type="http://schemas.openxmlformats.org/officeDocument/2006/relationships/tags" Target="../tags/tag155.xml"/><Relationship Id="rId38" Type="http://schemas.openxmlformats.org/officeDocument/2006/relationships/tags" Target="../tags/tag16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4BC40847-AF8B-4097-9A07-2349A751A051}"/>
              </a:ext>
            </a:extLst>
          </p:cNvPr>
          <p:cNvGraphicFramePr>
            <a:graphicFrameLocks noChangeAspect="1"/>
          </p:cNvGraphicFramePr>
          <p:nvPr userDrawn="1">
            <p:custDataLst>
              <p:tags r:id="rId17"/>
            </p:custDataLst>
            <p:extLst>
              <p:ext uri="{D42A27DB-BD31-4B8C-83A1-F6EECF244321}">
                <p14:modId xmlns:p14="http://schemas.microsoft.com/office/powerpoint/2010/main" val="355464084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92" name="think-cell Slide" r:id="rId40" imgW="413" imgH="416" progId="TCLayout.ActiveDocument.1">
                  <p:embed/>
                </p:oleObj>
              </mc:Choice>
              <mc:Fallback>
                <p:oleObj name="think-cell Slide" r:id="rId40" imgW="413" imgH="416" progId="TCLayout.ActiveDocument.1">
                  <p:embed/>
                  <p:pic>
                    <p:nvPicPr>
                      <p:cNvPr id="3" name="Object 2" hidden="1">
                        <a:extLst>
                          <a:ext uri="{FF2B5EF4-FFF2-40B4-BE49-F238E27FC236}">
                            <a16:creationId xmlns:a16="http://schemas.microsoft.com/office/drawing/2014/main" id="{4BC40847-AF8B-4097-9A07-2349A751A051}"/>
                          </a:ext>
                        </a:extLst>
                      </p:cNvPr>
                      <p:cNvPicPr/>
                      <p:nvPr/>
                    </p:nvPicPr>
                    <p:blipFill>
                      <a:blip r:embed="rId41"/>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A194173E-7BB3-47F4-8EAD-18BFC563F97A}"/>
              </a:ext>
            </a:extLst>
          </p:cNvPr>
          <p:cNvSpPr/>
          <p:nvPr userDrawn="1">
            <p:custDataLst>
              <p:tags r:id="rId18"/>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103" name="SlideLogoText">
            <a:extLst>
              <a:ext uri="{FF2B5EF4-FFF2-40B4-BE49-F238E27FC236}">
                <a16:creationId xmlns:a16="http://schemas.microsoft.com/office/drawing/2014/main" id="{69FC0062-74AE-4BDA-ACE7-D069B448DDBC}"/>
              </a:ext>
            </a:extLst>
          </p:cNvPr>
          <p:cNvSpPr txBox="1"/>
          <p:nvPr userDrawn="1">
            <p:custDataLst>
              <p:tags r:id="rId19"/>
            </p:custDataLst>
          </p:nvPr>
        </p:nvSpPr>
        <p:spPr>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latin typeface="+mn-lt"/>
                <a:ea typeface="+mn-ea"/>
                <a:cs typeface="Arial" panose="020B0604020202020204" pitchFamily="34" charset="0"/>
              </a:rPr>
              <a:t>McKinsey &amp; Company</a:t>
            </a:r>
          </a:p>
        </p:txBody>
      </p:sp>
      <p:cxnSp>
        <p:nvCxnSpPr>
          <p:cNvPr id="106" name="BottomLine">
            <a:extLst>
              <a:ext uri="{FF2B5EF4-FFF2-40B4-BE49-F238E27FC236}">
                <a16:creationId xmlns:a16="http://schemas.microsoft.com/office/drawing/2014/main" id="{8B868434-776E-46FC-90D6-2CC6F63A9A51}"/>
              </a:ext>
            </a:extLst>
          </p:cNvPr>
          <p:cNvCxnSpPr/>
          <p:nvPr userDrawn="1">
            <p:custDataLst>
              <p:tags r:id="rId20"/>
            </p:custDataLst>
          </p:nvPr>
        </p:nvCxnSpPr>
        <p:spPr>
          <a:xfrm>
            <a:off x="554736" y="6453769"/>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TopLine">
            <a:extLst>
              <a:ext uri="{FF2B5EF4-FFF2-40B4-BE49-F238E27FC236}">
                <a16:creationId xmlns:a16="http://schemas.microsoft.com/office/drawing/2014/main" id="{00E8CD27-C104-4563-9322-C0A2ABFCB5E3}"/>
              </a:ext>
            </a:extLst>
          </p:cNvPr>
          <p:cNvCxnSpPr/>
          <p:nvPr userDrawn="1">
            <p:custDataLst>
              <p:tags r:id="rId21"/>
            </p:custDataLst>
          </p:nvPr>
        </p:nvCxnSpPr>
        <p:spPr>
          <a:xfrm>
            <a:off x="554736" y="1181906"/>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6" name="4. Footnote" hidden="1">
            <a:extLst>
              <a:ext uri="{FF2B5EF4-FFF2-40B4-BE49-F238E27FC236}">
                <a16:creationId xmlns:a16="http://schemas.microsoft.com/office/drawing/2014/main" id="{772E4927-517C-4D61-9929-9FFDE5F31A03}"/>
              </a:ext>
            </a:extLst>
          </p:cNvPr>
          <p:cNvSpPr txBox="1"/>
          <p:nvPr userDrawn="1">
            <p:custDataLst>
              <p:tags r:id="rId22"/>
            </p:custDataLst>
          </p:nvPr>
        </p:nvSpPr>
        <p:spPr>
          <a:xfrm>
            <a:off x="553972" y="6279028"/>
            <a:ext cx="7278624" cy="123111"/>
          </a:xfrm>
          <a:prstGeom prst="rect">
            <a:avLst/>
          </a:prstGeom>
          <a:noFill/>
        </p:spPr>
        <p:txBody>
          <a:bodyPr wrap="square" lIns="0" tIns="0" rIns="0" b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kern="1200" dirty="0">
                <a:latin typeface="+mn-lt"/>
                <a:ea typeface="+mn-ea"/>
                <a:cs typeface="Arial" panose="020B0604020202020204" pitchFamily="34" charset="0"/>
              </a:rPr>
              <a:t>Footnotes</a:t>
            </a:r>
          </a:p>
        </p:txBody>
      </p:sp>
      <p:sp>
        <p:nvSpPr>
          <p:cNvPr id="57" name="2. Slide Title">
            <a:extLst>
              <a:ext uri="{FF2B5EF4-FFF2-40B4-BE49-F238E27FC236}">
                <a16:creationId xmlns:a16="http://schemas.microsoft.com/office/drawing/2014/main" id="{98FF70AE-7EF6-4E5B-9FFE-B44C852C9FBA}"/>
              </a:ext>
            </a:extLst>
          </p:cNvPr>
          <p:cNvSpPr>
            <a:spLocks noGrp="1"/>
          </p:cNvSpPr>
          <p:nvPr>
            <p:ph type="title"/>
            <p:custDataLst>
              <p:tags r:id="rId23"/>
            </p:custDataLst>
          </p:nvPr>
        </p:nvSpPr>
        <p:spPr>
          <a:xfrm>
            <a:off x="554736" y="172212"/>
            <a:ext cx="11082528" cy="731520"/>
          </a:xfrm>
          <a:prstGeom prst="rect">
            <a:avLst/>
          </a:prstGeom>
        </p:spPr>
        <p:txBody>
          <a:bodyPr vert="horz" wrap="square" lIns="0" tIns="0" rIns="0" bIns="0" rtlCol="0" anchor="b" anchorCtr="0">
            <a:noAutofit/>
          </a:bodyPr>
          <a:lstStyle/>
          <a:p>
            <a:r>
              <a:rPr lang="en-US"/>
              <a:t>Click to edit Master title style</a:t>
            </a:r>
            <a:endParaRPr lang="en-US" dirty="0"/>
          </a:p>
        </p:txBody>
      </p:sp>
      <p:sp>
        <p:nvSpPr>
          <p:cNvPr id="58" name="Text Placeholder 2">
            <a:extLst>
              <a:ext uri="{FF2B5EF4-FFF2-40B4-BE49-F238E27FC236}">
                <a16:creationId xmlns:a16="http://schemas.microsoft.com/office/drawing/2014/main" id="{192DB789-515B-4504-BE53-6445F2427687}"/>
              </a:ext>
            </a:extLst>
          </p:cNvPr>
          <p:cNvSpPr>
            <a:spLocks noGrp="1"/>
          </p:cNvSpPr>
          <p:nvPr>
            <p:ph type="body" idx="1"/>
          </p:nvPr>
        </p:nvSpPr>
        <p:spPr>
          <a:xfrm>
            <a:off x="554736" y="2171700"/>
            <a:ext cx="11082528" cy="2523768"/>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59" name="Grid" hidden="1">
            <a:extLst>
              <a:ext uri="{FF2B5EF4-FFF2-40B4-BE49-F238E27FC236}">
                <a16:creationId xmlns:a16="http://schemas.microsoft.com/office/drawing/2014/main" id="{D35250B8-D61E-4F1A-9ACD-6E1BB958B78E}"/>
              </a:ext>
            </a:extLst>
          </p:cNvPr>
          <p:cNvGrpSpPr/>
          <p:nvPr userDrawn="1">
            <p:custDataLst>
              <p:tags r:id="rId24"/>
            </p:custDataLst>
          </p:nvPr>
        </p:nvGrpSpPr>
        <p:grpSpPr>
          <a:xfrm>
            <a:off x="0" y="0"/>
            <a:ext cx="12190476" cy="6858000"/>
            <a:chOff x="0" y="0"/>
            <a:chExt cx="12190476" cy="6858000"/>
          </a:xfrm>
        </p:grpSpPr>
        <p:sp>
          <p:nvSpPr>
            <p:cNvPr id="60" name="slide margin">
              <a:extLst>
                <a:ext uri="{FF2B5EF4-FFF2-40B4-BE49-F238E27FC236}">
                  <a16:creationId xmlns:a16="http://schemas.microsoft.com/office/drawing/2014/main" id="{B96EBE04-E01D-4922-8601-F1AD43DC4DA0}"/>
                </a:ext>
              </a:extLst>
            </p:cNvPr>
            <p:cNvSpPr/>
            <p:nvPr/>
          </p:nvSpPr>
          <p:spPr bwMode="invGray">
            <a:xfrm>
              <a:off x="1524" y="0"/>
              <a:ext cx="12188952" cy="6858000"/>
            </a:xfrm>
            <a:custGeom>
              <a:avLst/>
              <a:gdLst>
                <a:gd name="connsiteX0" fmla="*/ 551868 w 12188952"/>
                <a:gd name="connsiteY0" fmla="*/ 1709928 h 6858000"/>
                <a:gd name="connsiteX1" fmla="*/ 551868 w 12188952"/>
                <a:gd name="connsiteY1" fmla="*/ 6217920 h 6858000"/>
                <a:gd name="connsiteX2" fmla="*/ 11636196 w 12188952"/>
                <a:gd name="connsiteY2" fmla="*/ 6217920 h 6858000"/>
                <a:gd name="connsiteX3" fmla="*/ 11636196 w 12188952"/>
                <a:gd name="connsiteY3" fmla="*/ 1709928 h 6858000"/>
                <a:gd name="connsiteX4" fmla="*/ 0 w 12188952"/>
                <a:gd name="connsiteY4" fmla="*/ 0 h 6858000"/>
                <a:gd name="connsiteX5" fmla="*/ 12188952 w 12188952"/>
                <a:gd name="connsiteY5" fmla="*/ 0 h 6858000"/>
                <a:gd name="connsiteX6" fmla="*/ 12188952 w 12188952"/>
                <a:gd name="connsiteY6" fmla="*/ 6858000 h 6858000"/>
                <a:gd name="connsiteX7" fmla="*/ 0 w 1218895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88952" h="6858000">
                  <a:moveTo>
                    <a:pt x="551868" y="1709928"/>
                  </a:moveTo>
                  <a:lnTo>
                    <a:pt x="551868" y="6217920"/>
                  </a:lnTo>
                  <a:lnTo>
                    <a:pt x="11636196" y="6217920"/>
                  </a:lnTo>
                  <a:lnTo>
                    <a:pt x="11636196" y="1709928"/>
                  </a:lnTo>
                  <a:close/>
                  <a:moveTo>
                    <a:pt x="0" y="0"/>
                  </a:moveTo>
                  <a:lnTo>
                    <a:pt x="12188952" y="0"/>
                  </a:lnTo>
                  <a:lnTo>
                    <a:pt x="12188952" y="6858000"/>
                  </a:lnTo>
                  <a:lnTo>
                    <a:pt x="0" y="6858000"/>
                  </a:lnTo>
                  <a:close/>
                </a:path>
              </a:pathLst>
            </a:custGeom>
            <a:solidFill>
              <a:srgbClr val="FF0000">
                <a:alpha val="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err="1">
                <a:solidFill>
                  <a:schemeClr val="tx1"/>
                </a:solidFill>
                <a:latin typeface="+mn-lt"/>
              </a:endParaRPr>
            </a:p>
          </p:txBody>
        </p:sp>
        <p:cxnSp>
          <p:nvCxnSpPr>
            <p:cNvPr id="61" name="Straight Connector 60">
              <a:extLst>
                <a:ext uri="{FF2B5EF4-FFF2-40B4-BE49-F238E27FC236}">
                  <a16:creationId xmlns:a16="http://schemas.microsoft.com/office/drawing/2014/main" id="{5CA037B0-2A91-4357-A969-80F65F949266}"/>
                </a:ext>
              </a:extLst>
            </p:cNvPr>
            <p:cNvCxnSpPr/>
            <p:nvPr/>
          </p:nvCxnSpPr>
          <p:spPr bwMode="invGray">
            <a:xfrm>
              <a:off x="859460"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E1BD7C67-EF90-4AA0-BA50-51299E7EEE4C}"/>
                </a:ext>
              </a:extLst>
            </p:cNvPr>
            <p:cNvCxnSpPr/>
            <p:nvPr/>
          </p:nvCxnSpPr>
          <p:spPr bwMode="invGray">
            <a:xfrm>
              <a:off x="11332545"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7719564A-5227-44A7-ABC0-4C6BBC1E2D6F}"/>
                </a:ext>
              </a:extLst>
            </p:cNvPr>
            <p:cNvCxnSpPr/>
            <p:nvPr/>
          </p:nvCxnSpPr>
          <p:spPr bwMode="invGray">
            <a:xfrm>
              <a:off x="1811559"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0FD85D0C-74E8-4603-86B8-FCC481122CE8}"/>
                </a:ext>
              </a:extLst>
            </p:cNvPr>
            <p:cNvCxnSpPr/>
            <p:nvPr/>
          </p:nvCxnSpPr>
          <p:spPr bwMode="invGray">
            <a:xfrm>
              <a:off x="2763658"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7F8BF8BD-68B4-4717-8162-382FFCC9BC9A}"/>
                </a:ext>
              </a:extLst>
            </p:cNvPr>
            <p:cNvCxnSpPr/>
            <p:nvPr/>
          </p:nvCxnSpPr>
          <p:spPr bwMode="invGray">
            <a:xfrm>
              <a:off x="3715757"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89DB0B65-FCD8-4DD7-833A-DEED6A420E2A}"/>
                </a:ext>
              </a:extLst>
            </p:cNvPr>
            <p:cNvCxnSpPr/>
            <p:nvPr/>
          </p:nvCxnSpPr>
          <p:spPr bwMode="invGray">
            <a:xfrm>
              <a:off x="4667856"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E18151F3-D51F-4302-95BF-AE8E806F628D}"/>
                </a:ext>
              </a:extLst>
            </p:cNvPr>
            <p:cNvCxnSpPr/>
            <p:nvPr/>
          </p:nvCxnSpPr>
          <p:spPr bwMode="invGray">
            <a:xfrm>
              <a:off x="5619955"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35A6B330-5ACC-486B-8131-B7F5407825B2}"/>
                </a:ext>
              </a:extLst>
            </p:cNvPr>
            <p:cNvCxnSpPr/>
            <p:nvPr/>
          </p:nvCxnSpPr>
          <p:spPr bwMode="invGray">
            <a:xfrm>
              <a:off x="6572054"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DA5DE7AD-CCFE-4A85-9421-C7CEA9F80DEC}"/>
                </a:ext>
              </a:extLst>
            </p:cNvPr>
            <p:cNvCxnSpPr/>
            <p:nvPr/>
          </p:nvCxnSpPr>
          <p:spPr bwMode="invGray">
            <a:xfrm>
              <a:off x="7524153"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6E2A9A81-75D1-41A9-9821-54FC36E753C1}"/>
                </a:ext>
              </a:extLst>
            </p:cNvPr>
            <p:cNvCxnSpPr/>
            <p:nvPr/>
          </p:nvCxnSpPr>
          <p:spPr bwMode="invGray">
            <a:xfrm>
              <a:off x="8476252"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86FE52AA-2DD1-4D00-A984-41CDC38B2D7F}"/>
                </a:ext>
              </a:extLst>
            </p:cNvPr>
            <p:cNvCxnSpPr/>
            <p:nvPr/>
          </p:nvCxnSpPr>
          <p:spPr bwMode="invGray">
            <a:xfrm>
              <a:off x="9428351"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85C9FC50-7177-43E6-9E56-DC9A2E6B7E6E}"/>
                </a:ext>
              </a:extLst>
            </p:cNvPr>
            <p:cNvCxnSpPr/>
            <p:nvPr/>
          </p:nvCxnSpPr>
          <p:spPr bwMode="invGray">
            <a:xfrm>
              <a:off x="10380450"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sp>
          <p:nvSpPr>
            <p:cNvPr id="73" name="Freeform: Shape 72">
              <a:extLst>
                <a:ext uri="{FF2B5EF4-FFF2-40B4-BE49-F238E27FC236}">
                  <a16:creationId xmlns:a16="http://schemas.microsoft.com/office/drawing/2014/main" id="{BC97F85A-62E2-4591-B8D0-4F068B177B5D}"/>
                </a:ext>
              </a:extLst>
            </p:cNvPr>
            <p:cNvSpPr/>
            <p:nvPr/>
          </p:nvSpPr>
          <p:spPr bwMode="invGray">
            <a:xfrm>
              <a:off x="1524" y="0"/>
              <a:ext cx="553212" cy="6858000"/>
            </a:xfrm>
            <a:custGeom>
              <a:avLst/>
              <a:gdLst>
                <a:gd name="connsiteX0" fmla="*/ 0 w 553212"/>
                <a:gd name="connsiteY0" fmla="*/ 0 h 6858000"/>
                <a:gd name="connsiteX1" fmla="*/ 553212 w 553212"/>
                <a:gd name="connsiteY1" fmla="*/ 0 h 6858000"/>
                <a:gd name="connsiteX2" fmla="*/ 553212 w 553212"/>
                <a:gd name="connsiteY2" fmla="*/ 6858000 h 6858000"/>
                <a:gd name="connsiteX3" fmla="*/ 0 w 553212"/>
                <a:gd name="connsiteY3" fmla="*/ 6858000 h 6858000"/>
                <a:gd name="connsiteX4" fmla="*/ 0 w 553212"/>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3212" h="6858000">
                  <a:moveTo>
                    <a:pt x="0" y="0"/>
                  </a:moveTo>
                  <a:lnTo>
                    <a:pt x="553212" y="0"/>
                  </a:lnTo>
                  <a:lnTo>
                    <a:pt x="553212"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4" name="Freeform: Shape 73">
              <a:extLst>
                <a:ext uri="{FF2B5EF4-FFF2-40B4-BE49-F238E27FC236}">
                  <a16:creationId xmlns:a16="http://schemas.microsoft.com/office/drawing/2014/main" id="{7F4B967A-CF91-473D-8A35-2BE771F9F590}"/>
                </a:ext>
              </a:extLst>
            </p:cNvPr>
            <p:cNvSpPr/>
            <p:nvPr/>
          </p:nvSpPr>
          <p:spPr bwMode="invGray">
            <a:xfrm>
              <a:off x="1167385"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5" name="Freeform: Shape 74">
              <a:extLst>
                <a:ext uri="{FF2B5EF4-FFF2-40B4-BE49-F238E27FC236}">
                  <a16:creationId xmlns:a16="http://schemas.microsoft.com/office/drawing/2014/main" id="{5AC41621-77EA-4492-8E68-0BE34108294A}"/>
                </a:ext>
              </a:extLst>
            </p:cNvPr>
            <p:cNvSpPr/>
            <p:nvPr/>
          </p:nvSpPr>
          <p:spPr bwMode="invGray">
            <a:xfrm>
              <a:off x="2119484"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6" name="Freeform: Shape 75">
              <a:extLst>
                <a:ext uri="{FF2B5EF4-FFF2-40B4-BE49-F238E27FC236}">
                  <a16:creationId xmlns:a16="http://schemas.microsoft.com/office/drawing/2014/main" id="{31A06AD2-A9EA-45D9-B15C-089884A54107}"/>
                </a:ext>
              </a:extLst>
            </p:cNvPr>
            <p:cNvSpPr/>
            <p:nvPr/>
          </p:nvSpPr>
          <p:spPr bwMode="invGray">
            <a:xfrm>
              <a:off x="3071583"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7" name="Freeform: Shape 76">
              <a:extLst>
                <a:ext uri="{FF2B5EF4-FFF2-40B4-BE49-F238E27FC236}">
                  <a16:creationId xmlns:a16="http://schemas.microsoft.com/office/drawing/2014/main" id="{3A7B39CC-379F-4224-9E59-81B1690088A0}"/>
                </a:ext>
              </a:extLst>
            </p:cNvPr>
            <p:cNvSpPr/>
            <p:nvPr/>
          </p:nvSpPr>
          <p:spPr bwMode="invGray">
            <a:xfrm>
              <a:off x="4023681" y="0"/>
              <a:ext cx="339450" cy="6858000"/>
            </a:xfrm>
            <a:custGeom>
              <a:avLst/>
              <a:gdLst>
                <a:gd name="connsiteX0" fmla="*/ 0 w 339450"/>
                <a:gd name="connsiteY0" fmla="*/ 0 h 6858000"/>
                <a:gd name="connsiteX1" fmla="*/ 339450 w 339450"/>
                <a:gd name="connsiteY1" fmla="*/ 0 h 6858000"/>
                <a:gd name="connsiteX2" fmla="*/ 339450 w 339450"/>
                <a:gd name="connsiteY2" fmla="*/ 6858000 h 6858000"/>
                <a:gd name="connsiteX3" fmla="*/ 0 w 339450"/>
                <a:gd name="connsiteY3" fmla="*/ 6858000 h 6858000"/>
                <a:gd name="connsiteX4" fmla="*/ 0 w 33945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0" h="6858000">
                  <a:moveTo>
                    <a:pt x="0" y="0"/>
                  </a:moveTo>
                  <a:lnTo>
                    <a:pt x="339450" y="0"/>
                  </a:lnTo>
                  <a:lnTo>
                    <a:pt x="339450"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8" name="Freeform: Shape 77">
              <a:extLst>
                <a:ext uri="{FF2B5EF4-FFF2-40B4-BE49-F238E27FC236}">
                  <a16:creationId xmlns:a16="http://schemas.microsoft.com/office/drawing/2014/main" id="{F8002ACB-1459-4214-B28A-B38E8A1FF8A6}"/>
                </a:ext>
              </a:extLst>
            </p:cNvPr>
            <p:cNvSpPr/>
            <p:nvPr/>
          </p:nvSpPr>
          <p:spPr bwMode="invGray">
            <a:xfrm>
              <a:off x="4975780"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9" name="Freeform: Shape 78">
              <a:extLst>
                <a:ext uri="{FF2B5EF4-FFF2-40B4-BE49-F238E27FC236}">
                  <a16:creationId xmlns:a16="http://schemas.microsoft.com/office/drawing/2014/main" id="{71D59E94-AA3C-4DE0-8345-20C71667A205}"/>
                </a:ext>
              </a:extLst>
            </p:cNvPr>
            <p:cNvSpPr/>
            <p:nvPr/>
          </p:nvSpPr>
          <p:spPr bwMode="invGray">
            <a:xfrm>
              <a:off x="5927879"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0" name="Freeform: Shape 79">
              <a:extLst>
                <a:ext uri="{FF2B5EF4-FFF2-40B4-BE49-F238E27FC236}">
                  <a16:creationId xmlns:a16="http://schemas.microsoft.com/office/drawing/2014/main" id="{5805F09B-786C-43E4-8288-B1AAF94C8ADE}"/>
                </a:ext>
              </a:extLst>
            </p:cNvPr>
            <p:cNvSpPr/>
            <p:nvPr/>
          </p:nvSpPr>
          <p:spPr bwMode="invGray">
            <a:xfrm>
              <a:off x="6879978"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1" name="Freeform: Shape 80">
              <a:extLst>
                <a:ext uri="{FF2B5EF4-FFF2-40B4-BE49-F238E27FC236}">
                  <a16:creationId xmlns:a16="http://schemas.microsoft.com/office/drawing/2014/main" id="{5FB23B6E-567C-4896-8B32-DA4C452B4AE7}"/>
                </a:ext>
              </a:extLst>
            </p:cNvPr>
            <p:cNvSpPr/>
            <p:nvPr/>
          </p:nvSpPr>
          <p:spPr bwMode="invGray">
            <a:xfrm>
              <a:off x="7832077"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2" name="Freeform: Shape 81">
              <a:extLst>
                <a:ext uri="{FF2B5EF4-FFF2-40B4-BE49-F238E27FC236}">
                  <a16:creationId xmlns:a16="http://schemas.microsoft.com/office/drawing/2014/main" id="{9B792231-972E-4476-BAF2-761E10463BA8}"/>
                </a:ext>
              </a:extLst>
            </p:cNvPr>
            <p:cNvSpPr/>
            <p:nvPr/>
          </p:nvSpPr>
          <p:spPr bwMode="invGray">
            <a:xfrm>
              <a:off x="8784176"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3" name="Freeform: Shape 82">
              <a:extLst>
                <a:ext uri="{FF2B5EF4-FFF2-40B4-BE49-F238E27FC236}">
                  <a16:creationId xmlns:a16="http://schemas.microsoft.com/office/drawing/2014/main" id="{908370B7-3D11-4F78-B977-D8F0DE2694ED}"/>
                </a:ext>
              </a:extLst>
            </p:cNvPr>
            <p:cNvSpPr/>
            <p:nvPr/>
          </p:nvSpPr>
          <p:spPr bwMode="invGray">
            <a:xfrm>
              <a:off x="9736274" y="0"/>
              <a:ext cx="339450" cy="6858000"/>
            </a:xfrm>
            <a:custGeom>
              <a:avLst/>
              <a:gdLst>
                <a:gd name="connsiteX0" fmla="*/ 0 w 339450"/>
                <a:gd name="connsiteY0" fmla="*/ 0 h 6858000"/>
                <a:gd name="connsiteX1" fmla="*/ 339450 w 339450"/>
                <a:gd name="connsiteY1" fmla="*/ 0 h 6858000"/>
                <a:gd name="connsiteX2" fmla="*/ 339450 w 339450"/>
                <a:gd name="connsiteY2" fmla="*/ 6858000 h 6858000"/>
                <a:gd name="connsiteX3" fmla="*/ 0 w 339450"/>
                <a:gd name="connsiteY3" fmla="*/ 6858000 h 6858000"/>
                <a:gd name="connsiteX4" fmla="*/ 0 w 33945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0" h="6858000">
                  <a:moveTo>
                    <a:pt x="0" y="0"/>
                  </a:moveTo>
                  <a:lnTo>
                    <a:pt x="339450" y="0"/>
                  </a:lnTo>
                  <a:lnTo>
                    <a:pt x="339450"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4" name="Freeform: Shape 83">
              <a:extLst>
                <a:ext uri="{FF2B5EF4-FFF2-40B4-BE49-F238E27FC236}">
                  <a16:creationId xmlns:a16="http://schemas.microsoft.com/office/drawing/2014/main" id="{C11EA99D-D15D-43C2-BF4E-36554B346AB6}"/>
                </a:ext>
              </a:extLst>
            </p:cNvPr>
            <p:cNvSpPr/>
            <p:nvPr/>
          </p:nvSpPr>
          <p:spPr bwMode="invGray">
            <a:xfrm>
              <a:off x="10688372" y="0"/>
              <a:ext cx="336244" cy="6858000"/>
            </a:xfrm>
            <a:custGeom>
              <a:avLst/>
              <a:gdLst>
                <a:gd name="connsiteX0" fmla="*/ 0 w 336244"/>
                <a:gd name="connsiteY0" fmla="*/ 0 h 6858000"/>
                <a:gd name="connsiteX1" fmla="*/ 336244 w 336244"/>
                <a:gd name="connsiteY1" fmla="*/ 0 h 6858000"/>
                <a:gd name="connsiteX2" fmla="*/ 336244 w 336244"/>
                <a:gd name="connsiteY2" fmla="*/ 6858000 h 6858000"/>
                <a:gd name="connsiteX3" fmla="*/ 0 w 336244"/>
                <a:gd name="connsiteY3" fmla="*/ 6858000 h 6858000"/>
                <a:gd name="connsiteX4" fmla="*/ 0 w 336244"/>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244" h="6858000">
                  <a:moveTo>
                    <a:pt x="0" y="0"/>
                  </a:moveTo>
                  <a:lnTo>
                    <a:pt x="336244" y="0"/>
                  </a:lnTo>
                  <a:lnTo>
                    <a:pt x="336244"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5" name="Freeform: Shape 84">
              <a:extLst>
                <a:ext uri="{FF2B5EF4-FFF2-40B4-BE49-F238E27FC236}">
                  <a16:creationId xmlns:a16="http://schemas.microsoft.com/office/drawing/2014/main" id="{3A72B2F6-0AFF-4E6E-AFFF-60767DB3FA63}"/>
                </a:ext>
              </a:extLst>
            </p:cNvPr>
            <p:cNvSpPr/>
            <p:nvPr/>
          </p:nvSpPr>
          <p:spPr bwMode="invGray">
            <a:xfrm>
              <a:off x="11637264" y="0"/>
              <a:ext cx="553212" cy="6858000"/>
            </a:xfrm>
            <a:custGeom>
              <a:avLst/>
              <a:gdLst>
                <a:gd name="connsiteX0" fmla="*/ 0 w 553212"/>
                <a:gd name="connsiteY0" fmla="*/ 0 h 6858000"/>
                <a:gd name="connsiteX1" fmla="*/ 553212 w 553212"/>
                <a:gd name="connsiteY1" fmla="*/ 0 h 6858000"/>
                <a:gd name="connsiteX2" fmla="*/ 553212 w 553212"/>
                <a:gd name="connsiteY2" fmla="*/ 6858000 h 6858000"/>
                <a:gd name="connsiteX3" fmla="*/ 0 w 553212"/>
                <a:gd name="connsiteY3" fmla="*/ 6858000 h 6858000"/>
                <a:gd name="connsiteX4" fmla="*/ 0 w 553212"/>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3212" h="6858000">
                  <a:moveTo>
                    <a:pt x="0" y="0"/>
                  </a:moveTo>
                  <a:lnTo>
                    <a:pt x="553212" y="0"/>
                  </a:lnTo>
                  <a:lnTo>
                    <a:pt x="553212"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6" name="Freeform: Shape 85">
              <a:extLst>
                <a:ext uri="{FF2B5EF4-FFF2-40B4-BE49-F238E27FC236}">
                  <a16:creationId xmlns:a16="http://schemas.microsoft.com/office/drawing/2014/main" id="{A68F8E74-3AE4-4AF9-9F36-63344C9076D2}"/>
                </a:ext>
              </a:extLst>
            </p:cNvPr>
            <p:cNvSpPr/>
            <p:nvPr/>
          </p:nvSpPr>
          <p:spPr bwMode="invGray">
            <a:xfrm>
              <a:off x="7219428"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7" name="Freeform: Shape 86">
              <a:extLst>
                <a:ext uri="{FF2B5EF4-FFF2-40B4-BE49-F238E27FC236}">
                  <a16:creationId xmlns:a16="http://schemas.microsoft.com/office/drawing/2014/main" id="{31D5F169-E1D4-48A3-AE5B-F5F1BEF2E7CF}"/>
                </a:ext>
              </a:extLst>
            </p:cNvPr>
            <p:cNvSpPr/>
            <p:nvPr userDrawn="1"/>
          </p:nvSpPr>
          <p:spPr bwMode="invGray">
            <a:xfrm>
              <a:off x="1506835"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8" name="Freeform: Shape 87">
              <a:extLst>
                <a:ext uri="{FF2B5EF4-FFF2-40B4-BE49-F238E27FC236}">
                  <a16:creationId xmlns:a16="http://schemas.microsoft.com/office/drawing/2014/main" id="{4230F928-F9B2-4955-9800-74DE09DCE6F2}"/>
                </a:ext>
              </a:extLst>
            </p:cNvPr>
            <p:cNvSpPr/>
            <p:nvPr userDrawn="1"/>
          </p:nvSpPr>
          <p:spPr bwMode="invGray">
            <a:xfrm>
              <a:off x="2458934"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9" name="Freeform: Shape 88">
              <a:extLst>
                <a:ext uri="{FF2B5EF4-FFF2-40B4-BE49-F238E27FC236}">
                  <a16:creationId xmlns:a16="http://schemas.microsoft.com/office/drawing/2014/main" id="{37C829A9-6808-4531-8C12-A84988E6DEE1}"/>
                </a:ext>
              </a:extLst>
            </p:cNvPr>
            <p:cNvSpPr/>
            <p:nvPr userDrawn="1"/>
          </p:nvSpPr>
          <p:spPr bwMode="invGray">
            <a:xfrm>
              <a:off x="3411033"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0" name="Freeform: Shape 89">
              <a:extLst>
                <a:ext uri="{FF2B5EF4-FFF2-40B4-BE49-F238E27FC236}">
                  <a16:creationId xmlns:a16="http://schemas.microsoft.com/office/drawing/2014/main" id="{7FA5964C-E9C5-4C2F-BD6E-47BAFB5B6D17}"/>
                </a:ext>
              </a:extLst>
            </p:cNvPr>
            <p:cNvSpPr/>
            <p:nvPr userDrawn="1"/>
          </p:nvSpPr>
          <p:spPr bwMode="invGray">
            <a:xfrm>
              <a:off x="4363132" y="0"/>
              <a:ext cx="609447" cy="6858000"/>
            </a:xfrm>
            <a:custGeom>
              <a:avLst/>
              <a:gdLst>
                <a:gd name="connsiteX0" fmla="*/ 0 w 609447"/>
                <a:gd name="connsiteY0" fmla="*/ 0 h 6858000"/>
                <a:gd name="connsiteX1" fmla="*/ 609447 w 609447"/>
                <a:gd name="connsiteY1" fmla="*/ 0 h 6858000"/>
                <a:gd name="connsiteX2" fmla="*/ 609447 w 609447"/>
                <a:gd name="connsiteY2" fmla="*/ 6858000 h 6858000"/>
                <a:gd name="connsiteX3" fmla="*/ 0 w 609447"/>
                <a:gd name="connsiteY3" fmla="*/ 6858000 h 6858000"/>
                <a:gd name="connsiteX4" fmla="*/ 0 w 609447"/>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7" h="6858000">
                  <a:moveTo>
                    <a:pt x="0" y="0"/>
                  </a:moveTo>
                  <a:lnTo>
                    <a:pt x="609447" y="0"/>
                  </a:lnTo>
                  <a:lnTo>
                    <a:pt x="609447"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1" name="Freeform: Shape 90">
              <a:extLst>
                <a:ext uri="{FF2B5EF4-FFF2-40B4-BE49-F238E27FC236}">
                  <a16:creationId xmlns:a16="http://schemas.microsoft.com/office/drawing/2014/main" id="{3C168D8D-76CE-4BE5-BE95-79B96300EA3F}"/>
                </a:ext>
              </a:extLst>
            </p:cNvPr>
            <p:cNvSpPr/>
            <p:nvPr userDrawn="1"/>
          </p:nvSpPr>
          <p:spPr bwMode="invGray">
            <a:xfrm>
              <a:off x="5315230"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2" name="Freeform: Shape 91">
              <a:extLst>
                <a:ext uri="{FF2B5EF4-FFF2-40B4-BE49-F238E27FC236}">
                  <a16:creationId xmlns:a16="http://schemas.microsoft.com/office/drawing/2014/main" id="{6749465C-813A-45F9-8C3E-5D06C8584929}"/>
                </a:ext>
              </a:extLst>
            </p:cNvPr>
            <p:cNvSpPr/>
            <p:nvPr userDrawn="1"/>
          </p:nvSpPr>
          <p:spPr bwMode="invGray">
            <a:xfrm>
              <a:off x="6267329"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3" name="Freeform: Shape 92">
              <a:extLst>
                <a:ext uri="{FF2B5EF4-FFF2-40B4-BE49-F238E27FC236}">
                  <a16:creationId xmlns:a16="http://schemas.microsoft.com/office/drawing/2014/main" id="{53894C26-2473-4C24-B082-48DD1E92241C}"/>
                </a:ext>
              </a:extLst>
            </p:cNvPr>
            <p:cNvSpPr/>
            <p:nvPr userDrawn="1"/>
          </p:nvSpPr>
          <p:spPr bwMode="invGray">
            <a:xfrm>
              <a:off x="8171527"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4" name="Freeform: Shape 93">
              <a:extLst>
                <a:ext uri="{FF2B5EF4-FFF2-40B4-BE49-F238E27FC236}">
                  <a16:creationId xmlns:a16="http://schemas.microsoft.com/office/drawing/2014/main" id="{BFDA0320-8435-46CA-B1B3-5203F54A419F}"/>
                </a:ext>
              </a:extLst>
            </p:cNvPr>
            <p:cNvSpPr/>
            <p:nvPr userDrawn="1"/>
          </p:nvSpPr>
          <p:spPr bwMode="invGray">
            <a:xfrm>
              <a:off x="9123626"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5" name="Freeform: Shape 94">
              <a:extLst>
                <a:ext uri="{FF2B5EF4-FFF2-40B4-BE49-F238E27FC236}">
                  <a16:creationId xmlns:a16="http://schemas.microsoft.com/office/drawing/2014/main" id="{A42721E4-5D12-459C-AC2E-7CE148AF9062}"/>
                </a:ext>
              </a:extLst>
            </p:cNvPr>
            <p:cNvSpPr/>
            <p:nvPr userDrawn="1"/>
          </p:nvSpPr>
          <p:spPr bwMode="invGray">
            <a:xfrm>
              <a:off x="10075725" y="0"/>
              <a:ext cx="609447" cy="6858000"/>
            </a:xfrm>
            <a:custGeom>
              <a:avLst/>
              <a:gdLst>
                <a:gd name="connsiteX0" fmla="*/ 0 w 609447"/>
                <a:gd name="connsiteY0" fmla="*/ 0 h 6858000"/>
                <a:gd name="connsiteX1" fmla="*/ 609447 w 609447"/>
                <a:gd name="connsiteY1" fmla="*/ 0 h 6858000"/>
                <a:gd name="connsiteX2" fmla="*/ 609447 w 609447"/>
                <a:gd name="connsiteY2" fmla="*/ 6858000 h 6858000"/>
                <a:gd name="connsiteX3" fmla="*/ 0 w 609447"/>
                <a:gd name="connsiteY3" fmla="*/ 6858000 h 6858000"/>
                <a:gd name="connsiteX4" fmla="*/ 0 w 609447"/>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7" h="6858000">
                  <a:moveTo>
                    <a:pt x="0" y="0"/>
                  </a:moveTo>
                  <a:lnTo>
                    <a:pt x="609447" y="0"/>
                  </a:lnTo>
                  <a:lnTo>
                    <a:pt x="609447"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6" name="Freeform: Shape 95">
              <a:extLst>
                <a:ext uri="{FF2B5EF4-FFF2-40B4-BE49-F238E27FC236}">
                  <a16:creationId xmlns:a16="http://schemas.microsoft.com/office/drawing/2014/main" id="{8BF7D46B-3779-49D0-BCB4-F2DCE091958D}"/>
                </a:ext>
              </a:extLst>
            </p:cNvPr>
            <p:cNvSpPr/>
            <p:nvPr userDrawn="1"/>
          </p:nvSpPr>
          <p:spPr bwMode="invGray">
            <a:xfrm>
              <a:off x="11027826" y="0"/>
              <a:ext cx="609438" cy="6858000"/>
            </a:xfrm>
            <a:custGeom>
              <a:avLst/>
              <a:gdLst>
                <a:gd name="connsiteX0" fmla="*/ 0 w 609438"/>
                <a:gd name="connsiteY0" fmla="*/ 0 h 6858000"/>
                <a:gd name="connsiteX1" fmla="*/ 609438 w 609438"/>
                <a:gd name="connsiteY1" fmla="*/ 0 h 6858000"/>
                <a:gd name="connsiteX2" fmla="*/ 609438 w 609438"/>
                <a:gd name="connsiteY2" fmla="*/ 6858000 h 6858000"/>
                <a:gd name="connsiteX3" fmla="*/ 0 w 609438"/>
                <a:gd name="connsiteY3" fmla="*/ 6858000 h 6858000"/>
                <a:gd name="connsiteX4" fmla="*/ 0 w 60943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38" h="6858000">
                  <a:moveTo>
                    <a:pt x="0" y="0"/>
                  </a:moveTo>
                  <a:lnTo>
                    <a:pt x="609438" y="0"/>
                  </a:lnTo>
                  <a:lnTo>
                    <a:pt x="60943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7" name="Freeform: Shape 96">
              <a:extLst>
                <a:ext uri="{FF2B5EF4-FFF2-40B4-BE49-F238E27FC236}">
                  <a16:creationId xmlns:a16="http://schemas.microsoft.com/office/drawing/2014/main" id="{634464F0-BD7F-4488-85F0-EC20C24BECAA}"/>
                </a:ext>
              </a:extLst>
            </p:cNvPr>
            <p:cNvSpPr/>
            <p:nvPr userDrawn="1"/>
          </p:nvSpPr>
          <p:spPr bwMode="invGray">
            <a:xfrm>
              <a:off x="554736"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cxnSp>
          <p:nvCxnSpPr>
            <p:cNvPr id="98" name="Straight Connector 97">
              <a:extLst>
                <a:ext uri="{FF2B5EF4-FFF2-40B4-BE49-F238E27FC236}">
                  <a16:creationId xmlns:a16="http://schemas.microsoft.com/office/drawing/2014/main" id="{82B54541-0CDD-4724-8101-AABFF1207033}"/>
                </a:ext>
              </a:extLst>
            </p:cNvPr>
            <p:cNvCxnSpPr/>
            <p:nvPr userDrawn="1"/>
          </p:nvCxnSpPr>
          <p:spPr bwMode="invGray">
            <a:xfrm>
              <a:off x="0" y="62179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45070398-8D55-4EE2-8CA4-47428E2AF03F}"/>
                </a:ext>
              </a:extLst>
            </p:cNvPr>
            <p:cNvCxnSpPr/>
            <p:nvPr userDrawn="1"/>
          </p:nvCxnSpPr>
          <p:spPr bwMode="invGray">
            <a:xfrm>
              <a:off x="0" y="31089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42166891-56D0-4EBC-B681-501401DEF9D4}"/>
                </a:ext>
              </a:extLst>
            </p:cNvPr>
            <p:cNvCxnSpPr/>
            <p:nvPr userDrawn="1"/>
          </p:nvCxnSpPr>
          <p:spPr bwMode="invGray">
            <a:xfrm>
              <a:off x="0" y="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C13A87E3-D106-41FF-A8CD-C27DABF0103D}"/>
                </a:ext>
              </a:extLst>
            </p:cNvPr>
            <p:cNvCxnSpPr/>
            <p:nvPr userDrawn="1"/>
          </p:nvCxnSpPr>
          <p:spPr bwMode="invGray">
            <a:xfrm>
              <a:off x="0" y="124358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2164477D-838D-4C70-ADD7-37AD79A844AA}"/>
                </a:ext>
              </a:extLst>
            </p:cNvPr>
            <p:cNvCxnSpPr/>
            <p:nvPr userDrawn="1"/>
          </p:nvCxnSpPr>
          <p:spPr bwMode="invGray">
            <a:xfrm>
              <a:off x="0" y="93268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72B193C0-8980-4BB2-8E91-7A1C9ABE0B6C}"/>
                </a:ext>
              </a:extLst>
            </p:cNvPr>
            <p:cNvCxnSpPr/>
            <p:nvPr userDrawn="1"/>
          </p:nvCxnSpPr>
          <p:spPr bwMode="invGray">
            <a:xfrm>
              <a:off x="0" y="186537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C1A94AAA-1D98-4233-842E-2A2F52812358}"/>
                </a:ext>
              </a:extLst>
            </p:cNvPr>
            <p:cNvCxnSpPr/>
            <p:nvPr userDrawn="1"/>
          </p:nvCxnSpPr>
          <p:spPr bwMode="invGray">
            <a:xfrm>
              <a:off x="0" y="155448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E21F2B43-A2DC-42F4-8EA4-A8A4DA6D6FA7}"/>
                </a:ext>
              </a:extLst>
            </p:cNvPr>
            <p:cNvCxnSpPr/>
            <p:nvPr userDrawn="1"/>
          </p:nvCxnSpPr>
          <p:spPr bwMode="invGray">
            <a:xfrm>
              <a:off x="0" y="248716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A60F0923-6896-405D-AD16-F097448F3E3D}"/>
                </a:ext>
              </a:extLst>
            </p:cNvPr>
            <p:cNvCxnSpPr/>
            <p:nvPr userDrawn="1"/>
          </p:nvCxnSpPr>
          <p:spPr bwMode="invGray">
            <a:xfrm>
              <a:off x="0" y="217627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BC70D5B1-47D7-451F-B83A-973A26731A22}"/>
                </a:ext>
              </a:extLst>
            </p:cNvPr>
            <p:cNvCxnSpPr/>
            <p:nvPr userDrawn="1"/>
          </p:nvCxnSpPr>
          <p:spPr bwMode="invGray">
            <a:xfrm>
              <a:off x="0" y="310896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3FD9A464-81FE-4829-A1C5-5CCEE42448B3}"/>
                </a:ext>
              </a:extLst>
            </p:cNvPr>
            <p:cNvCxnSpPr/>
            <p:nvPr userDrawn="1"/>
          </p:nvCxnSpPr>
          <p:spPr bwMode="invGray">
            <a:xfrm>
              <a:off x="0" y="279806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8F55CAB0-53A2-417F-9F66-C0437933E98B}"/>
                </a:ext>
              </a:extLst>
            </p:cNvPr>
            <p:cNvCxnSpPr/>
            <p:nvPr userDrawn="1"/>
          </p:nvCxnSpPr>
          <p:spPr bwMode="invGray">
            <a:xfrm>
              <a:off x="0" y="373075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1547EE77-7495-47CB-BEC9-D5C742DF2B2C}"/>
                </a:ext>
              </a:extLst>
            </p:cNvPr>
            <p:cNvCxnSpPr/>
            <p:nvPr userDrawn="1"/>
          </p:nvCxnSpPr>
          <p:spPr bwMode="invGray">
            <a:xfrm>
              <a:off x="0" y="341985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CA942184-696A-4A78-BB9D-3D619B990987}"/>
                </a:ext>
              </a:extLst>
            </p:cNvPr>
            <p:cNvCxnSpPr/>
            <p:nvPr userDrawn="1"/>
          </p:nvCxnSpPr>
          <p:spPr bwMode="invGray">
            <a:xfrm>
              <a:off x="0" y="435254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1B5F4EE6-4D4C-4488-80DE-36C83D540765}"/>
                </a:ext>
              </a:extLst>
            </p:cNvPr>
            <p:cNvCxnSpPr/>
            <p:nvPr userDrawn="1"/>
          </p:nvCxnSpPr>
          <p:spPr bwMode="invGray">
            <a:xfrm>
              <a:off x="0" y="404164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CD3A42E3-1ED2-4BBE-8B0B-CEA491522F0A}"/>
                </a:ext>
              </a:extLst>
            </p:cNvPr>
            <p:cNvCxnSpPr/>
            <p:nvPr userDrawn="1"/>
          </p:nvCxnSpPr>
          <p:spPr bwMode="invGray">
            <a:xfrm>
              <a:off x="0" y="497433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94162AD8-9037-4220-B19F-7B3A0F44E941}"/>
                </a:ext>
              </a:extLst>
            </p:cNvPr>
            <p:cNvCxnSpPr/>
            <p:nvPr userDrawn="1"/>
          </p:nvCxnSpPr>
          <p:spPr bwMode="invGray">
            <a:xfrm>
              <a:off x="0" y="466344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4C20FB70-03E4-4D7E-BA41-546EAAB33089}"/>
                </a:ext>
              </a:extLst>
            </p:cNvPr>
            <p:cNvCxnSpPr/>
            <p:nvPr userDrawn="1"/>
          </p:nvCxnSpPr>
          <p:spPr bwMode="invGray">
            <a:xfrm>
              <a:off x="0" y="559612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A84D3C92-FDAE-47DB-9457-A9B216922E98}"/>
                </a:ext>
              </a:extLst>
            </p:cNvPr>
            <p:cNvCxnSpPr/>
            <p:nvPr userDrawn="1"/>
          </p:nvCxnSpPr>
          <p:spPr bwMode="invGray">
            <a:xfrm>
              <a:off x="0" y="528523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B5DF0860-265F-4ABC-9F65-0C1D385DAA19}"/>
                </a:ext>
              </a:extLst>
            </p:cNvPr>
            <p:cNvCxnSpPr/>
            <p:nvPr userDrawn="1"/>
          </p:nvCxnSpPr>
          <p:spPr bwMode="invGray">
            <a:xfrm>
              <a:off x="0" y="621792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D878D1D5-E6E5-4FA6-AF6E-95E8AF796777}"/>
                </a:ext>
              </a:extLst>
            </p:cNvPr>
            <p:cNvCxnSpPr/>
            <p:nvPr userDrawn="1"/>
          </p:nvCxnSpPr>
          <p:spPr bwMode="invGray">
            <a:xfrm>
              <a:off x="0" y="590702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E11FF29A-4B39-4335-9BD5-ED902309BF79}"/>
                </a:ext>
              </a:extLst>
            </p:cNvPr>
            <p:cNvCxnSpPr/>
            <p:nvPr userDrawn="1"/>
          </p:nvCxnSpPr>
          <p:spPr bwMode="invGray">
            <a:xfrm>
              <a:off x="0" y="652881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3A82A803-5E70-4523-9F20-67F308765C7E}"/>
                </a:ext>
              </a:extLst>
            </p:cNvPr>
            <p:cNvCxnSpPr/>
            <p:nvPr userDrawn="1"/>
          </p:nvCxnSpPr>
          <p:spPr bwMode="invGray">
            <a:xfrm>
              <a:off x="0" y="77724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B4208CB2-5882-4416-87C9-284BDAF3367A}"/>
                </a:ext>
              </a:extLst>
            </p:cNvPr>
            <p:cNvCxnSpPr/>
            <p:nvPr userDrawn="1"/>
          </p:nvCxnSpPr>
          <p:spPr bwMode="invGray">
            <a:xfrm>
              <a:off x="0" y="46634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BD4116CD-6422-4E26-9703-D3F7C10FCD56}"/>
                </a:ext>
              </a:extLst>
            </p:cNvPr>
            <p:cNvCxnSpPr/>
            <p:nvPr userDrawn="1"/>
          </p:nvCxnSpPr>
          <p:spPr bwMode="invGray">
            <a:xfrm>
              <a:off x="0" y="15544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31AB3A35-E2FF-4178-896B-F08E77092825}"/>
                </a:ext>
              </a:extLst>
            </p:cNvPr>
            <p:cNvCxnSpPr/>
            <p:nvPr userDrawn="1"/>
          </p:nvCxnSpPr>
          <p:spPr bwMode="invGray">
            <a:xfrm>
              <a:off x="0" y="139903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2179C539-DD6F-48AA-8F80-27BC682014AF}"/>
                </a:ext>
              </a:extLst>
            </p:cNvPr>
            <p:cNvCxnSpPr/>
            <p:nvPr userDrawn="1"/>
          </p:nvCxnSpPr>
          <p:spPr bwMode="invGray">
            <a:xfrm>
              <a:off x="0" y="108813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2784004E-3271-4D1C-B1EA-CA1E334E0D03}"/>
                </a:ext>
              </a:extLst>
            </p:cNvPr>
            <p:cNvCxnSpPr/>
            <p:nvPr userDrawn="1"/>
          </p:nvCxnSpPr>
          <p:spPr bwMode="invGray">
            <a:xfrm>
              <a:off x="0" y="202082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3657725E-FBF6-491D-9BA1-E6A9727F4F2D}"/>
                </a:ext>
              </a:extLst>
            </p:cNvPr>
            <p:cNvCxnSpPr/>
            <p:nvPr userDrawn="1"/>
          </p:nvCxnSpPr>
          <p:spPr bwMode="invGray">
            <a:xfrm>
              <a:off x="0" y="170992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31244567-76A7-47AF-9353-403D05D533F0}"/>
                </a:ext>
              </a:extLst>
            </p:cNvPr>
            <p:cNvCxnSpPr/>
            <p:nvPr userDrawn="1"/>
          </p:nvCxnSpPr>
          <p:spPr bwMode="invGray">
            <a:xfrm>
              <a:off x="0" y="264261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EEC47A2A-ED3B-4AD0-ACD5-F8ED92644229}"/>
                </a:ext>
              </a:extLst>
            </p:cNvPr>
            <p:cNvCxnSpPr/>
            <p:nvPr userDrawn="1"/>
          </p:nvCxnSpPr>
          <p:spPr bwMode="invGray">
            <a:xfrm>
              <a:off x="0" y="233172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0F3E01E5-F569-4020-BCB0-083537701AB0}"/>
                </a:ext>
              </a:extLst>
            </p:cNvPr>
            <p:cNvCxnSpPr/>
            <p:nvPr userDrawn="1"/>
          </p:nvCxnSpPr>
          <p:spPr bwMode="invGray">
            <a:xfrm>
              <a:off x="0" y="326440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71121A42-5912-44C8-B9A3-FDEC8EA70284}"/>
                </a:ext>
              </a:extLst>
            </p:cNvPr>
            <p:cNvCxnSpPr/>
            <p:nvPr userDrawn="1"/>
          </p:nvCxnSpPr>
          <p:spPr bwMode="invGray">
            <a:xfrm>
              <a:off x="0" y="295351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659B1DE7-25C8-4743-8284-FA656D339F55}"/>
                </a:ext>
              </a:extLst>
            </p:cNvPr>
            <p:cNvCxnSpPr/>
            <p:nvPr userDrawn="1"/>
          </p:nvCxnSpPr>
          <p:spPr bwMode="invGray">
            <a:xfrm>
              <a:off x="0" y="388620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526249F1-59FB-44FC-8AF9-D7F90AFBEE2C}"/>
                </a:ext>
              </a:extLst>
            </p:cNvPr>
            <p:cNvCxnSpPr/>
            <p:nvPr userDrawn="1"/>
          </p:nvCxnSpPr>
          <p:spPr bwMode="invGray">
            <a:xfrm>
              <a:off x="0" y="357530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E6D42779-D977-4405-A149-D8DE5B52134A}"/>
                </a:ext>
              </a:extLst>
            </p:cNvPr>
            <p:cNvCxnSpPr/>
            <p:nvPr userDrawn="1"/>
          </p:nvCxnSpPr>
          <p:spPr bwMode="invGray">
            <a:xfrm>
              <a:off x="0" y="450799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27EE8A2F-6AD9-4AE7-B04B-7892891F84AC}"/>
                </a:ext>
              </a:extLst>
            </p:cNvPr>
            <p:cNvCxnSpPr/>
            <p:nvPr userDrawn="1"/>
          </p:nvCxnSpPr>
          <p:spPr bwMode="invGray">
            <a:xfrm>
              <a:off x="0" y="419709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B8F4A59A-16C3-4C3A-AB79-FE22721EA641}"/>
                </a:ext>
              </a:extLst>
            </p:cNvPr>
            <p:cNvCxnSpPr/>
            <p:nvPr userDrawn="1"/>
          </p:nvCxnSpPr>
          <p:spPr bwMode="invGray">
            <a:xfrm>
              <a:off x="0" y="512978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5CA3A6CC-1A49-42F6-A318-99D9224BDC91}"/>
                </a:ext>
              </a:extLst>
            </p:cNvPr>
            <p:cNvCxnSpPr/>
            <p:nvPr userDrawn="1"/>
          </p:nvCxnSpPr>
          <p:spPr bwMode="invGray">
            <a:xfrm>
              <a:off x="0" y="481888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2DC3484E-5EF8-49C4-B1F6-75C854D50C80}"/>
                </a:ext>
              </a:extLst>
            </p:cNvPr>
            <p:cNvCxnSpPr/>
            <p:nvPr userDrawn="1"/>
          </p:nvCxnSpPr>
          <p:spPr bwMode="invGray">
            <a:xfrm>
              <a:off x="0" y="575157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33461A54-E77E-414D-B7E0-7364070D9566}"/>
                </a:ext>
              </a:extLst>
            </p:cNvPr>
            <p:cNvCxnSpPr/>
            <p:nvPr userDrawn="1"/>
          </p:nvCxnSpPr>
          <p:spPr bwMode="invGray">
            <a:xfrm>
              <a:off x="0" y="544068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29C48517-171B-43FD-A41C-58C9B531BDB5}"/>
                </a:ext>
              </a:extLst>
            </p:cNvPr>
            <p:cNvCxnSpPr/>
            <p:nvPr userDrawn="1"/>
          </p:nvCxnSpPr>
          <p:spPr bwMode="invGray">
            <a:xfrm>
              <a:off x="0" y="637336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F429932A-1238-48FC-B171-20A3AA531D40}"/>
                </a:ext>
              </a:extLst>
            </p:cNvPr>
            <p:cNvCxnSpPr/>
            <p:nvPr userDrawn="1"/>
          </p:nvCxnSpPr>
          <p:spPr bwMode="invGray">
            <a:xfrm>
              <a:off x="0" y="606247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7BED7651-AF04-41D4-9476-5A43476D85BB}"/>
                </a:ext>
              </a:extLst>
            </p:cNvPr>
            <p:cNvCxnSpPr/>
            <p:nvPr userDrawn="1"/>
          </p:nvCxnSpPr>
          <p:spPr bwMode="invGray">
            <a:xfrm>
              <a:off x="0" y="668426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sp>
          <p:nvSpPr>
            <p:cNvPr id="145" name="main body box">
              <a:extLst>
                <a:ext uri="{FF2B5EF4-FFF2-40B4-BE49-F238E27FC236}">
                  <a16:creationId xmlns:a16="http://schemas.microsoft.com/office/drawing/2014/main" id="{100DE417-9DB9-4840-8370-B716FFA27760}"/>
                </a:ext>
              </a:extLst>
            </p:cNvPr>
            <p:cNvSpPr/>
            <p:nvPr userDrawn="1"/>
          </p:nvSpPr>
          <p:spPr bwMode="invGray">
            <a:xfrm>
              <a:off x="554736" y="1709928"/>
              <a:ext cx="11082528" cy="4507992"/>
            </a:xfrm>
            <a:prstGeom prst="rect">
              <a:avLst/>
            </a:prstGeom>
            <a:noFill/>
            <a:ln w="12700">
              <a:solidFill>
                <a:srgbClr val="19D3C5">
                  <a:alpha val="50000"/>
                </a:srgbClr>
              </a:solidFill>
            </a:ln>
          </p:spPr>
          <p:txBody>
            <a:bodyPr vert="horz" wrap="square" lIns="68572" tIns="34286" rIns="68572" bIns="34286" numCol="1" anchor="t" anchorCtr="0" compatLnSpc="1">
              <a:prstTxWarp prst="textNoShape">
                <a:avLst/>
              </a:prstTxWarp>
              <a:noAutofit/>
            </a:bodyPr>
            <a:lstStyle/>
            <a:p>
              <a:endParaRPr lang="en-US" sz="1323">
                <a:solidFill>
                  <a:schemeClr val="tx1"/>
                </a:solidFill>
                <a:latin typeface="+mn-lt"/>
              </a:endParaRPr>
            </a:p>
          </p:txBody>
        </p:sp>
        <p:cxnSp>
          <p:nvCxnSpPr>
            <p:cNvPr id="146" name="Straight Connector 145">
              <a:extLst>
                <a:ext uri="{FF2B5EF4-FFF2-40B4-BE49-F238E27FC236}">
                  <a16:creationId xmlns:a16="http://schemas.microsoft.com/office/drawing/2014/main" id="{B93A1E2B-8C80-482F-83BE-384344D09839}"/>
                </a:ext>
              </a:extLst>
            </p:cNvPr>
            <p:cNvCxnSpPr/>
            <p:nvPr userDrawn="1"/>
          </p:nvCxnSpPr>
          <p:spPr bwMode="invGray">
            <a:xfrm>
              <a:off x="554736" y="2177796"/>
              <a:ext cx="11082528" cy="0"/>
            </a:xfrm>
            <a:prstGeom prst="line">
              <a:avLst/>
            </a:prstGeom>
            <a:noFill/>
            <a:ln w="12700">
              <a:solidFill>
                <a:srgbClr val="19D3C5">
                  <a:alpha val="50000"/>
                </a:srgbClr>
              </a:solidFill>
            </a:ln>
          </p:spPr>
        </p:cxnSp>
        <p:cxnSp>
          <p:nvCxnSpPr>
            <p:cNvPr id="147" name="Straight Connector 146">
              <a:extLst>
                <a:ext uri="{FF2B5EF4-FFF2-40B4-BE49-F238E27FC236}">
                  <a16:creationId xmlns:a16="http://schemas.microsoft.com/office/drawing/2014/main" id="{BEAB22C5-0A46-4041-9158-6DC76EA2F350}"/>
                </a:ext>
              </a:extLst>
            </p:cNvPr>
            <p:cNvCxnSpPr/>
            <p:nvPr userDrawn="1"/>
          </p:nvCxnSpPr>
          <p:spPr bwMode="invGray">
            <a:xfrm>
              <a:off x="554736" y="1711453"/>
              <a:ext cx="11082528" cy="0"/>
            </a:xfrm>
            <a:prstGeom prst="line">
              <a:avLst/>
            </a:prstGeom>
            <a:noFill/>
            <a:ln w="12700">
              <a:solidFill>
                <a:srgbClr val="19D3C5">
                  <a:alpha val="50000"/>
                </a:srgbClr>
              </a:solidFill>
            </a:ln>
          </p:spPr>
        </p:cxnSp>
      </p:grpSp>
      <p:grpSp>
        <p:nvGrpSpPr>
          <p:cNvPr id="187" name="LegendBoxes" hidden="1">
            <a:extLst>
              <a:ext uri="{FF2B5EF4-FFF2-40B4-BE49-F238E27FC236}">
                <a16:creationId xmlns:a16="http://schemas.microsoft.com/office/drawing/2014/main" id="{5048A9C9-0655-49B2-A283-6A54678F321B}"/>
              </a:ext>
            </a:extLst>
          </p:cNvPr>
          <p:cNvGrpSpPr/>
          <p:nvPr userDrawn="1"/>
        </p:nvGrpSpPr>
        <p:grpSpPr>
          <a:xfrm>
            <a:off x="10728000" y="4323600"/>
            <a:ext cx="984864" cy="1717282"/>
            <a:chOff x="9585951" y="2980105"/>
            <a:chExt cx="984864" cy="1717282"/>
          </a:xfrm>
        </p:grpSpPr>
        <p:sp>
          <p:nvSpPr>
            <p:cNvPr id="188" name="RectangleLegend1">
              <a:extLst>
                <a:ext uri="{FF2B5EF4-FFF2-40B4-BE49-F238E27FC236}">
                  <a16:creationId xmlns:a16="http://schemas.microsoft.com/office/drawing/2014/main" id="{8F219674-AEDF-41A7-B3C3-07BD8D165776}"/>
                </a:ext>
              </a:extLst>
            </p:cNvPr>
            <p:cNvSpPr/>
            <p:nvPr/>
          </p:nvSpPr>
          <p:spPr>
            <a:xfrm>
              <a:off x="9585951" y="3001463"/>
              <a:ext cx="172729" cy="172729"/>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89" name="RectangleLegend2">
              <a:extLst>
                <a:ext uri="{FF2B5EF4-FFF2-40B4-BE49-F238E27FC236}">
                  <a16:creationId xmlns:a16="http://schemas.microsoft.com/office/drawing/2014/main" id="{76884974-3CCD-4F11-B109-02708F18B04E}"/>
                </a:ext>
              </a:extLst>
            </p:cNvPr>
            <p:cNvSpPr/>
            <p:nvPr/>
          </p:nvSpPr>
          <p:spPr>
            <a:xfrm>
              <a:off x="9585951" y="3380961"/>
              <a:ext cx="172729" cy="172729"/>
            </a:xfrm>
            <a:prstGeom prst="rect">
              <a:avLst/>
            </a:prstGeom>
            <a:solidFill>
              <a:schemeClr val="accent2"/>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90" name="RectangleLegend3">
              <a:extLst>
                <a:ext uri="{FF2B5EF4-FFF2-40B4-BE49-F238E27FC236}">
                  <a16:creationId xmlns:a16="http://schemas.microsoft.com/office/drawing/2014/main" id="{D440B2EC-6FE5-4259-BA11-DC2E3B68E637}"/>
                </a:ext>
              </a:extLst>
            </p:cNvPr>
            <p:cNvSpPr/>
            <p:nvPr/>
          </p:nvSpPr>
          <p:spPr>
            <a:xfrm>
              <a:off x="9585951" y="3754557"/>
              <a:ext cx="172729" cy="172729"/>
            </a:xfrm>
            <a:prstGeom prst="rect">
              <a:avLst/>
            </a:prstGeom>
            <a:solidFill>
              <a:schemeClr val="accent3"/>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91" name="RectangleLegend4">
              <a:extLst>
                <a:ext uri="{FF2B5EF4-FFF2-40B4-BE49-F238E27FC236}">
                  <a16:creationId xmlns:a16="http://schemas.microsoft.com/office/drawing/2014/main" id="{52FE9D34-332E-47CD-94B8-12A069181C03}"/>
                </a:ext>
              </a:extLst>
            </p:cNvPr>
            <p:cNvSpPr/>
            <p:nvPr/>
          </p:nvSpPr>
          <p:spPr>
            <a:xfrm>
              <a:off x="9585951" y="4128153"/>
              <a:ext cx="172729" cy="172729"/>
            </a:xfrm>
            <a:prstGeom prst="rect">
              <a:avLst/>
            </a:prstGeom>
            <a:solidFill>
              <a:schemeClr val="accent4"/>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92" name="RectangleLegend5">
              <a:extLst>
                <a:ext uri="{FF2B5EF4-FFF2-40B4-BE49-F238E27FC236}">
                  <a16:creationId xmlns:a16="http://schemas.microsoft.com/office/drawing/2014/main" id="{1D6EA8D9-42BE-4743-876B-1050D1436021}"/>
                </a:ext>
              </a:extLst>
            </p:cNvPr>
            <p:cNvSpPr/>
            <p:nvPr/>
          </p:nvSpPr>
          <p:spPr>
            <a:xfrm>
              <a:off x="9585951" y="4501749"/>
              <a:ext cx="172729" cy="172729"/>
            </a:xfrm>
            <a:prstGeom prst="rect">
              <a:avLst/>
            </a:prstGeom>
            <a:solidFill>
              <a:schemeClr val="accent5"/>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93" name="Legend1">
              <a:extLst>
                <a:ext uri="{FF2B5EF4-FFF2-40B4-BE49-F238E27FC236}">
                  <a16:creationId xmlns:a16="http://schemas.microsoft.com/office/drawing/2014/main" id="{50F3208A-D1A9-4DEE-B968-1381D0DE88E8}"/>
                </a:ext>
              </a:extLst>
            </p:cNvPr>
            <p:cNvSpPr txBox="1"/>
            <p:nvPr/>
          </p:nvSpPr>
          <p:spPr>
            <a:xfrm>
              <a:off x="9912097" y="2980105"/>
              <a:ext cx="658718"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94" name="Legend2">
              <a:extLst>
                <a:ext uri="{FF2B5EF4-FFF2-40B4-BE49-F238E27FC236}">
                  <a16:creationId xmlns:a16="http://schemas.microsoft.com/office/drawing/2014/main" id="{69AC8C80-52E4-4497-A147-009E23FB42A5}"/>
                </a:ext>
              </a:extLst>
            </p:cNvPr>
            <p:cNvSpPr txBox="1"/>
            <p:nvPr/>
          </p:nvSpPr>
          <p:spPr>
            <a:xfrm>
              <a:off x="9912097" y="3359603"/>
              <a:ext cx="658718"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95" name="Legend3">
              <a:extLst>
                <a:ext uri="{FF2B5EF4-FFF2-40B4-BE49-F238E27FC236}">
                  <a16:creationId xmlns:a16="http://schemas.microsoft.com/office/drawing/2014/main" id="{218BEB5C-C19E-451D-B538-56A492CF74C6}"/>
                </a:ext>
              </a:extLst>
            </p:cNvPr>
            <p:cNvSpPr txBox="1"/>
            <p:nvPr/>
          </p:nvSpPr>
          <p:spPr>
            <a:xfrm>
              <a:off x="9912097" y="3739101"/>
              <a:ext cx="658718"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96" name="Legend4">
              <a:extLst>
                <a:ext uri="{FF2B5EF4-FFF2-40B4-BE49-F238E27FC236}">
                  <a16:creationId xmlns:a16="http://schemas.microsoft.com/office/drawing/2014/main" id="{B77C1590-32D9-4A52-8AF0-454D06E80BF2}"/>
                </a:ext>
              </a:extLst>
            </p:cNvPr>
            <p:cNvSpPr txBox="1"/>
            <p:nvPr/>
          </p:nvSpPr>
          <p:spPr>
            <a:xfrm>
              <a:off x="9912097" y="4110522"/>
              <a:ext cx="658718"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97" name="Legend5">
              <a:extLst>
                <a:ext uri="{FF2B5EF4-FFF2-40B4-BE49-F238E27FC236}">
                  <a16:creationId xmlns:a16="http://schemas.microsoft.com/office/drawing/2014/main" id="{A40A9DB6-E1B2-47A6-8B66-4FCDC31DD600}"/>
                </a:ext>
              </a:extLst>
            </p:cNvPr>
            <p:cNvSpPr txBox="1"/>
            <p:nvPr/>
          </p:nvSpPr>
          <p:spPr>
            <a:xfrm>
              <a:off x="9912097" y="4481943"/>
              <a:ext cx="653111"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grpSp>
      <p:grpSp>
        <p:nvGrpSpPr>
          <p:cNvPr id="148" name="LegendMoons" hidden="1">
            <a:extLst>
              <a:ext uri="{FF2B5EF4-FFF2-40B4-BE49-F238E27FC236}">
                <a16:creationId xmlns:a16="http://schemas.microsoft.com/office/drawing/2014/main" id="{DDFB4BFF-188C-450D-B4D3-DF8BD2DB3D7F}"/>
              </a:ext>
            </a:extLst>
          </p:cNvPr>
          <p:cNvGrpSpPr/>
          <p:nvPr userDrawn="1"/>
        </p:nvGrpSpPr>
        <p:grpSpPr>
          <a:xfrm>
            <a:off x="10692000" y="1339200"/>
            <a:ext cx="1023616" cy="1731859"/>
            <a:chOff x="7723680" y="1702457"/>
            <a:chExt cx="1023616" cy="1731859"/>
          </a:xfrm>
        </p:grpSpPr>
        <p:sp>
          <p:nvSpPr>
            <p:cNvPr id="149" name="Legend1">
              <a:extLst>
                <a:ext uri="{FF2B5EF4-FFF2-40B4-BE49-F238E27FC236}">
                  <a16:creationId xmlns:a16="http://schemas.microsoft.com/office/drawing/2014/main" id="{66D8D147-F2B4-4250-9C41-767555E14320}"/>
                </a:ext>
              </a:extLst>
            </p:cNvPr>
            <p:cNvSpPr txBox="1"/>
            <p:nvPr/>
          </p:nvSpPr>
          <p:spPr>
            <a:xfrm>
              <a:off x="8076312" y="1709816"/>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50" name="Legend2">
              <a:extLst>
                <a:ext uri="{FF2B5EF4-FFF2-40B4-BE49-F238E27FC236}">
                  <a16:creationId xmlns:a16="http://schemas.microsoft.com/office/drawing/2014/main" id="{E9DCC6EC-92E6-47D0-B23D-94365AC17441}"/>
                </a:ext>
              </a:extLst>
            </p:cNvPr>
            <p:cNvSpPr txBox="1"/>
            <p:nvPr/>
          </p:nvSpPr>
          <p:spPr>
            <a:xfrm>
              <a:off x="8076312" y="2085275"/>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51" name="Legend3">
              <a:extLst>
                <a:ext uri="{FF2B5EF4-FFF2-40B4-BE49-F238E27FC236}">
                  <a16:creationId xmlns:a16="http://schemas.microsoft.com/office/drawing/2014/main" id="{8451F4C0-E484-44FD-B923-EE0B1E1D1274}"/>
                </a:ext>
              </a:extLst>
            </p:cNvPr>
            <p:cNvSpPr txBox="1"/>
            <p:nvPr/>
          </p:nvSpPr>
          <p:spPr>
            <a:xfrm>
              <a:off x="8076312" y="2460734"/>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52" name="Legend4">
              <a:extLst>
                <a:ext uri="{FF2B5EF4-FFF2-40B4-BE49-F238E27FC236}">
                  <a16:creationId xmlns:a16="http://schemas.microsoft.com/office/drawing/2014/main" id="{508A2D78-9A17-4FB2-A405-02E4BB25DD6C}"/>
                </a:ext>
              </a:extLst>
            </p:cNvPr>
            <p:cNvSpPr txBox="1"/>
            <p:nvPr/>
          </p:nvSpPr>
          <p:spPr>
            <a:xfrm>
              <a:off x="8076312" y="2836193"/>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53" name="Legend5">
              <a:extLst>
                <a:ext uri="{FF2B5EF4-FFF2-40B4-BE49-F238E27FC236}">
                  <a16:creationId xmlns:a16="http://schemas.microsoft.com/office/drawing/2014/main" id="{CF32E1C9-EF64-41BC-8B8E-B7FED880E653}"/>
                </a:ext>
              </a:extLst>
            </p:cNvPr>
            <p:cNvSpPr txBox="1"/>
            <p:nvPr/>
          </p:nvSpPr>
          <p:spPr>
            <a:xfrm>
              <a:off x="8076312" y="3211654"/>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grpSp>
          <p:nvGrpSpPr>
            <p:cNvPr id="154" name="MoonLegend1">
              <a:extLst>
                <a:ext uri="{FF2B5EF4-FFF2-40B4-BE49-F238E27FC236}">
                  <a16:creationId xmlns:a16="http://schemas.microsoft.com/office/drawing/2014/main" id="{496CCEDB-0BDA-47D9-9BA4-03BD59D6EEC2}"/>
                </a:ext>
              </a:extLst>
            </p:cNvPr>
            <p:cNvGrpSpPr>
              <a:grpSpLocks noChangeAspect="1"/>
            </p:cNvGrpSpPr>
            <p:nvPr>
              <p:custDataLst>
                <p:tags r:id="rId25"/>
              </p:custDataLst>
            </p:nvPr>
          </p:nvGrpSpPr>
          <p:grpSpPr>
            <a:xfrm>
              <a:off x="7723680" y="1702457"/>
              <a:ext cx="228600" cy="228600"/>
              <a:chOff x="762000" y="1270000"/>
              <a:chExt cx="254000" cy="254000"/>
            </a:xfrm>
          </p:grpSpPr>
          <p:sp>
            <p:nvSpPr>
              <p:cNvPr id="167" name="Oval 166">
                <a:extLst>
                  <a:ext uri="{FF2B5EF4-FFF2-40B4-BE49-F238E27FC236}">
                    <a16:creationId xmlns:a16="http://schemas.microsoft.com/office/drawing/2014/main" id="{F21E8F0F-ACA9-405E-8484-3FE9B6124FFD}"/>
                  </a:ext>
                </a:extLst>
              </p:cNvPr>
              <p:cNvSpPr/>
              <p:nvPr>
                <p:custDataLst>
                  <p:tags r:id="rId38"/>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8" name="Arc 167" hidden="1">
                <a:extLst>
                  <a:ext uri="{FF2B5EF4-FFF2-40B4-BE49-F238E27FC236}">
                    <a16:creationId xmlns:a16="http://schemas.microsoft.com/office/drawing/2014/main" id="{315D8D40-04AC-475B-AFC0-F08E492D131D}"/>
                  </a:ext>
                </a:extLst>
              </p:cNvPr>
              <p:cNvSpPr/>
              <p:nvPr>
                <p:custDataLst>
                  <p:tags r:id="rId39"/>
                </p:custDataLst>
              </p:nvPr>
            </p:nvSpPr>
            <p:spPr>
              <a:xfrm>
                <a:off x="762000" y="1270000"/>
                <a:ext cx="254000" cy="254000"/>
              </a:xfrm>
              <a:prstGeom prst="arc">
                <a:avLst>
                  <a:gd name="adj1" fmla="val 16200000"/>
                  <a:gd name="adj2" fmla="val 540000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5" name="MoonLegend2">
              <a:extLst>
                <a:ext uri="{FF2B5EF4-FFF2-40B4-BE49-F238E27FC236}">
                  <a16:creationId xmlns:a16="http://schemas.microsoft.com/office/drawing/2014/main" id="{BCF3BE62-91BA-488B-84C7-3FE20CFBDB9A}"/>
                </a:ext>
              </a:extLst>
            </p:cNvPr>
            <p:cNvGrpSpPr>
              <a:grpSpLocks noChangeAspect="1"/>
            </p:cNvGrpSpPr>
            <p:nvPr>
              <p:custDataLst>
                <p:tags r:id="rId26"/>
              </p:custDataLst>
            </p:nvPr>
          </p:nvGrpSpPr>
          <p:grpSpPr>
            <a:xfrm>
              <a:off x="7723680" y="2078270"/>
              <a:ext cx="228600" cy="228600"/>
              <a:chOff x="762000" y="1270000"/>
              <a:chExt cx="254000" cy="254000"/>
            </a:xfrm>
          </p:grpSpPr>
          <p:sp>
            <p:nvSpPr>
              <p:cNvPr id="165" name="Oval 164">
                <a:extLst>
                  <a:ext uri="{FF2B5EF4-FFF2-40B4-BE49-F238E27FC236}">
                    <a16:creationId xmlns:a16="http://schemas.microsoft.com/office/drawing/2014/main" id="{D27FF75E-C9E0-4D28-8F47-85C2D2EE375F}"/>
                  </a:ext>
                </a:extLst>
              </p:cNvPr>
              <p:cNvSpPr/>
              <p:nvPr>
                <p:custDataLst>
                  <p:tags r:id="rId36"/>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6" name="Arc 165">
                <a:extLst>
                  <a:ext uri="{FF2B5EF4-FFF2-40B4-BE49-F238E27FC236}">
                    <a16:creationId xmlns:a16="http://schemas.microsoft.com/office/drawing/2014/main" id="{BDC4F596-0330-4D95-8A02-83794DACDB00}"/>
                  </a:ext>
                </a:extLst>
              </p:cNvPr>
              <p:cNvSpPr/>
              <p:nvPr>
                <p:custDataLst>
                  <p:tags r:id="rId37"/>
                </p:custDataLst>
              </p:nvPr>
            </p:nvSpPr>
            <p:spPr>
              <a:xfrm>
                <a:off x="762000" y="1270000"/>
                <a:ext cx="254000" cy="254000"/>
              </a:xfrm>
              <a:prstGeom prst="arc">
                <a:avLst>
                  <a:gd name="adj1" fmla="val 16200000"/>
                  <a:gd name="adj2" fmla="val 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6" name="MoonLegend3">
              <a:extLst>
                <a:ext uri="{FF2B5EF4-FFF2-40B4-BE49-F238E27FC236}">
                  <a16:creationId xmlns:a16="http://schemas.microsoft.com/office/drawing/2014/main" id="{E4482EDB-85E9-4926-9441-26A85880E202}"/>
                </a:ext>
              </a:extLst>
            </p:cNvPr>
            <p:cNvGrpSpPr>
              <a:grpSpLocks noChangeAspect="1"/>
            </p:cNvGrpSpPr>
            <p:nvPr>
              <p:custDataLst>
                <p:tags r:id="rId27"/>
              </p:custDataLst>
            </p:nvPr>
          </p:nvGrpSpPr>
          <p:grpSpPr>
            <a:xfrm>
              <a:off x="7723680" y="2454085"/>
              <a:ext cx="228600" cy="228600"/>
              <a:chOff x="762000" y="1270000"/>
              <a:chExt cx="254000" cy="254000"/>
            </a:xfrm>
          </p:grpSpPr>
          <p:sp>
            <p:nvSpPr>
              <p:cNvPr id="163" name="Oval 162">
                <a:extLst>
                  <a:ext uri="{FF2B5EF4-FFF2-40B4-BE49-F238E27FC236}">
                    <a16:creationId xmlns:a16="http://schemas.microsoft.com/office/drawing/2014/main" id="{6B270099-CB45-46A3-8BC6-ADF0FABD3567}"/>
                  </a:ext>
                </a:extLst>
              </p:cNvPr>
              <p:cNvSpPr/>
              <p:nvPr>
                <p:custDataLst>
                  <p:tags r:id="rId34"/>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4" name="Arc 163">
                <a:extLst>
                  <a:ext uri="{FF2B5EF4-FFF2-40B4-BE49-F238E27FC236}">
                    <a16:creationId xmlns:a16="http://schemas.microsoft.com/office/drawing/2014/main" id="{4D910DDA-12F5-450E-85C1-CD98B4A9EE80}"/>
                  </a:ext>
                </a:extLst>
              </p:cNvPr>
              <p:cNvSpPr/>
              <p:nvPr>
                <p:custDataLst>
                  <p:tags r:id="rId35"/>
                </p:custDataLst>
              </p:nvPr>
            </p:nvSpPr>
            <p:spPr>
              <a:xfrm>
                <a:off x="762000" y="1270000"/>
                <a:ext cx="254000" cy="254000"/>
              </a:xfrm>
              <a:prstGeom prst="arc">
                <a:avLst>
                  <a:gd name="adj1" fmla="val 16200000"/>
                  <a:gd name="adj2" fmla="val 540000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7" name="MoonLegend4">
              <a:extLst>
                <a:ext uri="{FF2B5EF4-FFF2-40B4-BE49-F238E27FC236}">
                  <a16:creationId xmlns:a16="http://schemas.microsoft.com/office/drawing/2014/main" id="{2606D4D9-DA1B-4BEB-8CC9-41FDA33CC5A0}"/>
                </a:ext>
              </a:extLst>
            </p:cNvPr>
            <p:cNvGrpSpPr>
              <a:grpSpLocks noChangeAspect="1"/>
            </p:cNvGrpSpPr>
            <p:nvPr>
              <p:custDataLst>
                <p:tags r:id="rId28"/>
              </p:custDataLst>
            </p:nvPr>
          </p:nvGrpSpPr>
          <p:grpSpPr>
            <a:xfrm>
              <a:off x="7723680" y="2829900"/>
              <a:ext cx="228600" cy="228600"/>
              <a:chOff x="762000" y="1270000"/>
              <a:chExt cx="254000" cy="254000"/>
            </a:xfrm>
          </p:grpSpPr>
          <p:sp>
            <p:nvSpPr>
              <p:cNvPr id="161" name="Oval 160">
                <a:extLst>
                  <a:ext uri="{FF2B5EF4-FFF2-40B4-BE49-F238E27FC236}">
                    <a16:creationId xmlns:a16="http://schemas.microsoft.com/office/drawing/2014/main" id="{81477097-8655-4968-A993-EA579ADDDBCF}"/>
                  </a:ext>
                </a:extLst>
              </p:cNvPr>
              <p:cNvSpPr/>
              <p:nvPr>
                <p:custDataLst>
                  <p:tags r:id="rId32"/>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2" name="Arc 161">
                <a:extLst>
                  <a:ext uri="{FF2B5EF4-FFF2-40B4-BE49-F238E27FC236}">
                    <a16:creationId xmlns:a16="http://schemas.microsoft.com/office/drawing/2014/main" id="{EAFFF099-23A4-4400-9308-28EB2E760A74}"/>
                  </a:ext>
                </a:extLst>
              </p:cNvPr>
              <p:cNvSpPr/>
              <p:nvPr>
                <p:custDataLst>
                  <p:tags r:id="rId33"/>
                </p:custDataLst>
              </p:nvPr>
            </p:nvSpPr>
            <p:spPr>
              <a:xfrm>
                <a:off x="762000" y="1270000"/>
                <a:ext cx="254000" cy="254000"/>
              </a:xfrm>
              <a:prstGeom prst="arc">
                <a:avLst>
                  <a:gd name="adj1" fmla="val 16200000"/>
                  <a:gd name="adj2" fmla="val 1080000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8" name="MoonLegend5">
              <a:extLst>
                <a:ext uri="{FF2B5EF4-FFF2-40B4-BE49-F238E27FC236}">
                  <a16:creationId xmlns:a16="http://schemas.microsoft.com/office/drawing/2014/main" id="{157F392C-3A22-465F-B4F0-A7E9FD7A01A1}"/>
                </a:ext>
              </a:extLst>
            </p:cNvPr>
            <p:cNvGrpSpPr>
              <a:grpSpLocks noChangeAspect="1"/>
            </p:cNvGrpSpPr>
            <p:nvPr>
              <p:custDataLst>
                <p:tags r:id="rId29"/>
              </p:custDataLst>
            </p:nvPr>
          </p:nvGrpSpPr>
          <p:grpSpPr>
            <a:xfrm>
              <a:off x="7723680" y="3205716"/>
              <a:ext cx="228600" cy="228600"/>
              <a:chOff x="762000" y="1270000"/>
              <a:chExt cx="254000" cy="254000"/>
            </a:xfrm>
          </p:grpSpPr>
          <p:sp>
            <p:nvSpPr>
              <p:cNvPr id="159" name="Oval 158">
                <a:extLst>
                  <a:ext uri="{FF2B5EF4-FFF2-40B4-BE49-F238E27FC236}">
                    <a16:creationId xmlns:a16="http://schemas.microsoft.com/office/drawing/2014/main" id="{BE9440E9-0BAB-4509-A556-8A80E9683FAB}"/>
                  </a:ext>
                </a:extLst>
              </p:cNvPr>
              <p:cNvSpPr/>
              <p:nvPr>
                <p:custDataLst>
                  <p:tags r:id="rId30"/>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0" name="Arc 159">
                <a:extLst>
                  <a:ext uri="{FF2B5EF4-FFF2-40B4-BE49-F238E27FC236}">
                    <a16:creationId xmlns:a16="http://schemas.microsoft.com/office/drawing/2014/main" id="{CA6DB424-2E98-4F1D-87A4-EE09FA805687}"/>
                  </a:ext>
                </a:extLst>
              </p:cNvPr>
              <p:cNvSpPr/>
              <p:nvPr>
                <p:custDataLst>
                  <p:tags r:id="rId31"/>
                </p:custDataLst>
              </p:nvPr>
            </p:nvSpPr>
            <p:spPr>
              <a:xfrm>
                <a:off x="762000" y="1270000"/>
                <a:ext cx="254000" cy="254000"/>
              </a:xfrm>
              <a:prstGeom prst="arc">
                <a:avLst>
                  <a:gd name="adj1" fmla="val 16200000"/>
                  <a:gd name="adj2" fmla="val 1620000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grpSp>
        <p:nvGrpSpPr>
          <p:cNvPr id="169" name="Sticker" hidden="1">
            <a:extLst>
              <a:ext uri="{FF2B5EF4-FFF2-40B4-BE49-F238E27FC236}">
                <a16:creationId xmlns:a16="http://schemas.microsoft.com/office/drawing/2014/main" id="{2FA9271D-5EE0-4D66-9FDF-E4D1535949E8}"/>
              </a:ext>
            </a:extLst>
          </p:cNvPr>
          <p:cNvGrpSpPr>
            <a:grpSpLocks noChangeAspect="1"/>
          </p:cNvGrpSpPr>
          <p:nvPr userDrawn="1"/>
        </p:nvGrpSpPr>
        <p:grpSpPr bwMode="gray">
          <a:xfrm>
            <a:off x="558192" y="1289273"/>
            <a:ext cx="429605" cy="156997"/>
            <a:chOff x="8456447" y="272180"/>
            <a:chExt cx="322188" cy="156966"/>
          </a:xfrm>
        </p:grpSpPr>
        <p:sp>
          <p:nvSpPr>
            <p:cNvPr id="170" name="StickerRectangle">
              <a:extLst>
                <a:ext uri="{FF2B5EF4-FFF2-40B4-BE49-F238E27FC236}">
                  <a16:creationId xmlns:a16="http://schemas.microsoft.com/office/drawing/2014/main" id="{27342EFB-A6AF-4379-A9C9-4F8DD97D160E}"/>
                </a:ext>
              </a:extLst>
            </p:cNvPr>
            <p:cNvSpPr>
              <a:spLocks noChangeArrowheads="1"/>
            </p:cNvSpPr>
            <p:nvPr userDrawn="1"/>
          </p:nvSpPr>
          <p:spPr bwMode="gray">
            <a:xfrm>
              <a:off x="8456447" y="272180"/>
              <a:ext cx="322188" cy="156966"/>
            </a:xfrm>
            <a:prstGeom prst="leftRightArrow">
              <a:avLst>
                <a:gd name="adj1" fmla="val 100000"/>
                <a:gd name="adj2" fmla="val 0"/>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18288" anchor="t" anchorCtr="0">
              <a:spAutoFit/>
            </a:bodyPr>
            <a:lstStyle/>
            <a:p>
              <a:pPr algn="l" defTabSz="1193860">
                <a:buClr>
                  <a:schemeClr val="tx2"/>
                </a:buClr>
              </a:pPr>
              <a:r>
                <a:rPr lang="en-US" sz="900" b="1" spc="50" dirty="0">
                  <a:ln w="3175">
                    <a:noFill/>
                  </a:ln>
                  <a:solidFill>
                    <a:schemeClr val="tx1"/>
                  </a:solidFill>
                </a:rPr>
                <a:t>Sticker</a:t>
              </a:r>
              <a:endParaRPr lang="en-US" sz="800" baseline="0" dirty="0">
                <a:solidFill>
                  <a:schemeClr val="tx1"/>
                </a:solidFill>
                <a:latin typeface="+mn-lt"/>
                <a:ea typeface="+mn-ea"/>
              </a:endParaRPr>
            </a:p>
          </p:txBody>
        </p:sp>
        <p:cxnSp>
          <p:nvCxnSpPr>
            <p:cNvPr id="171" name="StickerUnderline">
              <a:extLst>
                <a:ext uri="{FF2B5EF4-FFF2-40B4-BE49-F238E27FC236}">
                  <a16:creationId xmlns:a16="http://schemas.microsoft.com/office/drawing/2014/main" id="{AC518518-EC41-445B-B558-9DBD24A778EA}"/>
                </a:ext>
              </a:extLst>
            </p:cNvPr>
            <p:cNvCxnSpPr>
              <a:cxnSpLocks noChangeShapeType="1"/>
              <a:stCxn id="170" idx="4"/>
              <a:endCxn id="170" idx="6"/>
            </p:cNvCxnSpPr>
            <p:nvPr/>
          </p:nvCxnSpPr>
          <p:spPr bwMode="gray">
            <a:xfrm>
              <a:off x="8456447" y="429146"/>
              <a:ext cx="322188" cy="0"/>
            </a:xfrm>
            <a:prstGeom prst="straightConnector1">
              <a:avLst/>
            </a:prstGeom>
            <a:noFill/>
            <a:ln w="4191">
              <a:solidFill>
                <a:schemeClr val="tx1"/>
              </a:solidFill>
              <a:round/>
              <a:headEnd/>
              <a:tailEnd/>
            </a:ln>
            <a:extLst>
              <a:ext uri="{909E8E84-426E-40DD-AFC4-6F175D3DCCD1}">
                <a14:hiddenFill xmlns:a14="http://schemas.microsoft.com/office/drawing/2010/main">
                  <a:noFill/>
                </a14:hiddenFill>
              </a:ext>
            </a:extLst>
          </p:spPr>
        </p:cxnSp>
      </p:grpSp>
      <p:grpSp>
        <p:nvGrpSpPr>
          <p:cNvPr id="179" name="LegendLines" hidden="1">
            <a:extLst>
              <a:ext uri="{FF2B5EF4-FFF2-40B4-BE49-F238E27FC236}">
                <a16:creationId xmlns:a16="http://schemas.microsoft.com/office/drawing/2014/main" id="{BA3F11B7-574B-46B5-AA05-051B7C0195CA}"/>
              </a:ext>
            </a:extLst>
          </p:cNvPr>
          <p:cNvGrpSpPr/>
          <p:nvPr userDrawn="1"/>
        </p:nvGrpSpPr>
        <p:grpSpPr>
          <a:xfrm>
            <a:off x="10440000" y="3243600"/>
            <a:ext cx="1269335" cy="958286"/>
            <a:chOff x="4372690" y="3739101"/>
            <a:chExt cx="1269335" cy="958286"/>
          </a:xfrm>
        </p:grpSpPr>
        <p:sp>
          <p:nvSpPr>
            <p:cNvPr id="180" name="Legend1">
              <a:extLst>
                <a:ext uri="{FF2B5EF4-FFF2-40B4-BE49-F238E27FC236}">
                  <a16:creationId xmlns:a16="http://schemas.microsoft.com/office/drawing/2014/main" id="{A89F3277-B9B0-4605-94B5-1A0F3CF3FD94}"/>
                </a:ext>
              </a:extLst>
            </p:cNvPr>
            <p:cNvSpPr txBox="1"/>
            <p:nvPr/>
          </p:nvSpPr>
          <p:spPr>
            <a:xfrm>
              <a:off x="4988914" y="3739101"/>
              <a:ext cx="653111"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81" name="Legend2">
              <a:extLst>
                <a:ext uri="{FF2B5EF4-FFF2-40B4-BE49-F238E27FC236}">
                  <a16:creationId xmlns:a16="http://schemas.microsoft.com/office/drawing/2014/main" id="{728FD0F6-6F17-4DBC-A433-275600325C11}"/>
                </a:ext>
              </a:extLst>
            </p:cNvPr>
            <p:cNvSpPr txBox="1"/>
            <p:nvPr/>
          </p:nvSpPr>
          <p:spPr>
            <a:xfrm>
              <a:off x="4988914" y="4110522"/>
              <a:ext cx="653111"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82" name="Legend3">
              <a:extLst>
                <a:ext uri="{FF2B5EF4-FFF2-40B4-BE49-F238E27FC236}">
                  <a16:creationId xmlns:a16="http://schemas.microsoft.com/office/drawing/2014/main" id="{824D0AAE-0E8B-4539-A5E0-724A7C2C5FB7}"/>
                </a:ext>
              </a:extLst>
            </p:cNvPr>
            <p:cNvSpPr txBox="1"/>
            <p:nvPr/>
          </p:nvSpPr>
          <p:spPr>
            <a:xfrm>
              <a:off x="4988914" y="4481943"/>
              <a:ext cx="653111"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83" name="LineLegend3">
              <a:extLst>
                <a:ext uri="{FF2B5EF4-FFF2-40B4-BE49-F238E27FC236}">
                  <a16:creationId xmlns:a16="http://schemas.microsoft.com/office/drawing/2014/main" id="{15B966CE-74A4-42D7-84D1-50EE1BD807B7}"/>
                </a:ext>
              </a:extLst>
            </p:cNvPr>
            <p:cNvSpPr>
              <a:spLocks noChangeShapeType="1"/>
            </p:cNvSpPr>
            <p:nvPr/>
          </p:nvSpPr>
          <p:spPr bwMode="gray">
            <a:xfrm>
              <a:off x="4372690" y="4588113"/>
              <a:ext cx="457200" cy="0"/>
            </a:xfrm>
            <a:prstGeom prst="line">
              <a:avLst/>
            </a:prstGeom>
            <a:noFill/>
            <a:ln w="2857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aseline="0" dirty="0">
                <a:latin typeface="+mn-lt"/>
                <a:ea typeface="+mn-ea"/>
              </a:endParaRPr>
            </a:p>
          </p:txBody>
        </p:sp>
        <p:sp>
          <p:nvSpPr>
            <p:cNvPr id="184" name="LineLegend2">
              <a:extLst>
                <a:ext uri="{FF2B5EF4-FFF2-40B4-BE49-F238E27FC236}">
                  <a16:creationId xmlns:a16="http://schemas.microsoft.com/office/drawing/2014/main" id="{4AD11E2E-205C-4B89-BD31-DA18921C3385}"/>
                </a:ext>
              </a:extLst>
            </p:cNvPr>
            <p:cNvSpPr>
              <a:spLocks noChangeShapeType="1"/>
            </p:cNvSpPr>
            <p:nvPr/>
          </p:nvSpPr>
          <p:spPr bwMode="gray">
            <a:xfrm>
              <a:off x="4372690" y="4214754"/>
              <a:ext cx="457200" cy="0"/>
            </a:xfrm>
            <a:prstGeom prst="line">
              <a:avLst/>
            </a:prstGeom>
            <a:noFill/>
            <a:ln w="28575">
              <a:solidFill>
                <a:schemeClr val="accent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aseline="0" dirty="0">
                <a:latin typeface="+mn-lt"/>
                <a:ea typeface="+mn-ea"/>
              </a:endParaRPr>
            </a:p>
          </p:txBody>
        </p:sp>
        <p:sp>
          <p:nvSpPr>
            <p:cNvPr id="185" name="LineLegend1">
              <a:extLst>
                <a:ext uri="{FF2B5EF4-FFF2-40B4-BE49-F238E27FC236}">
                  <a16:creationId xmlns:a16="http://schemas.microsoft.com/office/drawing/2014/main" id="{393D5D55-EAFF-4EBE-B2CF-AF057C324E68}"/>
                </a:ext>
              </a:extLst>
            </p:cNvPr>
            <p:cNvSpPr>
              <a:spLocks noChangeShapeType="1"/>
            </p:cNvSpPr>
            <p:nvPr/>
          </p:nvSpPr>
          <p:spPr bwMode="gray">
            <a:xfrm>
              <a:off x="4372690" y="3846823"/>
              <a:ext cx="457200" cy="0"/>
            </a:xfrm>
            <a:prstGeom prst="line">
              <a:avLst/>
            </a:prstGeom>
            <a:noFill/>
            <a:ln w="28575">
              <a:solidFill>
                <a:schemeClr val="accent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aseline="0" dirty="0">
                <a:latin typeface="+mn-lt"/>
                <a:ea typeface="+mn-ea"/>
              </a:endParaRPr>
            </a:p>
          </p:txBody>
        </p:sp>
      </p:grpSp>
    </p:spTree>
    <p:extLst>
      <p:ext uri="{BB962C8B-B14F-4D97-AF65-F5344CB8AC3E}">
        <p14:creationId xmlns:p14="http://schemas.microsoft.com/office/powerpoint/2010/main" val="2969229741"/>
      </p:ext>
    </p:extLst>
  </p:cSld>
  <p:clrMap bg1="lt1" tx1="dk1" bg2="lt2" tx2="dk2" accent1="accent1" accent2="accent2" accent3="accent3" accent4="accent4" accent5="accent5" accent6="accent6" hlink="hlink" folHlink="folHlink"/>
  <p:sldLayoutIdLst>
    <p:sldLayoutId id="2147483794" r:id="rId1"/>
    <p:sldLayoutId id="2147483654" r:id="rId2"/>
    <p:sldLayoutId id="2147483807" r:id="rId3"/>
    <p:sldLayoutId id="2147483800" r:id="rId4"/>
    <p:sldLayoutId id="2147483659" r:id="rId5"/>
    <p:sldLayoutId id="2147483804" r:id="rId6"/>
    <p:sldLayoutId id="2147483860" r:id="rId7"/>
    <p:sldLayoutId id="2147483856" r:id="rId8"/>
    <p:sldLayoutId id="2147483805" r:id="rId9"/>
    <p:sldLayoutId id="2147483806" r:id="rId10"/>
    <p:sldLayoutId id="2147483882" r:id="rId11"/>
    <p:sldLayoutId id="2147483879" r:id="rId12"/>
    <p:sldLayoutId id="2147483706" r:id="rId13"/>
    <p:sldLayoutId id="2147483718" r:id="rId14"/>
  </p:sldLayoutIdLst>
  <p:txStyles>
    <p:titleStyle>
      <a:lvl1pPr algn="l" defTabSz="914400" rtl="0" eaLnBrk="1" latinLnBrk="0" hangingPunct="1">
        <a:lnSpc>
          <a:spcPct val="93000"/>
        </a:lnSpc>
        <a:spcBef>
          <a:spcPct val="0"/>
        </a:spcBef>
        <a:buNone/>
        <a:defRPr sz="2500" b="1" kern="1200" spc="0" baseline="0">
          <a:ln w="6350" cap="flat">
            <a:noFill/>
            <a:miter lim="800000"/>
          </a:ln>
          <a:solidFill>
            <a:schemeClr val="tx1"/>
          </a:solidFill>
          <a:latin typeface="+mj-lt"/>
          <a:ea typeface="+mj-ea"/>
          <a:cs typeface="+mj-cs"/>
        </a:defRPr>
      </a:lvl1pPr>
    </p:titleStyle>
    <p:body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368">
          <p15:clr>
            <a:srgbClr val="5ACBF0"/>
          </p15:clr>
        </p15:guide>
        <p15:guide id="3" orient="horz" pos="3912">
          <p15:clr>
            <a:srgbClr val="5ACBF0"/>
          </p15:clr>
        </p15:guide>
        <p15:guide id="4" orient="horz" pos="1075">
          <p15:clr>
            <a:srgbClr val="F26B43"/>
          </p15:clr>
        </p15:guide>
        <p15:guide id="5" pos="7329">
          <p15:clr>
            <a:srgbClr val="F26B43"/>
          </p15:clr>
        </p15:guide>
        <p15:guide id="6" pos="345">
          <p15:clr>
            <a:srgbClr val="F26B43"/>
          </p15:clr>
        </p15:guide>
        <p15:guide id="8" orient="horz" pos="4063">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08800E62-ECD5-472D-995B-013B57BB4C07}"/>
              </a:ext>
            </a:extLst>
          </p:cNvPr>
          <p:cNvGraphicFramePr>
            <a:graphicFrameLocks noChangeAspect="1"/>
          </p:cNvGraphicFramePr>
          <p:nvPr userDrawn="1">
            <p:custDataLst>
              <p:tags r:id="rId20"/>
            </p:custDataLst>
            <p:extLst>
              <p:ext uri="{D42A27DB-BD31-4B8C-83A1-F6EECF244321}">
                <p14:modId xmlns:p14="http://schemas.microsoft.com/office/powerpoint/2010/main" val="53818784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4404" name="think-cell Slide" r:id="rId43" imgW="344" imgH="344" progId="TCLayout.ActiveDocument.1">
                  <p:embed/>
                </p:oleObj>
              </mc:Choice>
              <mc:Fallback>
                <p:oleObj name="think-cell Slide" r:id="rId43" imgW="344" imgH="344" progId="TCLayout.ActiveDocument.1">
                  <p:embed/>
                  <p:pic>
                    <p:nvPicPr>
                      <p:cNvPr id="3" name="Object 2" hidden="1">
                        <a:extLst>
                          <a:ext uri="{FF2B5EF4-FFF2-40B4-BE49-F238E27FC236}">
                            <a16:creationId xmlns:a16="http://schemas.microsoft.com/office/drawing/2014/main" id="{08800E62-ECD5-472D-995B-013B57BB4C07}"/>
                          </a:ext>
                        </a:extLst>
                      </p:cNvPr>
                      <p:cNvPicPr/>
                      <p:nvPr/>
                    </p:nvPicPr>
                    <p:blipFill>
                      <a:blip r:embed="rId44"/>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1D1744EB-7E76-4AE2-88F6-C0D4CE03B5BB}"/>
              </a:ext>
            </a:extLst>
          </p:cNvPr>
          <p:cNvSpPr/>
          <p:nvPr userDrawn="1">
            <p:custDataLst>
              <p:tags r:id="rId21"/>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103" name="SlideLogoText">
            <a:extLst>
              <a:ext uri="{FF2B5EF4-FFF2-40B4-BE49-F238E27FC236}">
                <a16:creationId xmlns:a16="http://schemas.microsoft.com/office/drawing/2014/main" id="{69FC0062-74AE-4BDA-ACE7-D069B448DDBC}"/>
              </a:ext>
            </a:extLst>
          </p:cNvPr>
          <p:cNvSpPr txBox="1"/>
          <p:nvPr userDrawn="1">
            <p:custDataLst>
              <p:tags r:id="rId22"/>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cxnSp>
        <p:nvCxnSpPr>
          <p:cNvPr id="106" name="BottomLine">
            <a:extLst>
              <a:ext uri="{FF2B5EF4-FFF2-40B4-BE49-F238E27FC236}">
                <a16:creationId xmlns:a16="http://schemas.microsoft.com/office/drawing/2014/main" id="{8B868434-776E-46FC-90D6-2CC6F63A9A51}"/>
              </a:ext>
            </a:extLst>
          </p:cNvPr>
          <p:cNvCxnSpPr/>
          <p:nvPr userDrawn="1">
            <p:custDataLst>
              <p:tags r:id="rId23"/>
            </p:custDataLst>
          </p:nvPr>
        </p:nvCxnSpPr>
        <p:spPr>
          <a:xfrm>
            <a:off x="554736" y="6453769"/>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TopLine">
            <a:extLst>
              <a:ext uri="{FF2B5EF4-FFF2-40B4-BE49-F238E27FC236}">
                <a16:creationId xmlns:a16="http://schemas.microsoft.com/office/drawing/2014/main" id="{00E8CD27-C104-4563-9322-C0A2ABFCB5E3}"/>
              </a:ext>
            </a:extLst>
          </p:cNvPr>
          <p:cNvCxnSpPr/>
          <p:nvPr userDrawn="1">
            <p:custDataLst>
              <p:tags r:id="rId24"/>
            </p:custDataLst>
          </p:nvPr>
        </p:nvCxnSpPr>
        <p:spPr>
          <a:xfrm>
            <a:off x="554736" y="1181906"/>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53" name="2. Slide Title">
            <a:extLst>
              <a:ext uri="{FF2B5EF4-FFF2-40B4-BE49-F238E27FC236}">
                <a16:creationId xmlns:a16="http://schemas.microsoft.com/office/drawing/2014/main" id="{7C8D601E-A2E1-4979-AE83-B694B9829662}"/>
              </a:ext>
            </a:extLst>
          </p:cNvPr>
          <p:cNvSpPr>
            <a:spLocks noGrp="1"/>
          </p:cNvSpPr>
          <p:nvPr>
            <p:ph type="title"/>
            <p:custDataLst>
              <p:tags r:id="rId25"/>
            </p:custDataLst>
          </p:nvPr>
        </p:nvSpPr>
        <p:spPr>
          <a:xfrm>
            <a:off x="554736" y="172212"/>
            <a:ext cx="11082528" cy="731520"/>
          </a:xfrm>
          <a:prstGeom prst="rect">
            <a:avLst/>
          </a:prstGeom>
        </p:spPr>
        <p:txBody>
          <a:bodyPr vert="horz" wrap="square" lIns="0" tIns="0" rIns="0" bIns="0" rtlCol="0" anchor="b" anchorCtr="0">
            <a:noAutofit/>
          </a:bodyPr>
          <a:lstStyle/>
          <a:p>
            <a:r>
              <a:rPr lang="en-US" dirty="0"/>
              <a:t>Click to edit Master title style</a:t>
            </a:r>
          </a:p>
        </p:txBody>
      </p:sp>
      <p:sp>
        <p:nvSpPr>
          <p:cNvPr id="54" name="Text Placeholder 2">
            <a:extLst>
              <a:ext uri="{FF2B5EF4-FFF2-40B4-BE49-F238E27FC236}">
                <a16:creationId xmlns:a16="http://schemas.microsoft.com/office/drawing/2014/main" id="{6A9C4AD8-E579-4AD3-9B92-5A31AC8DDA01}"/>
              </a:ext>
            </a:extLst>
          </p:cNvPr>
          <p:cNvSpPr>
            <a:spLocks noGrp="1"/>
          </p:cNvSpPr>
          <p:nvPr>
            <p:ph type="body" idx="1"/>
          </p:nvPr>
        </p:nvSpPr>
        <p:spPr>
          <a:xfrm>
            <a:off x="554736" y="2171700"/>
            <a:ext cx="11082528" cy="2523768"/>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55" name="Grid" hidden="1">
            <a:extLst>
              <a:ext uri="{FF2B5EF4-FFF2-40B4-BE49-F238E27FC236}">
                <a16:creationId xmlns:a16="http://schemas.microsoft.com/office/drawing/2014/main" id="{DEFB2FD9-7CD8-4FAE-9553-EBB1883173D8}"/>
              </a:ext>
            </a:extLst>
          </p:cNvPr>
          <p:cNvGrpSpPr/>
          <p:nvPr userDrawn="1">
            <p:custDataLst>
              <p:tags r:id="rId26"/>
            </p:custDataLst>
          </p:nvPr>
        </p:nvGrpSpPr>
        <p:grpSpPr>
          <a:xfrm>
            <a:off x="1524" y="0"/>
            <a:ext cx="12190476" cy="6858000"/>
            <a:chOff x="0" y="0"/>
            <a:chExt cx="12190476" cy="6858000"/>
          </a:xfrm>
        </p:grpSpPr>
        <p:sp>
          <p:nvSpPr>
            <p:cNvPr id="56" name="slide margin">
              <a:extLst>
                <a:ext uri="{FF2B5EF4-FFF2-40B4-BE49-F238E27FC236}">
                  <a16:creationId xmlns:a16="http://schemas.microsoft.com/office/drawing/2014/main" id="{38DD344F-AD20-46A3-A11B-2D82C3344FEC}"/>
                </a:ext>
              </a:extLst>
            </p:cNvPr>
            <p:cNvSpPr/>
            <p:nvPr/>
          </p:nvSpPr>
          <p:spPr bwMode="invGray">
            <a:xfrm>
              <a:off x="1524" y="0"/>
              <a:ext cx="12188952" cy="6858000"/>
            </a:xfrm>
            <a:custGeom>
              <a:avLst/>
              <a:gdLst>
                <a:gd name="connsiteX0" fmla="*/ 551868 w 12188952"/>
                <a:gd name="connsiteY0" fmla="*/ 1709928 h 6858000"/>
                <a:gd name="connsiteX1" fmla="*/ 551868 w 12188952"/>
                <a:gd name="connsiteY1" fmla="*/ 6217920 h 6858000"/>
                <a:gd name="connsiteX2" fmla="*/ 11636196 w 12188952"/>
                <a:gd name="connsiteY2" fmla="*/ 6217920 h 6858000"/>
                <a:gd name="connsiteX3" fmla="*/ 11636196 w 12188952"/>
                <a:gd name="connsiteY3" fmla="*/ 1709928 h 6858000"/>
                <a:gd name="connsiteX4" fmla="*/ 0 w 12188952"/>
                <a:gd name="connsiteY4" fmla="*/ 0 h 6858000"/>
                <a:gd name="connsiteX5" fmla="*/ 12188952 w 12188952"/>
                <a:gd name="connsiteY5" fmla="*/ 0 h 6858000"/>
                <a:gd name="connsiteX6" fmla="*/ 12188952 w 12188952"/>
                <a:gd name="connsiteY6" fmla="*/ 6858000 h 6858000"/>
                <a:gd name="connsiteX7" fmla="*/ 0 w 1218895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88952" h="6858000">
                  <a:moveTo>
                    <a:pt x="551868" y="1709928"/>
                  </a:moveTo>
                  <a:lnTo>
                    <a:pt x="551868" y="6217920"/>
                  </a:lnTo>
                  <a:lnTo>
                    <a:pt x="11636196" y="6217920"/>
                  </a:lnTo>
                  <a:lnTo>
                    <a:pt x="11636196" y="1709928"/>
                  </a:lnTo>
                  <a:close/>
                  <a:moveTo>
                    <a:pt x="0" y="0"/>
                  </a:moveTo>
                  <a:lnTo>
                    <a:pt x="12188952" y="0"/>
                  </a:lnTo>
                  <a:lnTo>
                    <a:pt x="12188952" y="6858000"/>
                  </a:lnTo>
                  <a:lnTo>
                    <a:pt x="0" y="6858000"/>
                  </a:lnTo>
                  <a:close/>
                </a:path>
              </a:pathLst>
            </a:custGeom>
            <a:solidFill>
              <a:srgbClr val="FF0000">
                <a:alpha val="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err="1">
                <a:solidFill>
                  <a:schemeClr val="tx1"/>
                </a:solidFill>
                <a:latin typeface="+mn-lt"/>
              </a:endParaRPr>
            </a:p>
          </p:txBody>
        </p:sp>
        <p:cxnSp>
          <p:nvCxnSpPr>
            <p:cNvPr id="57" name="Straight Connector 56">
              <a:extLst>
                <a:ext uri="{FF2B5EF4-FFF2-40B4-BE49-F238E27FC236}">
                  <a16:creationId xmlns:a16="http://schemas.microsoft.com/office/drawing/2014/main" id="{6C7601CF-5E5B-457D-847F-427610DA2FB7}"/>
                </a:ext>
              </a:extLst>
            </p:cNvPr>
            <p:cNvCxnSpPr/>
            <p:nvPr/>
          </p:nvCxnSpPr>
          <p:spPr bwMode="invGray">
            <a:xfrm>
              <a:off x="859460"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731F3C21-0066-454F-858F-CF8DE7C15746}"/>
                </a:ext>
              </a:extLst>
            </p:cNvPr>
            <p:cNvCxnSpPr/>
            <p:nvPr/>
          </p:nvCxnSpPr>
          <p:spPr bwMode="invGray">
            <a:xfrm>
              <a:off x="11332545"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E62C2F96-141D-4584-8AFC-7B03AC967AD5}"/>
                </a:ext>
              </a:extLst>
            </p:cNvPr>
            <p:cNvCxnSpPr/>
            <p:nvPr/>
          </p:nvCxnSpPr>
          <p:spPr bwMode="invGray">
            <a:xfrm>
              <a:off x="1811559"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BFFAB406-01C7-4D16-B756-95AABF69356F}"/>
                </a:ext>
              </a:extLst>
            </p:cNvPr>
            <p:cNvCxnSpPr/>
            <p:nvPr/>
          </p:nvCxnSpPr>
          <p:spPr bwMode="invGray">
            <a:xfrm>
              <a:off x="2763658"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AC0947A7-511E-40BC-89AC-7FB57EB8253A}"/>
                </a:ext>
              </a:extLst>
            </p:cNvPr>
            <p:cNvCxnSpPr/>
            <p:nvPr/>
          </p:nvCxnSpPr>
          <p:spPr bwMode="invGray">
            <a:xfrm>
              <a:off x="3715757"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EE13BF7D-FE79-4AD9-BD1E-86E33F888F0B}"/>
                </a:ext>
              </a:extLst>
            </p:cNvPr>
            <p:cNvCxnSpPr/>
            <p:nvPr/>
          </p:nvCxnSpPr>
          <p:spPr bwMode="invGray">
            <a:xfrm>
              <a:off x="4667856"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39CD20B4-6A15-49A2-A59E-FCCFB641E09C}"/>
                </a:ext>
              </a:extLst>
            </p:cNvPr>
            <p:cNvCxnSpPr/>
            <p:nvPr/>
          </p:nvCxnSpPr>
          <p:spPr bwMode="invGray">
            <a:xfrm>
              <a:off x="5619955"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88C9107F-AE78-4984-826C-0B2406DAF134}"/>
                </a:ext>
              </a:extLst>
            </p:cNvPr>
            <p:cNvCxnSpPr/>
            <p:nvPr/>
          </p:nvCxnSpPr>
          <p:spPr bwMode="invGray">
            <a:xfrm>
              <a:off x="6572054"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934F056F-D81A-4196-9B3A-AE8FD5591CB2}"/>
                </a:ext>
              </a:extLst>
            </p:cNvPr>
            <p:cNvCxnSpPr/>
            <p:nvPr/>
          </p:nvCxnSpPr>
          <p:spPr bwMode="invGray">
            <a:xfrm>
              <a:off x="7524153"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A4C1E84A-C73C-43D4-BA3C-8DBC74530EF8}"/>
                </a:ext>
              </a:extLst>
            </p:cNvPr>
            <p:cNvCxnSpPr/>
            <p:nvPr/>
          </p:nvCxnSpPr>
          <p:spPr bwMode="invGray">
            <a:xfrm>
              <a:off x="8476252"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BE85AE8D-58C3-4AA0-B6F0-E5B277CA7900}"/>
                </a:ext>
              </a:extLst>
            </p:cNvPr>
            <p:cNvCxnSpPr/>
            <p:nvPr/>
          </p:nvCxnSpPr>
          <p:spPr bwMode="invGray">
            <a:xfrm>
              <a:off x="9428351"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7C36F9C0-4B83-4C02-9FB8-FE87C7414EE2}"/>
                </a:ext>
              </a:extLst>
            </p:cNvPr>
            <p:cNvCxnSpPr/>
            <p:nvPr/>
          </p:nvCxnSpPr>
          <p:spPr bwMode="invGray">
            <a:xfrm>
              <a:off x="10380450"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sp>
          <p:nvSpPr>
            <p:cNvPr id="69" name="Freeform: Shape 68">
              <a:extLst>
                <a:ext uri="{FF2B5EF4-FFF2-40B4-BE49-F238E27FC236}">
                  <a16:creationId xmlns:a16="http://schemas.microsoft.com/office/drawing/2014/main" id="{33B3485C-D98D-4843-9430-BAB5037871BA}"/>
                </a:ext>
              </a:extLst>
            </p:cNvPr>
            <p:cNvSpPr/>
            <p:nvPr/>
          </p:nvSpPr>
          <p:spPr bwMode="invGray">
            <a:xfrm>
              <a:off x="1524" y="0"/>
              <a:ext cx="553212" cy="6858000"/>
            </a:xfrm>
            <a:custGeom>
              <a:avLst/>
              <a:gdLst>
                <a:gd name="connsiteX0" fmla="*/ 0 w 553212"/>
                <a:gd name="connsiteY0" fmla="*/ 0 h 6858000"/>
                <a:gd name="connsiteX1" fmla="*/ 553212 w 553212"/>
                <a:gd name="connsiteY1" fmla="*/ 0 h 6858000"/>
                <a:gd name="connsiteX2" fmla="*/ 553212 w 553212"/>
                <a:gd name="connsiteY2" fmla="*/ 6858000 h 6858000"/>
                <a:gd name="connsiteX3" fmla="*/ 0 w 553212"/>
                <a:gd name="connsiteY3" fmla="*/ 6858000 h 6858000"/>
                <a:gd name="connsiteX4" fmla="*/ 0 w 553212"/>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3212" h="6858000">
                  <a:moveTo>
                    <a:pt x="0" y="0"/>
                  </a:moveTo>
                  <a:lnTo>
                    <a:pt x="553212" y="0"/>
                  </a:lnTo>
                  <a:lnTo>
                    <a:pt x="553212"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0" name="Freeform: Shape 69">
              <a:extLst>
                <a:ext uri="{FF2B5EF4-FFF2-40B4-BE49-F238E27FC236}">
                  <a16:creationId xmlns:a16="http://schemas.microsoft.com/office/drawing/2014/main" id="{D4711F5E-C124-4817-92AB-CA50490512E0}"/>
                </a:ext>
              </a:extLst>
            </p:cNvPr>
            <p:cNvSpPr/>
            <p:nvPr/>
          </p:nvSpPr>
          <p:spPr bwMode="invGray">
            <a:xfrm>
              <a:off x="1167385"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1" name="Freeform: Shape 70">
              <a:extLst>
                <a:ext uri="{FF2B5EF4-FFF2-40B4-BE49-F238E27FC236}">
                  <a16:creationId xmlns:a16="http://schemas.microsoft.com/office/drawing/2014/main" id="{287B4A93-F9FF-464C-9429-7F0508C752D8}"/>
                </a:ext>
              </a:extLst>
            </p:cNvPr>
            <p:cNvSpPr/>
            <p:nvPr/>
          </p:nvSpPr>
          <p:spPr bwMode="invGray">
            <a:xfrm>
              <a:off x="2119484"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2" name="Freeform: Shape 71">
              <a:extLst>
                <a:ext uri="{FF2B5EF4-FFF2-40B4-BE49-F238E27FC236}">
                  <a16:creationId xmlns:a16="http://schemas.microsoft.com/office/drawing/2014/main" id="{F30BD8E3-A9FF-4CAF-AFCE-78BAF967AB1A}"/>
                </a:ext>
              </a:extLst>
            </p:cNvPr>
            <p:cNvSpPr/>
            <p:nvPr/>
          </p:nvSpPr>
          <p:spPr bwMode="invGray">
            <a:xfrm>
              <a:off x="3071583"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3" name="Freeform: Shape 72">
              <a:extLst>
                <a:ext uri="{FF2B5EF4-FFF2-40B4-BE49-F238E27FC236}">
                  <a16:creationId xmlns:a16="http://schemas.microsoft.com/office/drawing/2014/main" id="{68DFD3D7-8227-4BAE-92E3-7A8D1D9D120B}"/>
                </a:ext>
              </a:extLst>
            </p:cNvPr>
            <p:cNvSpPr/>
            <p:nvPr/>
          </p:nvSpPr>
          <p:spPr bwMode="invGray">
            <a:xfrm>
              <a:off x="4023681" y="0"/>
              <a:ext cx="339450" cy="6858000"/>
            </a:xfrm>
            <a:custGeom>
              <a:avLst/>
              <a:gdLst>
                <a:gd name="connsiteX0" fmla="*/ 0 w 339450"/>
                <a:gd name="connsiteY0" fmla="*/ 0 h 6858000"/>
                <a:gd name="connsiteX1" fmla="*/ 339450 w 339450"/>
                <a:gd name="connsiteY1" fmla="*/ 0 h 6858000"/>
                <a:gd name="connsiteX2" fmla="*/ 339450 w 339450"/>
                <a:gd name="connsiteY2" fmla="*/ 6858000 h 6858000"/>
                <a:gd name="connsiteX3" fmla="*/ 0 w 339450"/>
                <a:gd name="connsiteY3" fmla="*/ 6858000 h 6858000"/>
                <a:gd name="connsiteX4" fmla="*/ 0 w 33945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0" h="6858000">
                  <a:moveTo>
                    <a:pt x="0" y="0"/>
                  </a:moveTo>
                  <a:lnTo>
                    <a:pt x="339450" y="0"/>
                  </a:lnTo>
                  <a:lnTo>
                    <a:pt x="339450"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4" name="Freeform: Shape 73">
              <a:extLst>
                <a:ext uri="{FF2B5EF4-FFF2-40B4-BE49-F238E27FC236}">
                  <a16:creationId xmlns:a16="http://schemas.microsoft.com/office/drawing/2014/main" id="{B1BDBD63-521E-429E-88F1-146A189AC445}"/>
                </a:ext>
              </a:extLst>
            </p:cNvPr>
            <p:cNvSpPr/>
            <p:nvPr/>
          </p:nvSpPr>
          <p:spPr bwMode="invGray">
            <a:xfrm>
              <a:off x="4975780"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5" name="Freeform: Shape 74">
              <a:extLst>
                <a:ext uri="{FF2B5EF4-FFF2-40B4-BE49-F238E27FC236}">
                  <a16:creationId xmlns:a16="http://schemas.microsoft.com/office/drawing/2014/main" id="{A0B0088A-AB05-469E-9D5A-008850E9B532}"/>
                </a:ext>
              </a:extLst>
            </p:cNvPr>
            <p:cNvSpPr/>
            <p:nvPr/>
          </p:nvSpPr>
          <p:spPr bwMode="invGray">
            <a:xfrm>
              <a:off x="5927879"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6" name="Freeform: Shape 75">
              <a:extLst>
                <a:ext uri="{FF2B5EF4-FFF2-40B4-BE49-F238E27FC236}">
                  <a16:creationId xmlns:a16="http://schemas.microsoft.com/office/drawing/2014/main" id="{19BCFA35-14ED-4686-918B-E003CB0183E0}"/>
                </a:ext>
              </a:extLst>
            </p:cNvPr>
            <p:cNvSpPr/>
            <p:nvPr/>
          </p:nvSpPr>
          <p:spPr bwMode="invGray">
            <a:xfrm>
              <a:off x="6879978"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7" name="Freeform: Shape 76">
              <a:extLst>
                <a:ext uri="{FF2B5EF4-FFF2-40B4-BE49-F238E27FC236}">
                  <a16:creationId xmlns:a16="http://schemas.microsoft.com/office/drawing/2014/main" id="{32C9479A-9B75-4DAD-BD6F-ACA06F40053D}"/>
                </a:ext>
              </a:extLst>
            </p:cNvPr>
            <p:cNvSpPr/>
            <p:nvPr/>
          </p:nvSpPr>
          <p:spPr bwMode="invGray">
            <a:xfrm>
              <a:off x="7832077"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8" name="Freeform: Shape 77">
              <a:extLst>
                <a:ext uri="{FF2B5EF4-FFF2-40B4-BE49-F238E27FC236}">
                  <a16:creationId xmlns:a16="http://schemas.microsoft.com/office/drawing/2014/main" id="{0E502045-AFEE-46BD-82EF-7FDCA210A972}"/>
                </a:ext>
              </a:extLst>
            </p:cNvPr>
            <p:cNvSpPr/>
            <p:nvPr/>
          </p:nvSpPr>
          <p:spPr bwMode="invGray">
            <a:xfrm>
              <a:off x="8784176"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9" name="Freeform: Shape 78">
              <a:extLst>
                <a:ext uri="{FF2B5EF4-FFF2-40B4-BE49-F238E27FC236}">
                  <a16:creationId xmlns:a16="http://schemas.microsoft.com/office/drawing/2014/main" id="{8331B978-23AB-4D1C-BDEB-D3F9BEDAA2DB}"/>
                </a:ext>
              </a:extLst>
            </p:cNvPr>
            <p:cNvSpPr/>
            <p:nvPr/>
          </p:nvSpPr>
          <p:spPr bwMode="invGray">
            <a:xfrm>
              <a:off x="9736274" y="0"/>
              <a:ext cx="339450" cy="6858000"/>
            </a:xfrm>
            <a:custGeom>
              <a:avLst/>
              <a:gdLst>
                <a:gd name="connsiteX0" fmla="*/ 0 w 339450"/>
                <a:gd name="connsiteY0" fmla="*/ 0 h 6858000"/>
                <a:gd name="connsiteX1" fmla="*/ 339450 w 339450"/>
                <a:gd name="connsiteY1" fmla="*/ 0 h 6858000"/>
                <a:gd name="connsiteX2" fmla="*/ 339450 w 339450"/>
                <a:gd name="connsiteY2" fmla="*/ 6858000 h 6858000"/>
                <a:gd name="connsiteX3" fmla="*/ 0 w 339450"/>
                <a:gd name="connsiteY3" fmla="*/ 6858000 h 6858000"/>
                <a:gd name="connsiteX4" fmla="*/ 0 w 33945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0" h="6858000">
                  <a:moveTo>
                    <a:pt x="0" y="0"/>
                  </a:moveTo>
                  <a:lnTo>
                    <a:pt x="339450" y="0"/>
                  </a:lnTo>
                  <a:lnTo>
                    <a:pt x="339450"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0" name="Freeform: Shape 79">
              <a:extLst>
                <a:ext uri="{FF2B5EF4-FFF2-40B4-BE49-F238E27FC236}">
                  <a16:creationId xmlns:a16="http://schemas.microsoft.com/office/drawing/2014/main" id="{B5C2958A-8756-4F5D-9D2E-8609AF3FE7F3}"/>
                </a:ext>
              </a:extLst>
            </p:cNvPr>
            <p:cNvSpPr/>
            <p:nvPr/>
          </p:nvSpPr>
          <p:spPr bwMode="invGray">
            <a:xfrm>
              <a:off x="10688372" y="0"/>
              <a:ext cx="336244" cy="6858000"/>
            </a:xfrm>
            <a:custGeom>
              <a:avLst/>
              <a:gdLst>
                <a:gd name="connsiteX0" fmla="*/ 0 w 336244"/>
                <a:gd name="connsiteY0" fmla="*/ 0 h 6858000"/>
                <a:gd name="connsiteX1" fmla="*/ 336244 w 336244"/>
                <a:gd name="connsiteY1" fmla="*/ 0 h 6858000"/>
                <a:gd name="connsiteX2" fmla="*/ 336244 w 336244"/>
                <a:gd name="connsiteY2" fmla="*/ 6858000 h 6858000"/>
                <a:gd name="connsiteX3" fmla="*/ 0 w 336244"/>
                <a:gd name="connsiteY3" fmla="*/ 6858000 h 6858000"/>
                <a:gd name="connsiteX4" fmla="*/ 0 w 336244"/>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244" h="6858000">
                  <a:moveTo>
                    <a:pt x="0" y="0"/>
                  </a:moveTo>
                  <a:lnTo>
                    <a:pt x="336244" y="0"/>
                  </a:lnTo>
                  <a:lnTo>
                    <a:pt x="336244"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1" name="Freeform: Shape 80">
              <a:extLst>
                <a:ext uri="{FF2B5EF4-FFF2-40B4-BE49-F238E27FC236}">
                  <a16:creationId xmlns:a16="http://schemas.microsoft.com/office/drawing/2014/main" id="{405E51A7-0B73-4EDC-8853-4C4885C3CD12}"/>
                </a:ext>
              </a:extLst>
            </p:cNvPr>
            <p:cNvSpPr/>
            <p:nvPr/>
          </p:nvSpPr>
          <p:spPr bwMode="invGray">
            <a:xfrm>
              <a:off x="11637264" y="0"/>
              <a:ext cx="553212" cy="6858000"/>
            </a:xfrm>
            <a:custGeom>
              <a:avLst/>
              <a:gdLst>
                <a:gd name="connsiteX0" fmla="*/ 0 w 553212"/>
                <a:gd name="connsiteY0" fmla="*/ 0 h 6858000"/>
                <a:gd name="connsiteX1" fmla="*/ 553212 w 553212"/>
                <a:gd name="connsiteY1" fmla="*/ 0 h 6858000"/>
                <a:gd name="connsiteX2" fmla="*/ 553212 w 553212"/>
                <a:gd name="connsiteY2" fmla="*/ 6858000 h 6858000"/>
                <a:gd name="connsiteX3" fmla="*/ 0 w 553212"/>
                <a:gd name="connsiteY3" fmla="*/ 6858000 h 6858000"/>
                <a:gd name="connsiteX4" fmla="*/ 0 w 553212"/>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3212" h="6858000">
                  <a:moveTo>
                    <a:pt x="0" y="0"/>
                  </a:moveTo>
                  <a:lnTo>
                    <a:pt x="553212" y="0"/>
                  </a:lnTo>
                  <a:lnTo>
                    <a:pt x="553212"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2" name="Freeform: Shape 81">
              <a:extLst>
                <a:ext uri="{FF2B5EF4-FFF2-40B4-BE49-F238E27FC236}">
                  <a16:creationId xmlns:a16="http://schemas.microsoft.com/office/drawing/2014/main" id="{A655BB02-C70B-4783-95E3-349A9749DE81}"/>
                </a:ext>
              </a:extLst>
            </p:cNvPr>
            <p:cNvSpPr/>
            <p:nvPr/>
          </p:nvSpPr>
          <p:spPr bwMode="invGray">
            <a:xfrm>
              <a:off x="7219428"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3" name="Freeform: Shape 82">
              <a:extLst>
                <a:ext uri="{FF2B5EF4-FFF2-40B4-BE49-F238E27FC236}">
                  <a16:creationId xmlns:a16="http://schemas.microsoft.com/office/drawing/2014/main" id="{BF414889-E577-40C3-8CDF-DA20200FC4BB}"/>
                </a:ext>
              </a:extLst>
            </p:cNvPr>
            <p:cNvSpPr/>
            <p:nvPr userDrawn="1"/>
          </p:nvSpPr>
          <p:spPr bwMode="invGray">
            <a:xfrm>
              <a:off x="1506835"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4" name="Freeform: Shape 83">
              <a:extLst>
                <a:ext uri="{FF2B5EF4-FFF2-40B4-BE49-F238E27FC236}">
                  <a16:creationId xmlns:a16="http://schemas.microsoft.com/office/drawing/2014/main" id="{10578B73-0DC8-40FE-8A21-280C0818D286}"/>
                </a:ext>
              </a:extLst>
            </p:cNvPr>
            <p:cNvSpPr/>
            <p:nvPr userDrawn="1"/>
          </p:nvSpPr>
          <p:spPr bwMode="invGray">
            <a:xfrm>
              <a:off x="2458934"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5" name="Freeform: Shape 84">
              <a:extLst>
                <a:ext uri="{FF2B5EF4-FFF2-40B4-BE49-F238E27FC236}">
                  <a16:creationId xmlns:a16="http://schemas.microsoft.com/office/drawing/2014/main" id="{2A3EAB8C-6F2A-4487-A2BB-0984642F92BD}"/>
                </a:ext>
              </a:extLst>
            </p:cNvPr>
            <p:cNvSpPr/>
            <p:nvPr userDrawn="1"/>
          </p:nvSpPr>
          <p:spPr bwMode="invGray">
            <a:xfrm>
              <a:off x="3411033"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6" name="Freeform: Shape 85">
              <a:extLst>
                <a:ext uri="{FF2B5EF4-FFF2-40B4-BE49-F238E27FC236}">
                  <a16:creationId xmlns:a16="http://schemas.microsoft.com/office/drawing/2014/main" id="{07D70175-6613-45BC-AF43-015C72F13A7B}"/>
                </a:ext>
              </a:extLst>
            </p:cNvPr>
            <p:cNvSpPr/>
            <p:nvPr userDrawn="1"/>
          </p:nvSpPr>
          <p:spPr bwMode="invGray">
            <a:xfrm>
              <a:off x="4363132" y="0"/>
              <a:ext cx="609447" cy="6858000"/>
            </a:xfrm>
            <a:custGeom>
              <a:avLst/>
              <a:gdLst>
                <a:gd name="connsiteX0" fmla="*/ 0 w 609447"/>
                <a:gd name="connsiteY0" fmla="*/ 0 h 6858000"/>
                <a:gd name="connsiteX1" fmla="*/ 609447 w 609447"/>
                <a:gd name="connsiteY1" fmla="*/ 0 h 6858000"/>
                <a:gd name="connsiteX2" fmla="*/ 609447 w 609447"/>
                <a:gd name="connsiteY2" fmla="*/ 6858000 h 6858000"/>
                <a:gd name="connsiteX3" fmla="*/ 0 w 609447"/>
                <a:gd name="connsiteY3" fmla="*/ 6858000 h 6858000"/>
                <a:gd name="connsiteX4" fmla="*/ 0 w 609447"/>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7" h="6858000">
                  <a:moveTo>
                    <a:pt x="0" y="0"/>
                  </a:moveTo>
                  <a:lnTo>
                    <a:pt x="609447" y="0"/>
                  </a:lnTo>
                  <a:lnTo>
                    <a:pt x="609447"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7" name="Freeform: Shape 86">
              <a:extLst>
                <a:ext uri="{FF2B5EF4-FFF2-40B4-BE49-F238E27FC236}">
                  <a16:creationId xmlns:a16="http://schemas.microsoft.com/office/drawing/2014/main" id="{9B942F25-6CDB-4981-97B7-D7BDEBE5ADF5}"/>
                </a:ext>
              </a:extLst>
            </p:cNvPr>
            <p:cNvSpPr/>
            <p:nvPr userDrawn="1"/>
          </p:nvSpPr>
          <p:spPr bwMode="invGray">
            <a:xfrm>
              <a:off x="5315230"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8" name="Freeform: Shape 87">
              <a:extLst>
                <a:ext uri="{FF2B5EF4-FFF2-40B4-BE49-F238E27FC236}">
                  <a16:creationId xmlns:a16="http://schemas.microsoft.com/office/drawing/2014/main" id="{01315AFB-F00B-4517-B2CA-2588A030EFF4}"/>
                </a:ext>
              </a:extLst>
            </p:cNvPr>
            <p:cNvSpPr/>
            <p:nvPr userDrawn="1"/>
          </p:nvSpPr>
          <p:spPr bwMode="invGray">
            <a:xfrm>
              <a:off x="6267329"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9" name="Freeform: Shape 88">
              <a:extLst>
                <a:ext uri="{FF2B5EF4-FFF2-40B4-BE49-F238E27FC236}">
                  <a16:creationId xmlns:a16="http://schemas.microsoft.com/office/drawing/2014/main" id="{F2EAC9B8-160B-4F7F-8029-F358F771D704}"/>
                </a:ext>
              </a:extLst>
            </p:cNvPr>
            <p:cNvSpPr/>
            <p:nvPr userDrawn="1"/>
          </p:nvSpPr>
          <p:spPr bwMode="invGray">
            <a:xfrm>
              <a:off x="8171527"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0" name="Freeform: Shape 89">
              <a:extLst>
                <a:ext uri="{FF2B5EF4-FFF2-40B4-BE49-F238E27FC236}">
                  <a16:creationId xmlns:a16="http://schemas.microsoft.com/office/drawing/2014/main" id="{42671AAA-F5BF-4B8E-9B20-12F8E97A3021}"/>
                </a:ext>
              </a:extLst>
            </p:cNvPr>
            <p:cNvSpPr/>
            <p:nvPr userDrawn="1"/>
          </p:nvSpPr>
          <p:spPr bwMode="invGray">
            <a:xfrm>
              <a:off x="9123626"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1" name="Freeform: Shape 90">
              <a:extLst>
                <a:ext uri="{FF2B5EF4-FFF2-40B4-BE49-F238E27FC236}">
                  <a16:creationId xmlns:a16="http://schemas.microsoft.com/office/drawing/2014/main" id="{23FB4F88-2E32-42AF-931D-73EEE391186B}"/>
                </a:ext>
              </a:extLst>
            </p:cNvPr>
            <p:cNvSpPr/>
            <p:nvPr userDrawn="1"/>
          </p:nvSpPr>
          <p:spPr bwMode="invGray">
            <a:xfrm>
              <a:off x="10075725" y="0"/>
              <a:ext cx="609447" cy="6858000"/>
            </a:xfrm>
            <a:custGeom>
              <a:avLst/>
              <a:gdLst>
                <a:gd name="connsiteX0" fmla="*/ 0 w 609447"/>
                <a:gd name="connsiteY0" fmla="*/ 0 h 6858000"/>
                <a:gd name="connsiteX1" fmla="*/ 609447 w 609447"/>
                <a:gd name="connsiteY1" fmla="*/ 0 h 6858000"/>
                <a:gd name="connsiteX2" fmla="*/ 609447 w 609447"/>
                <a:gd name="connsiteY2" fmla="*/ 6858000 h 6858000"/>
                <a:gd name="connsiteX3" fmla="*/ 0 w 609447"/>
                <a:gd name="connsiteY3" fmla="*/ 6858000 h 6858000"/>
                <a:gd name="connsiteX4" fmla="*/ 0 w 609447"/>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7" h="6858000">
                  <a:moveTo>
                    <a:pt x="0" y="0"/>
                  </a:moveTo>
                  <a:lnTo>
                    <a:pt x="609447" y="0"/>
                  </a:lnTo>
                  <a:lnTo>
                    <a:pt x="609447"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2" name="Freeform: Shape 91">
              <a:extLst>
                <a:ext uri="{FF2B5EF4-FFF2-40B4-BE49-F238E27FC236}">
                  <a16:creationId xmlns:a16="http://schemas.microsoft.com/office/drawing/2014/main" id="{E4A1769F-CE92-4633-87B1-DDCB8F121456}"/>
                </a:ext>
              </a:extLst>
            </p:cNvPr>
            <p:cNvSpPr/>
            <p:nvPr userDrawn="1"/>
          </p:nvSpPr>
          <p:spPr bwMode="invGray">
            <a:xfrm>
              <a:off x="11027826" y="0"/>
              <a:ext cx="609438" cy="6858000"/>
            </a:xfrm>
            <a:custGeom>
              <a:avLst/>
              <a:gdLst>
                <a:gd name="connsiteX0" fmla="*/ 0 w 609438"/>
                <a:gd name="connsiteY0" fmla="*/ 0 h 6858000"/>
                <a:gd name="connsiteX1" fmla="*/ 609438 w 609438"/>
                <a:gd name="connsiteY1" fmla="*/ 0 h 6858000"/>
                <a:gd name="connsiteX2" fmla="*/ 609438 w 609438"/>
                <a:gd name="connsiteY2" fmla="*/ 6858000 h 6858000"/>
                <a:gd name="connsiteX3" fmla="*/ 0 w 609438"/>
                <a:gd name="connsiteY3" fmla="*/ 6858000 h 6858000"/>
                <a:gd name="connsiteX4" fmla="*/ 0 w 60943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38" h="6858000">
                  <a:moveTo>
                    <a:pt x="0" y="0"/>
                  </a:moveTo>
                  <a:lnTo>
                    <a:pt x="609438" y="0"/>
                  </a:lnTo>
                  <a:lnTo>
                    <a:pt x="60943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3" name="Freeform: Shape 92">
              <a:extLst>
                <a:ext uri="{FF2B5EF4-FFF2-40B4-BE49-F238E27FC236}">
                  <a16:creationId xmlns:a16="http://schemas.microsoft.com/office/drawing/2014/main" id="{4B597847-9D21-4E79-A3C1-CD09A72ED17A}"/>
                </a:ext>
              </a:extLst>
            </p:cNvPr>
            <p:cNvSpPr/>
            <p:nvPr userDrawn="1"/>
          </p:nvSpPr>
          <p:spPr bwMode="invGray">
            <a:xfrm>
              <a:off x="554736"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cxnSp>
          <p:nvCxnSpPr>
            <p:cNvPr id="94" name="Straight Connector 93">
              <a:extLst>
                <a:ext uri="{FF2B5EF4-FFF2-40B4-BE49-F238E27FC236}">
                  <a16:creationId xmlns:a16="http://schemas.microsoft.com/office/drawing/2014/main" id="{A4475F4C-A18C-4D1A-BA57-171FB0889ED5}"/>
                </a:ext>
              </a:extLst>
            </p:cNvPr>
            <p:cNvCxnSpPr/>
            <p:nvPr userDrawn="1"/>
          </p:nvCxnSpPr>
          <p:spPr bwMode="invGray">
            <a:xfrm>
              <a:off x="0" y="62179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CB668352-A3AB-4B2E-9A58-3447022124C4}"/>
                </a:ext>
              </a:extLst>
            </p:cNvPr>
            <p:cNvCxnSpPr/>
            <p:nvPr userDrawn="1"/>
          </p:nvCxnSpPr>
          <p:spPr bwMode="invGray">
            <a:xfrm>
              <a:off x="0" y="31089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7FB43971-E513-473C-A51D-9EE94E61083C}"/>
                </a:ext>
              </a:extLst>
            </p:cNvPr>
            <p:cNvCxnSpPr/>
            <p:nvPr userDrawn="1"/>
          </p:nvCxnSpPr>
          <p:spPr bwMode="invGray">
            <a:xfrm>
              <a:off x="0" y="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45DF1BF3-81AD-4891-9BB0-2F7A0C9D4E46}"/>
                </a:ext>
              </a:extLst>
            </p:cNvPr>
            <p:cNvCxnSpPr/>
            <p:nvPr userDrawn="1"/>
          </p:nvCxnSpPr>
          <p:spPr bwMode="invGray">
            <a:xfrm>
              <a:off x="0" y="124358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00BDB8E3-D6DD-4760-8A19-73C078A70F87}"/>
                </a:ext>
              </a:extLst>
            </p:cNvPr>
            <p:cNvCxnSpPr/>
            <p:nvPr userDrawn="1"/>
          </p:nvCxnSpPr>
          <p:spPr bwMode="invGray">
            <a:xfrm>
              <a:off x="0" y="93268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CF12D775-122F-40DE-9D53-9EE07EEAA8F5}"/>
                </a:ext>
              </a:extLst>
            </p:cNvPr>
            <p:cNvCxnSpPr/>
            <p:nvPr userDrawn="1"/>
          </p:nvCxnSpPr>
          <p:spPr bwMode="invGray">
            <a:xfrm>
              <a:off x="0" y="186537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AD2CAD56-BA05-4C75-8034-7BE3F452236F}"/>
                </a:ext>
              </a:extLst>
            </p:cNvPr>
            <p:cNvCxnSpPr/>
            <p:nvPr userDrawn="1"/>
          </p:nvCxnSpPr>
          <p:spPr bwMode="invGray">
            <a:xfrm>
              <a:off x="0" y="155448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790E0245-1DD4-47DE-874E-81EEEC5BC8F7}"/>
                </a:ext>
              </a:extLst>
            </p:cNvPr>
            <p:cNvCxnSpPr/>
            <p:nvPr userDrawn="1"/>
          </p:nvCxnSpPr>
          <p:spPr bwMode="invGray">
            <a:xfrm>
              <a:off x="0" y="248716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1CFFCCA0-3335-4A1D-ABE0-05033DB06A2E}"/>
                </a:ext>
              </a:extLst>
            </p:cNvPr>
            <p:cNvCxnSpPr/>
            <p:nvPr userDrawn="1"/>
          </p:nvCxnSpPr>
          <p:spPr bwMode="invGray">
            <a:xfrm>
              <a:off x="0" y="217627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F4D72CB9-C1AD-44DE-9701-7AC2B6FF96CE}"/>
                </a:ext>
              </a:extLst>
            </p:cNvPr>
            <p:cNvCxnSpPr/>
            <p:nvPr userDrawn="1"/>
          </p:nvCxnSpPr>
          <p:spPr bwMode="invGray">
            <a:xfrm>
              <a:off x="0" y="310896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889B3321-C5E9-4805-BC66-EA0432C4C15B}"/>
                </a:ext>
              </a:extLst>
            </p:cNvPr>
            <p:cNvCxnSpPr/>
            <p:nvPr userDrawn="1"/>
          </p:nvCxnSpPr>
          <p:spPr bwMode="invGray">
            <a:xfrm>
              <a:off x="0" y="279806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7ACEEB3E-3F13-47FD-9363-059ECF85CA24}"/>
                </a:ext>
              </a:extLst>
            </p:cNvPr>
            <p:cNvCxnSpPr/>
            <p:nvPr userDrawn="1"/>
          </p:nvCxnSpPr>
          <p:spPr bwMode="invGray">
            <a:xfrm>
              <a:off x="0" y="373075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373AB56B-1DBC-4E4B-A722-E8BD0ECD1B41}"/>
                </a:ext>
              </a:extLst>
            </p:cNvPr>
            <p:cNvCxnSpPr/>
            <p:nvPr userDrawn="1"/>
          </p:nvCxnSpPr>
          <p:spPr bwMode="invGray">
            <a:xfrm>
              <a:off x="0" y="341985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7406E6C7-24A3-4B83-8726-B30607709EF5}"/>
                </a:ext>
              </a:extLst>
            </p:cNvPr>
            <p:cNvCxnSpPr/>
            <p:nvPr userDrawn="1"/>
          </p:nvCxnSpPr>
          <p:spPr bwMode="invGray">
            <a:xfrm>
              <a:off x="0" y="435254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ABF470C1-8F17-46A7-9CF6-68959FCC27C5}"/>
                </a:ext>
              </a:extLst>
            </p:cNvPr>
            <p:cNvCxnSpPr/>
            <p:nvPr userDrawn="1"/>
          </p:nvCxnSpPr>
          <p:spPr bwMode="invGray">
            <a:xfrm>
              <a:off x="0" y="404164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BDFB440D-CD6D-4896-879A-A739507A9DA0}"/>
                </a:ext>
              </a:extLst>
            </p:cNvPr>
            <p:cNvCxnSpPr/>
            <p:nvPr userDrawn="1"/>
          </p:nvCxnSpPr>
          <p:spPr bwMode="invGray">
            <a:xfrm>
              <a:off x="0" y="497433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213BC5EF-1845-45CB-A034-F5C2FECB524D}"/>
                </a:ext>
              </a:extLst>
            </p:cNvPr>
            <p:cNvCxnSpPr/>
            <p:nvPr userDrawn="1"/>
          </p:nvCxnSpPr>
          <p:spPr bwMode="invGray">
            <a:xfrm>
              <a:off x="0" y="466344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52206814-DAB9-4959-9312-D81139D2AED1}"/>
                </a:ext>
              </a:extLst>
            </p:cNvPr>
            <p:cNvCxnSpPr/>
            <p:nvPr userDrawn="1"/>
          </p:nvCxnSpPr>
          <p:spPr bwMode="invGray">
            <a:xfrm>
              <a:off x="0" y="559612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863072DF-59FF-4A0A-BAA0-5A11E1D2E4E3}"/>
                </a:ext>
              </a:extLst>
            </p:cNvPr>
            <p:cNvCxnSpPr/>
            <p:nvPr userDrawn="1"/>
          </p:nvCxnSpPr>
          <p:spPr bwMode="invGray">
            <a:xfrm>
              <a:off x="0" y="528523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8A4BE5F7-9CDA-49D9-BFEC-F2B196770FC3}"/>
                </a:ext>
              </a:extLst>
            </p:cNvPr>
            <p:cNvCxnSpPr/>
            <p:nvPr userDrawn="1"/>
          </p:nvCxnSpPr>
          <p:spPr bwMode="invGray">
            <a:xfrm>
              <a:off x="0" y="621792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CC5C0C16-0A28-498B-9C6F-5032271897D0}"/>
                </a:ext>
              </a:extLst>
            </p:cNvPr>
            <p:cNvCxnSpPr/>
            <p:nvPr userDrawn="1"/>
          </p:nvCxnSpPr>
          <p:spPr bwMode="invGray">
            <a:xfrm>
              <a:off x="0" y="590702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91131945-8EE6-4545-BF8A-AF353687BEB3}"/>
                </a:ext>
              </a:extLst>
            </p:cNvPr>
            <p:cNvCxnSpPr/>
            <p:nvPr userDrawn="1"/>
          </p:nvCxnSpPr>
          <p:spPr bwMode="invGray">
            <a:xfrm>
              <a:off x="0" y="652881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A75DD299-052D-4F8E-A9FE-D093F95B0FF2}"/>
                </a:ext>
              </a:extLst>
            </p:cNvPr>
            <p:cNvCxnSpPr/>
            <p:nvPr userDrawn="1"/>
          </p:nvCxnSpPr>
          <p:spPr bwMode="invGray">
            <a:xfrm>
              <a:off x="0" y="77724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58EBC29A-6A7B-40D5-897C-5DEEBEE6A4B2}"/>
                </a:ext>
              </a:extLst>
            </p:cNvPr>
            <p:cNvCxnSpPr/>
            <p:nvPr userDrawn="1"/>
          </p:nvCxnSpPr>
          <p:spPr bwMode="invGray">
            <a:xfrm>
              <a:off x="0" y="46634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C66B5FDD-F1EC-4F2C-B392-BC178AD8DA90}"/>
                </a:ext>
              </a:extLst>
            </p:cNvPr>
            <p:cNvCxnSpPr/>
            <p:nvPr userDrawn="1"/>
          </p:nvCxnSpPr>
          <p:spPr bwMode="invGray">
            <a:xfrm>
              <a:off x="0" y="15544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D93E83BE-872E-48AC-9FFE-A9F5597742DF}"/>
                </a:ext>
              </a:extLst>
            </p:cNvPr>
            <p:cNvCxnSpPr/>
            <p:nvPr userDrawn="1"/>
          </p:nvCxnSpPr>
          <p:spPr bwMode="invGray">
            <a:xfrm>
              <a:off x="0" y="139903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D9D1C528-2748-4906-ABB1-D32D60EC43E0}"/>
                </a:ext>
              </a:extLst>
            </p:cNvPr>
            <p:cNvCxnSpPr/>
            <p:nvPr userDrawn="1"/>
          </p:nvCxnSpPr>
          <p:spPr bwMode="invGray">
            <a:xfrm>
              <a:off x="0" y="108813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6982271F-16E6-4B46-8B36-C850AA36014C}"/>
                </a:ext>
              </a:extLst>
            </p:cNvPr>
            <p:cNvCxnSpPr/>
            <p:nvPr userDrawn="1"/>
          </p:nvCxnSpPr>
          <p:spPr bwMode="invGray">
            <a:xfrm>
              <a:off x="0" y="202082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8A678F6B-D7A6-4C5F-A60A-68F375965733}"/>
                </a:ext>
              </a:extLst>
            </p:cNvPr>
            <p:cNvCxnSpPr/>
            <p:nvPr userDrawn="1"/>
          </p:nvCxnSpPr>
          <p:spPr bwMode="invGray">
            <a:xfrm>
              <a:off x="0" y="170992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B1F16AAE-3D56-49D9-B1F8-CF0D668C4625}"/>
                </a:ext>
              </a:extLst>
            </p:cNvPr>
            <p:cNvCxnSpPr/>
            <p:nvPr userDrawn="1"/>
          </p:nvCxnSpPr>
          <p:spPr bwMode="invGray">
            <a:xfrm>
              <a:off x="0" y="264261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2146BA71-43F2-4516-96BC-46C1F7150D1F}"/>
                </a:ext>
              </a:extLst>
            </p:cNvPr>
            <p:cNvCxnSpPr/>
            <p:nvPr userDrawn="1"/>
          </p:nvCxnSpPr>
          <p:spPr bwMode="invGray">
            <a:xfrm>
              <a:off x="0" y="233172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6B2820DA-E0D5-407B-9227-F00335F2855C}"/>
                </a:ext>
              </a:extLst>
            </p:cNvPr>
            <p:cNvCxnSpPr/>
            <p:nvPr userDrawn="1"/>
          </p:nvCxnSpPr>
          <p:spPr bwMode="invGray">
            <a:xfrm>
              <a:off x="0" y="326440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A6A61357-206A-4A6B-82AD-45174279B301}"/>
                </a:ext>
              </a:extLst>
            </p:cNvPr>
            <p:cNvCxnSpPr/>
            <p:nvPr userDrawn="1"/>
          </p:nvCxnSpPr>
          <p:spPr bwMode="invGray">
            <a:xfrm>
              <a:off x="0" y="295351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6FD4E7D7-1920-4CDF-8C8E-2C8843C3234E}"/>
                </a:ext>
              </a:extLst>
            </p:cNvPr>
            <p:cNvCxnSpPr/>
            <p:nvPr userDrawn="1"/>
          </p:nvCxnSpPr>
          <p:spPr bwMode="invGray">
            <a:xfrm>
              <a:off x="0" y="388620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B6B52954-99B2-4CA1-BC58-BC2CE3144C2E}"/>
                </a:ext>
              </a:extLst>
            </p:cNvPr>
            <p:cNvCxnSpPr/>
            <p:nvPr userDrawn="1"/>
          </p:nvCxnSpPr>
          <p:spPr bwMode="invGray">
            <a:xfrm>
              <a:off x="0" y="357530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A58B8F17-F2CF-4C8B-9384-4763AEB46266}"/>
                </a:ext>
              </a:extLst>
            </p:cNvPr>
            <p:cNvCxnSpPr/>
            <p:nvPr userDrawn="1"/>
          </p:nvCxnSpPr>
          <p:spPr bwMode="invGray">
            <a:xfrm>
              <a:off x="0" y="450799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BF4D57F3-3690-4C8F-9DD3-6514140E8449}"/>
                </a:ext>
              </a:extLst>
            </p:cNvPr>
            <p:cNvCxnSpPr/>
            <p:nvPr userDrawn="1"/>
          </p:nvCxnSpPr>
          <p:spPr bwMode="invGray">
            <a:xfrm>
              <a:off x="0" y="419709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6F1248E6-58FC-4800-A342-F266640388C0}"/>
                </a:ext>
              </a:extLst>
            </p:cNvPr>
            <p:cNvCxnSpPr/>
            <p:nvPr userDrawn="1"/>
          </p:nvCxnSpPr>
          <p:spPr bwMode="invGray">
            <a:xfrm>
              <a:off x="0" y="512978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9B8011EA-A67B-4792-899C-6F30861FB41B}"/>
                </a:ext>
              </a:extLst>
            </p:cNvPr>
            <p:cNvCxnSpPr/>
            <p:nvPr userDrawn="1"/>
          </p:nvCxnSpPr>
          <p:spPr bwMode="invGray">
            <a:xfrm>
              <a:off x="0" y="481888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4E187538-C1B6-4AB3-9E92-1CBE573E39EA}"/>
                </a:ext>
              </a:extLst>
            </p:cNvPr>
            <p:cNvCxnSpPr/>
            <p:nvPr userDrawn="1"/>
          </p:nvCxnSpPr>
          <p:spPr bwMode="invGray">
            <a:xfrm>
              <a:off x="0" y="575157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F725F436-5B17-4F6D-B174-9FD6324175C9}"/>
                </a:ext>
              </a:extLst>
            </p:cNvPr>
            <p:cNvCxnSpPr/>
            <p:nvPr userDrawn="1"/>
          </p:nvCxnSpPr>
          <p:spPr bwMode="invGray">
            <a:xfrm>
              <a:off x="0" y="544068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3DD99996-2943-48E4-B56E-D3F05FDFEC4F}"/>
                </a:ext>
              </a:extLst>
            </p:cNvPr>
            <p:cNvCxnSpPr/>
            <p:nvPr userDrawn="1"/>
          </p:nvCxnSpPr>
          <p:spPr bwMode="invGray">
            <a:xfrm>
              <a:off x="0" y="637336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E8B8D663-5E52-4EA2-8D3F-41F6121FAE3C}"/>
                </a:ext>
              </a:extLst>
            </p:cNvPr>
            <p:cNvCxnSpPr/>
            <p:nvPr userDrawn="1"/>
          </p:nvCxnSpPr>
          <p:spPr bwMode="invGray">
            <a:xfrm>
              <a:off x="0" y="606247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11F6EC2A-C5C1-4266-92CE-81F84B827556}"/>
                </a:ext>
              </a:extLst>
            </p:cNvPr>
            <p:cNvCxnSpPr/>
            <p:nvPr userDrawn="1"/>
          </p:nvCxnSpPr>
          <p:spPr bwMode="invGray">
            <a:xfrm>
              <a:off x="0" y="668426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sp>
          <p:nvSpPr>
            <p:cNvPr id="141" name="main body box">
              <a:extLst>
                <a:ext uri="{FF2B5EF4-FFF2-40B4-BE49-F238E27FC236}">
                  <a16:creationId xmlns:a16="http://schemas.microsoft.com/office/drawing/2014/main" id="{B218B8DC-43D2-4BF0-8019-414A6C978B50}"/>
                </a:ext>
              </a:extLst>
            </p:cNvPr>
            <p:cNvSpPr/>
            <p:nvPr userDrawn="1"/>
          </p:nvSpPr>
          <p:spPr bwMode="invGray">
            <a:xfrm>
              <a:off x="554736" y="1709928"/>
              <a:ext cx="11082528" cy="4507992"/>
            </a:xfrm>
            <a:prstGeom prst="rect">
              <a:avLst/>
            </a:prstGeom>
            <a:noFill/>
            <a:ln w="12700">
              <a:solidFill>
                <a:srgbClr val="19D3C5">
                  <a:alpha val="50000"/>
                </a:srgbClr>
              </a:solidFill>
            </a:ln>
          </p:spPr>
          <p:txBody>
            <a:bodyPr vert="horz" wrap="square" lIns="68572" tIns="34286" rIns="68572" bIns="34286" numCol="1" anchor="t" anchorCtr="0" compatLnSpc="1">
              <a:prstTxWarp prst="textNoShape">
                <a:avLst/>
              </a:prstTxWarp>
              <a:noAutofit/>
            </a:bodyPr>
            <a:lstStyle/>
            <a:p>
              <a:endParaRPr lang="en-US" sz="1323">
                <a:solidFill>
                  <a:schemeClr val="tx1"/>
                </a:solidFill>
                <a:latin typeface="+mn-lt"/>
              </a:endParaRPr>
            </a:p>
          </p:txBody>
        </p:sp>
        <p:cxnSp>
          <p:nvCxnSpPr>
            <p:cNvPr id="142" name="Straight Connector 141">
              <a:extLst>
                <a:ext uri="{FF2B5EF4-FFF2-40B4-BE49-F238E27FC236}">
                  <a16:creationId xmlns:a16="http://schemas.microsoft.com/office/drawing/2014/main" id="{F8A6CBCB-2578-43F1-B7A4-69F595E6E013}"/>
                </a:ext>
              </a:extLst>
            </p:cNvPr>
            <p:cNvCxnSpPr/>
            <p:nvPr userDrawn="1"/>
          </p:nvCxnSpPr>
          <p:spPr bwMode="invGray">
            <a:xfrm>
              <a:off x="554736" y="2177796"/>
              <a:ext cx="11082528" cy="0"/>
            </a:xfrm>
            <a:prstGeom prst="line">
              <a:avLst/>
            </a:prstGeom>
            <a:noFill/>
            <a:ln w="12700">
              <a:solidFill>
                <a:srgbClr val="19D3C5">
                  <a:alpha val="50000"/>
                </a:srgbClr>
              </a:solidFill>
            </a:ln>
          </p:spPr>
        </p:cxnSp>
        <p:cxnSp>
          <p:nvCxnSpPr>
            <p:cNvPr id="143" name="Straight Connector 142">
              <a:extLst>
                <a:ext uri="{FF2B5EF4-FFF2-40B4-BE49-F238E27FC236}">
                  <a16:creationId xmlns:a16="http://schemas.microsoft.com/office/drawing/2014/main" id="{62E19C48-49CD-490C-82AF-6A807F4A91F8}"/>
                </a:ext>
              </a:extLst>
            </p:cNvPr>
            <p:cNvCxnSpPr/>
            <p:nvPr userDrawn="1"/>
          </p:nvCxnSpPr>
          <p:spPr bwMode="invGray">
            <a:xfrm>
              <a:off x="554736" y="1711453"/>
              <a:ext cx="11082528" cy="0"/>
            </a:xfrm>
            <a:prstGeom prst="line">
              <a:avLst/>
            </a:prstGeom>
            <a:noFill/>
            <a:ln w="12700">
              <a:solidFill>
                <a:srgbClr val="19D3C5">
                  <a:alpha val="50000"/>
                </a:srgbClr>
              </a:solidFill>
            </a:ln>
          </p:spPr>
        </p:cxnSp>
      </p:grpSp>
      <p:sp>
        <p:nvSpPr>
          <p:cNvPr id="145" name="4. Footnote" hidden="1">
            <a:extLst>
              <a:ext uri="{FF2B5EF4-FFF2-40B4-BE49-F238E27FC236}">
                <a16:creationId xmlns:a16="http://schemas.microsoft.com/office/drawing/2014/main" id="{56E3DC21-21DB-42FE-8721-1BC0E89F13AE}"/>
              </a:ext>
            </a:extLst>
          </p:cNvPr>
          <p:cNvSpPr txBox="1"/>
          <p:nvPr userDrawn="1">
            <p:custDataLst>
              <p:tags r:id="rId27"/>
            </p:custDataLst>
          </p:nvPr>
        </p:nvSpPr>
        <p:spPr>
          <a:xfrm>
            <a:off x="553972" y="6279028"/>
            <a:ext cx="7278624" cy="123111"/>
          </a:xfrm>
          <a:prstGeom prst="rect">
            <a:avLst/>
          </a:prstGeom>
          <a:noFill/>
        </p:spPr>
        <p:txBody>
          <a:bodyPr wrap="square" lIns="0" tIns="0" rIns="0" b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kern="1200" dirty="0">
                <a:latin typeface="+mn-lt"/>
                <a:ea typeface="+mn-ea"/>
                <a:cs typeface="Arial" panose="020B0604020202020204" pitchFamily="34" charset="0"/>
              </a:rPr>
              <a:t>Footnotes</a:t>
            </a:r>
          </a:p>
        </p:txBody>
      </p:sp>
      <p:grpSp>
        <p:nvGrpSpPr>
          <p:cNvPr id="185" name="LegendBoxes" hidden="1">
            <a:extLst>
              <a:ext uri="{FF2B5EF4-FFF2-40B4-BE49-F238E27FC236}">
                <a16:creationId xmlns:a16="http://schemas.microsoft.com/office/drawing/2014/main" id="{28785628-9685-42DD-85C6-4A7FDEAEB9E4}"/>
              </a:ext>
            </a:extLst>
          </p:cNvPr>
          <p:cNvGrpSpPr/>
          <p:nvPr userDrawn="1"/>
        </p:nvGrpSpPr>
        <p:grpSpPr>
          <a:xfrm>
            <a:off x="10722394" y="4323600"/>
            <a:ext cx="984864" cy="1717282"/>
            <a:chOff x="9585951" y="2980105"/>
            <a:chExt cx="984864" cy="1717282"/>
          </a:xfrm>
        </p:grpSpPr>
        <p:sp>
          <p:nvSpPr>
            <p:cNvPr id="186" name="RectangleLegend1">
              <a:extLst>
                <a:ext uri="{FF2B5EF4-FFF2-40B4-BE49-F238E27FC236}">
                  <a16:creationId xmlns:a16="http://schemas.microsoft.com/office/drawing/2014/main" id="{F6C915EA-5130-4DA7-8B9A-5E522A1DBE2F}"/>
                </a:ext>
              </a:extLst>
            </p:cNvPr>
            <p:cNvSpPr/>
            <p:nvPr/>
          </p:nvSpPr>
          <p:spPr>
            <a:xfrm>
              <a:off x="9585951" y="3001463"/>
              <a:ext cx="172729" cy="172729"/>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87" name="RectangleLegend2">
              <a:extLst>
                <a:ext uri="{FF2B5EF4-FFF2-40B4-BE49-F238E27FC236}">
                  <a16:creationId xmlns:a16="http://schemas.microsoft.com/office/drawing/2014/main" id="{056BAC0D-94D9-4BAA-A238-909A42CD485B}"/>
                </a:ext>
              </a:extLst>
            </p:cNvPr>
            <p:cNvSpPr/>
            <p:nvPr/>
          </p:nvSpPr>
          <p:spPr>
            <a:xfrm>
              <a:off x="9585951" y="3380961"/>
              <a:ext cx="172729" cy="172729"/>
            </a:xfrm>
            <a:prstGeom prst="rect">
              <a:avLst/>
            </a:prstGeom>
            <a:solidFill>
              <a:schemeClr val="accent2"/>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88" name="RectangleLegend3">
              <a:extLst>
                <a:ext uri="{FF2B5EF4-FFF2-40B4-BE49-F238E27FC236}">
                  <a16:creationId xmlns:a16="http://schemas.microsoft.com/office/drawing/2014/main" id="{BC7BB400-0474-421B-B1C4-D9D83F8D7025}"/>
                </a:ext>
              </a:extLst>
            </p:cNvPr>
            <p:cNvSpPr/>
            <p:nvPr/>
          </p:nvSpPr>
          <p:spPr>
            <a:xfrm>
              <a:off x="9585951" y="3754557"/>
              <a:ext cx="172729" cy="172729"/>
            </a:xfrm>
            <a:prstGeom prst="rect">
              <a:avLst/>
            </a:prstGeom>
            <a:solidFill>
              <a:schemeClr val="accent3"/>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89" name="RectangleLegend4">
              <a:extLst>
                <a:ext uri="{FF2B5EF4-FFF2-40B4-BE49-F238E27FC236}">
                  <a16:creationId xmlns:a16="http://schemas.microsoft.com/office/drawing/2014/main" id="{5D84FBCC-8195-429D-ADA2-ADF26D0822E2}"/>
                </a:ext>
              </a:extLst>
            </p:cNvPr>
            <p:cNvSpPr/>
            <p:nvPr/>
          </p:nvSpPr>
          <p:spPr>
            <a:xfrm>
              <a:off x="9585951" y="4128153"/>
              <a:ext cx="172729" cy="172729"/>
            </a:xfrm>
            <a:prstGeom prst="rect">
              <a:avLst/>
            </a:prstGeom>
            <a:solidFill>
              <a:schemeClr val="accent4"/>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90" name="RectangleLegend5">
              <a:extLst>
                <a:ext uri="{FF2B5EF4-FFF2-40B4-BE49-F238E27FC236}">
                  <a16:creationId xmlns:a16="http://schemas.microsoft.com/office/drawing/2014/main" id="{655825D0-671B-44EC-90C5-7913A4E7BAB9}"/>
                </a:ext>
              </a:extLst>
            </p:cNvPr>
            <p:cNvSpPr/>
            <p:nvPr/>
          </p:nvSpPr>
          <p:spPr>
            <a:xfrm>
              <a:off x="9585951" y="4501749"/>
              <a:ext cx="172729" cy="172729"/>
            </a:xfrm>
            <a:prstGeom prst="rect">
              <a:avLst/>
            </a:prstGeom>
            <a:solidFill>
              <a:schemeClr val="accent5"/>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91" name="Legend1">
              <a:extLst>
                <a:ext uri="{FF2B5EF4-FFF2-40B4-BE49-F238E27FC236}">
                  <a16:creationId xmlns:a16="http://schemas.microsoft.com/office/drawing/2014/main" id="{CD018A8B-4FD0-4C99-AA47-D684D1049136}"/>
                </a:ext>
              </a:extLst>
            </p:cNvPr>
            <p:cNvSpPr txBox="1"/>
            <p:nvPr/>
          </p:nvSpPr>
          <p:spPr>
            <a:xfrm>
              <a:off x="9912097" y="2980105"/>
              <a:ext cx="658718"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92" name="Legend2">
              <a:extLst>
                <a:ext uri="{FF2B5EF4-FFF2-40B4-BE49-F238E27FC236}">
                  <a16:creationId xmlns:a16="http://schemas.microsoft.com/office/drawing/2014/main" id="{24E194E3-38A9-4A3A-AEBA-D1DCF1935051}"/>
                </a:ext>
              </a:extLst>
            </p:cNvPr>
            <p:cNvSpPr txBox="1"/>
            <p:nvPr/>
          </p:nvSpPr>
          <p:spPr>
            <a:xfrm>
              <a:off x="9912097" y="3359603"/>
              <a:ext cx="658718"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93" name="Legend3">
              <a:extLst>
                <a:ext uri="{FF2B5EF4-FFF2-40B4-BE49-F238E27FC236}">
                  <a16:creationId xmlns:a16="http://schemas.microsoft.com/office/drawing/2014/main" id="{DCCF084D-A8B2-46B3-BE03-CFDA8E58B2B9}"/>
                </a:ext>
              </a:extLst>
            </p:cNvPr>
            <p:cNvSpPr txBox="1"/>
            <p:nvPr/>
          </p:nvSpPr>
          <p:spPr>
            <a:xfrm>
              <a:off x="9912097" y="3739101"/>
              <a:ext cx="658718"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94" name="Legend4">
              <a:extLst>
                <a:ext uri="{FF2B5EF4-FFF2-40B4-BE49-F238E27FC236}">
                  <a16:creationId xmlns:a16="http://schemas.microsoft.com/office/drawing/2014/main" id="{0E49468C-EFEE-4C9A-BECB-CC10BE34BF4B}"/>
                </a:ext>
              </a:extLst>
            </p:cNvPr>
            <p:cNvSpPr txBox="1"/>
            <p:nvPr/>
          </p:nvSpPr>
          <p:spPr>
            <a:xfrm>
              <a:off x="9912097" y="4110522"/>
              <a:ext cx="658718"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95" name="Legend5">
              <a:extLst>
                <a:ext uri="{FF2B5EF4-FFF2-40B4-BE49-F238E27FC236}">
                  <a16:creationId xmlns:a16="http://schemas.microsoft.com/office/drawing/2014/main" id="{443480AB-89E7-497E-A131-91869590BDB0}"/>
                </a:ext>
              </a:extLst>
            </p:cNvPr>
            <p:cNvSpPr txBox="1"/>
            <p:nvPr/>
          </p:nvSpPr>
          <p:spPr>
            <a:xfrm>
              <a:off x="9912097" y="4481943"/>
              <a:ext cx="653111"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grpSp>
      <p:grpSp>
        <p:nvGrpSpPr>
          <p:cNvPr id="146" name="LegendMoons" hidden="1">
            <a:extLst>
              <a:ext uri="{FF2B5EF4-FFF2-40B4-BE49-F238E27FC236}">
                <a16:creationId xmlns:a16="http://schemas.microsoft.com/office/drawing/2014/main" id="{BCBAA4B3-76E3-4E3E-9DFB-193618E70571}"/>
              </a:ext>
            </a:extLst>
          </p:cNvPr>
          <p:cNvGrpSpPr/>
          <p:nvPr userDrawn="1"/>
        </p:nvGrpSpPr>
        <p:grpSpPr>
          <a:xfrm>
            <a:off x="10692000" y="1339200"/>
            <a:ext cx="1023616" cy="1731859"/>
            <a:chOff x="7723680" y="1702457"/>
            <a:chExt cx="1023616" cy="1731859"/>
          </a:xfrm>
        </p:grpSpPr>
        <p:sp>
          <p:nvSpPr>
            <p:cNvPr id="147" name="Legend1">
              <a:extLst>
                <a:ext uri="{FF2B5EF4-FFF2-40B4-BE49-F238E27FC236}">
                  <a16:creationId xmlns:a16="http://schemas.microsoft.com/office/drawing/2014/main" id="{A8F35D73-D259-46FA-AFD2-EA8247EDE0BB}"/>
                </a:ext>
              </a:extLst>
            </p:cNvPr>
            <p:cNvSpPr txBox="1"/>
            <p:nvPr/>
          </p:nvSpPr>
          <p:spPr>
            <a:xfrm>
              <a:off x="8076312" y="1709816"/>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48" name="Legend2">
              <a:extLst>
                <a:ext uri="{FF2B5EF4-FFF2-40B4-BE49-F238E27FC236}">
                  <a16:creationId xmlns:a16="http://schemas.microsoft.com/office/drawing/2014/main" id="{8C810E22-5C1D-4238-A604-CBCDDCB4C05E}"/>
                </a:ext>
              </a:extLst>
            </p:cNvPr>
            <p:cNvSpPr txBox="1"/>
            <p:nvPr/>
          </p:nvSpPr>
          <p:spPr>
            <a:xfrm>
              <a:off x="8076312" y="2085275"/>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49" name="Legend3">
              <a:extLst>
                <a:ext uri="{FF2B5EF4-FFF2-40B4-BE49-F238E27FC236}">
                  <a16:creationId xmlns:a16="http://schemas.microsoft.com/office/drawing/2014/main" id="{E4D11ABD-C458-4D2C-B8BA-1BD7E497965C}"/>
                </a:ext>
              </a:extLst>
            </p:cNvPr>
            <p:cNvSpPr txBox="1"/>
            <p:nvPr/>
          </p:nvSpPr>
          <p:spPr>
            <a:xfrm>
              <a:off x="8076312" y="2460734"/>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50" name="Legend4">
              <a:extLst>
                <a:ext uri="{FF2B5EF4-FFF2-40B4-BE49-F238E27FC236}">
                  <a16:creationId xmlns:a16="http://schemas.microsoft.com/office/drawing/2014/main" id="{6751DA88-7594-4AF8-9B0B-6D236454D486}"/>
                </a:ext>
              </a:extLst>
            </p:cNvPr>
            <p:cNvSpPr txBox="1"/>
            <p:nvPr/>
          </p:nvSpPr>
          <p:spPr>
            <a:xfrm>
              <a:off x="8076312" y="2836193"/>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51" name="Legend5">
              <a:extLst>
                <a:ext uri="{FF2B5EF4-FFF2-40B4-BE49-F238E27FC236}">
                  <a16:creationId xmlns:a16="http://schemas.microsoft.com/office/drawing/2014/main" id="{9BD97B4F-09E8-498D-A862-8771F6492867}"/>
                </a:ext>
              </a:extLst>
            </p:cNvPr>
            <p:cNvSpPr txBox="1"/>
            <p:nvPr/>
          </p:nvSpPr>
          <p:spPr>
            <a:xfrm>
              <a:off x="8076312" y="3211654"/>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grpSp>
          <p:nvGrpSpPr>
            <p:cNvPr id="152" name="MoonLegend1">
              <a:extLst>
                <a:ext uri="{FF2B5EF4-FFF2-40B4-BE49-F238E27FC236}">
                  <a16:creationId xmlns:a16="http://schemas.microsoft.com/office/drawing/2014/main" id="{2D833A59-C7AB-446D-8FF2-91CA9DB3ACEE}"/>
                </a:ext>
              </a:extLst>
            </p:cNvPr>
            <p:cNvGrpSpPr>
              <a:grpSpLocks noChangeAspect="1"/>
            </p:cNvGrpSpPr>
            <p:nvPr>
              <p:custDataLst>
                <p:tags r:id="rId28"/>
              </p:custDataLst>
            </p:nvPr>
          </p:nvGrpSpPr>
          <p:grpSpPr>
            <a:xfrm>
              <a:off x="7723680" y="1702457"/>
              <a:ext cx="228600" cy="228600"/>
              <a:chOff x="762000" y="1270000"/>
              <a:chExt cx="254000" cy="254000"/>
            </a:xfrm>
          </p:grpSpPr>
          <p:sp>
            <p:nvSpPr>
              <p:cNvPr id="165" name="Oval 164">
                <a:extLst>
                  <a:ext uri="{FF2B5EF4-FFF2-40B4-BE49-F238E27FC236}">
                    <a16:creationId xmlns:a16="http://schemas.microsoft.com/office/drawing/2014/main" id="{6FAD167A-470E-49B3-9358-C391E9721499}"/>
                  </a:ext>
                </a:extLst>
              </p:cNvPr>
              <p:cNvSpPr/>
              <p:nvPr>
                <p:custDataLst>
                  <p:tags r:id="rId41"/>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6" name="Arc 165" hidden="1">
                <a:extLst>
                  <a:ext uri="{FF2B5EF4-FFF2-40B4-BE49-F238E27FC236}">
                    <a16:creationId xmlns:a16="http://schemas.microsoft.com/office/drawing/2014/main" id="{2106BC3D-6019-4A97-BF49-95FEE529E3EF}"/>
                  </a:ext>
                </a:extLst>
              </p:cNvPr>
              <p:cNvSpPr/>
              <p:nvPr>
                <p:custDataLst>
                  <p:tags r:id="rId42"/>
                </p:custDataLst>
              </p:nvPr>
            </p:nvSpPr>
            <p:spPr>
              <a:xfrm>
                <a:off x="762000" y="1270000"/>
                <a:ext cx="254000" cy="254000"/>
              </a:xfrm>
              <a:prstGeom prst="arc">
                <a:avLst>
                  <a:gd name="adj1" fmla="val 16200000"/>
                  <a:gd name="adj2" fmla="val 5400000"/>
                </a:avLst>
              </a:prstGeom>
              <a:solidFill>
                <a:schemeClr val="accent2"/>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3" name="MoonLegend2">
              <a:extLst>
                <a:ext uri="{FF2B5EF4-FFF2-40B4-BE49-F238E27FC236}">
                  <a16:creationId xmlns:a16="http://schemas.microsoft.com/office/drawing/2014/main" id="{290914A9-07C8-4F8C-AD47-74783B1DE6E1}"/>
                </a:ext>
              </a:extLst>
            </p:cNvPr>
            <p:cNvGrpSpPr>
              <a:grpSpLocks noChangeAspect="1"/>
            </p:cNvGrpSpPr>
            <p:nvPr>
              <p:custDataLst>
                <p:tags r:id="rId29"/>
              </p:custDataLst>
            </p:nvPr>
          </p:nvGrpSpPr>
          <p:grpSpPr>
            <a:xfrm>
              <a:off x="7723680" y="2078270"/>
              <a:ext cx="228600" cy="228600"/>
              <a:chOff x="762000" y="1270000"/>
              <a:chExt cx="254000" cy="254000"/>
            </a:xfrm>
          </p:grpSpPr>
          <p:sp>
            <p:nvSpPr>
              <p:cNvPr id="163" name="Oval 162">
                <a:extLst>
                  <a:ext uri="{FF2B5EF4-FFF2-40B4-BE49-F238E27FC236}">
                    <a16:creationId xmlns:a16="http://schemas.microsoft.com/office/drawing/2014/main" id="{14C29FC0-EC32-412C-A1FC-29EF13DE8125}"/>
                  </a:ext>
                </a:extLst>
              </p:cNvPr>
              <p:cNvSpPr/>
              <p:nvPr>
                <p:custDataLst>
                  <p:tags r:id="rId39"/>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4" name="Arc 163">
                <a:extLst>
                  <a:ext uri="{FF2B5EF4-FFF2-40B4-BE49-F238E27FC236}">
                    <a16:creationId xmlns:a16="http://schemas.microsoft.com/office/drawing/2014/main" id="{08217F02-10EE-4BF5-8640-3409A47C5847}"/>
                  </a:ext>
                </a:extLst>
              </p:cNvPr>
              <p:cNvSpPr/>
              <p:nvPr>
                <p:custDataLst>
                  <p:tags r:id="rId40"/>
                </p:custDataLst>
              </p:nvPr>
            </p:nvSpPr>
            <p:spPr>
              <a:xfrm>
                <a:off x="762000" y="1270000"/>
                <a:ext cx="254000" cy="254000"/>
              </a:xfrm>
              <a:prstGeom prst="arc">
                <a:avLst>
                  <a:gd name="adj1" fmla="val 16200000"/>
                  <a:gd name="adj2" fmla="val 0"/>
                </a:avLst>
              </a:prstGeom>
              <a:solidFill>
                <a:schemeClr val="accent2"/>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4" name="MoonLegend3">
              <a:extLst>
                <a:ext uri="{FF2B5EF4-FFF2-40B4-BE49-F238E27FC236}">
                  <a16:creationId xmlns:a16="http://schemas.microsoft.com/office/drawing/2014/main" id="{435D5936-2D97-416D-A834-DF4B9D96A043}"/>
                </a:ext>
              </a:extLst>
            </p:cNvPr>
            <p:cNvGrpSpPr>
              <a:grpSpLocks noChangeAspect="1"/>
            </p:cNvGrpSpPr>
            <p:nvPr>
              <p:custDataLst>
                <p:tags r:id="rId30"/>
              </p:custDataLst>
            </p:nvPr>
          </p:nvGrpSpPr>
          <p:grpSpPr>
            <a:xfrm>
              <a:off x="7723680" y="2454085"/>
              <a:ext cx="228600" cy="228600"/>
              <a:chOff x="762000" y="1270000"/>
              <a:chExt cx="254000" cy="254000"/>
            </a:xfrm>
          </p:grpSpPr>
          <p:sp>
            <p:nvSpPr>
              <p:cNvPr id="161" name="Oval 160">
                <a:extLst>
                  <a:ext uri="{FF2B5EF4-FFF2-40B4-BE49-F238E27FC236}">
                    <a16:creationId xmlns:a16="http://schemas.microsoft.com/office/drawing/2014/main" id="{69BF58B2-CF38-41FB-8EF8-3EE6A3F13980}"/>
                  </a:ext>
                </a:extLst>
              </p:cNvPr>
              <p:cNvSpPr/>
              <p:nvPr>
                <p:custDataLst>
                  <p:tags r:id="rId37"/>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2" name="Arc 161">
                <a:extLst>
                  <a:ext uri="{FF2B5EF4-FFF2-40B4-BE49-F238E27FC236}">
                    <a16:creationId xmlns:a16="http://schemas.microsoft.com/office/drawing/2014/main" id="{9A2D06B2-79B1-475C-A66E-9CB573E98829}"/>
                  </a:ext>
                </a:extLst>
              </p:cNvPr>
              <p:cNvSpPr/>
              <p:nvPr>
                <p:custDataLst>
                  <p:tags r:id="rId38"/>
                </p:custDataLst>
              </p:nvPr>
            </p:nvSpPr>
            <p:spPr>
              <a:xfrm>
                <a:off x="762000" y="1270000"/>
                <a:ext cx="254000" cy="254000"/>
              </a:xfrm>
              <a:prstGeom prst="arc">
                <a:avLst>
                  <a:gd name="adj1" fmla="val 16200000"/>
                  <a:gd name="adj2" fmla="val 5400000"/>
                </a:avLst>
              </a:prstGeom>
              <a:solidFill>
                <a:schemeClr val="accent2"/>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5" name="MoonLegend4">
              <a:extLst>
                <a:ext uri="{FF2B5EF4-FFF2-40B4-BE49-F238E27FC236}">
                  <a16:creationId xmlns:a16="http://schemas.microsoft.com/office/drawing/2014/main" id="{8EC87CF1-17C2-4BF0-9A01-8C2C8FFFF842}"/>
                </a:ext>
              </a:extLst>
            </p:cNvPr>
            <p:cNvGrpSpPr>
              <a:grpSpLocks noChangeAspect="1"/>
            </p:cNvGrpSpPr>
            <p:nvPr>
              <p:custDataLst>
                <p:tags r:id="rId31"/>
              </p:custDataLst>
            </p:nvPr>
          </p:nvGrpSpPr>
          <p:grpSpPr>
            <a:xfrm>
              <a:off x="7723680" y="2829900"/>
              <a:ext cx="228600" cy="228600"/>
              <a:chOff x="762000" y="1270000"/>
              <a:chExt cx="254000" cy="254000"/>
            </a:xfrm>
          </p:grpSpPr>
          <p:sp>
            <p:nvSpPr>
              <p:cNvPr id="159" name="Oval 158">
                <a:extLst>
                  <a:ext uri="{FF2B5EF4-FFF2-40B4-BE49-F238E27FC236}">
                    <a16:creationId xmlns:a16="http://schemas.microsoft.com/office/drawing/2014/main" id="{3A7C7C4F-14E8-4812-AC35-7D066AEC66E0}"/>
                  </a:ext>
                </a:extLst>
              </p:cNvPr>
              <p:cNvSpPr/>
              <p:nvPr>
                <p:custDataLst>
                  <p:tags r:id="rId35"/>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0" name="Arc 159">
                <a:extLst>
                  <a:ext uri="{FF2B5EF4-FFF2-40B4-BE49-F238E27FC236}">
                    <a16:creationId xmlns:a16="http://schemas.microsoft.com/office/drawing/2014/main" id="{7F7E2EA4-AD8C-4DA3-ACA6-A69404D1E88D}"/>
                  </a:ext>
                </a:extLst>
              </p:cNvPr>
              <p:cNvSpPr/>
              <p:nvPr>
                <p:custDataLst>
                  <p:tags r:id="rId36"/>
                </p:custDataLst>
              </p:nvPr>
            </p:nvSpPr>
            <p:spPr>
              <a:xfrm>
                <a:off x="762000" y="1270000"/>
                <a:ext cx="254000" cy="254000"/>
              </a:xfrm>
              <a:prstGeom prst="arc">
                <a:avLst>
                  <a:gd name="adj1" fmla="val 16200000"/>
                  <a:gd name="adj2" fmla="val 10800000"/>
                </a:avLst>
              </a:prstGeom>
              <a:solidFill>
                <a:schemeClr val="accent2"/>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6" name="MoonLegend5">
              <a:extLst>
                <a:ext uri="{FF2B5EF4-FFF2-40B4-BE49-F238E27FC236}">
                  <a16:creationId xmlns:a16="http://schemas.microsoft.com/office/drawing/2014/main" id="{BCD87F8B-10B7-4E82-8EC4-F08B412A1736}"/>
                </a:ext>
              </a:extLst>
            </p:cNvPr>
            <p:cNvGrpSpPr>
              <a:grpSpLocks noChangeAspect="1"/>
            </p:cNvGrpSpPr>
            <p:nvPr>
              <p:custDataLst>
                <p:tags r:id="rId32"/>
              </p:custDataLst>
            </p:nvPr>
          </p:nvGrpSpPr>
          <p:grpSpPr>
            <a:xfrm>
              <a:off x="7723680" y="3205716"/>
              <a:ext cx="228600" cy="228600"/>
              <a:chOff x="762000" y="1270000"/>
              <a:chExt cx="254000" cy="254000"/>
            </a:xfrm>
          </p:grpSpPr>
          <p:sp>
            <p:nvSpPr>
              <p:cNvPr id="157" name="Oval 156">
                <a:extLst>
                  <a:ext uri="{FF2B5EF4-FFF2-40B4-BE49-F238E27FC236}">
                    <a16:creationId xmlns:a16="http://schemas.microsoft.com/office/drawing/2014/main" id="{88573FB6-1F3D-4B01-98F6-7E4478BE33EF}"/>
                  </a:ext>
                </a:extLst>
              </p:cNvPr>
              <p:cNvSpPr/>
              <p:nvPr>
                <p:custDataLst>
                  <p:tags r:id="rId33"/>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58" name="Arc 157">
                <a:extLst>
                  <a:ext uri="{FF2B5EF4-FFF2-40B4-BE49-F238E27FC236}">
                    <a16:creationId xmlns:a16="http://schemas.microsoft.com/office/drawing/2014/main" id="{CF3B10D5-50BA-4075-BEDD-5D7FF7BE36E6}"/>
                  </a:ext>
                </a:extLst>
              </p:cNvPr>
              <p:cNvSpPr/>
              <p:nvPr>
                <p:custDataLst>
                  <p:tags r:id="rId34"/>
                </p:custDataLst>
              </p:nvPr>
            </p:nvSpPr>
            <p:spPr>
              <a:xfrm>
                <a:off x="762000" y="1270000"/>
                <a:ext cx="254000" cy="254000"/>
              </a:xfrm>
              <a:prstGeom prst="arc">
                <a:avLst>
                  <a:gd name="adj1" fmla="val 16200000"/>
                  <a:gd name="adj2" fmla="val 16200000"/>
                </a:avLst>
              </a:prstGeom>
              <a:solidFill>
                <a:schemeClr val="accent2"/>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grpSp>
        <p:nvGrpSpPr>
          <p:cNvPr id="167" name="Sticker" hidden="1">
            <a:extLst>
              <a:ext uri="{FF2B5EF4-FFF2-40B4-BE49-F238E27FC236}">
                <a16:creationId xmlns:a16="http://schemas.microsoft.com/office/drawing/2014/main" id="{174FA759-1A16-45E2-B8DB-6AC61DFC92D4}"/>
              </a:ext>
            </a:extLst>
          </p:cNvPr>
          <p:cNvGrpSpPr>
            <a:grpSpLocks noChangeAspect="1"/>
          </p:cNvGrpSpPr>
          <p:nvPr userDrawn="1"/>
        </p:nvGrpSpPr>
        <p:grpSpPr bwMode="gray">
          <a:xfrm>
            <a:off x="559460" y="1289273"/>
            <a:ext cx="428337" cy="156997"/>
            <a:chOff x="8456447" y="272180"/>
            <a:chExt cx="322188" cy="156966"/>
          </a:xfrm>
        </p:grpSpPr>
        <p:sp>
          <p:nvSpPr>
            <p:cNvPr id="168" name="StickerRectangle">
              <a:extLst>
                <a:ext uri="{FF2B5EF4-FFF2-40B4-BE49-F238E27FC236}">
                  <a16:creationId xmlns:a16="http://schemas.microsoft.com/office/drawing/2014/main" id="{99FB5892-A9FF-4D0E-8661-19A39D5E096E}"/>
                </a:ext>
              </a:extLst>
            </p:cNvPr>
            <p:cNvSpPr>
              <a:spLocks noChangeArrowheads="1"/>
            </p:cNvSpPr>
            <p:nvPr userDrawn="1"/>
          </p:nvSpPr>
          <p:spPr bwMode="gray">
            <a:xfrm>
              <a:off x="8456447" y="272180"/>
              <a:ext cx="322188" cy="156966"/>
            </a:xfrm>
            <a:prstGeom prst="leftRightArrow">
              <a:avLst>
                <a:gd name="adj1" fmla="val 100000"/>
                <a:gd name="adj2" fmla="val 0"/>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18288" anchor="t" anchorCtr="0">
              <a:spAutoFit/>
            </a:bodyPr>
            <a:lstStyle/>
            <a:p>
              <a:pPr algn="l" defTabSz="1193860">
                <a:buClr>
                  <a:schemeClr val="tx2"/>
                </a:buClr>
              </a:pPr>
              <a:r>
                <a:rPr lang="en-US" sz="900" b="1" spc="50" dirty="0">
                  <a:ln w="3175">
                    <a:noFill/>
                  </a:ln>
                  <a:solidFill>
                    <a:schemeClr val="tx1"/>
                  </a:solidFill>
                </a:rPr>
                <a:t>Sticker</a:t>
              </a:r>
              <a:endParaRPr lang="en-US" sz="800" baseline="0" dirty="0">
                <a:solidFill>
                  <a:schemeClr val="tx1"/>
                </a:solidFill>
                <a:latin typeface="+mn-lt"/>
                <a:ea typeface="+mn-ea"/>
              </a:endParaRPr>
            </a:p>
          </p:txBody>
        </p:sp>
        <p:cxnSp>
          <p:nvCxnSpPr>
            <p:cNvPr id="169" name="StickerUnderline">
              <a:extLst>
                <a:ext uri="{FF2B5EF4-FFF2-40B4-BE49-F238E27FC236}">
                  <a16:creationId xmlns:a16="http://schemas.microsoft.com/office/drawing/2014/main" id="{B821CB31-49E5-49E7-966F-3C5449557168}"/>
                </a:ext>
              </a:extLst>
            </p:cNvPr>
            <p:cNvCxnSpPr>
              <a:cxnSpLocks noChangeShapeType="1"/>
              <a:stCxn id="168" idx="4"/>
              <a:endCxn id="168" idx="6"/>
            </p:cNvCxnSpPr>
            <p:nvPr/>
          </p:nvCxnSpPr>
          <p:spPr bwMode="gray">
            <a:xfrm>
              <a:off x="8456447" y="429146"/>
              <a:ext cx="322188" cy="0"/>
            </a:xfrm>
            <a:prstGeom prst="straightConnector1">
              <a:avLst/>
            </a:prstGeom>
            <a:noFill/>
            <a:ln w="4191">
              <a:solidFill>
                <a:schemeClr val="tx1"/>
              </a:solidFill>
              <a:round/>
              <a:headEnd/>
              <a:tailEnd/>
            </a:ln>
            <a:extLst>
              <a:ext uri="{909E8E84-426E-40DD-AFC4-6F175D3DCCD1}">
                <a14:hiddenFill xmlns:a14="http://schemas.microsoft.com/office/drawing/2010/main">
                  <a:noFill/>
                </a14:hiddenFill>
              </a:ext>
            </a:extLst>
          </p:spPr>
        </p:cxnSp>
      </p:grpSp>
      <p:grpSp>
        <p:nvGrpSpPr>
          <p:cNvPr id="144" name="LegendLines" hidden="1">
            <a:extLst>
              <a:ext uri="{FF2B5EF4-FFF2-40B4-BE49-F238E27FC236}">
                <a16:creationId xmlns:a16="http://schemas.microsoft.com/office/drawing/2014/main" id="{96520A0D-E8D0-48B5-8162-BA1976A5C3E1}"/>
              </a:ext>
            </a:extLst>
          </p:cNvPr>
          <p:cNvGrpSpPr/>
          <p:nvPr userDrawn="1"/>
        </p:nvGrpSpPr>
        <p:grpSpPr>
          <a:xfrm>
            <a:off x="10440000" y="3243600"/>
            <a:ext cx="1269335" cy="958286"/>
            <a:chOff x="4372690" y="3739101"/>
            <a:chExt cx="1269335" cy="958286"/>
          </a:xfrm>
        </p:grpSpPr>
        <p:sp>
          <p:nvSpPr>
            <p:cNvPr id="170" name="Legend1">
              <a:extLst>
                <a:ext uri="{FF2B5EF4-FFF2-40B4-BE49-F238E27FC236}">
                  <a16:creationId xmlns:a16="http://schemas.microsoft.com/office/drawing/2014/main" id="{D5E27233-7661-43E0-8C1B-859EBE562598}"/>
                </a:ext>
              </a:extLst>
            </p:cNvPr>
            <p:cNvSpPr txBox="1"/>
            <p:nvPr/>
          </p:nvSpPr>
          <p:spPr>
            <a:xfrm>
              <a:off x="4988914" y="3739101"/>
              <a:ext cx="653111"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71" name="Legend2">
              <a:extLst>
                <a:ext uri="{FF2B5EF4-FFF2-40B4-BE49-F238E27FC236}">
                  <a16:creationId xmlns:a16="http://schemas.microsoft.com/office/drawing/2014/main" id="{215BA769-FC3A-4971-81E8-16C8E7138029}"/>
                </a:ext>
              </a:extLst>
            </p:cNvPr>
            <p:cNvSpPr txBox="1"/>
            <p:nvPr/>
          </p:nvSpPr>
          <p:spPr>
            <a:xfrm>
              <a:off x="4988914" y="4110522"/>
              <a:ext cx="653111"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72" name="Legend3">
              <a:extLst>
                <a:ext uri="{FF2B5EF4-FFF2-40B4-BE49-F238E27FC236}">
                  <a16:creationId xmlns:a16="http://schemas.microsoft.com/office/drawing/2014/main" id="{75880242-A8D7-441D-805E-B817DF5CA854}"/>
                </a:ext>
              </a:extLst>
            </p:cNvPr>
            <p:cNvSpPr txBox="1"/>
            <p:nvPr/>
          </p:nvSpPr>
          <p:spPr>
            <a:xfrm>
              <a:off x="4988914" y="4481943"/>
              <a:ext cx="653111"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73" name="LineLegend3">
              <a:extLst>
                <a:ext uri="{FF2B5EF4-FFF2-40B4-BE49-F238E27FC236}">
                  <a16:creationId xmlns:a16="http://schemas.microsoft.com/office/drawing/2014/main" id="{5C3089E9-5649-4103-BA5F-72175F24BEF8}"/>
                </a:ext>
              </a:extLst>
            </p:cNvPr>
            <p:cNvSpPr>
              <a:spLocks noChangeShapeType="1"/>
            </p:cNvSpPr>
            <p:nvPr/>
          </p:nvSpPr>
          <p:spPr bwMode="gray">
            <a:xfrm>
              <a:off x="4372690" y="4588113"/>
              <a:ext cx="457200" cy="0"/>
            </a:xfrm>
            <a:prstGeom prst="line">
              <a:avLst/>
            </a:prstGeom>
            <a:noFill/>
            <a:ln w="2857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aseline="0" dirty="0">
                <a:latin typeface="+mn-lt"/>
                <a:ea typeface="+mn-ea"/>
              </a:endParaRPr>
            </a:p>
          </p:txBody>
        </p:sp>
        <p:sp>
          <p:nvSpPr>
            <p:cNvPr id="174" name="LineLegend2">
              <a:extLst>
                <a:ext uri="{FF2B5EF4-FFF2-40B4-BE49-F238E27FC236}">
                  <a16:creationId xmlns:a16="http://schemas.microsoft.com/office/drawing/2014/main" id="{70A7CFCE-D526-433E-9FBC-6DEF2F5E9EB4}"/>
                </a:ext>
              </a:extLst>
            </p:cNvPr>
            <p:cNvSpPr>
              <a:spLocks noChangeShapeType="1"/>
            </p:cNvSpPr>
            <p:nvPr/>
          </p:nvSpPr>
          <p:spPr bwMode="gray">
            <a:xfrm>
              <a:off x="4372690" y="4214754"/>
              <a:ext cx="457200" cy="0"/>
            </a:xfrm>
            <a:prstGeom prst="line">
              <a:avLst/>
            </a:prstGeom>
            <a:noFill/>
            <a:ln w="28575">
              <a:solidFill>
                <a:schemeClr val="accent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aseline="0" dirty="0">
                <a:latin typeface="+mn-lt"/>
                <a:ea typeface="+mn-ea"/>
              </a:endParaRPr>
            </a:p>
          </p:txBody>
        </p:sp>
        <p:sp>
          <p:nvSpPr>
            <p:cNvPr id="175" name="LineLegend1">
              <a:extLst>
                <a:ext uri="{FF2B5EF4-FFF2-40B4-BE49-F238E27FC236}">
                  <a16:creationId xmlns:a16="http://schemas.microsoft.com/office/drawing/2014/main" id="{4AD9EC0A-8F45-49FA-BB0F-195682A6F6BE}"/>
                </a:ext>
              </a:extLst>
            </p:cNvPr>
            <p:cNvSpPr>
              <a:spLocks noChangeShapeType="1"/>
            </p:cNvSpPr>
            <p:nvPr/>
          </p:nvSpPr>
          <p:spPr bwMode="gray">
            <a:xfrm>
              <a:off x="4372690" y="3846823"/>
              <a:ext cx="457200" cy="0"/>
            </a:xfrm>
            <a:prstGeom prst="line">
              <a:avLst/>
            </a:prstGeom>
            <a:noFill/>
            <a:ln w="28575">
              <a:solidFill>
                <a:schemeClr val="accent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aseline="0" dirty="0">
                <a:latin typeface="+mn-lt"/>
                <a:ea typeface="+mn-ea"/>
              </a:endParaRPr>
            </a:p>
          </p:txBody>
        </p:sp>
      </p:grpSp>
    </p:spTree>
    <p:extLst>
      <p:ext uri="{BB962C8B-B14F-4D97-AF65-F5344CB8AC3E}">
        <p14:creationId xmlns:p14="http://schemas.microsoft.com/office/powerpoint/2010/main" val="3386525249"/>
      </p:ext>
    </p:extLst>
  </p:cSld>
  <p:clrMap bg1="lt1" tx1="dk1" bg2="lt2" tx2="dk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70" r:id="rId5"/>
    <p:sldLayoutId id="2147483871" r:id="rId6"/>
    <p:sldLayoutId id="2147483872" r:id="rId7"/>
    <p:sldLayoutId id="2147483873" r:id="rId8"/>
    <p:sldLayoutId id="2147483874" r:id="rId9"/>
    <p:sldLayoutId id="2147483875" r:id="rId10"/>
    <p:sldLayoutId id="2147483881" r:id="rId11"/>
    <p:sldLayoutId id="2147483883" r:id="rId12"/>
    <p:sldLayoutId id="2147483884" r:id="rId13"/>
    <p:sldLayoutId id="2147483885" r:id="rId14"/>
    <p:sldLayoutId id="2147483880" r:id="rId15"/>
    <p:sldLayoutId id="2147483877" r:id="rId16"/>
    <p:sldLayoutId id="2147483878" r:id="rId17"/>
  </p:sldLayoutIdLst>
  <p:txStyles>
    <p:titleStyle>
      <a:lvl1pPr algn="l" defTabSz="914400" rtl="0" eaLnBrk="1" latinLnBrk="0" hangingPunct="1">
        <a:lnSpc>
          <a:spcPct val="93000"/>
        </a:lnSpc>
        <a:spcBef>
          <a:spcPct val="0"/>
        </a:spcBef>
        <a:buNone/>
        <a:defRPr sz="2500" b="1" kern="1200" spc="0" baseline="0">
          <a:ln w="6350" cap="flat">
            <a:noFill/>
            <a:miter lim="800000"/>
          </a:ln>
          <a:solidFill>
            <a:schemeClr val="tx1"/>
          </a:solidFill>
          <a:latin typeface="+mj-lt"/>
          <a:ea typeface="+mj-ea"/>
          <a:cs typeface="+mj-cs"/>
        </a:defRPr>
      </a:lvl1pPr>
    </p:titleStyle>
    <p:body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Clr>
          <a:schemeClr val="tx1"/>
        </a:buClr>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Clr>
          <a:schemeClr val="tx1"/>
        </a:buClr>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Clr>
          <a:schemeClr val="tx1"/>
        </a:buClr>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Clr>
          <a:schemeClr val="tx1"/>
        </a:buClr>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914400" indent="0" algn="l" defTabSz="914400" rtl="0" eaLnBrk="1" latinLnBrk="0" hangingPunct="1">
        <a:lnSpc>
          <a:spcPct val="100000"/>
        </a:lnSpc>
        <a:spcBef>
          <a:spcPts val="0"/>
        </a:spcBef>
        <a:spcAft>
          <a:spcPts val="300"/>
        </a:spcAft>
        <a:buSzPct val="100000"/>
        <a:buFont typeface="Arial" panose="020B0604020202020204" pitchFamily="34" charset="0"/>
        <a:buNone/>
        <a:defRPr sz="1600" kern="1200">
          <a:solidFill>
            <a:schemeClr val="tx1"/>
          </a:solidFill>
          <a:latin typeface="+mn-lt"/>
          <a:ea typeface="+mn-ea"/>
          <a:cs typeface="Arial" panose="020B0604020202020204" pitchFamily="34" charset="0"/>
        </a:defRPr>
      </a:lvl6pPr>
      <a:lvl7pPr marL="914400" indent="0" algn="l" defTabSz="914400" rtl="0" eaLnBrk="1" latinLnBrk="0" hangingPunct="1">
        <a:lnSpc>
          <a:spcPct val="100000"/>
        </a:lnSpc>
        <a:spcBef>
          <a:spcPts val="0"/>
        </a:spcBef>
        <a:spcAft>
          <a:spcPts val="300"/>
        </a:spcAft>
        <a:buSzPct val="100000"/>
        <a:buFont typeface="Arial" panose="020B0604020202020204" pitchFamily="34" charset="0"/>
        <a:buNone/>
        <a:defRPr sz="1600" kern="1200">
          <a:solidFill>
            <a:schemeClr val="tx1"/>
          </a:solidFill>
          <a:latin typeface="+mn-lt"/>
          <a:ea typeface="+mn-ea"/>
          <a:cs typeface="Arial" panose="020B0604020202020204" pitchFamily="34" charset="0"/>
        </a:defRPr>
      </a:lvl7pPr>
      <a:lvl8pPr marL="914400" indent="0" algn="l" defTabSz="914400" rtl="0" eaLnBrk="1" latinLnBrk="0" hangingPunct="1">
        <a:lnSpc>
          <a:spcPct val="100000"/>
        </a:lnSpc>
        <a:spcBef>
          <a:spcPts val="0"/>
        </a:spcBef>
        <a:spcAft>
          <a:spcPts val="300"/>
        </a:spcAft>
        <a:buSzPct val="100000"/>
        <a:buFont typeface="Arial" panose="020B0604020202020204" pitchFamily="34" charset="0"/>
        <a:buNone/>
        <a:defRPr sz="1600" kern="1200">
          <a:solidFill>
            <a:schemeClr val="tx1"/>
          </a:solidFill>
          <a:latin typeface="+mn-lt"/>
          <a:ea typeface="+mn-ea"/>
          <a:cs typeface="Arial" panose="020B0604020202020204" pitchFamily="34" charset="0"/>
        </a:defRPr>
      </a:lvl8pPr>
      <a:lvl9pPr marL="914400" indent="0" algn="l" defTabSz="914400" rtl="0" eaLnBrk="1" latinLnBrk="0" hangingPunct="1">
        <a:lnSpc>
          <a:spcPct val="100000"/>
        </a:lnSpc>
        <a:spcBef>
          <a:spcPts val="0"/>
        </a:spcBef>
        <a:spcAft>
          <a:spcPts val="300"/>
        </a:spcAft>
        <a:buSzPct val="100000"/>
        <a:buFont typeface="Arial" panose="020B0604020202020204" pitchFamily="34" charset="0"/>
        <a:buNone/>
        <a:defRPr sz="1600" kern="1200">
          <a:solidFill>
            <a:schemeClr val="tx1"/>
          </a:solidFill>
          <a:latin typeface="+mn-lt"/>
          <a:ea typeface="+mn-ea"/>
          <a:cs typeface="Arial" panose="020B0604020202020204"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368">
          <p15:clr>
            <a:srgbClr val="5ACBF0"/>
          </p15:clr>
        </p15:guide>
        <p15:guide id="3" orient="horz" pos="3912">
          <p15:clr>
            <a:srgbClr val="5ACBF0"/>
          </p15:clr>
        </p15:guide>
        <p15:guide id="4" orient="horz" pos="1075">
          <p15:clr>
            <a:srgbClr val="F26B43"/>
          </p15:clr>
        </p15:guide>
        <p15:guide id="5" pos="7329">
          <p15:clr>
            <a:srgbClr val="F26B43"/>
          </p15:clr>
        </p15:guide>
        <p15:guide id="6" pos="345">
          <p15:clr>
            <a:srgbClr val="F26B43"/>
          </p15:clr>
        </p15:guide>
        <p15:guide id="8" orient="horz" pos="4063">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slideLayout" Target="../slideLayouts/slideLayout1.xml"/><Relationship Id="rId3" Type="http://schemas.openxmlformats.org/officeDocument/2006/relationships/tags" Target="../tags/tag320.xml"/><Relationship Id="rId7" Type="http://schemas.openxmlformats.org/officeDocument/2006/relationships/tags" Target="../tags/tag324.xml"/><Relationship Id="rId2" Type="http://schemas.openxmlformats.org/officeDocument/2006/relationships/tags" Target="../tags/tag319.xml"/><Relationship Id="rId1" Type="http://schemas.openxmlformats.org/officeDocument/2006/relationships/vmlDrawing" Target="../drawings/vmlDrawing26.vml"/><Relationship Id="rId6" Type="http://schemas.openxmlformats.org/officeDocument/2006/relationships/tags" Target="../tags/tag323.xml"/><Relationship Id="rId5" Type="http://schemas.openxmlformats.org/officeDocument/2006/relationships/tags" Target="../tags/tag322.xml"/><Relationship Id="rId10" Type="http://schemas.openxmlformats.org/officeDocument/2006/relationships/image" Target="../media/image5.emf"/><Relationship Id="rId4" Type="http://schemas.openxmlformats.org/officeDocument/2006/relationships/tags" Target="../tags/tag321.xml"/><Relationship Id="rId9" Type="http://schemas.openxmlformats.org/officeDocument/2006/relationships/oleObject" Target="../embeddings/oleObject26.bin"/></Relationships>
</file>

<file path=ppt/slides/_rels/slide10.xml.rels><?xml version="1.0" encoding="UTF-8" standalone="yes"?>
<Relationships xmlns="http://schemas.openxmlformats.org/package/2006/relationships"><Relationship Id="rId8" Type="http://schemas.openxmlformats.org/officeDocument/2006/relationships/tags" Target="../tags/tag368.xml"/><Relationship Id="rId13" Type="http://schemas.openxmlformats.org/officeDocument/2006/relationships/slideLayout" Target="../slideLayouts/slideLayout3.xml"/><Relationship Id="rId18" Type="http://schemas.openxmlformats.org/officeDocument/2006/relationships/slide" Target="slide8.xml"/><Relationship Id="rId3" Type="http://schemas.openxmlformats.org/officeDocument/2006/relationships/tags" Target="../tags/tag363.xml"/><Relationship Id="rId7" Type="http://schemas.openxmlformats.org/officeDocument/2006/relationships/tags" Target="../tags/tag367.xml"/><Relationship Id="rId12" Type="http://schemas.openxmlformats.org/officeDocument/2006/relationships/tags" Target="../tags/tag372.xml"/><Relationship Id="rId17" Type="http://schemas.openxmlformats.org/officeDocument/2006/relationships/slide" Target="slide5.xml"/><Relationship Id="rId2" Type="http://schemas.openxmlformats.org/officeDocument/2006/relationships/tags" Target="../tags/tag362.xml"/><Relationship Id="rId16" Type="http://schemas.openxmlformats.org/officeDocument/2006/relationships/slide" Target="slide2.xml"/><Relationship Id="rId20" Type="http://schemas.openxmlformats.org/officeDocument/2006/relationships/slide" Target="slide15.xml"/><Relationship Id="rId1" Type="http://schemas.openxmlformats.org/officeDocument/2006/relationships/vmlDrawing" Target="../drawings/vmlDrawing32.vml"/><Relationship Id="rId6" Type="http://schemas.openxmlformats.org/officeDocument/2006/relationships/tags" Target="../tags/tag366.xml"/><Relationship Id="rId11" Type="http://schemas.openxmlformats.org/officeDocument/2006/relationships/tags" Target="../tags/tag371.xml"/><Relationship Id="rId5" Type="http://schemas.openxmlformats.org/officeDocument/2006/relationships/tags" Target="../tags/tag365.xml"/><Relationship Id="rId15" Type="http://schemas.openxmlformats.org/officeDocument/2006/relationships/image" Target="../media/image9.emf"/><Relationship Id="rId10" Type="http://schemas.openxmlformats.org/officeDocument/2006/relationships/tags" Target="../tags/tag370.xml"/><Relationship Id="rId19" Type="http://schemas.openxmlformats.org/officeDocument/2006/relationships/slide" Target="slide13.xml"/><Relationship Id="rId4" Type="http://schemas.openxmlformats.org/officeDocument/2006/relationships/tags" Target="../tags/tag364.xml"/><Relationship Id="rId9" Type="http://schemas.openxmlformats.org/officeDocument/2006/relationships/tags" Target="../tags/tag369.xml"/><Relationship Id="rId14" Type="http://schemas.openxmlformats.org/officeDocument/2006/relationships/oleObject" Target="../embeddings/oleObject32.bin"/></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tags" Target="../tags/tag379.xml"/><Relationship Id="rId13" Type="http://schemas.openxmlformats.org/officeDocument/2006/relationships/slideLayout" Target="../slideLayouts/slideLayout3.xml"/><Relationship Id="rId18" Type="http://schemas.openxmlformats.org/officeDocument/2006/relationships/slide" Target="slide8.xml"/><Relationship Id="rId3" Type="http://schemas.openxmlformats.org/officeDocument/2006/relationships/tags" Target="../tags/tag374.xml"/><Relationship Id="rId7" Type="http://schemas.openxmlformats.org/officeDocument/2006/relationships/tags" Target="../tags/tag378.xml"/><Relationship Id="rId12" Type="http://schemas.openxmlformats.org/officeDocument/2006/relationships/tags" Target="../tags/tag383.xml"/><Relationship Id="rId17" Type="http://schemas.openxmlformats.org/officeDocument/2006/relationships/slide" Target="slide5.xml"/><Relationship Id="rId2" Type="http://schemas.openxmlformats.org/officeDocument/2006/relationships/tags" Target="../tags/tag373.xml"/><Relationship Id="rId16" Type="http://schemas.openxmlformats.org/officeDocument/2006/relationships/slide" Target="slide2.xml"/><Relationship Id="rId20" Type="http://schemas.openxmlformats.org/officeDocument/2006/relationships/slide" Target="slide15.xml"/><Relationship Id="rId1" Type="http://schemas.openxmlformats.org/officeDocument/2006/relationships/vmlDrawing" Target="../drawings/vmlDrawing33.vml"/><Relationship Id="rId6" Type="http://schemas.openxmlformats.org/officeDocument/2006/relationships/tags" Target="../tags/tag377.xml"/><Relationship Id="rId11" Type="http://schemas.openxmlformats.org/officeDocument/2006/relationships/tags" Target="../tags/tag382.xml"/><Relationship Id="rId5" Type="http://schemas.openxmlformats.org/officeDocument/2006/relationships/tags" Target="../tags/tag376.xml"/><Relationship Id="rId15" Type="http://schemas.openxmlformats.org/officeDocument/2006/relationships/image" Target="../media/image9.emf"/><Relationship Id="rId10" Type="http://schemas.openxmlformats.org/officeDocument/2006/relationships/tags" Target="../tags/tag381.xml"/><Relationship Id="rId19" Type="http://schemas.openxmlformats.org/officeDocument/2006/relationships/slide" Target="slide10.xml"/><Relationship Id="rId4" Type="http://schemas.openxmlformats.org/officeDocument/2006/relationships/tags" Target="../tags/tag375.xml"/><Relationship Id="rId9" Type="http://schemas.openxmlformats.org/officeDocument/2006/relationships/tags" Target="../tags/tag380.xml"/><Relationship Id="rId14" Type="http://schemas.openxmlformats.org/officeDocument/2006/relationships/oleObject" Target="../embeddings/oleObject33.bin"/></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tags" Target="../tags/tag390.xml"/><Relationship Id="rId13" Type="http://schemas.openxmlformats.org/officeDocument/2006/relationships/slideLayout" Target="../slideLayouts/slideLayout3.xml"/><Relationship Id="rId18" Type="http://schemas.openxmlformats.org/officeDocument/2006/relationships/slide" Target="slide8.xml"/><Relationship Id="rId3" Type="http://schemas.openxmlformats.org/officeDocument/2006/relationships/tags" Target="../tags/tag385.xml"/><Relationship Id="rId7" Type="http://schemas.openxmlformats.org/officeDocument/2006/relationships/tags" Target="../tags/tag389.xml"/><Relationship Id="rId12" Type="http://schemas.openxmlformats.org/officeDocument/2006/relationships/tags" Target="../tags/tag394.xml"/><Relationship Id="rId17" Type="http://schemas.openxmlformats.org/officeDocument/2006/relationships/slide" Target="slide5.xml"/><Relationship Id="rId2" Type="http://schemas.openxmlformats.org/officeDocument/2006/relationships/tags" Target="../tags/tag384.xml"/><Relationship Id="rId16" Type="http://schemas.openxmlformats.org/officeDocument/2006/relationships/slide" Target="slide2.xml"/><Relationship Id="rId20" Type="http://schemas.openxmlformats.org/officeDocument/2006/relationships/slide" Target="slide13.xml"/><Relationship Id="rId1" Type="http://schemas.openxmlformats.org/officeDocument/2006/relationships/vmlDrawing" Target="../drawings/vmlDrawing34.vml"/><Relationship Id="rId6" Type="http://schemas.openxmlformats.org/officeDocument/2006/relationships/tags" Target="../tags/tag388.xml"/><Relationship Id="rId11" Type="http://schemas.openxmlformats.org/officeDocument/2006/relationships/tags" Target="../tags/tag393.xml"/><Relationship Id="rId5" Type="http://schemas.openxmlformats.org/officeDocument/2006/relationships/tags" Target="../tags/tag387.xml"/><Relationship Id="rId15" Type="http://schemas.openxmlformats.org/officeDocument/2006/relationships/image" Target="../media/image9.emf"/><Relationship Id="rId10" Type="http://schemas.openxmlformats.org/officeDocument/2006/relationships/tags" Target="../tags/tag392.xml"/><Relationship Id="rId19" Type="http://schemas.openxmlformats.org/officeDocument/2006/relationships/slide" Target="slide10.xml"/><Relationship Id="rId4" Type="http://schemas.openxmlformats.org/officeDocument/2006/relationships/tags" Target="../tags/tag386.xml"/><Relationship Id="rId9" Type="http://schemas.openxmlformats.org/officeDocument/2006/relationships/tags" Target="../tags/tag391.xml"/><Relationship Id="rId14" Type="http://schemas.openxmlformats.org/officeDocument/2006/relationships/oleObject" Target="../embeddings/oleObject34.bin"/></Relationships>
</file>

<file path=ppt/slides/_rels/slide16.xml.rels><?xml version="1.0" encoding="UTF-8" standalone="yes"?>
<Relationships xmlns="http://schemas.openxmlformats.org/package/2006/relationships"><Relationship Id="rId3" Type="http://schemas.openxmlformats.org/officeDocument/2006/relationships/tags" Target="../tags/tag396.xml"/><Relationship Id="rId2" Type="http://schemas.openxmlformats.org/officeDocument/2006/relationships/tags" Target="../tags/tag395.xml"/><Relationship Id="rId1" Type="http://schemas.openxmlformats.org/officeDocument/2006/relationships/vmlDrawing" Target="../drawings/vmlDrawing35.vml"/><Relationship Id="rId6" Type="http://schemas.openxmlformats.org/officeDocument/2006/relationships/image" Target="../media/image4.emf"/><Relationship Id="rId5" Type="http://schemas.openxmlformats.org/officeDocument/2006/relationships/oleObject" Target="../embeddings/oleObject35.bin"/><Relationship Id="rId4"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tags" Target="../tags/tag398.xml"/><Relationship Id="rId7" Type="http://schemas.openxmlformats.org/officeDocument/2006/relationships/image" Target="../media/image13.png"/><Relationship Id="rId2" Type="http://schemas.openxmlformats.org/officeDocument/2006/relationships/tags" Target="../tags/tag397.xml"/><Relationship Id="rId1" Type="http://schemas.openxmlformats.org/officeDocument/2006/relationships/vmlDrawing" Target="../drawings/vmlDrawing36.vml"/><Relationship Id="rId6" Type="http://schemas.openxmlformats.org/officeDocument/2006/relationships/image" Target="../media/image4.emf"/><Relationship Id="rId5" Type="http://schemas.openxmlformats.org/officeDocument/2006/relationships/oleObject" Target="../embeddings/oleObject36.bin"/><Relationship Id="rId4"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tags" Target="../tags/tag331.xml"/><Relationship Id="rId13" Type="http://schemas.openxmlformats.org/officeDocument/2006/relationships/slideLayout" Target="../slideLayouts/slideLayout3.xml"/><Relationship Id="rId18" Type="http://schemas.openxmlformats.org/officeDocument/2006/relationships/slide" Target="slide10.xml"/><Relationship Id="rId3" Type="http://schemas.openxmlformats.org/officeDocument/2006/relationships/tags" Target="../tags/tag326.xml"/><Relationship Id="rId7" Type="http://schemas.openxmlformats.org/officeDocument/2006/relationships/tags" Target="../tags/tag330.xml"/><Relationship Id="rId12" Type="http://schemas.openxmlformats.org/officeDocument/2006/relationships/tags" Target="../tags/tag335.xml"/><Relationship Id="rId17" Type="http://schemas.openxmlformats.org/officeDocument/2006/relationships/slide" Target="slide8.xml"/><Relationship Id="rId2" Type="http://schemas.openxmlformats.org/officeDocument/2006/relationships/tags" Target="../tags/tag325.xml"/><Relationship Id="rId16" Type="http://schemas.openxmlformats.org/officeDocument/2006/relationships/slide" Target="slide5.xml"/><Relationship Id="rId20" Type="http://schemas.openxmlformats.org/officeDocument/2006/relationships/slide" Target="slide15.xml"/><Relationship Id="rId1" Type="http://schemas.openxmlformats.org/officeDocument/2006/relationships/vmlDrawing" Target="../drawings/vmlDrawing27.vml"/><Relationship Id="rId6" Type="http://schemas.openxmlformats.org/officeDocument/2006/relationships/tags" Target="../tags/tag329.xml"/><Relationship Id="rId11" Type="http://schemas.openxmlformats.org/officeDocument/2006/relationships/tags" Target="../tags/tag334.xml"/><Relationship Id="rId5" Type="http://schemas.openxmlformats.org/officeDocument/2006/relationships/tags" Target="../tags/tag328.xml"/><Relationship Id="rId15" Type="http://schemas.openxmlformats.org/officeDocument/2006/relationships/image" Target="../media/image9.emf"/><Relationship Id="rId10" Type="http://schemas.openxmlformats.org/officeDocument/2006/relationships/tags" Target="../tags/tag333.xml"/><Relationship Id="rId19" Type="http://schemas.openxmlformats.org/officeDocument/2006/relationships/slide" Target="slide13.xml"/><Relationship Id="rId4" Type="http://schemas.openxmlformats.org/officeDocument/2006/relationships/tags" Target="../tags/tag327.xml"/><Relationship Id="rId9" Type="http://schemas.openxmlformats.org/officeDocument/2006/relationships/tags" Target="../tags/tag332.xml"/><Relationship Id="rId14" Type="http://schemas.openxmlformats.org/officeDocument/2006/relationships/oleObject" Target="../embeddings/oleObject27.bin"/></Relationships>
</file>

<file path=ppt/slides/_rels/slide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tags" Target="../tags/tag342.xml"/><Relationship Id="rId13" Type="http://schemas.openxmlformats.org/officeDocument/2006/relationships/slideLayout" Target="../slideLayouts/slideLayout3.xml"/><Relationship Id="rId18" Type="http://schemas.openxmlformats.org/officeDocument/2006/relationships/slide" Target="slide10.xml"/><Relationship Id="rId3" Type="http://schemas.openxmlformats.org/officeDocument/2006/relationships/tags" Target="../tags/tag337.xml"/><Relationship Id="rId7" Type="http://schemas.openxmlformats.org/officeDocument/2006/relationships/tags" Target="../tags/tag341.xml"/><Relationship Id="rId12" Type="http://schemas.openxmlformats.org/officeDocument/2006/relationships/tags" Target="../tags/tag346.xml"/><Relationship Id="rId17" Type="http://schemas.openxmlformats.org/officeDocument/2006/relationships/slide" Target="slide8.xml"/><Relationship Id="rId2" Type="http://schemas.openxmlformats.org/officeDocument/2006/relationships/tags" Target="../tags/tag336.xml"/><Relationship Id="rId16" Type="http://schemas.openxmlformats.org/officeDocument/2006/relationships/slide" Target="slide2.xml"/><Relationship Id="rId20" Type="http://schemas.openxmlformats.org/officeDocument/2006/relationships/slide" Target="slide15.xml"/><Relationship Id="rId1" Type="http://schemas.openxmlformats.org/officeDocument/2006/relationships/vmlDrawing" Target="../drawings/vmlDrawing28.vml"/><Relationship Id="rId6" Type="http://schemas.openxmlformats.org/officeDocument/2006/relationships/tags" Target="../tags/tag340.xml"/><Relationship Id="rId11" Type="http://schemas.openxmlformats.org/officeDocument/2006/relationships/tags" Target="../tags/tag345.xml"/><Relationship Id="rId5" Type="http://schemas.openxmlformats.org/officeDocument/2006/relationships/tags" Target="../tags/tag339.xml"/><Relationship Id="rId15" Type="http://schemas.openxmlformats.org/officeDocument/2006/relationships/image" Target="../media/image9.emf"/><Relationship Id="rId10" Type="http://schemas.openxmlformats.org/officeDocument/2006/relationships/tags" Target="../tags/tag344.xml"/><Relationship Id="rId19" Type="http://schemas.openxmlformats.org/officeDocument/2006/relationships/slide" Target="slide13.xml"/><Relationship Id="rId4" Type="http://schemas.openxmlformats.org/officeDocument/2006/relationships/tags" Target="../tags/tag338.xml"/><Relationship Id="rId9" Type="http://schemas.openxmlformats.org/officeDocument/2006/relationships/tags" Target="../tags/tag343.xml"/><Relationship Id="rId14" Type="http://schemas.openxmlformats.org/officeDocument/2006/relationships/oleObject" Target="../embeddings/oleObject28.bin"/></Relationships>
</file>

<file path=ppt/slides/_rels/slide6.xml.rels><?xml version="1.0" encoding="UTF-8" standalone="yes"?>
<Relationships xmlns="http://schemas.openxmlformats.org/package/2006/relationships"><Relationship Id="rId3" Type="http://schemas.openxmlformats.org/officeDocument/2006/relationships/tags" Target="../tags/tag348.xml"/><Relationship Id="rId2" Type="http://schemas.openxmlformats.org/officeDocument/2006/relationships/tags" Target="../tags/tag347.xml"/><Relationship Id="rId1" Type="http://schemas.openxmlformats.org/officeDocument/2006/relationships/vmlDrawing" Target="../drawings/vmlDrawing29.vml"/><Relationship Id="rId6" Type="http://schemas.openxmlformats.org/officeDocument/2006/relationships/image" Target="../media/image4.emf"/><Relationship Id="rId5" Type="http://schemas.openxmlformats.org/officeDocument/2006/relationships/oleObject" Target="../embeddings/oleObject29.bin"/><Relationship Id="rId4"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tags" Target="../tags/tag350.xml"/><Relationship Id="rId7" Type="http://schemas.openxmlformats.org/officeDocument/2006/relationships/image" Target="../media/image11.png"/><Relationship Id="rId2" Type="http://schemas.openxmlformats.org/officeDocument/2006/relationships/tags" Target="../tags/tag349.xml"/><Relationship Id="rId1" Type="http://schemas.openxmlformats.org/officeDocument/2006/relationships/vmlDrawing" Target="../drawings/vmlDrawing30.vml"/><Relationship Id="rId6" Type="http://schemas.openxmlformats.org/officeDocument/2006/relationships/image" Target="../media/image4.emf"/><Relationship Id="rId5" Type="http://schemas.openxmlformats.org/officeDocument/2006/relationships/oleObject" Target="../embeddings/oleObject30.bin"/><Relationship Id="rId4"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tags" Target="../tags/tag357.xml"/><Relationship Id="rId13" Type="http://schemas.openxmlformats.org/officeDocument/2006/relationships/slideLayout" Target="../slideLayouts/slideLayout3.xml"/><Relationship Id="rId18" Type="http://schemas.openxmlformats.org/officeDocument/2006/relationships/slide" Target="slide10.xml"/><Relationship Id="rId3" Type="http://schemas.openxmlformats.org/officeDocument/2006/relationships/tags" Target="../tags/tag352.xml"/><Relationship Id="rId7" Type="http://schemas.openxmlformats.org/officeDocument/2006/relationships/tags" Target="../tags/tag356.xml"/><Relationship Id="rId12" Type="http://schemas.openxmlformats.org/officeDocument/2006/relationships/tags" Target="../tags/tag361.xml"/><Relationship Id="rId17" Type="http://schemas.openxmlformats.org/officeDocument/2006/relationships/slide" Target="slide5.xml"/><Relationship Id="rId2" Type="http://schemas.openxmlformats.org/officeDocument/2006/relationships/tags" Target="../tags/tag351.xml"/><Relationship Id="rId16" Type="http://schemas.openxmlformats.org/officeDocument/2006/relationships/slide" Target="slide2.xml"/><Relationship Id="rId20" Type="http://schemas.openxmlformats.org/officeDocument/2006/relationships/slide" Target="slide15.xml"/><Relationship Id="rId1" Type="http://schemas.openxmlformats.org/officeDocument/2006/relationships/vmlDrawing" Target="../drawings/vmlDrawing31.vml"/><Relationship Id="rId6" Type="http://schemas.openxmlformats.org/officeDocument/2006/relationships/tags" Target="../tags/tag355.xml"/><Relationship Id="rId11" Type="http://schemas.openxmlformats.org/officeDocument/2006/relationships/tags" Target="../tags/tag360.xml"/><Relationship Id="rId5" Type="http://schemas.openxmlformats.org/officeDocument/2006/relationships/tags" Target="../tags/tag354.xml"/><Relationship Id="rId15" Type="http://schemas.openxmlformats.org/officeDocument/2006/relationships/image" Target="../media/image9.emf"/><Relationship Id="rId10" Type="http://schemas.openxmlformats.org/officeDocument/2006/relationships/tags" Target="../tags/tag359.xml"/><Relationship Id="rId19" Type="http://schemas.openxmlformats.org/officeDocument/2006/relationships/slide" Target="slide13.xml"/><Relationship Id="rId4" Type="http://schemas.openxmlformats.org/officeDocument/2006/relationships/tags" Target="../tags/tag353.xml"/><Relationship Id="rId9" Type="http://schemas.openxmlformats.org/officeDocument/2006/relationships/tags" Target="../tags/tag358.xml"/><Relationship Id="rId14" Type="http://schemas.openxmlformats.org/officeDocument/2006/relationships/oleObject" Target="../embeddings/oleObject31.bin"/></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8" hidden="1">
            <a:extLst>
              <a:ext uri="{FF2B5EF4-FFF2-40B4-BE49-F238E27FC236}">
                <a16:creationId xmlns:a16="http://schemas.microsoft.com/office/drawing/2014/main" id="{DFC82A3A-0A2D-4C91-9164-E53833C359F6}"/>
              </a:ext>
            </a:extLst>
          </p:cNvPr>
          <p:cNvGraphicFramePr>
            <a:graphicFrameLocks noChangeAspect="1"/>
          </p:cNvGraphicFramePr>
          <p:nvPr>
            <p:custDataLst>
              <p:tags r:id="rId2"/>
            </p:custDataLst>
            <p:extLst>
              <p:ext uri="{D42A27DB-BD31-4B8C-83A1-F6EECF244321}">
                <p14:modId xmlns:p14="http://schemas.microsoft.com/office/powerpoint/2010/main" val="53487390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8740" name="think-cell Slide" r:id="rId9" imgW="572" imgH="588" progId="TCLayout.ActiveDocument.1">
                  <p:embed/>
                </p:oleObj>
              </mc:Choice>
              <mc:Fallback>
                <p:oleObj name="think-cell Slide" r:id="rId9" imgW="572" imgH="588" progId="TCLayout.ActiveDocument.1">
                  <p:embed/>
                  <p:pic>
                    <p:nvPicPr>
                      <p:cNvPr id="3" name="Object 8" hidden="1">
                        <a:extLst>
                          <a:ext uri="{FF2B5EF4-FFF2-40B4-BE49-F238E27FC236}">
                            <a16:creationId xmlns:a16="http://schemas.microsoft.com/office/drawing/2014/main" id="{DFC82A3A-0A2D-4C91-9164-E53833C359F6}"/>
                          </a:ext>
                        </a:extLst>
                      </p:cNvPr>
                      <p:cNvPicPr/>
                      <p:nvPr/>
                    </p:nvPicPr>
                    <p:blipFill>
                      <a:blip r:embed="rId10"/>
                      <a:stretch>
                        <a:fillRect/>
                      </a:stretch>
                    </p:blipFill>
                    <p:spPr>
                      <a:xfrm>
                        <a:off x="1588" y="1588"/>
                        <a:ext cx="1588" cy="1588"/>
                      </a:xfrm>
                      <a:prstGeom prst="rect">
                        <a:avLst/>
                      </a:prstGeom>
                    </p:spPr>
                  </p:pic>
                </p:oleObj>
              </mc:Fallback>
            </mc:AlternateContent>
          </a:graphicData>
        </a:graphic>
      </p:graphicFrame>
      <p:sp>
        <p:nvSpPr>
          <p:cNvPr id="2" name="Rectangle 7" hidden="1">
            <a:extLst>
              <a:ext uri="{FF2B5EF4-FFF2-40B4-BE49-F238E27FC236}">
                <a16:creationId xmlns:a16="http://schemas.microsoft.com/office/drawing/2014/main" id="{108DE052-9238-470A-B7A3-D8EB461E3CEB}"/>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ct val="0"/>
              </a:spcBef>
              <a:spcAft>
                <a:spcPct val="0"/>
              </a:spcAft>
            </a:pPr>
            <a:endParaRPr lang="en-US" sz="4400" b="1" dirty="0" err="1">
              <a:solidFill>
                <a:schemeClr val="bg1"/>
              </a:solidFill>
              <a:latin typeface="Georgia" panose="02040502050405020303" pitchFamily="18" charset="0"/>
              <a:ea typeface="+mj-ea"/>
              <a:cs typeface="+mj-cs"/>
              <a:sym typeface="Georgia" panose="02040502050405020303" pitchFamily="18" charset="0"/>
            </a:endParaRPr>
          </a:p>
        </p:txBody>
      </p:sp>
      <p:sp>
        <p:nvSpPr>
          <p:cNvPr id="13" name="ClientLogo">
            <a:extLst>
              <a:ext uri="{FF2B5EF4-FFF2-40B4-BE49-F238E27FC236}">
                <a16:creationId xmlns:a16="http://schemas.microsoft.com/office/drawing/2014/main" id="{65325749-7AAF-48BD-98A6-4CB5E7984FC3}"/>
              </a:ext>
            </a:extLst>
          </p:cNvPr>
          <p:cNvSpPr>
            <a:spLocks noGrp="1"/>
          </p:cNvSpPr>
          <p:nvPr>
            <p:ph type="pic" sz="quarter" idx="14"/>
            <p:custDataLst>
              <p:tags r:id="rId4"/>
            </p:custDataLst>
          </p:nvPr>
        </p:nvSpPr>
        <p:spPr/>
      </p:sp>
      <p:sp>
        <p:nvSpPr>
          <p:cNvPr id="12" name="Documenttype">
            <a:extLst>
              <a:ext uri="{FF2B5EF4-FFF2-40B4-BE49-F238E27FC236}">
                <a16:creationId xmlns:a16="http://schemas.microsoft.com/office/drawing/2014/main" id="{9D5E38D1-D534-4062-B982-941B1C9C183C}"/>
              </a:ext>
            </a:extLst>
          </p:cNvPr>
          <p:cNvSpPr>
            <a:spLocks noGrp="1"/>
          </p:cNvSpPr>
          <p:nvPr>
            <p:ph type="body" sz="quarter" idx="13"/>
            <p:custDataLst>
              <p:tags r:id="rId5"/>
            </p:custDataLst>
          </p:nvPr>
        </p:nvSpPr>
        <p:spPr/>
        <p:txBody>
          <a:bodyPr/>
          <a:lstStyle/>
          <a:p>
            <a:endParaRPr lang="en-US"/>
          </a:p>
        </p:txBody>
      </p:sp>
      <p:sp>
        <p:nvSpPr>
          <p:cNvPr id="11" name="Subtitle">
            <a:extLst>
              <a:ext uri="{FF2B5EF4-FFF2-40B4-BE49-F238E27FC236}">
                <a16:creationId xmlns:a16="http://schemas.microsoft.com/office/drawing/2014/main" id="{20BEFABD-F324-4FAB-9070-4ABF9FDF650E}"/>
              </a:ext>
            </a:extLst>
          </p:cNvPr>
          <p:cNvSpPr>
            <a:spLocks noGrp="1"/>
          </p:cNvSpPr>
          <p:nvPr>
            <p:ph type="subTitle" idx="1"/>
            <p:custDataLst>
              <p:tags r:id="rId6"/>
            </p:custDataLst>
          </p:nvPr>
        </p:nvSpPr>
        <p:spPr/>
        <p:txBody>
          <a:bodyPr/>
          <a:lstStyle/>
          <a:p>
            <a:endParaRPr lang="en-US" dirty="0"/>
          </a:p>
        </p:txBody>
      </p:sp>
      <p:sp>
        <p:nvSpPr>
          <p:cNvPr id="4" name="Title">
            <a:extLst>
              <a:ext uri="{FF2B5EF4-FFF2-40B4-BE49-F238E27FC236}">
                <a16:creationId xmlns:a16="http://schemas.microsoft.com/office/drawing/2014/main" id="{FA5D4630-F7DD-45DE-8B28-13C4C3DDAD21}"/>
              </a:ext>
            </a:extLst>
          </p:cNvPr>
          <p:cNvSpPr>
            <a:spLocks noGrp="1"/>
          </p:cNvSpPr>
          <p:nvPr>
            <p:ph type="title"/>
            <p:custDataLst>
              <p:tags r:id="rId7"/>
            </p:custDataLst>
          </p:nvPr>
        </p:nvSpPr>
        <p:spPr/>
        <p:txBody>
          <a:bodyPr/>
          <a:lstStyle/>
          <a:p>
            <a:r>
              <a:rPr lang="en-US" dirty="0"/>
              <a:t>Name resolution between DNS zones</a:t>
            </a:r>
          </a:p>
        </p:txBody>
      </p:sp>
    </p:spTree>
    <p:extLst>
      <p:ext uri="{BB962C8B-B14F-4D97-AF65-F5344CB8AC3E}">
        <p14:creationId xmlns:p14="http://schemas.microsoft.com/office/powerpoint/2010/main" val="30958909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0DA00DC4-D54B-4105-99C7-86B9FCFCFF1C}"/>
              </a:ext>
            </a:extLst>
          </p:cNvPr>
          <p:cNvGraphicFramePr>
            <a:graphicFrameLocks noChangeAspect="1"/>
          </p:cNvGraphicFramePr>
          <p:nvPr>
            <p:custDataLst>
              <p:tags r:id="rId2"/>
            </p:custDataLst>
            <p:extLst>
              <p:ext uri="{D42A27DB-BD31-4B8C-83A1-F6EECF244321}">
                <p14:modId xmlns:p14="http://schemas.microsoft.com/office/powerpoint/2010/main" val="199391978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88074" name="think-cell Slide" r:id="rId14" imgW="186" imgH="179" progId="TCLayout.ActiveDocument.1">
                  <p:embed/>
                </p:oleObj>
              </mc:Choice>
              <mc:Fallback>
                <p:oleObj name="think-cell Slide" r:id="rId14" imgW="186" imgH="179" progId="TCLayout.ActiveDocument.1">
                  <p:embed/>
                  <p:pic>
                    <p:nvPicPr>
                      <p:cNvPr id="8" name="Object 7" hidden="1">
                        <a:extLst>
                          <a:ext uri="{FF2B5EF4-FFF2-40B4-BE49-F238E27FC236}">
                            <a16:creationId xmlns:a16="http://schemas.microsoft.com/office/drawing/2014/main" id="{0DA00DC4-D54B-4105-99C7-86B9FCFCFF1C}"/>
                          </a:ext>
                        </a:extLst>
                      </p:cNvPr>
                      <p:cNvPicPr/>
                      <p:nvPr/>
                    </p:nvPicPr>
                    <p:blipFill>
                      <a:blip r:embed="rId15"/>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F731A480-28B5-49FA-8D72-CDE6B30B143D}"/>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latin typeface="Arial" panose="020B0604020202020204" pitchFamily="34" charset="0"/>
              <a:cs typeface="Arial" panose="020B0604020202020204" pitchFamily="34" charset="0"/>
              <a:sym typeface="Arial" panose="020B0604020202020204" pitchFamily="34" charset="0"/>
            </a:endParaRPr>
          </a:p>
        </p:txBody>
      </p:sp>
      <p:sp>
        <p:nvSpPr>
          <p:cNvPr id="7" name="Rectangle 6" hidden="1">
            <a:extLst>
              <a:ext uri="{FF2B5EF4-FFF2-40B4-BE49-F238E27FC236}">
                <a16:creationId xmlns:a16="http://schemas.microsoft.com/office/drawing/2014/main" id="{89773A46-7FAB-4E4B-A7B0-98CD03D7D867}"/>
              </a:ext>
            </a:extLst>
          </p:cNvPr>
          <p:cNvSpPr/>
          <p:nvPr>
            <p:custDataLst>
              <p:tags r:id="rId4"/>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1600" b="1" dirty="0" err="1">
              <a:solidFill>
                <a:schemeClr val="bg1"/>
              </a:solidFill>
              <a:latin typeface="Arial" panose="020B0604020202020204" pitchFamily="34" charset="0"/>
              <a:cs typeface="Arial" panose="020B0604020202020204" pitchFamily="34" charset="0"/>
              <a:sym typeface="Arial" panose="020B0604020202020204" pitchFamily="34" charset="0"/>
            </a:endParaRPr>
          </a:p>
        </p:txBody>
      </p:sp>
      <p:sp>
        <p:nvSpPr>
          <p:cNvPr id="4" name="2. Slide Title">
            <a:extLst>
              <a:ext uri="{FF2B5EF4-FFF2-40B4-BE49-F238E27FC236}">
                <a16:creationId xmlns:a16="http://schemas.microsoft.com/office/drawing/2014/main" id="{9BFFF79E-437C-4A95-88F8-040A71DCC72A}"/>
              </a:ext>
            </a:extLst>
          </p:cNvPr>
          <p:cNvSpPr>
            <a:spLocks noGrp="1"/>
          </p:cNvSpPr>
          <p:nvPr>
            <p:ph type="title"/>
            <p:custDataLst>
              <p:tags r:id="rId5"/>
            </p:custDataLst>
          </p:nvPr>
        </p:nvSpPr>
        <p:spPr>
          <a:xfrm>
            <a:off x="554736" y="1706563"/>
            <a:ext cx="3813048" cy="346249"/>
          </a:xfrm>
        </p:spPr>
        <p:txBody>
          <a:bodyPr vert="horz">
            <a:spAutoFit/>
          </a:bodyPr>
          <a:lstStyle/>
          <a:p>
            <a:r>
              <a:rPr lang="en-US" dirty="0"/>
              <a:t>Agenda</a:t>
            </a:r>
          </a:p>
        </p:txBody>
      </p:sp>
      <p:sp>
        <p:nvSpPr>
          <p:cNvPr id="18" name="1. On-page tracker">
            <a:extLst>
              <a:ext uri="{FF2B5EF4-FFF2-40B4-BE49-F238E27FC236}">
                <a16:creationId xmlns:a16="http://schemas.microsoft.com/office/drawing/2014/main" id="{F68542A4-BED1-4371-BE4F-3A1D84D342C6}"/>
              </a:ext>
            </a:extLst>
          </p:cNvPr>
          <p:cNvSpPr>
            <a:spLocks noGrp="1"/>
          </p:cNvSpPr>
          <p:nvPr>
            <p:ph type="body" sz="quarter" idx="17"/>
            <p:custDataLst>
              <p:tags r:id="rId6"/>
            </p:custDataLst>
          </p:nvPr>
        </p:nvSpPr>
        <p:spPr/>
        <p:txBody>
          <a:bodyPr/>
          <a:lstStyle/>
          <a:p>
            <a:endParaRPr lang="en-US"/>
          </a:p>
        </p:txBody>
      </p:sp>
      <p:sp>
        <p:nvSpPr>
          <p:cNvPr id="9" name="Text Placeholder 2">
            <a:hlinkClick r:id="rId16" action="ppaction://hlinksldjump"/>
            <a:extLst>
              <a:ext uri="{FF2B5EF4-FFF2-40B4-BE49-F238E27FC236}">
                <a16:creationId xmlns:a16="http://schemas.microsoft.com/office/drawing/2014/main" id="{B360B583-455C-2E43-BB6A-DB82A9F2692B}"/>
              </a:ext>
            </a:extLst>
          </p:cNvPr>
          <p:cNvSpPr>
            <a:spLocks noGrp="1"/>
          </p:cNvSpPr>
          <p:nvPr>
            <p:custDataLst>
              <p:tags r:id="rId7"/>
            </p:custDataLst>
          </p:nvPr>
        </p:nvSpPr>
        <p:spPr bwMode="gray">
          <a:xfrm>
            <a:off x="4978399" y="2208213"/>
            <a:ext cx="6661150" cy="406400"/>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dirty="0"/>
              <a:t>Resolving DNS names between zones</a:t>
            </a:r>
          </a:p>
        </p:txBody>
      </p:sp>
      <p:sp>
        <p:nvSpPr>
          <p:cNvPr id="10" name="Text Placeholder 2">
            <a:hlinkClick r:id="rId17" action="ppaction://hlinksldjump"/>
            <a:extLst>
              <a:ext uri="{FF2B5EF4-FFF2-40B4-BE49-F238E27FC236}">
                <a16:creationId xmlns:a16="http://schemas.microsoft.com/office/drawing/2014/main" id="{E0AC5BD1-403F-D340-A4EA-159E4D097915}"/>
              </a:ext>
            </a:extLst>
          </p:cNvPr>
          <p:cNvSpPr>
            <a:spLocks noGrp="1"/>
          </p:cNvSpPr>
          <p:nvPr>
            <p:custDataLst>
              <p:tags r:id="rId8"/>
            </p:custDataLst>
          </p:nvPr>
        </p:nvSpPr>
        <p:spPr bwMode="gray">
          <a:xfrm>
            <a:off x="4978400" y="2614613"/>
            <a:ext cx="6661150" cy="407988"/>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2550"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dirty="0"/>
              <a:t>Stub zone</a:t>
            </a:r>
          </a:p>
        </p:txBody>
      </p:sp>
      <p:sp>
        <p:nvSpPr>
          <p:cNvPr id="12" name="Text Placeholder 2">
            <a:hlinkClick r:id="rId18" action="ppaction://hlinksldjump"/>
            <a:extLst>
              <a:ext uri="{FF2B5EF4-FFF2-40B4-BE49-F238E27FC236}">
                <a16:creationId xmlns:a16="http://schemas.microsoft.com/office/drawing/2014/main" id="{135E9E48-741D-47E2-A2A0-326B2E711221}"/>
              </a:ext>
            </a:extLst>
          </p:cNvPr>
          <p:cNvSpPr>
            <a:spLocks noGrp="1"/>
          </p:cNvSpPr>
          <p:nvPr>
            <p:custDataLst>
              <p:tags r:id="rId9"/>
            </p:custDataLst>
          </p:nvPr>
        </p:nvSpPr>
        <p:spPr bwMode="gray">
          <a:xfrm>
            <a:off x="4978400" y="3022600"/>
            <a:ext cx="6661150" cy="406400"/>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a:t>DNS caching</a:t>
            </a:r>
            <a:endParaRPr lang="en-US" dirty="0"/>
          </a:p>
        </p:txBody>
      </p:sp>
      <p:sp>
        <p:nvSpPr>
          <p:cNvPr id="14" name="Text Placeholder 2">
            <a:extLst>
              <a:ext uri="{FF2B5EF4-FFF2-40B4-BE49-F238E27FC236}">
                <a16:creationId xmlns:a16="http://schemas.microsoft.com/office/drawing/2014/main" id="{1C51207E-B3C2-409C-AAA4-85DDA41805DB}"/>
              </a:ext>
            </a:extLst>
          </p:cNvPr>
          <p:cNvSpPr>
            <a:spLocks noGrp="1"/>
          </p:cNvSpPr>
          <p:nvPr>
            <p:custDataLst>
              <p:tags r:id="rId10"/>
            </p:custDataLst>
          </p:nvPr>
        </p:nvSpPr>
        <p:spPr bwMode="gray">
          <a:xfrm>
            <a:off x="4978400" y="3429000"/>
            <a:ext cx="6661150" cy="406400"/>
          </a:xfrm>
          <a:prstGeom prst="rect">
            <a:avLst/>
          </a:prstGeom>
          <a:solidFill>
            <a:schemeClr val="accent1"/>
          </a:solidFill>
          <a:ln>
            <a:noFill/>
          </a:ln>
        </p:spPr>
        <p:txBody>
          <a:bodyPr vert="horz" wrap="none" lIns="80963" tIns="80963"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b="1">
                <a:solidFill>
                  <a:schemeClr val="tx2"/>
                </a:solidFill>
              </a:rPr>
              <a:t>DNS forwarding</a:t>
            </a:r>
            <a:endParaRPr lang="en-US" b="1" dirty="0">
              <a:solidFill>
                <a:schemeClr val="tx2"/>
              </a:solidFill>
            </a:endParaRPr>
          </a:p>
        </p:txBody>
      </p:sp>
      <p:sp>
        <p:nvSpPr>
          <p:cNvPr id="25" name="Text Placeholder 2">
            <a:hlinkClick r:id="rId19" action="ppaction://hlinksldjump"/>
            <a:extLst>
              <a:ext uri="{FF2B5EF4-FFF2-40B4-BE49-F238E27FC236}">
                <a16:creationId xmlns:a16="http://schemas.microsoft.com/office/drawing/2014/main" id="{431D74F7-D2DC-43E2-8CB4-ECB82CD4DB26}"/>
              </a:ext>
            </a:extLst>
          </p:cNvPr>
          <p:cNvSpPr>
            <a:spLocks noGrp="1"/>
          </p:cNvSpPr>
          <p:nvPr>
            <p:custDataLst>
              <p:tags r:id="rId11"/>
            </p:custDataLst>
          </p:nvPr>
        </p:nvSpPr>
        <p:spPr bwMode="gray">
          <a:xfrm>
            <a:off x="4978400" y="3835400"/>
            <a:ext cx="6661150" cy="407988"/>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2550"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dirty="0"/>
              <a:t>DNS forwarding vs. </a:t>
            </a:r>
            <a:r>
              <a:rPr lang="en-US" altLang="en-US"/>
              <a:t>stub zone</a:t>
            </a:r>
            <a:endParaRPr lang="en-US" dirty="0"/>
          </a:p>
        </p:txBody>
      </p:sp>
      <p:sp>
        <p:nvSpPr>
          <p:cNvPr id="16" name="Text Placeholder 2">
            <a:hlinkClick r:id="rId20" action="ppaction://hlinksldjump"/>
            <a:extLst>
              <a:ext uri="{FF2B5EF4-FFF2-40B4-BE49-F238E27FC236}">
                <a16:creationId xmlns:a16="http://schemas.microsoft.com/office/drawing/2014/main" id="{719BA9E0-DD67-4667-9775-9A10ACF6E09B}"/>
              </a:ext>
            </a:extLst>
          </p:cNvPr>
          <p:cNvSpPr>
            <a:spLocks noGrp="1"/>
          </p:cNvSpPr>
          <p:nvPr>
            <p:custDataLst>
              <p:tags r:id="rId12"/>
            </p:custDataLst>
          </p:nvPr>
        </p:nvSpPr>
        <p:spPr bwMode="gray">
          <a:xfrm>
            <a:off x="4978400" y="4243388"/>
            <a:ext cx="6661150" cy="406400"/>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a:t>Configuring delegation</a:t>
            </a:r>
            <a:endParaRPr lang="en-US" dirty="0"/>
          </a:p>
        </p:txBody>
      </p:sp>
    </p:spTree>
    <p:extLst>
      <p:ext uri="{BB962C8B-B14F-4D97-AF65-F5344CB8AC3E}">
        <p14:creationId xmlns:p14="http://schemas.microsoft.com/office/powerpoint/2010/main" val="27830974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CE0B69-CA88-4F88-9E81-CF30C4080A75}"/>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F949DBED-886B-4CF5-B14B-8E2EEC08E1EE}"/>
              </a:ext>
            </a:extLst>
          </p:cNvPr>
          <p:cNvSpPr>
            <a:spLocks noGrp="1"/>
          </p:cNvSpPr>
          <p:nvPr>
            <p:ph type="body" sz="quarter" idx="17"/>
          </p:nvPr>
        </p:nvSpPr>
        <p:spPr/>
        <p:txBody>
          <a:bodyPr/>
          <a:lstStyle/>
          <a:p>
            <a:endParaRPr lang="en-US"/>
          </a:p>
        </p:txBody>
      </p:sp>
      <p:sp>
        <p:nvSpPr>
          <p:cNvPr id="4" name="Subtitle 3">
            <a:extLst>
              <a:ext uri="{FF2B5EF4-FFF2-40B4-BE49-F238E27FC236}">
                <a16:creationId xmlns:a16="http://schemas.microsoft.com/office/drawing/2014/main" id="{D72A46EE-B7F9-4E62-9C41-B59AF580D0AC}"/>
              </a:ext>
            </a:extLst>
          </p:cNvPr>
          <p:cNvSpPr>
            <a:spLocks noGrp="1"/>
          </p:cNvSpPr>
          <p:nvPr>
            <p:ph type="subTitle" idx="1"/>
          </p:nvPr>
        </p:nvSpPr>
        <p:spPr/>
        <p:txBody>
          <a:bodyPr/>
          <a:lstStyle/>
          <a:p>
            <a:endParaRPr lang="en-US"/>
          </a:p>
        </p:txBody>
      </p:sp>
      <p:sp>
        <p:nvSpPr>
          <p:cNvPr id="5" name="Rectangle 4">
            <a:extLst>
              <a:ext uri="{FF2B5EF4-FFF2-40B4-BE49-F238E27FC236}">
                <a16:creationId xmlns:a16="http://schemas.microsoft.com/office/drawing/2014/main" id="{B46A91D2-C0F7-49AA-B678-CDD1F07EA505}"/>
              </a:ext>
            </a:extLst>
          </p:cNvPr>
          <p:cNvSpPr/>
          <p:nvPr/>
        </p:nvSpPr>
        <p:spPr>
          <a:xfrm>
            <a:off x="554736" y="1191075"/>
            <a:ext cx="11085576" cy="3970318"/>
          </a:xfrm>
          <a:prstGeom prst="rect">
            <a:avLst/>
          </a:prstGeom>
        </p:spPr>
        <p:txBody>
          <a:bodyPr wrap="square">
            <a:spAutoFit/>
          </a:bodyPr>
          <a:lstStyle/>
          <a:p>
            <a:r>
              <a:rPr lang="en-US" dirty="0">
                <a:latin typeface="Segoe"/>
              </a:rPr>
              <a:t>Forwarding provides a way for namespaces or resource records not contained in a DNS server’s zone to be passed on to another DNS server for resolution. </a:t>
            </a:r>
          </a:p>
          <a:p>
            <a:r>
              <a:rPr lang="en-US" dirty="0">
                <a:latin typeface="Segoe"/>
              </a:rPr>
              <a:t>For example, you might want to send all external name resolution requests to the DNS servers of the Internet service provider rather than directly to the root hints. Alternatively, you might want to send external DNS queries from a branch office DNS server to the head office DNS servers, which then go to the root hints to resolve the name. </a:t>
            </a:r>
          </a:p>
          <a:p>
            <a:r>
              <a:rPr lang="en-US" dirty="0">
                <a:latin typeface="Segoe"/>
              </a:rPr>
              <a:t>You also can use conditional forwarders to forward queries according to specific domain names.</a:t>
            </a:r>
          </a:p>
          <a:p>
            <a:r>
              <a:rPr lang="en-US" dirty="0"/>
              <a:t>By using a forwarder, you can manage name resolution for names outside your network, such as names on the Internet, and improve the efficiency of name resolution for your network’s computers.</a:t>
            </a:r>
          </a:p>
          <a:p>
            <a:endParaRPr lang="en-US" dirty="0"/>
          </a:p>
          <a:p>
            <a:r>
              <a:rPr lang="en-US" b="1" dirty="0"/>
              <a:t>Best Practice: </a:t>
            </a:r>
            <a:r>
              <a:rPr lang="en-US" dirty="0"/>
              <a:t>Use a central forwarding DNS server for Internet name resolution. This security best practice can improve performance and simplify troubleshooting. You can locate the forwarding DNS server on a perimeter network, which ensures that no server within the network is communicating directly to the Internet.</a:t>
            </a:r>
          </a:p>
        </p:txBody>
      </p:sp>
    </p:spTree>
    <p:extLst>
      <p:ext uri="{BB962C8B-B14F-4D97-AF65-F5344CB8AC3E}">
        <p14:creationId xmlns:p14="http://schemas.microsoft.com/office/powerpoint/2010/main" val="26726942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781F0-55CD-4ED6-B085-665F6FDB669A}"/>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7CC87DA5-B712-415F-A756-565AC6017B11}"/>
              </a:ext>
            </a:extLst>
          </p:cNvPr>
          <p:cNvSpPr>
            <a:spLocks noGrp="1"/>
          </p:cNvSpPr>
          <p:nvPr>
            <p:ph type="body" sz="quarter" idx="17"/>
          </p:nvPr>
        </p:nvSpPr>
        <p:spPr/>
        <p:txBody>
          <a:bodyPr/>
          <a:lstStyle/>
          <a:p>
            <a:endParaRPr lang="en-US"/>
          </a:p>
        </p:txBody>
      </p:sp>
      <p:sp>
        <p:nvSpPr>
          <p:cNvPr id="4" name="Subtitle 3">
            <a:extLst>
              <a:ext uri="{FF2B5EF4-FFF2-40B4-BE49-F238E27FC236}">
                <a16:creationId xmlns:a16="http://schemas.microsoft.com/office/drawing/2014/main" id="{E5B56BF4-3FB7-4516-B455-C22F56CF14A2}"/>
              </a:ext>
            </a:extLst>
          </p:cNvPr>
          <p:cNvSpPr>
            <a:spLocks noGrp="1"/>
          </p:cNvSpPr>
          <p:nvPr>
            <p:ph type="subTitle" idx="1"/>
          </p:nvPr>
        </p:nvSpPr>
        <p:spPr/>
        <p:txBody>
          <a:bodyPr/>
          <a:lstStyle/>
          <a:p>
            <a:endParaRPr lang="en-US"/>
          </a:p>
        </p:txBody>
      </p:sp>
      <p:pic>
        <p:nvPicPr>
          <p:cNvPr id="5" name="Picture 4">
            <a:extLst>
              <a:ext uri="{FF2B5EF4-FFF2-40B4-BE49-F238E27FC236}">
                <a16:creationId xmlns:a16="http://schemas.microsoft.com/office/drawing/2014/main" id="{476F9057-D96D-42EC-9179-AF76F347B8C9}"/>
              </a:ext>
            </a:extLst>
          </p:cNvPr>
          <p:cNvPicPr>
            <a:picLocks noChangeAspect="1"/>
          </p:cNvPicPr>
          <p:nvPr/>
        </p:nvPicPr>
        <p:blipFill>
          <a:blip r:embed="rId2"/>
          <a:stretch>
            <a:fillRect/>
          </a:stretch>
        </p:blipFill>
        <p:spPr>
          <a:xfrm>
            <a:off x="6945230" y="1615874"/>
            <a:ext cx="4076700" cy="2714625"/>
          </a:xfrm>
          <a:prstGeom prst="rect">
            <a:avLst/>
          </a:prstGeom>
        </p:spPr>
      </p:pic>
      <p:sp>
        <p:nvSpPr>
          <p:cNvPr id="6" name="Rectangle 5">
            <a:extLst>
              <a:ext uri="{FF2B5EF4-FFF2-40B4-BE49-F238E27FC236}">
                <a16:creationId xmlns:a16="http://schemas.microsoft.com/office/drawing/2014/main" id="{E0358476-B1CA-46BE-911D-941A5FE91C72}"/>
              </a:ext>
            </a:extLst>
          </p:cNvPr>
          <p:cNvSpPr/>
          <p:nvPr/>
        </p:nvSpPr>
        <p:spPr>
          <a:xfrm>
            <a:off x="554736" y="1615874"/>
            <a:ext cx="5333720" cy="1754326"/>
          </a:xfrm>
          <a:prstGeom prst="rect">
            <a:avLst/>
          </a:prstGeom>
        </p:spPr>
        <p:txBody>
          <a:bodyPr wrap="square">
            <a:spAutoFit/>
          </a:bodyPr>
          <a:lstStyle/>
          <a:p>
            <a:r>
              <a:rPr lang="en-US" dirty="0">
                <a:latin typeface="Segoe"/>
              </a:rPr>
              <a:t>To configure forwarders on a DNS:</a:t>
            </a:r>
          </a:p>
          <a:p>
            <a:r>
              <a:rPr lang="en-US" dirty="0">
                <a:latin typeface="Segoe"/>
              </a:rPr>
              <a:t>1. In the </a:t>
            </a:r>
            <a:r>
              <a:rPr lang="en-US" b="1" dirty="0">
                <a:latin typeface="Segoe,Bold"/>
              </a:rPr>
              <a:t>DNS Manager </a:t>
            </a:r>
            <a:r>
              <a:rPr lang="en-US" dirty="0">
                <a:latin typeface="Segoe"/>
              </a:rPr>
              <a:t>console, right-click the DNS server name, and then click </a:t>
            </a:r>
            <a:r>
              <a:rPr lang="en-US" b="1" dirty="0">
                <a:latin typeface="Segoe,Bold"/>
              </a:rPr>
              <a:t>Properties</a:t>
            </a:r>
            <a:r>
              <a:rPr lang="en-US" dirty="0">
                <a:latin typeface="Segoe"/>
              </a:rPr>
              <a:t>.</a:t>
            </a:r>
          </a:p>
          <a:p>
            <a:r>
              <a:rPr lang="en-US" dirty="0">
                <a:latin typeface="Segoe"/>
              </a:rPr>
              <a:t>2. On the </a:t>
            </a:r>
            <a:r>
              <a:rPr lang="en-US" b="1" dirty="0">
                <a:latin typeface="Segoe,Bold"/>
              </a:rPr>
              <a:t>Forwarders </a:t>
            </a:r>
            <a:r>
              <a:rPr lang="en-US" dirty="0">
                <a:latin typeface="Segoe"/>
              </a:rPr>
              <a:t>tab, click </a:t>
            </a:r>
            <a:r>
              <a:rPr lang="en-US" b="1" dirty="0">
                <a:latin typeface="Segoe,Bold"/>
              </a:rPr>
              <a:t>Edit</a:t>
            </a:r>
            <a:r>
              <a:rPr lang="en-US" dirty="0">
                <a:latin typeface="Segoe"/>
              </a:rPr>
              <a:t>, and then add DNS servers that can be used to forward DNS</a:t>
            </a:r>
          </a:p>
          <a:p>
            <a:r>
              <a:rPr lang="pt-BR" dirty="0">
                <a:latin typeface="Segoe"/>
              </a:rPr>
              <a:t>queries for external DNS names.</a:t>
            </a:r>
            <a:endParaRPr lang="en-US" dirty="0"/>
          </a:p>
        </p:txBody>
      </p:sp>
    </p:spTree>
    <p:extLst>
      <p:ext uri="{BB962C8B-B14F-4D97-AF65-F5344CB8AC3E}">
        <p14:creationId xmlns:p14="http://schemas.microsoft.com/office/powerpoint/2010/main" val="18113582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0DA00DC4-D54B-4105-99C7-86B9FCFCFF1C}"/>
              </a:ext>
            </a:extLst>
          </p:cNvPr>
          <p:cNvGraphicFramePr>
            <a:graphicFrameLocks noChangeAspect="1"/>
          </p:cNvGraphicFramePr>
          <p:nvPr>
            <p:custDataLst>
              <p:tags r:id="rId2"/>
            </p:custDataLst>
            <p:extLst>
              <p:ext uri="{D42A27DB-BD31-4B8C-83A1-F6EECF244321}">
                <p14:modId xmlns:p14="http://schemas.microsoft.com/office/powerpoint/2010/main" val="67258223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4211" name="think-cell Slide" r:id="rId14" imgW="186" imgH="179" progId="TCLayout.ActiveDocument.1">
                  <p:embed/>
                </p:oleObj>
              </mc:Choice>
              <mc:Fallback>
                <p:oleObj name="think-cell Slide" r:id="rId14" imgW="186" imgH="179" progId="TCLayout.ActiveDocument.1">
                  <p:embed/>
                  <p:pic>
                    <p:nvPicPr>
                      <p:cNvPr id="8" name="Object 7" hidden="1">
                        <a:extLst>
                          <a:ext uri="{FF2B5EF4-FFF2-40B4-BE49-F238E27FC236}">
                            <a16:creationId xmlns:a16="http://schemas.microsoft.com/office/drawing/2014/main" id="{0DA00DC4-D54B-4105-99C7-86B9FCFCFF1C}"/>
                          </a:ext>
                        </a:extLst>
                      </p:cNvPr>
                      <p:cNvPicPr/>
                      <p:nvPr/>
                    </p:nvPicPr>
                    <p:blipFill>
                      <a:blip r:embed="rId15"/>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F731A480-28B5-49FA-8D72-CDE6B30B143D}"/>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1600" b="1" dirty="0" err="1">
              <a:solidFill>
                <a:schemeClr val="bg1"/>
              </a:solidFill>
              <a:latin typeface="Arial" panose="020B0604020202020204" pitchFamily="34" charset="0"/>
              <a:cs typeface="Arial" panose="020B0604020202020204" pitchFamily="34" charset="0"/>
              <a:sym typeface="Arial" panose="020B0604020202020204" pitchFamily="34" charset="0"/>
            </a:endParaRPr>
          </a:p>
        </p:txBody>
      </p:sp>
      <p:sp>
        <p:nvSpPr>
          <p:cNvPr id="7" name="Rectangle 6" hidden="1">
            <a:extLst>
              <a:ext uri="{FF2B5EF4-FFF2-40B4-BE49-F238E27FC236}">
                <a16:creationId xmlns:a16="http://schemas.microsoft.com/office/drawing/2014/main" id="{89773A46-7FAB-4E4B-A7B0-98CD03D7D867}"/>
              </a:ext>
            </a:extLst>
          </p:cNvPr>
          <p:cNvSpPr/>
          <p:nvPr>
            <p:custDataLst>
              <p:tags r:id="rId4"/>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1600" b="1" dirty="0" err="1">
              <a:solidFill>
                <a:schemeClr val="bg1"/>
              </a:solidFill>
              <a:latin typeface="Arial" panose="020B0604020202020204" pitchFamily="34" charset="0"/>
              <a:cs typeface="Arial" panose="020B0604020202020204" pitchFamily="34" charset="0"/>
              <a:sym typeface="Arial" panose="020B0604020202020204" pitchFamily="34" charset="0"/>
            </a:endParaRPr>
          </a:p>
        </p:txBody>
      </p:sp>
      <p:sp>
        <p:nvSpPr>
          <p:cNvPr id="4" name="2. Slide Title">
            <a:extLst>
              <a:ext uri="{FF2B5EF4-FFF2-40B4-BE49-F238E27FC236}">
                <a16:creationId xmlns:a16="http://schemas.microsoft.com/office/drawing/2014/main" id="{9BFFF79E-437C-4A95-88F8-040A71DCC72A}"/>
              </a:ext>
            </a:extLst>
          </p:cNvPr>
          <p:cNvSpPr>
            <a:spLocks noGrp="1"/>
          </p:cNvSpPr>
          <p:nvPr>
            <p:ph type="title"/>
            <p:custDataLst>
              <p:tags r:id="rId5"/>
            </p:custDataLst>
          </p:nvPr>
        </p:nvSpPr>
        <p:spPr>
          <a:xfrm>
            <a:off x="554736" y="1706563"/>
            <a:ext cx="3813048" cy="346249"/>
          </a:xfrm>
        </p:spPr>
        <p:txBody>
          <a:bodyPr vert="horz">
            <a:spAutoFit/>
          </a:bodyPr>
          <a:lstStyle/>
          <a:p>
            <a:r>
              <a:rPr lang="en-US" dirty="0"/>
              <a:t>Agenda</a:t>
            </a:r>
          </a:p>
        </p:txBody>
      </p:sp>
      <p:sp>
        <p:nvSpPr>
          <p:cNvPr id="18" name="1. On-page tracker">
            <a:extLst>
              <a:ext uri="{FF2B5EF4-FFF2-40B4-BE49-F238E27FC236}">
                <a16:creationId xmlns:a16="http://schemas.microsoft.com/office/drawing/2014/main" id="{F68542A4-BED1-4371-BE4F-3A1D84D342C6}"/>
              </a:ext>
            </a:extLst>
          </p:cNvPr>
          <p:cNvSpPr>
            <a:spLocks noGrp="1"/>
          </p:cNvSpPr>
          <p:nvPr>
            <p:ph type="body" sz="quarter" idx="17"/>
            <p:custDataLst>
              <p:tags r:id="rId6"/>
            </p:custDataLst>
          </p:nvPr>
        </p:nvSpPr>
        <p:spPr/>
        <p:txBody>
          <a:bodyPr/>
          <a:lstStyle/>
          <a:p>
            <a:endParaRPr lang="en-US"/>
          </a:p>
        </p:txBody>
      </p:sp>
      <p:sp>
        <p:nvSpPr>
          <p:cNvPr id="9" name="Text Placeholder 2">
            <a:hlinkClick r:id="rId16" action="ppaction://hlinksldjump"/>
            <a:extLst>
              <a:ext uri="{FF2B5EF4-FFF2-40B4-BE49-F238E27FC236}">
                <a16:creationId xmlns:a16="http://schemas.microsoft.com/office/drawing/2014/main" id="{B360B583-455C-2E43-BB6A-DB82A9F2692B}"/>
              </a:ext>
            </a:extLst>
          </p:cNvPr>
          <p:cNvSpPr>
            <a:spLocks noGrp="1"/>
          </p:cNvSpPr>
          <p:nvPr>
            <p:custDataLst>
              <p:tags r:id="rId7"/>
            </p:custDataLst>
          </p:nvPr>
        </p:nvSpPr>
        <p:spPr bwMode="gray">
          <a:xfrm>
            <a:off x="4978399" y="2208213"/>
            <a:ext cx="6661150" cy="406400"/>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dirty="0"/>
              <a:t>Resolving DNS names between zones</a:t>
            </a:r>
          </a:p>
        </p:txBody>
      </p:sp>
      <p:sp>
        <p:nvSpPr>
          <p:cNvPr id="10" name="Text Placeholder 2">
            <a:hlinkClick r:id="rId17" action="ppaction://hlinksldjump"/>
            <a:extLst>
              <a:ext uri="{FF2B5EF4-FFF2-40B4-BE49-F238E27FC236}">
                <a16:creationId xmlns:a16="http://schemas.microsoft.com/office/drawing/2014/main" id="{E0AC5BD1-403F-D340-A4EA-159E4D097915}"/>
              </a:ext>
            </a:extLst>
          </p:cNvPr>
          <p:cNvSpPr>
            <a:spLocks noGrp="1"/>
          </p:cNvSpPr>
          <p:nvPr>
            <p:custDataLst>
              <p:tags r:id="rId8"/>
            </p:custDataLst>
          </p:nvPr>
        </p:nvSpPr>
        <p:spPr bwMode="gray">
          <a:xfrm>
            <a:off x="4978400" y="2614613"/>
            <a:ext cx="6661150" cy="407988"/>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2550"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dirty="0"/>
              <a:t>Stub zone</a:t>
            </a:r>
          </a:p>
        </p:txBody>
      </p:sp>
      <p:sp>
        <p:nvSpPr>
          <p:cNvPr id="12" name="Text Placeholder 2">
            <a:hlinkClick r:id="rId18" action="ppaction://hlinksldjump"/>
            <a:extLst>
              <a:ext uri="{FF2B5EF4-FFF2-40B4-BE49-F238E27FC236}">
                <a16:creationId xmlns:a16="http://schemas.microsoft.com/office/drawing/2014/main" id="{135E9E48-741D-47E2-A2A0-326B2E711221}"/>
              </a:ext>
            </a:extLst>
          </p:cNvPr>
          <p:cNvSpPr>
            <a:spLocks noGrp="1"/>
          </p:cNvSpPr>
          <p:nvPr>
            <p:custDataLst>
              <p:tags r:id="rId9"/>
            </p:custDataLst>
          </p:nvPr>
        </p:nvSpPr>
        <p:spPr bwMode="gray">
          <a:xfrm>
            <a:off x="4978400" y="3022600"/>
            <a:ext cx="6661150" cy="406400"/>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a:t>DNS caching</a:t>
            </a:r>
            <a:endParaRPr lang="en-US" dirty="0"/>
          </a:p>
        </p:txBody>
      </p:sp>
      <p:sp>
        <p:nvSpPr>
          <p:cNvPr id="14" name="Text Placeholder 2">
            <a:hlinkClick r:id="rId19" action="ppaction://hlinksldjump"/>
            <a:extLst>
              <a:ext uri="{FF2B5EF4-FFF2-40B4-BE49-F238E27FC236}">
                <a16:creationId xmlns:a16="http://schemas.microsoft.com/office/drawing/2014/main" id="{1C51207E-B3C2-409C-AAA4-85DDA41805DB}"/>
              </a:ext>
            </a:extLst>
          </p:cNvPr>
          <p:cNvSpPr>
            <a:spLocks noGrp="1"/>
          </p:cNvSpPr>
          <p:nvPr>
            <p:custDataLst>
              <p:tags r:id="rId10"/>
            </p:custDataLst>
          </p:nvPr>
        </p:nvSpPr>
        <p:spPr bwMode="gray">
          <a:xfrm>
            <a:off x="4978400" y="3429000"/>
            <a:ext cx="6661150" cy="406400"/>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a:t>DNS forwarding</a:t>
            </a:r>
            <a:endParaRPr lang="en-US" dirty="0"/>
          </a:p>
        </p:txBody>
      </p:sp>
      <p:sp>
        <p:nvSpPr>
          <p:cNvPr id="23" name="Text Placeholder 2">
            <a:extLst>
              <a:ext uri="{FF2B5EF4-FFF2-40B4-BE49-F238E27FC236}">
                <a16:creationId xmlns:a16="http://schemas.microsoft.com/office/drawing/2014/main" id="{16E261D0-F6F3-4FEF-A096-60D848DD4B87}"/>
              </a:ext>
            </a:extLst>
          </p:cNvPr>
          <p:cNvSpPr>
            <a:spLocks noGrp="1"/>
          </p:cNvSpPr>
          <p:nvPr>
            <p:custDataLst>
              <p:tags r:id="rId11"/>
            </p:custDataLst>
          </p:nvPr>
        </p:nvSpPr>
        <p:spPr bwMode="gray">
          <a:xfrm>
            <a:off x="4978400" y="3835400"/>
            <a:ext cx="6661150" cy="407988"/>
          </a:xfrm>
          <a:prstGeom prst="rect">
            <a:avLst/>
          </a:prstGeom>
          <a:solidFill>
            <a:schemeClr val="accent1"/>
          </a:solidFill>
          <a:ln>
            <a:noFill/>
          </a:ln>
        </p:spPr>
        <p:txBody>
          <a:bodyPr vert="horz" wrap="none" lIns="80963" tIns="82550"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b="1" dirty="0">
                <a:solidFill>
                  <a:schemeClr val="tx2"/>
                </a:solidFill>
              </a:rPr>
              <a:t>DNS forwarding vs. </a:t>
            </a:r>
            <a:r>
              <a:rPr lang="en-US" altLang="en-US" b="1">
                <a:solidFill>
                  <a:schemeClr val="tx2"/>
                </a:solidFill>
              </a:rPr>
              <a:t>stub zone</a:t>
            </a:r>
            <a:endParaRPr lang="en-US" b="1" dirty="0">
              <a:solidFill>
                <a:schemeClr val="tx2"/>
              </a:solidFill>
            </a:endParaRPr>
          </a:p>
        </p:txBody>
      </p:sp>
      <p:sp>
        <p:nvSpPr>
          <p:cNvPr id="13" name="Text Placeholder 2">
            <a:hlinkClick r:id="rId20" action="ppaction://hlinksldjump"/>
            <a:extLst>
              <a:ext uri="{FF2B5EF4-FFF2-40B4-BE49-F238E27FC236}">
                <a16:creationId xmlns:a16="http://schemas.microsoft.com/office/drawing/2014/main" id="{90E4C746-54E3-47B1-A059-E9B27E03105F}"/>
              </a:ext>
            </a:extLst>
          </p:cNvPr>
          <p:cNvSpPr>
            <a:spLocks noGrp="1"/>
          </p:cNvSpPr>
          <p:nvPr>
            <p:custDataLst>
              <p:tags r:id="rId12"/>
            </p:custDataLst>
          </p:nvPr>
        </p:nvSpPr>
        <p:spPr bwMode="gray">
          <a:xfrm>
            <a:off x="4978400" y="4243388"/>
            <a:ext cx="6661150" cy="406400"/>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a:t>Configuring delegation</a:t>
            </a:r>
            <a:endParaRPr lang="en-US" dirty="0"/>
          </a:p>
        </p:txBody>
      </p:sp>
    </p:spTree>
    <p:extLst>
      <p:ext uri="{BB962C8B-B14F-4D97-AF65-F5344CB8AC3E}">
        <p14:creationId xmlns:p14="http://schemas.microsoft.com/office/powerpoint/2010/main" val="37273040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13D2B-53C3-484B-A577-99F489F55334}"/>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146C5B97-C18A-46B5-914C-DB68FDF57884}"/>
              </a:ext>
            </a:extLst>
          </p:cNvPr>
          <p:cNvSpPr>
            <a:spLocks noGrp="1"/>
          </p:cNvSpPr>
          <p:nvPr>
            <p:ph type="body" sz="quarter" idx="17"/>
          </p:nvPr>
        </p:nvSpPr>
        <p:spPr/>
        <p:txBody>
          <a:bodyPr/>
          <a:lstStyle/>
          <a:p>
            <a:endParaRPr lang="en-US"/>
          </a:p>
        </p:txBody>
      </p:sp>
      <p:sp>
        <p:nvSpPr>
          <p:cNvPr id="4" name="Subtitle 3">
            <a:extLst>
              <a:ext uri="{FF2B5EF4-FFF2-40B4-BE49-F238E27FC236}">
                <a16:creationId xmlns:a16="http://schemas.microsoft.com/office/drawing/2014/main" id="{20B4FDC3-F9DF-4996-A07B-62C4730AC6FA}"/>
              </a:ext>
            </a:extLst>
          </p:cNvPr>
          <p:cNvSpPr>
            <a:spLocks noGrp="1"/>
          </p:cNvSpPr>
          <p:nvPr>
            <p:ph type="subTitle" idx="1"/>
          </p:nvPr>
        </p:nvSpPr>
        <p:spPr/>
        <p:txBody>
          <a:bodyPr/>
          <a:lstStyle/>
          <a:p>
            <a:endParaRPr lang="en-US"/>
          </a:p>
        </p:txBody>
      </p:sp>
      <p:sp>
        <p:nvSpPr>
          <p:cNvPr id="5" name="Rectangle 4">
            <a:extLst>
              <a:ext uri="{FF2B5EF4-FFF2-40B4-BE49-F238E27FC236}">
                <a16:creationId xmlns:a16="http://schemas.microsoft.com/office/drawing/2014/main" id="{2878E09B-49B2-413C-8DCF-3B958266BACD}"/>
              </a:ext>
            </a:extLst>
          </p:cNvPr>
          <p:cNvSpPr/>
          <p:nvPr/>
        </p:nvSpPr>
        <p:spPr>
          <a:xfrm>
            <a:off x="554736" y="1204282"/>
            <a:ext cx="11085576" cy="1477328"/>
          </a:xfrm>
          <a:prstGeom prst="rect">
            <a:avLst/>
          </a:prstGeom>
        </p:spPr>
        <p:txBody>
          <a:bodyPr wrap="square">
            <a:spAutoFit/>
          </a:bodyPr>
          <a:lstStyle/>
          <a:p>
            <a:r>
              <a:rPr lang="en-US" dirty="0">
                <a:solidFill>
                  <a:srgbClr val="000000"/>
                </a:solidFill>
                <a:latin typeface="Segoe"/>
              </a:rPr>
              <a:t>These settings have different purposes:</a:t>
            </a:r>
          </a:p>
          <a:p>
            <a:pPr marL="285750" indent="-285750">
              <a:buFont typeface="Arial" panose="020B0604020202020204" pitchFamily="34" charset="0"/>
              <a:buChar char="•"/>
            </a:pPr>
            <a:r>
              <a:rPr lang="en-US" dirty="0"/>
              <a:t>A conditional forwarder setting configures the DNS server to forward a query that it receives to a DNS server, depending on the DNS name that the query contains.</a:t>
            </a:r>
          </a:p>
          <a:p>
            <a:pPr marL="285750" indent="-285750">
              <a:buFont typeface="Arial" panose="020B0604020202020204" pitchFamily="34" charset="0"/>
              <a:buChar char="•"/>
            </a:pPr>
            <a:r>
              <a:rPr lang="en-US" dirty="0">
                <a:solidFill>
                  <a:srgbClr val="000000"/>
                </a:solidFill>
                <a:latin typeface="Segoe"/>
              </a:rPr>
              <a:t>A stub zone keeps the DNS server that is hosting a parent zone aware of all the DNS servers that are authoritative for a child zone.</a:t>
            </a:r>
            <a:endParaRPr lang="en-US" dirty="0"/>
          </a:p>
        </p:txBody>
      </p:sp>
      <p:sp>
        <p:nvSpPr>
          <p:cNvPr id="6" name="Rectangle 5">
            <a:extLst>
              <a:ext uri="{FF2B5EF4-FFF2-40B4-BE49-F238E27FC236}">
                <a16:creationId xmlns:a16="http://schemas.microsoft.com/office/drawing/2014/main" id="{A954B4A2-5818-4E66-BD89-96096071AE22}"/>
              </a:ext>
            </a:extLst>
          </p:cNvPr>
          <p:cNvSpPr/>
          <p:nvPr/>
        </p:nvSpPr>
        <p:spPr>
          <a:xfrm>
            <a:off x="289399" y="2683739"/>
            <a:ext cx="6407538" cy="4955203"/>
          </a:xfrm>
          <a:prstGeom prst="rect">
            <a:avLst/>
          </a:prstGeom>
        </p:spPr>
        <p:txBody>
          <a:bodyPr wrap="square">
            <a:spAutoFit/>
          </a:bodyPr>
          <a:lstStyle/>
          <a:p>
            <a:r>
              <a:rPr lang="en-US" sz="2000" b="1" dirty="0">
                <a:latin typeface="Segoe,Bold"/>
              </a:rPr>
              <a:t>When to use conditional forwarders</a:t>
            </a:r>
          </a:p>
          <a:p>
            <a:r>
              <a:rPr lang="en-US" dirty="0">
                <a:latin typeface="Segoe"/>
              </a:rPr>
              <a:t>If you want DNS clients on separate networks to resolve the names of each other without having to query Internet DNS servers, such as when a company merger occurs, you should configure each network’s DNS servers to forward queries for names in the other network. DNS servers in one network will forward names for clients in the other network to a specific DNS server, which builds a large information cache about the</a:t>
            </a:r>
          </a:p>
          <a:p>
            <a:r>
              <a:rPr lang="en-US" dirty="0">
                <a:latin typeface="Segoe"/>
              </a:rPr>
              <a:t>other network. This allows you to create a direct point of contact between two networks’ DNS servers, which reduces the need for recursion.</a:t>
            </a:r>
          </a:p>
          <a:p>
            <a:r>
              <a:rPr lang="en-US" dirty="0">
                <a:latin typeface="Segoe"/>
              </a:rPr>
              <a:t>Stub zones do not provide the same server-to-server benefit, however. This is because a DNS server that is hosting a stub zone in one network replies to queries for names in the other network with a list of all authoritative DNS servers for the zone with that name, rather than the specific DNS servers that you designated to handle this traffic. </a:t>
            </a:r>
            <a:endParaRPr lang="en-US" dirty="0"/>
          </a:p>
        </p:txBody>
      </p:sp>
      <p:sp>
        <p:nvSpPr>
          <p:cNvPr id="7" name="Rectangle 6">
            <a:extLst>
              <a:ext uri="{FF2B5EF4-FFF2-40B4-BE49-F238E27FC236}">
                <a16:creationId xmlns:a16="http://schemas.microsoft.com/office/drawing/2014/main" id="{2214302C-A641-4D62-A704-CD9630DC6A4D}"/>
              </a:ext>
            </a:extLst>
          </p:cNvPr>
          <p:cNvSpPr/>
          <p:nvPr/>
        </p:nvSpPr>
        <p:spPr>
          <a:xfrm>
            <a:off x="6696937" y="2681610"/>
            <a:ext cx="5406189" cy="4001095"/>
          </a:xfrm>
          <a:prstGeom prst="rect">
            <a:avLst/>
          </a:prstGeom>
        </p:spPr>
        <p:txBody>
          <a:bodyPr wrap="square">
            <a:spAutoFit/>
          </a:bodyPr>
          <a:lstStyle/>
          <a:p>
            <a:r>
              <a:rPr lang="en-US" sz="2000" b="1" dirty="0">
                <a:latin typeface="Segoe,Bold"/>
              </a:rPr>
              <a:t>When to use stub zones</a:t>
            </a:r>
          </a:p>
          <a:p>
            <a:r>
              <a:rPr lang="en-US" dirty="0">
                <a:latin typeface="Segoe"/>
              </a:rPr>
              <a:t>Use stub zones when you want a DNS server to remain aware of the authoritative DNS servers for a</a:t>
            </a:r>
          </a:p>
          <a:p>
            <a:r>
              <a:rPr lang="en-US" dirty="0">
                <a:latin typeface="Segoe"/>
              </a:rPr>
              <a:t>foreign zone.</a:t>
            </a:r>
          </a:p>
          <a:p>
            <a:r>
              <a:rPr lang="en-US" dirty="0">
                <a:latin typeface="Segoe"/>
              </a:rPr>
              <a:t> A conditional forwarder is not an efficient way to keep a DNS server that is hosting a parent zone aware of the authoritative DNS servers for a child zone. This is because whenever the authoritative DNS servers for the child zone change, you must configure the conditional forwarder setting manually on the DNS server that hosts the parent zone. Specifically, you must update the IP address for each new authoritative DNS server for the child zone.</a:t>
            </a:r>
            <a:endParaRPr lang="en-US" dirty="0"/>
          </a:p>
        </p:txBody>
      </p:sp>
    </p:spTree>
    <p:extLst>
      <p:ext uri="{BB962C8B-B14F-4D97-AF65-F5344CB8AC3E}">
        <p14:creationId xmlns:p14="http://schemas.microsoft.com/office/powerpoint/2010/main" val="21120637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0DA00DC4-D54B-4105-99C7-86B9FCFCFF1C}"/>
              </a:ext>
            </a:extLst>
          </p:cNvPr>
          <p:cNvGraphicFramePr>
            <a:graphicFrameLocks noChangeAspect="1"/>
          </p:cNvGraphicFramePr>
          <p:nvPr>
            <p:custDataLst>
              <p:tags r:id="rId2"/>
            </p:custDataLst>
            <p:extLst>
              <p:ext uri="{D42A27DB-BD31-4B8C-83A1-F6EECF244321}">
                <p14:modId xmlns:p14="http://schemas.microsoft.com/office/powerpoint/2010/main" val="392646706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89098" name="think-cell Slide" r:id="rId14" imgW="186" imgH="179" progId="TCLayout.ActiveDocument.1">
                  <p:embed/>
                </p:oleObj>
              </mc:Choice>
              <mc:Fallback>
                <p:oleObj name="think-cell Slide" r:id="rId14" imgW="186" imgH="179" progId="TCLayout.ActiveDocument.1">
                  <p:embed/>
                  <p:pic>
                    <p:nvPicPr>
                      <p:cNvPr id="8" name="Object 7" hidden="1">
                        <a:extLst>
                          <a:ext uri="{FF2B5EF4-FFF2-40B4-BE49-F238E27FC236}">
                            <a16:creationId xmlns:a16="http://schemas.microsoft.com/office/drawing/2014/main" id="{0DA00DC4-D54B-4105-99C7-86B9FCFCFF1C}"/>
                          </a:ext>
                        </a:extLst>
                      </p:cNvPr>
                      <p:cNvPicPr/>
                      <p:nvPr/>
                    </p:nvPicPr>
                    <p:blipFill>
                      <a:blip r:embed="rId15"/>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F731A480-28B5-49FA-8D72-CDE6B30B143D}"/>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latin typeface="Arial" panose="020B0604020202020204" pitchFamily="34" charset="0"/>
              <a:cs typeface="Arial" panose="020B0604020202020204" pitchFamily="34" charset="0"/>
              <a:sym typeface="Arial" panose="020B0604020202020204" pitchFamily="34" charset="0"/>
            </a:endParaRPr>
          </a:p>
        </p:txBody>
      </p:sp>
      <p:sp>
        <p:nvSpPr>
          <p:cNvPr id="7" name="Rectangle 6" hidden="1">
            <a:extLst>
              <a:ext uri="{FF2B5EF4-FFF2-40B4-BE49-F238E27FC236}">
                <a16:creationId xmlns:a16="http://schemas.microsoft.com/office/drawing/2014/main" id="{89773A46-7FAB-4E4B-A7B0-98CD03D7D867}"/>
              </a:ext>
            </a:extLst>
          </p:cNvPr>
          <p:cNvSpPr/>
          <p:nvPr>
            <p:custDataLst>
              <p:tags r:id="rId4"/>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1600" b="1" dirty="0" err="1">
              <a:solidFill>
                <a:schemeClr val="bg1"/>
              </a:solidFill>
              <a:latin typeface="Arial" panose="020B0604020202020204" pitchFamily="34" charset="0"/>
              <a:cs typeface="Arial" panose="020B0604020202020204" pitchFamily="34" charset="0"/>
              <a:sym typeface="Arial" panose="020B0604020202020204" pitchFamily="34" charset="0"/>
            </a:endParaRPr>
          </a:p>
        </p:txBody>
      </p:sp>
      <p:sp>
        <p:nvSpPr>
          <p:cNvPr id="4" name="2. Slide Title">
            <a:extLst>
              <a:ext uri="{FF2B5EF4-FFF2-40B4-BE49-F238E27FC236}">
                <a16:creationId xmlns:a16="http://schemas.microsoft.com/office/drawing/2014/main" id="{9BFFF79E-437C-4A95-88F8-040A71DCC72A}"/>
              </a:ext>
            </a:extLst>
          </p:cNvPr>
          <p:cNvSpPr>
            <a:spLocks noGrp="1"/>
          </p:cNvSpPr>
          <p:nvPr>
            <p:ph type="title"/>
            <p:custDataLst>
              <p:tags r:id="rId5"/>
            </p:custDataLst>
          </p:nvPr>
        </p:nvSpPr>
        <p:spPr>
          <a:xfrm>
            <a:off x="554736" y="1706563"/>
            <a:ext cx="3813048" cy="346249"/>
          </a:xfrm>
        </p:spPr>
        <p:txBody>
          <a:bodyPr vert="horz">
            <a:spAutoFit/>
          </a:bodyPr>
          <a:lstStyle/>
          <a:p>
            <a:r>
              <a:rPr lang="en-US" dirty="0"/>
              <a:t>Agenda</a:t>
            </a:r>
          </a:p>
        </p:txBody>
      </p:sp>
      <p:sp>
        <p:nvSpPr>
          <p:cNvPr id="18" name="1. On-page tracker">
            <a:extLst>
              <a:ext uri="{FF2B5EF4-FFF2-40B4-BE49-F238E27FC236}">
                <a16:creationId xmlns:a16="http://schemas.microsoft.com/office/drawing/2014/main" id="{F68542A4-BED1-4371-BE4F-3A1D84D342C6}"/>
              </a:ext>
            </a:extLst>
          </p:cNvPr>
          <p:cNvSpPr>
            <a:spLocks noGrp="1"/>
          </p:cNvSpPr>
          <p:nvPr>
            <p:ph type="body" sz="quarter" idx="17"/>
            <p:custDataLst>
              <p:tags r:id="rId6"/>
            </p:custDataLst>
          </p:nvPr>
        </p:nvSpPr>
        <p:spPr/>
        <p:txBody>
          <a:bodyPr/>
          <a:lstStyle/>
          <a:p>
            <a:endParaRPr lang="en-US"/>
          </a:p>
        </p:txBody>
      </p:sp>
      <p:sp>
        <p:nvSpPr>
          <p:cNvPr id="9" name="Text Placeholder 2">
            <a:hlinkClick r:id="rId16" action="ppaction://hlinksldjump"/>
            <a:extLst>
              <a:ext uri="{FF2B5EF4-FFF2-40B4-BE49-F238E27FC236}">
                <a16:creationId xmlns:a16="http://schemas.microsoft.com/office/drawing/2014/main" id="{B360B583-455C-2E43-BB6A-DB82A9F2692B}"/>
              </a:ext>
            </a:extLst>
          </p:cNvPr>
          <p:cNvSpPr>
            <a:spLocks noGrp="1"/>
          </p:cNvSpPr>
          <p:nvPr>
            <p:custDataLst>
              <p:tags r:id="rId7"/>
            </p:custDataLst>
          </p:nvPr>
        </p:nvSpPr>
        <p:spPr bwMode="gray">
          <a:xfrm>
            <a:off x="4978399" y="2208213"/>
            <a:ext cx="6661150" cy="406400"/>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dirty="0"/>
              <a:t>Resolving DNS names between zones</a:t>
            </a:r>
          </a:p>
        </p:txBody>
      </p:sp>
      <p:sp>
        <p:nvSpPr>
          <p:cNvPr id="10" name="Text Placeholder 2">
            <a:hlinkClick r:id="rId17" action="ppaction://hlinksldjump"/>
            <a:extLst>
              <a:ext uri="{FF2B5EF4-FFF2-40B4-BE49-F238E27FC236}">
                <a16:creationId xmlns:a16="http://schemas.microsoft.com/office/drawing/2014/main" id="{E0AC5BD1-403F-D340-A4EA-159E4D097915}"/>
              </a:ext>
            </a:extLst>
          </p:cNvPr>
          <p:cNvSpPr>
            <a:spLocks noGrp="1"/>
          </p:cNvSpPr>
          <p:nvPr>
            <p:custDataLst>
              <p:tags r:id="rId8"/>
            </p:custDataLst>
          </p:nvPr>
        </p:nvSpPr>
        <p:spPr bwMode="gray">
          <a:xfrm>
            <a:off x="4978400" y="2614613"/>
            <a:ext cx="6661150" cy="407988"/>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2550"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dirty="0"/>
              <a:t>Stub zone</a:t>
            </a:r>
          </a:p>
        </p:txBody>
      </p:sp>
      <p:sp>
        <p:nvSpPr>
          <p:cNvPr id="12" name="Text Placeholder 2">
            <a:hlinkClick r:id="rId18" action="ppaction://hlinksldjump"/>
            <a:extLst>
              <a:ext uri="{FF2B5EF4-FFF2-40B4-BE49-F238E27FC236}">
                <a16:creationId xmlns:a16="http://schemas.microsoft.com/office/drawing/2014/main" id="{135E9E48-741D-47E2-A2A0-326B2E711221}"/>
              </a:ext>
            </a:extLst>
          </p:cNvPr>
          <p:cNvSpPr>
            <a:spLocks noGrp="1"/>
          </p:cNvSpPr>
          <p:nvPr>
            <p:custDataLst>
              <p:tags r:id="rId9"/>
            </p:custDataLst>
          </p:nvPr>
        </p:nvSpPr>
        <p:spPr bwMode="gray">
          <a:xfrm>
            <a:off x="4978400" y="3022600"/>
            <a:ext cx="6661150" cy="406400"/>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a:t>DNS caching</a:t>
            </a:r>
            <a:endParaRPr lang="en-US" dirty="0"/>
          </a:p>
        </p:txBody>
      </p:sp>
      <p:sp>
        <p:nvSpPr>
          <p:cNvPr id="14" name="Text Placeholder 2">
            <a:hlinkClick r:id="rId19" action="ppaction://hlinksldjump"/>
            <a:extLst>
              <a:ext uri="{FF2B5EF4-FFF2-40B4-BE49-F238E27FC236}">
                <a16:creationId xmlns:a16="http://schemas.microsoft.com/office/drawing/2014/main" id="{1C51207E-B3C2-409C-AAA4-85DDA41805DB}"/>
              </a:ext>
            </a:extLst>
          </p:cNvPr>
          <p:cNvSpPr>
            <a:spLocks noGrp="1"/>
          </p:cNvSpPr>
          <p:nvPr>
            <p:custDataLst>
              <p:tags r:id="rId10"/>
            </p:custDataLst>
          </p:nvPr>
        </p:nvSpPr>
        <p:spPr bwMode="gray">
          <a:xfrm>
            <a:off x="4978400" y="3429000"/>
            <a:ext cx="6661150" cy="406400"/>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a:t>DNS forwarding</a:t>
            </a:r>
            <a:endParaRPr lang="en-US" dirty="0"/>
          </a:p>
        </p:txBody>
      </p:sp>
      <p:sp>
        <p:nvSpPr>
          <p:cNvPr id="15" name="Text Placeholder 2">
            <a:hlinkClick r:id="rId20" action="ppaction://hlinksldjump"/>
            <a:extLst>
              <a:ext uri="{FF2B5EF4-FFF2-40B4-BE49-F238E27FC236}">
                <a16:creationId xmlns:a16="http://schemas.microsoft.com/office/drawing/2014/main" id="{400E811B-620E-48C7-B2CD-ED0FD68C229F}"/>
              </a:ext>
            </a:extLst>
          </p:cNvPr>
          <p:cNvSpPr>
            <a:spLocks noGrp="1"/>
          </p:cNvSpPr>
          <p:nvPr>
            <p:custDataLst>
              <p:tags r:id="rId11"/>
            </p:custDataLst>
          </p:nvPr>
        </p:nvSpPr>
        <p:spPr bwMode="gray">
          <a:xfrm>
            <a:off x="4978400" y="3835400"/>
            <a:ext cx="6661150" cy="407988"/>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2550"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dirty="0"/>
              <a:t>DNS forwarding vs. stub zone</a:t>
            </a:r>
            <a:endParaRPr lang="en-US" dirty="0"/>
          </a:p>
        </p:txBody>
      </p:sp>
      <p:sp>
        <p:nvSpPr>
          <p:cNvPr id="13" name="Text Placeholder 2">
            <a:extLst>
              <a:ext uri="{FF2B5EF4-FFF2-40B4-BE49-F238E27FC236}">
                <a16:creationId xmlns:a16="http://schemas.microsoft.com/office/drawing/2014/main" id="{90E4C746-54E3-47B1-A059-E9B27E03105F}"/>
              </a:ext>
            </a:extLst>
          </p:cNvPr>
          <p:cNvSpPr>
            <a:spLocks noGrp="1"/>
          </p:cNvSpPr>
          <p:nvPr>
            <p:custDataLst>
              <p:tags r:id="rId12"/>
            </p:custDataLst>
          </p:nvPr>
        </p:nvSpPr>
        <p:spPr bwMode="gray">
          <a:xfrm>
            <a:off x="4978400" y="4243388"/>
            <a:ext cx="6661150" cy="406400"/>
          </a:xfrm>
          <a:prstGeom prst="rect">
            <a:avLst/>
          </a:prstGeom>
          <a:solidFill>
            <a:schemeClr val="accent1"/>
          </a:solidFill>
          <a:ln>
            <a:noFill/>
          </a:ln>
        </p:spPr>
        <p:txBody>
          <a:bodyPr vert="horz" wrap="none" lIns="80963" tIns="80963"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b="1">
                <a:solidFill>
                  <a:schemeClr val="tx2"/>
                </a:solidFill>
              </a:rPr>
              <a:t>Configuring delegation</a:t>
            </a:r>
            <a:endParaRPr lang="en-US" b="1" dirty="0">
              <a:solidFill>
                <a:schemeClr val="tx2"/>
              </a:solidFill>
            </a:endParaRPr>
          </a:p>
        </p:txBody>
      </p:sp>
    </p:spTree>
    <p:extLst>
      <p:ext uri="{BB962C8B-B14F-4D97-AF65-F5344CB8AC3E}">
        <p14:creationId xmlns:p14="http://schemas.microsoft.com/office/powerpoint/2010/main" val="23865860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3E9C7A7F-0863-4CB9-A62F-3C609AAE3F4A}"/>
              </a:ext>
            </a:extLst>
          </p:cNvPr>
          <p:cNvGraphicFramePr>
            <a:graphicFrameLocks noChangeAspect="1"/>
          </p:cNvGraphicFramePr>
          <p:nvPr>
            <p:custDataLst>
              <p:tags r:id="rId2"/>
            </p:custDataLst>
            <p:extLst>
              <p:ext uri="{D42A27DB-BD31-4B8C-83A1-F6EECF244321}">
                <p14:modId xmlns:p14="http://schemas.microsoft.com/office/powerpoint/2010/main" val="62187836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0116" name="think-cell Slide" r:id="rId5" imgW="592" imgH="595" progId="TCLayout.ActiveDocument.1">
                  <p:embed/>
                </p:oleObj>
              </mc:Choice>
              <mc:Fallback>
                <p:oleObj name="think-cell Slide" r:id="rId5" imgW="592" imgH="595"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6" name="Rectangle 5" hidden="1">
            <a:extLst>
              <a:ext uri="{FF2B5EF4-FFF2-40B4-BE49-F238E27FC236}">
                <a16:creationId xmlns:a16="http://schemas.microsoft.com/office/drawing/2014/main" id="{5F3F983F-22D8-440C-B1DF-E8A473A36CB7}"/>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2500" b="1" dirty="0" err="1">
              <a:solidFill>
                <a:schemeClr val="bg1"/>
              </a:solidFill>
              <a:latin typeface="Georgia" panose="02040502050405020303" pitchFamily="18" charset="0"/>
              <a:ea typeface="+mj-ea"/>
              <a:cs typeface="+mj-cs"/>
              <a:sym typeface="Georgia" panose="02040502050405020303" pitchFamily="18" charset="0"/>
            </a:endParaRPr>
          </a:p>
        </p:txBody>
      </p:sp>
      <p:sp>
        <p:nvSpPr>
          <p:cNvPr id="2" name="Title 1">
            <a:extLst>
              <a:ext uri="{FF2B5EF4-FFF2-40B4-BE49-F238E27FC236}">
                <a16:creationId xmlns:a16="http://schemas.microsoft.com/office/drawing/2014/main" id="{CCBE437E-C889-414B-83FB-3D186EAF73E4}"/>
              </a:ext>
            </a:extLst>
          </p:cNvPr>
          <p:cNvSpPr>
            <a:spLocks noGrp="1"/>
          </p:cNvSpPr>
          <p:nvPr>
            <p:ph type="title"/>
          </p:nvPr>
        </p:nvSpPr>
        <p:spPr/>
        <p:txBody>
          <a:bodyPr/>
          <a:lstStyle/>
          <a:p>
            <a:r>
              <a:rPr lang="en-US" dirty="0"/>
              <a:t>Configuring delegation	</a:t>
            </a:r>
          </a:p>
        </p:txBody>
      </p:sp>
      <p:sp>
        <p:nvSpPr>
          <p:cNvPr id="3" name="Text Placeholder 2">
            <a:extLst>
              <a:ext uri="{FF2B5EF4-FFF2-40B4-BE49-F238E27FC236}">
                <a16:creationId xmlns:a16="http://schemas.microsoft.com/office/drawing/2014/main" id="{04F0D9D3-1C65-4DD8-B934-766DD008812D}"/>
              </a:ext>
            </a:extLst>
          </p:cNvPr>
          <p:cNvSpPr>
            <a:spLocks noGrp="1"/>
          </p:cNvSpPr>
          <p:nvPr>
            <p:ph type="body" sz="quarter" idx="17"/>
          </p:nvPr>
        </p:nvSpPr>
        <p:spPr/>
        <p:txBody>
          <a:bodyPr/>
          <a:lstStyle/>
          <a:p>
            <a:endParaRPr lang="en-US"/>
          </a:p>
        </p:txBody>
      </p:sp>
      <p:sp>
        <p:nvSpPr>
          <p:cNvPr id="4" name="Subtitle 3">
            <a:extLst>
              <a:ext uri="{FF2B5EF4-FFF2-40B4-BE49-F238E27FC236}">
                <a16:creationId xmlns:a16="http://schemas.microsoft.com/office/drawing/2014/main" id="{B5AF091C-ACD6-4F42-B443-94727BD9A5C9}"/>
              </a:ext>
            </a:extLst>
          </p:cNvPr>
          <p:cNvSpPr>
            <a:spLocks noGrp="1"/>
          </p:cNvSpPr>
          <p:nvPr>
            <p:ph type="subTitle" idx="1"/>
          </p:nvPr>
        </p:nvSpPr>
        <p:spPr/>
        <p:txBody>
          <a:bodyPr/>
          <a:lstStyle/>
          <a:p>
            <a:endParaRPr lang="en-US"/>
          </a:p>
        </p:txBody>
      </p:sp>
      <p:sp>
        <p:nvSpPr>
          <p:cNvPr id="5" name="Rectangle 4">
            <a:extLst>
              <a:ext uri="{FF2B5EF4-FFF2-40B4-BE49-F238E27FC236}">
                <a16:creationId xmlns:a16="http://schemas.microsoft.com/office/drawing/2014/main" id="{56716FD0-9986-4937-9600-89C0F9E19C04}"/>
              </a:ext>
            </a:extLst>
          </p:cNvPr>
          <p:cNvSpPr/>
          <p:nvPr/>
        </p:nvSpPr>
        <p:spPr>
          <a:xfrm>
            <a:off x="554736" y="1213008"/>
            <a:ext cx="11082528" cy="3693319"/>
          </a:xfrm>
          <a:prstGeom prst="rect">
            <a:avLst/>
          </a:prstGeom>
        </p:spPr>
        <p:txBody>
          <a:bodyPr wrap="square">
            <a:spAutoFit/>
          </a:bodyPr>
          <a:lstStyle/>
          <a:p>
            <a:r>
              <a:rPr lang="en-US" dirty="0">
                <a:latin typeface="Segoe"/>
              </a:rPr>
              <a:t>DNS is a hierarchical system, and </a:t>
            </a:r>
            <a:r>
              <a:rPr lang="en-US" i="1" dirty="0">
                <a:latin typeface="Segoe,Italic"/>
              </a:rPr>
              <a:t>zone delegation </a:t>
            </a:r>
            <a:r>
              <a:rPr lang="en-US" dirty="0">
                <a:latin typeface="Segoe"/>
              </a:rPr>
              <a:t>connects the DNS layers. A zone delegation points to the next hierarchical level down and then identifies the name servers that are responsible for the lower-level domain.</a:t>
            </a:r>
          </a:p>
          <a:p>
            <a:endParaRPr lang="en-US" dirty="0">
              <a:latin typeface="Segoe"/>
            </a:endParaRPr>
          </a:p>
          <a:p>
            <a:r>
              <a:rPr lang="en-US" dirty="0"/>
              <a:t>When deciding whether to divide a DNS namespace to make additional zones, consider the following scenarios in which you might use additional zones:</a:t>
            </a:r>
          </a:p>
          <a:p>
            <a:r>
              <a:rPr lang="en-US" dirty="0"/>
              <a:t>• You need to delegate management of a part of the DNS namespace to another organizational location or department.</a:t>
            </a:r>
          </a:p>
          <a:p>
            <a:r>
              <a:rPr lang="en-US" dirty="0"/>
              <a:t>• You need to divide one large zone into smaller zones so you can distribute traffic loads among multiple servers. This improves DNS name-resolution performance, and it creates a more fault tolerant DNS environment.</a:t>
            </a:r>
          </a:p>
          <a:p>
            <a:r>
              <a:rPr lang="en-US" dirty="0"/>
              <a:t>• You need to extend the namespace by adding numerous subdomains immediately to accommodate the opening of a new branch or site.</a:t>
            </a:r>
          </a:p>
        </p:txBody>
      </p:sp>
    </p:spTree>
    <p:extLst>
      <p:ext uri="{BB962C8B-B14F-4D97-AF65-F5344CB8AC3E}">
        <p14:creationId xmlns:p14="http://schemas.microsoft.com/office/powerpoint/2010/main" val="38779147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E62B35D2-0D50-4A6B-A49A-89F845D34784}"/>
              </a:ext>
            </a:extLst>
          </p:cNvPr>
          <p:cNvGraphicFramePr>
            <a:graphicFrameLocks noChangeAspect="1"/>
          </p:cNvGraphicFramePr>
          <p:nvPr>
            <p:custDataLst>
              <p:tags r:id="rId2"/>
            </p:custDataLst>
            <p:extLst>
              <p:ext uri="{D42A27DB-BD31-4B8C-83A1-F6EECF244321}">
                <p14:modId xmlns:p14="http://schemas.microsoft.com/office/powerpoint/2010/main" val="419759430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1140" name="think-cell Slide" r:id="rId5" imgW="592" imgH="595" progId="TCLayout.ActiveDocument.1">
                  <p:embed/>
                </p:oleObj>
              </mc:Choice>
              <mc:Fallback>
                <p:oleObj name="think-cell Slide" r:id="rId5" imgW="592" imgH="595"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7" name="Rectangle 6" hidden="1">
            <a:extLst>
              <a:ext uri="{FF2B5EF4-FFF2-40B4-BE49-F238E27FC236}">
                <a16:creationId xmlns:a16="http://schemas.microsoft.com/office/drawing/2014/main" id="{28252CD5-5824-4AA2-BB0A-72EC1F8E4F4E}"/>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2500" b="1" dirty="0" err="1">
              <a:solidFill>
                <a:schemeClr val="bg1"/>
              </a:solidFill>
              <a:latin typeface="Georgia" panose="02040502050405020303" pitchFamily="18" charset="0"/>
              <a:ea typeface="+mj-ea"/>
              <a:cs typeface="+mj-cs"/>
              <a:sym typeface="Georgia" panose="02040502050405020303" pitchFamily="18" charset="0"/>
            </a:endParaRPr>
          </a:p>
        </p:txBody>
      </p:sp>
      <p:sp>
        <p:nvSpPr>
          <p:cNvPr id="2" name="Title 1">
            <a:extLst>
              <a:ext uri="{FF2B5EF4-FFF2-40B4-BE49-F238E27FC236}">
                <a16:creationId xmlns:a16="http://schemas.microsoft.com/office/drawing/2014/main" id="{C1E9A886-D0DA-48F9-87B8-50BA0EF25779}"/>
              </a:ext>
            </a:extLst>
          </p:cNvPr>
          <p:cNvSpPr>
            <a:spLocks noGrp="1"/>
          </p:cNvSpPr>
          <p:nvPr>
            <p:ph type="title"/>
          </p:nvPr>
        </p:nvSpPr>
        <p:spPr/>
        <p:txBody>
          <a:bodyPr/>
          <a:lstStyle/>
          <a:p>
            <a:r>
              <a:rPr lang="en-US" dirty="0"/>
              <a:t>Configuring delegation</a:t>
            </a:r>
          </a:p>
        </p:txBody>
      </p:sp>
      <p:sp>
        <p:nvSpPr>
          <p:cNvPr id="3" name="Text Placeholder 2">
            <a:extLst>
              <a:ext uri="{FF2B5EF4-FFF2-40B4-BE49-F238E27FC236}">
                <a16:creationId xmlns:a16="http://schemas.microsoft.com/office/drawing/2014/main" id="{EAF0DEE6-16B4-4CEB-8CDD-D9A6A7FC3AF4}"/>
              </a:ext>
            </a:extLst>
          </p:cNvPr>
          <p:cNvSpPr>
            <a:spLocks noGrp="1"/>
          </p:cNvSpPr>
          <p:nvPr>
            <p:ph type="body" sz="quarter" idx="17"/>
          </p:nvPr>
        </p:nvSpPr>
        <p:spPr/>
        <p:txBody>
          <a:bodyPr/>
          <a:lstStyle/>
          <a:p>
            <a:endParaRPr lang="en-US"/>
          </a:p>
        </p:txBody>
      </p:sp>
      <p:sp>
        <p:nvSpPr>
          <p:cNvPr id="4" name="Subtitle 3">
            <a:extLst>
              <a:ext uri="{FF2B5EF4-FFF2-40B4-BE49-F238E27FC236}">
                <a16:creationId xmlns:a16="http://schemas.microsoft.com/office/drawing/2014/main" id="{DE010C64-D9A2-4E1D-B467-2CE93F505085}"/>
              </a:ext>
            </a:extLst>
          </p:cNvPr>
          <p:cNvSpPr>
            <a:spLocks noGrp="1"/>
          </p:cNvSpPr>
          <p:nvPr>
            <p:ph type="subTitle" idx="1"/>
          </p:nvPr>
        </p:nvSpPr>
        <p:spPr/>
        <p:txBody>
          <a:bodyPr/>
          <a:lstStyle/>
          <a:p>
            <a:endParaRPr lang="en-US"/>
          </a:p>
        </p:txBody>
      </p:sp>
      <p:sp>
        <p:nvSpPr>
          <p:cNvPr id="5" name="Rectangle 4">
            <a:extLst>
              <a:ext uri="{FF2B5EF4-FFF2-40B4-BE49-F238E27FC236}">
                <a16:creationId xmlns:a16="http://schemas.microsoft.com/office/drawing/2014/main" id="{0AAC2AB7-D8BB-48E1-8EA1-B90B484D23DA}"/>
              </a:ext>
            </a:extLst>
          </p:cNvPr>
          <p:cNvSpPr/>
          <p:nvPr/>
        </p:nvSpPr>
        <p:spPr>
          <a:xfrm>
            <a:off x="554736" y="1378077"/>
            <a:ext cx="6096000" cy="3139321"/>
          </a:xfrm>
          <a:prstGeom prst="rect">
            <a:avLst/>
          </a:prstGeom>
        </p:spPr>
        <p:txBody>
          <a:bodyPr>
            <a:spAutoFit/>
          </a:bodyPr>
          <a:lstStyle/>
          <a:p>
            <a:r>
              <a:rPr lang="en-US" dirty="0">
                <a:latin typeface="Segoe"/>
              </a:rPr>
              <a:t>Zone delegation works similar to a top-level domain with a secondary-level domain. For example, the .com DNS servers refer all requests for Microsoft.com zone name resolution to the DNS servers at Microsoft. In this way, you delegate the Microsoft DNS zone from the .com zone.</a:t>
            </a:r>
          </a:p>
          <a:p>
            <a:r>
              <a:rPr lang="en-US" dirty="0">
                <a:latin typeface="Segoe"/>
              </a:rPr>
              <a:t> </a:t>
            </a:r>
          </a:p>
          <a:p>
            <a:r>
              <a:rPr lang="en-US" dirty="0">
                <a:latin typeface="Segoe"/>
              </a:rPr>
              <a:t>In a scenario where Microsoft has a very large sales department with numerous computers and other devices with IP addresses, it would make sense to create a zone named Sales.Microsoft.com to handle the extensive DNS</a:t>
            </a:r>
          </a:p>
          <a:p>
            <a:r>
              <a:rPr lang="en-US" dirty="0">
                <a:latin typeface="Segoe"/>
              </a:rPr>
              <a:t>workload for the sales department.</a:t>
            </a:r>
            <a:endParaRPr lang="en-US" dirty="0"/>
          </a:p>
        </p:txBody>
      </p:sp>
      <p:pic>
        <p:nvPicPr>
          <p:cNvPr id="6" name="Picture 5">
            <a:extLst>
              <a:ext uri="{FF2B5EF4-FFF2-40B4-BE49-F238E27FC236}">
                <a16:creationId xmlns:a16="http://schemas.microsoft.com/office/drawing/2014/main" id="{44CD4C5B-AEE2-4AC1-A4B2-E6AD4567C710}"/>
              </a:ext>
            </a:extLst>
          </p:cNvPr>
          <p:cNvPicPr>
            <a:picLocks noChangeAspect="1"/>
          </p:cNvPicPr>
          <p:nvPr/>
        </p:nvPicPr>
        <p:blipFill>
          <a:blip r:embed="rId7"/>
          <a:stretch>
            <a:fillRect/>
          </a:stretch>
        </p:blipFill>
        <p:spPr>
          <a:xfrm>
            <a:off x="6827139" y="1378077"/>
            <a:ext cx="4810125" cy="3228975"/>
          </a:xfrm>
          <a:prstGeom prst="rect">
            <a:avLst/>
          </a:prstGeom>
        </p:spPr>
      </p:pic>
    </p:spTree>
    <p:extLst>
      <p:ext uri="{BB962C8B-B14F-4D97-AF65-F5344CB8AC3E}">
        <p14:creationId xmlns:p14="http://schemas.microsoft.com/office/powerpoint/2010/main" val="2344097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0DA00DC4-D54B-4105-99C7-86B9FCFCFF1C}"/>
              </a:ext>
            </a:extLst>
          </p:cNvPr>
          <p:cNvGraphicFramePr>
            <a:graphicFrameLocks noChangeAspect="1"/>
          </p:cNvGraphicFramePr>
          <p:nvPr>
            <p:custDataLst>
              <p:tags r:id="rId2"/>
            </p:custDataLst>
            <p:extLst>
              <p:ext uri="{D42A27DB-BD31-4B8C-83A1-F6EECF244321}">
                <p14:modId xmlns:p14="http://schemas.microsoft.com/office/powerpoint/2010/main" val="333647228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0793" name="think-cell Slide" r:id="rId14" imgW="186" imgH="179" progId="TCLayout.ActiveDocument.1">
                  <p:embed/>
                </p:oleObj>
              </mc:Choice>
              <mc:Fallback>
                <p:oleObj name="think-cell Slide" r:id="rId14" imgW="186" imgH="179" progId="TCLayout.ActiveDocument.1">
                  <p:embed/>
                  <p:pic>
                    <p:nvPicPr>
                      <p:cNvPr id="8" name="Object 7" hidden="1">
                        <a:extLst>
                          <a:ext uri="{FF2B5EF4-FFF2-40B4-BE49-F238E27FC236}">
                            <a16:creationId xmlns:a16="http://schemas.microsoft.com/office/drawing/2014/main" id="{0DA00DC4-D54B-4105-99C7-86B9FCFCFF1C}"/>
                          </a:ext>
                        </a:extLst>
                      </p:cNvPr>
                      <p:cNvPicPr/>
                      <p:nvPr/>
                    </p:nvPicPr>
                    <p:blipFill>
                      <a:blip r:embed="rId1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06F860C2-D819-4DC2-9761-7C073C30EC5C}"/>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latin typeface="Arial" panose="020B0604020202020204" pitchFamily="34" charset="0"/>
              <a:cs typeface="Arial" panose="020B0604020202020204" pitchFamily="34" charset="0"/>
              <a:sym typeface="Arial" panose="020B0604020202020204" pitchFamily="34" charset="0"/>
            </a:endParaRPr>
          </a:p>
        </p:txBody>
      </p:sp>
      <p:sp>
        <p:nvSpPr>
          <p:cNvPr id="7" name="Rectangle 6" hidden="1">
            <a:extLst>
              <a:ext uri="{FF2B5EF4-FFF2-40B4-BE49-F238E27FC236}">
                <a16:creationId xmlns:a16="http://schemas.microsoft.com/office/drawing/2014/main" id="{89773A46-7FAB-4E4B-A7B0-98CD03D7D867}"/>
              </a:ext>
            </a:extLst>
          </p:cNvPr>
          <p:cNvSpPr/>
          <p:nvPr>
            <p:custDataLst>
              <p:tags r:id="rId4"/>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latin typeface="Arial" panose="020B0604020202020204" pitchFamily="34" charset="0"/>
              <a:cs typeface="Arial" panose="020B0604020202020204" pitchFamily="34" charset="0"/>
              <a:sym typeface="Arial" panose="020B0604020202020204" pitchFamily="34" charset="0"/>
            </a:endParaRPr>
          </a:p>
        </p:txBody>
      </p:sp>
      <p:sp>
        <p:nvSpPr>
          <p:cNvPr id="4" name="2. Slide Title">
            <a:extLst>
              <a:ext uri="{FF2B5EF4-FFF2-40B4-BE49-F238E27FC236}">
                <a16:creationId xmlns:a16="http://schemas.microsoft.com/office/drawing/2014/main" id="{9BFFF79E-437C-4A95-88F8-040A71DCC72A}"/>
              </a:ext>
            </a:extLst>
          </p:cNvPr>
          <p:cNvSpPr>
            <a:spLocks noGrp="1"/>
          </p:cNvSpPr>
          <p:nvPr>
            <p:ph type="title"/>
            <p:custDataLst>
              <p:tags r:id="rId5"/>
            </p:custDataLst>
          </p:nvPr>
        </p:nvSpPr>
        <p:spPr>
          <a:xfrm>
            <a:off x="554736" y="1706563"/>
            <a:ext cx="3813048" cy="346249"/>
          </a:xfrm>
        </p:spPr>
        <p:txBody>
          <a:bodyPr vert="horz">
            <a:spAutoFit/>
          </a:bodyPr>
          <a:lstStyle/>
          <a:p>
            <a:r>
              <a:rPr lang="en-US" dirty="0"/>
              <a:t>Agenda</a:t>
            </a:r>
          </a:p>
        </p:txBody>
      </p:sp>
      <p:sp>
        <p:nvSpPr>
          <p:cNvPr id="18" name="1. On-page tracker">
            <a:extLst>
              <a:ext uri="{FF2B5EF4-FFF2-40B4-BE49-F238E27FC236}">
                <a16:creationId xmlns:a16="http://schemas.microsoft.com/office/drawing/2014/main" id="{F68542A4-BED1-4371-BE4F-3A1D84D342C6}"/>
              </a:ext>
            </a:extLst>
          </p:cNvPr>
          <p:cNvSpPr>
            <a:spLocks noGrp="1"/>
          </p:cNvSpPr>
          <p:nvPr>
            <p:ph type="body" sz="quarter" idx="17"/>
            <p:custDataLst>
              <p:tags r:id="rId6"/>
            </p:custDataLst>
          </p:nvPr>
        </p:nvSpPr>
        <p:spPr/>
        <p:txBody>
          <a:bodyPr/>
          <a:lstStyle/>
          <a:p>
            <a:endParaRPr lang="en-US"/>
          </a:p>
        </p:txBody>
      </p:sp>
      <p:sp>
        <p:nvSpPr>
          <p:cNvPr id="11" name="Text Placeholder 2">
            <a:extLst>
              <a:ext uri="{FF2B5EF4-FFF2-40B4-BE49-F238E27FC236}">
                <a16:creationId xmlns:a16="http://schemas.microsoft.com/office/drawing/2014/main" id="{6F3B7D81-6E43-4AEE-847B-B9BCEC03AE21}"/>
              </a:ext>
            </a:extLst>
          </p:cNvPr>
          <p:cNvSpPr>
            <a:spLocks noGrp="1"/>
          </p:cNvSpPr>
          <p:nvPr>
            <p:custDataLst>
              <p:tags r:id="rId7"/>
            </p:custDataLst>
          </p:nvPr>
        </p:nvSpPr>
        <p:spPr bwMode="gray">
          <a:xfrm>
            <a:off x="4978399" y="2208213"/>
            <a:ext cx="6661150" cy="406400"/>
          </a:xfrm>
          <a:prstGeom prst="rect">
            <a:avLst/>
          </a:prstGeom>
          <a:solidFill>
            <a:schemeClr val="accent1"/>
          </a:solidFill>
          <a:ln>
            <a:noFill/>
          </a:ln>
        </p:spPr>
        <p:txBody>
          <a:bodyPr vert="horz" wrap="none" lIns="80963" tIns="80963"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b="1" dirty="0">
                <a:solidFill>
                  <a:schemeClr val="tx2"/>
                </a:solidFill>
              </a:rPr>
              <a:t>Resolving DNS names </a:t>
            </a:r>
            <a:r>
              <a:rPr lang="en-US" b="1">
                <a:solidFill>
                  <a:schemeClr val="tx2"/>
                </a:solidFill>
              </a:rPr>
              <a:t>between zones</a:t>
            </a:r>
            <a:endParaRPr lang="en-US" b="1" dirty="0">
              <a:solidFill>
                <a:schemeClr val="tx2"/>
              </a:solidFill>
            </a:endParaRPr>
          </a:p>
        </p:txBody>
      </p:sp>
      <p:sp>
        <p:nvSpPr>
          <p:cNvPr id="15" name="Text Placeholder 2">
            <a:hlinkClick r:id="rId16" action="ppaction://hlinksldjump"/>
            <a:extLst>
              <a:ext uri="{FF2B5EF4-FFF2-40B4-BE49-F238E27FC236}">
                <a16:creationId xmlns:a16="http://schemas.microsoft.com/office/drawing/2014/main" id="{7CC089B6-146B-4866-A787-90901E6FB046}"/>
              </a:ext>
            </a:extLst>
          </p:cNvPr>
          <p:cNvSpPr>
            <a:spLocks noGrp="1"/>
          </p:cNvSpPr>
          <p:nvPr>
            <p:custDataLst>
              <p:tags r:id="rId8"/>
            </p:custDataLst>
          </p:nvPr>
        </p:nvSpPr>
        <p:spPr bwMode="gray">
          <a:xfrm>
            <a:off x="4978400" y="2614613"/>
            <a:ext cx="6661150" cy="407988"/>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2550"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t>Stub zone</a:t>
            </a:r>
            <a:endParaRPr lang="en-US" dirty="0"/>
          </a:p>
        </p:txBody>
      </p:sp>
      <p:sp>
        <p:nvSpPr>
          <p:cNvPr id="17" name="Text Placeholder 2">
            <a:hlinkClick r:id="rId17" action="ppaction://hlinksldjump"/>
            <a:extLst>
              <a:ext uri="{FF2B5EF4-FFF2-40B4-BE49-F238E27FC236}">
                <a16:creationId xmlns:a16="http://schemas.microsoft.com/office/drawing/2014/main" id="{B9473853-7B17-4486-BBC4-7908BDAB7F93}"/>
              </a:ext>
            </a:extLst>
          </p:cNvPr>
          <p:cNvSpPr>
            <a:spLocks noGrp="1"/>
          </p:cNvSpPr>
          <p:nvPr>
            <p:custDataLst>
              <p:tags r:id="rId9"/>
            </p:custDataLst>
          </p:nvPr>
        </p:nvSpPr>
        <p:spPr bwMode="gray">
          <a:xfrm>
            <a:off x="4978400" y="3022600"/>
            <a:ext cx="6661150" cy="406400"/>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a:t>DNS caching</a:t>
            </a:r>
            <a:endParaRPr lang="en-US" dirty="0"/>
          </a:p>
        </p:txBody>
      </p:sp>
      <p:sp>
        <p:nvSpPr>
          <p:cNvPr id="21" name="Text Placeholder 2">
            <a:hlinkClick r:id="rId18" action="ppaction://hlinksldjump"/>
            <a:extLst>
              <a:ext uri="{FF2B5EF4-FFF2-40B4-BE49-F238E27FC236}">
                <a16:creationId xmlns:a16="http://schemas.microsoft.com/office/drawing/2014/main" id="{864F85BF-6B71-478C-BB3B-96A71EDEFEFE}"/>
              </a:ext>
            </a:extLst>
          </p:cNvPr>
          <p:cNvSpPr>
            <a:spLocks noGrp="1"/>
          </p:cNvSpPr>
          <p:nvPr>
            <p:custDataLst>
              <p:tags r:id="rId10"/>
            </p:custDataLst>
          </p:nvPr>
        </p:nvSpPr>
        <p:spPr bwMode="gray">
          <a:xfrm>
            <a:off x="4978400" y="3429000"/>
            <a:ext cx="6661150" cy="406400"/>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a:t>DNS forwarding</a:t>
            </a:r>
            <a:endParaRPr lang="en-US" dirty="0"/>
          </a:p>
        </p:txBody>
      </p:sp>
      <p:sp>
        <p:nvSpPr>
          <p:cNvPr id="31" name="Text Placeholder 2">
            <a:hlinkClick r:id="rId19" action="ppaction://hlinksldjump"/>
            <a:extLst>
              <a:ext uri="{FF2B5EF4-FFF2-40B4-BE49-F238E27FC236}">
                <a16:creationId xmlns:a16="http://schemas.microsoft.com/office/drawing/2014/main" id="{0A4CE910-86C6-4BA5-BD53-A0FF9B7623FD}"/>
              </a:ext>
            </a:extLst>
          </p:cNvPr>
          <p:cNvSpPr>
            <a:spLocks noGrp="1"/>
          </p:cNvSpPr>
          <p:nvPr>
            <p:custDataLst>
              <p:tags r:id="rId11"/>
            </p:custDataLst>
          </p:nvPr>
        </p:nvSpPr>
        <p:spPr bwMode="gray">
          <a:xfrm>
            <a:off x="4978400" y="3835400"/>
            <a:ext cx="6661150" cy="407988"/>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2550"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dirty="0"/>
              <a:t>DNS forwarding vs. </a:t>
            </a:r>
            <a:r>
              <a:rPr lang="en-US" altLang="en-US"/>
              <a:t>stub zone</a:t>
            </a:r>
            <a:endParaRPr lang="en-US" dirty="0"/>
          </a:p>
        </p:txBody>
      </p:sp>
      <p:sp>
        <p:nvSpPr>
          <p:cNvPr id="23" name="Text Placeholder 2">
            <a:hlinkClick r:id="rId20" action="ppaction://hlinksldjump"/>
            <a:extLst>
              <a:ext uri="{FF2B5EF4-FFF2-40B4-BE49-F238E27FC236}">
                <a16:creationId xmlns:a16="http://schemas.microsoft.com/office/drawing/2014/main" id="{3064316A-8D78-4452-B222-D7DF19F7938D}"/>
              </a:ext>
            </a:extLst>
          </p:cNvPr>
          <p:cNvSpPr>
            <a:spLocks noGrp="1"/>
          </p:cNvSpPr>
          <p:nvPr>
            <p:custDataLst>
              <p:tags r:id="rId12"/>
            </p:custDataLst>
          </p:nvPr>
        </p:nvSpPr>
        <p:spPr bwMode="gray">
          <a:xfrm>
            <a:off x="4978400" y="4243388"/>
            <a:ext cx="6661150" cy="406400"/>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a:t>Configuring delegation</a:t>
            </a:r>
            <a:endParaRPr lang="en-US" dirty="0"/>
          </a:p>
        </p:txBody>
      </p:sp>
    </p:spTree>
    <p:extLst>
      <p:ext uri="{BB962C8B-B14F-4D97-AF65-F5344CB8AC3E}">
        <p14:creationId xmlns:p14="http://schemas.microsoft.com/office/powerpoint/2010/main" val="15746015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4FAFA-2E33-4DD3-B435-F72DC8CAC00F}"/>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F8AB03D0-C657-48AC-A029-91F74CA13BEA}"/>
              </a:ext>
            </a:extLst>
          </p:cNvPr>
          <p:cNvSpPr>
            <a:spLocks noGrp="1"/>
          </p:cNvSpPr>
          <p:nvPr>
            <p:ph type="body" sz="quarter" idx="17"/>
          </p:nvPr>
        </p:nvSpPr>
        <p:spPr/>
        <p:txBody>
          <a:bodyPr/>
          <a:lstStyle/>
          <a:p>
            <a:endParaRPr lang="en-US"/>
          </a:p>
        </p:txBody>
      </p:sp>
      <p:sp>
        <p:nvSpPr>
          <p:cNvPr id="4" name="Subtitle 3">
            <a:extLst>
              <a:ext uri="{FF2B5EF4-FFF2-40B4-BE49-F238E27FC236}">
                <a16:creationId xmlns:a16="http://schemas.microsoft.com/office/drawing/2014/main" id="{CD6486B9-F0C6-48F9-A981-E37CB4EFF1EF}"/>
              </a:ext>
            </a:extLst>
          </p:cNvPr>
          <p:cNvSpPr>
            <a:spLocks noGrp="1"/>
          </p:cNvSpPr>
          <p:nvPr>
            <p:ph type="subTitle" idx="1"/>
          </p:nvPr>
        </p:nvSpPr>
        <p:spPr/>
        <p:txBody>
          <a:bodyPr/>
          <a:lstStyle/>
          <a:p>
            <a:endParaRPr lang="en-US"/>
          </a:p>
        </p:txBody>
      </p:sp>
      <p:sp>
        <p:nvSpPr>
          <p:cNvPr id="5" name="Rectangle 4">
            <a:extLst>
              <a:ext uri="{FF2B5EF4-FFF2-40B4-BE49-F238E27FC236}">
                <a16:creationId xmlns:a16="http://schemas.microsoft.com/office/drawing/2014/main" id="{09F46290-CCA0-409B-AB90-442339FCB696}"/>
              </a:ext>
            </a:extLst>
          </p:cNvPr>
          <p:cNvSpPr/>
          <p:nvPr/>
        </p:nvSpPr>
        <p:spPr>
          <a:xfrm>
            <a:off x="433136" y="1318192"/>
            <a:ext cx="11207175" cy="1477328"/>
          </a:xfrm>
          <a:prstGeom prst="rect">
            <a:avLst/>
          </a:prstGeom>
        </p:spPr>
        <p:txBody>
          <a:bodyPr wrap="square">
            <a:spAutoFit/>
          </a:bodyPr>
          <a:lstStyle/>
          <a:p>
            <a:r>
              <a:rPr lang="en-US" dirty="0">
                <a:latin typeface="Segoe"/>
              </a:rPr>
              <a:t>When DNS names resolve on the Internet, an entire system of computers is used rather than just a single  server. There are hundreds of servers on the Internet, called </a:t>
            </a:r>
            <a:r>
              <a:rPr lang="en-US" i="1" dirty="0">
                <a:latin typeface="Segoe,Italic"/>
              </a:rPr>
              <a:t>root servers</a:t>
            </a:r>
            <a:r>
              <a:rPr lang="en-US" dirty="0">
                <a:latin typeface="Segoe"/>
              </a:rPr>
              <a:t>, which manage the overall practice of DNS resolution. </a:t>
            </a:r>
            <a:r>
              <a:rPr lang="en-US" b="1" dirty="0">
                <a:latin typeface="Segoe"/>
              </a:rPr>
              <a:t>These servers are represented by 13 FQDNs</a:t>
            </a:r>
            <a:r>
              <a:rPr lang="en-US" dirty="0">
                <a:latin typeface="Segoe"/>
              </a:rPr>
              <a:t>. A list of these 13 servers is preloaded on each DNS server. When you register a domain name on the Internet, you are paying to become part of this system.</a:t>
            </a:r>
          </a:p>
          <a:p>
            <a:endParaRPr lang="en-US" dirty="0">
              <a:latin typeface="Segoe"/>
            </a:endParaRPr>
          </a:p>
        </p:txBody>
      </p:sp>
      <p:pic>
        <p:nvPicPr>
          <p:cNvPr id="6" name="Picture 5">
            <a:extLst>
              <a:ext uri="{FF2B5EF4-FFF2-40B4-BE49-F238E27FC236}">
                <a16:creationId xmlns:a16="http://schemas.microsoft.com/office/drawing/2014/main" id="{6A0D59A5-8CD7-4884-89F6-BF712678A875}"/>
              </a:ext>
            </a:extLst>
          </p:cNvPr>
          <p:cNvPicPr>
            <a:picLocks noChangeAspect="1"/>
          </p:cNvPicPr>
          <p:nvPr/>
        </p:nvPicPr>
        <p:blipFill>
          <a:blip r:embed="rId2"/>
          <a:stretch>
            <a:fillRect/>
          </a:stretch>
        </p:blipFill>
        <p:spPr>
          <a:xfrm>
            <a:off x="6689186" y="2990208"/>
            <a:ext cx="4791075" cy="3209925"/>
          </a:xfrm>
          <a:prstGeom prst="rect">
            <a:avLst/>
          </a:prstGeom>
        </p:spPr>
      </p:pic>
      <p:sp>
        <p:nvSpPr>
          <p:cNvPr id="7" name="Rectangle 6">
            <a:extLst>
              <a:ext uri="{FF2B5EF4-FFF2-40B4-BE49-F238E27FC236}">
                <a16:creationId xmlns:a16="http://schemas.microsoft.com/office/drawing/2014/main" id="{F54B219B-58E5-45D5-AAFF-A6BA57635511}"/>
              </a:ext>
            </a:extLst>
          </p:cNvPr>
          <p:cNvSpPr/>
          <p:nvPr/>
        </p:nvSpPr>
        <p:spPr>
          <a:xfrm>
            <a:off x="433136" y="2783813"/>
            <a:ext cx="6096000" cy="3416320"/>
          </a:xfrm>
          <a:prstGeom prst="rect">
            <a:avLst/>
          </a:prstGeom>
        </p:spPr>
        <p:txBody>
          <a:bodyPr>
            <a:spAutoFit/>
          </a:bodyPr>
          <a:lstStyle/>
          <a:p>
            <a:r>
              <a:rPr lang="en-US" dirty="0">
                <a:latin typeface="Segoe"/>
              </a:rPr>
              <a:t>Example: </a:t>
            </a:r>
          </a:p>
          <a:p>
            <a:r>
              <a:rPr lang="en-US" dirty="0"/>
              <a:t>1. A workstation queries the local DNS server for the IP address www.microsoft.com.</a:t>
            </a:r>
          </a:p>
          <a:p>
            <a:r>
              <a:rPr lang="en-US" dirty="0"/>
              <a:t>2. If the local DNS server does not have the information, it queries a root DNS server for the location of</a:t>
            </a:r>
          </a:p>
          <a:p>
            <a:r>
              <a:rPr lang="en-US" dirty="0"/>
              <a:t>the .com DNS servers.</a:t>
            </a:r>
          </a:p>
          <a:p>
            <a:r>
              <a:rPr lang="en-US" dirty="0"/>
              <a:t>3. The local DNS server queries a .com DNS server for the location of the microsoft.com DNS servers.</a:t>
            </a:r>
          </a:p>
          <a:p>
            <a:r>
              <a:rPr lang="en-US" dirty="0"/>
              <a:t>4. The local DNS server queries the microsoft.com DNS server for the IP address of www.microsoft.com.</a:t>
            </a:r>
          </a:p>
          <a:p>
            <a:r>
              <a:rPr lang="en-US" dirty="0"/>
              <a:t>5. The IP address www.microsoft.com is returned to the workstation.</a:t>
            </a:r>
          </a:p>
        </p:txBody>
      </p:sp>
    </p:spTree>
    <p:extLst>
      <p:ext uri="{BB962C8B-B14F-4D97-AF65-F5344CB8AC3E}">
        <p14:creationId xmlns:p14="http://schemas.microsoft.com/office/powerpoint/2010/main" val="23314227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9B344D-0309-4C03-A231-E5683F369312}"/>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92CCBC16-3F85-4A00-B9A0-5FA136CF9567}"/>
              </a:ext>
            </a:extLst>
          </p:cNvPr>
          <p:cNvSpPr>
            <a:spLocks noGrp="1"/>
          </p:cNvSpPr>
          <p:nvPr>
            <p:ph type="body" sz="quarter" idx="17"/>
          </p:nvPr>
        </p:nvSpPr>
        <p:spPr/>
        <p:txBody>
          <a:bodyPr/>
          <a:lstStyle/>
          <a:p>
            <a:endParaRPr lang="en-US"/>
          </a:p>
        </p:txBody>
      </p:sp>
      <p:sp>
        <p:nvSpPr>
          <p:cNvPr id="4" name="Subtitle 3">
            <a:extLst>
              <a:ext uri="{FF2B5EF4-FFF2-40B4-BE49-F238E27FC236}">
                <a16:creationId xmlns:a16="http://schemas.microsoft.com/office/drawing/2014/main" id="{BF2EA605-6289-460F-B4BE-5449863C0FFE}"/>
              </a:ext>
            </a:extLst>
          </p:cNvPr>
          <p:cNvSpPr>
            <a:spLocks noGrp="1"/>
          </p:cNvSpPr>
          <p:nvPr>
            <p:ph type="subTitle" idx="1"/>
          </p:nvPr>
        </p:nvSpPr>
        <p:spPr/>
        <p:txBody>
          <a:bodyPr/>
          <a:lstStyle/>
          <a:p>
            <a:endParaRPr lang="en-US"/>
          </a:p>
        </p:txBody>
      </p:sp>
      <p:sp>
        <p:nvSpPr>
          <p:cNvPr id="5" name="Rectangle 4">
            <a:extLst>
              <a:ext uri="{FF2B5EF4-FFF2-40B4-BE49-F238E27FC236}">
                <a16:creationId xmlns:a16="http://schemas.microsoft.com/office/drawing/2014/main" id="{7104CB2C-69A5-4306-AD60-2E323882A347}"/>
              </a:ext>
            </a:extLst>
          </p:cNvPr>
          <p:cNvSpPr/>
          <p:nvPr/>
        </p:nvSpPr>
        <p:spPr>
          <a:xfrm>
            <a:off x="554736" y="1320316"/>
            <a:ext cx="11085576" cy="3139321"/>
          </a:xfrm>
          <a:prstGeom prst="rect">
            <a:avLst/>
          </a:prstGeom>
        </p:spPr>
        <p:txBody>
          <a:bodyPr wrap="square">
            <a:spAutoFit/>
          </a:bodyPr>
          <a:lstStyle/>
          <a:p>
            <a:r>
              <a:rPr lang="en-US" dirty="0">
                <a:latin typeface="Segoe"/>
              </a:rPr>
              <a:t>You can modify the name resolution process by configuring caching or forwarding:</a:t>
            </a:r>
          </a:p>
          <a:p>
            <a:pPr marL="285750" indent="-285750">
              <a:buFont typeface="Arial" panose="020B0604020202020204" pitchFamily="34" charset="0"/>
              <a:buChar char="•"/>
            </a:pPr>
            <a:r>
              <a:rPr lang="en-US" b="1" dirty="0">
                <a:latin typeface="Segoe"/>
              </a:rPr>
              <a:t>Caching</a:t>
            </a:r>
            <a:r>
              <a:rPr lang="en-US" dirty="0">
                <a:latin typeface="Segoe"/>
              </a:rPr>
              <a:t>. After a local DNS server resolves a DNS name, it caches the results for the period of time defined by the time to live (TTL) value in the SOA record for the DNS zone. </a:t>
            </a:r>
            <a:r>
              <a:rPr lang="en-US" b="1" dirty="0">
                <a:latin typeface="Segoe"/>
              </a:rPr>
              <a:t>The default TTL is one hour</a:t>
            </a:r>
            <a:r>
              <a:rPr lang="en-US" dirty="0">
                <a:latin typeface="Segoe"/>
              </a:rPr>
              <a:t>. Subsequent resolution requests for the DNS name are given the cached information. </a:t>
            </a:r>
            <a:br>
              <a:rPr lang="en-US" dirty="0">
                <a:latin typeface="Segoe"/>
              </a:rPr>
            </a:br>
            <a:r>
              <a:rPr lang="en-US" dirty="0">
                <a:latin typeface="Segoe"/>
              </a:rPr>
              <a:t>Note that the TTL is not set by the caching server, but instead by the authoritative DNS server that resolved the name from its zone. When the TTL expires, the caching server must delete it. Subsequent requests for the same name would require a new name resolution request to the authoritative server.</a:t>
            </a:r>
          </a:p>
          <a:p>
            <a:pPr marL="285750" indent="-285750">
              <a:buFont typeface="Arial" panose="020B0604020202020204" pitchFamily="34" charset="0"/>
              <a:buChar char="•"/>
            </a:pPr>
            <a:endParaRPr lang="en-US" dirty="0">
              <a:latin typeface="Segoe"/>
            </a:endParaRPr>
          </a:p>
          <a:p>
            <a:pPr marL="285750" indent="-285750">
              <a:buFont typeface="Arial" panose="020B0604020202020204" pitchFamily="34" charset="0"/>
              <a:buChar char="•"/>
            </a:pPr>
            <a:r>
              <a:rPr lang="en-US" b="1" dirty="0">
                <a:latin typeface="Segoe"/>
              </a:rPr>
              <a:t>Forwarding</a:t>
            </a:r>
            <a:r>
              <a:rPr lang="en-US" dirty="0">
                <a:latin typeface="Segoe"/>
              </a:rPr>
              <a:t>. Instead of querying root servers, you can configure a DNS server to forward DNS requests to another DNS server. For example, requests for all Internet names can be forwarded to a DNS server at an Internet service provider (ISP).</a:t>
            </a:r>
            <a:endParaRPr lang="en-US" dirty="0"/>
          </a:p>
        </p:txBody>
      </p:sp>
    </p:spTree>
    <p:extLst>
      <p:ext uri="{BB962C8B-B14F-4D97-AF65-F5344CB8AC3E}">
        <p14:creationId xmlns:p14="http://schemas.microsoft.com/office/powerpoint/2010/main" val="29938340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0DA00DC4-D54B-4105-99C7-86B9FCFCFF1C}"/>
              </a:ext>
            </a:extLst>
          </p:cNvPr>
          <p:cNvGraphicFramePr>
            <a:graphicFrameLocks noChangeAspect="1"/>
          </p:cNvGraphicFramePr>
          <p:nvPr>
            <p:custDataLst>
              <p:tags r:id="rId2"/>
            </p:custDataLst>
            <p:extLst>
              <p:ext uri="{D42A27DB-BD31-4B8C-83A1-F6EECF244321}">
                <p14:modId xmlns:p14="http://schemas.microsoft.com/office/powerpoint/2010/main" val="172460048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2841" name="think-cell Slide" r:id="rId14" imgW="186" imgH="179" progId="TCLayout.ActiveDocument.1">
                  <p:embed/>
                </p:oleObj>
              </mc:Choice>
              <mc:Fallback>
                <p:oleObj name="think-cell Slide" r:id="rId14" imgW="186" imgH="179" progId="TCLayout.ActiveDocument.1">
                  <p:embed/>
                  <p:pic>
                    <p:nvPicPr>
                      <p:cNvPr id="8" name="Object 7" hidden="1">
                        <a:extLst>
                          <a:ext uri="{FF2B5EF4-FFF2-40B4-BE49-F238E27FC236}">
                            <a16:creationId xmlns:a16="http://schemas.microsoft.com/office/drawing/2014/main" id="{0DA00DC4-D54B-4105-99C7-86B9FCFCFF1C}"/>
                          </a:ext>
                        </a:extLst>
                      </p:cNvPr>
                      <p:cNvPicPr/>
                      <p:nvPr/>
                    </p:nvPicPr>
                    <p:blipFill>
                      <a:blip r:embed="rId15"/>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F731A480-28B5-49FA-8D72-CDE6B30B143D}"/>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latin typeface="Arial" panose="020B0604020202020204" pitchFamily="34" charset="0"/>
              <a:cs typeface="Arial" panose="020B0604020202020204" pitchFamily="34" charset="0"/>
              <a:sym typeface="Arial" panose="020B0604020202020204" pitchFamily="34" charset="0"/>
            </a:endParaRPr>
          </a:p>
        </p:txBody>
      </p:sp>
      <p:sp>
        <p:nvSpPr>
          <p:cNvPr id="7" name="Rectangle 6" hidden="1">
            <a:extLst>
              <a:ext uri="{FF2B5EF4-FFF2-40B4-BE49-F238E27FC236}">
                <a16:creationId xmlns:a16="http://schemas.microsoft.com/office/drawing/2014/main" id="{89773A46-7FAB-4E4B-A7B0-98CD03D7D867}"/>
              </a:ext>
            </a:extLst>
          </p:cNvPr>
          <p:cNvSpPr/>
          <p:nvPr>
            <p:custDataLst>
              <p:tags r:id="rId4"/>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1600" b="1" dirty="0" err="1">
              <a:solidFill>
                <a:schemeClr val="bg1"/>
              </a:solidFill>
              <a:latin typeface="Arial" panose="020B0604020202020204" pitchFamily="34" charset="0"/>
              <a:cs typeface="Arial" panose="020B0604020202020204" pitchFamily="34" charset="0"/>
              <a:sym typeface="Arial" panose="020B0604020202020204" pitchFamily="34" charset="0"/>
            </a:endParaRPr>
          </a:p>
        </p:txBody>
      </p:sp>
      <p:sp>
        <p:nvSpPr>
          <p:cNvPr id="4" name="2. Slide Title">
            <a:extLst>
              <a:ext uri="{FF2B5EF4-FFF2-40B4-BE49-F238E27FC236}">
                <a16:creationId xmlns:a16="http://schemas.microsoft.com/office/drawing/2014/main" id="{9BFFF79E-437C-4A95-88F8-040A71DCC72A}"/>
              </a:ext>
            </a:extLst>
          </p:cNvPr>
          <p:cNvSpPr>
            <a:spLocks noGrp="1"/>
          </p:cNvSpPr>
          <p:nvPr>
            <p:ph type="title"/>
            <p:custDataLst>
              <p:tags r:id="rId5"/>
            </p:custDataLst>
          </p:nvPr>
        </p:nvSpPr>
        <p:spPr>
          <a:xfrm>
            <a:off x="554736" y="1706563"/>
            <a:ext cx="3813048" cy="346249"/>
          </a:xfrm>
        </p:spPr>
        <p:txBody>
          <a:bodyPr vert="horz">
            <a:spAutoFit/>
          </a:bodyPr>
          <a:lstStyle/>
          <a:p>
            <a:r>
              <a:rPr lang="en-US" dirty="0"/>
              <a:t>Agenda</a:t>
            </a:r>
          </a:p>
        </p:txBody>
      </p:sp>
      <p:sp>
        <p:nvSpPr>
          <p:cNvPr id="18" name="1. On-page tracker">
            <a:extLst>
              <a:ext uri="{FF2B5EF4-FFF2-40B4-BE49-F238E27FC236}">
                <a16:creationId xmlns:a16="http://schemas.microsoft.com/office/drawing/2014/main" id="{F68542A4-BED1-4371-BE4F-3A1D84D342C6}"/>
              </a:ext>
            </a:extLst>
          </p:cNvPr>
          <p:cNvSpPr>
            <a:spLocks noGrp="1"/>
          </p:cNvSpPr>
          <p:nvPr>
            <p:ph type="body" sz="quarter" idx="17"/>
            <p:custDataLst>
              <p:tags r:id="rId6"/>
            </p:custDataLst>
          </p:nvPr>
        </p:nvSpPr>
        <p:spPr/>
        <p:txBody>
          <a:bodyPr/>
          <a:lstStyle/>
          <a:p>
            <a:endParaRPr lang="en-US"/>
          </a:p>
        </p:txBody>
      </p:sp>
      <p:sp>
        <p:nvSpPr>
          <p:cNvPr id="9" name="Text Placeholder 2">
            <a:hlinkClick r:id="rId16" action="ppaction://hlinksldjump"/>
            <a:extLst>
              <a:ext uri="{FF2B5EF4-FFF2-40B4-BE49-F238E27FC236}">
                <a16:creationId xmlns:a16="http://schemas.microsoft.com/office/drawing/2014/main" id="{B360B583-455C-2E43-BB6A-DB82A9F2692B}"/>
              </a:ext>
            </a:extLst>
          </p:cNvPr>
          <p:cNvSpPr>
            <a:spLocks noGrp="1"/>
          </p:cNvSpPr>
          <p:nvPr>
            <p:custDataLst>
              <p:tags r:id="rId7"/>
            </p:custDataLst>
          </p:nvPr>
        </p:nvSpPr>
        <p:spPr bwMode="gray">
          <a:xfrm>
            <a:off x="4978399" y="2208213"/>
            <a:ext cx="6661150" cy="406400"/>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dirty="0"/>
              <a:t>Resolving DNS names between zones</a:t>
            </a:r>
          </a:p>
        </p:txBody>
      </p:sp>
      <p:sp>
        <p:nvSpPr>
          <p:cNvPr id="10" name="Text Placeholder 2">
            <a:extLst>
              <a:ext uri="{FF2B5EF4-FFF2-40B4-BE49-F238E27FC236}">
                <a16:creationId xmlns:a16="http://schemas.microsoft.com/office/drawing/2014/main" id="{E0AC5BD1-403F-D340-A4EA-159E4D097915}"/>
              </a:ext>
            </a:extLst>
          </p:cNvPr>
          <p:cNvSpPr>
            <a:spLocks noGrp="1"/>
          </p:cNvSpPr>
          <p:nvPr>
            <p:custDataLst>
              <p:tags r:id="rId8"/>
            </p:custDataLst>
          </p:nvPr>
        </p:nvSpPr>
        <p:spPr bwMode="gray">
          <a:xfrm>
            <a:off x="4978400" y="2614613"/>
            <a:ext cx="6661150" cy="407988"/>
          </a:xfrm>
          <a:prstGeom prst="rect">
            <a:avLst/>
          </a:prstGeom>
          <a:solidFill>
            <a:schemeClr val="accent1"/>
          </a:solidFill>
          <a:ln>
            <a:noFill/>
          </a:ln>
        </p:spPr>
        <p:txBody>
          <a:bodyPr vert="horz" wrap="none" lIns="80963" tIns="80963" rIns="0" bIns="82550"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b="1" dirty="0">
                <a:solidFill>
                  <a:schemeClr val="tx2"/>
                </a:solidFill>
              </a:rPr>
              <a:t>Stub zone</a:t>
            </a:r>
          </a:p>
        </p:txBody>
      </p:sp>
      <p:sp>
        <p:nvSpPr>
          <p:cNvPr id="11" name="Text Placeholder 2">
            <a:hlinkClick r:id="rId17" action="ppaction://hlinksldjump"/>
            <a:extLst>
              <a:ext uri="{FF2B5EF4-FFF2-40B4-BE49-F238E27FC236}">
                <a16:creationId xmlns:a16="http://schemas.microsoft.com/office/drawing/2014/main" id="{7FF1E83A-256E-42D1-A76F-2AC33477879E}"/>
              </a:ext>
            </a:extLst>
          </p:cNvPr>
          <p:cNvSpPr>
            <a:spLocks noGrp="1"/>
          </p:cNvSpPr>
          <p:nvPr>
            <p:custDataLst>
              <p:tags r:id="rId9"/>
            </p:custDataLst>
          </p:nvPr>
        </p:nvSpPr>
        <p:spPr bwMode="gray">
          <a:xfrm>
            <a:off x="4978400" y="3022600"/>
            <a:ext cx="6661150" cy="406400"/>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dirty="0"/>
              <a:t>DNS caching</a:t>
            </a:r>
            <a:endParaRPr lang="en-US" dirty="0"/>
          </a:p>
        </p:txBody>
      </p:sp>
      <p:sp>
        <p:nvSpPr>
          <p:cNvPr id="12" name="Text Placeholder 2">
            <a:hlinkClick r:id="rId18" action="ppaction://hlinksldjump"/>
            <a:extLst>
              <a:ext uri="{FF2B5EF4-FFF2-40B4-BE49-F238E27FC236}">
                <a16:creationId xmlns:a16="http://schemas.microsoft.com/office/drawing/2014/main" id="{998CB6FE-DA72-4F7C-A43E-F9962A634270}"/>
              </a:ext>
            </a:extLst>
          </p:cNvPr>
          <p:cNvSpPr>
            <a:spLocks noGrp="1"/>
          </p:cNvSpPr>
          <p:nvPr>
            <p:custDataLst>
              <p:tags r:id="rId10"/>
            </p:custDataLst>
          </p:nvPr>
        </p:nvSpPr>
        <p:spPr bwMode="gray">
          <a:xfrm>
            <a:off x="4978400" y="3429000"/>
            <a:ext cx="6661150" cy="406400"/>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dirty="0"/>
              <a:t>DNS forwarding</a:t>
            </a:r>
            <a:endParaRPr lang="en-US" dirty="0"/>
          </a:p>
        </p:txBody>
      </p:sp>
      <p:sp>
        <p:nvSpPr>
          <p:cNvPr id="22" name="Text Placeholder 2">
            <a:hlinkClick r:id="rId19" action="ppaction://hlinksldjump"/>
            <a:extLst>
              <a:ext uri="{FF2B5EF4-FFF2-40B4-BE49-F238E27FC236}">
                <a16:creationId xmlns:a16="http://schemas.microsoft.com/office/drawing/2014/main" id="{AA9374D8-B7C4-46B2-BF17-4E02F814ED47}"/>
              </a:ext>
            </a:extLst>
          </p:cNvPr>
          <p:cNvSpPr>
            <a:spLocks noGrp="1"/>
          </p:cNvSpPr>
          <p:nvPr>
            <p:custDataLst>
              <p:tags r:id="rId11"/>
            </p:custDataLst>
          </p:nvPr>
        </p:nvSpPr>
        <p:spPr bwMode="gray">
          <a:xfrm>
            <a:off x="4978400" y="3835400"/>
            <a:ext cx="6661150" cy="407988"/>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2550"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dirty="0"/>
              <a:t>DNS forwarding vs. </a:t>
            </a:r>
            <a:r>
              <a:rPr lang="en-US" altLang="en-US"/>
              <a:t>stub zone</a:t>
            </a:r>
            <a:endParaRPr lang="en-US" dirty="0"/>
          </a:p>
        </p:txBody>
      </p:sp>
      <p:sp>
        <p:nvSpPr>
          <p:cNvPr id="13" name="Text Placeholder 2">
            <a:hlinkClick r:id="rId20" action="ppaction://hlinksldjump"/>
            <a:extLst>
              <a:ext uri="{FF2B5EF4-FFF2-40B4-BE49-F238E27FC236}">
                <a16:creationId xmlns:a16="http://schemas.microsoft.com/office/drawing/2014/main" id="{AD70644C-0FB7-43BD-B816-1F57337CD3F7}"/>
              </a:ext>
            </a:extLst>
          </p:cNvPr>
          <p:cNvSpPr>
            <a:spLocks noGrp="1"/>
          </p:cNvSpPr>
          <p:nvPr>
            <p:custDataLst>
              <p:tags r:id="rId12"/>
            </p:custDataLst>
          </p:nvPr>
        </p:nvSpPr>
        <p:spPr bwMode="gray">
          <a:xfrm>
            <a:off x="4978400" y="4243388"/>
            <a:ext cx="6661150" cy="406400"/>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dirty="0"/>
              <a:t>Configuring delegation</a:t>
            </a:r>
            <a:endParaRPr lang="en-US" dirty="0"/>
          </a:p>
        </p:txBody>
      </p:sp>
    </p:spTree>
    <p:extLst>
      <p:ext uri="{BB962C8B-B14F-4D97-AF65-F5344CB8AC3E}">
        <p14:creationId xmlns:p14="http://schemas.microsoft.com/office/powerpoint/2010/main" val="4979826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1D8705C6-970D-42AF-AE49-1AAF2CF68E7A}"/>
              </a:ext>
            </a:extLst>
          </p:cNvPr>
          <p:cNvGraphicFramePr>
            <a:graphicFrameLocks noChangeAspect="1"/>
          </p:cNvGraphicFramePr>
          <p:nvPr>
            <p:custDataLst>
              <p:tags r:id="rId2"/>
            </p:custDataLst>
            <p:extLst>
              <p:ext uri="{D42A27DB-BD31-4B8C-83A1-F6EECF244321}">
                <p14:modId xmlns:p14="http://schemas.microsoft.com/office/powerpoint/2010/main" val="207495136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2163" name="think-cell Slide" r:id="rId5" imgW="592" imgH="595" progId="TCLayout.ActiveDocument.1">
                  <p:embed/>
                </p:oleObj>
              </mc:Choice>
              <mc:Fallback>
                <p:oleObj name="think-cell Slide" r:id="rId5" imgW="592" imgH="595"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6" name="Rectangle 5" hidden="1">
            <a:extLst>
              <a:ext uri="{FF2B5EF4-FFF2-40B4-BE49-F238E27FC236}">
                <a16:creationId xmlns:a16="http://schemas.microsoft.com/office/drawing/2014/main" id="{2E2B407E-C878-44FD-BEAD-D7D3B0619186}"/>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2500" b="1" dirty="0" err="1">
              <a:solidFill>
                <a:schemeClr val="bg1"/>
              </a:solidFill>
              <a:latin typeface="Georgia" panose="02040502050405020303" pitchFamily="18" charset="0"/>
              <a:ea typeface="+mj-ea"/>
              <a:cs typeface="+mj-cs"/>
              <a:sym typeface="Georgia" panose="02040502050405020303" pitchFamily="18" charset="0"/>
            </a:endParaRPr>
          </a:p>
        </p:txBody>
      </p:sp>
      <p:sp>
        <p:nvSpPr>
          <p:cNvPr id="2" name="Title 1">
            <a:extLst>
              <a:ext uri="{FF2B5EF4-FFF2-40B4-BE49-F238E27FC236}">
                <a16:creationId xmlns:a16="http://schemas.microsoft.com/office/drawing/2014/main" id="{883A1BD4-BFE5-4168-9C8A-9D92F0A9A783}"/>
              </a:ext>
            </a:extLst>
          </p:cNvPr>
          <p:cNvSpPr>
            <a:spLocks noGrp="1"/>
          </p:cNvSpPr>
          <p:nvPr>
            <p:ph type="title"/>
          </p:nvPr>
        </p:nvSpPr>
        <p:spPr/>
        <p:txBody>
          <a:bodyPr/>
          <a:lstStyle/>
          <a:p>
            <a:r>
              <a:rPr lang="en-US" dirty="0"/>
              <a:t>Stub zone</a:t>
            </a:r>
          </a:p>
        </p:txBody>
      </p:sp>
      <p:sp>
        <p:nvSpPr>
          <p:cNvPr id="3" name="Text Placeholder 2">
            <a:extLst>
              <a:ext uri="{FF2B5EF4-FFF2-40B4-BE49-F238E27FC236}">
                <a16:creationId xmlns:a16="http://schemas.microsoft.com/office/drawing/2014/main" id="{026D3484-FA80-4241-93FC-A545A07A44DA}"/>
              </a:ext>
            </a:extLst>
          </p:cNvPr>
          <p:cNvSpPr>
            <a:spLocks noGrp="1"/>
          </p:cNvSpPr>
          <p:nvPr>
            <p:ph type="body" sz="quarter" idx="17"/>
          </p:nvPr>
        </p:nvSpPr>
        <p:spPr/>
        <p:txBody>
          <a:bodyPr/>
          <a:lstStyle/>
          <a:p>
            <a:endParaRPr lang="en-US"/>
          </a:p>
        </p:txBody>
      </p:sp>
      <p:sp>
        <p:nvSpPr>
          <p:cNvPr id="4" name="Subtitle 3">
            <a:extLst>
              <a:ext uri="{FF2B5EF4-FFF2-40B4-BE49-F238E27FC236}">
                <a16:creationId xmlns:a16="http://schemas.microsoft.com/office/drawing/2014/main" id="{2D6FEBEB-9A2A-46AD-8E62-717EAE2E47D0}"/>
              </a:ext>
            </a:extLst>
          </p:cNvPr>
          <p:cNvSpPr>
            <a:spLocks noGrp="1"/>
          </p:cNvSpPr>
          <p:nvPr>
            <p:ph type="subTitle" idx="1"/>
          </p:nvPr>
        </p:nvSpPr>
        <p:spPr/>
        <p:txBody>
          <a:bodyPr/>
          <a:lstStyle/>
          <a:p>
            <a:endParaRPr lang="en-US"/>
          </a:p>
        </p:txBody>
      </p:sp>
      <p:sp>
        <p:nvSpPr>
          <p:cNvPr id="5" name="Rectangle 4">
            <a:extLst>
              <a:ext uri="{FF2B5EF4-FFF2-40B4-BE49-F238E27FC236}">
                <a16:creationId xmlns:a16="http://schemas.microsoft.com/office/drawing/2014/main" id="{95F8F914-D454-428B-80D2-056FB26EFC5F}"/>
              </a:ext>
            </a:extLst>
          </p:cNvPr>
          <p:cNvSpPr/>
          <p:nvPr/>
        </p:nvSpPr>
        <p:spPr>
          <a:xfrm>
            <a:off x="554735" y="1170749"/>
            <a:ext cx="11236211" cy="5632311"/>
          </a:xfrm>
          <a:prstGeom prst="rect">
            <a:avLst/>
          </a:prstGeom>
        </p:spPr>
        <p:txBody>
          <a:bodyPr wrap="square">
            <a:spAutoFit/>
          </a:bodyPr>
          <a:lstStyle/>
          <a:p>
            <a:r>
              <a:rPr lang="en-US" dirty="0">
                <a:latin typeface="Segoe"/>
              </a:rPr>
              <a:t>A stub zone resolves names between separate DNS namespaces, which might be necessary when a  corporate merger requires that the DNS servers for two separate DNS namespaces resolve names for clients in both namespaces. A stub zone consists of the following:</a:t>
            </a:r>
          </a:p>
          <a:p>
            <a:pPr marL="285750" indent="-285750">
              <a:buFont typeface="Arial" panose="020B0604020202020204" pitchFamily="34" charset="0"/>
              <a:buChar char="•"/>
            </a:pPr>
            <a:r>
              <a:rPr lang="en-US" dirty="0">
                <a:latin typeface="Segoe"/>
              </a:rPr>
              <a:t>The delegated zone’s Start of Authority resource record, NS resource records, and A resource records.</a:t>
            </a:r>
          </a:p>
          <a:p>
            <a:pPr marL="285750" indent="-285750">
              <a:buFont typeface="Arial" panose="020B0604020202020204" pitchFamily="34" charset="0"/>
              <a:buChar char="•"/>
            </a:pPr>
            <a:r>
              <a:rPr lang="en-US" dirty="0">
                <a:latin typeface="Segoe"/>
              </a:rPr>
              <a:t>The IP address of one or more master servers that you can use to update the stub zone. </a:t>
            </a:r>
          </a:p>
          <a:p>
            <a:r>
              <a:rPr lang="en-US" dirty="0">
                <a:latin typeface="Segoe"/>
              </a:rPr>
              <a:t>The master servers for a stub zone are one or more DNS servers that are authoritative for the child zone, usually the DNS server that is hosting the primary zone for the delegated domain name.</a:t>
            </a:r>
          </a:p>
          <a:p>
            <a:endParaRPr lang="en-US" dirty="0">
              <a:latin typeface="Segoe"/>
            </a:endParaRPr>
          </a:p>
          <a:p>
            <a:r>
              <a:rPr lang="en-US" dirty="0"/>
              <a:t>The DNS server stores the resource records it receives from the authoritative DNS servers that a stub zone</a:t>
            </a:r>
          </a:p>
          <a:p>
            <a:r>
              <a:rPr lang="en-US" dirty="0"/>
              <a:t>in its cache lists, but it does not store these resource records in the stub zone itself. Only the </a:t>
            </a:r>
            <a:r>
              <a:rPr lang="en-US" b="1" dirty="0"/>
              <a:t>Start of</a:t>
            </a:r>
          </a:p>
          <a:p>
            <a:r>
              <a:rPr lang="en-US" b="1" dirty="0"/>
              <a:t>Authority, NS record, and just the A resource records that resolve the NS records </a:t>
            </a:r>
            <a:r>
              <a:rPr lang="en-US" dirty="0"/>
              <a:t>returned in response to the query are stored in the stub zone. </a:t>
            </a:r>
          </a:p>
          <a:p>
            <a:r>
              <a:rPr lang="en-US" dirty="0"/>
              <a:t>The resource records that the cache stores are cached according to the time to live (TTL) value in each resource record. </a:t>
            </a:r>
          </a:p>
          <a:p>
            <a:r>
              <a:rPr lang="en-US" dirty="0"/>
              <a:t>The Start of Authority, NS record, and glue A resource records, which are not written to cache, expire according to the expire interval that the stub zone’s Start of Authority record specifies. During the stub zone’s creation, the Start of Authority record is created. </a:t>
            </a:r>
          </a:p>
          <a:p>
            <a:r>
              <a:rPr lang="en-US" dirty="0"/>
              <a:t>Start of Authority record updates occur during transfers to the stub zone from the original, primary zone. If the query was an iterative query, the DNS server returns a referral containing the servers that the stub zone specifies.</a:t>
            </a:r>
          </a:p>
        </p:txBody>
      </p:sp>
    </p:spTree>
    <p:extLst>
      <p:ext uri="{BB962C8B-B14F-4D97-AF65-F5344CB8AC3E}">
        <p14:creationId xmlns:p14="http://schemas.microsoft.com/office/powerpoint/2010/main" val="25389880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DB1308DC-40B2-4220-BFDD-A1DB18FAE164}"/>
              </a:ext>
            </a:extLst>
          </p:cNvPr>
          <p:cNvGraphicFramePr>
            <a:graphicFrameLocks noChangeAspect="1"/>
          </p:cNvGraphicFramePr>
          <p:nvPr>
            <p:custDataLst>
              <p:tags r:id="rId2"/>
            </p:custDataLst>
            <p:extLst>
              <p:ext uri="{D42A27DB-BD31-4B8C-83A1-F6EECF244321}">
                <p14:modId xmlns:p14="http://schemas.microsoft.com/office/powerpoint/2010/main" val="31206360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3187" name="think-cell Slide" r:id="rId5" imgW="592" imgH="595" progId="TCLayout.ActiveDocument.1">
                  <p:embed/>
                </p:oleObj>
              </mc:Choice>
              <mc:Fallback>
                <p:oleObj name="think-cell Slide" r:id="rId5" imgW="592" imgH="595"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7" name="Rectangle 6" hidden="1">
            <a:extLst>
              <a:ext uri="{FF2B5EF4-FFF2-40B4-BE49-F238E27FC236}">
                <a16:creationId xmlns:a16="http://schemas.microsoft.com/office/drawing/2014/main" id="{CA40F0FA-07EB-446B-B9FF-8B06C13EC5DC}"/>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2500" b="1" dirty="0" err="1">
              <a:solidFill>
                <a:schemeClr val="bg1"/>
              </a:solidFill>
              <a:latin typeface="Georgia" panose="02040502050405020303" pitchFamily="18" charset="0"/>
              <a:ea typeface="+mj-ea"/>
              <a:cs typeface="+mj-cs"/>
              <a:sym typeface="Georgia" panose="02040502050405020303" pitchFamily="18" charset="0"/>
            </a:endParaRPr>
          </a:p>
        </p:txBody>
      </p:sp>
      <p:sp>
        <p:nvSpPr>
          <p:cNvPr id="2" name="Title 1">
            <a:extLst>
              <a:ext uri="{FF2B5EF4-FFF2-40B4-BE49-F238E27FC236}">
                <a16:creationId xmlns:a16="http://schemas.microsoft.com/office/drawing/2014/main" id="{D0202A09-E84C-4132-A4EF-4CD9499A20B0}"/>
              </a:ext>
            </a:extLst>
          </p:cNvPr>
          <p:cNvSpPr>
            <a:spLocks noGrp="1"/>
          </p:cNvSpPr>
          <p:nvPr>
            <p:ph type="title"/>
          </p:nvPr>
        </p:nvSpPr>
        <p:spPr/>
        <p:txBody>
          <a:bodyPr/>
          <a:lstStyle/>
          <a:p>
            <a:r>
              <a:rPr lang="en-US" dirty="0"/>
              <a:t>Stub zone</a:t>
            </a:r>
          </a:p>
        </p:txBody>
      </p:sp>
      <p:sp>
        <p:nvSpPr>
          <p:cNvPr id="3" name="Text Placeholder 2">
            <a:extLst>
              <a:ext uri="{FF2B5EF4-FFF2-40B4-BE49-F238E27FC236}">
                <a16:creationId xmlns:a16="http://schemas.microsoft.com/office/drawing/2014/main" id="{846A56A9-C4E6-4A40-A8C9-EBEA8F600920}"/>
              </a:ext>
            </a:extLst>
          </p:cNvPr>
          <p:cNvSpPr>
            <a:spLocks noGrp="1"/>
          </p:cNvSpPr>
          <p:nvPr>
            <p:ph type="body" sz="quarter" idx="17"/>
          </p:nvPr>
        </p:nvSpPr>
        <p:spPr/>
        <p:txBody>
          <a:bodyPr/>
          <a:lstStyle/>
          <a:p>
            <a:endParaRPr lang="en-US"/>
          </a:p>
        </p:txBody>
      </p:sp>
      <p:sp>
        <p:nvSpPr>
          <p:cNvPr id="4" name="Subtitle 3">
            <a:extLst>
              <a:ext uri="{FF2B5EF4-FFF2-40B4-BE49-F238E27FC236}">
                <a16:creationId xmlns:a16="http://schemas.microsoft.com/office/drawing/2014/main" id="{934D2840-E9B8-412A-BD81-DA18405E2D83}"/>
              </a:ext>
            </a:extLst>
          </p:cNvPr>
          <p:cNvSpPr>
            <a:spLocks noGrp="1"/>
          </p:cNvSpPr>
          <p:nvPr>
            <p:ph type="subTitle" idx="1"/>
          </p:nvPr>
        </p:nvSpPr>
        <p:spPr/>
        <p:txBody>
          <a:bodyPr/>
          <a:lstStyle/>
          <a:p>
            <a:r>
              <a:rPr lang="en-US" b="1" dirty="0"/>
              <a:t>Stub zone resolution</a:t>
            </a:r>
          </a:p>
        </p:txBody>
      </p:sp>
      <p:sp>
        <p:nvSpPr>
          <p:cNvPr id="5" name="Rectangle 4">
            <a:extLst>
              <a:ext uri="{FF2B5EF4-FFF2-40B4-BE49-F238E27FC236}">
                <a16:creationId xmlns:a16="http://schemas.microsoft.com/office/drawing/2014/main" id="{E0BF6400-73AC-44F7-B1F8-BC883120967E}"/>
              </a:ext>
            </a:extLst>
          </p:cNvPr>
          <p:cNvSpPr/>
          <p:nvPr/>
        </p:nvSpPr>
        <p:spPr>
          <a:xfrm>
            <a:off x="554736" y="1211400"/>
            <a:ext cx="11085576" cy="1754326"/>
          </a:xfrm>
          <a:prstGeom prst="rect">
            <a:avLst/>
          </a:prstGeom>
        </p:spPr>
        <p:txBody>
          <a:bodyPr wrap="square">
            <a:spAutoFit/>
          </a:bodyPr>
          <a:lstStyle/>
          <a:p>
            <a:r>
              <a:rPr lang="en-US" dirty="0">
                <a:latin typeface="Segoe"/>
              </a:rPr>
              <a:t>When a DNS resolver performs a recursive query operation on a DNS server that is hosting a stub zone,</a:t>
            </a:r>
          </a:p>
          <a:p>
            <a:r>
              <a:rPr lang="en-US" dirty="0">
                <a:latin typeface="Segoe"/>
              </a:rPr>
              <a:t>the DNS server uses the resource records in the stub zone to resolve the query. The DNS server sends an</a:t>
            </a:r>
          </a:p>
          <a:p>
            <a:r>
              <a:rPr lang="en-US" dirty="0">
                <a:latin typeface="Segoe"/>
              </a:rPr>
              <a:t>iterative query to the authoritative DNS servers that the stub zone’s NS resource records specify as if it</a:t>
            </a:r>
          </a:p>
          <a:p>
            <a:r>
              <a:rPr lang="en-US" dirty="0">
                <a:latin typeface="Segoe"/>
              </a:rPr>
              <a:t>were using NS resource records in its cache. If the DNS server cannot find the authoritative DNS servers in</a:t>
            </a:r>
          </a:p>
          <a:p>
            <a:r>
              <a:rPr lang="en-US" dirty="0">
                <a:latin typeface="Segoe"/>
              </a:rPr>
              <a:t>its stub zone, the DNS server that is hosting the stub zone attempts standard recursion by using root</a:t>
            </a:r>
          </a:p>
          <a:p>
            <a:r>
              <a:rPr lang="en-US" dirty="0">
                <a:latin typeface="Segoe"/>
              </a:rPr>
              <a:t>hints.</a:t>
            </a:r>
            <a:endParaRPr lang="en-US" dirty="0"/>
          </a:p>
        </p:txBody>
      </p:sp>
      <p:pic>
        <p:nvPicPr>
          <p:cNvPr id="6" name="Picture 5">
            <a:extLst>
              <a:ext uri="{FF2B5EF4-FFF2-40B4-BE49-F238E27FC236}">
                <a16:creationId xmlns:a16="http://schemas.microsoft.com/office/drawing/2014/main" id="{C171263E-2910-41C7-AE2A-6EE28B356D6A}"/>
              </a:ext>
            </a:extLst>
          </p:cNvPr>
          <p:cNvPicPr>
            <a:picLocks noChangeAspect="1"/>
          </p:cNvPicPr>
          <p:nvPr/>
        </p:nvPicPr>
        <p:blipFill>
          <a:blip r:embed="rId7"/>
          <a:stretch>
            <a:fillRect/>
          </a:stretch>
        </p:blipFill>
        <p:spPr>
          <a:xfrm>
            <a:off x="4080711" y="2996266"/>
            <a:ext cx="4800600" cy="3219450"/>
          </a:xfrm>
          <a:prstGeom prst="rect">
            <a:avLst/>
          </a:prstGeom>
        </p:spPr>
      </p:pic>
    </p:spTree>
    <p:extLst>
      <p:ext uri="{BB962C8B-B14F-4D97-AF65-F5344CB8AC3E}">
        <p14:creationId xmlns:p14="http://schemas.microsoft.com/office/powerpoint/2010/main" val="6820340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0DA00DC4-D54B-4105-99C7-86B9FCFCFF1C}"/>
              </a:ext>
            </a:extLst>
          </p:cNvPr>
          <p:cNvGraphicFramePr>
            <a:graphicFrameLocks noChangeAspect="1"/>
          </p:cNvGraphicFramePr>
          <p:nvPr>
            <p:custDataLst>
              <p:tags r:id="rId2"/>
            </p:custDataLst>
            <p:extLst>
              <p:ext uri="{D42A27DB-BD31-4B8C-83A1-F6EECF244321}">
                <p14:modId xmlns:p14="http://schemas.microsoft.com/office/powerpoint/2010/main" val="349482183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87050" name="think-cell Slide" r:id="rId14" imgW="186" imgH="179" progId="TCLayout.ActiveDocument.1">
                  <p:embed/>
                </p:oleObj>
              </mc:Choice>
              <mc:Fallback>
                <p:oleObj name="think-cell Slide" r:id="rId14" imgW="186" imgH="179" progId="TCLayout.ActiveDocument.1">
                  <p:embed/>
                  <p:pic>
                    <p:nvPicPr>
                      <p:cNvPr id="8" name="Object 7" hidden="1">
                        <a:extLst>
                          <a:ext uri="{FF2B5EF4-FFF2-40B4-BE49-F238E27FC236}">
                            <a16:creationId xmlns:a16="http://schemas.microsoft.com/office/drawing/2014/main" id="{0DA00DC4-D54B-4105-99C7-86B9FCFCFF1C}"/>
                          </a:ext>
                        </a:extLst>
                      </p:cNvPr>
                      <p:cNvPicPr/>
                      <p:nvPr/>
                    </p:nvPicPr>
                    <p:blipFill>
                      <a:blip r:embed="rId15"/>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F731A480-28B5-49FA-8D72-CDE6B30B143D}"/>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latin typeface="Arial" panose="020B0604020202020204" pitchFamily="34" charset="0"/>
              <a:cs typeface="Arial" panose="020B0604020202020204" pitchFamily="34" charset="0"/>
              <a:sym typeface="Arial" panose="020B0604020202020204" pitchFamily="34" charset="0"/>
            </a:endParaRPr>
          </a:p>
        </p:txBody>
      </p:sp>
      <p:sp>
        <p:nvSpPr>
          <p:cNvPr id="7" name="Rectangle 6" hidden="1">
            <a:extLst>
              <a:ext uri="{FF2B5EF4-FFF2-40B4-BE49-F238E27FC236}">
                <a16:creationId xmlns:a16="http://schemas.microsoft.com/office/drawing/2014/main" id="{89773A46-7FAB-4E4B-A7B0-98CD03D7D867}"/>
              </a:ext>
            </a:extLst>
          </p:cNvPr>
          <p:cNvSpPr/>
          <p:nvPr>
            <p:custDataLst>
              <p:tags r:id="rId4"/>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1600" b="1" dirty="0" err="1">
              <a:solidFill>
                <a:schemeClr val="bg1"/>
              </a:solidFill>
              <a:latin typeface="Arial" panose="020B0604020202020204" pitchFamily="34" charset="0"/>
              <a:cs typeface="Arial" panose="020B0604020202020204" pitchFamily="34" charset="0"/>
              <a:sym typeface="Arial" panose="020B0604020202020204" pitchFamily="34" charset="0"/>
            </a:endParaRPr>
          </a:p>
        </p:txBody>
      </p:sp>
      <p:sp>
        <p:nvSpPr>
          <p:cNvPr id="4" name="2. Slide Title">
            <a:extLst>
              <a:ext uri="{FF2B5EF4-FFF2-40B4-BE49-F238E27FC236}">
                <a16:creationId xmlns:a16="http://schemas.microsoft.com/office/drawing/2014/main" id="{9BFFF79E-437C-4A95-88F8-040A71DCC72A}"/>
              </a:ext>
            </a:extLst>
          </p:cNvPr>
          <p:cNvSpPr>
            <a:spLocks noGrp="1"/>
          </p:cNvSpPr>
          <p:nvPr>
            <p:ph type="title"/>
            <p:custDataLst>
              <p:tags r:id="rId5"/>
            </p:custDataLst>
          </p:nvPr>
        </p:nvSpPr>
        <p:spPr>
          <a:xfrm>
            <a:off x="554736" y="1706563"/>
            <a:ext cx="3813048" cy="346249"/>
          </a:xfrm>
        </p:spPr>
        <p:txBody>
          <a:bodyPr vert="horz">
            <a:spAutoFit/>
          </a:bodyPr>
          <a:lstStyle/>
          <a:p>
            <a:r>
              <a:rPr lang="en-US" dirty="0"/>
              <a:t>Agenda</a:t>
            </a:r>
          </a:p>
        </p:txBody>
      </p:sp>
      <p:sp>
        <p:nvSpPr>
          <p:cNvPr id="18" name="1. On-page tracker">
            <a:extLst>
              <a:ext uri="{FF2B5EF4-FFF2-40B4-BE49-F238E27FC236}">
                <a16:creationId xmlns:a16="http://schemas.microsoft.com/office/drawing/2014/main" id="{F68542A4-BED1-4371-BE4F-3A1D84D342C6}"/>
              </a:ext>
            </a:extLst>
          </p:cNvPr>
          <p:cNvSpPr>
            <a:spLocks noGrp="1"/>
          </p:cNvSpPr>
          <p:nvPr>
            <p:ph type="body" sz="quarter" idx="17"/>
            <p:custDataLst>
              <p:tags r:id="rId6"/>
            </p:custDataLst>
          </p:nvPr>
        </p:nvSpPr>
        <p:spPr/>
        <p:txBody>
          <a:bodyPr/>
          <a:lstStyle/>
          <a:p>
            <a:endParaRPr lang="en-US"/>
          </a:p>
        </p:txBody>
      </p:sp>
      <p:sp>
        <p:nvSpPr>
          <p:cNvPr id="9" name="Text Placeholder 2">
            <a:hlinkClick r:id="rId16" action="ppaction://hlinksldjump"/>
            <a:extLst>
              <a:ext uri="{FF2B5EF4-FFF2-40B4-BE49-F238E27FC236}">
                <a16:creationId xmlns:a16="http://schemas.microsoft.com/office/drawing/2014/main" id="{B360B583-455C-2E43-BB6A-DB82A9F2692B}"/>
              </a:ext>
            </a:extLst>
          </p:cNvPr>
          <p:cNvSpPr>
            <a:spLocks noGrp="1"/>
          </p:cNvSpPr>
          <p:nvPr>
            <p:custDataLst>
              <p:tags r:id="rId7"/>
            </p:custDataLst>
          </p:nvPr>
        </p:nvSpPr>
        <p:spPr bwMode="gray">
          <a:xfrm>
            <a:off x="4978399" y="2208213"/>
            <a:ext cx="6661150" cy="406400"/>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dirty="0"/>
              <a:t>Resolving DNS names between zones</a:t>
            </a:r>
          </a:p>
        </p:txBody>
      </p:sp>
      <p:sp>
        <p:nvSpPr>
          <p:cNvPr id="10" name="Text Placeholder 2">
            <a:hlinkClick r:id="rId17" action="ppaction://hlinksldjump"/>
            <a:extLst>
              <a:ext uri="{FF2B5EF4-FFF2-40B4-BE49-F238E27FC236}">
                <a16:creationId xmlns:a16="http://schemas.microsoft.com/office/drawing/2014/main" id="{E0AC5BD1-403F-D340-A4EA-159E4D097915}"/>
              </a:ext>
            </a:extLst>
          </p:cNvPr>
          <p:cNvSpPr>
            <a:spLocks noGrp="1"/>
          </p:cNvSpPr>
          <p:nvPr>
            <p:custDataLst>
              <p:tags r:id="rId8"/>
            </p:custDataLst>
          </p:nvPr>
        </p:nvSpPr>
        <p:spPr bwMode="gray">
          <a:xfrm>
            <a:off x="4978400" y="2614613"/>
            <a:ext cx="6661150" cy="407988"/>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2550"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dirty="0"/>
              <a:t>Stub zone</a:t>
            </a:r>
          </a:p>
        </p:txBody>
      </p:sp>
      <p:sp>
        <p:nvSpPr>
          <p:cNvPr id="12" name="Text Placeholder 2">
            <a:extLst>
              <a:ext uri="{FF2B5EF4-FFF2-40B4-BE49-F238E27FC236}">
                <a16:creationId xmlns:a16="http://schemas.microsoft.com/office/drawing/2014/main" id="{135E9E48-741D-47E2-A2A0-326B2E711221}"/>
              </a:ext>
            </a:extLst>
          </p:cNvPr>
          <p:cNvSpPr>
            <a:spLocks noGrp="1"/>
          </p:cNvSpPr>
          <p:nvPr>
            <p:custDataLst>
              <p:tags r:id="rId9"/>
            </p:custDataLst>
          </p:nvPr>
        </p:nvSpPr>
        <p:spPr bwMode="gray">
          <a:xfrm>
            <a:off x="4978400" y="3022600"/>
            <a:ext cx="6661150" cy="406400"/>
          </a:xfrm>
          <a:prstGeom prst="rect">
            <a:avLst/>
          </a:prstGeom>
          <a:solidFill>
            <a:schemeClr val="accent1"/>
          </a:solidFill>
          <a:ln>
            <a:noFill/>
          </a:ln>
        </p:spPr>
        <p:txBody>
          <a:bodyPr vert="horz" wrap="none" lIns="80963" tIns="80963"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b="1">
                <a:solidFill>
                  <a:schemeClr val="tx2"/>
                </a:solidFill>
              </a:rPr>
              <a:t>DNS caching</a:t>
            </a:r>
            <a:endParaRPr lang="en-US" b="1" dirty="0">
              <a:solidFill>
                <a:schemeClr val="tx2"/>
              </a:solidFill>
            </a:endParaRPr>
          </a:p>
        </p:txBody>
      </p:sp>
      <p:sp>
        <p:nvSpPr>
          <p:cNvPr id="15" name="Text Placeholder 2">
            <a:hlinkClick r:id="rId18" action="ppaction://hlinksldjump"/>
            <a:extLst>
              <a:ext uri="{FF2B5EF4-FFF2-40B4-BE49-F238E27FC236}">
                <a16:creationId xmlns:a16="http://schemas.microsoft.com/office/drawing/2014/main" id="{BDD57783-E0E7-449A-8ECB-483D5ADCB4A4}"/>
              </a:ext>
            </a:extLst>
          </p:cNvPr>
          <p:cNvSpPr>
            <a:spLocks noGrp="1"/>
          </p:cNvSpPr>
          <p:nvPr>
            <p:custDataLst>
              <p:tags r:id="rId10"/>
            </p:custDataLst>
          </p:nvPr>
        </p:nvSpPr>
        <p:spPr bwMode="gray">
          <a:xfrm>
            <a:off x="4978400" y="3429000"/>
            <a:ext cx="6661150" cy="406400"/>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a:t>DNS forwarding</a:t>
            </a:r>
            <a:endParaRPr lang="en-US" dirty="0"/>
          </a:p>
        </p:txBody>
      </p:sp>
      <p:sp>
        <p:nvSpPr>
          <p:cNvPr id="26" name="Text Placeholder 2">
            <a:hlinkClick r:id="rId19" action="ppaction://hlinksldjump"/>
            <a:extLst>
              <a:ext uri="{FF2B5EF4-FFF2-40B4-BE49-F238E27FC236}">
                <a16:creationId xmlns:a16="http://schemas.microsoft.com/office/drawing/2014/main" id="{B228B056-EDD4-4801-B301-5739B1E05139}"/>
              </a:ext>
            </a:extLst>
          </p:cNvPr>
          <p:cNvSpPr>
            <a:spLocks noGrp="1"/>
          </p:cNvSpPr>
          <p:nvPr>
            <p:custDataLst>
              <p:tags r:id="rId11"/>
            </p:custDataLst>
          </p:nvPr>
        </p:nvSpPr>
        <p:spPr bwMode="gray">
          <a:xfrm>
            <a:off x="4978400" y="3835400"/>
            <a:ext cx="6661150" cy="407988"/>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2550"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dirty="0"/>
              <a:t>DNS forwarding vs. </a:t>
            </a:r>
            <a:r>
              <a:rPr lang="en-US" altLang="en-US"/>
              <a:t>stub zone</a:t>
            </a:r>
            <a:endParaRPr lang="en-US" dirty="0"/>
          </a:p>
        </p:txBody>
      </p:sp>
      <p:sp>
        <p:nvSpPr>
          <p:cNvPr id="17" name="Text Placeholder 2">
            <a:hlinkClick r:id="rId20" action="ppaction://hlinksldjump"/>
            <a:extLst>
              <a:ext uri="{FF2B5EF4-FFF2-40B4-BE49-F238E27FC236}">
                <a16:creationId xmlns:a16="http://schemas.microsoft.com/office/drawing/2014/main" id="{F515396A-78F1-46EB-BFD1-10CEFB357028}"/>
              </a:ext>
            </a:extLst>
          </p:cNvPr>
          <p:cNvSpPr>
            <a:spLocks noGrp="1"/>
          </p:cNvSpPr>
          <p:nvPr>
            <p:custDataLst>
              <p:tags r:id="rId12"/>
            </p:custDataLst>
          </p:nvPr>
        </p:nvSpPr>
        <p:spPr bwMode="gray">
          <a:xfrm>
            <a:off x="4978400" y="4243388"/>
            <a:ext cx="6661150" cy="406400"/>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a:t>Configuring delegation</a:t>
            </a:r>
            <a:endParaRPr lang="en-US" dirty="0"/>
          </a:p>
        </p:txBody>
      </p:sp>
    </p:spTree>
    <p:extLst>
      <p:ext uri="{BB962C8B-B14F-4D97-AF65-F5344CB8AC3E}">
        <p14:creationId xmlns:p14="http://schemas.microsoft.com/office/powerpoint/2010/main" val="15940663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2D95E1-F097-4CB9-8506-B7B80C14C522}"/>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A50899D5-AEAC-44E3-820F-6456142B27E1}"/>
              </a:ext>
            </a:extLst>
          </p:cNvPr>
          <p:cNvSpPr>
            <a:spLocks noGrp="1"/>
          </p:cNvSpPr>
          <p:nvPr>
            <p:ph type="body" sz="quarter" idx="17"/>
          </p:nvPr>
        </p:nvSpPr>
        <p:spPr/>
        <p:txBody>
          <a:bodyPr/>
          <a:lstStyle/>
          <a:p>
            <a:endParaRPr lang="en-US"/>
          </a:p>
        </p:txBody>
      </p:sp>
      <p:sp>
        <p:nvSpPr>
          <p:cNvPr id="4" name="Subtitle 3">
            <a:extLst>
              <a:ext uri="{FF2B5EF4-FFF2-40B4-BE49-F238E27FC236}">
                <a16:creationId xmlns:a16="http://schemas.microsoft.com/office/drawing/2014/main" id="{E4DFC762-4DB2-4DAB-AD30-17FA7FA4896C}"/>
              </a:ext>
            </a:extLst>
          </p:cNvPr>
          <p:cNvSpPr>
            <a:spLocks noGrp="1"/>
          </p:cNvSpPr>
          <p:nvPr>
            <p:ph type="subTitle" idx="1"/>
          </p:nvPr>
        </p:nvSpPr>
        <p:spPr/>
        <p:txBody>
          <a:bodyPr/>
          <a:lstStyle/>
          <a:p>
            <a:endParaRPr lang="en-US"/>
          </a:p>
        </p:txBody>
      </p:sp>
      <p:sp>
        <p:nvSpPr>
          <p:cNvPr id="5" name="Rectangle 4">
            <a:extLst>
              <a:ext uri="{FF2B5EF4-FFF2-40B4-BE49-F238E27FC236}">
                <a16:creationId xmlns:a16="http://schemas.microsoft.com/office/drawing/2014/main" id="{9153C797-BB95-42A5-B1D7-295E74AB740D}"/>
              </a:ext>
            </a:extLst>
          </p:cNvPr>
          <p:cNvSpPr/>
          <p:nvPr/>
        </p:nvSpPr>
        <p:spPr>
          <a:xfrm>
            <a:off x="417094" y="1296270"/>
            <a:ext cx="11223217" cy="3970318"/>
          </a:xfrm>
          <a:prstGeom prst="rect">
            <a:avLst/>
          </a:prstGeom>
        </p:spPr>
        <p:txBody>
          <a:bodyPr wrap="square">
            <a:spAutoFit/>
          </a:bodyPr>
          <a:lstStyle/>
          <a:p>
            <a:pPr marL="285750" indent="-285750">
              <a:buFont typeface="Arial" panose="020B0604020202020204" pitchFamily="34" charset="0"/>
              <a:buChar char="•"/>
            </a:pPr>
            <a:r>
              <a:rPr lang="en-US" i="1" dirty="0">
                <a:latin typeface="Segoe,Italic"/>
              </a:rPr>
              <a:t>DNS caching </a:t>
            </a:r>
            <a:r>
              <a:rPr lang="en-US" dirty="0">
                <a:latin typeface="Segoe"/>
              </a:rPr>
              <a:t>increases the performance of an organization’s DNS by decreasing the time it takes to resolve a DNS host name. When a DNS server resolves a DNS name successfully, it adds the name to its cache. Over time, this builds a cache of domain names and their associated IP addresses for the most common domains that the organization uses or accesses.</a:t>
            </a:r>
          </a:p>
          <a:p>
            <a:pPr marL="285750" indent="-285750">
              <a:buFont typeface="Arial" panose="020B0604020202020204" pitchFamily="34" charset="0"/>
              <a:buChar char="•"/>
            </a:pPr>
            <a:r>
              <a:rPr lang="en-US" dirty="0"/>
              <a:t>The default time to cache DNS data is one hour. You can configure this by changing the </a:t>
            </a:r>
            <a:r>
              <a:rPr lang="en-US" b="1" dirty="0"/>
              <a:t>TTL </a:t>
            </a:r>
            <a:r>
              <a:rPr lang="en-US" dirty="0"/>
              <a:t>value of an SOA record for the appropriate DNS zone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To view the DNS Resolver Cache: </a:t>
            </a:r>
            <a:r>
              <a:rPr lang="en-US" b="1" dirty="0"/>
              <a:t>Get-</a:t>
            </a:r>
            <a:r>
              <a:rPr lang="en-US" b="1" dirty="0" err="1"/>
              <a:t>DNSClientCache</a:t>
            </a:r>
            <a:br>
              <a:rPr lang="en-US" b="1" dirty="0"/>
            </a:br>
            <a:r>
              <a:rPr lang="en-US" dirty="0"/>
              <a:t>To delete the DNS Resolver Cache: </a:t>
            </a:r>
            <a:r>
              <a:rPr lang="en-US" b="1" dirty="0"/>
              <a:t>Clear-</a:t>
            </a:r>
            <a:r>
              <a:rPr lang="en-US" b="1" dirty="0" err="1"/>
              <a:t>DNSClientCache</a:t>
            </a:r>
            <a:endParaRPr lang="en-US" b="1" dirty="0"/>
          </a:p>
          <a:p>
            <a:pPr marL="285750" indent="-285750">
              <a:buFont typeface="Arial" panose="020B0604020202020204" pitchFamily="34" charset="0"/>
              <a:buChar char="•"/>
            </a:pPr>
            <a:endParaRPr lang="en-US" b="1" dirty="0"/>
          </a:p>
          <a:p>
            <a:pPr marL="285750" indent="-285750">
              <a:buFont typeface="Arial" panose="020B0604020202020204" pitchFamily="34" charset="0"/>
              <a:buChar char="•"/>
            </a:pPr>
            <a:r>
              <a:rPr lang="en-US" dirty="0"/>
              <a:t>A caching-only server does not host any DNS zone data; it only answers lookups for DNS clients. </a:t>
            </a:r>
            <a:br>
              <a:rPr lang="en-US" dirty="0"/>
            </a:br>
            <a:r>
              <a:rPr lang="en-US" dirty="0"/>
              <a:t>The </a:t>
            </a:r>
            <a:r>
              <a:rPr lang="en-US" i="1" dirty="0"/>
              <a:t>DNS client cache </a:t>
            </a:r>
            <a:r>
              <a:rPr lang="en-US" dirty="0"/>
              <a:t>is a DNS cache that the DNS client service stores on the local computer</a:t>
            </a:r>
            <a:br>
              <a:rPr lang="en-US" dirty="0"/>
            </a:br>
            <a:r>
              <a:rPr lang="en-US" dirty="0"/>
              <a:t>To view the current client-cache: </a:t>
            </a:r>
            <a:r>
              <a:rPr lang="en-US" b="1" dirty="0"/>
              <a:t>ipconfig /</a:t>
            </a:r>
            <a:r>
              <a:rPr lang="en-US" b="1" dirty="0" err="1"/>
              <a:t>displaydns</a:t>
            </a:r>
            <a:br>
              <a:rPr lang="en-US" dirty="0"/>
            </a:br>
            <a:r>
              <a:rPr lang="en-US" dirty="0"/>
              <a:t>To clear the local client-cache: </a:t>
            </a:r>
            <a:r>
              <a:rPr lang="en-US" b="1" dirty="0"/>
              <a:t>ipconfig /</a:t>
            </a:r>
            <a:r>
              <a:rPr lang="en-US" b="1" dirty="0" err="1"/>
              <a:t>flushdns</a:t>
            </a:r>
            <a:endParaRPr lang="en-US" b="1" dirty="0"/>
          </a:p>
        </p:txBody>
      </p:sp>
    </p:spTree>
    <p:extLst>
      <p:ext uri="{BB962C8B-B14F-4D97-AF65-F5344CB8AC3E}">
        <p14:creationId xmlns:p14="http://schemas.microsoft.com/office/powerpoint/2010/main" val="115369223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EE4P_STYLE_ID" val="c90ee1e1-c015-415f-8aa1-dd21303cc84c"/>
  <p:tag name="NEWVI" val="true"/>
  <p:tag name="TEMPLATELASTEDITTED" val="2019-02-25 12:05 PM"/>
  <p:tag name="TEMPLATECREATED" val="2019-02-27 01:18 PM"/>
  <p:tag name="TEMPLATEVERSION" val="3"/>
  <p:tag name="BLUEONEFOURTHTITLEFONTCOLORFIXED" val="true"/>
  <p:tag name="DARKLAYOUTNAMESCHANGEDTOCONTRAST" val="true"/>
  <p:tag name="THINKCELLPRESENTATIONDONOTDELETE" val="&lt;?xml version=&quot;1.0&quot; encoding=&quot;UTF-16&quot; standalone=&quot;yes&quot;?&gt;&lt;root reqver=&quot;25060&quot;&gt;&lt;version val=&quot;28144&quot;/&gt;&lt;CPresentation id=&quot;1&quot;&gt;&lt;m_precDefaultNumber&gt;&lt;m_bNumberIsYear val=&quot;1&quot;/&gt;&lt;m_chMinusSymbol&gt;-&lt;/m_chMinusSymbol&gt;&lt;m_chDecimalSymbol17909&gt;.&lt;/m_chDecimalSymbol17909&gt;&lt;m_nGroupingDigits17909 val=&quot;3&quot;/&gt;&lt;m_chGroupingSymbol17909&gt;,&lt;/m_chGroupingSymbol17909&gt;&lt;m_yearfmt&gt;&lt;begin val=&quot;0&quot;/&gt;&lt;end val=&quot;4&quot;/&gt;&lt;/m_yearfmt&gt;&lt;/m_precDefaultNumber&gt;&lt;m_precDefaultPercent&gt;&lt;m_bNumberIsYear val=&quot;1&quot;/&gt;&lt;m_chMinusSymbol&gt;-&lt;/m_chMinusSymbol&gt;&lt;m_chDecimalSymbol17909&gt;.&lt;/m_chDecimalSymbol17909&gt;&lt;m_nGroupingDigits17909 val=&quot;3&quot;/&gt;&lt;m_chGroupingSymbol17909&gt;,&lt;/m_chGroupingSymbol17909&gt;&lt;m_strSuffix17909&gt;%&lt;/m_strSuffix17909&gt;&lt;m_yearfmt&gt;&lt;begin val=&quot;0&quot;/&gt;&lt;end val=&quot;4&quot;/&gt;&lt;/m_yearfmt&gt;&lt;/m_precDefaultPercent&gt;&lt;m_precDefaultDate&gt;&lt;m_bNumberIsYear val=&quot;0&quot;/&gt;&lt;m_strFormatTime&gt;%d-%1-%Y&lt;/m_strFormatTime&gt;&lt;m_yearfmt&gt;&lt;begin val=&quot;0&quot;/&gt;&lt;end val=&quot;0&quot;/&gt;&lt;/m_yearfmt&gt;&lt;/m_precDefaultDate&gt;&lt;m_precDefaultYear&gt;&lt;m_yearfmt&gt;&lt;begin val=&quot;0&quot;/&gt;&lt;end val=&quot;4&quot;/&gt;&lt;/m_yearfmt&gt;&lt;/m_precDefaultYear&gt;&lt;m_precDefaultQuarter&gt;&lt;m_yearfmt&gt;&lt;begin val=&quot;0&quot;/&gt;&lt;end val=&quot;4&quot;/&gt;&lt;/m_yearfmt&gt;&lt;/m_precDefaultQuarter&gt;&lt;m_precDefaultMonth&gt;&lt;m_yearfmt&gt;&lt;begin val=&quot;0&quot;/&gt;&lt;end val=&quot;4&quot;/&gt;&lt;/m_yearfmt&gt;&lt;/m_precDefaultMonth&gt;&lt;m_precDefaultWeek&gt;&lt;m_yearfmt&gt;&lt;begin val=&quot;0&quot;/&gt;&lt;end val=&quot;4&quot;/&gt;&lt;/m_yearfmt&gt;&lt;/m_precDefaultWeek&gt;&lt;m_precDefaultDay&gt;&lt;m_yearfmt&gt;&lt;begin val=&quot;0&quot;/&gt;&lt;end val=&quot;4&quot;/&gt;&lt;/m_yearfmt&gt;&lt;/m_precDefaultDay&gt;&lt;m_mruColor&gt;&lt;m_vecMRU length=&quot;0&quot;/&gt;&lt;/m_mruColor&gt;&lt;m_eweekdayFirstOfWeek val=&quot;1&quot;/&gt;&lt;m_eweekdayFirstOfWorkweek val=&quot;2&quot;/&gt;&lt;m_eweekdayFirstOfWeekend val=&quot;7&quot;/&gt;&lt;/CPresentation&gt;&lt;/root&gt;"/>
  <p:tag name="TEMPLATELASTEDITED" val="2020-12-01 10:45 PM"/>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NAME" val="Moon"/>
</p:tagLst>
</file>

<file path=ppt/tags/tag100.xml><?xml version="1.0" encoding="utf-8"?>
<p:tagLst xmlns:a="http://schemas.openxmlformats.org/drawingml/2006/main" xmlns:r="http://schemas.openxmlformats.org/officeDocument/2006/relationships" xmlns:p="http://schemas.openxmlformats.org/presentationml/2006/main">
  <p:tag name="SHAPENAME" val="3. Subtitle"/>
</p:tagLst>
</file>

<file path=ppt/tags/tag10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2.xml><?xml version="1.0" encoding="utf-8"?>
<p:tagLst xmlns:a="http://schemas.openxmlformats.org/drawingml/2006/main" xmlns:r="http://schemas.openxmlformats.org/officeDocument/2006/relationships" xmlns:p="http://schemas.openxmlformats.org/presentationml/2006/main">
  <p:tag name="THINKCELLSHAPEDONOTDELETE" val="t2e4Ps3taQqK3C0NeBEvQLA"/>
</p:tagLst>
</file>

<file path=ppt/tags/tag103.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104.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105.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06.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107.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108.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109.xml><?xml version="1.0" encoding="utf-8"?>
<p:tagLst xmlns:a="http://schemas.openxmlformats.org/drawingml/2006/main" xmlns:r="http://schemas.openxmlformats.org/officeDocument/2006/relationships" xmlns:p="http://schemas.openxmlformats.org/presentationml/2006/main">
  <p:tag name="SHAPENAME" val="TopLineLeft"/>
</p:tagLst>
</file>

<file path=ppt/tags/tag11.xml><?xml version="1.0" encoding="utf-8"?>
<p:tagLst xmlns:a="http://schemas.openxmlformats.org/drawingml/2006/main" xmlns:r="http://schemas.openxmlformats.org/officeDocument/2006/relationships" xmlns:p="http://schemas.openxmlformats.org/presentationml/2006/main">
  <p:tag name="NAME" val="Moon"/>
</p:tagLst>
</file>

<file path=ppt/tags/tag110.xml><?xml version="1.0" encoding="utf-8"?>
<p:tagLst xmlns:a="http://schemas.openxmlformats.org/drawingml/2006/main" xmlns:r="http://schemas.openxmlformats.org/officeDocument/2006/relationships" xmlns:p="http://schemas.openxmlformats.org/presentationml/2006/main">
  <p:tag name="SHAPENAME" val="Straight Connector 17"/>
</p:tagLst>
</file>

<file path=ppt/tags/tag111.xml><?xml version="1.0" encoding="utf-8"?>
<p:tagLst xmlns:a="http://schemas.openxmlformats.org/drawingml/2006/main" xmlns:r="http://schemas.openxmlformats.org/officeDocument/2006/relationships" xmlns:p="http://schemas.openxmlformats.org/presentationml/2006/main">
  <p:tag name="SHAPENAME" val="5. Source"/>
</p:tagLst>
</file>

<file path=ppt/tags/tag112.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13.xml><?xml version="1.0" encoding="utf-8"?>
<p:tagLst xmlns:a="http://schemas.openxmlformats.org/drawingml/2006/main" xmlns:r="http://schemas.openxmlformats.org/officeDocument/2006/relationships" xmlns:p="http://schemas.openxmlformats.org/presentationml/2006/main">
  <p:tag name="SHAPENAME" val="3. Subtitle"/>
</p:tagLst>
</file>

<file path=ppt/tags/tag114.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6.xml><?xml version="1.0" encoding="utf-8"?>
<p:tagLst xmlns:a="http://schemas.openxmlformats.org/drawingml/2006/main" xmlns:r="http://schemas.openxmlformats.org/officeDocument/2006/relationships" xmlns:p="http://schemas.openxmlformats.org/presentationml/2006/main">
  <p:tag name="THINKCELLSHAPEDONOTDELETE" val="tTHKNm6U2RZKJH1GvudQSPw"/>
</p:tagLst>
</file>

<file path=ppt/tags/tag117.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118.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119.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2.xml><?xml version="1.0" encoding="utf-8"?>
<p:tagLst xmlns:a="http://schemas.openxmlformats.org/drawingml/2006/main" xmlns:r="http://schemas.openxmlformats.org/officeDocument/2006/relationships" xmlns:p="http://schemas.openxmlformats.org/presentationml/2006/main">
  <p:tag name="NAME" val="Moon"/>
</p:tagLst>
</file>

<file path=ppt/tags/tag120.xml><?xml version="1.0" encoding="utf-8"?>
<p:tagLst xmlns:a="http://schemas.openxmlformats.org/drawingml/2006/main" xmlns:r="http://schemas.openxmlformats.org/officeDocument/2006/relationships" xmlns:p="http://schemas.openxmlformats.org/presentationml/2006/main">
  <p:tag name="SHAPENAME" val="TopLineLeft"/>
</p:tagLst>
</file>

<file path=ppt/tags/tag121.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122.xml><?xml version="1.0" encoding="utf-8"?>
<p:tagLst xmlns:a="http://schemas.openxmlformats.org/drawingml/2006/main" xmlns:r="http://schemas.openxmlformats.org/officeDocument/2006/relationships" xmlns:p="http://schemas.openxmlformats.org/presentationml/2006/main">
  <p:tag name="SHAPENAME" val="TopLineLeft"/>
</p:tagLst>
</file>

<file path=ppt/tags/tag123.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124.xml><?xml version="1.0" encoding="utf-8"?>
<p:tagLst xmlns:a="http://schemas.openxmlformats.org/drawingml/2006/main" xmlns:r="http://schemas.openxmlformats.org/officeDocument/2006/relationships" xmlns:p="http://schemas.openxmlformats.org/presentationml/2006/main">
  <p:tag name="SHAPENAME" val="5. Source"/>
</p:tagLst>
</file>

<file path=ppt/tags/tag125.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26.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27.xml><?xml version="1.0" encoding="utf-8"?>
<p:tagLst xmlns:a="http://schemas.openxmlformats.org/drawingml/2006/main" xmlns:r="http://schemas.openxmlformats.org/officeDocument/2006/relationships" xmlns:p="http://schemas.openxmlformats.org/presentationml/2006/main">
  <p:tag name="SHAPENAME" val="3. Subtitle"/>
</p:tagLst>
</file>

<file path=ppt/tags/tag128.xml><?xml version="1.0" encoding="utf-8"?>
<p:tagLst xmlns:a="http://schemas.openxmlformats.org/drawingml/2006/main" xmlns:r="http://schemas.openxmlformats.org/officeDocument/2006/relationships" xmlns:p="http://schemas.openxmlformats.org/presentationml/2006/main">
  <p:tag name="SHAPENAME" val="BottomLine"/>
</p:tagLst>
</file>

<file path=ppt/tags/tag129.xml><?xml version="1.0" encoding="utf-8"?>
<p:tagLst xmlns:a="http://schemas.openxmlformats.org/drawingml/2006/main" xmlns:r="http://schemas.openxmlformats.org/officeDocument/2006/relationships" xmlns:p="http://schemas.openxmlformats.org/presentationml/2006/main">
  <p:tag name="SHAPENAME" val="TopLine"/>
</p:tagLst>
</file>

<file path=ppt/tags/tag13.xml><?xml version="1.0" encoding="utf-8"?>
<p:tagLst xmlns:a="http://schemas.openxmlformats.org/drawingml/2006/main" xmlns:r="http://schemas.openxmlformats.org/officeDocument/2006/relationships" xmlns:p="http://schemas.openxmlformats.org/presentationml/2006/main">
  <p:tag name="NAME" val="Moon"/>
</p:tagLst>
</file>

<file path=ppt/tags/tag130.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131.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32.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33.xml><?xml version="1.0" encoding="utf-8"?>
<p:tagLst xmlns:a="http://schemas.openxmlformats.org/drawingml/2006/main" xmlns:r="http://schemas.openxmlformats.org/officeDocument/2006/relationships" xmlns:p="http://schemas.openxmlformats.org/presentationml/2006/main">
  <p:tag name="SHAPENAME" val="5. Source"/>
</p:tagLst>
</file>

<file path=ppt/tags/tag134.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35.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136.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37.xml><?xml version="1.0" encoding="utf-8"?>
<p:tagLst xmlns:a="http://schemas.openxmlformats.org/drawingml/2006/main" xmlns:r="http://schemas.openxmlformats.org/officeDocument/2006/relationships" xmlns:p="http://schemas.openxmlformats.org/presentationml/2006/main">
  <p:tag name="SHAPENAME" val="5. Source"/>
</p:tagLst>
</file>

<file path=ppt/tags/tag138.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NAME" val="Moon"/>
</p:tagLst>
</file>

<file path=ppt/tags/tag140.xml><?xml version="1.0" encoding="utf-8"?>
<p:tagLst xmlns:a="http://schemas.openxmlformats.org/drawingml/2006/main" xmlns:r="http://schemas.openxmlformats.org/officeDocument/2006/relationships" xmlns:p="http://schemas.openxmlformats.org/presentationml/2006/main">
  <p:tag name="SHAPENAME" val="LogoImage"/>
</p:tagLst>
</file>

<file path=ppt/tags/tag141.xml><?xml version="1.0" encoding="utf-8"?>
<p:tagLst xmlns:a="http://schemas.openxmlformats.org/drawingml/2006/main" xmlns:r="http://schemas.openxmlformats.org/officeDocument/2006/relationships" xmlns:p="http://schemas.openxmlformats.org/presentationml/2006/main">
  <p:tag name="SHAPENAME" val="5. Source"/>
</p:tagLst>
</file>

<file path=ppt/tags/tag1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3.xml><?xml version="1.0" encoding="utf-8"?>
<p:tagLst xmlns:a="http://schemas.openxmlformats.org/drawingml/2006/main" xmlns:r="http://schemas.openxmlformats.org/officeDocument/2006/relationships" xmlns:p="http://schemas.openxmlformats.org/presentationml/2006/main">
  <p:tag name="THINKCELLSHAPEDONOTDELETE" val="t20sklhGDg_J5JkHAJOV5JQ"/>
</p:tagLst>
</file>

<file path=ppt/tags/tag144.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145.xml><?xml version="1.0" encoding="utf-8"?>
<p:tagLst xmlns:a="http://schemas.openxmlformats.org/drawingml/2006/main" xmlns:r="http://schemas.openxmlformats.org/officeDocument/2006/relationships" xmlns:p="http://schemas.openxmlformats.org/presentationml/2006/main">
  <p:tag name="SHAPENAME" val="BottomLine"/>
</p:tagLst>
</file>

<file path=ppt/tags/tag146.xml><?xml version="1.0" encoding="utf-8"?>
<p:tagLst xmlns:a="http://schemas.openxmlformats.org/drawingml/2006/main" xmlns:r="http://schemas.openxmlformats.org/officeDocument/2006/relationships" xmlns:p="http://schemas.openxmlformats.org/presentationml/2006/main">
  <p:tag name="SHAPENAME" val="TopLine"/>
</p:tagLst>
</file>

<file path=ppt/tags/tag147.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48.xml><?xml version="1.0" encoding="utf-8"?>
<p:tagLst xmlns:a="http://schemas.openxmlformats.org/drawingml/2006/main" xmlns:r="http://schemas.openxmlformats.org/officeDocument/2006/relationships" xmlns:p="http://schemas.openxmlformats.org/presentationml/2006/main">
  <p:tag name="SHAPENAME" val="Grid"/>
</p:tagLst>
</file>

<file path=ppt/tags/tag149.xml><?xml version="1.0" encoding="utf-8"?>
<p:tagLst xmlns:a="http://schemas.openxmlformats.org/drawingml/2006/main" xmlns:r="http://schemas.openxmlformats.org/officeDocument/2006/relationships" xmlns:p="http://schemas.openxmlformats.org/presentationml/2006/main">
  <p:tag name="SHAPENAME" val="4. Footnote"/>
</p:tagLst>
</file>

<file path=ppt/tags/tag15.xml><?xml version="1.0" encoding="utf-8"?>
<p:tagLst xmlns:a="http://schemas.openxmlformats.org/drawingml/2006/main" xmlns:r="http://schemas.openxmlformats.org/officeDocument/2006/relationships" xmlns:p="http://schemas.openxmlformats.org/presentationml/2006/main">
  <p:tag name="ANGLE" val="5"/>
</p:tagLst>
</file>

<file path=ppt/tags/tag150.xml><?xml version="1.0" encoding="utf-8"?>
<p:tagLst xmlns:a="http://schemas.openxmlformats.org/drawingml/2006/main" xmlns:r="http://schemas.openxmlformats.org/officeDocument/2006/relationships" xmlns:p="http://schemas.openxmlformats.org/presentationml/2006/main">
  <p:tag name="NAME" val="Moon"/>
</p:tagLst>
</file>

<file path=ppt/tags/tag151.xml><?xml version="1.0" encoding="utf-8"?>
<p:tagLst xmlns:a="http://schemas.openxmlformats.org/drawingml/2006/main" xmlns:r="http://schemas.openxmlformats.org/officeDocument/2006/relationships" xmlns:p="http://schemas.openxmlformats.org/presentationml/2006/main">
  <p:tag name="NAME" val="Moon"/>
</p:tagLst>
</file>

<file path=ppt/tags/tag152.xml><?xml version="1.0" encoding="utf-8"?>
<p:tagLst xmlns:a="http://schemas.openxmlformats.org/drawingml/2006/main" xmlns:r="http://schemas.openxmlformats.org/officeDocument/2006/relationships" xmlns:p="http://schemas.openxmlformats.org/presentationml/2006/main">
  <p:tag name="NAME" val="Moon"/>
</p:tagLst>
</file>

<file path=ppt/tags/tag153.xml><?xml version="1.0" encoding="utf-8"?>
<p:tagLst xmlns:a="http://schemas.openxmlformats.org/drawingml/2006/main" xmlns:r="http://schemas.openxmlformats.org/officeDocument/2006/relationships" xmlns:p="http://schemas.openxmlformats.org/presentationml/2006/main">
  <p:tag name="NAME" val="Moon"/>
</p:tagLst>
</file>

<file path=ppt/tags/tag154.xml><?xml version="1.0" encoding="utf-8"?>
<p:tagLst xmlns:a="http://schemas.openxmlformats.org/drawingml/2006/main" xmlns:r="http://schemas.openxmlformats.org/officeDocument/2006/relationships" xmlns:p="http://schemas.openxmlformats.org/presentationml/2006/main">
  <p:tag name="NAME" val="Moon"/>
</p:tagLst>
</file>

<file path=ppt/tags/tag155.xml><?xml version="1.0" encoding="utf-8"?>
<p:tagLst xmlns:a="http://schemas.openxmlformats.org/drawingml/2006/main" xmlns:r="http://schemas.openxmlformats.org/officeDocument/2006/relationships" xmlns:p="http://schemas.openxmlformats.org/presentationml/2006/main">
  <p:tag name="ANGLE" val="5"/>
</p:tagLst>
</file>

<file path=ppt/tags/tag156.xml><?xml version="1.0" encoding="utf-8"?>
<p:tagLst xmlns:a="http://schemas.openxmlformats.org/drawingml/2006/main" xmlns:r="http://schemas.openxmlformats.org/officeDocument/2006/relationships" xmlns:p="http://schemas.openxmlformats.org/presentationml/2006/main">
  <p:tag name="ANGLE" val="5"/>
</p:tagLst>
</file>

<file path=ppt/tags/tag157.xml><?xml version="1.0" encoding="utf-8"?>
<p:tagLst xmlns:a="http://schemas.openxmlformats.org/drawingml/2006/main" xmlns:r="http://schemas.openxmlformats.org/officeDocument/2006/relationships" xmlns:p="http://schemas.openxmlformats.org/presentationml/2006/main">
  <p:tag name="ANGLE" val="4"/>
</p:tagLst>
</file>

<file path=ppt/tags/tag158.xml><?xml version="1.0" encoding="utf-8"?>
<p:tagLst xmlns:a="http://schemas.openxmlformats.org/drawingml/2006/main" xmlns:r="http://schemas.openxmlformats.org/officeDocument/2006/relationships" xmlns:p="http://schemas.openxmlformats.org/presentationml/2006/main">
  <p:tag name="ANGLE" val="4"/>
</p:tagLst>
</file>

<file path=ppt/tags/tag159.xml><?xml version="1.0" encoding="utf-8"?>
<p:tagLst xmlns:a="http://schemas.openxmlformats.org/drawingml/2006/main" xmlns:r="http://schemas.openxmlformats.org/officeDocument/2006/relationships" xmlns:p="http://schemas.openxmlformats.org/presentationml/2006/main">
  <p:tag name="ANGLE" val="3"/>
</p:tagLst>
</file>

<file path=ppt/tags/tag16.xml><?xml version="1.0" encoding="utf-8"?>
<p:tagLst xmlns:a="http://schemas.openxmlformats.org/drawingml/2006/main" xmlns:r="http://schemas.openxmlformats.org/officeDocument/2006/relationships" xmlns:p="http://schemas.openxmlformats.org/presentationml/2006/main">
  <p:tag name="ANGLE" val="5"/>
</p:tagLst>
</file>

<file path=ppt/tags/tag160.xml><?xml version="1.0" encoding="utf-8"?>
<p:tagLst xmlns:a="http://schemas.openxmlformats.org/drawingml/2006/main" xmlns:r="http://schemas.openxmlformats.org/officeDocument/2006/relationships" xmlns:p="http://schemas.openxmlformats.org/presentationml/2006/main">
  <p:tag name="ANGLE" val="3"/>
</p:tagLst>
</file>

<file path=ppt/tags/tag161.xml><?xml version="1.0" encoding="utf-8"?>
<p:tagLst xmlns:a="http://schemas.openxmlformats.org/drawingml/2006/main" xmlns:r="http://schemas.openxmlformats.org/officeDocument/2006/relationships" xmlns:p="http://schemas.openxmlformats.org/presentationml/2006/main">
  <p:tag name="ANGLE" val="2"/>
</p:tagLst>
</file>

<file path=ppt/tags/tag162.xml><?xml version="1.0" encoding="utf-8"?>
<p:tagLst xmlns:a="http://schemas.openxmlformats.org/drawingml/2006/main" xmlns:r="http://schemas.openxmlformats.org/officeDocument/2006/relationships" xmlns:p="http://schemas.openxmlformats.org/presentationml/2006/main">
  <p:tag name="ANGLE" val="2"/>
</p:tagLst>
</file>

<file path=ppt/tags/tag163.xml><?xml version="1.0" encoding="utf-8"?>
<p:tagLst xmlns:a="http://schemas.openxmlformats.org/drawingml/2006/main" xmlns:r="http://schemas.openxmlformats.org/officeDocument/2006/relationships" xmlns:p="http://schemas.openxmlformats.org/presentationml/2006/main">
  <p:tag name="ANGLE" val="1"/>
</p:tagLst>
</file>

<file path=ppt/tags/tag164.xml><?xml version="1.0" encoding="utf-8"?>
<p:tagLst xmlns:a="http://schemas.openxmlformats.org/drawingml/2006/main" xmlns:r="http://schemas.openxmlformats.org/officeDocument/2006/relationships" xmlns:p="http://schemas.openxmlformats.org/presentationml/2006/main">
  <p:tag name="ANGLE" val="1"/>
</p:tagLst>
</file>

<file path=ppt/tags/tag16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6.xml><?xml version="1.0" encoding="utf-8"?>
<p:tagLst xmlns:a="http://schemas.openxmlformats.org/drawingml/2006/main" xmlns:r="http://schemas.openxmlformats.org/officeDocument/2006/relationships" xmlns:p="http://schemas.openxmlformats.org/presentationml/2006/main">
  <p:tag name="THINKCELLSHAPEDONOTDELETE" val="tKcd9z.T0ityQiOhevFTgFQ"/>
</p:tagLst>
</file>

<file path=ppt/tags/tag167.xml><?xml version="1.0" encoding="utf-8"?>
<p:tagLst xmlns:a="http://schemas.openxmlformats.org/drawingml/2006/main" xmlns:r="http://schemas.openxmlformats.org/officeDocument/2006/relationships" xmlns:p="http://schemas.openxmlformats.org/presentationml/2006/main">
  <p:tag name="SHAPENAME" val="LogoImage"/>
</p:tagLst>
</file>

<file path=ppt/tags/tag168.xml><?xml version="1.0" encoding="utf-8"?>
<p:tagLst xmlns:a="http://schemas.openxmlformats.org/drawingml/2006/main" xmlns:r="http://schemas.openxmlformats.org/officeDocument/2006/relationships" xmlns:p="http://schemas.openxmlformats.org/presentationml/2006/main">
  <p:tag name="SHAPENAME" val="ClientLogo"/>
</p:tagLst>
</file>

<file path=ppt/tags/tag169.xml><?xml version="1.0" encoding="utf-8"?>
<p:tagLst xmlns:a="http://schemas.openxmlformats.org/drawingml/2006/main" xmlns:r="http://schemas.openxmlformats.org/officeDocument/2006/relationships" xmlns:p="http://schemas.openxmlformats.org/presentationml/2006/main">
  <p:tag name="SHAPENAME" val="Documenttype"/>
</p:tagLst>
</file>

<file path=ppt/tags/tag17.xml><?xml version="1.0" encoding="utf-8"?>
<p:tagLst xmlns:a="http://schemas.openxmlformats.org/drawingml/2006/main" xmlns:r="http://schemas.openxmlformats.org/officeDocument/2006/relationships" xmlns:p="http://schemas.openxmlformats.org/presentationml/2006/main">
  <p:tag name="ANGLE" val="4"/>
</p:tagLst>
</file>

<file path=ppt/tags/tag170.xml><?xml version="1.0" encoding="utf-8"?>
<p:tagLst xmlns:a="http://schemas.openxmlformats.org/drawingml/2006/main" xmlns:r="http://schemas.openxmlformats.org/officeDocument/2006/relationships" xmlns:p="http://schemas.openxmlformats.org/presentationml/2006/main">
  <p:tag name="SHAPENAME" val="Subtitle"/>
</p:tagLst>
</file>

<file path=ppt/tags/tag171.xml><?xml version="1.0" encoding="utf-8"?>
<p:tagLst xmlns:a="http://schemas.openxmlformats.org/drawingml/2006/main" xmlns:r="http://schemas.openxmlformats.org/officeDocument/2006/relationships" xmlns:p="http://schemas.openxmlformats.org/presentationml/2006/main">
  <p:tag name="SHAPENAME" val="Title"/>
</p:tagLst>
</file>

<file path=ppt/tags/tag172.xml><?xml version="1.0" encoding="utf-8"?>
<p:tagLst xmlns:a="http://schemas.openxmlformats.org/drawingml/2006/main" xmlns:r="http://schemas.openxmlformats.org/officeDocument/2006/relationships" xmlns:p="http://schemas.openxmlformats.org/presentationml/2006/main">
  <p:tag name="SHAPENAME" val="Disclaimer-template"/>
</p:tagLst>
</file>

<file path=ppt/tags/tag17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4.xml><?xml version="1.0" encoding="utf-8"?>
<p:tagLst xmlns:a="http://schemas.openxmlformats.org/drawingml/2006/main" xmlns:r="http://schemas.openxmlformats.org/officeDocument/2006/relationships" xmlns:p="http://schemas.openxmlformats.org/presentationml/2006/main">
  <p:tag name="THINKCELLSHAPEDONOTDELETE" val="tZkG5iHMTSC2mGhtG.mpRUA"/>
</p:tagLst>
</file>

<file path=ppt/tags/tag175.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76.xml><?xml version="1.0" encoding="utf-8"?>
<p:tagLst xmlns:a="http://schemas.openxmlformats.org/drawingml/2006/main" xmlns:r="http://schemas.openxmlformats.org/officeDocument/2006/relationships" xmlns:p="http://schemas.openxmlformats.org/presentationml/2006/main">
  <p:tag name="SHAPENAME" val="5. Source"/>
</p:tagLst>
</file>

<file path=ppt/tags/tag177.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78.xml><?xml version="1.0" encoding="utf-8"?>
<p:tagLst xmlns:a="http://schemas.openxmlformats.org/drawingml/2006/main" xmlns:r="http://schemas.openxmlformats.org/officeDocument/2006/relationships" xmlns:p="http://schemas.openxmlformats.org/presentationml/2006/main">
  <p:tag name="SHAPENAME" val="3. Subtitle"/>
</p:tagLst>
</file>

<file path=ppt/tags/tag179.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8.xml><?xml version="1.0" encoding="utf-8"?>
<p:tagLst xmlns:a="http://schemas.openxmlformats.org/drawingml/2006/main" xmlns:r="http://schemas.openxmlformats.org/officeDocument/2006/relationships" xmlns:p="http://schemas.openxmlformats.org/presentationml/2006/main">
  <p:tag name="ANGLE" val="4"/>
</p:tagLst>
</file>

<file path=ppt/tags/tag180.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81.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82.xml><?xml version="1.0" encoding="utf-8"?>
<p:tagLst xmlns:a="http://schemas.openxmlformats.org/drawingml/2006/main" xmlns:r="http://schemas.openxmlformats.org/officeDocument/2006/relationships" xmlns:p="http://schemas.openxmlformats.org/presentationml/2006/main">
  <p:tag name="SHAPENAME" val="5. Source"/>
</p:tagLst>
</file>

<file path=ppt/tags/tag183.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84.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85.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86.xml><?xml version="1.0" encoding="utf-8"?>
<p:tagLst xmlns:a="http://schemas.openxmlformats.org/drawingml/2006/main" xmlns:r="http://schemas.openxmlformats.org/officeDocument/2006/relationships" xmlns:p="http://schemas.openxmlformats.org/presentationml/2006/main">
  <p:tag name="SHAPENAME" val="5. Source"/>
</p:tagLst>
</file>

<file path=ppt/tags/tag187.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8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9.xml><?xml version="1.0" encoding="utf-8"?>
<p:tagLst xmlns:a="http://schemas.openxmlformats.org/drawingml/2006/main" xmlns:r="http://schemas.openxmlformats.org/officeDocument/2006/relationships" xmlns:p="http://schemas.openxmlformats.org/presentationml/2006/main">
  <p:tag name="THINKCELLSHAPEDONOTDELETE" val="tzsZQyKFgCFD5XAZPv3AWBQ"/>
</p:tagLst>
</file>

<file path=ppt/tags/tag19.xml><?xml version="1.0" encoding="utf-8"?>
<p:tagLst xmlns:a="http://schemas.openxmlformats.org/drawingml/2006/main" xmlns:r="http://schemas.openxmlformats.org/officeDocument/2006/relationships" xmlns:p="http://schemas.openxmlformats.org/presentationml/2006/main">
  <p:tag name="ANGLE" val="3"/>
</p:tagLst>
</file>

<file path=ppt/tags/tag190.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91.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92.xml><?xml version="1.0" encoding="utf-8"?>
<p:tagLst xmlns:a="http://schemas.openxmlformats.org/drawingml/2006/main" xmlns:r="http://schemas.openxmlformats.org/officeDocument/2006/relationships" xmlns:p="http://schemas.openxmlformats.org/presentationml/2006/main">
  <p:tag name="SHAPENAME" val="5. Source"/>
</p:tagLst>
</file>

<file path=ppt/tags/tag193.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9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5.xml><?xml version="1.0" encoding="utf-8"?>
<p:tagLst xmlns:a="http://schemas.openxmlformats.org/drawingml/2006/main" xmlns:r="http://schemas.openxmlformats.org/officeDocument/2006/relationships" xmlns:p="http://schemas.openxmlformats.org/presentationml/2006/main">
  <p:tag name="THINKCELLSHAPEDONOTDELETE" val="tYh.LyJP9Ef7CM8T6PUBqdw"/>
</p:tagLst>
</file>

<file path=ppt/tags/tag196.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97.xml><?xml version="1.0" encoding="utf-8"?>
<p:tagLst xmlns:a="http://schemas.openxmlformats.org/drawingml/2006/main" xmlns:r="http://schemas.openxmlformats.org/officeDocument/2006/relationships" xmlns:p="http://schemas.openxmlformats.org/presentationml/2006/main">
  <p:tag name="SHAPENAME" val="3. Subtitle"/>
</p:tagLst>
</file>

<file path=ppt/tags/tag198.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99.xml><?xml version="1.0" encoding="utf-8"?>
<p:tagLst xmlns:a="http://schemas.openxmlformats.org/drawingml/2006/main" xmlns:r="http://schemas.openxmlformats.org/officeDocument/2006/relationships" xmlns:p="http://schemas.openxmlformats.org/presentationml/2006/main">
  <p:tag name="SHAPENAME" val="5. Sourc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ANGLE" val="3"/>
</p:tagLst>
</file>

<file path=ppt/tags/tag200.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0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2.xml><?xml version="1.0" encoding="utf-8"?>
<p:tagLst xmlns:a="http://schemas.openxmlformats.org/drawingml/2006/main" xmlns:r="http://schemas.openxmlformats.org/officeDocument/2006/relationships" xmlns:p="http://schemas.openxmlformats.org/presentationml/2006/main">
  <p:tag name="THINKCELLSHAPEDONOTDELETE" val="thaJMKD2AQ9e77MMhub83YA"/>
</p:tagLst>
</file>

<file path=ppt/tags/tag203.xml><?xml version="1.0" encoding="utf-8"?>
<p:tagLst xmlns:a="http://schemas.openxmlformats.org/drawingml/2006/main" xmlns:r="http://schemas.openxmlformats.org/officeDocument/2006/relationships" xmlns:p="http://schemas.openxmlformats.org/presentationml/2006/main">
  <p:tag name="SHAPENAME" val="RectangleDark"/>
</p:tagLst>
</file>

<file path=ppt/tags/tag204.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205.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06.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207.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208.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209.xml><?xml version="1.0" encoding="utf-8"?>
<p:tagLst xmlns:a="http://schemas.openxmlformats.org/drawingml/2006/main" xmlns:r="http://schemas.openxmlformats.org/officeDocument/2006/relationships" xmlns:p="http://schemas.openxmlformats.org/presentationml/2006/main">
  <p:tag name="SHAPENAME" val="TopLineLeft"/>
</p:tagLst>
</file>

<file path=ppt/tags/tag21.xml><?xml version="1.0" encoding="utf-8"?>
<p:tagLst xmlns:a="http://schemas.openxmlformats.org/drawingml/2006/main" xmlns:r="http://schemas.openxmlformats.org/officeDocument/2006/relationships" xmlns:p="http://schemas.openxmlformats.org/presentationml/2006/main">
  <p:tag name="ANGLE" val="2"/>
</p:tagLst>
</file>

<file path=ppt/tags/tag210.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211.xml><?xml version="1.0" encoding="utf-8"?>
<p:tagLst xmlns:a="http://schemas.openxmlformats.org/drawingml/2006/main" xmlns:r="http://schemas.openxmlformats.org/officeDocument/2006/relationships" xmlns:p="http://schemas.openxmlformats.org/presentationml/2006/main">
  <p:tag name="SHAPENAME" val="3. Subtitle"/>
</p:tagLst>
</file>

<file path=ppt/tags/tag212.xml><?xml version="1.0" encoding="utf-8"?>
<p:tagLst xmlns:a="http://schemas.openxmlformats.org/drawingml/2006/main" xmlns:r="http://schemas.openxmlformats.org/officeDocument/2006/relationships" xmlns:p="http://schemas.openxmlformats.org/presentationml/2006/main">
  <p:tag name="SHAPENAME" val="5. Source"/>
</p:tagLst>
</file>

<file path=ppt/tags/tag213.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5.xml><?xml version="1.0" encoding="utf-8"?>
<p:tagLst xmlns:a="http://schemas.openxmlformats.org/drawingml/2006/main" xmlns:r="http://schemas.openxmlformats.org/officeDocument/2006/relationships" xmlns:p="http://schemas.openxmlformats.org/presentationml/2006/main">
  <p:tag name="THINKCELLSHAPEDONOTDELETE" val="t7P6iKZZoTDSflm.OoOVoMA"/>
</p:tagLst>
</file>

<file path=ppt/tags/tag216.xml><?xml version="1.0" encoding="utf-8"?>
<p:tagLst xmlns:a="http://schemas.openxmlformats.org/drawingml/2006/main" xmlns:r="http://schemas.openxmlformats.org/officeDocument/2006/relationships" xmlns:p="http://schemas.openxmlformats.org/presentationml/2006/main">
  <p:tag name="SHAPENAME" val="RectangleDark"/>
</p:tagLst>
</file>

<file path=ppt/tags/tag217.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218.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19.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22.xml><?xml version="1.0" encoding="utf-8"?>
<p:tagLst xmlns:a="http://schemas.openxmlformats.org/drawingml/2006/main" xmlns:r="http://schemas.openxmlformats.org/officeDocument/2006/relationships" xmlns:p="http://schemas.openxmlformats.org/presentationml/2006/main">
  <p:tag name="ANGLE" val="2"/>
</p:tagLst>
</file>

<file path=ppt/tags/tag220.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221.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222.xml><?xml version="1.0" encoding="utf-8"?>
<p:tagLst xmlns:a="http://schemas.openxmlformats.org/drawingml/2006/main" xmlns:r="http://schemas.openxmlformats.org/officeDocument/2006/relationships" xmlns:p="http://schemas.openxmlformats.org/presentationml/2006/main">
  <p:tag name="SHAPENAME" val="TopLineLeft"/>
</p:tagLst>
</file>

<file path=ppt/tags/tag223.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224.xml><?xml version="1.0" encoding="utf-8"?>
<p:tagLst xmlns:a="http://schemas.openxmlformats.org/drawingml/2006/main" xmlns:r="http://schemas.openxmlformats.org/officeDocument/2006/relationships" xmlns:p="http://schemas.openxmlformats.org/presentationml/2006/main">
  <p:tag name="SHAPENAME" val="3. Subtitle"/>
</p:tagLst>
</file>

<file path=ppt/tags/tag225.xml><?xml version="1.0" encoding="utf-8"?>
<p:tagLst xmlns:a="http://schemas.openxmlformats.org/drawingml/2006/main" xmlns:r="http://schemas.openxmlformats.org/officeDocument/2006/relationships" xmlns:p="http://schemas.openxmlformats.org/presentationml/2006/main">
  <p:tag name="SHAPENAME" val="5. Source"/>
</p:tagLst>
</file>

<file path=ppt/tags/tag226.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8.xml><?xml version="1.0" encoding="utf-8"?>
<p:tagLst xmlns:a="http://schemas.openxmlformats.org/drawingml/2006/main" xmlns:r="http://schemas.openxmlformats.org/officeDocument/2006/relationships" xmlns:p="http://schemas.openxmlformats.org/presentationml/2006/main">
  <p:tag name="THINKCELLSHAPEDONOTDELETE" val="t1LRCzsv.ik_t3bs5QJ6VLg"/>
</p:tagLst>
</file>

<file path=ppt/tags/tag229.xml><?xml version="1.0" encoding="utf-8"?>
<p:tagLst xmlns:a="http://schemas.openxmlformats.org/drawingml/2006/main" xmlns:r="http://schemas.openxmlformats.org/officeDocument/2006/relationships" xmlns:p="http://schemas.openxmlformats.org/presentationml/2006/main">
  <p:tag name="SHAPENAME" val="RectangleDark"/>
</p:tagLst>
</file>

<file path=ppt/tags/tag23.xml><?xml version="1.0" encoding="utf-8"?>
<p:tagLst xmlns:a="http://schemas.openxmlformats.org/drawingml/2006/main" xmlns:r="http://schemas.openxmlformats.org/officeDocument/2006/relationships" xmlns:p="http://schemas.openxmlformats.org/presentationml/2006/main">
  <p:tag name="ANGLE" val="1"/>
</p:tagLst>
</file>

<file path=ppt/tags/tag230.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231.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32.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233.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234.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235.xml><?xml version="1.0" encoding="utf-8"?>
<p:tagLst xmlns:a="http://schemas.openxmlformats.org/drawingml/2006/main" xmlns:r="http://schemas.openxmlformats.org/officeDocument/2006/relationships" xmlns:p="http://schemas.openxmlformats.org/presentationml/2006/main">
  <p:tag name="SHAPENAME" val="TopLineLeft"/>
</p:tagLst>
</file>

<file path=ppt/tags/tag236.xml><?xml version="1.0" encoding="utf-8"?>
<p:tagLst xmlns:a="http://schemas.openxmlformats.org/drawingml/2006/main" xmlns:r="http://schemas.openxmlformats.org/officeDocument/2006/relationships" xmlns:p="http://schemas.openxmlformats.org/presentationml/2006/main">
  <p:tag name="SHAPENAME" val="5. Source"/>
</p:tagLst>
</file>

<file path=ppt/tags/tag237.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238.xml><?xml version="1.0" encoding="utf-8"?>
<p:tagLst xmlns:a="http://schemas.openxmlformats.org/drawingml/2006/main" xmlns:r="http://schemas.openxmlformats.org/officeDocument/2006/relationships" xmlns:p="http://schemas.openxmlformats.org/presentationml/2006/main">
  <p:tag name="SHAPENAME" val="3. Subtitle"/>
</p:tagLst>
</file>

<file path=ppt/tags/tag239.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4.xml><?xml version="1.0" encoding="utf-8"?>
<p:tagLst xmlns:a="http://schemas.openxmlformats.org/drawingml/2006/main" xmlns:r="http://schemas.openxmlformats.org/officeDocument/2006/relationships" xmlns:p="http://schemas.openxmlformats.org/presentationml/2006/main">
  <p:tag name="ANGLE" val="1"/>
</p:tagLst>
</file>

<file path=ppt/tags/tag2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1.xml><?xml version="1.0" encoding="utf-8"?>
<p:tagLst xmlns:a="http://schemas.openxmlformats.org/drawingml/2006/main" xmlns:r="http://schemas.openxmlformats.org/officeDocument/2006/relationships" xmlns:p="http://schemas.openxmlformats.org/presentationml/2006/main">
  <p:tag name="THINKCELLSHAPEDONOTDELETE" val="tHsf0lKEfRW2M5NTSiP3pCQ"/>
</p:tagLst>
</file>

<file path=ppt/tags/tag242.xml><?xml version="1.0" encoding="utf-8"?>
<p:tagLst xmlns:a="http://schemas.openxmlformats.org/drawingml/2006/main" xmlns:r="http://schemas.openxmlformats.org/officeDocument/2006/relationships" xmlns:p="http://schemas.openxmlformats.org/presentationml/2006/main">
  <p:tag name="SHAPENAME" val="RectangleDark"/>
</p:tagLst>
</file>

<file path=ppt/tags/tag243.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244.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45.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246.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247.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248.xml><?xml version="1.0" encoding="utf-8"?>
<p:tagLst xmlns:a="http://schemas.openxmlformats.org/drawingml/2006/main" xmlns:r="http://schemas.openxmlformats.org/officeDocument/2006/relationships" xmlns:p="http://schemas.openxmlformats.org/presentationml/2006/main">
  <p:tag name="SHAPENAME" val="TopLineLeft"/>
</p:tagLst>
</file>

<file path=ppt/tags/tag249.xml><?xml version="1.0" encoding="utf-8"?>
<p:tagLst xmlns:a="http://schemas.openxmlformats.org/drawingml/2006/main" xmlns:r="http://schemas.openxmlformats.org/officeDocument/2006/relationships" xmlns:p="http://schemas.openxmlformats.org/presentationml/2006/main">
  <p:tag name="SHAPENAME" val="5. Sourc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0.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251.xml><?xml version="1.0" encoding="utf-8"?>
<p:tagLst xmlns:a="http://schemas.openxmlformats.org/drawingml/2006/main" xmlns:r="http://schemas.openxmlformats.org/officeDocument/2006/relationships" xmlns:p="http://schemas.openxmlformats.org/presentationml/2006/main">
  <p:tag name="SHAPENAME" val="3. Subtitle"/>
</p:tagLst>
</file>

<file path=ppt/tags/tag252.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4.xml><?xml version="1.0" encoding="utf-8"?>
<p:tagLst xmlns:a="http://schemas.openxmlformats.org/drawingml/2006/main" xmlns:r="http://schemas.openxmlformats.org/officeDocument/2006/relationships" xmlns:p="http://schemas.openxmlformats.org/presentationml/2006/main">
  <p:tag name="THINKCELLSHAPEDONOTDELETE" val="tjPpd5uKiKgbfSxqQQ0aBGA"/>
</p:tagLst>
</file>

<file path=ppt/tags/tag255.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256.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257.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58.xml><?xml version="1.0" encoding="utf-8"?>
<p:tagLst xmlns:a="http://schemas.openxmlformats.org/drawingml/2006/main" xmlns:r="http://schemas.openxmlformats.org/officeDocument/2006/relationships" xmlns:p="http://schemas.openxmlformats.org/presentationml/2006/main">
  <p:tag name="SHAPENAME" val="TopLineLeft"/>
</p:tagLst>
</file>

<file path=ppt/tags/tag259.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La5NG5p6QVlH6GlSHMQ0RQ"/>
</p:tagLst>
</file>

<file path=ppt/tags/tag260.xml><?xml version="1.0" encoding="utf-8"?>
<p:tagLst xmlns:a="http://schemas.openxmlformats.org/drawingml/2006/main" xmlns:r="http://schemas.openxmlformats.org/officeDocument/2006/relationships" xmlns:p="http://schemas.openxmlformats.org/presentationml/2006/main">
  <p:tag name="SHAPENAME" val="TopLineLeft"/>
</p:tagLst>
</file>

<file path=ppt/tags/tag261.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262.xml><?xml version="1.0" encoding="utf-8"?>
<p:tagLst xmlns:a="http://schemas.openxmlformats.org/drawingml/2006/main" xmlns:r="http://schemas.openxmlformats.org/officeDocument/2006/relationships" xmlns:p="http://schemas.openxmlformats.org/presentationml/2006/main">
  <p:tag name="SHAPENAME" val="5. Source"/>
</p:tagLst>
</file>

<file path=ppt/tags/tag263.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264.xml><?xml version="1.0" encoding="utf-8"?>
<p:tagLst xmlns:a="http://schemas.openxmlformats.org/drawingml/2006/main" xmlns:r="http://schemas.openxmlformats.org/officeDocument/2006/relationships" xmlns:p="http://schemas.openxmlformats.org/presentationml/2006/main">
  <p:tag name="SHAPENAME" val="3. Subtitle"/>
</p:tagLst>
</file>

<file path=ppt/tags/tag265.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6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7.xml><?xml version="1.0" encoding="utf-8"?>
<p:tagLst xmlns:a="http://schemas.openxmlformats.org/drawingml/2006/main" xmlns:r="http://schemas.openxmlformats.org/officeDocument/2006/relationships" xmlns:p="http://schemas.openxmlformats.org/presentationml/2006/main">
  <p:tag name="THINKCELLSHAPEDONOTDELETE" val="tHPFw0tr2VymfPrG.nUcDKQ"/>
</p:tagLst>
</file>

<file path=ppt/tags/tag268.xml><?xml version="1.0" encoding="utf-8"?>
<p:tagLst xmlns:a="http://schemas.openxmlformats.org/drawingml/2006/main" xmlns:r="http://schemas.openxmlformats.org/officeDocument/2006/relationships" xmlns:p="http://schemas.openxmlformats.org/presentationml/2006/main">
  <p:tag name="SHAPENAME" val="RectangleDark"/>
</p:tagLst>
</file>

<file path=ppt/tags/tag269.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27.xml><?xml version="1.0" encoding="utf-8"?>
<p:tagLst xmlns:a="http://schemas.openxmlformats.org/drawingml/2006/main" xmlns:r="http://schemas.openxmlformats.org/officeDocument/2006/relationships" xmlns:p="http://schemas.openxmlformats.org/presentationml/2006/main">
  <p:tag name="SHAPENAME" val="LogoImage"/>
</p:tagLst>
</file>

<file path=ppt/tags/tag270.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71.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272.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273.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274.xml><?xml version="1.0" encoding="utf-8"?>
<p:tagLst xmlns:a="http://schemas.openxmlformats.org/drawingml/2006/main" xmlns:r="http://schemas.openxmlformats.org/officeDocument/2006/relationships" xmlns:p="http://schemas.openxmlformats.org/presentationml/2006/main">
  <p:tag name="SHAPENAME" val="TopLineLeft"/>
</p:tagLst>
</file>

<file path=ppt/tags/tag275.xml><?xml version="1.0" encoding="utf-8"?>
<p:tagLst xmlns:a="http://schemas.openxmlformats.org/drawingml/2006/main" xmlns:r="http://schemas.openxmlformats.org/officeDocument/2006/relationships" xmlns:p="http://schemas.openxmlformats.org/presentationml/2006/main">
  <p:tag name="SHAPENAME" val="5. Source"/>
</p:tagLst>
</file>

<file path=ppt/tags/tag276.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277.xml><?xml version="1.0" encoding="utf-8"?>
<p:tagLst xmlns:a="http://schemas.openxmlformats.org/drawingml/2006/main" xmlns:r="http://schemas.openxmlformats.org/officeDocument/2006/relationships" xmlns:p="http://schemas.openxmlformats.org/presentationml/2006/main">
  <p:tag name="SHAPENAME" val="3. Subtitle"/>
</p:tagLst>
</file>

<file path=ppt/tags/tag278.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7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SHAPENAME" val="ClientLogo"/>
</p:tagLst>
</file>

<file path=ppt/tags/tag280.xml><?xml version="1.0" encoding="utf-8"?>
<p:tagLst xmlns:a="http://schemas.openxmlformats.org/drawingml/2006/main" xmlns:r="http://schemas.openxmlformats.org/officeDocument/2006/relationships" xmlns:p="http://schemas.openxmlformats.org/presentationml/2006/main">
  <p:tag name="THINKCELLSHAPEDONOTDELETE" val="tHsf0lKEfRW2M5NTSiP3pCQ"/>
</p:tagLst>
</file>

<file path=ppt/tags/tag281.xml><?xml version="1.0" encoding="utf-8"?>
<p:tagLst xmlns:a="http://schemas.openxmlformats.org/drawingml/2006/main" xmlns:r="http://schemas.openxmlformats.org/officeDocument/2006/relationships" xmlns:p="http://schemas.openxmlformats.org/presentationml/2006/main">
  <p:tag name="SHAPENAME" val="RectangleDark"/>
</p:tagLst>
</file>

<file path=ppt/tags/tag282.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283.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84.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285.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286.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287.xml><?xml version="1.0" encoding="utf-8"?>
<p:tagLst xmlns:a="http://schemas.openxmlformats.org/drawingml/2006/main" xmlns:r="http://schemas.openxmlformats.org/officeDocument/2006/relationships" xmlns:p="http://schemas.openxmlformats.org/presentationml/2006/main">
  <p:tag name="SHAPENAME" val="TopLineLeft"/>
</p:tagLst>
</file>

<file path=ppt/tags/tag288.xml><?xml version="1.0" encoding="utf-8"?>
<p:tagLst xmlns:a="http://schemas.openxmlformats.org/drawingml/2006/main" xmlns:r="http://schemas.openxmlformats.org/officeDocument/2006/relationships" xmlns:p="http://schemas.openxmlformats.org/presentationml/2006/main">
  <p:tag name="SHAPENAME" val="5. Source"/>
</p:tagLst>
</file>

<file path=ppt/tags/tag289.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29.xml><?xml version="1.0" encoding="utf-8"?>
<p:tagLst xmlns:a="http://schemas.openxmlformats.org/drawingml/2006/main" xmlns:r="http://schemas.openxmlformats.org/officeDocument/2006/relationships" xmlns:p="http://schemas.openxmlformats.org/presentationml/2006/main">
  <p:tag name="SHAPENAME" val="Documenttype"/>
</p:tagLst>
</file>

<file path=ppt/tags/tag290.xml><?xml version="1.0" encoding="utf-8"?>
<p:tagLst xmlns:a="http://schemas.openxmlformats.org/drawingml/2006/main" xmlns:r="http://schemas.openxmlformats.org/officeDocument/2006/relationships" xmlns:p="http://schemas.openxmlformats.org/presentationml/2006/main">
  <p:tag name="SHAPENAME" val="3. Subtitle"/>
</p:tagLst>
</file>

<file path=ppt/tags/tag291.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9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3.xml><?xml version="1.0" encoding="utf-8"?>
<p:tagLst xmlns:a="http://schemas.openxmlformats.org/drawingml/2006/main" xmlns:r="http://schemas.openxmlformats.org/officeDocument/2006/relationships" xmlns:p="http://schemas.openxmlformats.org/presentationml/2006/main">
  <p:tag name="THINKCELLSHAPEDONOTDELETE" val="tHsf0lKEfRW2M5NTSiP3pCQ"/>
</p:tagLst>
</file>

<file path=ppt/tags/tag294.xml><?xml version="1.0" encoding="utf-8"?>
<p:tagLst xmlns:a="http://schemas.openxmlformats.org/drawingml/2006/main" xmlns:r="http://schemas.openxmlformats.org/officeDocument/2006/relationships" xmlns:p="http://schemas.openxmlformats.org/presentationml/2006/main">
  <p:tag name="SHAPENAME" val="RectangleDark"/>
</p:tagLst>
</file>

<file path=ppt/tags/tag295.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296.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97.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298.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299.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SUb1LmWUTH66PHUHOGMc5A"/>
</p:tagLst>
</file>

<file path=ppt/tags/tag30.xml><?xml version="1.0" encoding="utf-8"?>
<p:tagLst xmlns:a="http://schemas.openxmlformats.org/drawingml/2006/main" xmlns:r="http://schemas.openxmlformats.org/officeDocument/2006/relationships" xmlns:p="http://schemas.openxmlformats.org/presentationml/2006/main">
  <p:tag name="SHAPENAME" val="Subtitle"/>
</p:tagLst>
</file>

<file path=ppt/tags/tag300.xml><?xml version="1.0" encoding="utf-8"?>
<p:tagLst xmlns:a="http://schemas.openxmlformats.org/drawingml/2006/main" xmlns:r="http://schemas.openxmlformats.org/officeDocument/2006/relationships" xmlns:p="http://schemas.openxmlformats.org/presentationml/2006/main">
  <p:tag name="SHAPENAME" val="TopLineLeft"/>
</p:tagLst>
</file>

<file path=ppt/tags/tag301.xml><?xml version="1.0" encoding="utf-8"?>
<p:tagLst xmlns:a="http://schemas.openxmlformats.org/drawingml/2006/main" xmlns:r="http://schemas.openxmlformats.org/officeDocument/2006/relationships" xmlns:p="http://schemas.openxmlformats.org/presentationml/2006/main">
  <p:tag name="SHAPENAME" val="5. Source"/>
</p:tagLst>
</file>

<file path=ppt/tags/tag302.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303.xml><?xml version="1.0" encoding="utf-8"?>
<p:tagLst xmlns:a="http://schemas.openxmlformats.org/drawingml/2006/main" xmlns:r="http://schemas.openxmlformats.org/officeDocument/2006/relationships" xmlns:p="http://schemas.openxmlformats.org/presentationml/2006/main">
  <p:tag name="SHAPENAME" val="3. Subtitle"/>
</p:tagLst>
</file>

<file path=ppt/tags/tag304.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305.xml><?xml version="1.0" encoding="utf-8"?>
<p:tagLst xmlns:a="http://schemas.openxmlformats.org/drawingml/2006/main" xmlns:r="http://schemas.openxmlformats.org/officeDocument/2006/relationships" xmlns:p="http://schemas.openxmlformats.org/presentationml/2006/main">
  <p:tag name="SHAPENAME" val="BottomLine"/>
</p:tagLst>
</file>

<file path=ppt/tags/tag306.xml><?xml version="1.0" encoding="utf-8"?>
<p:tagLst xmlns:a="http://schemas.openxmlformats.org/drawingml/2006/main" xmlns:r="http://schemas.openxmlformats.org/officeDocument/2006/relationships" xmlns:p="http://schemas.openxmlformats.org/presentationml/2006/main">
  <p:tag name="SHAPENAME" val="TopLine"/>
</p:tagLst>
</file>

<file path=ppt/tags/tag307.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308.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309.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31.xml><?xml version="1.0" encoding="utf-8"?>
<p:tagLst xmlns:a="http://schemas.openxmlformats.org/drawingml/2006/main" xmlns:r="http://schemas.openxmlformats.org/officeDocument/2006/relationships" xmlns:p="http://schemas.openxmlformats.org/presentationml/2006/main">
  <p:tag name="SHAPENAME" val="Title"/>
</p:tagLst>
</file>

<file path=ppt/tags/tag310.xml><?xml version="1.0" encoding="utf-8"?>
<p:tagLst xmlns:a="http://schemas.openxmlformats.org/drawingml/2006/main" xmlns:r="http://schemas.openxmlformats.org/officeDocument/2006/relationships" xmlns:p="http://schemas.openxmlformats.org/presentationml/2006/main">
  <p:tag name="SHAPENAME" val="5. Source"/>
</p:tagLst>
</file>

<file path=ppt/tags/tag311.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312.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313.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314.xml><?xml version="1.0" encoding="utf-8"?>
<p:tagLst xmlns:a="http://schemas.openxmlformats.org/drawingml/2006/main" xmlns:r="http://schemas.openxmlformats.org/officeDocument/2006/relationships" xmlns:p="http://schemas.openxmlformats.org/presentationml/2006/main">
  <p:tag name="SHAPENAME" val="5. Source"/>
</p:tagLst>
</file>

<file path=ppt/tags/tag315.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3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7.xml><?xml version="1.0" encoding="utf-8"?>
<p:tagLst xmlns:a="http://schemas.openxmlformats.org/drawingml/2006/main" xmlns:r="http://schemas.openxmlformats.org/officeDocument/2006/relationships" xmlns:p="http://schemas.openxmlformats.org/presentationml/2006/main">
  <p:tag name="SHAPENAME" val="LogoImage"/>
</p:tagLst>
</file>

<file path=ppt/tags/tag318.xml><?xml version="1.0" encoding="utf-8"?>
<p:tagLst xmlns:a="http://schemas.openxmlformats.org/drawingml/2006/main" xmlns:r="http://schemas.openxmlformats.org/officeDocument/2006/relationships" xmlns:p="http://schemas.openxmlformats.org/presentationml/2006/main">
  <p:tag name="SHAPENAME" val="5. Source"/>
</p:tagLst>
</file>

<file path=ppt/tags/tag3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SHAPENAME" val="Disclaimer-template"/>
</p:tagLst>
</file>

<file path=ppt/tags/tag320.xml><?xml version="1.0" encoding="utf-8"?>
<p:tagLst xmlns:a="http://schemas.openxmlformats.org/drawingml/2006/main" xmlns:r="http://schemas.openxmlformats.org/officeDocument/2006/relationships" xmlns:p="http://schemas.openxmlformats.org/presentationml/2006/main">
  <p:tag name="THINKCELLSHAPEDONOTDELETE" val="tdYhlT7lGQomWkE8tnMs3lw"/>
</p:tagLst>
</file>

<file path=ppt/tags/tag321.xml><?xml version="1.0" encoding="utf-8"?>
<p:tagLst xmlns:a="http://schemas.openxmlformats.org/drawingml/2006/main" xmlns:r="http://schemas.openxmlformats.org/officeDocument/2006/relationships" xmlns:p="http://schemas.openxmlformats.org/presentationml/2006/main">
  <p:tag name="SHAPENAME" val="ClientLogo"/>
</p:tagLst>
</file>

<file path=ppt/tags/tag322.xml><?xml version="1.0" encoding="utf-8"?>
<p:tagLst xmlns:a="http://schemas.openxmlformats.org/drawingml/2006/main" xmlns:r="http://schemas.openxmlformats.org/officeDocument/2006/relationships" xmlns:p="http://schemas.openxmlformats.org/presentationml/2006/main">
  <p:tag name="SHAPENAME" val="Documenttype"/>
</p:tagLst>
</file>

<file path=ppt/tags/tag323.xml><?xml version="1.0" encoding="utf-8"?>
<p:tagLst xmlns:a="http://schemas.openxmlformats.org/drawingml/2006/main" xmlns:r="http://schemas.openxmlformats.org/officeDocument/2006/relationships" xmlns:p="http://schemas.openxmlformats.org/presentationml/2006/main">
  <p:tag name="SHAPENAME" val="Subtitle"/>
</p:tagLst>
</file>

<file path=ppt/tags/tag324.xml><?xml version="1.0" encoding="utf-8"?>
<p:tagLst xmlns:a="http://schemas.openxmlformats.org/drawingml/2006/main" xmlns:r="http://schemas.openxmlformats.org/officeDocument/2006/relationships" xmlns:p="http://schemas.openxmlformats.org/presentationml/2006/main">
  <p:tag name="SHAPENAME" val="Title"/>
</p:tagLst>
</file>

<file path=ppt/tags/tag3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6.xml><?xml version="1.0" encoding="utf-8"?>
<p:tagLst xmlns:a="http://schemas.openxmlformats.org/drawingml/2006/main" xmlns:r="http://schemas.openxmlformats.org/officeDocument/2006/relationships" xmlns:p="http://schemas.openxmlformats.org/presentationml/2006/main">
  <p:tag name="THINKCELLSHAPEDONOTDELETE" val="t58aEULAlytEmoKDPnzJ1pA"/>
</p:tagLst>
</file>

<file path=ppt/tags/tag327.xml><?xml version="1.0" encoding="utf-8"?>
<p:tagLst xmlns:a="http://schemas.openxmlformats.org/drawingml/2006/main" xmlns:r="http://schemas.openxmlformats.org/officeDocument/2006/relationships" xmlns:p="http://schemas.openxmlformats.org/presentationml/2006/main">
  <p:tag name="THINKCELLSHAPEDONOTDELETE" val="ttTjYkrerKR9GGOfNPB4udA"/>
</p:tagLst>
</file>

<file path=ppt/tags/tag328.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329.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0.xml><?xml version="1.0" encoding="utf-8"?>
<p:tagLst xmlns:a="http://schemas.openxmlformats.org/drawingml/2006/main" xmlns:r="http://schemas.openxmlformats.org/officeDocument/2006/relationships" xmlns:p="http://schemas.openxmlformats.org/presentationml/2006/main">
  <p:tag name="THINKCELLSHAPEDONOTDELETE" val="tLwrBmJNC6ls2B5UaTdGP.A"/>
</p:tagLst>
</file>

<file path=ppt/tags/tag331.xml><?xml version="1.0" encoding="utf-8"?>
<p:tagLst xmlns:a="http://schemas.openxmlformats.org/drawingml/2006/main" xmlns:r="http://schemas.openxmlformats.org/officeDocument/2006/relationships" xmlns:p="http://schemas.openxmlformats.org/presentationml/2006/main">
  <p:tag name="THINKCELLSHAPEDONOTDELETE" val="tm5KLtPmB_0JR83F6xquGZQ"/>
</p:tagLst>
</file>

<file path=ppt/tags/tag332.xml><?xml version="1.0" encoding="utf-8"?>
<p:tagLst xmlns:a="http://schemas.openxmlformats.org/drawingml/2006/main" xmlns:r="http://schemas.openxmlformats.org/officeDocument/2006/relationships" xmlns:p="http://schemas.openxmlformats.org/presentationml/2006/main">
  <p:tag name="THINKCELLSHAPEDONOTDELETE" val="tDSH8ctBSOtdUMYFwtFffBw"/>
</p:tagLst>
</file>

<file path=ppt/tags/tag333.xml><?xml version="1.0" encoding="utf-8"?>
<p:tagLst xmlns:a="http://schemas.openxmlformats.org/drawingml/2006/main" xmlns:r="http://schemas.openxmlformats.org/officeDocument/2006/relationships" xmlns:p="http://schemas.openxmlformats.org/presentationml/2006/main">
  <p:tag name="THINKCELLSHAPEDONOTDELETE" val="tJN5Fey1gnT5FoGb7ekWCdg"/>
</p:tagLst>
</file>

<file path=ppt/tags/tag334.xml><?xml version="1.0" encoding="utf-8"?>
<p:tagLst xmlns:a="http://schemas.openxmlformats.org/drawingml/2006/main" xmlns:r="http://schemas.openxmlformats.org/officeDocument/2006/relationships" xmlns:p="http://schemas.openxmlformats.org/presentationml/2006/main">
  <p:tag name="THINKCELLSHAPEDONOTDELETE" val="tmQjoj4KjxwHiIg2fxHJNZw"/>
</p:tagLst>
</file>

<file path=ppt/tags/tag335.xml><?xml version="1.0" encoding="utf-8"?>
<p:tagLst xmlns:a="http://schemas.openxmlformats.org/drawingml/2006/main" xmlns:r="http://schemas.openxmlformats.org/officeDocument/2006/relationships" xmlns:p="http://schemas.openxmlformats.org/presentationml/2006/main">
  <p:tag name="THINKCELLSHAPEDONOTDELETE" val="tRMeGznsfqRgbqBjW1MlXpw"/>
</p:tagLst>
</file>

<file path=ppt/tags/tag3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7.xml><?xml version="1.0" encoding="utf-8"?>
<p:tagLst xmlns:a="http://schemas.openxmlformats.org/drawingml/2006/main" xmlns:r="http://schemas.openxmlformats.org/officeDocument/2006/relationships" xmlns:p="http://schemas.openxmlformats.org/presentationml/2006/main">
  <p:tag name="THINKCELLSHAPEDONOTDELETE" val="tj_EUAPi7_8bdDO2CTelfEA"/>
</p:tagLst>
</file>

<file path=ppt/tags/tag338.xml><?xml version="1.0" encoding="utf-8"?>
<p:tagLst xmlns:a="http://schemas.openxmlformats.org/drawingml/2006/main" xmlns:r="http://schemas.openxmlformats.org/officeDocument/2006/relationships" xmlns:p="http://schemas.openxmlformats.org/presentationml/2006/main">
  <p:tag name="THINKCELLSHAPEDONOTDELETE" val="ttTjYkrerKR9GGOfNPB4udA"/>
</p:tagLst>
</file>

<file path=ppt/tags/tag339.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5tNN_OdVRnC_8Tatiiw6bA"/>
</p:tagLst>
</file>

<file path=ppt/tags/tag340.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341.xml><?xml version="1.0" encoding="utf-8"?>
<p:tagLst xmlns:a="http://schemas.openxmlformats.org/drawingml/2006/main" xmlns:r="http://schemas.openxmlformats.org/officeDocument/2006/relationships" xmlns:p="http://schemas.openxmlformats.org/presentationml/2006/main">
  <p:tag name="THINKCELLSHAPEDONOTDELETE" val="t0SsCJPJTwUI5XFqJjlXI9w"/>
</p:tagLst>
</file>

<file path=ppt/tags/tag342.xml><?xml version="1.0" encoding="utf-8"?>
<p:tagLst xmlns:a="http://schemas.openxmlformats.org/drawingml/2006/main" xmlns:r="http://schemas.openxmlformats.org/officeDocument/2006/relationships" xmlns:p="http://schemas.openxmlformats.org/presentationml/2006/main">
  <p:tag name="THINKCELLSHAPEDONOTDELETE" val="tFgMKLZMkNCkeB5EagGWbxw"/>
</p:tagLst>
</file>

<file path=ppt/tags/tag343.xml><?xml version="1.0" encoding="utf-8"?>
<p:tagLst xmlns:a="http://schemas.openxmlformats.org/drawingml/2006/main" xmlns:r="http://schemas.openxmlformats.org/officeDocument/2006/relationships" xmlns:p="http://schemas.openxmlformats.org/presentationml/2006/main">
  <p:tag name="THINKCELLSHAPEDONOTDELETE" val="t_Embwf4CaOhvtSPLB5YNvQ"/>
</p:tagLst>
</file>

<file path=ppt/tags/tag344.xml><?xml version="1.0" encoding="utf-8"?>
<p:tagLst xmlns:a="http://schemas.openxmlformats.org/drawingml/2006/main" xmlns:r="http://schemas.openxmlformats.org/officeDocument/2006/relationships" xmlns:p="http://schemas.openxmlformats.org/presentationml/2006/main">
  <p:tag name="THINKCELLSHAPEDONOTDELETE" val="thpir190mZevNEFpBb.Cnag"/>
</p:tagLst>
</file>

<file path=ppt/tags/tag345.xml><?xml version="1.0" encoding="utf-8"?>
<p:tagLst xmlns:a="http://schemas.openxmlformats.org/drawingml/2006/main" xmlns:r="http://schemas.openxmlformats.org/officeDocument/2006/relationships" xmlns:p="http://schemas.openxmlformats.org/presentationml/2006/main">
  <p:tag name="THINKCELLSHAPEDONOTDELETE" val="tQFJW.tJY_1.nGjOVlLrvQg"/>
</p:tagLst>
</file>

<file path=ppt/tags/tag346.xml><?xml version="1.0" encoding="utf-8"?>
<p:tagLst xmlns:a="http://schemas.openxmlformats.org/drawingml/2006/main" xmlns:r="http://schemas.openxmlformats.org/officeDocument/2006/relationships" xmlns:p="http://schemas.openxmlformats.org/presentationml/2006/main">
  <p:tag name="THINKCELLSHAPEDONOTDELETE" val="tgyt_AKlFujRlgPfqHZpovA"/>
</p:tagLst>
</file>

<file path=ppt/tags/tag3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8.xml><?xml version="1.0" encoding="utf-8"?>
<p:tagLst xmlns:a="http://schemas.openxmlformats.org/drawingml/2006/main" xmlns:r="http://schemas.openxmlformats.org/officeDocument/2006/relationships" xmlns:p="http://schemas.openxmlformats.org/presentationml/2006/main">
  <p:tag name="THINKCELLSHAPEDONOTDELETE" val="t6kXtgfR13QZ4TUGZDm8iAQ"/>
</p:tagLst>
</file>

<file path=ppt/tags/tag34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350.xml><?xml version="1.0" encoding="utf-8"?>
<p:tagLst xmlns:a="http://schemas.openxmlformats.org/drawingml/2006/main" xmlns:r="http://schemas.openxmlformats.org/officeDocument/2006/relationships" xmlns:p="http://schemas.openxmlformats.org/presentationml/2006/main">
  <p:tag name="THINKCELLSHAPEDONOTDELETE" val="ti_39XWAZ76xoL3PsuqLADQ"/>
</p:tagLst>
</file>

<file path=ppt/tags/tag3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2.xml><?xml version="1.0" encoding="utf-8"?>
<p:tagLst xmlns:a="http://schemas.openxmlformats.org/drawingml/2006/main" xmlns:r="http://schemas.openxmlformats.org/officeDocument/2006/relationships" xmlns:p="http://schemas.openxmlformats.org/presentationml/2006/main">
  <p:tag name="THINKCELLSHAPEDONOTDELETE" val="tj_EUAPi7_8bdDO2CTelfEA"/>
</p:tagLst>
</file>

<file path=ppt/tags/tag353.xml><?xml version="1.0" encoding="utf-8"?>
<p:tagLst xmlns:a="http://schemas.openxmlformats.org/drawingml/2006/main" xmlns:r="http://schemas.openxmlformats.org/officeDocument/2006/relationships" xmlns:p="http://schemas.openxmlformats.org/presentationml/2006/main">
  <p:tag name="THINKCELLSHAPEDONOTDELETE" val="ttTjYkrerKR9GGOfNPB4udA"/>
</p:tagLst>
</file>

<file path=ppt/tags/tag354.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355.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356.xml><?xml version="1.0" encoding="utf-8"?>
<p:tagLst xmlns:a="http://schemas.openxmlformats.org/drawingml/2006/main" xmlns:r="http://schemas.openxmlformats.org/officeDocument/2006/relationships" xmlns:p="http://schemas.openxmlformats.org/presentationml/2006/main">
  <p:tag name="THINKCELLSHAPEDONOTDELETE" val="t0SsCJPJTwUI5XFqJjlXI9w"/>
</p:tagLst>
</file>

<file path=ppt/tags/tag357.xml><?xml version="1.0" encoding="utf-8"?>
<p:tagLst xmlns:a="http://schemas.openxmlformats.org/drawingml/2006/main" xmlns:r="http://schemas.openxmlformats.org/officeDocument/2006/relationships" xmlns:p="http://schemas.openxmlformats.org/presentationml/2006/main">
  <p:tag name="THINKCELLSHAPEDONOTDELETE" val="tFgMKLZMkNCkeB5EagGWbxw"/>
</p:tagLst>
</file>

<file path=ppt/tags/tag358.xml><?xml version="1.0" encoding="utf-8"?>
<p:tagLst xmlns:a="http://schemas.openxmlformats.org/drawingml/2006/main" xmlns:r="http://schemas.openxmlformats.org/officeDocument/2006/relationships" xmlns:p="http://schemas.openxmlformats.org/presentationml/2006/main">
  <p:tag name="THINKCELLSHAPEDONOTDELETE" val="tsKAlW8Co1GKxrp7Sm6ho3w"/>
</p:tagLst>
</file>

<file path=ppt/tags/tag359.xml><?xml version="1.0" encoding="utf-8"?>
<p:tagLst xmlns:a="http://schemas.openxmlformats.org/drawingml/2006/main" xmlns:r="http://schemas.openxmlformats.org/officeDocument/2006/relationships" xmlns:p="http://schemas.openxmlformats.org/presentationml/2006/main">
  <p:tag name="THINKCELLSHAPEDONOTDELETE" val="tP8aVnhh.bkIkEWOQloxUfQ"/>
</p:tagLst>
</file>

<file path=ppt/tags/tag36.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360.xml><?xml version="1.0" encoding="utf-8"?>
<p:tagLst xmlns:a="http://schemas.openxmlformats.org/drawingml/2006/main" xmlns:r="http://schemas.openxmlformats.org/officeDocument/2006/relationships" xmlns:p="http://schemas.openxmlformats.org/presentationml/2006/main">
  <p:tag name="THINKCELLSHAPEDONOTDELETE" val="tenzajdPDr8RHgcufWrCFoQ"/>
</p:tagLst>
</file>

<file path=ppt/tags/tag361.xml><?xml version="1.0" encoding="utf-8"?>
<p:tagLst xmlns:a="http://schemas.openxmlformats.org/drawingml/2006/main" xmlns:r="http://schemas.openxmlformats.org/officeDocument/2006/relationships" xmlns:p="http://schemas.openxmlformats.org/presentationml/2006/main">
  <p:tag name="THINKCELLSHAPEDONOTDELETE" val="toDNTiDR9R3xjOsimABZCeQ"/>
</p:tagLst>
</file>

<file path=ppt/tags/tag36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3.xml><?xml version="1.0" encoding="utf-8"?>
<p:tagLst xmlns:a="http://schemas.openxmlformats.org/drawingml/2006/main" xmlns:r="http://schemas.openxmlformats.org/officeDocument/2006/relationships" xmlns:p="http://schemas.openxmlformats.org/presentationml/2006/main">
  <p:tag name="THINKCELLSHAPEDONOTDELETE" val="tj_EUAPi7_8bdDO2CTelfEA"/>
</p:tagLst>
</file>

<file path=ppt/tags/tag364.xml><?xml version="1.0" encoding="utf-8"?>
<p:tagLst xmlns:a="http://schemas.openxmlformats.org/drawingml/2006/main" xmlns:r="http://schemas.openxmlformats.org/officeDocument/2006/relationships" xmlns:p="http://schemas.openxmlformats.org/presentationml/2006/main">
  <p:tag name="THINKCELLSHAPEDONOTDELETE" val="ttTjYkrerKR9GGOfNPB4udA"/>
</p:tagLst>
</file>

<file path=ppt/tags/tag365.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366.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367.xml><?xml version="1.0" encoding="utf-8"?>
<p:tagLst xmlns:a="http://schemas.openxmlformats.org/drawingml/2006/main" xmlns:r="http://schemas.openxmlformats.org/officeDocument/2006/relationships" xmlns:p="http://schemas.openxmlformats.org/presentationml/2006/main">
  <p:tag name="THINKCELLSHAPEDONOTDELETE" val="t0SsCJPJTwUI5XFqJjlXI9w"/>
</p:tagLst>
</file>

<file path=ppt/tags/tag368.xml><?xml version="1.0" encoding="utf-8"?>
<p:tagLst xmlns:a="http://schemas.openxmlformats.org/drawingml/2006/main" xmlns:r="http://schemas.openxmlformats.org/officeDocument/2006/relationships" xmlns:p="http://schemas.openxmlformats.org/presentationml/2006/main">
  <p:tag name="THINKCELLSHAPEDONOTDELETE" val="tFgMKLZMkNCkeB5EagGWbxw"/>
</p:tagLst>
</file>

<file path=ppt/tags/tag369.xml><?xml version="1.0" encoding="utf-8"?>
<p:tagLst xmlns:a="http://schemas.openxmlformats.org/drawingml/2006/main" xmlns:r="http://schemas.openxmlformats.org/officeDocument/2006/relationships" xmlns:p="http://schemas.openxmlformats.org/presentationml/2006/main">
  <p:tag name="THINKCELLSHAPEDONOTDELETE" val="tsKAlW8Co1GKxrp7Sm6ho3w"/>
</p:tagLst>
</file>

<file path=ppt/tags/tag37.xml><?xml version="1.0" encoding="utf-8"?>
<p:tagLst xmlns:a="http://schemas.openxmlformats.org/drawingml/2006/main" xmlns:r="http://schemas.openxmlformats.org/officeDocument/2006/relationships" xmlns:p="http://schemas.openxmlformats.org/presentationml/2006/main">
  <p:tag name="SHAPENAME" val="5. Source"/>
</p:tagLst>
</file>

<file path=ppt/tags/tag370.xml><?xml version="1.0" encoding="utf-8"?>
<p:tagLst xmlns:a="http://schemas.openxmlformats.org/drawingml/2006/main" xmlns:r="http://schemas.openxmlformats.org/officeDocument/2006/relationships" xmlns:p="http://schemas.openxmlformats.org/presentationml/2006/main">
  <p:tag name="THINKCELLSHAPEDONOTDELETE" val="tp7WYL.mH.u7zknoHx29cVw"/>
</p:tagLst>
</file>

<file path=ppt/tags/tag371.xml><?xml version="1.0" encoding="utf-8"?>
<p:tagLst xmlns:a="http://schemas.openxmlformats.org/drawingml/2006/main" xmlns:r="http://schemas.openxmlformats.org/officeDocument/2006/relationships" xmlns:p="http://schemas.openxmlformats.org/presentationml/2006/main">
  <p:tag name="THINKCELLSHAPEDONOTDELETE" val="tm7OL_IJ5eZJJwUecuCeeHQ"/>
</p:tagLst>
</file>

<file path=ppt/tags/tag372.xml><?xml version="1.0" encoding="utf-8"?>
<p:tagLst xmlns:a="http://schemas.openxmlformats.org/drawingml/2006/main" xmlns:r="http://schemas.openxmlformats.org/officeDocument/2006/relationships" xmlns:p="http://schemas.openxmlformats.org/presentationml/2006/main">
  <p:tag name="THINKCELLSHAPEDONOTDELETE" val="t9zp5Jnwvrx7C1xVIkBuuug"/>
</p:tagLst>
</file>

<file path=ppt/tags/tag37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4.xml><?xml version="1.0" encoding="utf-8"?>
<p:tagLst xmlns:a="http://schemas.openxmlformats.org/drawingml/2006/main" xmlns:r="http://schemas.openxmlformats.org/officeDocument/2006/relationships" xmlns:p="http://schemas.openxmlformats.org/presentationml/2006/main">
  <p:tag name="THINKCELLSHAPEDONOTDELETE" val="tj_EUAPi7_8bdDO2CTelfEA"/>
</p:tagLst>
</file>

<file path=ppt/tags/tag375.xml><?xml version="1.0" encoding="utf-8"?>
<p:tagLst xmlns:a="http://schemas.openxmlformats.org/drawingml/2006/main" xmlns:r="http://schemas.openxmlformats.org/officeDocument/2006/relationships" xmlns:p="http://schemas.openxmlformats.org/presentationml/2006/main">
  <p:tag name="THINKCELLSHAPEDONOTDELETE" val="ttTjYkrerKR9GGOfNPB4udA"/>
</p:tagLst>
</file>

<file path=ppt/tags/tag376.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377.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378.xml><?xml version="1.0" encoding="utf-8"?>
<p:tagLst xmlns:a="http://schemas.openxmlformats.org/drawingml/2006/main" xmlns:r="http://schemas.openxmlformats.org/officeDocument/2006/relationships" xmlns:p="http://schemas.openxmlformats.org/presentationml/2006/main">
  <p:tag name="THINKCELLSHAPEDONOTDELETE" val="t0SsCJPJTwUI5XFqJjlXI9w"/>
</p:tagLst>
</file>

<file path=ppt/tags/tag379.xml><?xml version="1.0" encoding="utf-8"?>
<p:tagLst xmlns:a="http://schemas.openxmlformats.org/drawingml/2006/main" xmlns:r="http://schemas.openxmlformats.org/officeDocument/2006/relationships" xmlns:p="http://schemas.openxmlformats.org/presentationml/2006/main">
  <p:tag name="THINKCELLSHAPEDONOTDELETE" val="tFgMKLZMkNCkeB5EagGWbxw"/>
</p:tagLst>
</file>

<file path=ppt/tags/tag38.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380.xml><?xml version="1.0" encoding="utf-8"?>
<p:tagLst xmlns:a="http://schemas.openxmlformats.org/drawingml/2006/main" xmlns:r="http://schemas.openxmlformats.org/officeDocument/2006/relationships" xmlns:p="http://schemas.openxmlformats.org/presentationml/2006/main">
  <p:tag name="THINKCELLSHAPEDONOTDELETE" val="tsKAlW8Co1GKxrp7Sm6ho3w"/>
</p:tagLst>
</file>

<file path=ppt/tags/tag381.xml><?xml version="1.0" encoding="utf-8"?>
<p:tagLst xmlns:a="http://schemas.openxmlformats.org/drawingml/2006/main" xmlns:r="http://schemas.openxmlformats.org/officeDocument/2006/relationships" xmlns:p="http://schemas.openxmlformats.org/presentationml/2006/main">
  <p:tag name="THINKCELLSHAPEDONOTDELETE" val="tp7WYL.mH.u7zknoHx29cVw"/>
</p:tagLst>
</file>

<file path=ppt/tags/tag382.xml><?xml version="1.0" encoding="utf-8"?>
<p:tagLst xmlns:a="http://schemas.openxmlformats.org/drawingml/2006/main" xmlns:r="http://schemas.openxmlformats.org/officeDocument/2006/relationships" xmlns:p="http://schemas.openxmlformats.org/presentationml/2006/main">
  <p:tag name="THINKCELLSHAPEDONOTDELETE" val="txQRLfoCDG5Y8QTODPcYaSg"/>
</p:tagLst>
</file>

<file path=ppt/tags/tag383.xml><?xml version="1.0" encoding="utf-8"?>
<p:tagLst xmlns:a="http://schemas.openxmlformats.org/drawingml/2006/main" xmlns:r="http://schemas.openxmlformats.org/officeDocument/2006/relationships" xmlns:p="http://schemas.openxmlformats.org/presentationml/2006/main">
  <p:tag name="THINKCELLSHAPEDONOTDELETE" val="ty4rdYtGvbI6.T4_nSHNX4g"/>
</p:tagLst>
</file>

<file path=ppt/tags/tag38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5.xml><?xml version="1.0" encoding="utf-8"?>
<p:tagLst xmlns:a="http://schemas.openxmlformats.org/drawingml/2006/main" xmlns:r="http://schemas.openxmlformats.org/officeDocument/2006/relationships" xmlns:p="http://schemas.openxmlformats.org/presentationml/2006/main">
  <p:tag name="THINKCELLSHAPEDONOTDELETE" val="tj_EUAPi7_8bdDO2CTelfEA"/>
</p:tagLst>
</file>

<file path=ppt/tags/tag386.xml><?xml version="1.0" encoding="utf-8"?>
<p:tagLst xmlns:a="http://schemas.openxmlformats.org/drawingml/2006/main" xmlns:r="http://schemas.openxmlformats.org/officeDocument/2006/relationships" xmlns:p="http://schemas.openxmlformats.org/presentationml/2006/main">
  <p:tag name="THINKCELLSHAPEDONOTDELETE" val="ttTjYkrerKR9GGOfNPB4udA"/>
</p:tagLst>
</file>

<file path=ppt/tags/tag387.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388.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389.xml><?xml version="1.0" encoding="utf-8"?>
<p:tagLst xmlns:a="http://schemas.openxmlformats.org/drawingml/2006/main" xmlns:r="http://schemas.openxmlformats.org/officeDocument/2006/relationships" xmlns:p="http://schemas.openxmlformats.org/presentationml/2006/main">
  <p:tag name="THINKCELLSHAPEDONOTDELETE" val="t0SsCJPJTwUI5XFqJjlXI9w"/>
</p:tagLst>
</file>

<file path=ppt/tags/tag39.xml><?xml version="1.0" encoding="utf-8"?>
<p:tagLst xmlns:a="http://schemas.openxmlformats.org/drawingml/2006/main" xmlns:r="http://schemas.openxmlformats.org/officeDocument/2006/relationships" xmlns:p="http://schemas.openxmlformats.org/presentationml/2006/main">
  <p:tag name="SHAPENAME" val="3. Subtitle"/>
</p:tagLst>
</file>

<file path=ppt/tags/tag390.xml><?xml version="1.0" encoding="utf-8"?>
<p:tagLst xmlns:a="http://schemas.openxmlformats.org/drawingml/2006/main" xmlns:r="http://schemas.openxmlformats.org/officeDocument/2006/relationships" xmlns:p="http://schemas.openxmlformats.org/presentationml/2006/main">
  <p:tag name="THINKCELLSHAPEDONOTDELETE" val="tFgMKLZMkNCkeB5EagGWbxw"/>
</p:tagLst>
</file>

<file path=ppt/tags/tag391.xml><?xml version="1.0" encoding="utf-8"?>
<p:tagLst xmlns:a="http://schemas.openxmlformats.org/drawingml/2006/main" xmlns:r="http://schemas.openxmlformats.org/officeDocument/2006/relationships" xmlns:p="http://schemas.openxmlformats.org/presentationml/2006/main">
  <p:tag name="THINKCELLSHAPEDONOTDELETE" val="tsKAlW8Co1GKxrp7Sm6ho3w"/>
</p:tagLst>
</file>

<file path=ppt/tags/tag392.xml><?xml version="1.0" encoding="utf-8"?>
<p:tagLst xmlns:a="http://schemas.openxmlformats.org/drawingml/2006/main" xmlns:r="http://schemas.openxmlformats.org/officeDocument/2006/relationships" xmlns:p="http://schemas.openxmlformats.org/presentationml/2006/main">
  <p:tag name="THINKCELLSHAPEDONOTDELETE" val="tp7WYL.mH.u7zknoHx29cVw"/>
</p:tagLst>
</file>

<file path=ppt/tags/tag393.xml><?xml version="1.0" encoding="utf-8"?>
<p:tagLst xmlns:a="http://schemas.openxmlformats.org/drawingml/2006/main" xmlns:r="http://schemas.openxmlformats.org/officeDocument/2006/relationships" xmlns:p="http://schemas.openxmlformats.org/presentationml/2006/main">
  <p:tag name="THINKCELLSHAPEDONOTDELETE" val="t.5b3MleWL3C8_DCZ0tix2A"/>
</p:tagLst>
</file>

<file path=ppt/tags/tag394.xml><?xml version="1.0" encoding="utf-8"?>
<p:tagLst xmlns:a="http://schemas.openxmlformats.org/drawingml/2006/main" xmlns:r="http://schemas.openxmlformats.org/officeDocument/2006/relationships" xmlns:p="http://schemas.openxmlformats.org/presentationml/2006/main">
  <p:tag name="THINKCELLSHAPEDONOTDELETE" val="ty4rdYtGvbI6.T4_nSHNX4g"/>
</p:tagLst>
</file>

<file path=ppt/tags/tag39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6.xml><?xml version="1.0" encoding="utf-8"?>
<p:tagLst xmlns:a="http://schemas.openxmlformats.org/drawingml/2006/main" xmlns:r="http://schemas.openxmlformats.org/officeDocument/2006/relationships" xmlns:p="http://schemas.openxmlformats.org/presentationml/2006/main">
  <p:tag name="THINKCELLSHAPEDONOTDELETE" val="ts.Nz0xFhHYTV.NUbx7EEiA"/>
</p:tagLst>
</file>

<file path=ppt/tags/tag39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8.xml><?xml version="1.0" encoding="utf-8"?>
<p:tagLst xmlns:a="http://schemas.openxmlformats.org/drawingml/2006/main" xmlns:r="http://schemas.openxmlformats.org/officeDocument/2006/relationships" xmlns:p="http://schemas.openxmlformats.org/presentationml/2006/main">
  <p:tag name="THINKCELLSHAPEDONOTDELETE" val="tbLa5Vwjzjy1hRKoXiUCLmQ"/>
</p:tagLst>
</file>

<file path=ppt/tags/tag4.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40.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41.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42.xml><?xml version="1.0" encoding="utf-8"?>
<p:tagLst xmlns:a="http://schemas.openxmlformats.org/drawingml/2006/main" xmlns:r="http://schemas.openxmlformats.org/officeDocument/2006/relationships" xmlns:p="http://schemas.openxmlformats.org/presentationml/2006/main">
  <p:tag name="SHAPENAME" val="5. Source"/>
</p:tagLst>
</file>

<file path=ppt/tags/tag43.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44.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45.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46.xml><?xml version="1.0" encoding="utf-8"?>
<p:tagLst xmlns:a="http://schemas.openxmlformats.org/drawingml/2006/main" xmlns:r="http://schemas.openxmlformats.org/officeDocument/2006/relationships" xmlns:p="http://schemas.openxmlformats.org/presentationml/2006/main">
  <p:tag name="SHAPENAME" val="5. Source"/>
</p:tagLst>
</file>

<file path=ppt/tags/tag47.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unuZ.dr0dtPKYSWmGw_6Yg"/>
</p:tagLst>
</file>

<file path=ppt/tags/tag5.xml><?xml version="1.0" encoding="utf-8"?>
<p:tagLst xmlns:a="http://schemas.openxmlformats.org/drawingml/2006/main" xmlns:r="http://schemas.openxmlformats.org/officeDocument/2006/relationships" xmlns:p="http://schemas.openxmlformats.org/presentationml/2006/main">
  <p:tag name="SHAPENAME" val="BottomLine"/>
</p:tagLst>
</file>

<file path=ppt/tags/tag50.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51.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52.xml><?xml version="1.0" encoding="utf-8"?>
<p:tagLst xmlns:a="http://schemas.openxmlformats.org/drawingml/2006/main" xmlns:r="http://schemas.openxmlformats.org/officeDocument/2006/relationships" xmlns:p="http://schemas.openxmlformats.org/presentationml/2006/main">
  <p:tag name="SHAPENAME" val="5. Source"/>
</p:tagLst>
</file>

<file path=ppt/tags/tag53.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trUQibaDMIQaIJXCExx3CSg"/>
</p:tagLst>
</file>

<file path=ppt/tags/tag56.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57.xml><?xml version="1.0" encoding="utf-8"?>
<p:tagLst xmlns:a="http://schemas.openxmlformats.org/drawingml/2006/main" xmlns:r="http://schemas.openxmlformats.org/officeDocument/2006/relationships" xmlns:p="http://schemas.openxmlformats.org/presentationml/2006/main">
  <p:tag name="SHAPENAME" val="3. Subtitle"/>
</p:tagLst>
</file>

<file path=ppt/tags/tag58.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59.xml><?xml version="1.0" encoding="utf-8"?>
<p:tagLst xmlns:a="http://schemas.openxmlformats.org/drawingml/2006/main" xmlns:r="http://schemas.openxmlformats.org/officeDocument/2006/relationships" xmlns:p="http://schemas.openxmlformats.org/presentationml/2006/main">
  <p:tag name="SHAPENAME" val="5. Source"/>
</p:tagLst>
</file>

<file path=ppt/tags/tag6.xml><?xml version="1.0" encoding="utf-8"?>
<p:tagLst xmlns:a="http://schemas.openxmlformats.org/drawingml/2006/main" xmlns:r="http://schemas.openxmlformats.org/officeDocument/2006/relationships" xmlns:p="http://schemas.openxmlformats.org/presentationml/2006/main">
  <p:tag name="SHAPENAME" val="TopLine"/>
</p:tagLst>
</file>

<file path=ppt/tags/tag60.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t2e.WNeMwRPaNOv4PeDFU5Q"/>
</p:tagLst>
</file>

<file path=ppt/tags/tag63.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64.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65.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66.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67.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68.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69.xml><?xml version="1.0" encoding="utf-8"?>
<p:tagLst xmlns:a="http://schemas.openxmlformats.org/drawingml/2006/main" xmlns:r="http://schemas.openxmlformats.org/officeDocument/2006/relationships" xmlns:p="http://schemas.openxmlformats.org/presentationml/2006/main">
  <p:tag name="SHAPENAME" val="TopLineLeft"/>
</p:tagLst>
</file>

<file path=ppt/tags/tag7.xml><?xml version="1.0" encoding="utf-8"?>
<p:tagLst xmlns:a="http://schemas.openxmlformats.org/drawingml/2006/main" xmlns:r="http://schemas.openxmlformats.org/officeDocument/2006/relationships" xmlns:p="http://schemas.openxmlformats.org/presentationml/2006/main">
  <p:tag name="SHAPENAME" val="4. Footnote"/>
</p:tagLst>
</file>

<file path=ppt/tags/tag70.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71.xml><?xml version="1.0" encoding="utf-8"?>
<p:tagLst xmlns:a="http://schemas.openxmlformats.org/drawingml/2006/main" xmlns:r="http://schemas.openxmlformats.org/officeDocument/2006/relationships" xmlns:p="http://schemas.openxmlformats.org/presentationml/2006/main">
  <p:tag name="SHAPENAME" val="3. Subtitle"/>
</p:tagLst>
</file>

<file path=ppt/tags/tag72.xml><?xml version="1.0" encoding="utf-8"?>
<p:tagLst xmlns:a="http://schemas.openxmlformats.org/drawingml/2006/main" xmlns:r="http://schemas.openxmlformats.org/officeDocument/2006/relationships" xmlns:p="http://schemas.openxmlformats.org/presentationml/2006/main">
  <p:tag name="SHAPENAME" val="5. Source"/>
</p:tagLst>
</file>

<file path=ppt/tags/tag73.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tvkXdkIixRi6Hs.rBsPur2w"/>
</p:tagLst>
</file>

<file path=ppt/tags/tag76.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77.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78.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79.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8.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80.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81.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82.xml><?xml version="1.0" encoding="utf-8"?>
<p:tagLst xmlns:a="http://schemas.openxmlformats.org/drawingml/2006/main" xmlns:r="http://schemas.openxmlformats.org/officeDocument/2006/relationships" xmlns:p="http://schemas.openxmlformats.org/presentationml/2006/main">
  <p:tag name="SHAPENAME" val="TopLineLeft"/>
</p:tagLst>
</file>

<file path=ppt/tags/tag83.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84.xml><?xml version="1.0" encoding="utf-8"?>
<p:tagLst xmlns:a="http://schemas.openxmlformats.org/drawingml/2006/main" xmlns:r="http://schemas.openxmlformats.org/officeDocument/2006/relationships" xmlns:p="http://schemas.openxmlformats.org/presentationml/2006/main">
  <p:tag name="SHAPENAME" val="3. Subtitle"/>
</p:tagLst>
</file>

<file path=ppt/tags/tag85.xml><?xml version="1.0" encoding="utf-8"?>
<p:tagLst xmlns:a="http://schemas.openxmlformats.org/drawingml/2006/main" xmlns:r="http://schemas.openxmlformats.org/officeDocument/2006/relationships" xmlns:p="http://schemas.openxmlformats.org/presentationml/2006/main">
  <p:tag name="SHAPENAME" val="5. Source"/>
</p:tagLst>
</file>

<file path=ppt/tags/tag86.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8.xml><?xml version="1.0" encoding="utf-8"?>
<p:tagLst xmlns:a="http://schemas.openxmlformats.org/drawingml/2006/main" xmlns:r="http://schemas.openxmlformats.org/officeDocument/2006/relationships" xmlns:p="http://schemas.openxmlformats.org/presentationml/2006/main">
  <p:tag name="THINKCELLSHAPEDONOTDELETE" val="tTHKNm6U2RZKJH1GvudQSPw"/>
</p:tagLst>
</file>

<file path=ppt/tags/tag89.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9.xml><?xml version="1.0" encoding="utf-8"?>
<p:tagLst xmlns:a="http://schemas.openxmlformats.org/drawingml/2006/main" xmlns:r="http://schemas.openxmlformats.org/officeDocument/2006/relationships" xmlns:p="http://schemas.openxmlformats.org/presentationml/2006/main">
  <p:tag name="SHAPENAME" val="Grid"/>
</p:tagLst>
</file>

<file path=ppt/tags/tag90.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91.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92.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93.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94.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95.xml><?xml version="1.0" encoding="utf-8"?>
<p:tagLst xmlns:a="http://schemas.openxmlformats.org/drawingml/2006/main" xmlns:r="http://schemas.openxmlformats.org/officeDocument/2006/relationships" xmlns:p="http://schemas.openxmlformats.org/presentationml/2006/main">
  <p:tag name="SHAPENAME" val="TopLineLeft"/>
</p:tagLst>
</file>

<file path=ppt/tags/tag96.xml><?xml version="1.0" encoding="utf-8"?>
<p:tagLst xmlns:a="http://schemas.openxmlformats.org/drawingml/2006/main" xmlns:r="http://schemas.openxmlformats.org/officeDocument/2006/relationships" xmlns:p="http://schemas.openxmlformats.org/presentationml/2006/main">
  <p:tag name="SHAPENAME" val="Straight Connector 15"/>
</p:tagLst>
</file>

<file path=ppt/tags/tag97.xml><?xml version="1.0" encoding="utf-8"?>
<p:tagLst xmlns:a="http://schemas.openxmlformats.org/drawingml/2006/main" xmlns:r="http://schemas.openxmlformats.org/officeDocument/2006/relationships" xmlns:p="http://schemas.openxmlformats.org/presentationml/2006/main">
  <p:tag name="SHAPENAME" val="5. Source"/>
</p:tagLst>
</file>

<file path=ppt/tags/tag98.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99.xml><?xml version="1.0" encoding="utf-8"?>
<p:tagLst xmlns:a="http://schemas.openxmlformats.org/drawingml/2006/main" xmlns:r="http://schemas.openxmlformats.org/officeDocument/2006/relationships" xmlns:p="http://schemas.openxmlformats.org/presentationml/2006/main">
  <p:tag name="SHAPENAME" val="2. Slide Title"/>
</p:tagLst>
</file>

<file path=ppt/theme/theme1.xml><?xml version="1.0" encoding="utf-8"?>
<a:theme xmlns:a="http://schemas.openxmlformats.org/drawingml/2006/main" name="White">
  <a:themeElements>
    <a:clrScheme name="Custom 10">
      <a:dk1>
        <a:srgbClr val="000000"/>
      </a:dk1>
      <a:lt1>
        <a:srgbClr val="FFFFFF"/>
      </a:lt1>
      <a:dk2>
        <a:srgbClr val="FFFFFF"/>
      </a:dk2>
      <a:lt2>
        <a:srgbClr val="FFFFFF"/>
      </a:lt2>
      <a:accent1>
        <a:srgbClr val="051C2C"/>
      </a:accent1>
      <a:accent2>
        <a:srgbClr val="00A9F4"/>
      </a:accent2>
      <a:accent3>
        <a:srgbClr val="2251FF"/>
      </a:accent3>
      <a:accent4>
        <a:srgbClr val="AAE6F0"/>
      </a:accent4>
      <a:accent5>
        <a:srgbClr val="3C96B4"/>
      </a:accent5>
      <a:accent6>
        <a:srgbClr val="AFC3FF"/>
      </a:accent6>
      <a:hlink>
        <a:srgbClr val="1F40E6"/>
      </a:hlink>
      <a:folHlink>
        <a:srgbClr val="8C5AC8"/>
      </a:folHlink>
    </a:clrScheme>
    <a:fontScheme name="White Fonts">
      <a:majorFont>
        <a:latin typeface="Georgia"/>
        <a:ea typeface=""/>
        <a:cs typeface=""/>
      </a:majorFont>
      <a:minorFont>
        <a:latin typeface="Arial"/>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w="6350" cap="sq">
          <a:noFill/>
          <a:miter lim="800000"/>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spcBef>
            <a:spcPts val="300"/>
          </a:spcBef>
          <a:spcAft>
            <a:spcPts val="300"/>
          </a:spcAft>
          <a:defRPr sz="1600" dirty="0" err="1">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6350" cap="flat">
          <a:solidFill>
            <a:schemeClr val="tx1"/>
          </a:solidFill>
          <a:miter lim="800000"/>
          <a:tailEnd type="none"/>
        </a:ln>
      </a:spPr>
      <a:bodyPr/>
      <a:lstStyle/>
      <a:style>
        <a:lnRef idx="1">
          <a:schemeClr val="accent1"/>
        </a:lnRef>
        <a:fillRef idx="0">
          <a:schemeClr val="accent1"/>
        </a:fillRef>
        <a:effectRef idx="0">
          <a:schemeClr val="accent1"/>
        </a:effectRef>
        <a:fontRef idx="minor">
          <a:schemeClr val="tx1"/>
        </a:fontRef>
      </a:style>
    </a:lnDef>
    <a:txDef>
      <a:spPr>
        <a:ln w="6350">
          <a:noFill/>
          <a:miter lim="800000"/>
        </a:ln>
      </a:spPr>
      <a:bodyPr vert="horz" wrap="square" lIns="0" tIns="0" rIns="0" bIns="0" rtlCol="0">
        <a:noAutofit/>
      </a:bodyPr>
      <a:lstStyle>
        <a:defPPr algn="l">
          <a:spcBef>
            <a:spcPts val="300"/>
          </a:spcBef>
          <a:spcAft>
            <a:spcPts val="300"/>
          </a:spcAft>
          <a:buNone/>
          <a:defRPr sz="1600" dirty="0" smtClean="0"/>
        </a:defPPr>
      </a:lstStyle>
    </a:txDef>
  </a:objectDefaults>
  <a:extraClrSchemeLst>
    <a:extraClrScheme>
      <a:clrScheme name="Scheme White">
        <a:dk1>
          <a:srgbClr val="000000"/>
        </a:dk1>
        <a:lt1>
          <a:srgbClr val="FFFFFF"/>
        </a:lt1>
        <a:dk2>
          <a:srgbClr val="FFFFFF"/>
        </a:dk2>
        <a:lt2>
          <a:srgbClr val="FFFFFF"/>
        </a:lt2>
        <a:accent1>
          <a:srgbClr val="051C2C"/>
        </a:accent1>
        <a:accent2>
          <a:srgbClr val="00A9F4"/>
        </a:accent2>
        <a:accent3>
          <a:srgbClr val="1F40E6"/>
        </a:accent3>
        <a:accent4>
          <a:srgbClr val="AAE6F0"/>
        </a:accent4>
        <a:accent5>
          <a:srgbClr val="3C96B4"/>
        </a:accent5>
        <a:accent6>
          <a:srgbClr val="AFC3FF"/>
        </a:accent6>
        <a:hlink>
          <a:srgbClr val="1F40E6"/>
        </a:hlink>
        <a:folHlink>
          <a:srgbClr val="8C5AC8"/>
        </a:folHlink>
      </a:clrScheme>
    </a:extraClrScheme>
  </a:extraClrSchemeLst>
  <a:custClrLst>
    <a:custClr name="Electric Blue">
      <a:srgbClr val="2251FF"/>
    </a:custClr>
    <a:custClr name="Cyan">
      <a:srgbClr val="00A9F4"/>
    </a:custClr>
    <a:custClr name="Pale Blue">
      <a:srgbClr val="6DC1DB"/>
    </a:custClr>
    <a:custClr name="Super Light Gray">
      <a:srgbClr val="D0D0D0"/>
    </a:custClr>
    <a:custClr name="Pink">
      <a:srgbClr val="E8BDAD"/>
    </a:custClr>
    <a:custClr name="Orange">
      <a:srgbClr val="FAA082"/>
    </a:custClr>
    <a:custClr name="Red">
      <a:srgbClr val="E5546C"/>
    </a:custClr>
    <a:custClr name="Null">
      <a:srgbClr val="FEFFFF"/>
    </a:custClr>
    <a:custClr name="Null">
      <a:srgbClr val="FEFFFF"/>
    </a:custClr>
    <a:custClr name="Null">
      <a:srgbClr val="FEFFFF"/>
    </a:custClr>
    <a:custClr name="Dark Gray">
      <a:srgbClr val="4D4D4D"/>
    </a:custClr>
    <a:custClr name="Mid Gray">
      <a:srgbClr val="7F7F7F"/>
    </a:custClr>
    <a:custClr name="Light Gray">
      <a:srgbClr val="B3B3B3"/>
    </a:custClr>
    <a:custClr name="Super Light Gray">
      <a:srgbClr val="D0D0D0"/>
    </a:custClr>
    <a:custClr name="Pale Gray">
      <a:srgbClr val="E6E6E6"/>
    </a:custClr>
    <a:custClr name="Null">
      <a:srgbClr val="FEFFFF"/>
    </a:custClr>
    <a:custClr name="Null">
      <a:srgbClr val="FEFFFF"/>
    </a:custClr>
    <a:custClr name="Null">
      <a:srgbClr val="FEFFFF"/>
    </a:custClr>
    <a:custClr name="Null">
      <a:srgbClr val="FEFFFF"/>
    </a:custClr>
    <a:custClr name="Null">
      <a:srgbClr val="FEFFFF"/>
    </a:custClr>
    <a:custClr name="Linear 1 (Deep Blue)">
      <a:srgbClr val="051C2C"/>
    </a:custClr>
    <a:custClr name="Linear 2">
      <a:srgbClr val="034B6F"/>
    </a:custClr>
    <a:custClr name="Linear 3">
      <a:srgbClr val="027AB1"/>
    </a:custClr>
    <a:custClr name="Linear 4 (Cyan)">
      <a:srgbClr val="00A9F4"/>
    </a:custClr>
    <a:custClr name="Linear 5">
      <a:srgbClr val="39BDF3"/>
    </a:custClr>
    <a:custClr name="Linear 6">
      <a:srgbClr val="71D2F1"/>
    </a:custClr>
    <a:custClr name="Linear 7 (Pale Blue)">
      <a:srgbClr val="AAE6F0"/>
    </a:custClr>
    <a:custClr name="Null">
      <a:srgbClr val="FEFFFF"/>
    </a:custClr>
    <a:custClr name="Null">
      <a:srgbClr val="FEFFFF"/>
    </a:custClr>
    <a:custClr name="Null">
      <a:srgbClr val="FEFFFF"/>
    </a:custClr>
  </a:custClrLst>
  <a:extLst>
    <a:ext uri="{05A4C25C-085E-4340-85A3-A5531E510DB2}">
      <thm15:themeFamily xmlns:thm15="http://schemas.microsoft.com/office/thememl/2012/main" name="One Firm Base template_Dec 2020.potx" id="{5126C4D4-85E7-4F4D-B09F-F68D0E83C344}" vid="{A6456323-EA72-4A12-BC3E-84C6F2741A5C}"/>
    </a:ext>
  </a:extLst>
</a:theme>
</file>

<file path=ppt/theme/theme2.xml><?xml version="1.0" encoding="utf-8"?>
<a:theme xmlns:a="http://schemas.openxmlformats.org/drawingml/2006/main" name="Contrast">
  <a:themeElements>
    <a:clrScheme name="Custom 18">
      <a:dk1>
        <a:srgbClr val="FFFFFF"/>
      </a:dk1>
      <a:lt1>
        <a:srgbClr val="051C2C"/>
      </a:lt1>
      <a:dk2>
        <a:srgbClr val="000000"/>
      </a:dk2>
      <a:lt2>
        <a:srgbClr val="000000"/>
      </a:lt2>
      <a:accent1>
        <a:srgbClr val="FFFFFF"/>
      </a:accent1>
      <a:accent2>
        <a:srgbClr val="00A9F4"/>
      </a:accent2>
      <a:accent3>
        <a:srgbClr val="2251FF"/>
      </a:accent3>
      <a:accent4>
        <a:srgbClr val="AAE6F0"/>
      </a:accent4>
      <a:accent5>
        <a:srgbClr val="3C96B4"/>
      </a:accent5>
      <a:accent6>
        <a:srgbClr val="AFC3FF"/>
      </a:accent6>
      <a:hlink>
        <a:srgbClr val="00A9F4"/>
      </a:hlink>
      <a:folHlink>
        <a:srgbClr val="8C5AC8"/>
      </a:folHlink>
    </a:clrScheme>
    <a:fontScheme name="Scheme Blue Fonts">
      <a:majorFont>
        <a:latin typeface="Georgia"/>
        <a:ea typeface=""/>
        <a:cs typeface=""/>
      </a:majorFont>
      <a:minorFont>
        <a:latin typeface="Arial"/>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w="6350" cap="sq">
          <a:noFill/>
          <a:miter lim="800000"/>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spcBef>
            <a:spcPts val="300"/>
          </a:spcBef>
          <a:spcAft>
            <a:spcPts val="300"/>
          </a:spcAft>
          <a:defRPr sz="1600" dirty="0" err="1"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6350" cap="flat">
          <a:solidFill>
            <a:schemeClr val="tx1"/>
          </a:solidFill>
          <a:miter lim="800000"/>
          <a:tailEnd type="none"/>
        </a:ln>
      </a:spPr>
      <a:bodyPr/>
      <a:lstStyle/>
      <a:style>
        <a:lnRef idx="1">
          <a:schemeClr val="accent1"/>
        </a:lnRef>
        <a:fillRef idx="0">
          <a:schemeClr val="accent1"/>
        </a:fillRef>
        <a:effectRef idx="0">
          <a:schemeClr val="accent1"/>
        </a:effectRef>
        <a:fontRef idx="minor">
          <a:schemeClr val="tx1"/>
        </a:fontRef>
      </a:style>
    </a:lnDef>
    <a:txDef>
      <a:spPr>
        <a:ln w="6350">
          <a:noFill/>
          <a:miter lim="800000"/>
        </a:ln>
      </a:spPr>
      <a:bodyPr vert="horz" wrap="square" lIns="0" tIns="0" rIns="0" bIns="0" rtlCol="0">
        <a:noAutofit/>
      </a:bodyPr>
      <a:lstStyle>
        <a:defPPr algn="l">
          <a:spcBef>
            <a:spcPts val="300"/>
          </a:spcBef>
          <a:spcAft>
            <a:spcPts val="300"/>
          </a:spcAft>
          <a:buNone/>
          <a:defRPr sz="1600" dirty="0" smtClean="0"/>
        </a:defPPr>
      </a:lstStyle>
    </a:txDef>
  </a:objectDefaults>
  <a:extraClrSchemeLst>
    <a:extraClrScheme>
      <a:clrScheme name="Scheme Blue">
        <a:dk1>
          <a:srgbClr val="FFFFFF"/>
        </a:dk1>
        <a:lt1>
          <a:srgbClr val="051C2C"/>
        </a:lt1>
        <a:dk2>
          <a:srgbClr val="000000"/>
        </a:dk2>
        <a:lt2>
          <a:srgbClr val="000000"/>
        </a:lt2>
        <a:accent1>
          <a:srgbClr val="FFFFFF"/>
        </a:accent1>
        <a:accent2>
          <a:srgbClr val="00A9F4"/>
        </a:accent2>
        <a:accent3>
          <a:srgbClr val="1F40E6"/>
        </a:accent3>
        <a:accent4>
          <a:srgbClr val="AAE6F0"/>
        </a:accent4>
        <a:accent5>
          <a:srgbClr val="3C96B4"/>
        </a:accent5>
        <a:accent6>
          <a:srgbClr val="AFC3FF"/>
        </a:accent6>
        <a:hlink>
          <a:srgbClr val="00A9F4"/>
        </a:hlink>
        <a:folHlink>
          <a:srgbClr val="8C5AC8"/>
        </a:folHlink>
      </a:clrScheme>
    </a:extraClrScheme>
  </a:extraClrSchemeLst>
  <a:custClrLst>
    <a:custClr name="Electric Blue">
      <a:srgbClr val="2251FF"/>
    </a:custClr>
    <a:custClr name="Cyan">
      <a:srgbClr val="00A9F4"/>
    </a:custClr>
    <a:custClr name="Pale Blue">
      <a:srgbClr val="6DC1DB"/>
    </a:custClr>
    <a:custClr name="Super Light Gray">
      <a:srgbClr val="D0D0D0"/>
    </a:custClr>
    <a:custClr name="Pink">
      <a:srgbClr val="E8BDAD"/>
    </a:custClr>
    <a:custClr name="Orange">
      <a:srgbClr val="FAA082"/>
    </a:custClr>
    <a:custClr name="Red">
      <a:srgbClr val="E5546C"/>
    </a:custClr>
    <a:custClr name="Null">
      <a:srgbClr val="FEFFFF"/>
    </a:custClr>
    <a:custClr name="Null">
      <a:srgbClr val="FEFFFF"/>
    </a:custClr>
    <a:custClr name="Null">
      <a:srgbClr val="FEFFFF"/>
    </a:custClr>
    <a:custClr name="Dark Gray">
      <a:srgbClr val="4D4D4D"/>
    </a:custClr>
    <a:custClr name="Mid Gray">
      <a:srgbClr val="7F7F7F"/>
    </a:custClr>
    <a:custClr name="Light Gray">
      <a:srgbClr val="B3B3B3"/>
    </a:custClr>
    <a:custClr name="Super Light Gray">
      <a:srgbClr val="D0D0D0"/>
    </a:custClr>
    <a:custClr name="Pale Gray">
      <a:srgbClr val="E6E6E6"/>
    </a:custClr>
    <a:custClr name="Null">
      <a:srgbClr val="FEFFFF"/>
    </a:custClr>
    <a:custClr name="Null">
      <a:srgbClr val="FEFFFF"/>
    </a:custClr>
    <a:custClr name="Null">
      <a:srgbClr val="FEFFFF"/>
    </a:custClr>
    <a:custClr name="Null">
      <a:srgbClr val="FEFFFF"/>
    </a:custClr>
    <a:custClr name="Null">
      <a:srgbClr val="FEFFFF"/>
    </a:custClr>
    <a:custClr name="Linear 1 (White)">
      <a:srgbClr val="FFFFFF"/>
    </a:custClr>
    <a:custClr name="Linear 2 (Pale Blue)">
      <a:srgbClr val="AAE6F0"/>
    </a:custClr>
    <a:custClr name="Linear 3">
      <a:srgbClr val="71D2F1"/>
    </a:custClr>
    <a:custClr name="Linear 4">
      <a:srgbClr val="39BDF3"/>
    </a:custClr>
    <a:custClr name="Linear 5 (Cyan)">
      <a:srgbClr val="00A9F4"/>
    </a:custClr>
    <a:custClr name="Linear 6">
      <a:srgbClr val="027AB1"/>
    </a:custClr>
    <a:custClr name="Linear 7">
      <a:srgbClr val="034B6F"/>
    </a:custClr>
    <a:custClr name="Null">
      <a:srgbClr val="FEFFFF"/>
    </a:custClr>
    <a:custClr name="Null">
      <a:srgbClr val="FEFFFF"/>
    </a:custClr>
    <a:custClr name="Null">
      <a:srgbClr val="FEFFFF"/>
    </a:custClr>
  </a:custClrLst>
  <a:extLst>
    <a:ext uri="{05A4C25C-085E-4340-85A3-A5531E510DB2}">
      <thm15:themeFamily xmlns:thm15="http://schemas.microsoft.com/office/thememl/2012/main" name="One Firm Base template_Dec 2020.potx" id="{5126C4D4-85E7-4F4D-B09F-F68D0E83C344}" vid="{103DBE46-08E4-4D84-A4AE-E9CCBA0593C1}"/>
    </a:ext>
  </a:extLst>
</a:theme>
</file>

<file path=ppt/theme/theme3.xml><?xml version="1.0" encoding="utf-8"?>
<a:theme xmlns:a="http://schemas.openxmlformats.org/drawingml/2006/main" name="Office Theme">
  <a:themeElements>
    <a:clrScheme name="Custom Scheme">
      <a:dk1>
        <a:srgbClr val="000000"/>
      </a:dk1>
      <a:lt1>
        <a:srgbClr val="FFFFFF"/>
      </a:lt1>
      <a:dk2>
        <a:srgbClr val="051C2C"/>
      </a:dk2>
      <a:lt2>
        <a:srgbClr val="FFFFFF"/>
      </a:lt2>
      <a:accent1>
        <a:srgbClr val="051C2C"/>
      </a:accent1>
      <a:accent2>
        <a:srgbClr val="00A9F4"/>
      </a:accent2>
      <a:accent3>
        <a:srgbClr val="1F40E6"/>
      </a:accent3>
      <a:accent4>
        <a:srgbClr val="AAE6F0"/>
      </a:accent4>
      <a:accent5>
        <a:srgbClr val="3C96B4"/>
      </a:accent5>
      <a:accent6>
        <a:srgbClr val="AFC3FF"/>
      </a:accent6>
      <a:hlink>
        <a:srgbClr val="00A9F4"/>
      </a:hlink>
      <a:folHlink>
        <a:srgbClr val="00A9F4"/>
      </a:folHlink>
    </a:clrScheme>
    <a:fontScheme name="Custom Scheme Fonts">
      <a:majorFont>
        <a:latin typeface="Georgia"/>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Custom Scheme 2">
      <a:dk1>
        <a:srgbClr val="000000"/>
      </a:dk1>
      <a:lt1>
        <a:srgbClr val="FFFFFF"/>
      </a:lt1>
      <a:dk2>
        <a:srgbClr val="051C2C"/>
      </a:dk2>
      <a:lt2>
        <a:srgbClr val="FFFFFF"/>
      </a:lt2>
      <a:accent1>
        <a:srgbClr val="051C2C"/>
      </a:accent1>
      <a:accent2>
        <a:srgbClr val="00A9F4"/>
      </a:accent2>
      <a:accent3>
        <a:srgbClr val="1F40E6"/>
      </a:accent3>
      <a:accent4>
        <a:srgbClr val="AAE6F0"/>
      </a:accent4>
      <a:accent5>
        <a:srgbClr val="3C96B4"/>
      </a:accent5>
      <a:accent6>
        <a:srgbClr val="AFC3FF"/>
      </a:accent6>
      <a:hlink>
        <a:srgbClr val="00A9F4"/>
      </a:hlink>
      <a:folHlink>
        <a:srgbClr val="00A9F4"/>
      </a:folHlink>
    </a:clrScheme>
    <a:fontScheme name="Custom Scheme2 Fonts">
      <a:majorFont>
        <a:latin typeface="Georgia"/>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blank</Template>
  <TotalTime>583</TotalTime>
  <Words>1925</Words>
  <Application>Microsoft Office PowerPoint</Application>
  <PresentationFormat>Widescreen</PresentationFormat>
  <Paragraphs>114</Paragraphs>
  <Slides>17</Slides>
  <Notes>0</Notes>
  <HiddenSlides>0</HiddenSlides>
  <MMClips>0</MMClips>
  <ScaleCrop>false</ScaleCrop>
  <HeadingPairs>
    <vt:vector size="8" baseType="variant">
      <vt:variant>
        <vt:lpstr>Fonts Used</vt:lpstr>
      </vt:variant>
      <vt:variant>
        <vt:i4>7</vt:i4>
      </vt:variant>
      <vt:variant>
        <vt:lpstr>Theme</vt:lpstr>
      </vt:variant>
      <vt:variant>
        <vt:i4>2</vt:i4>
      </vt:variant>
      <vt:variant>
        <vt:lpstr>Embedded OLE Servers</vt:lpstr>
      </vt:variant>
      <vt:variant>
        <vt:i4>1</vt:i4>
      </vt:variant>
      <vt:variant>
        <vt:lpstr>Slide Titles</vt:lpstr>
      </vt:variant>
      <vt:variant>
        <vt:i4>17</vt:i4>
      </vt:variant>
    </vt:vector>
  </HeadingPairs>
  <TitlesOfParts>
    <vt:vector size="27" baseType="lpstr">
      <vt:lpstr>Segoe</vt:lpstr>
      <vt:lpstr>Segoe,Bold</vt:lpstr>
      <vt:lpstr>Segoe,Italic</vt:lpstr>
      <vt:lpstr>Arial</vt:lpstr>
      <vt:lpstr>Georgia</vt:lpstr>
      <vt:lpstr>Segoe UI</vt:lpstr>
      <vt:lpstr>Wingdings</vt:lpstr>
      <vt:lpstr>White</vt:lpstr>
      <vt:lpstr>Contrast</vt:lpstr>
      <vt:lpstr>think-cell Slide</vt:lpstr>
      <vt:lpstr>Name resolution between DNS zones</vt:lpstr>
      <vt:lpstr>Agenda</vt:lpstr>
      <vt:lpstr>PowerPoint Presentation</vt:lpstr>
      <vt:lpstr>PowerPoint Presentation</vt:lpstr>
      <vt:lpstr>Agenda</vt:lpstr>
      <vt:lpstr>Stub zone</vt:lpstr>
      <vt:lpstr>Stub zone</vt:lpstr>
      <vt:lpstr>Agenda</vt:lpstr>
      <vt:lpstr>PowerPoint Presentation</vt:lpstr>
      <vt:lpstr>Agenda</vt:lpstr>
      <vt:lpstr>PowerPoint Presentation</vt:lpstr>
      <vt:lpstr>PowerPoint Presentation</vt:lpstr>
      <vt:lpstr>Agenda</vt:lpstr>
      <vt:lpstr>PowerPoint Presentation</vt:lpstr>
      <vt:lpstr>Agenda</vt:lpstr>
      <vt:lpstr>Configuring delegation </vt:lpstr>
      <vt:lpstr>Configuring delegation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Name resolution between DNS zones</dc:title>
  <dc:subject/>
  <dc:creator>Lam Nguyen</dc:creator>
  <cp:keywords/>
  <dc:description/>
  <cp:lastModifiedBy>Lam Nguyen</cp:lastModifiedBy>
  <cp:revision>28</cp:revision>
  <cp:lastPrinted>2018-10-30T20:37:12Z</cp:lastPrinted>
  <dcterms:created xsi:type="dcterms:W3CDTF">2021-02-27T04:12:32Z</dcterms:created>
  <dcterms:modified xsi:type="dcterms:W3CDTF">2021-02-27T13:55:36Z</dcterms:modified>
  <cp:category/>
  <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1628964</vt:lpwstr>
  </property>
  <property fmtid="{D5CDD505-2E9C-101B-9397-08002B2CF9AE}" pid="3" name="NXPowerLiteSettings">
    <vt:lpwstr>C9000A38044001</vt:lpwstr>
  </property>
  <property fmtid="{D5CDD505-2E9C-101B-9397-08002B2CF9AE}" pid="4" name="NXPowerLiteVersion">
    <vt:lpwstr>D7.1.14</vt:lpwstr>
  </property>
  <property fmtid="{D5CDD505-2E9C-101B-9397-08002B2CF9AE}" pid="5" name="PPT">
    <vt:lpwstr>Hello</vt:lpwstr>
  </property>
  <property fmtid="{D5CDD505-2E9C-101B-9397-08002B2CF9AE}" pid="6" name="TemplateVersion">
    <vt:lpwstr>4</vt:lpwstr>
  </property>
  <property fmtid="{D5CDD505-2E9C-101B-9397-08002B2CF9AE}" pid="7" name="TemplateLastEdited">
    <vt:lpwstr>2020-12-01 10:45 PM</vt:lpwstr>
  </property>
  <property fmtid="{D5CDD505-2E9C-101B-9397-08002B2CF9AE}" pid="8" name="TemplateCreated">
    <vt:lpwstr>2019-02-27 01:18 PM</vt:lpwstr>
  </property>
</Properties>
</file>