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1" autoAdjust="0"/>
  </p:normalViewPr>
  <p:slideViewPr>
    <p:cSldViewPr snapToGrid="0" snapToObjects="1">
      <p:cViewPr varScale="1">
        <p:scale>
          <a:sx n="73" d="100"/>
          <a:sy n="73" d="100"/>
        </p:scale>
        <p:origin x="80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19 November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19 November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140450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849315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10" Type="http://schemas.openxmlformats.org/officeDocument/2006/relationships/image" Target="../media/image4.emf"/><Relationship Id="rId4" Type="http://schemas.openxmlformats.org/officeDocument/2006/relationships/tags" Target="../tags/tag272.xml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tags" Target="../tags/tag276.xml"/><Relationship Id="rId1" Type="http://schemas.openxmlformats.org/officeDocument/2006/relationships/vmlDrawing" Target="../drawings/vmlDrawing19.vml"/><Relationship Id="rId6" Type="http://schemas.openxmlformats.org/officeDocument/2006/relationships/hyperlink" Target="http://www.freesshd.com/?ctt=download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tags" Target="../tags/tag27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77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SSH-SFTP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1ADFD0-5DE7-408B-AE28-549AD20C506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2038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C3C54A-B174-4B00-9ADF-CB6125F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FreeSSH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8EEEB-949B-4C27-98E0-15B0FEA1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69B7-7F33-4DD7-9C67-38B6B1FAAA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9B181-8CED-4B4B-AD38-7C1F8F7B3441}"/>
              </a:ext>
            </a:extLst>
          </p:cNvPr>
          <p:cNvSpPr/>
          <p:nvPr/>
        </p:nvSpPr>
        <p:spPr>
          <a:xfrm>
            <a:off x="3661954" y="1652376"/>
            <a:ext cx="7975309" cy="196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freeSSH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http://www.freesshd.com/?ctt=download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DC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service named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FreeSSHDService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is created.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FreeSSH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users and configure access level on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FreeSSH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settings. Restart the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FreeSSHDService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64DBE-861F-49C6-953B-C6A115057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259" y="3582559"/>
            <a:ext cx="2858697" cy="27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D200503-2169-4139-BDCB-C4DDD679EB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61614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873E7B4-90E9-4CDE-9F18-943C3C6E3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096" y="1569284"/>
            <a:ext cx="3699763" cy="252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5DB9AD-8CB8-4CF9-93EB-AF52433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B916-B487-4E88-9407-7E1BFCD71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26C2-D9A8-46AA-9332-4438283F5C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113F1-8A04-4FD0-8235-E6517BC65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259" y="2224087"/>
            <a:ext cx="2514600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C91C72-8973-430B-9F81-D842A558D0F5}"/>
              </a:ext>
            </a:extLst>
          </p:cNvPr>
          <p:cNvSpPr txBox="1"/>
          <p:nvPr/>
        </p:nvSpPr>
        <p:spPr>
          <a:xfrm>
            <a:off x="3991148" y="1829969"/>
            <a:ext cx="2704011" cy="91440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/>
              <a:t>Specify the home folder.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7F6D9-B5E7-443C-90E8-4B037A811744}"/>
              </a:ext>
            </a:extLst>
          </p:cNvPr>
          <p:cNvSpPr txBox="1"/>
          <p:nvPr/>
        </p:nvSpPr>
        <p:spPr>
          <a:xfrm>
            <a:off x="8328016" y="1309687"/>
            <a:ext cx="914400" cy="91440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/>
              <a:t>Install WinSCP on a client PC.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A61B7-FD58-4000-8125-BE7D4B94F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806" y="4213642"/>
            <a:ext cx="3706995" cy="25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7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08-06 08:53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8811DD9E-8123-46B5-828A-C04C9662DDCB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Normal.potx" id="{62466BB0-13DA-437B-8DE7-97FD25D2A341}" vid="{6592001C-CD0C-492B-A46D-8B4EF9FAD566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Georgia</vt:lpstr>
      <vt:lpstr>Segoe UI</vt:lpstr>
      <vt:lpstr>Times New Roman</vt:lpstr>
      <vt:lpstr>Wingdings</vt:lpstr>
      <vt:lpstr>White</vt:lpstr>
      <vt:lpstr>Contrast</vt:lpstr>
      <vt:lpstr>think-cell Slide</vt:lpstr>
      <vt:lpstr>SSH-SFTP</vt:lpstr>
      <vt:lpstr>FreeSSH</vt:lpstr>
      <vt:lpstr>SFTP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SSH-SFTP</dc:title>
  <dc:subject/>
  <dc:creator>Lam Nguyen</dc:creator>
  <cp:keywords/>
  <dc:description/>
  <cp:lastModifiedBy>Lam Nguyen</cp:lastModifiedBy>
  <cp:revision>6</cp:revision>
  <cp:lastPrinted>2018-10-30T20:37:12Z</cp:lastPrinted>
  <dcterms:created xsi:type="dcterms:W3CDTF">2020-11-19T10:34:30Z</dcterms:created>
  <dcterms:modified xsi:type="dcterms:W3CDTF">2020-11-19T10:46:58Z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2020-08-06 08:53 PM</vt:lpwstr>
  </property>
  <property fmtid="{D5CDD505-2E9C-101B-9397-08002B2CF9AE}" pid="8" name="TemplateCreated">
    <vt:lpwstr>2019-02-27 01:18 PM</vt:lpwstr>
  </property>
</Properties>
</file>