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notesSlides/notesSlide1.xml" ContentType="application/vnd.openxmlformats-officedocument.presentationml.notesSlide+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notesSlides/notesSlide2.xml" ContentType="application/vnd.openxmlformats-officedocument.presentationml.notesSlide+xml"/>
  <Override PartName="/ppt/tags/tag284.xml" ContentType="application/vnd.openxmlformats-officedocument.presentationml.tags+xml"/>
  <Override PartName="/ppt/tags/tag285.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9"/>
  </p:notesMasterIdLst>
  <p:handoutMasterIdLst>
    <p:handoutMasterId r:id="rId10"/>
  </p:handoutMasterIdLst>
  <p:sldIdLst>
    <p:sldId id="256" r:id="rId3"/>
    <p:sldId id="257" r:id="rId4"/>
    <p:sldId id="258" r:id="rId5"/>
    <p:sldId id="261" r:id="rId6"/>
    <p:sldId id="262" r:id="rId7"/>
    <p:sldId id="259" r:id="rId8"/>
  </p:sldIdLst>
  <p:sldSz cx="12192000" cy="6858000"/>
  <p:notesSz cx="7102475" cy="9388475"/>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014" autoAdjust="0"/>
  </p:normalViewPr>
  <p:slideViewPr>
    <p:cSldViewPr snapToGrid="0" snapToObjects="1">
      <p:cViewPr varScale="1">
        <p:scale>
          <a:sx n="60" d="100"/>
          <a:sy n="60" d="100"/>
        </p:scale>
        <p:origin x="72" y="96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290" y="-37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18 November 2020</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18 November 2020</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Arial" panose="020B0604020202020204" pitchFamily="34" charset="0"/>
              </a:rPr>
              <a:t>The WS-Management protocol was developed by a group of hardware and software manufacturers as a public standard for remotely exchanging management data with any computer device that implements the protocol.</a:t>
            </a:r>
          </a:p>
          <a:p>
            <a:endParaRPr lang="en-US" sz="1100" b="0" i="0" kern="1200" dirty="0">
              <a:solidFill>
                <a:schemeClr val="tx1"/>
              </a:solidFill>
              <a:effectLst/>
              <a:latin typeface="+mn-lt"/>
              <a:ea typeface="+mn-ea"/>
              <a:cs typeface="Arial" panose="020B0604020202020204" pitchFamily="34" charset="0"/>
            </a:endParaRPr>
          </a:p>
          <a:p>
            <a:r>
              <a:rPr lang="en-US" sz="1100" b="0" i="0" kern="1200" dirty="0">
                <a:solidFill>
                  <a:schemeClr val="tx1"/>
                </a:solidFill>
                <a:effectLst/>
                <a:latin typeface="+mn-lt"/>
                <a:ea typeface="+mn-ea"/>
                <a:cs typeface="Arial" panose="020B0604020202020204" pitchFamily="34" charset="0"/>
              </a:rPr>
              <a:t>Windows Management Instrumentation (WMI) is the infrastructure for management data and operations on Windows-based operating systems. You can write WMI scripts or applications to automate administrative tasks on remote computers but WMI also supplies management data to other parts of the operating system and products</a:t>
            </a:r>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18 November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2</a:t>
            </a:fld>
            <a:endParaRPr lang="en-US"/>
          </a:p>
        </p:txBody>
      </p:sp>
    </p:spTree>
    <p:extLst>
      <p:ext uri="{BB962C8B-B14F-4D97-AF65-F5344CB8AC3E}">
        <p14:creationId xmlns:p14="http://schemas.microsoft.com/office/powerpoint/2010/main" val="3524452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18 November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5</a:t>
            </a:fld>
            <a:endParaRPr lang="en-US"/>
          </a:p>
        </p:txBody>
      </p:sp>
    </p:spTree>
    <p:extLst>
      <p:ext uri="{BB962C8B-B14F-4D97-AF65-F5344CB8AC3E}">
        <p14:creationId xmlns:p14="http://schemas.microsoft.com/office/powerpoint/2010/main" val="2105359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18 November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6</a:t>
            </a:fld>
            <a:endParaRPr lang="en-US"/>
          </a:p>
        </p:txBody>
      </p:sp>
    </p:spTree>
    <p:extLst>
      <p:ext uri="{BB962C8B-B14F-4D97-AF65-F5344CB8AC3E}">
        <p14:creationId xmlns:p14="http://schemas.microsoft.com/office/powerpoint/2010/main" val="240909031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tags" Target="../tags/tag108.xml"/><Relationship Id="rId18" Type="http://schemas.openxmlformats.org/officeDocument/2006/relationships/image" Target="../media/image4.emf"/><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tags" Target="../tags/tag107.xml"/><Relationship Id="rId17" Type="http://schemas.openxmlformats.org/officeDocument/2006/relationships/oleObject" Target="../embeddings/oleObject7.bin"/><Relationship Id="rId2" Type="http://schemas.openxmlformats.org/officeDocument/2006/relationships/tags" Target="../tags/tag97.xml"/><Relationship Id="rId16"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tags" Target="../tags/tag101.xml"/><Relationship Id="rId11" Type="http://schemas.openxmlformats.org/officeDocument/2006/relationships/tags" Target="../tags/tag106.xml"/><Relationship Id="rId5" Type="http://schemas.openxmlformats.org/officeDocument/2006/relationships/tags" Target="../tags/tag100.xml"/><Relationship Id="rId15" Type="http://schemas.openxmlformats.org/officeDocument/2006/relationships/tags" Target="../tags/tag110.xml"/><Relationship Id="rId10" Type="http://schemas.openxmlformats.org/officeDocument/2006/relationships/tags" Target="../tags/tag105.xml"/><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tags" Target="../tags/tag109.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tags" Target="../tags/tag122.xml"/><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tags" Target="../tags/tag121.xml"/><Relationship Id="rId17" Type="http://schemas.openxmlformats.org/officeDocument/2006/relationships/image" Target="../media/image1.emf"/><Relationship Id="rId2" Type="http://schemas.openxmlformats.org/officeDocument/2006/relationships/tags" Target="../tags/tag111.xml"/><Relationship Id="rId16" Type="http://schemas.openxmlformats.org/officeDocument/2006/relationships/oleObject" Target="../embeddings/oleObject8.bin"/><Relationship Id="rId1" Type="http://schemas.openxmlformats.org/officeDocument/2006/relationships/vmlDrawing" Target="../drawings/vmlDrawing8.vml"/><Relationship Id="rId6" Type="http://schemas.openxmlformats.org/officeDocument/2006/relationships/tags" Target="../tags/tag115.xml"/><Relationship Id="rId11" Type="http://schemas.openxmlformats.org/officeDocument/2006/relationships/tags" Target="../tags/tag120.xml"/><Relationship Id="rId5" Type="http://schemas.openxmlformats.org/officeDocument/2006/relationships/tags" Target="../tags/tag114.xml"/><Relationship Id="rId15" Type="http://schemas.openxmlformats.org/officeDocument/2006/relationships/slideMaster" Target="../slideMasters/slideMaster1.xml"/><Relationship Id="rId10" Type="http://schemas.openxmlformats.org/officeDocument/2006/relationships/tags" Target="../tags/tag119.xml"/><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tags" Target="../tags/tag123.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26.xml"/><Relationship Id="rId7" Type="http://schemas.openxmlformats.org/officeDocument/2006/relationships/tags" Target="../tags/tag130.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slideMaster" Target="../slideMasters/slideMaster1.xml"/><Relationship Id="rId4" Type="http://schemas.openxmlformats.org/officeDocument/2006/relationships/tags" Target="../tags/tag134.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36.xml"/><Relationship Id="rId7" Type="http://schemas.openxmlformats.org/officeDocument/2006/relationships/image" Target="../media/image2.emf"/><Relationship Id="rId2" Type="http://schemas.openxmlformats.org/officeDocument/2006/relationships/tags" Target="../tags/tag13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137.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image" Target="../media/image2.emf"/><Relationship Id="rId3" Type="http://schemas.openxmlformats.org/officeDocument/2006/relationships/tags" Target="../tags/tag162.xml"/><Relationship Id="rId7" Type="http://schemas.openxmlformats.org/officeDocument/2006/relationships/tags" Target="../tags/tag166.xml"/><Relationship Id="rId12" Type="http://schemas.openxmlformats.org/officeDocument/2006/relationships/oleObject" Target="../embeddings/oleObject11.bin"/><Relationship Id="rId2" Type="http://schemas.openxmlformats.org/officeDocument/2006/relationships/tags" Target="../tags/tag161.xml"/><Relationship Id="rId1" Type="http://schemas.openxmlformats.org/officeDocument/2006/relationships/vmlDrawing" Target="../drawings/vmlDrawing11.vml"/><Relationship Id="rId6" Type="http://schemas.openxmlformats.org/officeDocument/2006/relationships/tags" Target="../tags/tag165.xml"/><Relationship Id="rId11" Type="http://schemas.openxmlformats.org/officeDocument/2006/relationships/image" Target="../media/image6.png"/><Relationship Id="rId5" Type="http://schemas.openxmlformats.org/officeDocument/2006/relationships/tags" Target="../tags/tag164.xml"/><Relationship Id="rId10" Type="http://schemas.openxmlformats.org/officeDocument/2006/relationships/slideMaster" Target="../slideMasters/slideMaster2.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5.xml"/><Relationship Id="rId3" Type="http://schemas.openxmlformats.org/officeDocument/2006/relationships/tags" Target="../tags/tag170.xml"/><Relationship Id="rId7" Type="http://schemas.openxmlformats.org/officeDocument/2006/relationships/tags" Target="../tags/tag174.xml"/><Relationship Id="rId2" Type="http://schemas.openxmlformats.org/officeDocument/2006/relationships/tags" Target="../tags/tag169.xml"/><Relationship Id="rId1" Type="http://schemas.openxmlformats.org/officeDocument/2006/relationships/vmlDrawing" Target="../drawings/vmlDrawing12.vml"/><Relationship Id="rId6" Type="http://schemas.openxmlformats.org/officeDocument/2006/relationships/tags" Target="../tags/tag173.xml"/><Relationship Id="rId11" Type="http://schemas.openxmlformats.org/officeDocument/2006/relationships/image" Target="../media/image1.emf"/><Relationship Id="rId5" Type="http://schemas.openxmlformats.org/officeDocument/2006/relationships/tags" Target="../tags/tag172.xml"/><Relationship Id="rId10" Type="http://schemas.openxmlformats.org/officeDocument/2006/relationships/oleObject" Target="../embeddings/oleObject12.bin"/><Relationship Id="rId4" Type="http://schemas.openxmlformats.org/officeDocument/2006/relationships/tags" Target="../tags/tag171.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 Id="rId5" Type="http://schemas.openxmlformats.org/officeDocument/2006/relationships/slideMaster" Target="../slideMasters/slideMaster2.xml"/><Relationship Id="rId4" Type="http://schemas.openxmlformats.org/officeDocument/2006/relationships/tags" Target="../tags/tag17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slideMaster" Target="../slideMasters/slideMaster2.xml"/><Relationship Id="rId5" Type="http://schemas.openxmlformats.org/officeDocument/2006/relationships/tags" Target="../tags/tag192.xml"/><Relationship Id="rId4" Type="http://schemas.openxmlformats.org/officeDocument/2006/relationships/tags" Target="../tags/tag191.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99.xml"/><Relationship Id="rId13" Type="http://schemas.openxmlformats.org/officeDocument/2006/relationships/tags" Target="../tags/tag204.xml"/><Relationship Id="rId3" Type="http://schemas.openxmlformats.org/officeDocument/2006/relationships/tags" Target="../tags/tag194.xml"/><Relationship Id="rId7" Type="http://schemas.openxmlformats.org/officeDocument/2006/relationships/tags" Target="../tags/tag198.xml"/><Relationship Id="rId12" Type="http://schemas.openxmlformats.org/officeDocument/2006/relationships/tags" Target="../tags/tag203.xml"/><Relationship Id="rId17" Type="http://schemas.openxmlformats.org/officeDocument/2006/relationships/image" Target="../media/image1.emf"/><Relationship Id="rId2" Type="http://schemas.openxmlformats.org/officeDocument/2006/relationships/tags" Target="../tags/tag193.xml"/><Relationship Id="rId16" Type="http://schemas.openxmlformats.org/officeDocument/2006/relationships/oleObject" Target="../embeddings/oleObject13.bin"/><Relationship Id="rId1" Type="http://schemas.openxmlformats.org/officeDocument/2006/relationships/vmlDrawing" Target="../drawings/vmlDrawing13.vml"/><Relationship Id="rId6" Type="http://schemas.openxmlformats.org/officeDocument/2006/relationships/tags" Target="../tags/tag197.xml"/><Relationship Id="rId11" Type="http://schemas.openxmlformats.org/officeDocument/2006/relationships/tags" Target="../tags/tag202.xml"/><Relationship Id="rId5" Type="http://schemas.openxmlformats.org/officeDocument/2006/relationships/tags" Target="../tags/tag196.xml"/><Relationship Id="rId15" Type="http://schemas.openxmlformats.org/officeDocument/2006/relationships/slideMaster" Target="../slideMasters/slideMaster2.xml"/><Relationship Id="rId10" Type="http://schemas.openxmlformats.org/officeDocument/2006/relationships/tags" Target="../tags/tag201.xml"/><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tags" Target="../tags/tag205.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tags" Target="../tags/tag217.xml"/><Relationship Id="rId3" Type="http://schemas.openxmlformats.org/officeDocument/2006/relationships/tags" Target="../tags/tag207.xml"/><Relationship Id="rId7" Type="http://schemas.openxmlformats.org/officeDocument/2006/relationships/tags" Target="../tags/tag211.xml"/><Relationship Id="rId12" Type="http://schemas.openxmlformats.org/officeDocument/2006/relationships/tags" Target="../tags/tag216.xml"/><Relationship Id="rId17" Type="http://schemas.openxmlformats.org/officeDocument/2006/relationships/image" Target="../media/image1.emf"/><Relationship Id="rId2" Type="http://schemas.openxmlformats.org/officeDocument/2006/relationships/tags" Target="../tags/tag206.xml"/><Relationship Id="rId16" Type="http://schemas.openxmlformats.org/officeDocument/2006/relationships/oleObject" Target="../embeddings/oleObject14.bin"/><Relationship Id="rId1" Type="http://schemas.openxmlformats.org/officeDocument/2006/relationships/vmlDrawing" Target="../drawings/vmlDrawing14.vml"/><Relationship Id="rId6" Type="http://schemas.openxmlformats.org/officeDocument/2006/relationships/tags" Target="../tags/tag210.xml"/><Relationship Id="rId11" Type="http://schemas.openxmlformats.org/officeDocument/2006/relationships/tags" Target="../tags/tag215.xml"/><Relationship Id="rId5" Type="http://schemas.openxmlformats.org/officeDocument/2006/relationships/tags" Target="../tags/tag209.xml"/><Relationship Id="rId15" Type="http://schemas.openxmlformats.org/officeDocument/2006/relationships/slideMaster" Target="../slideMasters/slideMaster2.xml"/><Relationship Id="rId10" Type="http://schemas.openxmlformats.org/officeDocument/2006/relationships/tags" Target="../tags/tag214.xml"/><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tags" Target="../tags/tag218.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26.xml"/><Relationship Id="rId3" Type="http://schemas.openxmlformats.org/officeDocument/2006/relationships/tags" Target="../tags/tag221.xml"/><Relationship Id="rId7" Type="http://schemas.openxmlformats.org/officeDocument/2006/relationships/tags" Target="../tags/tag225.xml"/><Relationship Id="rId12" Type="http://schemas.openxmlformats.org/officeDocument/2006/relationships/slideMaster" Target="../slideMasters/slideMaster2.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tags" Target="../tags/tag229.xml"/><Relationship Id="rId5" Type="http://schemas.openxmlformats.org/officeDocument/2006/relationships/tags" Target="../tags/tag223.xml"/><Relationship Id="rId10" Type="http://schemas.openxmlformats.org/officeDocument/2006/relationships/tags" Target="../tags/tag228.xml"/><Relationship Id="rId4" Type="http://schemas.openxmlformats.org/officeDocument/2006/relationships/tags" Target="../tags/tag222.xml"/><Relationship Id="rId9" Type="http://schemas.openxmlformats.org/officeDocument/2006/relationships/tags" Target="../tags/tag227.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36.xml"/><Relationship Id="rId13" Type="http://schemas.openxmlformats.org/officeDocument/2006/relationships/tags" Target="../tags/tag241.xml"/><Relationship Id="rId3" Type="http://schemas.openxmlformats.org/officeDocument/2006/relationships/tags" Target="../tags/tag231.xml"/><Relationship Id="rId7" Type="http://schemas.openxmlformats.org/officeDocument/2006/relationships/tags" Target="../tags/tag235.xml"/><Relationship Id="rId12" Type="http://schemas.openxmlformats.org/officeDocument/2006/relationships/tags" Target="../tags/tag240.xml"/><Relationship Id="rId17" Type="http://schemas.openxmlformats.org/officeDocument/2006/relationships/image" Target="../media/image1.emf"/><Relationship Id="rId2" Type="http://schemas.openxmlformats.org/officeDocument/2006/relationships/tags" Target="../tags/tag230.xml"/><Relationship Id="rId16" Type="http://schemas.openxmlformats.org/officeDocument/2006/relationships/oleObject" Target="../embeddings/oleObject15.bin"/><Relationship Id="rId1" Type="http://schemas.openxmlformats.org/officeDocument/2006/relationships/vmlDrawing" Target="../drawings/vmlDrawing15.vml"/><Relationship Id="rId6" Type="http://schemas.openxmlformats.org/officeDocument/2006/relationships/tags" Target="../tags/tag234.xml"/><Relationship Id="rId11" Type="http://schemas.openxmlformats.org/officeDocument/2006/relationships/tags" Target="../tags/tag239.xml"/><Relationship Id="rId5" Type="http://schemas.openxmlformats.org/officeDocument/2006/relationships/tags" Target="../tags/tag233.xml"/><Relationship Id="rId15" Type="http://schemas.openxmlformats.org/officeDocument/2006/relationships/slideMaster" Target="../slideMasters/slideMaster2.xml"/><Relationship Id="rId10" Type="http://schemas.openxmlformats.org/officeDocument/2006/relationships/tags" Target="../tags/tag238.xml"/><Relationship Id="rId4" Type="http://schemas.openxmlformats.org/officeDocument/2006/relationships/tags" Target="../tags/tag232.xml"/><Relationship Id="rId9" Type="http://schemas.openxmlformats.org/officeDocument/2006/relationships/tags" Target="../tags/tag237.xml"/><Relationship Id="rId14" Type="http://schemas.openxmlformats.org/officeDocument/2006/relationships/tags" Target="../tags/tag24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49.xml"/><Relationship Id="rId13" Type="http://schemas.openxmlformats.org/officeDocument/2006/relationships/tags" Target="../tags/tag254.xml"/><Relationship Id="rId3" Type="http://schemas.openxmlformats.org/officeDocument/2006/relationships/tags" Target="../tags/tag244.xml"/><Relationship Id="rId7" Type="http://schemas.openxmlformats.org/officeDocument/2006/relationships/tags" Target="../tags/tag248.xml"/><Relationship Id="rId12" Type="http://schemas.openxmlformats.org/officeDocument/2006/relationships/tags" Target="../tags/tag253.xml"/><Relationship Id="rId17" Type="http://schemas.openxmlformats.org/officeDocument/2006/relationships/image" Target="../media/image7.emf"/><Relationship Id="rId2" Type="http://schemas.openxmlformats.org/officeDocument/2006/relationships/tags" Target="../tags/tag243.xml"/><Relationship Id="rId16" Type="http://schemas.openxmlformats.org/officeDocument/2006/relationships/oleObject" Target="../embeddings/oleObject16.bin"/><Relationship Id="rId1" Type="http://schemas.openxmlformats.org/officeDocument/2006/relationships/vmlDrawing" Target="../drawings/vmlDrawing16.vml"/><Relationship Id="rId6" Type="http://schemas.openxmlformats.org/officeDocument/2006/relationships/tags" Target="../tags/tag247.xml"/><Relationship Id="rId11" Type="http://schemas.openxmlformats.org/officeDocument/2006/relationships/tags" Target="../tags/tag252.xml"/><Relationship Id="rId5" Type="http://schemas.openxmlformats.org/officeDocument/2006/relationships/tags" Target="../tags/tag246.xml"/><Relationship Id="rId15" Type="http://schemas.openxmlformats.org/officeDocument/2006/relationships/slideMaster" Target="../slideMasters/slideMaster2.xml"/><Relationship Id="rId10" Type="http://schemas.openxmlformats.org/officeDocument/2006/relationships/tags" Target="../tags/tag251.xml"/><Relationship Id="rId4" Type="http://schemas.openxmlformats.org/officeDocument/2006/relationships/tags" Target="../tags/tag245.xml"/><Relationship Id="rId9" Type="http://schemas.openxmlformats.org/officeDocument/2006/relationships/tags" Target="../tags/tag250.xml"/><Relationship Id="rId14" Type="http://schemas.openxmlformats.org/officeDocument/2006/relationships/tags" Target="../tags/tag255.xml"/></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58.xml"/><Relationship Id="rId7" Type="http://schemas.openxmlformats.org/officeDocument/2006/relationships/tags" Target="../tags/tag262.xml"/><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tags" Target="../tags/tag259.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5" Type="http://schemas.openxmlformats.org/officeDocument/2006/relationships/slideMaster" Target="../slideMasters/slideMaster2.xml"/><Relationship Id="rId4" Type="http://schemas.openxmlformats.org/officeDocument/2006/relationships/tags" Target="../tags/tag266.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68.xml"/><Relationship Id="rId7" Type="http://schemas.openxmlformats.org/officeDocument/2006/relationships/oleObject" Target="../embeddings/oleObject17.bin"/><Relationship Id="rId2" Type="http://schemas.openxmlformats.org/officeDocument/2006/relationships/tags" Target="../tags/tag267.xml"/><Relationship Id="rId1" Type="http://schemas.openxmlformats.org/officeDocument/2006/relationships/vmlDrawing" Target="../drawings/vmlDrawing17.vml"/><Relationship Id="rId6" Type="http://schemas.openxmlformats.org/officeDocument/2006/relationships/image" Target="../media/image6.png"/><Relationship Id="rId5" Type="http://schemas.openxmlformats.org/officeDocument/2006/relationships/slideMaster" Target="../slideMasters/slideMaster2.xml"/><Relationship Id="rId4" Type="http://schemas.openxmlformats.org/officeDocument/2006/relationships/tags" Target="../tags/tag269.xm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slideMaster" Target="../slideMasters/slideMaster1.xml"/><Relationship Id="rId4" Type="http://schemas.openxmlformats.org/officeDocument/2006/relationships/tags" Target="../tags/tag5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Master" Target="../slideMasters/slideMaster1.xml"/><Relationship Id="rId5" Type="http://schemas.openxmlformats.org/officeDocument/2006/relationships/tags" Target="../tags/tag56.xml"/><Relationship Id="rId4" Type="http://schemas.openxmlformats.org/officeDocument/2006/relationships/tags" Target="../tags/tag55.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image" Target="../media/image1.emf"/><Relationship Id="rId2" Type="http://schemas.openxmlformats.org/officeDocument/2006/relationships/tags" Target="../tags/tag57.xml"/><Relationship Id="rId16" Type="http://schemas.openxmlformats.org/officeDocument/2006/relationships/oleObject" Target="../embeddings/oleObject4.bin"/><Relationship Id="rId1" Type="http://schemas.openxmlformats.org/officeDocument/2006/relationships/vmlDrawing" Target="../drawings/vmlDrawing4.v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slideMaster" Target="../slideMasters/slideMaster1.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image" Target="../media/image1.emf"/><Relationship Id="rId2" Type="http://schemas.openxmlformats.org/officeDocument/2006/relationships/tags" Target="../tags/tag70.xml"/><Relationship Id="rId16" Type="http://schemas.openxmlformats.org/officeDocument/2006/relationships/oleObject" Target="../embeddings/oleObject5.bin"/><Relationship Id="rId1" Type="http://schemas.openxmlformats.org/officeDocument/2006/relationships/vmlDrawing" Target="../drawings/vmlDrawing5.v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slideMaster" Target="../slideMasters/slideMaster1.xml"/><Relationship Id="rId10" Type="http://schemas.openxmlformats.org/officeDocument/2006/relationships/tags" Target="../tags/tag78.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image" Target="../media/image1.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oleObject" Target="../embeddings/oleObject6.bin"/><Relationship Id="rId2" Type="http://schemas.openxmlformats.org/officeDocument/2006/relationships/tags" Target="../tags/tag83.xml"/><Relationship Id="rId16"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5" Type="http://schemas.openxmlformats.org/officeDocument/2006/relationships/tags" Target="../tags/tag9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618" name="think-cell Slide" r:id="rId11" imgW="344" imgH="344" progId="TCLayout.ActiveDocument.1">
                  <p:embed/>
                </p:oleObj>
              </mc:Choice>
              <mc:Fallback>
                <p:oleObj name="think-cell Slide" r:id="rId11" imgW="344" imgH="344"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tretch>
            <a:fillRect/>
          </a:stretch>
        </p:blipFill>
        <p:spPr>
          <a:xfrm>
            <a:off x="9144" y="0"/>
            <a:ext cx="12192000" cy="6858000"/>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33304797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365" name="think-cell Slide" r:id="rId17" imgW="572" imgH="588" progId="TCLayout.ActiveDocument.1">
                  <p:embed/>
                </p:oleObj>
              </mc:Choice>
              <mc:Fallback>
                <p:oleObj name="think-cell Slide" r:id="rId17" imgW="572" imgH="588"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2"/>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13"/>
            </p:custDataLst>
          </p:nvPr>
        </p:nvSpPr>
        <p:spPr>
          <a:xfrm>
            <a:off x="554736" y="884725"/>
            <a:ext cx="6967728"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14"/>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2" name="1. On-page tracker">
            <a:extLst>
              <a:ext uri="{FF2B5EF4-FFF2-40B4-BE49-F238E27FC236}">
                <a16:creationId xmlns:a16="http://schemas.microsoft.com/office/drawing/2014/main" id="{C9F4B9E2-8CBE-4C72-8316-55D330991DCD}"/>
              </a:ext>
            </a:extLst>
          </p:cNvPr>
          <p:cNvSpPr>
            <a:spLocks noGrp="1"/>
          </p:cNvSpPr>
          <p:nvPr>
            <p:ph type="body" sz="quarter" idx="17" hasCustomPrompt="1"/>
            <p:custDataLst>
              <p:tags r:id="rId15"/>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50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n-ea"/>
              <a:cs typeface="+mn-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1"/>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2"/>
            </p:custDataLst>
          </p:nvPr>
        </p:nvSpPr>
        <p:spPr>
          <a:xfrm>
            <a:off x="554736" y="884725"/>
            <a:ext cx="7918704" cy="297181"/>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E771D75-4092-4C08-B152-0A8A51C4AB58}"/>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BAF19FD1-F55B-47CA-98C2-847FF06FB465}"/>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118A30D9-833F-440B-AA55-24469A8874C9}"/>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642" name="think-cell Slide" r:id="rId6" imgW="344" imgH="344" progId="TCLayout.ActiveDocument.1">
                  <p:embed/>
                </p:oleObj>
              </mc:Choice>
              <mc:Fallback>
                <p:oleObj name="think-cell Slide" r:id="rId6" imgW="344" imgH="34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690" name="think-cell Slide" r:id="rId12" imgW="344" imgH="344" progId="TCLayout.ActiveDocument.1">
                  <p:embed/>
                </p:oleObj>
              </mc:Choice>
              <mc:Fallback>
                <p:oleObj name="think-cell Slide" r:id="rId12" imgW="344" imgH="344" progId="TCLayout.ActiveDocument.1">
                  <p:embed/>
                  <p:pic>
                    <p:nvPicPr>
                      <p:cNvPr id="0" name=""/>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tretch>
            <a:fillRect/>
          </a:stretch>
        </p:blipFill>
        <p:spPr>
          <a:xfrm>
            <a:off x="0" y="0"/>
            <a:ext cx="12192000" cy="6858000"/>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2414492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507" name="think-cell Slide" r:id="rId10" imgW="413" imgH="416" progId="TCLayout.ActiveDocument.1">
                  <p:embed/>
                </p:oleObj>
              </mc:Choice>
              <mc:Fallback>
                <p:oleObj name="think-cell Slide" r:id="rId10" imgW="413" imgH="41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2. Slide Title">
            <a:extLst>
              <a:ext uri="{FF2B5EF4-FFF2-40B4-BE49-F238E27FC236}">
                <a16:creationId xmlns:a16="http://schemas.microsoft.com/office/drawing/2014/main" id="{5C829ED6-90BF-4B02-AD53-C2B66EC5467C}"/>
              </a:ext>
            </a:extLst>
          </p:cNvPr>
          <p:cNvSpPr>
            <a:spLocks noGrp="1"/>
          </p:cNvSpPr>
          <p:nvPr>
            <p:ph type="title"/>
            <p:custDataLst>
              <p:tags r:id="rId4"/>
            </p:custDataLst>
          </p:nvPr>
        </p:nvSpPr>
        <p:spPr>
          <a:xfrm>
            <a:off x="554736" y="172212"/>
            <a:ext cx="11082528" cy="731520"/>
          </a:xfrm>
        </p:spPr>
        <p:txBody>
          <a:bodyPr/>
          <a:lstStyle/>
          <a:p>
            <a:r>
              <a:rPr lang="en-US" dirty="0"/>
              <a:t>Click to edit Master title style</a:t>
            </a:r>
          </a:p>
        </p:txBody>
      </p:sp>
      <p:sp>
        <p:nvSpPr>
          <p:cNvPr id="12" name="3. Subtitle">
            <a:extLst>
              <a:ext uri="{FF2B5EF4-FFF2-40B4-BE49-F238E27FC236}">
                <a16:creationId xmlns:a16="http://schemas.microsoft.com/office/drawing/2014/main" id="{0F8ABF34-9C24-45F4-B9AE-EDBE37FAC548}"/>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D1A5E303-71C7-4CBA-843E-F89BEE4870B0}"/>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7F39A1E-9559-4F9B-9322-DA821850F2CA}"/>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5F180569-9F8A-4CFD-8AEA-3EA78CFEFDBE}"/>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069A1AA2-18DA-45DB-84E6-54802C0193F5}"/>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30100476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459" name="think-cell Slide" r:id="rId10" imgW="413" imgH="416" progId="TCLayout.ActiveDocument.1">
                  <p:embed/>
                </p:oleObj>
              </mc:Choice>
              <mc:Fallback>
                <p:oleObj name="think-cell Slide" r:id="rId10" imgW="413" imgH="41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1. On-page tracker">
            <a:extLst>
              <a:ext uri="{FF2B5EF4-FFF2-40B4-BE49-F238E27FC236}">
                <a16:creationId xmlns:a16="http://schemas.microsoft.com/office/drawing/2014/main" id="{2CCA1113-D6DE-4306-88BB-3E74C4AA2F5E}"/>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370"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553998"/>
          </a:xfrm>
        </p:spPr>
        <p:txBody>
          <a:bodyPr wrap="square">
            <a:sp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435"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76999"/>
          </a:xfrm>
        </p:spPr>
        <p:txBody>
          <a:bodyPr wrap="square">
            <a:sp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4"/>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5"/>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6"/>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7"/>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8"/>
            </p:custDataLst>
          </p:nvPr>
        </p:nvSpPr>
        <p:spPr>
          <a:xfrm>
            <a:off x="554736" y="172212"/>
            <a:ext cx="5065776"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9"/>
            </p:custDataLst>
          </p:nvPr>
        </p:nvSpPr>
        <p:spPr>
          <a:xfrm>
            <a:off x="554736" y="884725"/>
            <a:ext cx="5065776"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p:ph type="body" sz="quarter" idx="17" hasCustomPrompt="1"/>
            <p:custDataLst>
              <p:tags r:id="rId11"/>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18193292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531"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p:ph type="title"/>
            <p:custDataLst>
              <p:tags r:id="rId4"/>
            </p:custDataLst>
          </p:nvPr>
        </p:nvSpPr>
        <p:spPr>
          <a:xfrm>
            <a:off x="554736" y="172212"/>
            <a:ext cx="6967728" cy="731520"/>
          </a:xfrm>
        </p:spPr>
        <p:txBody>
          <a:bodyPr/>
          <a:lstStyle>
            <a:lvl1pPr>
              <a:defRPr>
                <a:solidFill>
                  <a:sysClr val="windowText" lastClr="000000"/>
                </a:solidFill>
              </a:defRPr>
            </a:lvl1pPr>
          </a:lstStyle>
          <a:p>
            <a:r>
              <a:rPr lang="en-US" dirty="0"/>
              <a:t>Click to edit Master title style</a:t>
            </a: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3. Subtitle">
            <a:extLst>
              <a:ext uri="{FF2B5EF4-FFF2-40B4-BE49-F238E27FC236}">
                <a16:creationId xmlns:a16="http://schemas.microsoft.com/office/drawing/2014/main" id="{48CA3F7F-79C3-4776-BD80-2B6BECA0AF60}"/>
              </a:ext>
            </a:extLst>
          </p:cNvPr>
          <p:cNvSpPr>
            <a:spLocks noGrp="1"/>
          </p:cNvSpPr>
          <p:nvPr>
            <p:ph type="subTitle" idx="1"/>
            <p:custDataLst>
              <p:tags r:id="rId12"/>
            </p:custDataLst>
          </p:nvPr>
        </p:nvSpPr>
        <p:spPr>
          <a:xfrm>
            <a:off x="554736" y="884725"/>
            <a:ext cx="6967728"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3"/>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p:ph type="body" sz="quarter" idx="17" hasCustomPrompt="1"/>
            <p:custDataLst>
              <p:tags r:id="rId14"/>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530"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n-ea"/>
              <a:cs typeface="+mn-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11"/>
            </p:custDataLst>
          </p:nvPr>
        </p:nvSpPr>
        <p:spPr>
          <a:xfrm>
            <a:off x="554736" y="172212"/>
            <a:ext cx="7918704"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2"/>
            </p:custDataLst>
          </p:nvPr>
        </p:nvSpPr>
        <p:spPr>
          <a:xfrm>
            <a:off x="554736" y="884725"/>
            <a:ext cx="7918704"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29EB75A9-1622-4264-ADA5-F4AA4329A737}"/>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8598FB4-AA74-4A03-9184-C871CF56BAAC}"/>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714" name="think-cell Slide" r:id="rId7" imgW="344" imgH="344" progId="TCLayout.ActiveDocument.1">
                  <p:embed/>
                </p:oleObj>
              </mc:Choice>
              <mc:Fallback>
                <p:oleObj name="think-cell Slide" r:id="rId7" imgW="344" imgH="34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ACB1E33-E5FF-447C-86C8-D2AD164B7EF2}"/>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A017FC45-BFA7-4FE7-9F1F-9561D7B0EF63}"/>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10F96B25-8621-4D4C-8F08-2DA28487B561}"/>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06023FD6-0A46-4B41-8F49-E0D648510628}"/>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387"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553998"/>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8" name="1. On-page tracker">
            <a:extLst>
              <a:ext uri="{FF2B5EF4-FFF2-40B4-BE49-F238E27FC236}">
                <a16:creationId xmlns:a16="http://schemas.microsoft.com/office/drawing/2014/main" id="{21EBF74E-7681-4FD1-8312-F1969708C2B4}"/>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411"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76999"/>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8" name="1. On-page tracker">
            <a:extLst>
              <a:ext uri="{FF2B5EF4-FFF2-40B4-BE49-F238E27FC236}">
                <a16:creationId xmlns:a16="http://schemas.microsoft.com/office/drawing/2014/main" id="{EBEB0180-CF25-470E-8580-7356ED77BB1F}"/>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8918705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483" name="think-cell Slide" r:id="rId17" imgW="413" imgH="416" progId="TCLayout.ActiveDocument.1">
                  <p:embed/>
                </p:oleObj>
              </mc:Choice>
              <mc:Fallback>
                <p:oleObj name="think-cell Slide" r:id="rId17" imgW="413" imgH="416"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2"/>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3"/>
            </p:custDataLst>
          </p:nvPr>
        </p:nvSpPr>
        <p:spPr>
          <a:xfrm>
            <a:off x="554736" y="884725"/>
            <a:ext cx="50657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3" name="1. On-page tracker">
            <a:extLst>
              <a:ext uri="{FF2B5EF4-FFF2-40B4-BE49-F238E27FC236}">
                <a16:creationId xmlns:a16="http://schemas.microsoft.com/office/drawing/2014/main" id="{B331A9DA-3A3F-418C-8927-1C2B40DBB88F}"/>
              </a:ext>
            </a:extLst>
          </p:cNvPr>
          <p:cNvSpPr>
            <a:spLocks noGrp="1"/>
          </p:cNvSpPr>
          <p:nvPr>
            <p:ph type="body" sz="quarter" idx="17" hasCustomPrompt="1"/>
            <p:custDataLst>
              <p:tags r:id="rId1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ags" Target="../tags/tag139.xml"/><Relationship Id="rId26" Type="http://schemas.openxmlformats.org/officeDocument/2006/relationships/tags" Target="../tags/tag147.xml"/><Relationship Id="rId39" Type="http://schemas.openxmlformats.org/officeDocument/2006/relationships/tags" Target="../tags/tag160.xml"/><Relationship Id="rId21" Type="http://schemas.openxmlformats.org/officeDocument/2006/relationships/tags" Target="../tags/tag142.xml"/><Relationship Id="rId34" Type="http://schemas.openxmlformats.org/officeDocument/2006/relationships/tags" Target="../tags/tag155.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vmlDrawing" Target="../drawings/vmlDrawing10.vml"/><Relationship Id="rId20" Type="http://schemas.openxmlformats.org/officeDocument/2006/relationships/tags" Target="../tags/tag141.xml"/><Relationship Id="rId29" Type="http://schemas.openxmlformats.org/officeDocument/2006/relationships/tags" Target="../tags/tag150.xml"/><Relationship Id="rId41" Type="http://schemas.openxmlformats.org/officeDocument/2006/relationships/image" Target="../media/image2.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5.xml"/><Relationship Id="rId32" Type="http://schemas.openxmlformats.org/officeDocument/2006/relationships/tags" Target="../tags/tag153.xml"/><Relationship Id="rId37" Type="http://schemas.openxmlformats.org/officeDocument/2006/relationships/tags" Target="../tags/tag158.xml"/><Relationship Id="rId40" Type="http://schemas.openxmlformats.org/officeDocument/2006/relationships/oleObject" Target="../embeddings/oleObject10.bin"/><Relationship Id="rId5" Type="http://schemas.openxmlformats.org/officeDocument/2006/relationships/slideLayout" Target="../slideLayouts/slideLayout19.xml"/><Relationship Id="rId15" Type="http://schemas.openxmlformats.org/officeDocument/2006/relationships/theme" Target="../theme/theme2.xml"/><Relationship Id="rId23" Type="http://schemas.openxmlformats.org/officeDocument/2006/relationships/tags" Target="../tags/tag144.xml"/><Relationship Id="rId28" Type="http://schemas.openxmlformats.org/officeDocument/2006/relationships/tags" Target="../tags/tag149.xml"/><Relationship Id="rId36" Type="http://schemas.openxmlformats.org/officeDocument/2006/relationships/tags" Target="../tags/tag157.xml"/><Relationship Id="rId10" Type="http://schemas.openxmlformats.org/officeDocument/2006/relationships/slideLayout" Target="../slideLayouts/slideLayout24.xml"/><Relationship Id="rId19" Type="http://schemas.openxmlformats.org/officeDocument/2006/relationships/tags" Target="../tags/tag140.xml"/><Relationship Id="rId31" Type="http://schemas.openxmlformats.org/officeDocument/2006/relationships/tags" Target="../tags/tag152.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3.xml"/><Relationship Id="rId27" Type="http://schemas.openxmlformats.org/officeDocument/2006/relationships/tags" Target="../tags/tag148.xml"/><Relationship Id="rId30" Type="http://schemas.openxmlformats.org/officeDocument/2006/relationships/tags" Target="../tags/tag151.xml"/><Relationship Id="rId35" Type="http://schemas.openxmlformats.org/officeDocument/2006/relationships/tags" Target="../tags/tag156.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tags" Target="../tags/tag138.xml"/><Relationship Id="rId25" Type="http://schemas.openxmlformats.org/officeDocument/2006/relationships/tags" Target="../tags/tag146.xml"/><Relationship Id="rId33" Type="http://schemas.openxmlformats.org/officeDocument/2006/relationships/tags" Target="../tags/tag154.xml"/><Relationship Id="rId38" Type="http://schemas.openxmlformats.org/officeDocument/2006/relationships/tags" Target="../tags/tag1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41404505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452" name="think-cell Slide" r:id="rId40" imgW="413" imgH="416" progId="TCLayout.ActiveDocument.1">
                  <p:embed/>
                </p:oleObj>
              </mc:Choice>
              <mc:Fallback>
                <p:oleObj name="think-cell Slide" r:id="rId40" imgW="413" imgH="416" progId="TCLayout.ActiveDocument.1">
                  <p:embed/>
                  <p:pic>
                    <p:nvPicPr>
                      <p:cNvPr id="0" name=""/>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17"/>
            </p:custDataLst>
            <p:extLst>
              <p:ext uri="{D42A27DB-BD31-4B8C-83A1-F6EECF244321}">
                <p14:modId xmlns:p14="http://schemas.microsoft.com/office/powerpoint/2010/main" val="18493155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7666" name="think-cell Slide" r:id="rId40" imgW="344" imgH="344" progId="TCLayout.ActiveDocument.1">
                  <p:embed/>
                </p:oleObj>
              </mc:Choice>
              <mc:Fallback>
                <p:oleObj name="think-cell Slide" r:id="rId40" imgW="344" imgH="344" progId="TCLayout.ActiveDocument.1">
                  <p:embed/>
                  <p:pic>
                    <p:nvPicPr>
                      <p:cNvPr id="0" name=""/>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18"/>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2"/>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3"/>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4"/>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0" r:id="rId12"/>
    <p:sldLayoutId id="2147483877" r:id="rId13"/>
    <p:sldLayoutId id="2147483878" r:id="rId14"/>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271.xml"/><Relationship Id="rId7" Type="http://schemas.openxmlformats.org/officeDocument/2006/relationships/tags" Target="../tags/tag275.xml"/><Relationship Id="rId2" Type="http://schemas.openxmlformats.org/officeDocument/2006/relationships/tags" Target="../tags/tag270.xml"/><Relationship Id="rId1" Type="http://schemas.openxmlformats.org/officeDocument/2006/relationships/vmlDrawing" Target="../drawings/vmlDrawing18.vml"/><Relationship Id="rId6" Type="http://schemas.openxmlformats.org/officeDocument/2006/relationships/tags" Target="../tags/tag274.xml"/><Relationship Id="rId5" Type="http://schemas.openxmlformats.org/officeDocument/2006/relationships/tags" Target="../tags/tag273.xml"/><Relationship Id="rId10" Type="http://schemas.openxmlformats.org/officeDocument/2006/relationships/image" Target="../media/image4.emf"/><Relationship Id="rId4" Type="http://schemas.openxmlformats.org/officeDocument/2006/relationships/tags" Target="../tags/tag272.xml"/><Relationship Id="rId9"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8" Type="http://schemas.openxmlformats.org/officeDocument/2006/relationships/hyperlink" Target="https://docs.microsoft.com/en-us/windows/win32/winrm/ws-management-protocol" TargetMode="External"/><Relationship Id="rId3" Type="http://schemas.openxmlformats.org/officeDocument/2006/relationships/tags" Target="../tags/tag277.xml"/><Relationship Id="rId7" Type="http://schemas.openxmlformats.org/officeDocument/2006/relationships/image" Target="../media/image8.emf"/><Relationship Id="rId2" Type="http://schemas.openxmlformats.org/officeDocument/2006/relationships/tags" Target="../tags/tag276.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notesSlide" Target="../notesSlides/notesSlide1.xml"/><Relationship Id="rId10" Type="http://schemas.openxmlformats.org/officeDocument/2006/relationships/hyperlink" Target="https://docs.microsoft.com/en-us/windows/win32/winrm/windows-remote-management-glossary#l" TargetMode="External"/><Relationship Id="rId4" Type="http://schemas.openxmlformats.org/officeDocument/2006/relationships/slideLayout" Target="../slideLayouts/slideLayout7.xml"/><Relationship Id="rId9" Type="http://schemas.openxmlformats.org/officeDocument/2006/relationships/hyperlink" Target="https://docs.microsoft.com/en-us/windows/desktop/WmiSdk/wmi-start-page"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docs.microsoft.com/en-us/windows/win32/winrm/windows-remote-management-glossary#m" TargetMode="External"/><Relationship Id="rId3" Type="http://schemas.openxmlformats.org/officeDocument/2006/relationships/tags" Target="../tags/tag279.xml"/><Relationship Id="rId7" Type="http://schemas.openxmlformats.org/officeDocument/2006/relationships/hyperlink" Target="https://docs.microsoft.com/en-us/windows/win32/winrm/windows-remote-management-glossary#l" TargetMode="External"/><Relationship Id="rId2" Type="http://schemas.openxmlformats.org/officeDocument/2006/relationships/tags" Target="../tags/tag278.xml"/><Relationship Id="rId1" Type="http://schemas.openxmlformats.org/officeDocument/2006/relationships/vmlDrawing" Target="../drawings/vmlDrawing20.vml"/><Relationship Id="rId6" Type="http://schemas.openxmlformats.org/officeDocument/2006/relationships/image" Target="../media/image8.emf"/><Relationship Id="rId5" Type="http://schemas.openxmlformats.org/officeDocument/2006/relationships/oleObject" Target="../embeddings/oleObject20.bin"/><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281.xml"/><Relationship Id="rId7" Type="http://schemas.openxmlformats.org/officeDocument/2006/relationships/hyperlink" Target="https://docs.microsoft.com/en-us/windows/win32/winrm/windows-remote-management-glossary#m" TargetMode="External"/><Relationship Id="rId2" Type="http://schemas.openxmlformats.org/officeDocument/2006/relationships/tags" Target="../tags/tag280.xml"/><Relationship Id="rId1" Type="http://schemas.openxmlformats.org/officeDocument/2006/relationships/vmlDrawing" Target="../drawings/vmlDrawing21.vml"/><Relationship Id="rId6" Type="http://schemas.openxmlformats.org/officeDocument/2006/relationships/image" Target="../media/image8.emf"/><Relationship Id="rId5" Type="http://schemas.openxmlformats.org/officeDocument/2006/relationships/oleObject" Target="../embeddings/oleObject21.bin"/><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283.xml"/><Relationship Id="rId7" Type="http://schemas.openxmlformats.org/officeDocument/2006/relationships/image" Target="../media/image8.emf"/><Relationship Id="rId2" Type="http://schemas.openxmlformats.org/officeDocument/2006/relationships/tags" Target="../tags/tag282.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285.xml"/><Relationship Id="rId7" Type="http://schemas.openxmlformats.org/officeDocument/2006/relationships/image" Target="../media/image8.emf"/><Relationship Id="rId2" Type="http://schemas.openxmlformats.org/officeDocument/2006/relationships/tags" Target="../tags/tag284.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notesSlide" Target="../notesSlides/notesSlide3.xm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42385784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49" name="think-cell Slide" r:id="rId9" imgW="572" imgH="588" progId="TCLayout.ActiveDocument.1">
                  <p:embed/>
                </p:oleObj>
              </mc:Choice>
              <mc:Fallback>
                <p:oleObj name="think-cell Slide" r:id="rId9" imgW="572" imgH="588" progId="TCLayout.ActiveDocument.1">
                  <p:embed/>
                  <p:pic>
                    <p:nvPicPr>
                      <p:cNvPr id="0" nam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Segoe UI" panose="020B0502040204020203" pitchFamily="34" charset="0"/>
              <a:ea typeface="+mj-ea"/>
              <a:cs typeface="+mj-cs"/>
              <a:sym typeface="Segoe UI" panose="020B0502040204020203" pitchFamily="34"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lstStyle/>
          <a:p>
            <a:r>
              <a:rPr lang="en-US" dirty="0">
                <a:solidFill>
                  <a:srgbClr val="171717"/>
                </a:solidFill>
                <a:latin typeface="Segoe UI" panose="020B0502040204020203" pitchFamily="34" charset="0"/>
              </a:rPr>
              <a:t>Windows Remote Management</a:t>
            </a:r>
            <a:endParaRPr lang="en-US" dirty="0"/>
          </a:p>
        </p:txBody>
      </p:sp>
    </p:spTree>
    <p:extLst>
      <p:ext uri="{BB962C8B-B14F-4D97-AF65-F5344CB8AC3E}">
        <p14:creationId xmlns:p14="http://schemas.microsoft.com/office/powerpoint/2010/main" val="309589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52B7AA9-B540-44CE-A1B6-142A4C4D11BC}"/>
              </a:ext>
            </a:extLst>
          </p:cNvPr>
          <p:cNvGraphicFramePr>
            <a:graphicFrameLocks noChangeAspect="1"/>
          </p:cNvGraphicFramePr>
          <p:nvPr>
            <p:custDataLst>
              <p:tags r:id="rId2"/>
            </p:custDataLst>
            <p:extLst>
              <p:ext uri="{D42A27DB-BD31-4B8C-83A1-F6EECF244321}">
                <p14:modId xmlns:p14="http://schemas.microsoft.com/office/powerpoint/2010/main" val="35046403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739" name="think-cell Slide" r:id="rId6" imgW="592" imgH="595" progId="TCLayout.ActiveDocument.1">
                  <p:embed/>
                </p:oleObj>
              </mc:Choice>
              <mc:Fallback>
                <p:oleObj name="think-cell Slide" r:id="rId6" imgW="592" imgH="595"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F38868B1-4556-42C3-89BE-3D16442A0DC4}"/>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Segoe UI" panose="020B0502040204020203" pitchFamily="34" charset="0"/>
              <a:ea typeface="+mj-ea"/>
              <a:cs typeface="+mj-cs"/>
              <a:sym typeface="Segoe UI" panose="020B0502040204020203" pitchFamily="34" charset="0"/>
            </a:endParaRPr>
          </a:p>
        </p:txBody>
      </p:sp>
      <p:sp>
        <p:nvSpPr>
          <p:cNvPr id="2" name="Title 1">
            <a:extLst>
              <a:ext uri="{FF2B5EF4-FFF2-40B4-BE49-F238E27FC236}">
                <a16:creationId xmlns:a16="http://schemas.microsoft.com/office/drawing/2014/main" id="{30B1492F-1B94-40A9-A553-A7033E20692E}"/>
              </a:ext>
            </a:extLst>
          </p:cNvPr>
          <p:cNvSpPr>
            <a:spLocks noGrp="1"/>
          </p:cNvSpPr>
          <p:nvPr>
            <p:ph type="title"/>
          </p:nvPr>
        </p:nvSpPr>
        <p:spPr>
          <a:xfrm>
            <a:off x="554736" y="2352675"/>
            <a:ext cx="2514600" cy="1161135"/>
          </a:xfrm>
        </p:spPr>
        <p:txBody>
          <a:bodyPr/>
          <a:lstStyle/>
          <a:p>
            <a:r>
              <a:rPr lang="en-US" dirty="0">
                <a:solidFill>
                  <a:srgbClr val="171717"/>
                </a:solidFill>
                <a:latin typeface="Segoe UI" panose="020B0502040204020203" pitchFamily="34" charset="0"/>
              </a:rPr>
              <a:t>Windows Remote Management</a:t>
            </a:r>
            <a:endParaRPr lang="en-US" dirty="0"/>
          </a:p>
        </p:txBody>
      </p:sp>
      <p:sp>
        <p:nvSpPr>
          <p:cNvPr id="3" name="Subtitle 2">
            <a:extLst>
              <a:ext uri="{FF2B5EF4-FFF2-40B4-BE49-F238E27FC236}">
                <a16:creationId xmlns:a16="http://schemas.microsoft.com/office/drawing/2014/main" id="{8FF5C90D-A31B-4D69-BBA5-22CDADEB7F7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45F3697-5B6A-440A-AAFF-CA17F9D58899}"/>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AB7B3763-6676-492C-90BF-58F7112A3330}"/>
              </a:ext>
            </a:extLst>
          </p:cNvPr>
          <p:cNvSpPr/>
          <p:nvPr/>
        </p:nvSpPr>
        <p:spPr>
          <a:xfrm>
            <a:off x="3626840" y="1471402"/>
            <a:ext cx="8010424" cy="4801314"/>
          </a:xfrm>
          <a:prstGeom prst="rect">
            <a:avLst/>
          </a:prstGeom>
        </p:spPr>
        <p:txBody>
          <a:bodyPr wrap="square">
            <a:spAutoFit/>
          </a:bodyPr>
          <a:lstStyle/>
          <a:p>
            <a:r>
              <a:rPr lang="en-US" dirty="0">
                <a:solidFill>
                  <a:srgbClr val="171717"/>
                </a:solidFill>
                <a:latin typeface="Segoe UI" panose="020B0502040204020203" pitchFamily="34" charset="0"/>
              </a:rPr>
              <a:t>Windows Remote Management (</a:t>
            </a:r>
            <a:r>
              <a:rPr lang="en-US" dirty="0" err="1">
                <a:solidFill>
                  <a:srgbClr val="171717"/>
                </a:solidFill>
                <a:latin typeface="Segoe UI" panose="020B0502040204020203" pitchFamily="34" charset="0"/>
              </a:rPr>
              <a:t>WinRM</a:t>
            </a:r>
            <a:r>
              <a:rPr lang="en-US" dirty="0">
                <a:solidFill>
                  <a:srgbClr val="171717"/>
                </a:solidFill>
                <a:latin typeface="Segoe UI" panose="020B0502040204020203" pitchFamily="34" charset="0"/>
              </a:rPr>
              <a:t>) is the Microsoft implementation of </a:t>
            </a:r>
            <a:r>
              <a:rPr lang="en-US" dirty="0">
                <a:latin typeface="Segoe UI" panose="020B0502040204020203" pitchFamily="34" charset="0"/>
                <a:hlinkClick r:id="rId8"/>
              </a:rPr>
              <a:t>WS-Management Protocol</a:t>
            </a:r>
            <a:r>
              <a:rPr lang="en-US" dirty="0">
                <a:solidFill>
                  <a:srgbClr val="171717"/>
                </a:solidFill>
                <a:latin typeface="Segoe UI" panose="020B0502040204020203" pitchFamily="34" charset="0"/>
              </a:rPr>
              <a:t>, a standard Simple Object Access Protocol (SOAP)-based, firewall-friendly protocol that allows hardware and operating systems, from different vendors, to interoperate.</a:t>
            </a:r>
          </a:p>
          <a:p>
            <a:endParaRPr lang="en-US" dirty="0">
              <a:solidFill>
                <a:srgbClr val="171717"/>
              </a:solidFill>
              <a:latin typeface="Segoe UI" panose="020B0502040204020203" pitchFamily="34" charset="0"/>
            </a:endParaRPr>
          </a:p>
          <a:p>
            <a:r>
              <a:rPr lang="en-US" dirty="0"/>
              <a:t>The WS-Management protocol specification provides a common way for systems to access and exchange management information across an IT infrastructure.</a:t>
            </a:r>
          </a:p>
          <a:p>
            <a:endParaRPr lang="en-US" dirty="0"/>
          </a:p>
          <a:p>
            <a:r>
              <a:rPr lang="en-US" dirty="0"/>
              <a:t>You can use </a:t>
            </a:r>
            <a:r>
              <a:rPr lang="en-US" dirty="0" err="1"/>
              <a:t>WinRM</a:t>
            </a:r>
            <a:r>
              <a:rPr lang="en-US" dirty="0"/>
              <a:t> scripting objects, the </a:t>
            </a:r>
            <a:r>
              <a:rPr lang="en-US" dirty="0" err="1"/>
              <a:t>WinRM</a:t>
            </a:r>
            <a:r>
              <a:rPr lang="en-US" dirty="0"/>
              <a:t> command-line tool, or the Windows Remote Shell command line tool </a:t>
            </a:r>
            <a:r>
              <a:rPr lang="en-US" dirty="0" err="1"/>
              <a:t>WinRS</a:t>
            </a:r>
            <a:r>
              <a:rPr lang="en-US" dirty="0"/>
              <a:t> to obtain management data from local and remote computers. If the computer runs a Windows-based operating system version that includes </a:t>
            </a:r>
            <a:r>
              <a:rPr lang="en-US" dirty="0" err="1"/>
              <a:t>WinRM</a:t>
            </a:r>
            <a:r>
              <a:rPr lang="en-US" dirty="0"/>
              <a:t>, the management data is supplied by </a:t>
            </a:r>
            <a:r>
              <a:rPr lang="en-US" dirty="0">
                <a:hlinkClick r:id="rId9"/>
              </a:rPr>
              <a:t>Windows Management Instrumentation (WMI)</a:t>
            </a:r>
            <a:endParaRPr lang="en-US" dirty="0"/>
          </a:p>
          <a:p>
            <a:endParaRPr lang="en-US" dirty="0"/>
          </a:p>
          <a:p>
            <a:r>
              <a:rPr lang="en-US" dirty="0" err="1"/>
              <a:t>WinRM</a:t>
            </a:r>
            <a:r>
              <a:rPr lang="en-US" dirty="0"/>
              <a:t> is part of the operating system. However, to obtain data from remote computers, you must configure a </a:t>
            </a:r>
            <a:r>
              <a:rPr lang="en-US" dirty="0" err="1"/>
              <a:t>WinRM</a:t>
            </a:r>
            <a:r>
              <a:rPr lang="en-US" dirty="0"/>
              <a:t> </a:t>
            </a:r>
            <a:r>
              <a:rPr lang="en-US" i="1" dirty="0">
                <a:hlinkClick r:id="rId10"/>
              </a:rPr>
              <a:t>listener</a:t>
            </a:r>
            <a:r>
              <a:rPr lang="en-US" dirty="0"/>
              <a:t>.</a:t>
            </a:r>
          </a:p>
        </p:txBody>
      </p:sp>
    </p:spTree>
    <p:extLst>
      <p:ext uri="{BB962C8B-B14F-4D97-AF65-F5344CB8AC3E}">
        <p14:creationId xmlns:p14="http://schemas.microsoft.com/office/powerpoint/2010/main" val="31651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97C475E-916E-465D-9A30-BEB224B1D69C}"/>
              </a:ext>
            </a:extLst>
          </p:cNvPr>
          <p:cNvGraphicFramePr>
            <a:graphicFrameLocks noChangeAspect="1"/>
          </p:cNvGraphicFramePr>
          <p:nvPr>
            <p:custDataLst>
              <p:tags r:id="rId2"/>
            </p:custDataLst>
            <p:extLst>
              <p:ext uri="{D42A27DB-BD31-4B8C-83A1-F6EECF244321}">
                <p14:modId xmlns:p14="http://schemas.microsoft.com/office/powerpoint/2010/main" val="29031690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4761"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06B9BF1-1AEF-4A1B-9FA1-DCBB2804CC6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A81264FA-0EF5-4A10-ABCF-746D3F5F21A5}"/>
              </a:ext>
            </a:extLst>
          </p:cNvPr>
          <p:cNvSpPr>
            <a:spLocks noGrp="1"/>
          </p:cNvSpPr>
          <p:nvPr>
            <p:ph type="title"/>
          </p:nvPr>
        </p:nvSpPr>
        <p:spPr>
          <a:xfrm>
            <a:off x="554736" y="3659644"/>
            <a:ext cx="2514600" cy="769441"/>
          </a:xfrm>
        </p:spPr>
        <p:txBody>
          <a:bodyPr/>
          <a:lstStyle/>
          <a:p>
            <a:r>
              <a:rPr lang="en-US" dirty="0"/>
              <a:t>Installation and configuration for Windows Remote Management</a:t>
            </a:r>
            <a:br>
              <a:rPr lang="en-US" dirty="0"/>
            </a:br>
            <a:endParaRPr lang="en-US" dirty="0"/>
          </a:p>
        </p:txBody>
      </p:sp>
      <p:sp>
        <p:nvSpPr>
          <p:cNvPr id="3" name="Subtitle 2">
            <a:extLst>
              <a:ext uri="{FF2B5EF4-FFF2-40B4-BE49-F238E27FC236}">
                <a16:creationId xmlns:a16="http://schemas.microsoft.com/office/drawing/2014/main" id="{FBECA9E2-EB2D-4160-B36A-E41BC8DCFC43}"/>
              </a:ext>
            </a:extLst>
          </p:cNvPr>
          <p:cNvSpPr>
            <a:spLocks noGrp="1"/>
          </p:cNvSpPr>
          <p:nvPr>
            <p:ph type="subTitle" idx="1"/>
          </p:nvPr>
        </p:nvSpPr>
        <p:spPr>
          <a:xfrm>
            <a:off x="554736" y="4207709"/>
            <a:ext cx="2514600" cy="553998"/>
          </a:xfrm>
        </p:spPr>
        <p:txBody>
          <a:bodyPr/>
          <a:lstStyle/>
          <a:p>
            <a:endParaRPr lang="en-US"/>
          </a:p>
        </p:txBody>
      </p:sp>
      <p:sp>
        <p:nvSpPr>
          <p:cNvPr id="4" name="Text Placeholder 3">
            <a:extLst>
              <a:ext uri="{FF2B5EF4-FFF2-40B4-BE49-F238E27FC236}">
                <a16:creationId xmlns:a16="http://schemas.microsoft.com/office/drawing/2014/main" id="{9C1E57D5-9537-437C-B3C9-4DC797EFB3FA}"/>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57915F52-6757-4DC8-A671-B4B1BAB3EE23}"/>
              </a:ext>
            </a:extLst>
          </p:cNvPr>
          <p:cNvSpPr/>
          <p:nvPr/>
        </p:nvSpPr>
        <p:spPr>
          <a:xfrm>
            <a:off x="3648074" y="1490960"/>
            <a:ext cx="7989189" cy="2585323"/>
          </a:xfrm>
          <a:prstGeom prst="rect">
            <a:avLst/>
          </a:prstGeom>
        </p:spPr>
        <p:txBody>
          <a:bodyPr wrap="square">
            <a:spAutoFit/>
          </a:bodyPr>
          <a:lstStyle/>
          <a:p>
            <a:r>
              <a:rPr lang="en-US" b="1" dirty="0">
                <a:solidFill>
                  <a:srgbClr val="171717"/>
                </a:solidFill>
                <a:latin typeface="Segoe UI" panose="020B0502040204020203" pitchFamily="34" charset="0"/>
              </a:rPr>
              <a:t>Where </a:t>
            </a:r>
            <a:r>
              <a:rPr lang="en-US" b="1" dirty="0" err="1">
                <a:solidFill>
                  <a:srgbClr val="171717"/>
                </a:solidFill>
                <a:latin typeface="Segoe UI" panose="020B0502040204020203" pitchFamily="34" charset="0"/>
              </a:rPr>
              <a:t>WinRM</a:t>
            </a:r>
            <a:r>
              <a:rPr lang="en-US" b="1" dirty="0">
                <a:solidFill>
                  <a:srgbClr val="171717"/>
                </a:solidFill>
                <a:latin typeface="Segoe UI" panose="020B0502040204020203" pitchFamily="34" charset="0"/>
              </a:rPr>
              <a:t> is installed</a:t>
            </a:r>
          </a:p>
          <a:p>
            <a:r>
              <a:rPr lang="en-US" dirty="0" err="1">
                <a:solidFill>
                  <a:srgbClr val="171717"/>
                </a:solidFill>
                <a:latin typeface="Segoe UI" panose="020B0502040204020203" pitchFamily="34" charset="0"/>
              </a:rPr>
              <a:t>WinRM</a:t>
            </a:r>
            <a:r>
              <a:rPr lang="en-US" dirty="0">
                <a:solidFill>
                  <a:srgbClr val="171717"/>
                </a:solidFill>
                <a:latin typeface="Segoe UI" panose="020B0502040204020203" pitchFamily="34" charset="0"/>
              </a:rPr>
              <a:t> is automatically installed with all currently-supported versions of the Windows operating system.</a:t>
            </a:r>
          </a:p>
          <a:p>
            <a:endParaRPr lang="en-US" dirty="0">
              <a:solidFill>
                <a:srgbClr val="171717"/>
              </a:solidFill>
              <a:latin typeface="Segoe UI" panose="020B0502040204020203" pitchFamily="34" charset="0"/>
            </a:endParaRPr>
          </a:p>
          <a:p>
            <a:pPr marL="285750" indent="-285750">
              <a:buFont typeface="Arial" panose="020B0604020202020204" pitchFamily="34" charset="0"/>
              <a:buChar char="•"/>
            </a:pPr>
            <a:r>
              <a:rPr lang="en-US" dirty="0"/>
              <a:t>By default, no </a:t>
            </a:r>
            <a:r>
              <a:rPr lang="en-US" dirty="0" err="1"/>
              <a:t>WinRM</a:t>
            </a:r>
            <a:r>
              <a:rPr lang="en-US" dirty="0"/>
              <a:t> </a:t>
            </a:r>
            <a:r>
              <a:rPr lang="en-US" dirty="0">
                <a:hlinkClick r:id="rId7"/>
              </a:rPr>
              <a:t>listener</a:t>
            </a:r>
            <a:r>
              <a:rPr lang="en-US" dirty="0"/>
              <a:t> is configured. Even if the </a:t>
            </a:r>
            <a:r>
              <a:rPr lang="en-US" dirty="0" err="1"/>
              <a:t>WinRM</a:t>
            </a:r>
            <a:r>
              <a:rPr lang="en-US" dirty="0"/>
              <a:t> service is running, WS-Management protocol </a:t>
            </a:r>
            <a:r>
              <a:rPr lang="en-US" dirty="0">
                <a:hlinkClick r:id="rId8"/>
              </a:rPr>
              <a:t>messages</a:t>
            </a:r>
            <a:r>
              <a:rPr lang="en-US" dirty="0"/>
              <a:t> that request data can't be received nor sent.</a:t>
            </a:r>
          </a:p>
          <a:p>
            <a:pPr marL="285750" indent="-285750">
              <a:buFont typeface="Arial" panose="020B0604020202020204" pitchFamily="34" charset="0"/>
              <a:buChar char="•"/>
            </a:pPr>
            <a:r>
              <a:rPr lang="en-US" dirty="0"/>
              <a:t>Internet Connection Firewall (ICF) blocks access to ports.</a:t>
            </a:r>
          </a:p>
          <a:p>
            <a:endParaRPr lang="en-US"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78270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318B788-D969-401B-9001-BD7964EB778A}"/>
              </a:ext>
            </a:extLst>
          </p:cNvPr>
          <p:cNvGraphicFramePr>
            <a:graphicFrameLocks noChangeAspect="1"/>
          </p:cNvGraphicFramePr>
          <p:nvPr>
            <p:custDataLst>
              <p:tags r:id="rId2"/>
            </p:custDataLst>
            <p:extLst>
              <p:ext uri="{D42A27DB-BD31-4B8C-83A1-F6EECF244321}">
                <p14:modId xmlns:p14="http://schemas.microsoft.com/office/powerpoint/2010/main" val="9497310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6809"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B1EF73C-0EA9-4FD9-8865-600636B807AA}"/>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3E44212-4C55-40EE-BECC-1B5A7F4E7C69}"/>
              </a:ext>
            </a:extLst>
          </p:cNvPr>
          <p:cNvSpPr>
            <a:spLocks noGrp="1"/>
          </p:cNvSpPr>
          <p:nvPr>
            <p:ph type="title"/>
          </p:nvPr>
        </p:nvSpPr>
        <p:spPr/>
        <p:txBody>
          <a:bodyPr/>
          <a:lstStyle/>
          <a:p>
            <a:r>
              <a:rPr lang="en-US" dirty="0"/>
              <a:t>Quick default configuration</a:t>
            </a:r>
            <a:br>
              <a:rPr lang="en-US" dirty="0"/>
            </a:br>
            <a:endParaRPr lang="en-US" dirty="0"/>
          </a:p>
        </p:txBody>
      </p:sp>
      <p:sp>
        <p:nvSpPr>
          <p:cNvPr id="3" name="Subtitle 2">
            <a:extLst>
              <a:ext uri="{FF2B5EF4-FFF2-40B4-BE49-F238E27FC236}">
                <a16:creationId xmlns:a16="http://schemas.microsoft.com/office/drawing/2014/main" id="{63F644EE-C0FF-488A-B07F-EB42CAFB9D4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FD4FD6B-5291-4EA9-8A78-51FE69DFA11A}"/>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730F99EA-43C1-4B7B-ADCA-750D41D3E8F6}"/>
              </a:ext>
            </a:extLst>
          </p:cNvPr>
          <p:cNvSpPr/>
          <p:nvPr/>
        </p:nvSpPr>
        <p:spPr>
          <a:xfrm>
            <a:off x="3744112" y="1447618"/>
            <a:ext cx="7893152" cy="3693319"/>
          </a:xfrm>
          <a:prstGeom prst="rect">
            <a:avLst/>
          </a:prstGeom>
        </p:spPr>
        <p:txBody>
          <a:bodyPr wrap="square">
            <a:spAutoFit/>
          </a:bodyPr>
          <a:lstStyle/>
          <a:p>
            <a:pPr marL="285750" indent="-285750">
              <a:buFont typeface="Arial" panose="020B0604020202020204" pitchFamily="34" charset="0"/>
              <a:buChar char="•"/>
            </a:pPr>
            <a:r>
              <a:rPr lang="en-US" dirty="0"/>
              <a:t>To check the state of configuration settings</a:t>
            </a:r>
            <a:br>
              <a:rPr lang="en-US" dirty="0"/>
            </a:br>
            <a:r>
              <a:rPr lang="en-US" b="1" dirty="0" err="1"/>
              <a:t>winrm</a:t>
            </a:r>
            <a:r>
              <a:rPr lang="en-US" b="1" dirty="0"/>
              <a:t> get </a:t>
            </a:r>
            <a:r>
              <a:rPr lang="en-US" b="1" dirty="0" err="1"/>
              <a:t>winrm</a:t>
            </a:r>
            <a:r>
              <a:rPr lang="en-US" b="1" dirty="0"/>
              <a:t>/config</a:t>
            </a:r>
          </a:p>
          <a:p>
            <a:pPr marL="285750" indent="-285750">
              <a:buFont typeface="Arial" panose="020B0604020202020204" pitchFamily="34" charset="0"/>
              <a:buChar char="•"/>
            </a:pPr>
            <a:r>
              <a:rPr lang="en-US" dirty="0"/>
              <a:t>Enable the WS-Management protocol on the local computer, and set up the default configuration for remote management</a:t>
            </a:r>
            <a:br>
              <a:rPr lang="en-US" dirty="0"/>
            </a:br>
            <a:r>
              <a:rPr lang="en-US" b="1" dirty="0" err="1"/>
              <a:t>winrm</a:t>
            </a:r>
            <a:r>
              <a:rPr lang="en-US" b="1" dirty="0"/>
              <a:t> </a:t>
            </a:r>
            <a:r>
              <a:rPr lang="en-US" b="1" dirty="0" err="1"/>
              <a:t>quickconfig</a:t>
            </a:r>
            <a:endParaRPr lang="en-US" b="1" dirty="0"/>
          </a:p>
          <a:p>
            <a:pPr marL="742950" lvl="1" indent="-285750">
              <a:buFont typeface="Arial" panose="020B0604020202020204" pitchFamily="34" charset="0"/>
              <a:buChar char="•"/>
            </a:pPr>
            <a:r>
              <a:rPr lang="en-US" dirty="0"/>
              <a:t>Starts the </a:t>
            </a:r>
            <a:r>
              <a:rPr lang="en-US" dirty="0" err="1"/>
              <a:t>WinRM</a:t>
            </a:r>
            <a:r>
              <a:rPr lang="en-US" dirty="0"/>
              <a:t> service, and sets the service startup type to auto-start.</a:t>
            </a:r>
          </a:p>
          <a:p>
            <a:pPr marL="742950" lvl="1" indent="-285750">
              <a:buFont typeface="Arial" panose="020B0604020202020204" pitchFamily="34" charset="0"/>
              <a:buChar char="•"/>
            </a:pPr>
            <a:r>
              <a:rPr lang="en-US" dirty="0"/>
              <a:t>Configures a listener for the ports that send and receive WS-Management protocol </a:t>
            </a:r>
            <a:r>
              <a:rPr lang="en-US" dirty="0">
                <a:hlinkClick r:id="rId7"/>
              </a:rPr>
              <a:t>messages</a:t>
            </a:r>
            <a:r>
              <a:rPr lang="en-US" dirty="0"/>
              <a:t> using either HTTP or HTTPS on any IP address.</a:t>
            </a:r>
          </a:p>
          <a:p>
            <a:pPr marL="742950" lvl="1" indent="-285750">
              <a:buFont typeface="Arial" panose="020B0604020202020204" pitchFamily="34" charset="0"/>
              <a:buChar char="•"/>
            </a:pPr>
            <a:r>
              <a:rPr lang="en-US" dirty="0"/>
              <a:t>Defines ICF exceptions for the </a:t>
            </a:r>
            <a:r>
              <a:rPr lang="en-US" dirty="0" err="1"/>
              <a:t>WinRM</a:t>
            </a:r>
            <a:r>
              <a:rPr lang="en-US" dirty="0"/>
              <a:t> service, and opens the ports for HTTP and HTTPS (only for the current user profile).</a:t>
            </a:r>
          </a:p>
          <a:p>
            <a:pPr marL="742950" lvl="1"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67193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318B788-D969-401B-9001-BD7964EB778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832" name="think-cell Slide" r:id="rId6" imgW="592" imgH="595" progId="TCLayout.ActiveDocument.1">
                  <p:embed/>
                </p:oleObj>
              </mc:Choice>
              <mc:Fallback>
                <p:oleObj name="think-cell Slide" r:id="rId6" imgW="592" imgH="595" progId="TCLayout.ActiveDocument.1">
                  <p:embed/>
                  <p:pic>
                    <p:nvPicPr>
                      <p:cNvPr id="6" name="Object 5" hidden="1">
                        <a:extLst>
                          <a:ext uri="{FF2B5EF4-FFF2-40B4-BE49-F238E27FC236}">
                            <a16:creationId xmlns:a16="http://schemas.microsoft.com/office/drawing/2014/main" id="{7318B788-D969-401B-9001-BD7964EB778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B1EF73C-0EA9-4FD9-8865-600636B807AA}"/>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3E44212-4C55-40EE-BECC-1B5A7F4E7C69}"/>
              </a:ext>
            </a:extLst>
          </p:cNvPr>
          <p:cNvSpPr>
            <a:spLocks noGrp="1"/>
          </p:cNvSpPr>
          <p:nvPr>
            <p:ph type="title"/>
          </p:nvPr>
        </p:nvSpPr>
        <p:spPr/>
        <p:txBody>
          <a:bodyPr/>
          <a:lstStyle/>
          <a:p>
            <a:r>
              <a:rPr lang="en-US" dirty="0"/>
              <a:t>Quick default configuration</a:t>
            </a:r>
            <a:br>
              <a:rPr lang="en-US" dirty="0"/>
            </a:br>
            <a:endParaRPr lang="en-US" dirty="0"/>
          </a:p>
        </p:txBody>
      </p:sp>
      <p:sp>
        <p:nvSpPr>
          <p:cNvPr id="3" name="Subtitle 2">
            <a:extLst>
              <a:ext uri="{FF2B5EF4-FFF2-40B4-BE49-F238E27FC236}">
                <a16:creationId xmlns:a16="http://schemas.microsoft.com/office/drawing/2014/main" id="{63F644EE-C0FF-488A-B07F-EB42CAFB9D4E}"/>
              </a:ext>
            </a:extLst>
          </p:cNvPr>
          <p:cNvSpPr>
            <a:spLocks noGrp="1"/>
          </p:cNvSpPr>
          <p:nvPr>
            <p:ph type="subTitle" idx="1"/>
          </p:nvPr>
        </p:nvSpPr>
        <p:spPr>
          <a:xfrm>
            <a:off x="554736" y="3659644"/>
            <a:ext cx="2514600" cy="830997"/>
          </a:xfrm>
        </p:spPr>
        <p:txBody>
          <a:bodyPr/>
          <a:lstStyle/>
          <a:p>
            <a:r>
              <a:rPr lang="en-US" dirty="0"/>
              <a:t>User must be member of “”Remote Management users”</a:t>
            </a:r>
          </a:p>
        </p:txBody>
      </p:sp>
      <p:sp>
        <p:nvSpPr>
          <p:cNvPr id="4" name="Text Placeholder 3">
            <a:extLst>
              <a:ext uri="{FF2B5EF4-FFF2-40B4-BE49-F238E27FC236}">
                <a16:creationId xmlns:a16="http://schemas.microsoft.com/office/drawing/2014/main" id="{5FD4FD6B-5291-4EA9-8A78-51FE69DFA11A}"/>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730F99EA-43C1-4B7B-ADCA-750D41D3E8F6}"/>
              </a:ext>
            </a:extLst>
          </p:cNvPr>
          <p:cNvSpPr/>
          <p:nvPr/>
        </p:nvSpPr>
        <p:spPr>
          <a:xfrm>
            <a:off x="3744112" y="1190944"/>
            <a:ext cx="7893152" cy="6463308"/>
          </a:xfrm>
          <a:prstGeom prst="rect">
            <a:avLst/>
          </a:prstGeom>
        </p:spPr>
        <p:txBody>
          <a:bodyPr wrap="square">
            <a:spAutoFit/>
          </a:bodyPr>
          <a:lstStyle/>
          <a:p>
            <a:pPr marL="285750" indent="-285750">
              <a:buFont typeface="Arial" panose="020B0604020202020204" pitchFamily="34" charset="0"/>
              <a:buChar char="•"/>
            </a:pPr>
            <a:r>
              <a:rPr lang="en-US" dirty="0">
                <a:solidFill>
                  <a:srgbClr val="171717"/>
                </a:solidFill>
                <a:latin typeface="Segoe UI" panose="020B0502040204020203" pitchFamily="34" charset="0"/>
              </a:rPr>
              <a:t>For more information</a:t>
            </a:r>
            <a:br>
              <a:rPr lang="en-US" b="1" dirty="0">
                <a:solidFill>
                  <a:srgbClr val="171717"/>
                </a:solidFill>
                <a:latin typeface="Segoe UI" panose="020B0502040204020203" pitchFamily="34" charset="0"/>
              </a:rPr>
            </a:br>
            <a:r>
              <a:rPr lang="en-US" b="1" dirty="0" err="1"/>
              <a:t>winrm</a:t>
            </a:r>
            <a:r>
              <a:rPr lang="en-US" b="1" dirty="0"/>
              <a:t> help config</a:t>
            </a:r>
            <a:endParaRPr lang="en-US" b="1" dirty="0">
              <a:solidFill>
                <a:srgbClr val="171717"/>
              </a:solidFill>
              <a:latin typeface="Segoe UI" panose="020B0502040204020203" pitchFamily="34" charset="0"/>
            </a:endParaRPr>
          </a:p>
          <a:p>
            <a:pPr marL="285750" indent="-285750">
              <a:buFont typeface="Arial" panose="020B0604020202020204" pitchFamily="34" charset="0"/>
              <a:buChar char="•"/>
            </a:pPr>
            <a:r>
              <a:rPr lang="en-US" dirty="0">
                <a:solidFill>
                  <a:srgbClr val="171717"/>
                </a:solidFill>
                <a:latin typeface="Segoe UI" panose="020B0502040204020203" pitchFamily="34" charset="0"/>
              </a:rPr>
              <a:t>To locate listeners and the addresses</a:t>
            </a:r>
            <a:br>
              <a:rPr lang="en-US" dirty="0">
                <a:solidFill>
                  <a:srgbClr val="171717"/>
                </a:solidFill>
                <a:latin typeface="Segoe UI" panose="020B0502040204020203" pitchFamily="34" charset="0"/>
              </a:rPr>
            </a:br>
            <a:r>
              <a:rPr lang="en-US" b="1" dirty="0" err="1">
                <a:solidFill>
                  <a:srgbClr val="171717"/>
                </a:solidFill>
                <a:latin typeface="Segoe UI" panose="020B0502040204020203" pitchFamily="34" charset="0"/>
              </a:rPr>
              <a:t>winrm</a:t>
            </a:r>
            <a:r>
              <a:rPr lang="en-US" b="1" dirty="0">
                <a:solidFill>
                  <a:srgbClr val="171717"/>
                </a:solidFill>
                <a:latin typeface="Segoe UI" panose="020B0502040204020203" pitchFamily="34" charset="0"/>
              </a:rPr>
              <a:t> e </a:t>
            </a:r>
            <a:r>
              <a:rPr lang="en-US" b="1" dirty="0" err="1">
                <a:solidFill>
                  <a:srgbClr val="171717"/>
                </a:solidFill>
                <a:latin typeface="Segoe UI" panose="020B0502040204020203" pitchFamily="34" charset="0"/>
              </a:rPr>
              <a:t>winrm</a:t>
            </a:r>
            <a:r>
              <a:rPr lang="en-US" b="1" dirty="0">
                <a:solidFill>
                  <a:srgbClr val="171717"/>
                </a:solidFill>
                <a:latin typeface="Segoe UI" panose="020B0502040204020203" pitchFamily="34" charset="0"/>
              </a:rPr>
              <a:t>/config/listener</a:t>
            </a:r>
          </a:p>
          <a:p>
            <a:pPr marL="285750" indent="-285750">
              <a:buFont typeface="Arial" panose="020B0604020202020204" pitchFamily="34" charset="0"/>
              <a:buChar char="•"/>
            </a:pPr>
            <a:r>
              <a:rPr lang="en-US" dirty="0">
                <a:solidFill>
                  <a:srgbClr val="171717"/>
                </a:solidFill>
                <a:latin typeface="Segoe UI" panose="020B0502040204020203" pitchFamily="34" charset="0"/>
              </a:rPr>
              <a:t>Change listener’s port</a:t>
            </a:r>
            <a:br>
              <a:rPr lang="en-US" dirty="0">
                <a:solidFill>
                  <a:srgbClr val="171717"/>
                </a:solidFill>
                <a:latin typeface="Segoe UI" panose="020B0502040204020203" pitchFamily="34" charset="0"/>
              </a:rPr>
            </a:br>
            <a:r>
              <a:rPr lang="en-US" b="1" i="1" dirty="0" err="1"/>
              <a:t>Winrm</a:t>
            </a:r>
            <a:r>
              <a:rPr lang="en-US" b="1" i="1" dirty="0"/>
              <a:t> set </a:t>
            </a:r>
            <a:r>
              <a:rPr lang="en-US" b="1" i="1" dirty="0" err="1"/>
              <a:t>winrm</a:t>
            </a:r>
            <a:r>
              <a:rPr lang="en-US" b="1" i="1" dirty="0"/>
              <a:t>/config/</a:t>
            </a:r>
            <a:r>
              <a:rPr lang="en-US" b="1" i="1" dirty="0" err="1"/>
              <a:t>listener?Address</a:t>
            </a:r>
            <a:r>
              <a:rPr lang="en-US" b="1" i="1" dirty="0"/>
              <a:t>=*+Transport=HTTP ‘@{Port="1234"}’</a:t>
            </a:r>
            <a:endParaRPr lang="en-US" b="1" dirty="0"/>
          </a:p>
          <a:p>
            <a:pPr marL="285750" indent="-285750">
              <a:buFont typeface="Arial" panose="020B0604020202020204" pitchFamily="34" charset="0"/>
              <a:buChar char="•"/>
            </a:pPr>
            <a:r>
              <a:rPr lang="en-US" dirty="0">
                <a:solidFill>
                  <a:srgbClr val="171717"/>
                </a:solidFill>
                <a:latin typeface="Segoe UI" panose="020B0502040204020203" pitchFamily="34" charset="0"/>
              </a:rPr>
              <a:t>Delete listener</a:t>
            </a:r>
            <a:br>
              <a:rPr lang="en-US" dirty="0">
                <a:solidFill>
                  <a:srgbClr val="171717"/>
                </a:solidFill>
                <a:latin typeface="Segoe UI" panose="020B0502040204020203" pitchFamily="34" charset="0"/>
              </a:rPr>
            </a:br>
            <a:r>
              <a:rPr lang="en-US" b="1" i="1" dirty="0" err="1"/>
              <a:t>winrm</a:t>
            </a:r>
            <a:r>
              <a:rPr lang="en-US" b="1" i="1" dirty="0"/>
              <a:t> delete </a:t>
            </a:r>
            <a:r>
              <a:rPr lang="en-US" b="1" i="1" dirty="0" err="1"/>
              <a:t>winrm</a:t>
            </a:r>
            <a:r>
              <a:rPr lang="en-US" b="1" i="1" dirty="0"/>
              <a:t>/config/</a:t>
            </a:r>
            <a:r>
              <a:rPr lang="en-US" b="1" i="1" dirty="0" err="1"/>
              <a:t>Listener?Address</a:t>
            </a:r>
            <a:r>
              <a:rPr lang="en-US" b="1" i="1" dirty="0"/>
              <a:t>=*+Transport=HTTP</a:t>
            </a:r>
            <a:endParaRPr lang="en-US" b="1" dirty="0"/>
          </a:p>
          <a:p>
            <a:pPr marL="285750" indent="-285750">
              <a:buFont typeface="Arial" panose="020B0604020202020204" pitchFamily="34" charset="0"/>
              <a:buChar char="•"/>
            </a:pPr>
            <a:r>
              <a:rPr lang="en-US" dirty="0">
                <a:solidFill>
                  <a:srgbClr val="171717"/>
                </a:solidFill>
                <a:latin typeface="Segoe UI" panose="020B0502040204020203" pitchFamily="34" charset="0"/>
              </a:rPr>
              <a:t>Create a listener</a:t>
            </a:r>
            <a:br>
              <a:rPr lang="en-US" dirty="0">
                <a:solidFill>
                  <a:srgbClr val="171717"/>
                </a:solidFill>
                <a:latin typeface="Segoe UI" panose="020B0502040204020203" pitchFamily="34" charset="0"/>
              </a:rPr>
            </a:br>
            <a:r>
              <a:rPr lang="en-US" b="1" i="1" dirty="0" err="1"/>
              <a:t>Winrm</a:t>
            </a:r>
            <a:r>
              <a:rPr lang="en-US" b="1" i="1" dirty="0"/>
              <a:t> create </a:t>
            </a:r>
            <a:r>
              <a:rPr lang="en-US" b="1" i="1" dirty="0" err="1"/>
              <a:t>winrm</a:t>
            </a:r>
            <a:r>
              <a:rPr lang="en-US" b="1" i="1" dirty="0"/>
              <a:t>/config/</a:t>
            </a:r>
            <a:r>
              <a:rPr lang="en-US" b="1" i="1" dirty="0" err="1"/>
              <a:t>listener?Address</a:t>
            </a:r>
            <a:r>
              <a:rPr lang="en-US" b="1" i="1" dirty="0"/>
              <a:t>=*+Transport=HTTP</a:t>
            </a:r>
            <a:r>
              <a:rPr lang="en-US" i="1" dirty="0"/>
              <a:t> </a:t>
            </a:r>
            <a:r>
              <a:rPr lang="en-US" b="1" i="1" dirty="0"/>
              <a:t>'@{Port="1234"}'</a:t>
            </a:r>
            <a:endParaRPr lang="en-US" b="1" dirty="0">
              <a:solidFill>
                <a:srgbClr val="171717"/>
              </a:solidFill>
              <a:latin typeface="Segoe UI" panose="020B0502040204020203" pitchFamily="34" charset="0"/>
            </a:endParaRPr>
          </a:p>
          <a:p>
            <a:pPr marL="285750" indent="-285750">
              <a:buFont typeface="Arial" panose="020B0604020202020204" pitchFamily="34" charset="0"/>
              <a:buChar char="•"/>
            </a:pPr>
            <a:r>
              <a:rPr lang="en-US" dirty="0"/>
              <a:t>Set up a trusted hosts list (when mutual authentication -Kerberos can't be established)</a:t>
            </a:r>
            <a:br>
              <a:rPr lang="en-US" dirty="0"/>
            </a:br>
            <a:r>
              <a:rPr lang="en-US" b="1" i="1" dirty="0" err="1"/>
              <a:t>winrm</a:t>
            </a:r>
            <a:r>
              <a:rPr lang="en-US" b="1" i="1" dirty="0"/>
              <a:t> set </a:t>
            </a:r>
            <a:r>
              <a:rPr lang="en-US" b="1" i="1" dirty="0" err="1"/>
              <a:t>winrm</a:t>
            </a:r>
            <a:r>
              <a:rPr lang="en-US" b="1" i="1" dirty="0"/>
              <a:t>/config/client '@{</a:t>
            </a:r>
            <a:r>
              <a:rPr lang="en-US" b="1" i="1" dirty="0" err="1"/>
              <a:t>TrustedHosts</a:t>
            </a:r>
            <a:r>
              <a:rPr lang="en-US" b="1" i="1" dirty="0"/>
              <a:t>="192.168.1.10"}’</a:t>
            </a: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Create a PS session</a:t>
            </a:r>
            <a:br>
              <a:rPr lang="en-US" dirty="0"/>
            </a:br>
            <a:r>
              <a:rPr lang="en-US" b="1" i="1" dirty="0"/>
              <a:t>enter-</a:t>
            </a:r>
            <a:r>
              <a:rPr lang="en-US" b="1" i="1" dirty="0" err="1"/>
              <a:t>PSSession</a:t>
            </a:r>
            <a:r>
              <a:rPr lang="en-US" b="1" i="1" dirty="0"/>
              <a:t> –</a:t>
            </a:r>
            <a:r>
              <a:rPr lang="en-US" b="1" i="1" dirty="0" err="1"/>
              <a:t>ComputerName</a:t>
            </a:r>
            <a:r>
              <a:rPr lang="en-US" b="1" i="1" dirty="0"/>
              <a:t> 192.168.1.2 -Port 1234 -Credential </a:t>
            </a:r>
            <a:r>
              <a:rPr lang="en-US" b="1" i="1" dirty="0" err="1"/>
              <a:t>bkacad</a:t>
            </a:r>
            <a:r>
              <a:rPr lang="en-US" b="1" i="1" dirty="0"/>
              <a:t>\administrator</a:t>
            </a: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solidFill>
                <a:srgbClr val="171717"/>
              </a:solidFill>
              <a:latin typeface="Segoe UI" panose="020B0502040204020203" pitchFamily="34" charset="0"/>
            </a:endParaRPr>
          </a:p>
          <a:p>
            <a:endParaRPr lang="en-US" dirty="0">
              <a:solidFill>
                <a:srgbClr val="171717"/>
              </a:solidFill>
              <a:latin typeface="Segoe UI" panose="020B0502040204020203" pitchFamily="34" charset="0"/>
            </a:endParaRPr>
          </a:p>
          <a:p>
            <a:pPr marL="742950" lvl="1"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239788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76B243E4-49D5-4170-A131-9D3653008967}"/>
              </a:ext>
            </a:extLst>
          </p:cNvPr>
          <p:cNvGraphicFramePr>
            <a:graphicFrameLocks noChangeAspect="1"/>
          </p:cNvGraphicFramePr>
          <p:nvPr>
            <p:custDataLst>
              <p:tags r:id="rId2"/>
            </p:custDataLst>
            <p:extLst>
              <p:ext uri="{D42A27DB-BD31-4B8C-83A1-F6EECF244321}">
                <p14:modId xmlns:p14="http://schemas.microsoft.com/office/powerpoint/2010/main" val="3359172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786" name="think-cell Slide" r:id="rId6" imgW="592" imgH="595" progId="TCLayout.ActiveDocument.1">
                  <p:embed/>
                </p:oleObj>
              </mc:Choice>
              <mc:Fallback>
                <p:oleObj name="think-cell Slide" r:id="rId6" imgW="592" imgH="595"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1088B2E-6DD1-442D-BE44-C1C39EA927D4}"/>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0B947933-48E1-40C4-BD61-2431EEB54BCD}"/>
              </a:ext>
            </a:extLst>
          </p:cNvPr>
          <p:cNvSpPr>
            <a:spLocks noGrp="1"/>
          </p:cNvSpPr>
          <p:nvPr>
            <p:ph type="title"/>
          </p:nvPr>
        </p:nvSpPr>
        <p:spPr>
          <a:xfrm>
            <a:off x="554736" y="3190000"/>
            <a:ext cx="2514600" cy="769441"/>
          </a:xfrm>
        </p:spPr>
        <p:txBody>
          <a:bodyPr/>
          <a:lstStyle/>
          <a:p>
            <a:r>
              <a:rPr lang="en-US" dirty="0"/>
              <a:t>Listener and WS-Management protocol default settings</a:t>
            </a:r>
            <a:br>
              <a:rPr lang="en-US" dirty="0"/>
            </a:br>
            <a:endParaRPr lang="en-US" dirty="0"/>
          </a:p>
        </p:txBody>
      </p:sp>
      <p:sp>
        <p:nvSpPr>
          <p:cNvPr id="3" name="Subtitle 2">
            <a:extLst>
              <a:ext uri="{FF2B5EF4-FFF2-40B4-BE49-F238E27FC236}">
                <a16:creationId xmlns:a16="http://schemas.microsoft.com/office/drawing/2014/main" id="{D5F044FF-1A3F-4C4D-A8B9-06BEDD0CD06B}"/>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23F3FAD3-DC3F-46C5-9437-BEA40F1049E8}"/>
              </a:ext>
            </a:extLst>
          </p:cNvPr>
          <p:cNvSpPr>
            <a:spLocks noGrp="1"/>
          </p:cNvSpPr>
          <p:nvPr>
            <p:ph type="body" sz="quarter" idx="17"/>
          </p:nvPr>
        </p:nvSpPr>
        <p:spPr/>
        <p:txBody>
          <a:bodyPr/>
          <a:lstStyle/>
          <a:p>
            <a:endParaRPr lang="en-US"/>
          </a:p>
        </p:txBody>
      </p:sp>
      <p:sp>
        <p:nvSpPr>
          <p:cNvPr id="9" name="Rectangle 2">
            <a:extLst>
              <a:ext uri="{FF2B5EF4-FFF2-40B4-BE49-F238E27FC236}">
                <a16:creationId xmlns:a16="http://schemas.microsoft.com/office/drawing/2014/main" id="{F84DAE10-7331-4C62-8B4B-DC51E572C584}"/>
              </a:ext>
            </a:extLst>
          </p:cNvPr>
          <p:cNvSpPr>
            <a:spLocks noChangeArrowheads="1"/>
          </p:cNvSpPr>
          <p:nvPr/>
        </p:nvSpPr>
        <p:spPr bwMode="auto">
          <a:xfrm>
            <a:off x="3739568" y="1265397"/>
            <a:ext cx="7728532" cy="53424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 tIns="-6348" rIns="-6348" bIns="-634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To get the listener configuration, type </a:t>
            </a:r>
            <a:r>
              <a:rPr kumimoji="0" lang="en-US" altLang="en-US" sz="900" b="1" i="0" u="none" strike="noStrike" cap="none" normalizeH="0" baseline="0" dirty="0" err="1">
                <a:ln>
                  <a:noFill/>
                </a:ln>
                <a:solidFill>
                  <a:srgbClr val="171717"/>
                </a:solidFill>
                <a:effectLst/>
                <a:latin typeface="Arial Unicode MS"/>
                <a:ea typeface="SFMono-Regular"/>
                <a:cs typeface="Segoe UI" panose="020B0502040204020203" pitchFamily="34" charset="0"/>
              </a:rPr>
              <a:t>winrm</a:t>
            </a:r>
            <a:r>
              <a:rPr kumimoji="0" lang="en-US" altLang="en-US" sz="900" b="1" i="0" u="none" strike="noStrike" cap="none" normalizeH="0" baseline="0" dirty="0">
                <a:ln>
                  <a:noFill/>
                </a:ln>
                <a:solidFill>
                  <a:srgbClr val="171717"/>
                </a:solidFill>
                <a:effectLst/>
                <a:latin typeface="Arial Unicode MS"/>
                <a:ea typeface="SFMono-Regular"/>
                <a:cs typeface="Segoe UI" panose="020B0502040204020203" pitchFamily="34" charset="0"/>
              </a:rPr>
              <a:t> enumerate </a:t>
            </a:r>
            <a:r>
              <a:rPr kumimoji="0" lang="en-US" altLang="en-US" sz="900" b="1" i="0" u="none" strike="noStrike" cap="none" normalizeH="0" baseline="0" dirty="0" err="1">
                <a:ln>
                  <a:noFill/>
                </a:ln>
                <a:solidFill>
                  <a:srgbClr val="171717"/>
                </a:solidFill>
                <a:effectLst/>
                <a:latin typeface="Arial Unicode MS"/>
                <a:ea typeface="SFMono-Regular"/>
                <a:cs typeface="Segoe UI" panose="020B0502040204020203" pitchFamily="34" charset="0"/>
              </a:rPr>
              <a:t>winrm</a:t>
            </a:r>
            <a:r>
              <a:rPr kumimoji="0" lang="en-US" altLang="en-US" sz="900" b="1" i="0" u="none" strike="noStrike" cap="none" normalizeH="0" baseline="0" dirty="0">
                <a:ln>
                  <a:noFill/>
                </a:ln>
                <a:solidFill>
                  <a:srgbClr val="171717"/>
                </a:solidFill>
                <a:effectLst/>
                <a:latin typeface="Arial Unicode MS"/>
                <a:ea typeface="SFMono-Regular"/>
                <a:cs typeface="Segoe UI" panose="020B0502040204020203" pitchFamily="34" charset="0"/>
              </a:rPr>
              <a:t>/config/listener</a:t>
            </a:r>
            <a:r>
              <a:rPr kumimoji="0" lang="en-US" altLang="en-US" sz="12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at a command prompt. </a:t>
            </a:r>
            <a:b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b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For more information, type </a:t>
            </a:r>
            <a:r>
              <a:rPr kumimoji="0" lang="en-US" altLang="en-US" sz="900" b="1" i="0" u="none" strike="noStrike" cap="none" normalizeH="0" baseline="0" dirty="0" err="1">
                <a:ln>
                  <a:noFill/>
                </a:ln>
                <a:solidFill>
                  <a:srgbClr val="171717"/>
                </a:solidFill>
                <a:effectLst/>
                <a:latin typeface="Arial Unicode MS"/>
                <a:ea typeface="SFMono-Regular"/>
                <a:cs typeface="Segoe UI" panose="020B0502040204020203" pitchFamily="34" charset="0"/>
              </a:rPr>
              <a:t>winrm</a:t>
            </a:r>
            <a:r>
              <a:rPr kumimoji="0" lang="en-US" altLang="en-US" sz="900" b="1" i="0" u="none" strike="noStrike" cap="none" normalizeH="0" baseline="0" dirty="0">
                <a:ln>
                  <a:noFill/>
                </a:ln>
                <a:solidFill>
                  <a:srgbClr val="171717"/>
                </a:solidFill>
                <a:effectLst/>
                <a:latin typeface="Arial Unicode MS"/>
                <a:ea typeface="SFMono-Regular"/>
                <a:cs typeface="Segoe UI" panose="020B0502040204020203" pitchFamily="34" charset="0"/>
              </a:rPr>
              <a:t> help config</a:t>
            </a:r>
            <a:r>
              <a:rPr kumimoji="0" lang="en-US" altLang="en-US" sz="12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at a command prompt.</a:t>
            </a:r>
            <a:endParaRPr kumimoji="0" lang="en-US" altLang="en-US" sz="9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Specifies the address for which this listener was created.</a:t>
            </a:r>
            <a:endParaRPr kumimoji="0" lang="en-US" altLang="en-US" sz="9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Transport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Specifies the transport to use to send and receive WS-Management protocol requests and responses. The value must be either </a:t>
            </a:r>
            <a:r>
              <a:rPr kumimoji="0" lang="en-US" altLang="en-US" sz="1200" b="0" i="1" u="none" strike="noStrike" cap="none" normalizeH="0" baseline="0" dirty="0">
                <a:ln>
                  <a:noFill/>
                </a:ln>
                <a:solidFill>
                  <a:srgbClr val="171717"/>
                </a:solidFill>
                <a:effectLst/>
                <a:latin typeface="Segoe UI" panose="020B0502040204020203" pitchFamily="34" charset="0"/>
                <a:cs typeface="Segoe UI" panose="020B0502040204020203" pitchFamily="34" charset="0"/>
              </a:rPr>
              <a:t>HTTP</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or </a:t>
            </a:r>
            <a:r>
              <a:rPr kumimoji="0" lang="en-US" altLang="en-US" sz="1200" b="0" i="1" u="none" strike="noStrike" cap="none" normalizeH="0" baseline="0" dirty="0">
                <a:ln>
                  <a:noFill/>
                </a:ln>
                <a:solidFill>
                  <a:srgbClr val="171717"/>
                </a:solidFill>
                <a:effectLst/>
                <a:latin typeface="Segoe UI" panose="020B0502040204020203" pitchFamily="34" charset="0"/>
                <a:cs typeface="Segoe UI" panose="020B0502040204020203" pitchFamily="34" charset="0"/>
              </a:rPr>
              <a:t>HTTPS</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The default is </a:t>
            </a:r>
            <a:r>
              <a:rPr kumimoji="0" lang="en-US" altLang="en-US" sz="1200" b="0" i="1" u="none" strike="noStrike" cap="none" normalizeH="0" baseline="0" dirty="0">
                <a:ln>
                  <a:noFill/>
                </a:ln>
                <a:solidFill>
                  <a:srgbClr val="171717"/>
                </a:solidFill>
                <a:effectLst/>
                <a:latin typeface="Segoe UI" panose="020B0502040204020203" pitchFamily="34" charset="0"/>
                <a:cs typeface="Segoe UI" panose="020B0502040204020203" pitchFamily="34" charset="0"/>
              </a:rPr>
              <a:t>HTTP</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t>
            </a:r>
            <a:endParaRPr kumimoji="0" lang="en-US" altLang="en-US" sz="9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Port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Specifies the TCP port for which this listener is created. </a:t>
            </a:r>
            <a:r>
              <a:rPr kumimoji="0" lang="en-US" altLang="en-US" sz="1200" b="1"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rPr>
              <a:t>WinRM</a:t>
            </a:r>
            <a:r>
              <a:rPr kumimoji="0" lang="en-US" altLang="en-US" sz="12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2.0:</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The default HTTP port is 5985.</a:t>
            </a:r>
            <a:endParaRPr kumimoji="0" lang="en-US" altLang="en-US" sz="9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Hostname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Specifies the host name of the computer on which the </a:t>
            </a:r>
            <a:r>
              <a:rPr kumimoji="0" lang="en-US" altLang="en-US" sz="1200" b="0"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rPr>
              <a:t>WinRM</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service is running. The value must be a fully-qualified domain name, or an IPv4 or IPv6 literal string, or a wildcard character.</a:t>
            </a:r>
            <a:endParaRPr kumimoji="0" lang="en-US" altLang="en-US" sz="9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Enabled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Specifies whether the listener is enabled or disabled. The default value is </a:t>
            </a:r>
            <a:r>
              <a:rPr kumimoji="0" lang="en-US" altLang="en-US" sz="1200" b="0" i="1" u="none" strike="noStrike" cap="none" normalizeH="0" baseline="0" dirty="0">
                <a:ln>
                  <a:noFill/>
                </a:ln>
                <a:solidFill>
                  <a:srgbClr val="171717"/>
                </a:solidFill>
                <a:effectLst/>
                <a:latin typeface="Segoe UI" panose="020B0502040204020203" pitchFamily="34" charset="0"/>
                <a:cs typeface="Segoe UI" panose="020B0502040204020203" pitchFamily="34" charset="0"/>
              </a:rPr>
              <a:t>True</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t>
            </a:r>
            <a:endParaRPr kumimoji="0" lang="en-US" altLang="en-US" sz="9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rPr>
              <a:t>URLPrefix</a:t>
            </a:r>
            <a:endParaRPr kumimoji="0" lang="en-US" altLang="en-US" sz="9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Specifies a URL prefix on which to accept HTTP or HTTPS requests. This is a string containing only the characters a-z, A-Z, 9-0, underscore (_), and slash (/). The string must not start with or end with a slash (/). For example, if the computer name is </a:t>
            </a:r>
            <a:r>
              <a:rPr kumimoji="0" lang="en-US" altLang="en-US" sz="1200" b="0"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rPr>
              <a:t>SampleMachine</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then the </a:t>
            </a:r>
            <a:r>
              <a:rPr kumimoji="0" lang="en-US" altLang="en-US" sz="1200" b="0"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rPr>
              <a:t>WinRM</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client would specify https://SampleMachine/&lt;</a:t>
            </a:r>
            <a:r>
              <a:rPr kumimoji="0" lang="en-US" altLang="en-US" sz="1200" b="0" i="1" u="none" strike="noStrike" cap="none" normalizeH="0" baseline="0" dirty="0">
                <a:ln>
                  <a:noFill/>
                </a:ln>
                <a:solidFill>
                  <a:srgbClr val="171717"/>
                </a:solidFill>
                <a:effectLst/>
                <a:latin typeface="Segoe UI" panose="020B0502040204020203" pitchFamily="34" charset="0"/>
                <a:cs typeface="Segoe UI" panose="020B0502040204020203" pitchFamily="34" charset="0"/>
              </a:rPr>
              <a:t>URLPrefix</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&gt; in the destination address. The default URL prefix is "</a:t>
            </a:r>
            <a:r>
              <a:rPr kumimoji="0" lang="en-US" altLang="en-US" sz="1200" b="0"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rPr>
              <a:t>wsman</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t>
            </a:r>
            <a:endParaRPr kumimoji="0" lang="en-US" altLang="en-US" sz="9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rPr>
              <a:t>CertificateThumbprint</a:t>
            </a:r>
            <a:endParaRPr kumimoji="0" lang="en-US" altLang="en-US" sz="9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Specifies the thumbprint of the service certificate. This value represents a string of two-digit hexadecimal values found in the Thumbprint field of the certificate. This string contains the SHA-1 hash of the certificate. Certificates are used in client certificate-based authentication. Certificates can be mapped only to local user accounts, and they do not work with domain accounts.</a:t>
            </a:r>
            <a:endParaRPr kumimoji="0" lang="en-US" altLang="en-US" sz="9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rPr>
              <a:t>ListeningOn</a:t>
            </a:r>
            <a:endParaRPr kumimoji="0" lang="en-US" altLang="en-US" sz="9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Specifies the IPv4 and IPv6 addresses that the listener uses. For example: "111.0.0.1, 111.222.333.444, ::1, 1000:2000:2c:3:c19:9ec8:a715:5e24, 3ffe:8311:ffff:f70f:0:5efe:111.222.333.444, fe80::5efe:111.222.333.444%8, fe80::c19:9ec8:a715:5e24%6".</a:t>
            </a:r>
            <a:endParaRPr kumimoji="0" lang="en-US" altLang="en-US" sz="12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Protocol default settings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Many of the configuration settings, such as </a:t>
            </a:r>
            <a:r>
              <a:rPr kumimoji="0" lang="en-US" altLang="en-US" sz="1200" b="0"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rPr>
              <a:t>MaxEnvelopeSizekb</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or </a:t>
            </a:r>
            <a:r>
              <a:rPr kumimoji="0" lang="en-US" altLang="en-US" sz="1200" b="0"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rPr>
              <a:t>SoapTraceEnabled</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determine how the </a:t>
            </a:r>
            <a:r>
              <a:rPr kumimoji="0" lang="en-US" altLang="en-US" sz="1200" b="0"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rPr>
              <a:t>WinRM</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client and server components interact with the WS-Management protocol. </a:t>
            </a:r>
          </a:p>
        </p:txBody>
      </p:sp>
    </p:spTree>
    <p:extLst>
      <p:ext uri="{BB962C8B-B14F-4D97-AF65-F5344CB8AC3E}">
        <p14:creationId xmlns:p14="http://schemas.microsoft.com/office/powerpoint/2010/main" val="41669106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08-06 08:53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07.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0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1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1.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2.xml><?xml version="1.0" encoding="utf-8"?>
<p:tagLst xmlns:a="http://schemas.openxmlformats.org/drawingml/2006/main" xmlns:r="http://schemas.openxmlformats.org/officeDocument/2006/relationships" xmlns:p="http://schemas.openxmlformats.org/presentationml/2006/main">
  <p:tag name="SHAPENAME" val="5. Source"/>
</p:tagLst>
</file>

<file path=ppt/tags/tag12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4.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5.xml><?xml version="1.0" encoding="utf-8"?>
<p:tagLst xmlns:a="http://schemas.openxmlformats.org/drawingml/2006/main" xmlns:r="http://schemas.openxmlformats.org/officeDocument/2006/relationships" xmlns:p="http://schemas.openxmlformats.org/presentationml/2006/main">
  <p:tag name="SHAPENAME" val="TopLine"/>
</p:tagLst>
</file>

<file path=ppt/tags/tag12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2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9.xml><?xml version="1.0" encoding="utf-8"?>
<p:tagLst xmlns:a="http://schemas.openxmlformats.org/drawingml/2006/main" xmlns:r="http://schemas.openxmlformats.org/officeDocument/2006/relationships" xmlns:p="http://schemas.openxmlformats.org/presentationml/2006/main">
  <p:tag name="SHAPENAME" val="5. Sourc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SHAPENAME" val="LogoImage"/>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1.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2.xml><?xml version="1.0" encoding="utf-8"?>
<p:tagLst xmlns:a="http://schemas.openxmlformats.org/drawingml/2006/main" xmlns:r="http://schemas.openxmlformats.org/officeDocument/2006/relationships" xmlns:p="http://schemas.openxmlformats.org/presentationml/2006/main">
  <p:tag name="SHAPENAME" val="TopLine"/>
</p:tagLst>
</file>

<file path=ppt/tags/tag1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4.xml><?xml version="1.0" encoding="utf-8"?>
<p:tagLst xmlns:a="http://schemas.openxmlformats.org/drawingml/2006/main" xmlns:r="http://schemas.openxmlformats.org/officeDocument/2006/relationships" xmlns:p="http://schemas.openxmlformats.org/presentationml/2006/main">
  <p:tag name="SHAPENAME" val="Grid"/>
</p:tagLst>
</file>

<file path=ppt/tags/tag145.xml><?xml version="1.0" encoding="utf-8"?>
<p:tagLst xmlns:a="http://schemas.openxmlformats.org/drawingml/2006/main" xmlns:r="http://schemas.openxmlformats.org/officeDocument/2006/relationships" xmlns:p="http://schemas.openxmlformats.org/presentationml/2006/main">
  <p:tag name="SHAPENAME" val="4. Footnote"/>
</p:tagLst>
</file>

<file path=ppt/tags/tag146.xml><?xml version="1.0" encoding="utf-8"?>
<p:tagLst xmlns:a="http://schemas.openxmlformats.org/drawingml/2006/main" xmlns:r="http://schemas.openxmlformats.org/officeDocument/2006/relationships" xmlns:p="http://schemas.openxmlformats.org/presentationml/2006/main">
  <p:tag name="NAME" val="Moon"/>
</p:tagLst>
</file>

<file path=ppt/tags/tag147.xml><?xml version="1.0" encoding="utf-8"?>
<p:tagLst xmlns:a="http://schemas.openxmlformats.org/drawingml/2006/main" xmlns:r="http://schemas.openxmlformats.org/officeDocument/2006/relationships" xmlns:p="http://schemas.openxmlformats.org/presentationml/2006/main">
  <p:tag name="NAME" val="Moon"/>
</p:tagLst>
</file>

<file path=ppt/tags/tag148.xml><?xml version="1.0" encoding="utf-8"?>
<p:tagLst xmlns:a="http://schemas.openxmlformats.org/drawingml/2006/main" xmlns:r="http://schemas.openxmlformats.org/officeDocument/2006/relationships" xmlns:p="http://schemas.openxmlformats.org/presentationml/2006/main">
  <p:tag name="NAME" val="Moon"/>
</p:tagLst>
</file>

<file path=ppt/tags/tag149.xml><?xml version="1.0" encoding="utf-8"?>
<p:tagLst xmlns:a="http://schemas.openxmlformats.org/drawingml/2006/main" xmlns:r="http://schemas.openxmlformats.org/officeDocument/2006/relationships" xmlns:p="http://schemas.openxmlformats.org/presentationml/2006/main">
  <p:tag name="NAME" val="Moon"/>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ANGLE" val="5"/>
</p:tagLst>
</file>

<file path=ppt/tags/tag152.xml><?xml version="1.0" encoding="utf-8"?>
<p:tagLst xmlns:a="http://schemas.openxmlformats.org/drawingml/2006/main" xmlns:r="http://schemas.openxmlformats.org/officeDocument/2006/relationships" xmlns:p="http://schemas.openxmlformats.org/presentationml/2006/main">
  <p:tag name="ANGLE" val="5"/>
</p:tagLst>
</file>

<file path=ppt/tags/tag153.xml><?xml version="1.0" encoding="utf-8"?>
<p:tagLst xmlns:a="http://schemas.openxmlformats.org/drawingml/2006/main" xmlns:r="http://schemas.openxmlformats.org/officeDocument/2006/relationships" xmlns:p="http://schemas.openxmlformats.org/presentationml/2006/main">
  <p:tag name="ANGLE" val="4"/>
</p:tagLst>
</file>

<file path=ppt/tags/tag154.xml><?xml version="1.0" encoding="utf-8"?>
<p:tagLst xmlns:a="http://schemas.openxmlformats.org/drawingml/2006/main" xmlns:r="http://schemas.openxmlformats.org/officeDocument/2006/relationships" xmlns:p="http://schemas.openxmlformats.org/presentationml/2006/main">
  <p:tag name="ANGLE" val="4"/>
</p:tagLst>
</file>

<file path=ppt/tags/tag155.xml><?xml version="1.0" encoding="utf-8"?>
<p:tagLst xmlns:a="http://schemas.openxmlformats.org/drawingml/2006/main" xmlns:r="http://schemas.openxmlformats.org/officeDocument/2006/relationships" xmlns:p="http://schemas.openxmlformats.org/presentationml/2006/main">
  <p:tag name="ANGLE" val="3"/>
</p:tagLst>
</file>

<file path=ppt/tags/tag156.xml><?xml version="1.0" encoding="utf-8"?>
<p:tagLst xmlns:a="http://schemas.openxmlformats.org/drawingml/2006/main" xmlns:r="http://schemas.openxmlformats.org/officeDocument/2006/relationships" xmlns:p="http://schemas.openxmlformats.org/presentationml/2006/main">
  <p:tag name="ANGLE" val="3"/>
</p:tagLst>
</file>

<file path=ppt/tags/tag157.xml><?xml version="1.0" encoding="utf-8"?>
<p:tagLst xmlns:a="http://schemas.openxmlformats.org/drawingml/2006/main" xmlns:r="http://schemas.openxmlformats.org/officeDocument/2006/relationships" xmlns:p="http://schemas.openxmlformats.org/presentationml/2006/main">
  <p:tag name="ANGLE" val="2"/>
</p:tagLst>
</file>

<file path=ppt/tags/tag158.xml><?xml version="1.0" encoding="utf-8"?>
<p:tagLst xmlns:a="http://schemas.openxmlformats.org/drawingml/2006/main" xmlns:r="http://schemas.openxmlformats.org/officeDocument/2006/relationships" xmlns:p="http://schemas.openxmlformats.org/presentationml/2006/main">
  <p:tag name="ANGLE" val="2"/>
</p:tagLst>
</file>

<file path=ppt/tags/tag159.xml><?xml version="1.0" encoding="utf-8"?>
<p:tagLst xmlns:a="http://schemas.openxmlformats.org/drawingml/2006/main" xmlns:r="http://schemas.openxmlformats.org/officeDocument/2006/relationships" xmlns:p="http://schemas.openxmlformats.org/presentationml/2006/main">
  <p:tag name="ANGLE" val="1"/>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1"/>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3.xml><?xml version="1.0" encoding="utf-8"?>
<p:tagLst xmlns:a="http://schemas.openxmlformats.org/drawingml/2006/main" xmlns:r="http://schemas.openxmlformats.org/officeDocument/2006/relationships" xmlns:p="http://schemas.openxmlformats.org/presentationml/2006/main">
  <p:tag name="SHAPENAME" val="LogoImage"/>
</p:tagLst>
</file>

<file path=ppt/tags/tag164.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5.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66.xml><?xml version="1.0" encoding="utf-8"?>
<p:tagLst xmlns:a="http://schemas.openxmlformats.org/drawingml/2006/main" xmlns:r="http://schemas.openxmlformats.org/officeDocument/2006/relationships" xmlns:p="http://schemas.openxmlformats.org/presentationml/2006/main">
  <p:tag name="SHAPENAME" val="Subtitle"/>
</p:tagLst>
</file>

<file path=ppt/tags/tag167.xml><?xml version="1.0" encoding="utf-8"?>
<p:tagLst xmlns:a="http://schemas.openxmlformats.org/drawingml/2006/main" xmlns:r="http://schemas.openxmlformats.org/officeDocument/2006/relationships" xmlns:p="http://schemas.openxmlformats.org/presentationml/2006/main">
  <p:tag name="SHAPENAME" val="Title"/>
</p:tagLst>
</file>

<file path=ppt/tags/tag168.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2.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4.xml><?xml version="1.0" encoding="utf-8"?>
<p:tagLst xmlns:a="http://schemas.openxmlformats.org/drawingml/2006/main" xmlns:r="http://schemas.openxmlformats.org/officeDocument/2006/relationships" xmlns:p="http://schemas.openxmlformats.org/presentationml/2006/main">
  <p:tag name="SHAPENAME" val="5. Source"/>
</p:tagLst>
</file>

<file path=ppt/tags/tag17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8.xml><?xml version="1.0" encoding="utf-8"?>
<p:tagLst xmlns:a="http://schemas.openxmlformats.org/drawingml/2006/main" xmlns:r="http://schemas.openxmlformats.org/officeDocument/2006/relationships" xmlns:p="http://schemas.openxmlformats.org/presentationml/2006/main">
  <p:tag name="SHAPENAME" val="5. Sourc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9.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1.xml><?xml version="1.0" encoding="utf-8"?>
<p:tagLst xmlns:a="http://schemas.openxmlformats.org/drawingml/2006/main" xmlns:r="http://schemas.openxmlformats.org/officeDocument/2006/relationships" xmlns:p="http://schemas.openxmlformats.org/presentationml/2006/main">
  <p:tag name="SHAPENAME" val="5. Source"/>
</p:tagLst>
</file>

<file path=ppt/tags/tag19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195.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9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9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04.xml><?xml version="1.0" encoding="utf-8"?>
<p:tagLst xmlns:a="http://schemas.openxmlformats.org/drawingml/2006/main" xmlns:r="http://schemas.openxmlformats.org/officeDocument/2006/relationships" xmlns:p="http://schemas.openxmlformats.org/presentationml/2006/main">
  <p:tag name="SHAPENAME" val="5. Source"/>
</p:tagLst>
</file>

<file path=ppt/tags/tag20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0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1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1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1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6.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7.xml><?xml version="1.0" encoding="utf-8"?>
<p:tagLst xmlns:a="http://schemas.openxmlformats.org/drawingml/2006/main" xmlns:r="http://schemas.openxmlformats.org/officeDocument/2006/relationships" xmlns:p="http://schemas.openxmlformats.org/presentationml/2006/main">
  <p:tag name="SHAPENAME" val="5. Source"/>
</p:tagLst>
</file>

<file path=ppt/tags/tag21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2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2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8.xml><?xml version="1.0" encoding="utf-8"?>
<p:tagLst xmlns:a="http://schemas.openxmlformats.org/drawingml/2006/main" xmlns:r="http://schemas.openxmlformats.org/officeDocument/2006/relationships" xmlns:p="http://schemas.openxmlformats.org/presentationml/2006/main">
  <p:tag name="SHAPENAME" val="5. Source"/>
</p:tagLst>
</file>

<file path=ppt/tags/tag2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41.xml><?xml version="1.0" encoding="utf-8"?>
<p:tagLst xmlns:a="http://schemas.openxmlformats.org/drawingml/2006/main" xmlns:r="http://schemas.openxmlformats.org/officeDocument/2006/relationships" xmlns:p="http://schemas.openxmlformats.org/presentationml/2006/main">
  <p:tag name="SHAPENAME" val="5. Source"/>
</p:tagLst>
</file>

<file path=ppt/tags/tag24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4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4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4.xml><?xml version="1.0" encoding="utf-8"?>
<p:tagLst xmlns:a="http://schemas.openxmlformats.org/drawingml/2006/main" xmlns:r="http://schemas.openxmlformats.org/officeDocument/2006/relationships" xmlns:p="http://schemas.openxmlformats.org/presentationml/2006/main">
  <p:tag name="SHAPENAME" val="5. Source"/>
</p:tagLst>
</file>

<file path=ppt/tags/tag25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6.xml><?xml version="1.0" encoding="utf-8"?>
<p:tagLst xmlns:a="http://schemas.openxmlformats.org/drawingml/2006/main" xmlns:r="http://schemas.openxmlformats.org/officeDocument/2006/relationships" xmlns:p="http://schemas.openxmlformats.org/presentationml/2006/main">
  <p:tag name="SHAPENAME" val="BottomLine"/>
</p:tagLst>
</file>

<file path=ppt/tags/tag257.xml><?xml version="1.0" encoding="utf-8"?>
<p:tagLst xmlns:a="http://schemas.openxmlformats.org/drawingml/2006/main" xmlns:r="http://schemas.openxmlformats.org/officeDocument/2006/relationships" xmlns:p="http://schemas.openxmlformats.org/presentationml/2006/main">
  <p:tag name="SHAPENAME" val="TopLine"/>
</p:tagLst>
</file>

<file path=ppt/tags/tag25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1.xml><?xml version="1.0" encoding="utf-8"?>
<p:tagLst xmlns:a="http://schemas.openxmlformats.org/drawingml/2006/main" xmlns:r="http://schemas.openxmlformats.org/officeDocument/2006/relationships" xmlns:p="http://schemas.openxmlformats.org/presentationml/2006/main">
  <p:tag name="SHAPENAME" val="5. Source"/>
</p:tagLst>
</file>

<file path=ppt/tags/tag26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5.xml><?xml version="1.0" encoding="utf-8"?>
<p:tagLst xmlns:a="http://schemas.openxmlformats.org/drawingml/2006/main" xmlns:r="http://schemas.openxmlformats.org/officeDocument/2006/relationships" xmlns:p="http://schemas.openxmlformats.org/presentationml/2006/main">
  <p:tag name="SHAPENAME" val="5. Source"/>
</p:tagLst>
</file>

<file path=ppt/tags/tag26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8.xml><?xml version="1.0" encoding="utf-8"?>
<p:tagLst xmlns:a="http://schemas.openxmlformats.org/drawingml/2006/main" xmlns:r="http://schemas.openxmlformats.org/officeDocument/2006/relationships" xmlns:p="http://schemas.openxmlformats.org/presentationml/2006/main">
  <p:tag name="SHAPENAME" val="LogoImage"/>
</p:tagLst>
</file>

<file path=ppt/tags/tag269.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272.xml><?xml version="1.0" encoding="utf-8"?>
<p:tagLst xmlns:a="http://schemas.openxmlformats.org/drawingml/2006/main" xmlns:r="http://schemas.openxmlformats.org/officeDocument/2006/relationships" xmlns:p="http://schemas.openxmlformats.org/presentationml/2006/main">
  <p:tag name="SHAPENAME" val="ClientLogo"/>
</p:tagLst>
</file>

<file path=ppt/tags/tag273.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74.xml><?xml version="1.0" encoding="utf-8"?>
<p:tagLst xmlns:a="http://schemas.openxmlformats.org/drawingml/2006/main" xmlns:r="http://schemas.openxmlformats.org/officeDocument/2006/relationships" xmlns:p="http://schemas.openxmlformats.org/presentationml/2006/main">
  <p:tag name="SHAPENAME" val="Subtitle"/>
</p:tagLst>
</file>

<file path=ppt/tags/tag275.xml><?xml version="1.0" encoding="utf-8"?>
<p:tagLst xmlns:a="http://schemas.openxmlformats.org/drawingml/2006/main" xmlns:r="http://schemas.openxmlformats.org/officeDocument/2006/relationships" xmlns:p="http://schemas.openxmlformats.org/presentationml/2006/main">
  <p:tag name="SHAPENAME" val="Title"/>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Rzy2.phOByKxnMPMOcgbwA"/>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6BRSEfI0pmX5uT1YRzNGCQ"/>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KyWtsXCBU.zGax7YcsrG9Q"/>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KyWtsXCBU.zGax7YcsrG9Q"/>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0e25szkGBr7N0Tu83hNffQ"/>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3. Subtitle"/>
</p:tagLst>
</file>

<file path=ppt/tags/tag3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xml><?xml version="1.0" encoding="utf-8"?>
<p:tagLst xmlns:a="http://schemas.openxmlformats.org/drawingml/2006/main" xmlns:r="http://schemas.openxmlformats.org/officeDocument/2006/relationships" xmlns:p="http://schemas.openxmlformats.org/presentationml/2006/main">
  <p:tag name="SHAPENAME" val="5. Source"/>
</p:tagLst>
</file>

<file path=ppt/tags/tag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5. Source"/>
</p:tagLst>
</file>

<file path=ppt/tags/tag5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3.xml><?xml version="1.0" encoding="utf-8"?>
<p:tagLst xmlns:a="http://schemas.openxmlformats.org/drawingml/2006/main" xmlns:r="http://schemas.openxmlformats.org/officeDocument/2006/relationships" xmlns:p="http://schemas.openxmlformats.org/presentationml/2006/main">
  <p:tag name="SHAPENAME" val="3. Subtitle"/>
</p:tagLst>
</file>

<file path=ppt/tags/tag5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5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7.xml><?xml version="1.0" encoding="utf-8"?>
<p:tagLst xmlns:a="http://schemas.openxmlformats.org/drawingml/2006/main" xmlns:r="http://schemas.openxmlformats.org/officeDocument/2006/relationships" xmlns:p="http://schemas.openxmlformats.org/presentationml/2006/main">
  <p:tag name="SHAPENAME" val="3. Subtitle"/>
</p:tagLst>
</file>

<file path=ppt/tags/tag68.xml><?xml version="1.0" encoding="utf-8"?>
<p:tagLst xmlns:a="http://schemas.openxmlformats.org/drawingml/2006/main" xmlns:r="http://schemas.openxmlformats.org/officeDocument/2006/relationships" xmlns:p="http://schemas.openxmlformats.org/presentationml/2006/main">
  <p:tag name="SHAPENAME" val="5. Source"/>
</p:tagLst>
</file>

<file path=ppt/tags/tag6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7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7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7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3. Subtitle"/>
</p:tagLst>
</file>

<file path=ppt/tags/tag81.xml><?xml version="1.0" encoding="utf-8"?>
<p:tagLst xmlns:a="http://schemas.openxmlformats.org/drawingml/2006/main" xmlns:r="http://schemas.openxmlformats.org/officeDocument/2006/relationships" xmlns:p="http://schemas.openxmlformats.org/presentationml/2006/main">
  <p:tag name="SHAPENAME" val="5. Source"/>
</p:tagLst>
</file>

<file path=ppt/tags/tag8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8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2.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Firm-English (United States)-Normal.potx" id="{62466BB0-13DA-437B-8DE7-97FD25D2A341}" vid="{8811DD9E-8123-46B5-828A-C04C9662DDCB}"/>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Firm-English (United States)-Normal.potx" id="{62466BB0-13DA-437B-8DE7-97FD25D2A341}" vid="{6592001C-CD0C-492B-A46D-8B4EF9FAD566}"/>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204</TotalTime>
  <Words>924</Words>
  <Application>Microsoft Office PowerPoint</Application>
  <PresentationFormat>Widescreen</PresentationFormat>
  <Paragraphs>62</Paragraphs>
  <Slides>6</Slides>
  <Notes>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6</vt:i4>
      </vt:variant>
    </vt:vector>
  </HeadingPairs>
  <TitlesOfParts>
    <vt:vector size="14" baseType="lpstr">
      <vt:lpstr>Arial Unicode MS</vt:lpstr>
      <vt:lpstr>Arial</vt:lpstr>
      <vt:lpstr>Georgia</vt:lpstr>
      <vt:lpstr>Segoe UI</vt:lpstr>
      <vt:lpstr>Wingdings</vt:lpstr>
      <vt:lpstr>White</vt:lpstr>
      <vt:lpstr>Contrast</vt:lpstr>
      <vt:lpstr>think-cell Slide</vt:lpstr>
      <vt:lpstr>Windows Remote Management</vt:lpstr>
      <vt:lpstr>Windows Remote Management</vt:lpstr>
      <vt:lpstr>Installation and configuration for Windows Remote Management </vt:lpstr>
      <vt:lpstr>Quick default configuration </vt:lpstr>
      <vt:lpstr>Quick default configuration </vt:lpstr>
      <vt:lpstr>Listener and WS-Management protocol default settings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Firm Template</dc:title>
  <dc:subject/>
  <dc:creator>Lam Nguyen</dc:creator>
  <cp:keywords/>
  <dc:description/>
  <cp:lastModifiedBy>Lam Nguyen</cp:lastModifiedBy>
  <cp:revision>20</cp:revision>
  <cp:lastPrinted>2018-10-30T20:37:12Z</cp:lastPrinted>
  <dcterms:created xsi:type="dcterms:W3CDTF">2020-11-17T10:34:37Z</dcterms:created>
  <dcterms:modified xsi:type="dcterms:W3CDTF">2020-11-18T07:46:56Z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2020-08-06 08:53 PM</vt:lpwstr>
  </property>
  <property fmtid="{D5CDD505-2E9C-101B-9397-08002B2CF9AE}" pid="8" name="TemplateCreated">
    <vt:lpwstr>2019-02-27 01:18 PM</vt:lpwstr>
  </property>
</Properties>
</file>