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7"/>
  </p:notesMasterIdLst>
  <p:handoutMasterIdLst>
    <p:handoutMasterId r:id="rId8"/>
  </p:handoutMasterIdLst>
  <p:sldIdLst>
    <p:sldId id="256" r:id="rId3"/>
    <p:sldId id="3700" r:id="rId4"/>
    <p:sldId id="3701" r:id="rId5"/>
    <p:sldId id="3702" r:id="rId6"/>
  </p:sldIdLst>
  <p:sldSz cx="12192000" cy="6858000"/>
  <p:notesSz cx="7102475" cy="9388475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1" autoAdjust="0"/>
  </p:normalViewPr>
  <p:slideViewPr>
    <p:cSldViewPr snapToGrid="0" snapToObjects="1">
      <p:cViewPr varScale="1">
        <p:scale>
          <a:sx n="73" d="100"/>
          <a:sy n="73" d="100"/>
        </p:scale>
        <p:origin x="80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6 October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6 October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1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140450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8493155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10" Type="http://schemas.openxmlformats.org/officeDocument/2006/relationships/image" Target="../media/image4.emf"/><Relationship Id="rId4" Type="http://schemas.openxmlformats.org/officeDocument/2006/relationships/tags" Target="../tags/tag272.xml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slide" Target="slide4.xml"/><Relationship Id="rId2" Type="http://schemas.openxmlformats.org/officeDocument/2006/relationships/tags" Target="../tags/tag276.xml"/><Relationship Id="rId1" Type="http://schemas.openxmlformats.org/officeDocument/2006/relationships/vmlDrawing" Target="../drawings/vmlDrawing19.vml"/><Relationship Id="rId6" Type="http://schemas.openxmlformats.org/officeDocument/2006/relationships/tags" Target="../tags/tag280.xml"/><Relationship Id="rId11" Type="http://schemas.openxmlformats.org/officeDocument/2006/relationships/slide" Target="slide3.xml"/><Relationship Id="rId5" Type="http://schemas.openxmlformats.org/officeDocument/2006/relationships/tags" Target="../tags/tag279.xml"/><Relationship Id="rId10" Type="http://schemas.openxmlformats.org/officeDocument/2006/relationships/image" Target="../media/image8.emf"/><Relationship Id="rId4" Type="http://schemas.openxmlformats.org/officeDocument/2006/relationships/tags" Target="../tags/tag278.xml"/><Relationship Id="rId9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83.xml"/><Relationship Id="rId7" Type="http://schemas.openxmlformats.org/officeDocument/2006/relationships/tags" Target="../tags/tag287.xml"/><Relationship Id="rId12" Type="http://schemas.openxmlformats.org/officeDocument/2006/relationships/slide" Target="slide4.xml"/><Relationship Id="rId2" Type="http://schemas.openxmlformats.org/officeDocument/2006/relationships/tags" Target="../tags/tag282.xml"/><Relationship Id="rId1" Type="http://schemas.openxmlformats.org/officeDocument/2006/relationships/vmlDrawing" Target="../drawings/vmlDrawing20.vml"/><Relationship Id="rId6" Type="http://schemas.openxmlformats.org/officeDocument/2006/relationships/tags" Target="../tags/tag286.xml"/><Relationship Id="rId11" Type="http://schemas.openxmlformats.org/officeDocument/2006/relationships/slide" Target="slide2.xml"/><Relationship Id="rId5" Type="http://schemas.openxmlformats.org/officeDocument/2006/relationships/tags" Target="../tags/tag285.xml"/><Relationship Id="rId10" Type="http://schemas.openxmlformats.org/officeDocument/2006/relationships/image" Target="../media/image8.emf"/><Relationship Id="rId4" Type="http://schemas.openxmlformats.org/officeDocument/2006/relationships/tags" Target="../tags/tag284.xml"/><Relationship Id="rId9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slide" Target="slide3.xml"/><Relationship Id="rId2" Type="http://schemas.openxmlformats.org/officeDocument/2006/relationships/tags" Target="../tags/tag288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92.xml"/><Relationship Id="rId11" Type="http://schemas.openxmlformats.org/officeDocument/2006/relationships/slide" Target="slide2.xml"/><Relationship Id="rId5" Type="http://schemas.openxmlformats.org/officeDocument/2006/relationships/tags" Target="../tags/tag291.xml"/><Relationship Id="rId10" Type="http://schemas.openxmlformats.org/officeDocument/2006/relationships/image" Target="../media/image8.emf"/><Relationship Id="rId4" Type="http://schemas.openxmlformats.org/officeDocument/2006/relationships/tags" Target="../tags/tag290.xml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2074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Installing, Maintaining and Troubleshooting Hard drives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43815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think-cell Slide" r:id="rId9" imgW="423" imgH="424" progId="TCLayout.ActiveDocument.1">
                  <p:embed/>
                </p:oleObj>
              </mc:Choice>
              <mc:Fallback>
                <p:oleObj name="think-cell Slide" r:id="rId9" imgW="423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BCD2A298-8503-461D-810E-EF5D7644B38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14BC-E94F-47C8-B303-D453446E41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C3164BC-37D2-4BE3-BB71-6DCD9AE64485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978400" y="1706563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Installing Drives</a:t>
            </a:r>
            <a:endParaRPr lang="en-US" dirty="0"/>
          </a:p>
        </p:txBody>
      </p:sp>
      <p:sp>
        <p:nvSpPr>
          <p:cNvPr id="11" name="Text Placeholder 2">
            <a:hlinkClick r:id="rId11" action="ppaction://hlinksldjump"/>
            <a:extLst>
              <a:ext uri="{FF2B5EF4-FFF2-40B4-BE49-F238E27FC236}">
                <a16:creationId xmlns:a16="http://schemas.microsoft.com/office/drawing/2014/main" id="{81B295BA-AB8E-4812-9E38-1B196476801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978400" y="2112963"/>
            <a:ext cx="6661150" cy="407988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Maintaining Hard drives</a:t>
            </a:r>
            <a:endParaRPr lang="en-US" dirty="0"/>
          </a:p>
        </p:txBody>
      </p:sp>
      <p:sp>
        <p:nvSpPr>
          <p:cNvPr id="12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DD00717E-84B0-4D3A-BA15-CAB28EA66AC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400" y="2520950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Troubleshooting Hard drives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9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494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think-cell Slide" r:id="rId9" imgW="423" imgH="424" progId="TCLayout.ActiveDocument.1">
                  <p:embed/>
                </p:oleObj>
              </mc:Choice>
              <mc:Fallback>
                <p:oleObj name="think-cell Slide" r:id="rId9" imgW="423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BCD2A298-8503-461D-810E-EF5D7644B38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14BC-E94F-47C8-B303-D453446E41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2">
            <a:hlinkClick r:id="rId11" action="ppaction://hlinksldjump"/>
            <a:extLst>
              <a:ext uri="{FF2B5EF4-FFF2-40B4-BE49-F238E27FC236}">
                <a16:creationId xmlns:a16="http://schemas.microsoft.com/office/drawing/2014/main" id="{8744BD39-CEC3-4A59-B376-D1C95479EAD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978400" y="1706563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Installing Drives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836F126-4268-4BFF-B304-B97C3653ED3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978400" y="2112963"/>
            <a:ext cx="6661150" cy="407988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Maintaining Hard drives</a:t>
            </a:r>
            <a:endParaRPr lang="en-US" dirty="0"/>
          </a:p>
        </p:txBody>
      </p:sp>
      <p:sp>
        <p:nvSpPr>
          <p:cNvPr id="2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38835FEC-3C6F-4A74-8635-CB76970A93F4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400" y="2520950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Troubleshooting </a:t>
            </a:r>
            <a:r>
              <a:rPr lang="en-US" altLang="en-US"/>
              <a:t>Hard drives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3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1628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think-cell Slide" r:id="rId9" imgW="423" imgH="424" progId="TCLayout.ActiveDocument.1">
                  <p:embed/>
                </p:oleObj>
              </mc:Choice>
              <mc:Fallback>
                <p:oleObj name="think-cell Slide" r:id="rId9" imgW="423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BCD2A298-8503-461D-810E-EF5D7644B38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14BC-E94F-47C8-B303-D453446E41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2">
            <a:hlinkClick r:id="rId11" action="ppaction://hlinksldjump"/>
            <a:extLst>
              <a:ext uri="{FF2B5EF4-FFF2-40B4-BE49-F238E27FC236}">
                <a16:creationId xmlns:a16="http://schemas.microsoft.com/office/drawing/2014/main" id="{8744BD39-CEC3-4A59-B376-D1C95479EAD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978400" y="1706563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Installing Drives</a:t>
            </a:r>
            <a:endParaRPr lang="en-US" dirty="0"/>
          </a:p>
        </p:txBody>
      </p:sp>
      <p:sp>
        <p:nvSpPr>
          <p:cNvPr id="22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0836F126-4268-4BFF-B304-B97C3653ED3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978400" y="2112963"/>
            <a:ext cx="6661150" cy="407988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Maintaining Hard drives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7F7E11A-45D6-444B-BE52-0F0814752C1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400" y="2520950"/>
            <a:ext cx="6661150" cy="406400"/>
          </a:xfrm>
          <a:prstGeom prst="rect">
            <a:avLst/>
          </a:prstGeom>
          <a:noFill/>
          <a:ln w="38100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0352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13232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85725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287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Troubleshooting </a:t>
            </a:r>
            <a:r>
              <a:rPr lang="en-US" altLang="en-US"/>
              <a:t>Hard drives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6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08-06 08:53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CCoOqU06YoF61tuRkw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uytyN9tH2KOeUbI4yTi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NVRKTA70UqX5yWAE7Lg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kv0K3Lh6cbg3fPKq7Nf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_D5g.B4KHylz0ytZ.IJ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MU_lXL8Zba1HumWNGxC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kv0K3Lh6cbg3fPKq7Nf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_D5g.B4KHylz0ytZ.IJ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Uxwzg3IIDSmSUPPPqoe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8811DD9E-8123-46B5-828A-C04C9662DDCB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6592001C-CD0C-492B-A46D-8B4EF9FAD566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34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Installing, Maintaining and Troubleshooting Hard drives</vt:lpstr>
      <vt:lpstr>Agenda</vt:lpstr>
      <vt:lpstr>Agenda</vt:lpstr>
      <vt:lpstr>Agenda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Installing, Maintaining and Troubleshooting Hard drives</dc:title>
  <dc:subject/>
  <dc:creator>Lam Nguyen</dc:creator>
  <cp:keywords/>
  <dc:description/>
  <cp:lastModifiedBy>Lam Nguyen</cp:lastModifiedBy>
  <cp:revision>3</cp:revision>
  <cp:lastPrinted>2018-10-30T20:37:12Z</cp:lastPrinted>
  <dcterms:created xsi:type="dcterms:W3CDTF">2020-10-06T15:07:08Z</dcterms:created>
  <dcterms:modified xsi:type="dcterms:W3CDTF">2020-10-06T15:12:38Z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2020-08-06 08:53 PM</vt:lpwstr>
  </property>
  <property fmtid="{D5CDD505-2E9C-101B-9397-08002B2CF9AE}" pid="8" name="TemplateCreated">
    <vt:lpwstr>2019-02-27 01:18 PM</vt:lpwstr>
  </property>
</Properties>
</file>