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14"/>
  </p:notesMasterIdLst>
  <p:handoutMasterIdLst>
    <p:handoutMasterId r:id="rId15"/>
  </p:handoutMasterIdLst>
  <p:sldIdLst>
    <p:sldId id="256" r:id="rId3"/>
    <p:sldId id="3699" r:id="rId4"/>
    <p:sldId id="3700" r:id="rId5"/>
    <p:sldId id="3701" r:id="rId6"/>
    <p:sldId id="3707" r:id="rId7"/>
    <p:sldId id="3708" r:id="rId8"/>
    <p:sldId id="3702" r:id="rId9"/>
    <p:sldId id="3703" r:id="rId10"/>
    <p:sldId id="3704" r:id="rId11"/>
    <p:sldId id="3705" r:id="rId12"/>
    <p:sldId id="3706" r:id="rId13"/>
  </p:sldIdLst>
  <p:sldSz cx="12192000" cy="6858000"/>
  <p:notesSz cx="7102475" cy="9388475"/>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1" autoAdjust="0"/>
  </p:normalViewPr>
  <p:slideViewPr>
    <p:cSldViewPr snapToGrid="0" snapToObjects="1">
      <p:cViewPr varScale="1">
        <p:scale>
          <a:sx n="60" d="100"/>
          <a:sy n="60" d="100"/>
        </p:scale>
        <p:origin x="96" y="12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290" y="-37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3 December 2020</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3 December 2020</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tags" Target="../tags/tag108.xml"/><Relationship Id="rId18" Type="http://schemas.openxmlformats.org/officeDocument/2006/relationships/image" Target="../media/image4.emf"/><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oleObject" Target="../embeddings/oleObject7.bin"/><Relationship Id="rId2" Type="http://schemas.openxmlformats.org/officeDocument/2006/relationships/tags" Target="../tags/tag97.xml"/><Relationship Id="rId16"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tags" Target="../tags/tag101.xml"/><Relationship Id="rId11" Type="http://schemas.openxmlformats.org/officeDocument/2006/relationships/tags" Target="../tags/tag106.xml"/><Relationship Id="rId5" Type="http://schemas.openxmlformats.org/officeDocument/2006/relationships/tags" Target="../tags/tag100.xml"/><Relationship Id="rId15" Type="http://schemas.openxmlformats.org/officeDocument/2006/relationships/tags" Target="../tags/tag110.xml"/><Relationship Id="rId10" Type="http://schemas.openxmlformats.org/officeDocument/2006/relationships/tags" Target="../tags/tag105.xml"/><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image" Target="../media/image1.emf"/><Relationship Id="rId2" Type="http://schemas.openxmlformats.org/officeDocument/2006/relationships/tags" Target="../tags/tag111.xml"/><Relationship Id="rId16" Type="http://schemas.openxmlformats.org/officeDocument/2006/relationships/oleObject" Target="../embeddings/oleObject8.bin"/><Relationship Id="rId1" Type="http://schemas.openxmlformats.org/officeDocument/2006/relationships/vmlDrawing" Target="../drawings/vmlDrawing8.v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5" Type="http://schemas.openxmlformats.org/officeDocument/2006/relationships/slideMaster" Target="../slideMasters/slideMaster1.xml"/><Relationship Id="rId10" Type="http://schemas.openxmlformats.org/officeDocument/2006/relationships/tags" Target="../tags/tag119.xml"/><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tags" Target="../tags/tag123.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6.xml"/><Relationship Id="rId7" Type="http://schemas.openxmlformats.org/officeDocument/2006/relationships/tags" Target="../tags/tag130.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slideMaster" Target="../slideMasters/slideMaster1.xml"/><Relationship Id="rId4" Type="http://schemas.openxmlformats.org/officeDocument/2006/relationships/tags" Target="../tags/tag134.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36.xml"/><Relationship Id="rId7" Type="http://schemas.openxmlformats.org/officeDocument/2006/relationships/image" Target="../media/image2.emf"/><Relationship Id="rId2" Type="http://schemas.openxmlformats.org/officeDocument/2006/relationships/tags" Target="../tags/tag13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137.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image" Target="../media/image2.emf"/><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oleObject" Target="../embeddings/oleObject11.bin"/><Relationship Id="rId2" Type="http://schemas.openxmlformats.org/officeDocument/2006/relationships/tags" Target="../tags/tag161.xml"/><Relationship Id="rId1" Type="http://schemas.openxmlformats.org/officeDocument/2006/relationships/vmlDrawing" Target="../drawings/vmlDrawing11.vml"/><Relationship Id="rId6" Type="http://schemas.openxmlformats.org/officeDocument/2006/relationships/tags" Target="../tags/tag165.xml"/><Relationship Id="rId11" Type="http://schemas.openxmlformats.org/officeDocument/2006/relationships/image" Target="../media/image6.png"/><Relationship Id="rId5" Type="http://schemas.openxmlformats.org/officeDocument/2006/relationships/tags" Target="../tags/tag164.xml"/><Relationship Id="rId10" Type="http://schemas.openxmlformats.org/officeDocument/2006/relationships/slideMaster" Target="../slideMasters/slideMaster2.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5.xml"/><Relationship Id="rId3" Type="http://schemas.openxmlformats.org/officeDocument/2006/relationships/tags" Target="../tags/tag170.xml"/><Relationship Id="rId7" Type="http://schemas.openxmlformats.org/officeDocument/2006/relationships/tags" Target="../tags/tag174.xml"/><Relationship Id="rId2" Type="http://schemas.openxmlformats.org/officeDocument/2006/relationships/tags" Target="../tags/tag169.xml"/><Relationship Id="rId1" Type="http://schemas.openxmlformats.org/officeDocument/2006/relationships/vmlDrawing" Target="../drawings/vmlDrawing12.vml"/><Relationship Id="rId6" Type="http://schemas.openxmlformats.org/officeDocument/2006/relationships/tags" Target="../tags/tag173.xml"/><Relationship Id="rId11" Type="http://schemas.openxmlformats.org/officeDocument/2006/relationships/image" Target="../media/image1.emf"/><Relationship Id="rId5" Type="http://schemas.openxmlformats.org/officeDocument/2006/relationships/tags" Target="../tags/tag172.xml"/><Relationship Id="rId10" Type="http://schemas.openxmlformats.org/officeDocument/2006/relationships/oleObject" Target="../embeddings/oleObject12.bin"/><Relationship Id="rId4" Type="http://schemas.openxmlformats.org/officeDocument/2006/relationships/tags" Target="../tags/tag171.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slideMaster" Target="../slideMasters/slideMaster2.xml"/><Relationship Id="rId4" Type="http://schemas.openxmlformats.org/officeDocument/2006/relationships/tags" Target="../tags/tag17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slideMaster" Target="../slideMasters/slideMaster2.xml"/><Relationship Id="rId5" Type="http://schemas.openxmlformats.org/officeDocument/2006/relationships/tags" Target="../tags/tag192.xml"/><Relationship Id="rId4" Type="http://schemas.openxmlformats.org/officeDocument/2006/relationships/tags" Target="../tags/tag191.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tags" Target="../tags/tag204.xml"/><Relationship Id="rId3" Type="http://schemas.openxmlformats.org/officeDocument/2006/relationships/tags" Target="../tags/tag194.xml"/><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image" Target="../media/image1.emf"/><Relationship Id="rId2" Type="http://schemas.openxmlformats.org/officeDocument/2006/relationships/tags" Target="../tags/tag193.xml"/><Relationship Id="rId16" Type="http://schemas.openxmlformats.org/officeDocument/2006/relationships/oleObject" Target="../embeddings/oleObject13.bin"/><Relationship Id="rId1" Type="http://schemas.openxmlformats.org/officeDocument/2006/relationships/vmlDrawing" Target="../drawings/vmlDrawing13.vml"/><Relationship Id="rId6" Type="http://schemas.openxmlformats.org/officeDocument/2006/relationships/tags" Target="../tags/tag197.xml"/><Relationship Id="rId11" Type="http://schemas.openxmlformats.org/officeDocument/2006/relationships/tags" Target="../tags/tag202.xml"/><Relationship Id="rId5" Type="http://schemas.openxmlformats.org/officeDocument/2006/relationships/tags" Target="../tags/tag196.xml"/><Relationship Id="rId15" Type="http://schemas.openxmlformats.org/officeDocument/2006/relationships/slideMaster" Target="../slideMasters/slideMaster2.xml"/><Relationship Id="rId10" Type="http://schemas.openxmlformats.org/officeDocument/2006/relationships/tags" Target="../tags/tag201.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3" Type="http://schemas.openxmlformats.org/officeDocument/2006/relationships/tags" Target="../tags/tag207.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image" Target="../media/image1.emf"/><Relationship Id="rId2" Type="http://schemas.openxmlformats.org/officeDocument/2006/relationships/tags" Target="../tags/tag206.xml"/><Relationship Id="rId16" Type="http://schemas.openxmlformats.org/officeDocument/2006/relationships/oleObject" Target="../embeddings/oleObject14.bin"/><Relationship Id="rId1" Type="http://schemas.openxmlformats.org/officeDocument/2006/relationships/vmlDrawing" Target="../drawings/vmlDrawing14.vml"/><Relationship Id="rId6" Type="http://schemas.openxmlformats.org/officeDocument/2006/relationships/tags" Target="../tags/tag210.xml"/><Relationship Id="rId11" Type="http://schemas.openxmlformats.org/officeDocument/2006/relationships/tags" Target="../tags/tag215.xml"/><Relationship Id="rId5" Type="http://schemas.openxmlformats.org/officeDocument/2006/relationships/tags" Target="../tags/tag209.xml"/><Relationship Id="rId15" Type="http://schemas.openxmlformats.org/officeDocument/2006/relationships/slideMaster" Target="../slideMasters/slideMaster2.xml"/><Relationship Id="rId10" Type="http://schemas.openxmlformats.org/officeDocument/2006/relationships/tags" Target="../tags/tag214.xml"/><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26.xml"/><Relationship Id="rId3" Type="http://schemas.openxmlformats.org/officeDocument/2006/relationships/tags" Target="../tags/tag221.xml"/><Relationship Id="rId7" Type="http://schemas.openxmlformats.org/officeDocument/2006/relationships/tags" Target="../tags/tag225.xml"/><Relationship Id="rId12" Type="http://schemas.openxmlformats.org/officeDocument/2006/relationships/slideMaster" Target="../slideMasters/slideMaster2.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tags" Target="../tags/tag229.xml"/><Relationship Id="rId5" Type="http://schemas.openxmlformats.org/officeDocument/2006/relationships/tags" Target="../tags/tag223.xml"/><Relationship Id="rId10" Type="http://schemas.openxmlformats.org/officeDocument/2006/relationships/tags" Target="../tags/tag228.xml"/><Relationship Id="rId4" Type="http://schemas.openxmlformats.org/officeDocument/2006/relationships/tags" Target="../tags/tag222.xml"/><Relationship Id="rId9" Type="http://schemas.openxmlformats.org/officeDocument/2006/relationships/tags" Target="../tags/tag227.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tags" Target="../tags/tag241.xml"/><Relationship Id="rId3" Type="http://schemas.openxmlformats.org/officeDocument/2006/relationships/tags" Target="../tags/tag231.xml"/><Relationship Id="rId7" Type="http://schemas.openxmlformats.org/officeDocument/2006/relationships/tags" Target="../tags/tag235.xml"/><Relationship Id="rId12" Type="http://schemas.openxmlformats.org/officeDocument/2006/relationships/tags" Target="../tags/tag240.xml"/><Relationship Id="rId17" Type="http://schemas.openxmlformats.org/officeDocument/2006/relationships/image" Target="../media/image1.emf"/><Relationship Id="rId2" Type="http://schemas.openxmlformats.org/officeDocument/2006/relationships/tags" Target="../tags/tag230.xml"/><Relationship Id="rId16" Type="http://schemas.openxmlformats.org/officeDocument/2006/relationships/oleObject" Target="../embeddings/oleObject15.bin"/><Relationship Id="rId1" Type="http://schemas.openxmlformats.org/officeDocument/2006/relationships/vmlDrawing" Target="../drawings/vmlDrawing15.vml"/><Relationship Id="rId6" Type="http://schemas.openxmlformats.org/officeDocument/2006/relationships/tags" Target="../tags/tag234.xml"/><Relationship Id="rId11" Type="http://schemas.openxmlformats.org/officeDocument/2006/relationships/tags" Target="../tags/tag239.xml"/><Relationship Id="rId5" Type="http://schemas.openxmlformats.org/officeDocument/2006/relationships/tags" Target="../tags/tag233.xml"/><Relationship Id="rId15" Type="http://schemas.openxmlformats.org/officeDocument/2006/relationships/slideMaster" Target="../slideMasters/slideMaster2.xml"/><Relationship Id="rId10" Type="http://schemas.openxmlformats.org/officeDocument/2006/relationships/tags" Target="../tags/tag238.xml"/><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tags" Target="../tags/tag24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tags" Target="../tags/tag254.xml"/><Relationship Id="rId3" Type="http://schemas.openxmlformats.org/officeDocument/2006/relationships/tags" Target="../tags/tag244.xml"/><Relationship Id="rId7" Type="http://schemas.openxmlformats.org/officeDocument/2006/relationships/tags" Target="../tags/tag248.xml"/><Relationship Id="rId12" Type="http://schemas.openxmlformats.org/officeDocument/2006/relationships/tags" Target="../tags/tag253.xml"/><Relationship Id="rId17" Type="http://schemas.openxmlformats.org/officeDocument/2006/relationships/image" Target="../media/image7.emf"/><Relationship Id="rId2" Type="http://schemas.openxmlformats.org/officeDocument/2006/relationships/tags" Target="../tags/tag243.xml"/><Relationship Id="rId16" Type="http://schemas.openxmlformats.org/officeDocument/2006/relationships/oleObject" Target="../embeddings/oleObject16.bin"/><Relationship Id="rId1" Type="http://schemas.openxmlformats.org/officeDocument/2006/relationships/vmlDrawing" Target="../drawings/vmlDrawing16.v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5" Type="http://schemas.openxmlformats.org/officeDocument/2006/relationships/slideMaster" Target="../slideMasters/slideMaster2.xml"/><Relationship Id="rId10" Type="http://schemas.openxmlformats.org/officeDocument/2006/relationships/tags" Target="../tags/tag251.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tags" Target="../tags/tag255.xml"/></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58.xml"/><Relationship Id="rId7" Type="http://schemas.openxmlformats.org/officeDocument/2006/relationships/tags" Target="../tags/tag262.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slideMaster" Target="../slideMasters/slideMaster2.xml"/><Relationship Id="rId4" Type="http://schemas.openxmlformats.org/officeDocument/2006/relationships/tags" Target="../tags/tag266.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68.xml"/><Relationship Id="rId7" Type="http://schemas.openxmlformats.org/officeDocument/2006/relationships/oleObject" Target="../embeddings/oleObject17.bin"/><Relationship Id="rId2" Type="http://schemas.openxmlformats.org/officeDocument/2006/relationships/tags" Target="../tags/tag267.xml"/><Relationship Id="rId1" Type="http://schemas.openxmlformats.org/officeDocument/2006/relationships/vmlDrawing" Target="../drawings/vmlDrawing17.vml"/><Relationship Id="rId6" Type="http://schemas.openxmlformats.org/officeDocument/2006/relationships/image" Target="../media/image6.png"/><Relationship Id="rId5" Type="http://schemas.openxmlformats.org/officeDocument/2006/relationships/slideMaster" Target="../slideMasters/slideMaster2.xml"/><Relationship Id="rId4" Type="http://schemas.openxmlformats.org/officeDocument/2006/relationships/tags" Target="../tags/tag269.xm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Master" Target="../slideMasters/slideMaster1.xml"/><Relationship Id="rId4" Type="http://schemas.openxmlformats.org/officeDocument/2006/relationships/tags" Target="../tags/tag5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Master" Target="../slideMasters/slideMaster1.xml"/><Relationship Id="rId5" Type="http://schemas.openxmlformats.org/officeDocument/2006/relationships/tags" Target="../tags/tag56.xml"/><Relationship Id="rId4" Type="http://schemas.openxmlformats.org/officeDocument/2006/relationships/tags" Target="../tags/tag55.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image" Target="../media/image1.emf"/><Relationship Id="rId2" Type="http://schemas.openxmlformats.org/officeDocument/2006/relationships/tags" Target="../tags/tag57.xml"/><Relationship Id="rId16" Type="http://schemas.openxmlformats.org/officeDocument/2006/relationships/oleObject" Target="../embeddings/oleObject4.bin"/><Relationship Id="rId1" Type="http://schemas.openxmlformats.org/officeDocument/2006/relationships/vmlDrawing" Target="../drawings/vmlDrawing4.v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slideMaster" Target="../slideMasters/slideMaster1.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image" Target="../media/image1.emf"/><Relationship Id="rId2" Type="http://schemas.openxmlformats.org/officeDocument/2006/relationships/tags" Target="../tags/tag70.xml"/><Relationship Id="rId16" Type="http://schemas.openxmlformats.org/officeDocument/2006/relationships/oleObject" Target="../embeddings/oleObject5.bin"/><Relationship Id="rId1" Type="http://schemas.openxmlformats.org/officeDocument/2006/relationships/vmlDrawing" Target="../drawings/vmlDrawing5.v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slideMaster" Target="../slideMasters/slideMaster1.xml"/><Relationship Id="rId10" Type="http://schemas.openxmlformats.org/officeDocument/2006/relationships/tags" Target="../tags/tag78.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image" Target="../media/image1.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oleObject" Target="../embeddings/oleObject6.bin"/><Relationship Id="rId2" Type="http://schemas.openxmlformats.org/officeDocument/2006/relationships/tags" Target="../tags/tag83.xml"/><Relationship Id="rId16"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617" name="think-cell Slide" r:id="rId11" imgW="344" imgH="344" progId="TCLayout.ActiveDocument.1">
                  <p:embed/>
                </p:oleObj>
              </mc:Choice>
              <mc:Fallback>
                <p:oleObj name="think-cell Slide" r:id="rId11" imgW="344" imgH="344"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tretch>
            <a:fillRect/>
          </a:stretch>
        </p:blipFill>
        <p:spPr>
          <a:xfrm>
            <a:off x="9144" y="0"/>
            <a:ext cx="12192000" cy="6858000"/>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3330479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364" name="think-cell Slide" r:id="rId17" imgW="572" imgH="588" progId="TCLayout.ActiveDocument.1">
                  <p:embed/>
                </p:oleObj>
              </mc:Choice>
              <mc:Fallback>
                <p:oleObj name="think-cell Slide" r:id="rId17" imgW="572" imgH="588"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2"/>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13"/>
            </p:custDataLst>
          </p:nvPr>
        </p:nvSpPr>
        <p:spPr>
          <a:xfrm>
            <a:off x="554736" y="884725"/>
            <a:ext cx="6967728"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14"/>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2" name="1. On-page tracker">
            <a:extLst>
              <a:ext uri="{FF2B5EF4-FFF2-40B4-BE49-F238E27FC236}">
                <a16:creationId xmlns:a16="http://schemas.microsoft.com/office/drawing/2014/main" id="{C9F4B9E2-8CBE-4C72-8316-55D330991DCD}"/>
              </a:ext>
            </a:extLst>
          </p:cNvPr>
          <p:cNvSpPr>
            <a:spLocks noGrp="1"/>
          </p:cNvSpPr>
          <p:nvPr>
            <p:ph type="body" sz="quarter" idx="17" hasCustomPrompt="1"/>
            <p:custDataLst>
              <p:tags r:id="rId15"/>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50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1"/>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2"/>
            </p:custDataLst>
          </p:nvPr>
        </p:nvSpPr>
        <p:spPr>
          <a:xfrm>
            <a:off x="554736" y="884725"/>
            <a:ext cx="7918704" cy="297181"/>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E771D75-4092-4C08-B152-0A8A51C4AB58}"/>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BAF19FD1-F55B-47CA-98C2-847FF06FB465}"/>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118A30D9-833F-440B-AA55-24469A8874C9}"/>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641" name="think-cell Slide" r:id="rId6" imgW="344" imgH="344" progId="TCLayout.ActiveDocument.1">
                  <p:embed/>
                </p:oleObj>
              </mc:Choice>
              <mc:Fallback>
                <p:oleObj name="think-cell Slide" r:id="rId6" imgW="344" imgH="34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689" name="think-cell Slide" r:id="rId12" imgW="344" imgH="344" progId="TCLayout.ActiveDocument.1">
                  <p:embed/>
                </p:oleObj>
              </mc:Choice>
              <mc:Fallback>
                <p:oleObj name="think-cell Slide" r:id="rId12" imgW="344" imgH="344" progId="TCLayout.ActiveDocument.1">
                  <p:embed/>
                  <p:pic>
                    <p:nvPicPr>
                      <p:cNvPr id="0" name=""/>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tretch>
            <a:fillRect/>
          </a:stretch>
        </p:blipFill>
        <p:spPr>
          <a:xfrm>
            <a:off x="0" y="0"/>
            <a:ext cx="12192000" cy="6858000"/>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2414492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506" name="think-cell Slide" r:id="rId10" imgW="413" imgH="416" progId="TCLayout.ActiveDocument.1">
                  <p:embed/>
                </p:oleObj>
              </mc:Choice>
              <mc:Fallback>
                <p:oleObj name="think-cell Slide" r:id="rId10" imgW="413" imgH="41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010047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458" name="think-cell Slide" r:id="rId10" imgW="413" imgH="416" progId="TCLayout.ActiveDocument.1">
                  <p:embed/>
                </p:oleObj>
              </mc:Choice>
              <mc:Fallback>
                <p:oleObj name="think-cell Slide" r:id="rId10" imgW="413" imgH="41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369"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553998"/>
          </a:xfrm>
        </p:spPr>
        <p:txBody>
          <a:bodyPr wrap="square">
            <a:sp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34"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76999"/>
          </a:xfrm>
        </p:spPr>
        <p:txBody>
          <a:bodyPr wrap="square">
            <a:sp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1819329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530"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529"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713" name="think-cell Slide" r:id="rId7" imgW="344" imgH="344" progId="TCLayout.ActiveDocument.1">
                  <p:embed/>
                </p:oleObj>
              </mc:Choice>
              <mc:Fallback>
                <p:oleObj name="think-cell Slide" r:id="rId7" imgW="344" imgH="34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ACB1E33-E5FF-447C-86C8-D2AD164B7EF2}"/>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A017FC45-BFA7-4FE7-9F1F-9561D7B0EF63}"/>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10F96B25-8621-4D4C-8F08-2DA28487B561}"/>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06023FD6-0A46-4B41-8F49-E0D648510628}"/>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386"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553998"/>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1. On-page tracker">
            <a:extLst>
              <a:ext uri="{FF2B5EF4-FFF2-40B4-BE49-F238E27FC236}">
                <a16:creationId xmlns:a16="http://schemas.microsoft.com/office/drawing/2014/main" id="{21EBF74E-7681-4FD1-8312-F1969708C2B4}"/>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410"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76999"/>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1. On-page tracker">
            <a:extLst>
              <a:ext uri="{FF2B5EF4-FFF2-40B4-BE49-F238E27FC236}">
                <a16:creationId xmlns:a16="http://schemas.microsoft.com/office/drawing/2014/main" id="{EBEB0180-CF25-470E-8580-7356ED77BB1F}"/>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8918705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482" name="think-cell Slide" r:id="rId17" imgW="413" imgH="416" progId="TCLayout.ActiveDocument.1">
                  <p:embed/>
                </p:oleObj>
              </mc:Choice>
              <mc:Fallback>
                <p:oleObj name="think-cell Slide" r:id="rId17" imgW="413" imgH="416"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2"/>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3"/>
            </p:custDataLst>
          </p:nvPr>
        </p:nvSpPr>
        <p:spPr>
          <a:xfrm>
            <a:off x="554736" y="884725"/>
            <a:ext cx="50657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3" name="1. On-page tracker">
            <a:extLst>
              <a:ext uri="{FF2B5EF4-FFF2-40B4-BE49-F238E27FC236}">
                <a16:creationId xmlns:a16="http://schemas.microsoft.com/office/drawing/2014/main" id="{B331A9DA-3A3F-418C-8927-1C2B40DBB88F}"/>
              </a:ext>
            </a:extLst>
          </p:cNvPr>
          <p:cNvSpPr>
            <a:spLocks noGrp="1"/>
          </p:cNvSpPr>
          <p:nvPr>
            <p:ph type="body" sz="quarter" idx="17" hasCustomPrompt="1"/>
            <p:custDataLst>
              <p:tags r:id="rId1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ags" Target="../tags/tag139.xml"/><Relationship Id="rId26" Type="http://schemas.openxmlformats.org/officeDocument/2006/relationships/tags" Target="../tags/tag147.xml"/><Relationship Id="rId39" Type="http://schemas.openxmlformats.org/officeDocument/2006/relationships/tags" Target="../tags/tag160.xml"/><Relationship Id="rId21" Type="http://schemas.openxmlformats.org/officeDocument/2006/relationships/tags" Target="../tags/tag142.xml"/><Relationship Id="rId34" Type="http://schemas.openxmlformats.org/officeDocument/2006/relationships/tags" Target="../tags/tag155.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vmlDrawing" Target="../drawings/vmlDrawing10.vml"/><Relationship Id="rId20" Type="http://schemas.openxmlformats.org/officeDocument/2006/relationships/tags" Target="../tags/tag141.xml"/><Relationship Id="rId29" Type="http://schemas.openxmlformats.org/officeDocument/2006/relationships/tags" Target="../tags/tag150.xml"/><Relationship Id="rId41" Type="http://schemas.openxmlformats.org/officeDocument/2006/relationships/image" Target="../media/image2.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5.xml"/><Relationship Id="rId32" Type="http://schemas.openxmlformats.org/officeDocument/2006/relationships/tags" Target="../tags/tag153.xml"/><Relationship Id="rId37" Type="http://schemas.openxmlformats.org/officeDocument/2006/relationships/tags" Target="../tags/tag158.xml"/><Relationship Id="rId40" Type="http://schemas.openxmlformats.org/officeDocument/2006/relationships/oleObject" Target="../embeddings/oleObject10.bin"/><Relationship Id="rId5" Type="http://schemas.openxmlformats.org/officeDocument/2006/relationships/slideLayout" Target="../slideLayouts/slideLayout19.xml"/><Relationship Id="rId15" Type="http://schemas.openxmlformats.org/officeDocument/2006/relationships/theme" Target="../theme/theme2.xml"/><Relationship Id="rId23" Type="http://schemas.openxmlformats.org/officeDocument/2006/relationships/tags" Target="../tags/tag144.xml"/><Relationship Id="rId28" Type="http://schemas.openxmlformats.org/officeDocument/2006/relationships/tags" Target="../tags/tag149.xml"/><Relationship Id="rId36" Type="http://schemas.openxmlformats.org/officeDocument/2006/relationships/tags" Target="../tags/tag157.xml"/><Relationship Id="rId10" Type="http://schemas.openxmlformats.org/officeDocument/2006/relationships/slideLayout" Target="../slideLayouts/slideLayout24.xml"/><Relationship Id="rId19" Type="http://schemas.openxmlformats.org/officeDocument/2006/relationships/tags" Target="../tags/tag140.xml"/><Relationship Id="rId31" Type="http://schemas.openxmlformats.org/officeDocument/2006/relationships/tags" Target="../tags/tag15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3.xml"/><Relationship Id="rId27" Type="http://schemas.openxmlformats.org/officeDocument/2006/relationships/tags" Target="../tags/tag148.xml"/><Relationship Id="rId30" Type="http://schemas.openxmlformats.org/officeDocument/2006/relationships/tags" Target="../tags/tag151.xml"/><Relationship Id="rId35" Type="http://schemas.openxmlformats.org/officeDocument/2006/relationships/tags" Target="../tags/tag156.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tags" Target="../tags/tag138.xml"/><Relationship Id="rId25" Type="http://schemas.openxmlformats.org/officeDocument/2006/relationships/tags" Target="../tags/tag146.xml"/><Relationship Id="rId33" Type="http://schemas.openxmlformats.org/officeDocument/2006/relationships/tags" Target="../tags/tag154.xml"/><Relationship Id="rId38" Type="http://schemas.openxmlformats.org/officeDocument/2006/relationships/tags" Target="../tags/tag1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41404505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451" name="think-cell Slide" r:id="rId40" imgW="413" imgH="416" progId="TCLayout.ActiveDocument.1">
                  <p:embed/>
                </p:oleObj>
              </mc:Choice>
              <mc:Fallback>
                <p:oleObj name="think-cell Slide" r:id="rId40" imgW="413" imgH="416" progId="TCLayout.ActiveDocument.1">
                  <p:embed/>
                  <p:pic>
                    <p:nvPicPr>
                      <p:cNvPr id="0" name=""/>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17"/>
            </p:custDataLst>
            <p:extLst>
              <p:ext uri="{D42A27DB-BD31-4B8C-83A1-F6EECF244321}">
                <p14:modId xmlns:p14="http://schemas.microsoft.com/office/powerpoint/2010/main" val="18493155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665" name="think-cell Slide" r:id="rId40" imgW="344" imgH="344" progId="TCLayout.ActiveDocument.1">
                  <p:embed/>
                </p:oleObj>
              </mc:Choice>
              <mc:Fallback>
                <p:oleObj name="think-cell Slide" r:id="rId40" imgW="344" imgH="344" progId="TCLayout.ActiveDocument.1">
                  <p:embed/>
                  <p:pic>
                    <p:nvPicPr>
                      <p:cNvPr id="0" name=""/>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18"/>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2"/>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3"/>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4"/>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0" r:id="rId12"/>
    <p:sldLayoutId id="2147483877" r:id="rId13"/>
    <p:sldLayoutId id="2147483878"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271.xml"/><Relationship Id="rId7" Type="http://schemas.openxmlformats.org/officeDocument/2006/relationships/tags" Target="../tags/tag275.xml"/><Relationship Id="rId2" Type="http://schemas.openxmlformats.org/officeDocument/2006/relationships/tags" Target="../tags/tag270.xml"/><Relationship Id="rId1" Type="http://schemas.openxmlformats.org/officeDocument/2006/relationships/vmlDrawing" Target="../drawings/vmlDrawing18.vml"/><Relationship Id="rId6" Type="http://schemas.openxmlformats.org/officeDocument/2006/relationships/tags" Target="../tags/tag274.xml"/><Relationship Id="rId5" Type="http://schemas.openxmlformats.org/officeDocument/2006/relationships/tags" Target="../tags/tag273.xml"/><Relationship Id="rId10" Type="http://schemas.openxmlformats.org/officeDocument/2006/relationships/image" Target="../media/image4.emf"/><Relationship Id="rId4" Type="http://schemas.openxmlformats.org/officeDocument/2006/relationships/tags" Target="../tags/tag272.xml"/><Relationship Id="rId9" Type="http://schemas.openxmlformats.org/officeDocument/2006/relationships/oleObject" Target="../embeddings/oleObject18.bin"/></Relationships>
</file>

<file path=ppt/slides/_rels/slide10.xml.rels><?xml version="1.0" encoding="UTF-8" standalone="yes"?>
<Relationships xmlns="http://schemas.openxmlformats.org/package/2006/relationships"><Relationship Id="rId3" Type="http://schemas.openxmlformats.org/officeDocument/2006/relationships/tags" Target="../tags/tag295.xml"/><Relationship Id="rId7" Type="http://schemas.openxmlformats.org/officeDocument/2006/relationships/image" Target="../media/image13.png"/><Relationship Id="rId2" Type="http://schemas.openxmlformats.org/officeDocument/2006/relationships/tags" Target="../tags/tag294.xml"/><Relationship Id="rId1" Type="http://schemas.openxmlformats.org/officeDocument/2006/relationships/vmlDrawing" Target="../drawings/vmlDrawing27.vml"/><Relationship Id="rId6" Type="http://schemas.openxmlformats.org/officeDocument/2006/relationships/image" Target="../media/image9.emf"/><Relationship Id="rId5" Type="http://schemas.openxmlformats.org/officeDocument/2006/relationships/oleObject" Target="../embeddings/oleObject27.bin"/><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297.xml"/><Relationship Id="rId7" Type="http://schemas.openxmlformats.org/officeDocument/2006/relationships/image" Target="../media/image14.png"/><Relationship Id="rId2" Type="http://schemas.openxmlformats.org/officeDocument/2006/relationships/tags" Target="../tags/tag296.xml"/><Relationship Id="rId1" Type="http://schemas.openxmlformats.org/officeDocument/2006/relationships/vmlDrawing" Target="../drawings/vmlDrawing28.vml"/><Relationship Id="rId6" Type="http://schemas.openxmlformats.org/officeDocument/2006/relationships/image" Target="../media/image9.emf"/><Relationship Id="rId5" Type="http://schemas.openxmlformats.org/officeDocument/2006/relationships/oleObject" Target="../embeddings/oleObject28.bin"/><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277.xml"/><Relationship Id="rId7" Type="http://schemas.openxmlformats.org/officeDocument/2006/relationships/oleObject" Target="../embeddings/oleObject19.bin"/><Relationship Id="rId2" Type="http://schemas.openxmlformats.org/officeDocument/2006/relationships/tags" Target="../tags/tag276.xml"/><Relationship Id="rId1" Type="http://schemas.openxmlformats.org/officeDocument/2006/relationships/vmlDrawing" Target="../drawings/vmlDrawing19.vml"/><Relationship Id="rId6" Type="http://schemas.openxmlformats.org/officeDocument/2006/relationships/slideLayout" Target="../slideLayouts/slideLayout3.xml"/><Relationship Id="rId5" Type="http://schemas.openxmlformats.org/officeDocument/2006/relationships/tags" Target="../tags/tag279.xml"/><Relationship Id="rId4" Type="http://schemas.openxmlformats.org/officeDocument/2006/relationships/tags" Target="../tags/tag278.xml"/></Relationships>
</file>

<file path=ppt/slides/_rels/slide3.xml.rels><?xml version="1.0" encoding="UTF-8" standalone="yes"?>
<Relationships xmlns="http://schemas.openxmlformats.org/package/2006/relationships"><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vmlDrawing" Target="../drawings/vmlDrawing20.vml"/><Relationship Id="rId6" Type="http://schemas.openxmlformats.org/officeDocument/2006/relationships/image" Target="../media/image9.emf"/><Relationship Id="rId5" Type="http://schemas.openxmlformats.org/officeDocument/2006/relationships/oleObject" Target="../embeddings/oleObject20.bin"/><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vmlDrawing" Target="../drawings/vmlDrawing21.vml"/><Relationship Id="rId6" Type="http://schemas.openxmlformats.org/officeDocument/2006/relationships/image" Target="../media/image9.emf"/><Relationship Id="rId5" Type="http://schemas.openxmlformats.org/officeDocument/2006/relationships/oleObject" Target="../embeddings/oleObject21.bin"/><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vmlDrawing" Target="../drawings/vmlDrawing22.vml"/><Relationship Id="rId6" Type="http://schemas.openxmlformats.org/officeDocument/2006/relationships/image" Target="../media/image9.emf"/><Relationship Id="rId5" Type="http://schemas.openxmlformats.org/officeDocument/2006/relationships/oleObject" Target="../embeddings/oleObject22.bin"/><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vmlDrawing" Target="../drawings/vmlDrawing23.vml"/><Relationship Id="rId6" Type="http://schemas.openxmlformats.org/officeDocument/2006/relationships/image" Target="../media/image9.emf"/><Relationship Id="rId5" Type="http://schemas.openxmlformats.org/officeDocument/2006/relationships/oleObject" Target="../embeddings/oleObject23.bin"/><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289.xml"/><Relationship Id="rId7" Type="http://schemas.openxmlformats.org/officeDocument/2006/relationships/image" Target="../media/image10.png"/><Relationship Id="rId2" Type="http://schemas.openxmlformats.org/officeDocument/2006/relationships/tags" Target="../tags/tag288.xml"/><Relationship Id="rId1" Type="http://schemas.openxmlformats.org/officeDocument/2006/relationships/vmlDrawing" Target="../drawings/vmlDrawing24.vml"/><Relationship Id="rId6" Type="http://schemas.openxmlformats.org/officeDocument/2006/relationships/image" Target="../media/image9.emf"/><Relationship Id="rId5" Type="http://schemas.openxmlformats.org/officeDocument/2006/relationships/oleObject" Target="../embeddings/oleObject24.bin"/><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291.xml"/><Relationship Id="rId7" Type="http://schemas.openxmlformats.org/officeDocument/2006/relationships/image" Target="../media/image11.png"/><Relationship Id="rId2" Type="http://schemas.openxmlformats.org/officeDocument/2006/relationships/tags" Target="../tags/tag290.xml"/><Relationship Id="rId1" Type="http://schemas.openxmlformats.org/officeDocument/2006/relationships/vmlDrawing" Target="../drawings/vmlDrawing25.vml"/><Relationship Id="rId6" Type="http://schemas.openxmlformats.org/officeDocument/2006/relationships/image" Target="../media/image9.emf"/><Relationship Id="rId5" Type="http://schemas.openxmlformats.org/officeDocument/2006/relationships/oleObject" Target="../embeddings/oleObject25.bin"/><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293.xml"/><Relationship Id="rId7" Type="http://schemas.openxmlformats.org/officeDocument/2006/relationships/image" Target="../media/image12.png"/><Relationship Id="rId2" Type="http://schemas.openxmlformats.org/officeDocument/2006/relationships/tags" Target="../tags/tag292.xml"/><Relationship Id="rId1" Type="http://schemas.openxmlformats.org/officeDocument/2006/relationships/vmlDrawing" Target="../drawings/vmlDrawing26.vml"/><Relationship Id="rId6" Type="http://schemas.openxmlformats.org/officeDocument/2006/relationships/image" Target="../media/image9.emf"/><Relationship Id="rId5" Type="http://schemas.openxmlformats.org/officeDocument/2006/relationships/oleObject" Target="../embeddings/oleObject26.bin"/><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924770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48" name="think-cell Slide" r:id="rId9" imgW="572" imgH="588" progId="TCLayout.ActiveDocument.1">
                  <p:embed/>
                </p:oleObj>
              </mc:Choice>
              <mc:Fallback>
                <p:oleObj name="think-cell Slide" r:id="rId9" imgW="572" imgH="588"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t>Distributed File System</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13CBD9E-A38D-4F14-9217-11D51F12BDD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852"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613CBD9E-A38D-4F14-9217-11D51F12BDD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EB35C3-F1C7-4B04-80BC-7E10788905C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77CC4AE-63CE-4A7D-9078-4B2F63BE8AEB}"/>
              </a:ext>
            </a:extLst>
          </p:cNvPr>
          <p:cNvSpPr>
            <a:spLocks noGrp="1"/>
          </p:cNvSpPr>
          <p:nvPr>
            <p:ph type="title"/>
          </p:nvPr>
        </p:nvSpPr>
        <p:spPr/>
        <p:txBody>
          <a:bodyPr/>
          <a:lstStyle/>
          <a:p>
            <a:r>
              <a:rPr lang="en-US" dirty="0"/>
              <a:t>Setting up a DFS namespace</a:t>
            </a:r>
          </a:p>
        </p:txBody>
      </p:sp>
      <p:sp>
        <p:nvSpPr>
          <p:cNvPr id="3" name="Subtitle 2">
            <a:extLst>
              <a:ext uri="{FF2B5EF4-FFF2-40B4-BE49-F238E27FC236}">
                <a16:creationId xmlns:a16="http://schemas.microsoft.com/office/drawing/2014/main" id="{8EFBAB64-F874-46EB-B68F-F22EB5839E8B}"/>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887FCE6C-4DCC-4C5B-9447-8CF9D76D06F3}"/>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5D0E38D2-0282-43E2-9838-8B72091B6AE7}"/>
              </a:ext>
            </a:extLst>
          </p:cNvPr>
          <p:cNvSpPr/>
          <p:nvPr/>
        </p:nvSpPr>
        <p:spPr>
          <a:xfrm>
            <a:off x="3737810" y="1385047"/>
            <a:ext cx="7899454" cy="3970318"/>
          </a:xfrm>
          <a:prstGeom prst="rect">
            <a:avLst/>
          </a:prstGeom>
        </p:spPr>
        <p:txBody>
          <a:bodyPr wrap="square">
            <a:spAutoFit/>
          </a:bodyPr>
          <a:lstStyle/>
          <a:p>
            <a:r>
              <a:rPr lang="en-US" dirty="0"/>
              <a:t>10. In DFS under the Actions section (right hand side), choose New Folder.</a:t>
            </a: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r>
              <a:rPr lang="en-US" dirty="0"/>
              <a:t>11. When the New Folder screen appears, Type in the Name for this folder and then hit Add.</a:t>
            </a:r>
          </a:p>
          <a:p>
            <a:r>
              <a:rPr lang="en-US" dirty="0"/>
              <a:t>12. Add the shared Home Folder and hit OK.</a:t>
            </a:r>
          </a:p>
        </p:txBody>
      </p:sp>
      <p:pic>
        <p:nvPicPr>
          <p:cNvPr id="8" name="Picture 7">
            <a:extLst>
              <a:ext uri="{FF2B5EF4-FFF2-40B4-BE49-F238E27FC236}">
                <a16:creationId xmlns:a16="http://schemas.microsoft.com/office/drawing/2014/main" id="{99055709-6BDC-4D0E-8235-35EFDECF372D}"/>
              </a:ext>
            </a:extLst>
          </p:cNvPr>
          <p:cNvPicPr>
            <a:picLocks noChangeAspect="1"/>
          </p:cNvPicPr>
          <p:nvPr/>
        </p:nvPicPr>
        <p:blipFill>
          <a:blip r:embed="rId7"/>
          <a:stretch>
            <a:fillRect/>
          </a:stretch>
        </p:blipFill>
        <p:spPr>
          <a:xfrm>
            <a:off x="3851529" y="1876551"/>
            <a:ext cx="6610350" cy="2505075"/>
          </a:xfrm>
          <a:prstGeom prst="rect">
            <a:avLst/>
          </a:prstGeom>
        </p:spPr>
      </p:pic>
    </p:spTree>
    <p:extLst>
      <p:ext uri="{BB962C8B-B14F-4D97-AF65-F5344CB8AC3E}">
        <p14:creationId xmlns:p14="http://schemas.microsoft.com/office/powerpoint/2010/main" val="1822488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13CBD9E-A38D-4F14-9217-11D51F12BDD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875"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613CBD9E-A38D-4F14-9217-11D51F12BDD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EB35C3-F1C7-4B04-80BC-7E10788905C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77CC4AE-63CE-4A7D-9078-4B2F63BE8AEB}"/>
              </a:ext>
            </a:extLst>
          </p:cNvPr>
          <p:cNvSpPr>
            <a:spLocks noGrp="1"/>
          </p:cNvSpPr>
          <p:nvPr>
            <p:ph type="title"/>
          </p:nvPr>
        </p:nvSpPr>
        <p:spPr/>
        <p:txBody>
          <a:bodyPr/>
          <a:lstStyle/>
          <a:p>
            <a:r>
              <a:rPr lang="en-US" dirty="0"/>
              <a:t>Setting up a DFS namespace</a:t>
            </a:r>
          </a:p>
        </p:txBody>
      </p:sp>
      <p:sp>
        <p:nvSpPr>
          <p:cNvPr id="3" name="Subtitle 2">
            <a:extLst>
              <a:ext uri="{FF2B5EF4-FFF2-40B4-BE49-F238E27FC236}">
                <a16:creationId xmlns:a16="http://schemas.microsoft.com/office/drawing/2014/main" id="{8EFBAB64-F874-46EB-B68F-F22EB5839E8B}"/>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887FCE6C-4DCC-4C5B-9447-8CF9D76D06F3}"/>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5D0E38D2-0282-43E2-9838-8B72091B6AE7}"/>
              </a:ext>
            </a:extLst>
          </p:cNvPr>
          <p:cNvSpPr/>
          <p:nvPr/>
        </p:nvSpPr>
        <p:spPr>
          <a:xfrm>
            <a:off x="3737810" y="1385047"/>
            <a:ext cx="7899454" cy="7017306"/>
          </a:xfrm>
          <a:prstGeom prst="rect">
            <a:avLst/>
          </a:prstGeom>
        </p:spPr>
        <p:txBody>
          <a:bodyPr wrap="square">
            <a:spAutoFit/>
          </a:bodyPr>
          <a:lstStyle/>
          <a:p>
            <a:r>
              <a:rPr lang="en-US" dirty="0"/>
              <a:t>13. After you have entered a name and put in the Home folder, click OK.</a:t>
            </a: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r>
              <a:rPr lang="en-US" dirty="0"/>
              <a:t>14. The namespace has been created and you have added a shared folder to the namespace. Add any of your other shared folders and then close DFS.</a:t>
            </a:r>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a:p>
            <a:endParaRPr lang="en-US" dirty="0">
              <a:solidFill>
                <a:srgbClr val="000000"/>
              </a:solidFill>
              <a:latin typeface="LiberationSerif"/>
            </a:endParaRPr>
          </a:p>
        </p:txBody>
      </p:sp>
      <p:pic>
        <p:nvPicPr>
          <p:cNvPr id="9" name="Picture 8">
            <a:extLst>
              <a:ext uri="{FF2B5EF4-FFF2-40B4-BE49-F238E27FC236}">
                <a16:creationId xmlns:a16="http://schemas.microsoft.com/office/drawing/2014/main" id="{78FD7ABF-CC3F-4F34-971A-02099EED9252}"/>
              </a:ext>
            </a:extLst>
          </p:cNvPr>
          <p:cNvPicPr>
            <a:picLocks noChangeAspect="1"/>
          </p:cNvPicPr>
          <p:nvPr/>
        </p:nvPicPr>
        <p:blipFill>
          <a:blip r:embed="rId7"/>
          <a:stretch>
            <a:fillRect/>
          </a:stretch>
        </p:blipFill>
        <p:spPr>
          <a:xfrm>
            <a:off x="6096000" y="1873250"/>
            <a:ext cx="2703722" cy="2859172"/>
          </a:xfrm>
          <a:prstGeom prst="rect">
            <a:avLst/>
          </a:prstGeom>
        </p:spPr>
      </p:pic>
    </p:spTree>
    <p:extLst>
      <p:ext uri="{BB962C8B-B14F-4D97-AF65-F5344CB8AC3E}">
        <p14:creationId xmlns:p14="http://schemas.microsoft.com/office/powerpoint/2010/main" val="3685664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E5D7E009-6C81-4AE9-B249-D58828BECDF0}"/>
              </a:ext>
            </a:extLst>
          </p:cNvPr>
          <p:cNvGraphicFramePr>
            <a:graphicFrameLocks noChangeAspect="1"/>
          </p:cNvGraphicFramePr>
          <p:nvPr>
            <p:custDataLst>
              <p:tags r:id="rId2"/>
            </p:custDataLst>
            <p:extLst>
              <p:ext uri="{D42A27DB-BD31-4B8C-83A1-F6EECF244321}">
                <p14:modId xmlns:p14="http://schemas.microsoft.com/office/powerpoint/2010/main" val="19271642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283" name="think-cell Slide" r:id="rId7" imgW="423" imgH="424" progId="TCLayout.ActiveDocument.1">
                  <p:embed/>
                </p:oleObj>
              </mc:Choice>
              <mc:Fallback>
                <p:oleObj name="think-cell Slide" r:id="rId7" imgW="423" imgH="424" progId="TCLayout.ActiveDocument.1">
                  <p:embed/>
                  <p:pic>
                    <p:nvPicPr>
                      <p:cNvPr id="18" name="Object 17" hidden="1">
                        <a:extLst>
                          <a:ext uri="{FF2B5EF4-FFF2-40B4-BE49-F238E27FC236}">
                            <a16:creationId xmlns:a16="http://schemas.microsoft.com/office/drawing/2014/main" id="{E5D7E009-6C81-4AE9-B249-D58828BECDF0}"/>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9" name="Rectangle 18" hidden="1">
            <a:extLst>
              <a:ext uri="{FF2B5EF4-FFF2-40B4-BE49-F238E27FC236}">
                <a16:creationId xmlns:a16="http://schemas.microsoft.com/office/drawing/2014/main" id="{E37BF38E-4617-41AC-BFBA-0C3D99FF7B61}"/>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BCD2A298-8503-461D-810E-EF5D7644B382}"/>
              </a:ext>
            </a:extLst>
          </p:cNvPr>
          <p:cNvSpPr>
            <a:spLocks noGrp="1"/>
          </p:cNvSpPr>
          <p:nvPr>
            <p:ph type="title"/>
            <p:custDataLst>
              <p:tags r:id="rId4"/>
            </p:custDataLst>
          </p:nvPr>
        </p:nvSpPr>
        <p:spPr/>
        <p:txBody>
          <a:bodyPr/>
          <a:lstStyle/>
          <a:p>
            <a:r>
              <a:rPr lang="en-US"/>
              <a:t>Agenda</a:t>
            </a:r>
          </a:p>
        </p:txBody>
      </p:sp>
      <p:sp>
        <p:nvSpPr>
          <p:cNvPr id="3" name="Text Placeholder 2">
            <a:extLst>
              <a:ext uri="{FF2B5EF4-FFF2-40B4-BE49-F238E27FC236}">
                <a16:creationId xmlns:a16="http://schemas.microsoft.com/office/drawing/2014/main" id="{DCD814BC-E94F-47C8-B303-D453446E41DE}"/>
              </a:ext>
            </a:extLst>
          </p:cNvPr>
          <p:cNvSpPr>
            <a:spLocks noGrp="1"/>
          </p:cNvSpPr>
          <p:nvPr>
            <p:ph type="body" sz="quarter" idx="17"/>
          </p:nvPr>
        </p:nvSpPr>
        <p:spPr/>
        <p:txBody>
          <a:bodyPr/>
          <a:lstStyle/>
          <a:p>
            <a:endParaRPr lang="en-US"/>
          </a:p>
        </p:txBody>
      </p:sp>
      <p:sp>
        <p:nvSpPr>
          <p:cNvPr id="6" name="Text Placeholder 2">
            <a:extLst>
              <a:ext uri="{FF2B5EF4-FFF2-40B4-BE49-F238E27FC236}">
                <a16:creationId xmlns:a16="http://schemas.microsoft.com/office/drawing/2014/main" id="{5AB2B6DE-B65F-4AD9-BACF-05469A0CE264}"/>
              </a:ext>
            </a:extLst>
          </p:cNvPr>
          <p:cNvSpPr>
            <a:spLocks noGrp="1"/>
          </p:cNvSpPr>
          <p:nvPr>
            <p:custDataLst>
              <p:tags r:id="rId5"/>
            </p:custDataLst>
          </p:nvPr>
        </p:nvSpPr>
        <p:spPr bwMode="gray">
          <a:xfrm>
            <a:off x="4978400" y="1706563"/>
            <a:ext cx="6661150" cy="406400"/>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t>Chapter</a:t>
            </a:r>
            <a:endParaRPr lang="en-US" b="1" dirty="0"/>
          </a:p>
        </p:txBody>
      </p:sp>
    </p:spTree>
    <p:extLst>
      <p:ext uri="{BB962C8B-B14F-4D97-AF65-F5344CB8AC3E}">
        <p14:creationId xmlns:p14="http://schemas.microsoft.com/office/powerpoint/2010/main" val="28608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E602295-10C3-43A3-81A6-0D05758E61FE}"/>
              </a:ext>
            </a:extLst>
          </p:cNvPr>
          <p:cNvGraphicFramePr>
            <a:graphicFrameLocks noChangeAspect="1"/>
          </p:cNvGraphicFramePr>
          <p:nvPr>
            <p:custDataLst>
              <p:tags r:id="rId2"/>
            </p:custDataLst>
            <p:extLst>
              <p:ext uri="{D42A27DB-BD31-4B8C-83A1-F6EECF244321}">
                <p14:modId xmlns:p14="http://schemas.microsoft.com/office/powerpoint/2010/main" val="14342452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755"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5AEBF2B1-8EFA-4AFB-B684-8DF6DF0B2A7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556589E0-EC53-4ECD-B326-FC2228D9D3A0}"/>
              </a:ext>
            </a:extLst>
          </p:cNvPr>
          <p:cNvSpPr>
            <a:spLocks noGrp="1"/>
          </p:cNvSpPr>
          <p:nvPr>
            <p:ph type="title"/>
          </p:nvPr>
        </p:nvSpPr>
        <p:spPr/>
        <p:txBody>
          <a:bodyPr/>
          <a:lstStyle/>
          <a:p>
            <a:r>
              <a:rPr lang="en-US" dirty="0"/>
              <a:t>Distributed File System</a:t>
            </a:r>
          </a:p>
        </p:txBody>
      </p:sp>
      <p:sp>
        <p:nvSpPr>
          <p:cNvPr id="3" name="Subtitle 2">
            <a:extLst>
              <a:ext uri="{FF2B5EF4-FFF2-40B4-BE49-F238E27FC236}">
                <a16:creationId xmlns:a16="http://schemas.microsoft.com/office/drawing/2014/main" id="{56D63A55-D204-4E90-BD49-C642EC34B078}"/>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DC2E30F9-74FE-4BCF-B751-9BDFF0E48476}"/>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8A310F05-869A-45C1-A3B6-63607FEE5C0D}"/>
              </a:ext>
            </a:extLst>
          </p:cNvPr>
          <p:cNvSpPr/>
          <p:nvPr/>
        </p:nvSpPr>
        <p:spPr>
          <a:xfrm>
            <a:off x="3657600" y="1247569"/>
            <a:ext cx="7979664" cy="2031325"/>
          </a:xfrm>
          <a:prstGeom prst="rect">
            <a:avLst/>
          </a:prstGeom>
        </p:spPr>
        <p:txBody>
          <a:bodyPr wrap="square">
            <a:spAutoFit/>
          </a:bodyPr>
          <a:lstStyle/>
          <a:p>
            <a:r>
              <a:rPr lang="en-US" i="1" dirty="0">
                <a:latin typeface="LiberationSerif-Italic"/>
              </a:rPr>
              <a:t>Distributed File System (DFS </a:t>
            </a:r>
            <a:r>
              <a:rPr lang="en-US" dirty="0">
                <a:latin typeface="LiberationSerif"/>
              </a:rPr>
              <a:t>offers a simplified way for users to access geographically dispersed files. DFS allows you to set up a tree structure of virtual directories that allows users to connect to shared folders throughout the entire network.</a:t>
            </a:r>
          </a:p>
          <a:p>
            <a:r>
              <a:rPr lang="en-US" dirty="0"/>
              <a:t>Administrators have the ability to take shared folders that are located on different servers and transparently connect them to one or more DFS namespaces—virtual trees of shared folders throughout an organization.</a:t>
            </a:r>
            <a:endParaRPr lang="en-US" dirty="0">
              <a:latin typeface="LiberationSerif"/>
            </a:endParaRPr>
          </a:p>
        </p:txBody>
      </p:sp>
      <p:sp>
        <p:nvSpPr>
          <p:cNvPr id="6" name="Rectangle 5">
            <a:extLst>
              <a:ext uri="{FF2B5EF4-FFF2-40B4-BE49-F238E27FC236}">
                <a16:creationId xmlns:a16="http://schemas.microsoft.com/office/drawing/2014/main" id="{B966D9FD-E4B7-4E01-97C5-89B584A58629}"/>
              </a:ext>
            </a:extLst>
          </p:cNvPr>
          <p:cNvSpPr/>
          <p:nvPr/>
        </p:nvSpPr>
        <p:spPr>
          <a:xfrm>
            <a:off x="3636906" y="3292301"/>
            <a:ext cx="8000358" cy="2862322"/>
          </a:xfrm>
          <a:prstGeom prst="rect">
            <a:avLst/>
          </a:prstGeom>
        </p:spPr>
        <p:txBody>
          <a:bodyPr wrap="square">
            <a:spAutoFit/>
          </a:bodyPr>
          <a:lstStyle/>
          <a:p>
            <a:r>
              <a:rPr lang="en-US" b="1" dirty="0">
                <a:latin typeface="LiberationSerif-Bold"/>
              </a:rPr>
              <a:t>Advantages</a:t>
            </a:r>
          </a:p>
          <a:p>
            <a:r>
              <a:rPr lang="en-US" b="1" dirty="0">
                <a:latin typeface="LiberationSerif-Bold"/>
              </a:rPr>
              <a:t>Simplified Data Migration </a:t>
            </a:r>
            <a:r>
              <a:rPr lang="en-US" dirty="0">
                <a:latin typeface="LiberationSerif"/>
              </a:rPr>
              <a:t>DFS gives you the ability to move data from one location to another without the user needing to know the physical location of the data. </a:t>
            </a:r>
            <a:r>
              <a:rPr lang="en-US" b="1" dirty="0">
                <a:latin typeface="LiberationSerif-Bold"/>
              </a:rPr>
              <a:t>Security Integration </a:t>
            </a:r>
            <a:r>
              <a:rPr lang="en-US" dirty="0">
                <a:latin typeface="LiberationSerif"/>
              </a:rPr>
              <a:t>Administrators do not need to configure additional security for the DFS shared folders. The shared folders use the NTFS and shared folder permissions that an administrator has already assigned when the share was set up.</a:t>
            </a:r>
          </a:p>
          <a:p>
            <a:r>
              <a:rPr lang="en-US" b="1" dirty="0">
                <a:latin typeface="LiberationSerif-Bold"/>
              </a:rPr>
              <a:t>Access-Based Enumeration (ABE) </a:t>
            </a:r>
            <a:r>
              <a:rPr lang="en-US" dirty="0">
                <a:latin typeface="LiberationSerif"/>
              </a:rPr>
              <a:t>This DFS feature (disabled by default) displays only the files and folders that a user has permissions to access. If a user does not have access to a folder, Windows hides the folder from the user’s DFS view. This feature is not active if the user is viewing the files and folders locally.</a:t>
            </a:r>
            <a:endParaRPr lang="en-US" dirty="0"/>
          </a:p>
        </p:txBody>
      </p:sp>
    </p:spTree>
    <p:extLst>
      <p:ext uri="{BB962C8B-B14F-4D97-AF65-F5344CB8AC3E}">
        <p14:creationId xmlns:p14="http://schemas.microsoft.com/office/powerpoint/2010/main" val="805681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555F38B-C8E3-4D36-AC94-B41C97DE2C01}"/>
              </a:ext>
            </a:extLst>
          </p:cNvPr>
          <p:cNvGraphicFramePr>
            <a:graphicFrameLocks noChangeAspect="1"/>
          </p:cNvGraphicFramePr>
          <p:nvPr>
            <p:custDataLst>
              <p:tags r:id="rId2"/>
            </p:custDataLst>
            <p:extLst>
              <p:ext uri="{D42A27DB-BD31-4B8C-83A1-F6EECF244321}">
                <p14:modId xmlns:p14="http://schemas.microsoft.com/office/powerpoint/2010/main" val="40454426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735"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ED848C8-A0E3-4F18-BF2B-D776930CE0C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BFC05031-633C-45D6-9B36-53FAF17DE615}"/>
              </a:ext>
            </a:extLst>
          </p:cNvPr>
          <p:cNvSpPr>
            <a:spLocks noGrp="1"/>
          </p:cNvSpPr>
          <p:nvPr>
            <p:ph type="title"/>
          </p:nvPr>
        </p:nvSpPr>
        <p:spPr/>
        <p:txBody>
          <a:bodyPr/>
          <a:lstStyle/>
          <a:p>
            <a:r>
              <a:rPr lang="en-US" dirty="0"/>
              <a:t>Types of DFS</a:t>
            </a:r>
          </a:p>
        </p:txBody>
      </p:sp>
      <p:sp>
        <p:nvSpPr>
          <p:cNvPr id="3" name="Subtitle 2">
            <a:extLst>
              <a:ext uri="{FF2B5EF4-FFF2-40B4-BE49-F238E27FC236}">
                <a16:creationId xmlns:a16="http://schemas.microsoft.com/office/drawing/2014/main" id="{95C36CDA-E0AD-4661-809E-5ECA7C63C9D0}"/>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2BB87FC4-4D39-4307-84EC-39727B74269D}"/>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1610809B-9B8E-417F-B701-A2CDB5D19D01}"/>
              </a:ext>
            </a:extLst>
          </p:cNvPr>
          <p:cNvSpPr/>
          <p:nvPr/>
        </p:nvSpPr>
        <p:spPr>
          <a:xfrm>
            <a:off x="3748947" y="1415534"/>
            <a:ext cx="7888318" cy="2308324"/>
          </a:xfrm>
          <a:prstGeom prst="rect">
            <a:avLst/>
          </a:prstGeom>
        </p:spPr>
        <p:txBody>
          <a:bodyPr wrap="square">
            <a:spAutoFit/>
          </a:bodyPr>
          <a:lstStyle/>
          <a:p>
            <a:r>
              <a:rPr lang="en-US" b="1" dirty="0">
                <a:latin typeface="LiberationSerif-Bold"/>
              </a:rPr>
              <a:t>DFS Replication (DFSR)</a:t>
            </a:r>
            <a:br>
              <a:rPr lang="en-US" b="1" dirty="0">
                <a:latin typeface="LiberationSerif-Bold"/>
              </a:rPr>
            </a:br>
            <a:r>
              <a:rPr lang="en-US" dirty="0"/>
              <a:t>Replication is the process of sharing data between multiple machines. Replicated shared folders allow you to balance the load and have fault tolerance. DFS also has read-only replication folders.</a:t>
            </a:r>
          </a:p>
          <a:p>
            <a:endParaRPr lang="en-US" dirty="0"/>
          </a:p>
          <a:p>
            <a:r>
              <a:rPr lang="en-US" b="1" dirty="0"/>
              <a:t>DFS Namespace </a:t>
            </a:r>
            <a:r>
              <a:rPr lang="en-US" dirty="0"/>
              <a:t>The DFS Namespace service is the virtual tree listing in the DFS server. An administrator can set up multiple namespaces on the DFS, allowing for multiple virtual trees within DFS.</a:t>
            </a:r>
          </a:p>
        </p:txBody>
      </p:sp>
    </p:spTree>
    <p:extLst>
      <p:ext uri="{BB962C8B-B14F-4D97-AF65-F5344CB8AC3E}">
        <p14:creationId xmlns:p14="http://schemas.microsoft.com/office/powerpoint/2010/main" val="2095844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E0F8CFD-79DD-4779-AFBC-F1C2BF0624F7}"/>
              </a:ext>
            </a:extLst>
          </p:cNvPr>
          <p:cNvGraphicFramePr>
            <a:graphicFrameLocks noChangeAspect="1"/>
          </p:cNvGraphicFramePr>
          <p:nvPr>
            <p:custDataLst>
              <p:tags r:id="rId2"/>
            </p:custDataLst>
            <p:extLst>
              <p:ext uri="{D42A27DB-BD31-4B8C-83A1-F6EECF244321}">
                <p14:modId xmlns:p14="http://schemas.microsoft.com/office/powerpoint/2010/main" val="208468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89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359B71-3851-4950-9890-E96C98462BC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6BB78AD4-3A18-4BC1-9611-60EAE34E2ED6}"/>
              </a:ext>
            </a:extLst>
          </p:cNvPr>
          <p:cNvSpPr>
            <a:spLocks noGrp="1"/>
          </p:cNvSpPr>
          <p:nvPr>
            <p:ph type="title"/>
          </p:nvPr>
        </p:nvSpPr>
        <p:spPr/>
        <p:txBody>
          <a:bodyPr/>
          <a:lstStyle/>
          <a:p>
            <a:r>
              <a:rPr lang="en-US" dirty="0"/>
              <a:t>Database Cloning</a:t>
            </a:r>
          </a:p>
        </p:txBody>
      </p:sp>
      <p:sp>
        <p:nvSpPr>
          <p:cNvPr id="3" name="Subtitle 2">
            <a:extLst>
              <a:ext uri="{FF2B5EF4-FFF2-40B4-BE49-F238E27FC236}">
                <a16:creationId xmlns:a16="http://schemas.microsoft.com/office/drawing/2014/main" id="{74754BE5-4249-489E-B449-D6E64052300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7F0A3EF-F828-4662-834A-B18FC8EB3B4C}"/>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A12FBA4B-C5AA-41F8-83F5-E99A14670F8F}"/>
              </a:ext>
            </a:extLst>
          </p:cNvPr>
          <p:cNvSpPr/>
          <p:nvPr/>
        </p:nvSpPr>
        <p:spPr>
          <a:xfrm>
            <a:off x="3737810" y="1391947"/>
            <a:ext cx="7899454" cy="2862322"/>
          </a:xfrm>
          <a:prstGeom prst="rect">
            <a:avLst/>
          </a:prstGeom>
        </p:spPr>
        <p:txBody>
          <a:bodyPr wrap="square">
            <a:spAutoFit/>
          </a:bodyPr>
          <a:lstStyle/>
          <a:p>
            <a:r>
              <a:rPr lang="en-US" dirty="0">
                <a:latin typeface="LiberationSerif"/>
              </a:rPr>
              <a:t>This new feature allows administrators to accelerate replication when creating folders, servers, or recovery systems.</a:t>
            </a:r>
          </a:p>
          <a:p>
            <a:r>
              <a:rPr lang="en-US" dirty="0">
                <a:latin typeface="LiberationSerif"/>
              </a:rPr>
              <a:t>Administrators will now have the ability to extract the DFS database from a single DFS server and then clone that database to multiple DFS servers.</a:t>
            </a:r>
          </a:p>
          <a:p>
            <a:endParaRPr lang="en-US" dirty="0">
              <a:latin typeface="LiberationSerif"/>
            </a:endParaRPr>
          </a:p>
          <a:p>
            <a:r>
              <a:rPr lang="en-US" dirty="0"/>
              <a:t>The </a:t>
            </a:r>
            <a:r>
              <a:rPr lang="en-US" b="1" dirty="0"/>
              <a:t>Export-</a:t>
            </a:r>
            <a:r>
              <a:rPr lang="en-US" b="1" dirty="0" err="1"/>
              <a:t>DfsrClone</a:t>
            </a:r>
            <a:r>
              <a:rPr lang="en-US" b="1" dirty="0"/>
              <a:t> </a:t>
            </a:r>
            <a:r>
              <a:rPr lang="en-US" dirty="0"/>
              <a:t>cmdlet to export the volume that contains the DFS database and configuration .xml file settings.</a:t>
            </a:r>
          </a:p>
          <a:p>
            <a:endParaRPr lang="en-US" dirty="0"/>
          </a:p>
          <a:p>
            <a:r>
              <a:rPr lang="en-US" dirty="0"/>
              <a:t>The </a:t>
            </a:r>
            <a:r>
              <a:rPr lang="en-US" b="1" dirty="0"/>
              <a:t>Import-</a:t>
            </a:r>
            <a:r>
              <a:rPr lang="en-US" b="1" dirty="0" err="1"/>
              <a:t>DfsrClone</a:t>
            </a:r>
            <a:r>
              <a:rPr lang="en-US" dirty="0"/>
              <a:t> to import the data to a specific volume. The service will then validate that the replication was transferred completely.</a:t>
            </a:r>
          </a:p>
        </p:txBody>
      </p:sp>
    </p:spTree>
    <p:extLst>
      <p:ext uri="{BB962C8B-B14F-4D97-AF65-F5344CB8AC3E}">
        <p14:creationId xmlns:p14="http://schemas.microsoft.com/office/powerpoint/2010/main" val="1683125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2FBDD65-1FFC-4CB5-AB7C-A1D18F1A5B21}"/>
              </a:ext>
            </a:extLst>
          </p:cNvPr>
          <p:cNvGraphicFramePr>
            <a:graphicFrameLocks noChangeAspect="1"/>
          </p:cNvGraphicFramePr>
          <p:nvPr>
            <p:custDataLst>
              <p:tags r:id="rId2"/>
            </p:custDataLst>
            <p:extLst>
              <p:ext uri="{D42A27DB-BD31-4B8C-83A1-F6EECF244321}">
                <p14:modId xmlns:p14="http://schemas.microsoft.com/office/powerpoint/2010/main" val="23514968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22"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C93E280-9751-40A6-B69B-52390ACC18E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5B80D80F-B863-483F-8873-B91038B6ECF0}"/>
              </a:ext>
            </a:extLst>
          </p:cNvPr>
          <p:cNvSpPr>
            <a:spLocks noGrp="1"/>
          </p:cNvSpPr>
          <p:nvPr>
            <p:ph type="title"/>
          </p:nvPr>
        </p:nvSpPr>
        <p:spPr/>
        <p:txBody>
          <a:bodyPr/>
          <a:lstStyle/>
          <a:p>
            <a:r>
              <a:rPr lang="en-US" dirty="0"/>
              <a:t>Recovering a DFS Database</a:t>
            </a:r>
          </a:p>
        </p:txBody>
      </p:sp>
      <p:sp>
        <p:nvSpPr>
          <p:cNvPr id="3" name="Subtitle 2">
            <a:extLst>
              <a:ext uri="{FF2B5EF4-FFF2-40B4-BE49-F238E27FC236}">
                <a16:creationId xmlns:a16="http://schemas.microsoft.com/office/drawing/2014/main" id="{9E5BE682-C0BB-47E5-9136-435D3180056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25028FE-DB6A-4593-A25E-CA4EDCBA743A}"/>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198DF685-2D05-4CBB-8C03-90A9BC5BE112}"/>
              </a:ext>
            </a:extLst>
          </p:cNvPr>
          <p:cNvSpPr/>
          <p:nvPr/>
        </p:nvSpPr>
        <p:spPr>
          <a:xfrm>
            <a:off x="3625514" y="1374763"/>
            <a:ext cx="8011749" cy="1477328"/>
          </a:xfrm>
          <a:prstGeom prst="rect">
            <a:avLst/>
          </a:prstGeom>
        </p:spPr>
        <p:txBody>
          <a:bodyPr wrap="square">
            <a:spAutoFit/>
          </a:bodyPr>
          <a:lstStyle/>
          <a:p>
            <a:r>
              <a:rPr lang="en-US" dirty="0">
                <a:latin typeface="LiberationSerif"/>
              </a:rPr>
              <a:t>DFS database recovery is a feature that allows DFS to detect a corrupted database, thus allowing DFS to rebuild the database automatically and continue with normal operations of DFS replication. </a:t>
            </a:r>
          </a:p>
          <a:p>
            <a:r>
              <a:rPr lang="en-US" dirty="0">
                <a:latin typeface="LiberationSerif"/>
              </a:rPr>
              <a:t>One advantage to this is that when DFS detects and fixes a corrupt database, it does so with no file conflicts.</a:t>
            </a:r>
            <a:endParaRPr lang="en-US" dirty="0"/>
          </a:p>
        </p:txBody>
      </p:sp>
    </p:spTree>
    <p:extLst>
      <p:ext uri="{BB962C8B-B14F-4D97-AF65-F5344CB8AC3E}">
        <p14:creationId xmlns:p14="http://schemas.microsoft.com/office/powerpoint/2010/main" val="1099842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2763315-FCB4-4D9F-9511-C3C26D5CB99B}"/>
              </a:ext>
            </a:extLst>
          </p:cNvPr>
          <p:cNvGraphicFramePr>
            <a:graphicFrameLocks noChangeAspect="1"/>
          </p:cNvGraphicFramePr>
          <p:nvPr>
            <p:custDataLst>
              <p:tags r:id="rId2"/>
            </p:custDataLst>
            <p:extLst>
              <p:ext uri="{D42A27DB-BD31-4B8C-83A1-F6EECF244321}">
                <p14:modId xmlns:p14="http://schemas.microsoft.com/office/powerpoint/2010/main" val="874306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7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0E420B2F-F836-4667-A60F-41FF1C373AB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18831828-16D2-4B0B-9B10-086584B7819B}"/>
              </a:ext>
            </a:extLst>
          </p:cNvPr>
          <p:cNvSpPr>
            <a:spLocks noGrp="1"/>
          </p:cNvSpPr>
          <p:nvPr>
            <p:ph type="title"/>
          </p:nvPr>
        </p:nvSpPr>
        <p:spPr/>
        <p:txBody>
          <a:bodyPr/>
          <a:lstStyle/>
          <a:p>
            <a:r>
              <a:rPr lang="en-US" dirty="0"/>
              <a:t>Installing the DFS Namespace service</a:t>
            </a:r>
          </a:p>
        </p:txBody>
      </p:sp>
      <p:sp>
        <p:nvSpPr>
          <p:cNvPr id="3" name="Subtitle 2">
            <a:extLst>
              <a:ext uri="{FF2B5EF4-FFF2-40B4-BE49-F238E27FC236}">
                <a16:creationId xmlns:a16="http://schemas.microsoft.com/office/drawing/2014/main" id="{BD431AE2-6945-4D83-8238-04897A8063E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718B408-9E11-4366-A8AC-778CD885AB05}"/>
              </a:ext>
            </a:extLst>
          </p:cNvPr>
          <p:cNvSpPr>
            <a:spLocks noGrp="1"/>
          </p:cNvSpPr>
          <p:nvPr>
            <p:ph type="body" sz="quarter" idx="17"/>
          </p:nvPr>
        </p:nvSpPr>
        <p:spPr/>
        <p:txBody>
          <a:bodyPr/>
          <a:lstStyle/>
          <a:p>
            <a:endParaRPr lang="en-US"/>
          </a:p>
        </p:txBody>
      </p:sp>
      <p:pic>
        <p:nvPicPr>
          <p:cNvPr id="7" name="Picture 6">
            <a:extLst>
              <a:ext uri="{FF2B5EF4-FFF2-40B4-BE49-F238E27FC236}">
                <a16:creationId xmlns:a16="http://schemas.microsoft.com/office/drawing/2014/main" id="{438E4F53-D544-45E3-8DE5-F163A8B39BD6}"/>
              </a:ext>
            </a:extLst>
          </p:cNvPr>
          <p:cNvPicPr>
            <a:picLocks noChangeAspect="1"/>
          </p:cNvPicPr>
          <p:nvPr/>
        </p:nvPicPr>
        <p:blipFill>
          <a:blip r:embed="rId7"/>
          <a:stretch>
            <a:fillRect/>
          </a:stretch>
        </p:blipFill>
        <p:spPr>
          <a:xfrm>
            <a:off x="4260432" y="1478419"/>
            <a:ext cx="6943725" cy="4362450"/>
          </a:xfrm>
          <a:prstGeom prst="rect">
            <a:avLst/>
          </a:prstGeom>
        </p:spPr>
      </p:pic>
    </p:spTree>
    <p:extLst>
      <p:ext uri="{BB962C8B-B14F-4D97-AF65-F5344CB8AC3E}">
        <p14:creationId xmlns:p14="http://schemas.microsoft.com/office/powerpoint/2010/main" val="183899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13CBD9E-A38D-4F14-9217-11D51F12BDD2}"/>
              </a:ext>
            </a:extLst>
          </p:cNvPr>
          <p:cNvGraphicFramePr>
            <a:graphicFrameLocks noChangeAspect="1"/>
          </p:cNvGraphicFramePr>
          <p:nvPr>
            <p:custDataLst>
              <p:tags r:id="rId2"/>
            </p:custDataLst>
            <p:extLst>
              <p:ext uri="{D42A27DB-BD31-4B8C-83A1-F6EECF244321}">
                <p14:modId xmlns:p14="http://schemas.microsoft.com/office/powerpoint/2010/main" val="19377519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04"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EB35C3-F1C7-4B04-80BC-7E10788905C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77CC4AE-63CE-4A7D-9078-4B2F63BE8AEB}"/>
              </a:ext>
            </a:extLst>
          </p:cNvPr>
          <p:cNvSpPr>
            <a:spLocks noGrp="1"/>
          </p:cNvSpPr>
          <p:nvPr>
            <p:ph type="title"/>
          </p:nvPr>
        </p:nvSpPr>
        <p:spPr/>
        <p:txBody>
          <a:bodyPr/>
          <a:lstStyle/>
          <a:p>
            <a:r>
              <a:rPr lang="en-US" dirty="0"/>
              <a:t>Setting up a DFS namespace</a:t>
            </a:r>
          </a:p>
        </p:txBody>
      </p:sp>
      <p:sp>
        <p:nvSpPr>
          <p:cNvPr id="3" name="Subtitle 2">
            <a:extLst>
              <a:ext uri="{FF2B5EF4-FFF2-40B4-BE49-F238E27FC236}">
                <a16:creationId xmlns:a16="http://schemas.microsoft.com/office/drawing/2014/main" id="{8EFBAB64-F874-46EB-B68F-F22EB5839E8B}"/>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887FCE6C-4DCC-4C5B-9447-8CF9D76D06F3}"/>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5D0E38D2-0282-43E2-9838-8B72091B6AE7}"/>
              </a:ext>
            </a:extLst>
          </p:cNvPr>
          <p:cNvSpPr/>
          <p:nvPr/>
        </p:nvSpPr>
        <p:spPr>
          <a:xfrm>
            <a:off x="3737810" y="1385047"/>
            <a:ext cx="7899454" cy="3693319"/>
          </a:xfrm>
          <a:prstGeom prst="rect">
            <a:avLst/>
          </a:prstGeom>
        </p:spPr>
        <p:txBody>
          <a:bodyPr wrap="square">
            <a:spAutoFit/>
          </a:bodyPr>
          <a:lstStyle/>
          <a:p>
            <a:pPr marL="342900" indent="-342900">
              <a:buFont typeface="+mj-lt"/>
              <a:buAutoNum type="arabicPeriod"/>
            </a:pPr>
            <a:r>
              <a:rPr lang="en-US" dirty="0">
                <a:solidFill>
                  <a:srgbClr val="000000"/>
                </a:solidFill>
                <a:latin typeface="LiberationSerif"/>
              </a:rPr>
              <a:t>Open DFS Management (Start Administrative Tools DFS Management).</a:t>
            </a:r>
          </a:p>
          <a:p>
            <a:pPr marL="342900" indent="-342900">
              <a:buFont typeface="+mj-lt"/>
              <a:buAutoNum type="arabicPeriod"/>
            </a:pPr>
            <a:r>
              <a:rPr lang="en-US" dirty="0">
                <a:solidFill>
                  <a:srgbClr val="000000"/>
                </a:solidFill>
                <a:latin typeface="LiberationSerif"/>
              </a:rPr>
              <a:t>Right-click Namespaces and choose New Namespace.</a:t>
            </a:r>
            <a:br>
              <a:rPr lang="en-US" dirty="0">
                <a:solidFill>
                  <a:srgbClr val="000000"/>
                </a:solidFill>
                <a:latin typeface="LiberationSerif"/>
              </a:rPr>
            </a:br>
            <a:endParaRPr lang="en-US" dirty="0">
              <a:solidFill>
                <a:srgbClr val="000000"/>
              </a:solidFill>
              <a:latin typeface="LiberationSerif"/>
            </a:endParaRPr>
          </a:p>
          <a:p>
            <a:pPr marL="342900" indent="-342900">
              <a:buFont typeface="+mj-lt"/>
              <a:buAutoNum type="arabicPeriod"/>
            </a:pPr>
            <a:endParaRPr lang="en-US" dirty="0">
              <a:solidFill>
                <a:srgbClr val="000000"/>
              </a:solidFill>
              <a:latin typeface="LiberationSerif"/>
            </a:endParaRPr>
          </a:p>
          <a:p>
            <a:pPr marL="342900" indent="-342900">
              <a:buFont typeface="+mj-lt"/>
              <a:buAutoNum type="arabicPeriod"/>
            </a:pPr>
            <a:endParaRPr lang="en-US" dirty="0">
              <a:solidFill>
                <a:srgbClr val="000000"/>
              </a:solidFill>
              <a:latin typeface="LiberationSerif"/>
            </a:endParaRPr>
          </a:p>
          <a:p>
            <a:pPr marL="342900" indent="-342900">
              <a:buFont typeface="+mj-lt"/>
              <a:buAutoNum type="arabicPeriod"/>
            </a:pPr>
            <a:endParaRPr lang="en-US" dirty="0">
              <a:solidFill>
                <a:srgbClr val="000000"/>
              </a:solidFill>
              <a:latin typeface="LiberationSerif"/>
            </a:endParaRPr>
          </a:p>
          <a:p>
            <a:pPr marL="342900" indent="-342900">
              <a:buFont typeface="+mj-lt"/>
              <a:buAutoNum type="arabicPeriod"/>
            </a:pPr>
            <a:endParaRPr lang="en-US" dirty="0">
              <a:solidFill>
                <a:srgbClr val="000000"/>
              </a:solidFill>
              <a:latin typeface="LiberationSerif"/>
            </a:endParaRPr>
          </a:p>
          <a:p>
            <a:pPr marL="342900" indent="-342900">
              <a:buFont typeface="+mj-lt"/>
              <a:buAutoNum type="arabicPeriod"/>
            </a:pPr>
            <a:endParaRPr lang="en-US" dirty="0">
              <a:solidFill>
                <a:srgbClr val="000000"/>
              </a:solidFill>
              <a:latin typeface="LiberationSerif"/>
            </a:endParaRPr>
          </a:p>
          <a:p>
            <a:pPr marL="342900" indent="-342900">
              <a:buFont typeface="+mj-lt"/>
              <a:buAutoNum type="arabicPeriod"/>
            </a:pPr>
            <a:endParaRPr lang="en-US" dirty="0">
              <a:solidFill>
                <a:srgbClr val="000000"/>
              </a:solidFill>
              <a:latin typeface="LiberationSerif"/>
            </a:endParaRPr>
          </a:p>
          <a:p>
            <a:pPr marL="342900" indent="-342900">
              <a:buFont typeface="+mj-lt"/>
              <a:buAutoNum type="arabicPeriod"/>
            </a:pPr>
            <a:endParaRPr lang="en-US" dirty="0">
              <a:solidFill>
                <a:srgbClr val="000000"/>
              </a:solidFill>
              <a:latin typeface="LiberationSerif"/>
            </a:endParaRPr>
          </a:p>
          <a:p>
            <a:pPr marL="342900" indent="-342900">
              <a:buFont typeface="+mj-lt"/>
              <a:buAutoNum type="arabicPeriod"/>
            </a:pPr>
            <a:endParaRPr lang="en-US" dirty="0">
              <a:solidFill>
                <a:srgbClr val="000000"/>
              </a:solidFill>
              <a:latin typeface="LiberationSerif"/>
            </a:endParaRPr>
          </a:p>
          <a:p>
            <a:pPr marL="342900" indent="-342900">
              <a:buFont typeface="+mj-lt"/>
              <a:buAutoNum type="arabicPeriod"/>
            </a:pPr>
            <a:r>
              <a:rPr lang="en-US" dirty="0"/>
              <a:t>In the Server box, enter the name of the server that will host this namespace. Click Next.</a:t>
            </a:r>
          </a:p>
        </p:txBody>
      </p:sp>
      <p:pic>
        <p:nvPicPr>
          <p:cNvPr id="8" name="Picture 7">
            <a:extLst>
              <a:ext uri="{FF2B5EF4-FFF2-40B4-BE49-F238E27FC236}">
                <a16:creationId xmlns:a16="http://schemas.microsoft.com/office/drawing/2014/main" id="{87BB6882-3F63-4C68-B2D5-DDAD1F8E462B}"/>
              </a:ext>
            </a:extLst>
          </p:cNvPr>
          <p:cNvPicPr>
            <a:picLocks noChangeAspect="1"/>
          </p:cNvPicPr>
          <p:nvPr/>
        </p:nvPicPr>
        <p:blipFill>
          <a:blip r:embed="rId7"/>
          <a:stretch>
            <a:fillRect/>
          </a:stretch>
        </p:blipFill>
        <p:spPr>
          <a:xfrm>
            <a:off x="4391887" y="2057526"/>
            <a:ext cx="6591300" cy="2143125"/>
          </a:xfrm>
          <a:prstGeom prst="rect">
            <a:avLst/>
          </a:prstGeom>
        </p:spPr>
      </p:pic>
    </p:spTree>
    <p:extLst>
      <p:ext uri="{BB962C8B-B14F-4D97-AF65-F5344CB8AC3E}">
        <p14:creationId xmlns:p14="http://schemas.microsoft.com/office/powerpoint/2010/main" val="2569083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13CBD9E-A38D-4F14-9217-11D51F12BDD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28"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613CBD9E-A38D-4F14-9217-11D51F12BDD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EB35C3-F1C7-4B04-80BC-7E10788905C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77CC4AE-63CE-4A7D-9078-4B2F63BE8AEB}"/>
              </a:ext>
            </a:extLst>
          </p:cNvPr>
          <p:cNvSpPr>
            <a:spLocks noGrp="1"/>
          </p:cNvSpPr>
          <p:nvPr>
            <p:ph type="title"/>
          </p:nvPr>
        </p:nvSpPr>
        <p:spPr/>
        <p:txBody>
          <a:bodyPr/>
          <a:lstStyle/>
          <a:p>
            <a:r>
              <a:rPr lang="en-US" dirty="0"/>
              <a:t>Setting up a DFS namespace</a:t>
            </a:r>
          </a:p>
        </p:txBody>
      </p:sp>
      <p:sp>
        <p:nvSpPr>
          <p:cNvPr id="3" name="Subtitle 2">
            <a:extLst>
              <a:ext uri="{FF2B5EF4-FFF2-40B4-BE49-F238E27FC236}">
                <a16:creationId xmlns:a16="http://schemas.microsoft.com/office/drawing/2014/main" id="{8EFBAB64-F874-46EB-B68F-F22EB5839E8B}"/>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887FCE6C-4DCC-4C5B-9447-8CF9D76D06F3}"/>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5D0E38D2-0282-43E2-9838-8B72091B6AE7}"/>
              </a:ext>
            </a:extLst>
          </p:cNvPr>
          <p:cNvSpPr/>
          <p:nvPr/>
        </p:nvSpPr>
        <p:spPr>
          <a:xfrm>
            <a:off x="3737810" y="1385047"/>
            <a:ext cx="7899454" cy="5078313"/>
          </a:xfrm>
          <a:prstGeom prst="rect">
            <a:avLst/>
          </a:prstGeom>
        </p:spPr>
        <p:txBody>
          <a:bodyPr wrap="square">
            <a:spAutoFit/>
          </a:bodyPr>
          <a:lstStyle/>
          <a:p>
            <a:r>
              <a:rPr lang="en-US" dirty="0"/>
              <a:t>4. At the Namespace screen, enter the namespace you want to use and</a:t>
            </a:r>
          </a:p>
          <a:p>
            <a:r>
              <a:rPr lang="en-US" dirty="0"/>
              <a:t>hit the Next button.</a:t>
            </a:r>
            <a:endParaRPr lang="en-US" dirty="0">
              <a:solidFill>
                <a:srgbClr val="000000"/>
              </a:solidFill>
              <a:latin typeface="LiberationSerif"/>
            </a:endParaRPr>
          </a:p>
          <a:p>
            <a:pPr marL="342900" indent="-342900">
              <a:buFont typeface="+mj-lt"/>
              <a:buAutoNum type="arabicPeriod"/>
            </a:pPr>
            <a:endParaRPr lang="en-US" dirty="0">
              <a:solidFill>
                <a:srgbClr val="000000"/>
              </a:solidFill>
              <a:latin typeface="LiberationSerif"/>
            </a:endParaRPr>
          </a:p>
          <a:p>
            <a:pPr marL="342900" indent="-342900">
              <a:buFont typeface="+mj-lt"/>
              <a:buAutoNum type="arabicPeriod"/>
            </a:pPr>
            <a:endParaRPr lang="en-US" dirty="0">
              <a:solidFill>
                <a:srgbClr val="000000"/>
              </a:solidFill>
              <a:latin typeface="LiberationSerif"/>
            </a:endParaRPr>
          </a:p>
          <a:p>
            <a:pPr marL="342900" indent="-342900">
              <a:buFont typeface="+mj-lt"/>
              <a:buAutoNum type="arabicPeriod"/>
            </a:pPr>
            <a:endParaRPr lang="en-US" dirty="0">
              <a:solidFill>
                <a:srgbClr val="000000"/>
              </a:solidFill>
              <a:latin typeface="LiberationSerif"/>
            </a:endParaRPr>
          </a:p>
          <a:p>
            <a:pPr marL="342900" indent="-342900">
              <a:buFont typeface="+mj-lt"/>
              <a:buAutoNum type="arabicPeriod"/>
            </a:pPr>
            <a:endParaRPr lang="en-US" dirty="0">
              <a:solidFill>
                <a:srgbClr val="000000"/>
              </a:solidFill>
              <a:latin typeface="LiberationSerif"/>
            </a:endParaRPr>
          </a:p>
          <a:p>
            <a:pPr marL="342900" indent="-342900">
              <a:buFont typeface="+mj-lt"/>
              <a:buAutoNum type="arabicPeriod"/>
            </a:pPr>
            <a:endParaRPr lang="en-US" dirty="0">
              <a:solidFill>
                <a:srgbClr val="000000"/>
              </a:solidFill>
              <a:latin typeface="LiberationSerif"/>
            </a:endParaRPr>
          </a:p>
          <a:p>
            <a:pPr marL="342900" indent="-342900">
              <a:buFont typeface="+mj-lt"/>
              <a:buAutoNum type="arabicPeriod"/>
            </a:pPr>
            <a:endParaRPr lang="en-US" dirty="0">
              <a:solidFill>
                <a:srgbClr val="000000"/>
              </a:solidFill>
              <a:latin typeface="LiberationSerif"/>
            </a:endParaRPr>
          </a:p>
          <a:p>
            <a:pPr marL="342900" indent="-342900">
              <a:buFont typeface="+mj-lt"/>
              <a:buAutoNum type="arabicPeriod"/>
            </a:pPr>
            <a:endParaRPr lang="en-US" dirty="0">
              <a:solidFill>
                <a:srgbClr val="000000"/>
              </a:solidFill>
              <a:latin typeface="LiberationSerif"/>
            </a:endParaRPr>
          </a:p>
          <a:p>
            <a:pPr marL="342900" indent="-342900">
              <a:buFont typeface="+mj-lt"/>
              <a:buAutoNum type="arabicPeriod"/>
            </a:pPr>
            <a:endParaRPr lang="en-US" dirty="0">
              <a:solidFill>
                <a:srgbClr val="000000"/>
              </a:solidFill>
              <a:latin typeface="LiberationSerif"/>
            </a:endParaRPr>
          </a:p>
          <a:p>
            <a:endParaRPr lang="en-US" dirty="0"/>
          </a:p>
          <a:p>
            <a:endParaRPr lang="en-US" dirty="0"/>
          </a:p>
          <a:p>
            <a:r>
              <a:rPr lang="en-US" dirty="0"/>
              <a:t>5. Under Namespace Type screen, choose Stand-Alone or Domain Based and click Next.</a:t>
            </a:r>
          </a:p>
          <a:p>
            <a:r>
              <a:rPr lang="en-US" dirty="0"/>
              <a:t>6. At the Review Screen, click Create.</a:t>
            </a:r>
          </a:p>
          <a:p>
            <a:r>
              <a:rPr lang="en-US" dirty="0"/>
              <a:t>7. Click the Close button. Leave DFS open.</a:t>
            </a:r>
          </a:p>
          <a:p>
            <a:r>
              <a:rPr lang="en-US" dirty="0"/>
              <a:t>8. Go to Windows Explorer by hitting the Windows Key + E.</a:t>
            </a:r>
          </a:p>
          <a:p>
            <a:r>
              <a:rPr lang="en-US" dirty="0"/>
              <a:t>9. Create a new folder called Home and share the folder.</a:t>
            </a:r>
            <a:endParaRPr lang="en-US" dirty="0">
              <a:solidFill>
                <a:srgbClr val="000000"/>
              </a:solidFill>
              <a:latin typeface="LiberationSerif"/>
            </a:endParaRPr>
          </a:p>
        </p:txBody>
      </p:sp>
      <p:pic>
        <p:nvPicPr>
          <p:cNvPr id="9" name="Picture 8">
            <a:extLst>
              <a:ext uri="{FF2B5EF4-FFF2-40B4-BE49-F238E27FC236}">
                <a16:creationId xmlns:a16="http://schemas.microsoft.com/office/drawing/2014/main" id="{D258C210-8F32-40E4-8876-BA8B620DF451}"/>
              </a:ext>
            </a:extLst>
          </p:cNvPr>
          <p:cNvPicPr>
            <a:picLocks noChangeAspect="1"/>
          </p:cNvPicPr>
          <p:nvPr/>
        </p:nvPicPr>
        <p:blipFill>
          <a:blip r:embed="rId7"/>
          <a:stretch>
            <a:fillRect/>
          </a:stretch>
        </p:blipFill>
        <p:spPr>
          <a:xfrm>
            <a:off x="6224337" y="1753893"/>
            <a:ext cx="4654074" cy="2896641"/>
          </a:xfrm>
          <a:prstGeom prst="rect">
            <a:avLst/>
          </a:prstGeom>
        </p:spPr>
      </p:pic>
    </p:spTree>
    <p:extLst>
      <p:ext uri="{BB962C8B-B14F-4D97-AF65-F5344CB8AC3E}">
        <p14:creationId xmlns:p14="http://schemas.microsoft.com/office/powerpoint/2010/main" val="14397011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08-06 08:53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07.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0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1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1.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2.xml><?xml version="1.0" encoding="utf-8"?>
<p:tagLst xmlns:a="http://schemas.openxmlformats.org/drawingml/2006/main" xmlns:r="http://schemas.openxmlformats.org/officeDocument/2006/relationships" xmlns:p="http://schemas.openxmlformats.org/presentationml/2006/main">
  <p:tag name="SHAPENAME" val="5. Source"/>
</p:tagLst>
</file>

<file path=ppt/tags/tag12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4.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5.xml><?xml version="1.0" encoding="utf-8"?>
<p:tagLst xmlns:a="http://schemas.openxmlformats.org/drawingml/2006/main" xmlns:r="http://schemas.openxmlformats.org/officeDocument/2006/relationships" xmlns:p="http://schemas.openxmlformats.org/presentationml/2006/main">
  <p:tag name="SHAPENAME" val="TopLine"/>
</p:tagLst>
</file>

<file path=ppt/tags/tag12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2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9.xml><?xml version="1.0" encoding="utf-8"?>
<p:tagLst xmlns:a="http://schemas.openxmlformats.org/drawingml/2006/main" xmlns:r="http://schemas.openxmlformats.org/officeDocument/2006/relationships" xmlns:p="http://schemas.openxmlformats.org/presentationml/2006/main">
  <p:tag name="SHAPENAME" val="5. Sourc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SHAPENAME" val="LogoImage"/>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1.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2.xml><?xml version="1.0" encoding="utf-8"?>
<p:tagLst xmlns:a="http://schemas.openxmlformats.org/drawingml/2006/main" xmlns:r="http://schemas.openxmlformats.org/officeDocument/2006/relationships" xmlns:p="http://schemas.openxmlformats.org/presentationml/2006/main">
  <p:tag name="SHAPENAME" val="TopLine"/>
</p:tagLst>
</file>

<file path=ppt/tags/tag1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4.xml><?xml version="1.0" encoding="utf-8"?>
<p:tagLst xmlns:a="http://schemas.openxmlformats.org/drawingml/2006/main" xmlns:r="http://schemas.openxmlformats.org/officeDocument/2006/relationships" xmlns:p="http://schemas.openxmlformats.org/presentationml/2006/main">
  <p:tag name="SHAPENAME" val="Grid"/>
</p:tagLst>
</file>

<file path=ppt/tags/tag145.xml><?xml version="1.0" encoding="utf-8"?>
<p:tagLst xmlns:a="http://schemas.openxmlformats.org/drawingml/2006/main" xmlns:r="http://schemas.openxmlformats.org/officeDocument/2006/relationships" xmlns:p="http://schemas.openxmlformats.org/presentationml/2006/main">
  <p:tag name="SHAPENAME" val="4. Footnote"/>
</p:tagLst>
</file>

<file path=ppt/tags/tag146.xml><?xml version="1.0" encoding="utf-8"?>
<p:tagLst xmlns:a="http://schemas.openxmlformats.org/drawingml/2006/main" xmlns:r="http://schemas.openxmlformats.org/officeDocument/2006/relationships" xmlns:p="http://schemas.openxmlformats.org/presentationml/2006/main">
  <p:tag name="NAME" val="Moon"/>
</p:tagLst>
</file>

<file path=ppt/tags/tag147.xml><?xml version="1.0" encoding="utf-8"?>
<p:tagLst xmlns:a="http://schemas.openxmlformats.org/drawingml/2006/main" xmlns:r="http://schemas.openxmlformats.org/officeDocument/2006/relationships" xmlns:p="http://schemas.openxmlformats.org/presentationml/2006/main">
  <p:tag name="NAME" val="Moon"/>
</p:tagLst>
</file>

<file path=ppt/tags/tag148.xml><?xml version="1.0" encoding="utf-8"?>
<p:tagLst xmlns:a="http://schemas.openxmlformats.org/drawingml/2006/main" xmlns:r="http://schemas.openxmlformats.org/officeDocument/2006/relationships" xmlns:p="http://schemas.openxmlformats.org/presentationml/2006/main">
  <p:tag name="NAME" val="Moon"/>
</p:tagLst>
</file>

<file path=ppt/tags/tag149.xml><?xml version="1.0" encoding="utf-8"?>
<p:tagLst xmlns:a="http://schemas.openxmlformats.org/drawingml/2006/main" xmlns:r="http://schemas.openxmlformats.org/officeDocument/2006/relationships" xmlns:p="http://schemas.openxmlformats.org/presentationml/2006/main">
  <p:tag name="NAME" val="Moon"/>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ANGLE" val="5"/>
</p:tagLst>
</file>

<file path=ppt/tags/tag152.xml><?xml version="1.0" encoding="utf-8"?>
<p:tagLst xmlns:a="http://schemas.openxmlformats.org/drawingml/2006/main" xmlns:r="http://schemas.openxmlformats.org/officeDocument/2006/relationships" xmlns:p="http://schemas.openxmlformats.org/presentationml/2006/main">
  <p:tag name="ANGLE" val="5"/>
</p:tagLst>
</file>

<file path=ppt/tags/tag153.xml><?xml version="1.0" encoding="utf-8"?>
<p:tagLst xmlns:a="http://schemas.openxmlformats.org/drawingml/2006/main" xmlns:r="http://schemas.openxmlformats.org/officeDocument/2006/relationships" xmlns:p="http://schemas.openxmlformats.org/presentationml/2006/main">
  <p:tag name="ANGLE" val="4"/>
</p:tagLst>
</file>

<file path=ppt/tags/tag154.xml><?xml version="1.0" encoding="utf-8"?>
<p:tagLst xmlns:a="http://schemas.openxmlformats.org/drawingml/2006/main" xmlns:r="http://schemas.openxmlformats.org/officeDocument/2006/relationships" xmlns:p="http://schemas.openxmlformats.org/presentationml/2006/main">
  <p:tag name="ANGLE" val="4"/>
</p:tagLst>
</file>

<file path=ppt/tags/tag155.xml><?xml version="1.0" encoding="utf-8"?>
<p:tagLst xmlns:a="http://schemas.openxmlformats.org/drawingml/2006/main" xmlns:r="http://schemas.openxmlformats.org/officeDocument/2006/relationships" xmlns:p="http://schemas.openxmlformats.org/presentationml/2006/main">
  <p:tag name="ANGLE" val="3"/>
</p:tagLst>
</file>

<file path=ppt/tags/tag156.xml><?xml version="1.0" encoding="utf-8"?>
<p:tagLst xmlns:a="http://schemas.openxmlformats.org/drawingml/2006/main" xmlns:r="http://schemas.openxmlformats.org/officeDocument/2006/relationships" xmlns:p="http://schemas.openxmlformats.org/presentationml/2006/main">
  <p:tag name="ANGLE" val="3"/>
</p:tagLst>
</file>

<file path=ppt/tags/tag157.xml><?xml version="1.0" encoding="utf-8"?>
<p:tagLst xmlns:a="http://schemas.openxmlformats.org/drawingml/2006/main" xmlns:r="http://schemas.openxmlformats.org/officeDocument/2006/relationships" xmlns:p="http://schemas.openxmlformats.org/presentationml/2006/main">
  <p:tag name="ANGLE" val="2"/>
</p:tagLst>
</file>

<file path=ppt/tags/tag158.xml><?xml version="1.0" encoding="utf-8"?>
<p:tagLst xmlns:a="http://schemas.openxmlformats.org/drawingml/2006/main" xmlns:r="http://schemas.openxmlformats.org/officeDocument/2006/relationships" xmlns:p="http://schemas.openxmlformats.org/presentationml/2006/main">
  <p:tag name="ANGLE" val="2"/>
</p:tagLst>
</file>

<file path=ppt/tags/tag159.xml><?xml version="1.0" encoding="utf-8"?>
<p:tagLst xmlns:a="http://schemas.openxmlformats.org/drawingml/2006/main" xmlns:r="http://schemas.openxmlformats.org/officeDocument/2006/relationships" xmlns:p="http://schemas.openxmlformats.org/presentationml/2006/main">
  <p:tag name="ANGLE" val="1"/>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1"/>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3.xml><?xml version="1.0" encoding="utf-8"?>
<p:tagLst xmlns:a="http://schemas.openxmlformats.org/drawingml/2006/main" xmlns:r="http://schemas.openxmlformats.org/officeDocument/2006/relationships" xmlns:p="http://schemas.openxmlformats.org/presentationml/2006/main">
  <p:tag name="SHAPENAME" val="LogoImage"/>
</p:tagLst>
</file>

<file path=ppt/tags/tag164.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5.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66.xml><?xml version="1.0" encoding="utf-8"?>
<p:tagLst xmlns:a="http://schemas.openxmlformats.org/drawingml/2006/main" xmlns:r="http://schemas.openxmlformats.org/officeDocument/2006/relationships" xmlns:p="http://schemas.openxmlformats.org/presentationml/2006/main">
  <p:tag name="SHAPENAME" val="Subtitle"/>
</p:tagLst>
</file>

<file path=ppt/tags/tag167.xml><?xml version="1.0" encoding="utf-8"?>
<p:tagLst xmlns:a="http://schemas.openxmlformats.org/drawingml/2006/main" xmlns:r="http://schemas.openxmlformats.org/officeDocument/2006/relationships" xmlns:p="http://schemas.openxmlformats.org/presentationml/2006/main">
  <p:tag name="SHAPENAME" val="Title"/>
</p:tagLst>
</file>

<file path=ppt/tags/tag168.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4.xml><?xml version="1.0" encoding="utf-8"?>
<p:tagLst xmlns:a="http://schemas.openxmlformats.org/drawingml/2006/main" xmlns:r="http://schemas.openxmlformats.org/officeDocument/2006/relationships" xmlns:p="http://schemas.openxmlformats.org/presentationml/2006/main">
  <p:tag name="SHAPENAME" val="5. Source"/>
</p:tagLst>
</file>

<file path=ppt/tags/tag17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8.xml><?xml version="1.0" encoding="utf-8"?>
<p:tagLst xmlns:a="http://schemas.openxmlformats.org/drawingml/2006/main" xmlns:r="http://schemas.openxmlformats.org/officeDocument/2006/relationships" xmlns:p="http://schemas.openxmlformats.org/presentationml/2006/main">
  <p:tag name="SHAPENAME" val="5. Sourc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9.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1.xml><?xml version="1.0" encoding="utf-8"?>
<p:tagLst xmlns:a="http://schemas.openxmlformats.org/drawingml/2006/main" xmlns:r="http://schemas.openxmlformats.org/officeDocument/2006/relationships" xmlns:p="http://schemas.openxmlformats.org/presentationml/2006/main">
  <p:tag name="SHAPENAME" val="5. Source"/>
</p:tagLst>
</file>

<file path=ppt/tags/tag19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195.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9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9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04.xml><?xml version="1.0" encoding="utf-8"?>
<p:tagLst xmlns:a="http://schemas.openxmlformats.org/drawingml/2006/main" xmlns:r="http://schemas.openxmlformats.org/officeDocument/2006/relationships" xmlns:p="http://schemas.openxmlformats.org/presentationml/2006/main">
  <p:tag name="SHAPENAME" val="5. Source"/>
</p:tagLst>
</file>

<file path=ppt/tags/tag20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0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1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1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1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6.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7.xml><?xml version="1.0" encoding="utf-8"?>
<p:tagLst xmlns:a="http://schemas.openxmlformats.org/drawingml/2006/main" xmlns:r="http://schemas.openxmlformats.org/officeDocument/2006/relationships" xmlns:p="http://schemas.openxmlformats.org/presentationml/2006/main">
  <p:tag name="SHAPENAME" val="5. Source"/>
</p:tagLst>
</file>

<file path=ppt/tags/tag21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2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8.xml><?xml version="1.0" encoding="utf-8"?>
<p:tagLst xmlns:a="http://schemas.openxmlformats.org/drawingml/2006/main" xmlns:r="http://schemas.openxmlformats.org/officeDocument/2006/relationships" xmlns:p="http://schemas.openxmlformats.org/presentationml/2006/main">
  <p:tag name="SHAPENAME" val="5. Source"/>
</p:tagLst>
</file>

<file path=ppt/tags/tag2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1.xml><?xml version="1.0" encoding="utf-8"?>
<p:tagLst xmlns:a="http://schemas.openxmlformats.org/drawingml/2006/main" xmlns:r="http://schemas.openxmlformats.org/officeDocument/2006/relationships" xmlns:p="http://schemas.openxmlformats.org/presentationml/2006/main">
  <p:tag name="SHAPENAME" val="5. Source"/>
</p:tagLst>
</file>

<file path=ppt/tags/tag2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4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4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4.xml><?xml version="1.0" encoding="utf-8"?>
<p:tagLst xmlns:a="http://schemas.openxmlformats.org/drawingml/2006/main" xmlns:r="http://schemas.openxmlformats.org/officeDocument/2006/relationships" xmlns:p="http://schemas.openxmlformats.org/presentationml/2006/main">
  <p:tag name="SHAPENAME" val="5. Source"/>
</p:tagLst>
</file>

<file path=ppt/tags/tag25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6.xml><?xml version="1.0" encoding="utf-8"?>
<p:tagLst xmlns:a="http://schemas.openxmlformats.org/drawingml/2006/main" xmlns:r="http://schemas.openxmlformats.org/officeDocument/2006/relationships" xmlns:p="http://schemas.openxmlformats.org/presentationml/2006/main">
  <p:tag name="SHAPENAME" val="BottomLine"/>
</p:tagLst>
</file>

<file path=ppt/tags/tag257.xml><?xml version="1.0" encoding="utf-8"?>
<p:tagLst xmlns:a="http://schemas.openxmlformats.org/drawingml/2006/main" xmlns:r="http://schemas.openxmlformats.org/officeDocument/2006/relationships" xmlns:p="http://schemas.openxmlformats.org/presentationml/2006/main">
  <p:tag name="SHAPENAME" val="TopLine"/>
</p:tagLst>
</file>

<file path=ppt/tags/tag25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1.xml><?xml version="1.0" encoding="utf-8"?>
<p:tagLst xmlns:a="http://schemas.openxmlformats.org/drawingml/2006/main" xmlns:r="http://schemas.openxmlformats.org/officeDocument/2006/relationships" xmlns:p="http://schemas.openxmlformats.org/presentationml/2006/main">
  <p:tag name="SHAPENAME" val="5. Source"/>
</p:tagLst>
</file>

<file path=ppt/tags/tag26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5.xml><?xml version="1.0" encoding="utf-8"?>
<p:tagLst xmlns:a="http://schemas.openxmlformats.org/drawingml/2006/main" xmlns:r="http://schemas.openxmlformats.org/officeDocument/2006/relationships" xmlns:p="http://schemas.openxmlformats.org/presentationml/2006/main">
  <p:tag name="SHAPENAME" val="5. Source"/>
</p:tagLst>
</file>

<file path=ppt/tags/tag26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8.xml><?xml version="1.0" encoding="utf-8"?>
<p:tagLst xmlns:a="http://schemas.openxmlformats.org/drawingml/2006/main" xmlns:r="http://schemas.openxmlformats.org/officeDocument/2006/relationships" xmlns:p="http://schemas.openxmlformats.org/presentationml/2006/main">
  <p:tag name="SHAPENAME" val="LogoImage"/>
</p:tagLst>
</file>

<file path=ppt/tags/tag269.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272.xml><?xml version="1.0" encoding="utf-8"?>
<p:tagLst xmlns:a="http://schemas.openxmlformats.org/drawingml/2006/main" xmlns:r="http://schemas.openxmlformats.org/officeDocument/2006/relationships" xmlns:p="http://schemas.openxmlformats.org/presentationml/2006/main">
  <p:tag name="SHAPENAME" val="ClientLogo"/>
</p:tagLst>
</file>

<file path=ppt/tags/tag273.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74.xml><?xml version="1.0" encoding="utf-8"?>
<p:tagLst xmlns:a="http://schemas.openxmlformats.org/drawingml/2006/main" xmlns:r="http://schemas.openxmlformats.org/officeDocument/2006/relationships" xmlns:p="http://schemas.openxmlformats.org/presentationml/2006/main">
  <p:tag name="SHAPENAME" val="Subtitle"/>
</p:tagLst>
</file>

<file path=ppt/tags/tag275.xml><?xml version="1.0" encoding="utf-8"?>
<p:tagLst xmlns:a="http://schemas.openxmlformats.org/drawingml/2006/main" xmlns:r="http://schemas.openxmlformats.org/officeDocument/2006/relationships" xmlns:p="http://schemas.openxmlformats.org/presentationml/2006/main">
  <p:tag name="SHAPENAME" val="Titl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hw8hgSdzrrpDd0N.dDsTHw"/>
</p:tagLst>
</file>

<file path=ppt/tags/tag27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W9G.Nan_h2BhijW1ZjvRdw"/>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I._XbNYkylc4pBYwnlJMCg"/>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a2Res5ixL.ySURDSTAFE_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Xp21n2foXBXugxoK4X0z0w"/>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fa8MW6njXSZYJPMuLvX9IQ"/>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nOhVB58.VtM5aDhxN32hsA"/>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C0uXie68LTiIf6JwbRj69g"/>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C0uXie68LTiIf6JwbRj69g"/>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C0uXie68LTiIf6JwbRj69g"/>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C0uXie68LTiIf6JwbRj69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xml><?xml version="1.0" encoding="utf-8"?>
<p:tagLst xmlns:a="http://schemas.openxmlformats.org/drawingml/2006/main" xmlns:r="http://schemas.openxmlformats.org/officeDocument/2006/relationships" xmlns:p="http://schemas.openxmlformats.org/presentationml/2006/main">
  <p:tag name="SHAPENAME" val="5. Source"/>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5. Source"/>
</p:tagLst>
</file>

<file path=ppt/tags/tag5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5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5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7.xml><?xml version="1.0" encoding="utf-8"?>
<p:tagLst xmlns:a="http://schemas.openxmlformats.org/drawingml/2006/main" xmlns:r="http://schemas.openxmlformats.org/officeDocument/2006/relationships" xmlns:p="http://schemas.openxmlformats.org/presentationml/2006/main">
  <p:tag name="SHAPENAME" val="3. Subtitle"/>
</p:tagLst>
</file>

<file path=ppt/tags/tag68.xml><?xml version="1.0" encoding="utf-8"?>
<p:tagLst xmlns:a="http://schemas.openxmlformats.org/drawingml/2006/main" xmlns:r="http://schemas.openxmlformats.org/officeDocument/2006/relationships" xmlns:p="http://schemas.openxmlformats.org/presentationml/2006/main">
  <p:tag name="SHAPENAME" val="5. Source"/>
</p:tagLst>
</file>

<file path=ppt/tags/tag6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7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7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7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3. Subtitle"/>
</p:tagLst>
</file>

<file path=ppt/tags/tag81.xml><?xml version="1.0" encoding="utf-8"?>
<p:tagLst xmlns:a="http://schemas.openxmlformats.org/drawingml/2006/main" xmlns:r="http://schemas.openxmlformats.org/officeDocument/2006/relationships" xmlns:p="http://schemas.openxmlformats.org/presentationml/2006/main">
  <p:tag name="SHAPENAME" val="5. Source"/>
</p:tagLst>
</file>

<file path=ppt/tags/tag8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8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2.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Firm-English (United States)-Normal.potx" id="{62466BB0-13DA-437B-8DE7-97FD25D2A341}" vid="{8811DD9E-8123-46B5-828A-C04C9662DDCB}"/>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Firm-English (United States)-Normal.potx" id="{62466BB0-13DA-437B-8DE7-97FD25D2A341}" vid="{6592001C-CD0C-492B-A46D-8B4EF9FAD566}"/>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123</TotalTime>
  <Words>684</Words>
  <Application>Microsoft Office PowerPoint</Application>
  <PresentationFormat>Widescreen</PresentationFormat>
  <Paragraphs>90</Paragraphs>
  <Slides>11</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21" baseType="lpstr">
      <vt:lpstr>LiberationSerif</vt:lpstr>
      <vt:lpstr>LiberationSerif-Bold</vt:lpstr>
      <vt:lpstr>LiberationSerif-Italic</vt:lpstr>
      <vt:lpstr>Arial</vt:lpstr>
      <vt:lpstr>Georgia</vt:lpstr>
      <vt:lpstr>Segoe UI</vt:lpstr>
      <vt:lpstr>Wingdings</vt:lpstr>
      <vt:lpstr>White</vt:lpstr>
      <vt:lpstr>Contrast</vt:lpstr>
      <vt:lpstr>think-cell Slide</vt:lpstr>
      <vt:lpstr>Distributed File System</vt:lpstr>
      <vt:lpstr>Agenda</vt:lpstr>
      <vt:lpstr>Distributed File System</vt:lpstr>
      <vt:lpstr>Types of DFS</vt:lpstr>
      <vt:lpstr>Database Cloning</vt:lpstr>
      <vt:lpstr>Recovering a DFS Database</vt:lpstr>
      <vt:lpstr>Installing the DFS Namespace service</vt:lpstr>
      <vt:lpstr>Setting up a DFS namespace</vt:lpstr>
      <vt:lpstr>Setting up a DFS namespace</vt:lpstr>
      <vt:lpstr>Setting up a DFS namespace</vt:lpstr>
      <vt:lpstr>Setting up a DFS namespace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File System</dc:title>
  <dc:subject/>
  <dc:creator>Lam Nguyen</dc:creator>
  <cp:keywords/>
  <dc:description/>
  <cp:lastModifiedBy>Lam Nguyen</cp:lastModifiedBy>
  <cp:revision>17</cp:revision>
  <cp:lastPrinted>2018-10-30T20:37:12Z</cp:lastPrinted>
  <dcterms:created xsi:type="dcterms:W3CDTF">2020-12-03T04:53:55Z</dcterms:created>
  <dcterms:modified xsi:type="dcterms:W3CDTF">2020-12-03T15:47:46Z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2020-08-06 08:53 PM</vt:lpwstr>
  </property>
  <property fmtid="{D5CDD505-2E9C-101B-9397-08002B2CF9AE}" pid="8" name="TemplateCreated">
    <vt:lpwstr>2019-02-27 01:18 PM</vt:lpwstr>
  </property>
</Properties>
</file>