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9"/>
  </p:notesMasterIdLst>
  <p:handoutMasterIdLst>
    <p:handoutMasterId r:id="rId10"/>
  </p:handoutMasterIdLst>
  <p:sldIdLst>
    <p:sldId id="256" r:id="rId3"/>
    <p:sldId id="3699" r:id="rId4"/>
    <p:sldId id="3700" r:id="rId5"/>
    <p:sldId id="3701" r:id="rId6"/>
    <p:sldId id="3703" r:id="rId7"/>
    <p:sldId id="3702" r:id="rId8"/>
  </p:sldIdLst>
  <p:sldSz cx="12192000" cy="6858000"/>
  <p:notesSz cx="7102475" cy="93884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290" y="-37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 December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 December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4.emf"/><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oleObject" Target="../embeddings/oleObject7.bin"/><Relationship Id="rId2" Type="http://schemas.openxmlformats.org/officeDocument/2006/relationships/tags" Target="../tags/tag97.xml"/><Relationship Id="rId16"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image" Target="../media/image1.emf"/><Relationship Id="rId2" Type="http://schemas.openxmlformats.org/officeDocument/2006/relationships/tags" Target="../tags/tag111.xml"/><Relationship Id="rId16" Type="http://schemas.openxmlformats.org/officeDocument/2006/relationships/oleObject" Target="../embeddings/oleObject8.bin"/><Relationship Id="rId1" Type="http://schemas.openxmlformats.org/officeDocument/2006/relationships/vmlDrawing" Target="../drawings/vmlDrawing8.vml"/><Relationship Id="rId6" Type="http://schemas.openxmlformats.org/officeDocument/2006/relationships/tags" Target="../tags/tag115.xml"/><Relationship Id="rId11" Type="http://schemas.openxmlformats.org/officeDocument/2006/relationships/tags" Target="../tags/tag120.xml"/><Relationship Id="rId5" Type="http://schemas.openxmlformats.org/officeDocument/2006/relationships/tags" Target="../tags/tag114.xml"/><Relationship Id="rId15" Type="http://schemas.openxmlformats.org/officeDocument/2006/relationships/slideMaster" Target="../slideMasters/slideMaster1.xml"/><Relationship Id="rId10" Type="http://schemas.openxmlformats.org/officeDocument/2006/relationships/tags" Target="../tags/tag119.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1.xml"/><Relationship Id="rId4" Type="http://schemas.openxmlformats.org/officeDocument/2006/relationships/tags" Target="../tags/tag13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2.emf"/><Relationship Id="rId2" Type="http://schemas.openxmlformats.org/officeDocument/2006/relationships/tags" Target="../tags/tag13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13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2.emf"/><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oleObject" Target="../embeddings/oleObject11.bin"/><Relationship Id="rId2" Type="http://schemas.openxmlformats.org/officeDocument/2006/relationships/tags" Target="../tags/tag161.xml"/><Relationship Id="rId1" Type="http://schemas.openxmlformats.org/officeDocument/2006/relationships/vmlDrawing" Target="../drawings/vmlDrawing11.vml"/><Relationship Id="rId6" Type="http://schemas.openxmlformats.org/officeDocument/2006/relationships/tags" Target="../tags/tag165.xml"/><Relationship Id="rId11" Type="http://schemas.openxmlformats.org/officeDocument/2006/relationships/image" Target="../media/image6.png"/><Relationship Id="rId5" Type="http://schemas.openxmlformats.org/officeDocument/2006/relationships/tags" Target="../tags/tag164.xml"/><Relationship Id="rId10" Type="http://schemas.openxmlformats.org/officeDocument/2006/relationships/slideMaster" Target="../slideMasters/slideMaster2.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tags" Target="../tags/tag173.xml"/><Relationship Id="rId11" Type="http://schemas.openxmlformats.org/officeDocument/2006/relationships/image" Target="../media/image1.emf"/><Relationship Id="rId5" Type="http://schemas.openxmlformats.org/officeDocument/2006/relationships/tags" Target="../tags/tag172.xml"/><Relationship Id="rId10" Type="http://schemas.openxmlformats.org/officeDocument/2006/relationships/oleObject" Target="../embeddings/oleObject12.bin"/><Relationship Id="rId4" Type="http://schemas.openxmlformats.org/officeDocument/2006/relationships/tags" Target="../tags/tag17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Master" Target="../slideMasters/slideMaster2.xml"/><Relationship Id="rId4"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Master" Target="../slideMasters/slideMaster2.xml"/><Relationship Id="rId5" Type="http://schemas.openxmlformats.org/officeDocument/2006/relationships/tags" Target="../tags/tag192.xml"/><Relationship Id="rId4" Type="http://schemas.openxmlformats.org/officeDocument/2006/relationships/tags" Target="../tags/tag191.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1.emf"/><Relationship Id="rId2" Type="http://schemas.openxmlformats.org/officeDocument/2006/relationships/tags" Target="../tags/tag193.xml"/><Relationship Id="rId16" Type="http://schemas.openxmlformats.org/officeDocument/2006/relationships/oleObject" Target="../embeddings/oleObject13.bin"/><Relationship Id="rId1" Type="http://schemas.openxmlformats.org/officeDocument/2006/relationships/vmlDrawing" Target="../drawings/vmlDrawing13.v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slideMaster" Target="../slideMasters/slideMaster2.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image" Target="../media/image1.emf"/><Relationship Id="rId2" Type="http://schemas.openxmlformats.org/officeDocument/2006/relationships/tags" Target="../tags/tag206.xml"/><Relationship Id="rId16" Type="http://schemas.openxmlformats.org/officeDocument/2006/relationships/oleObject" Target="../embeddings/oleObject14.bin"/><Relationship Id="rId1" Type="http://schemas.openxmlformats.org/officeDocument/2006/relationships/vmlDrawing" Target="../drawings/vmlDrawing14.v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slideMaster" Target="../slideMasters/slideMaster2.xml"/><Relationship Id="rId10" Type="http://schemas.openxmlformats.org/officeDocument/2006/relationships/tags" Target="../tags/tag214.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Master" Target="../slideMasters/slideMaster2.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tags" Target="../tags/tag241.xm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tags" Target="../tags/tag240.xml"/><Relationship Id="rId17" Type="http://schemas.openxmlformats.org/officeDocument/2006/relationships/image" Target="../media/image1.emf"/><Relationship Id="rId2" Type="http://schemas.openxmlformats.org/officeDocument/2006/relationships/tags" Target="../tags/tag230.xml"/><Relationship Id="rId16" Type="http://schemas.openxmlformats.org/officeDocument/2006/relationships/oleObject" Target="../embeddings/oleObject15.bin"/><Relationship Id="rId1" Type="http://schemas.openxmlformats.org/officeDocument/2006/relationships/vmlDrawing" Target="../drawings/vmlDrawing15.vml"/><Relationship Id="rId6" Type="http://schemas.openxmlformats.org/officeDocument/2006/relationships/tags" Target="../tags/tag234.xml"/><Relationship Id="rId11" Type="http://schemas.openxmlformats.org/officeDocument/2006/relationships/tags" Target="../tags/tag239.xml"/><Relationship Id="rId5" Type="http://schemas.openxmlformats.org/officeDocument/2006/relationships/tags" Target="../tags/tag233.xml"/><Relationship Id="rId15" Type="http://schemas.openxmlformats.org/officeDocument/2006/relationships/slideMaster" Target="../slideMasters/slideMaster2.xml"/><Relationship Id="rId10" Type="http://schemas.openxmlformats.org/officeDocument/2006/relationships/tags" Target="../tags/tag238.xml"/><Relationship Id="rId4" Type="http://schemas.openxmlformats.org/officeDocument/2006/relationships/tags" Target="../tags/tag232.xml"/><Relationship Id="rId9" Type="http://schemas.openxmlformats.org/officeDocument/2006/relationships/tags" Target="../tags/tag237.xml"/><Relationship Id="rId14" Type="http://schemas.openxmlformats.org/officeDocument/2006/relationships/tags" Target="../tags/tag24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9.xml"/><Relationship Id="rId13" Type="http://schemas.openxmlformats.org/officeDocument/2006/relationships/tags" Target="../tags/tag254.xml"/><Relationship Id="rId3" Type="http://schemas.openxmlformats.org/officeDocument/2006/relationships/tags" Target="../tags/tag244.xml"/><Relationship Id="rId7" Type="http://schemas.openxmlformats.org/officeDocument/2006/relationships/tags" Target="../tags/tag248.xml"/><Relationship Id="rId12" Type="http://schemas.openxmlformats.org/officeDocument/2006/relationships/tags" Target="../tags/tag253.xml"/><Relationship Id="rId17" Type="http://schemas.openxmlformats.org/officeDocument/2006/relationships/image" Target="../media/image7.emf"/><Relationship Id="rId2" Type="http://schemas.openxmlformats.org/officeDocument/2006/relationships/tags" Target="../tags/tag243.xml"/><Relationship Id="rId16" Type="http://schemas.openxmlformats.org/officeDocument/2006/relationships/oleObject" Target="../embeddings/oleObject16.bin"/><Relationship Id="rId1" Type="http://schemas.openxmlformats.org/officeDocument/2006/relationships/vmlDrawing" Target="../drawings/vmlDrawing16.vml"/><Relationship Id="rId6" Type="http://schemas.openxmlformats.org/officeDocument/2006/relationships/tags" Target="../tags/tag247.xml"/><Relationship Id="rId11" Type="http://schemas.openxmlformats.org/officeDocument/2006/relationships/tags" Target="../tags/tag252.xml"/><Relationship Id="rId5" Type="http://schemas.openxmlformats.org/officeDocument/2006/relationships/tags" Target="../tags/tag246.xml"/><Relationship Id="rId15" Type="http://schemas.openxmlformats.org/officeDocument/2006/relationships/slideMaster" Target="../slideMasters/slideMaster2.xml"/><Relationship Id="rId10" Type="http://schemas.openxmlformats.org/officeDocument/2006/relationships/tags" Target="../tags/tag251.xml"/><Relationship Id="rId4" Type="http://schemas.openxmlformats.org/officeDocument/2006/relationships/tags" Target="../tags/tag245.xml"/><Relationship Id="rId9" Type="http://schemas.openxmlformats.org/officeDocument/2006/relationships/tags" Target="../tags/tag250.xml"/><Relationship Id="rId14" Type="http://schemas.openxmlformats.org/officeDocument/2006/relationships/tags" Target="../tags/tag255.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Master" Target="../slideMasters/slideMaster2.xml"/><Relationship Id="rId4" Type="http://schemas.openxmlformats.org/officeDocument/2006/relationships/tags" Target="../tags/tag26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268.xml"/><Relationship Id="rId7" Type="http://schemas.openxmlformats.org/officeDocument/2006/relationships/oleObject" Target="../embeddings/oleObject17.bin"/><Relationship Id="rId2" Type="http://schemas.openxmlformats.org/officeDocument/2006/relationships/tags" Target="../tags/tag267.xml"/><Relationship Id="rId1" Type="http://schemas.openxmlformats.org/officeDocument/2006/relationships/vmlDrawing" Target="../drawings/vmlDrawing17.vml"/><Relationship Id="rId6" Type="http://schemas.openxmlformats.org/officeDocument/2006/relationships/image" Target="../media/image6.png"/><Relationship Id="rId5" Type="http://schemas.openxmlformats.org/officeDocument/2006/relationships/slideMaster" Target="../slideMasters/slideMaster2.xml"/><Relationship Id="rId4" Type="http://schemas.openxmlformats.org/officeDocument/2006/relationships/tags" Target="../tags/tag269.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Master" Target="../slideMasters/slideMaster1.xml"/><Relationship Id="rId4"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slideMaster" Target="../slideMasters/slideMaster1.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image" Target="../media/image1.emf"/><Relationship Id="rId2" Type="http://schemas.openxmlformats.org/officeDocument/2006/relationships/tags" Target="../tags/tag70.xml"/><Relationship Id="rId16" Type="http://schemas.openxmlformats.org/officeDocument/2006/relationships/oleObject" Target="../embeddings/oleObject5.bin"/><Relationship Id="rId1" Type="http://schemas.openxmlformats.org/officeDocument/2006/relationships/vmlDrawing" Target="../drawings/vmlDrawing5.v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slideMaster" Target="../slideMasters/slideMaster1.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oleObject" Target="../embeddings/oleObject6.bin"/><Relationship Id="rId2" Type="http://schemas.openxmlformats.org/officeDocument/2006/relationships/tags" Target="../tags/tag83.xml"/><Relationship Id="rId16"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616" name="think-cell Slide" r:id="rId11" imgW="344" imgH="344" progId="TCLayout.ActiveDocument.1">
                  <p:embed/>
                </p:oleObj>
              </mc:Choice>
              <mc:Fallback>
                <p:oleObj name="think-cell Slide" r:id="rId11" imgW="344" imgH="344"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tretch>
            <a:fillRect/>
          </a:stretch>
        </p:blipFill>
        <p:spPr>
          <a:xfrm>
            <a:off x="9144" y="0"/>
            <a:ext cx="12192000" cy="6858000"/>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3330479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363" name="think-cell Slide" r:id="rId17" imgW="572" imgH="588" progId="TCLayout.ActiveDocument.1">
                  <p:embed/>
                </p:oleObj>
              </mc:Choice>
              <mc:Fallback>
                <p:oleObj name="think-cell Slide" r:id="rId17" imgW="572" imgH="588"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4"/>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2" name="1. On-page tracker">
            <a:extLst>
              <a:ext uri="{FF2B5EF4-FFF2-40B4-BE49-F238E27FC236}">
                <a16:creationId xmlns:a16="http://schemas.microsoft.com/office/drawing/2014/main" id="{C9F4B9E2-8CBE-4C72-8316-55D330991DCD}"/>
              </a:ext>
            </a:extLst>
          </p:cNvPr>
          <p:cNvSpPr>
            <a:spLocks noGrp="1"/>
          </p:cNvSpPr>
          <p:nvPr>
            <p:ph type="body" sz="quarter" idx="17" hasCustomPrompt="1"/>
            <p:custDataLst>
              <p:tags r:id="rId15"/>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50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1"/>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2"/>
            </p:custDataLst>
          </p:nvPr>
        </p:nvSpPr>
        <p:spPr>
          <a:xfrm>
            <a:off x="554736" y="884725"/>
            <a:ext cx="7918704" cy="297181"/>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E771D75-4092-4C08-B152-0A8A51C4AB58}"/>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BAF19FD1-F55B-47CA-98C2-847FF06FB465}"/>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118A30D9-833F-440B-AA55-24469A8874C9}"/>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640"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88" name="think-cell Slide" r:id="rId12" imgW="344" imgH="344" progId="TCLayout.ActiveDocument.1">
                  <p:embed/>
                </p:oleObj>
              </mc:Choice>
              <mc:Fallback>
                <p:oleObj name="think-cell Slide" r:id="rId12" imgW="344" imgH="344" progId="TCLayout.ActiveDocument.1">
                  <p:embed/>
                  <p:pic>
                    <p:nvPicPr>
                      <p:cNvPr id="0" name=""/>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tretch>
            <a:fillRect/>
          </a:stretch>
        </p:blipFill>
        <p:spPr>
          <a:xfrm>
            <a:off x="0" y="0"/>
            <a:ext cx="12192000" cy="6858000"/>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241449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505"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01004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57" name="think-cell Slide" r:id="rId10" imgW="413" imgH="416" progId="TCLayout.ActiveDocument.1">
                  <p:embed/>
                </p:oleObj>
              </mc:Choice>
              <mc:Fallback>
                <p:oleObj name="think-cell Slide" r:id="rId10" imgW="413" imgH="41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68"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33"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1819329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52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528"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712" name="think-cell Slide" r:id="rId7" imgW="344" imgH="344" progId="TCLayout.ActiveDocument.1">
                  <p:embed/>
                </p:oleObj>
              </mc:Choice>
              <mc:Fallback>
                <p:oleObj name="think-cell Slide" r:id="rId7" imgW="344" imgH="34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ACB1E33-E5FF-447C-86C8-D2AD164B7EF2}"/>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A017FC45-BFA7-4FE7-9F1F-9561D7B0EF63}"/>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10F96B25-8621-4D4C-8F08-2DA28487B561}"/>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06023FD6-0A46-4B41-8F49-E0D648510628}"/>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385"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21EBF74E-7681-4FD1-8312-F1969708C2B4}"/>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09" name="think-cell Slide" r:id="rId16" imgW="413" imgH="416" progId="TCLayout.ActiveDocument.1">
                  <p:embed/>
                </p:oleObj>
              </mc:Choice>
              <mc:Fallback>
                <p:oleObj name="think-cell Slide" r:id="rId16" imgW="413" imgH="41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8" name="1. On-page tracker">
            <a:extLst>
              <a:ext uri="{FF2B5EF4-FFF2-40B4-BE49-F238E27FC236}">
                <a16:creationId xmlns:a16="http://schemas.microsoft.com/office/drawing/2014/main" id="{EBEB0180-CF25-470E-8580-7356ED77BB1F}"/>
              </a:ext>
            </a:extLst>
          </p:cNvPr>
          <p:cNvSpPr>
            <a:spLocks noGrp="1"/>
          </p:cNvSpPr>
          <p:nvPr>
            <p:ph type="body" sz="quarter" idx="17" hasCustomPrompt="1"/>
            <p:custDataLst>
              <p:tags r:id="rId1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891870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481" name="think-cell Slide" r:id="rId17" imgW="413" imgH="416" progId="TCLayout.ActiveDocument.1">
                  <p:embed/>
                </p:oleObj>
              </mc:Choice>
              <mc:Fallback>
                <p:oleObj name="think-cell Slide" r:id="rId17" imgW="413" imgH="41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3" name="1. On-page tracker">
            <a:extLst>
              <a:ext uri="{FF2B5EF4-FFF2-40B4-BE49-F238E27FC236}">
                <a16:creationId xmlns:a16="http://schemas.microsoft.com/office/drawing/2014/main" id="{B331A9DA-3A3F-418C-8927-1C2B40DBB88F}"/>
              </a:ext>
            </a:extLst>
          </p:cNvPr>
          <p:cNvSpPr>
            <a:spLocks noGrp="1"/>
          </p:cNvSpPr>
          <p:nvPr>
            <p:ph type="body" sz="quarter" idx="17" hasCustomPrompt="1"/>
            <p:custDataLst>
              <p:tags r:id="rId1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ags" Target="../tags/tag139.xml"/><Relationship Id="rId26" Type="http://schemas.openxmlformats.org/officeDocument/2006/relationships/tags" Target="../tags/tag147.xml"/><Relationship Id="rId39" Type="http://schemas.openxmlformats.org/officeDocument/2006/relationships/tags" Target="../tags/tag160.xml"/><Relationship Id="rId21" Type="http://schemas.openxmlformats.org/officeDocument/2006/relationships/tags" Target="../tags/tag142.xml"/><Relationship Id="rId34" Type="http://schemas.openxmlformats.org/officeDocument/2006/relationships/tags" Target="../tags/tag155.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vmlDrawing" Target="../drawings/vmlDrawing10.vml"/><Relationship Id="rId20" Type="http://schemas.openxmlformats.org/officeDocument/2006/relationships/tags" Target="../tags/tag141.xml"/><Relationship Id="rId29" Type="http://schemas.openxmlformats.org/officeDocument/2006/relationships/tags" Target="../tags/tag150.xml"/><Relationship Id="rId41" Type="http://schemas.openxmlformats.org/officeDocument/2006/relationships/image" Target="../media/image2.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oleObject" Target="../embeddings/oleObject10.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10" Type="http://schemas.openxmlformats.org/officeDocument/2006/relationships/slideLayout" Target="../slideLayouts/slideLayout24.xml"/><Relationship Id="rId19" Type="http://schemas.openxmlformats.org/officeDocument/2006/relationships/tags" Target="../tags/tag140.xml"/><Relationship Id="rId31" Type="http://schemas.openxmlformats.org/officeDocument/2006/relationships/tags" Target="../tags/tag15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4140450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450" name="think-cell Slide" r:id="rId40" imgW="413" imgH="416" progId="TCLayout.ActiveDocument.1">
                  <p:embed/>
                </p:oleObj>
              </mc:Choice>
              <mc:Fallback>
                <p:oleObj name="think-cell Slide" r:id="rId40" imgW="413" imgH="416"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7"/>
            </p:custDataLst>
            <p:extLst>
              <p:ext uri="{D42A27DB-BD31-4B8C-83A1-F6EECF244321}">
                <p14:modId xmlns:p14="http://schemas.microsoft.com/office/powerpoint/2010/main" val="1849315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64" name="think-cell Slide" r:id="rId40" imgW="344" imgH="344" progId="TCLayout.ActiveDocument.1">
                  <p:embed/>
                </p:oleObj>
              </mc:Choice>
              <mc:Fallback>
                <p:oleObj name="think-cell Slide" r:id="rId40" imgW="344" imgH="344" progId="TCLayout.ActiveDocument.1">
                  <p:embed/>
                  <p:pic>
                    <p:nvPicPr>
                      <p:cNvPr id="0" name=""/>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18"/>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3"/>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4"/>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0" r:id="rId12"/>
    <p:sldLayoutId id="2147483877" r:id="rId13"/>
    <p:sldLayoutId id="2147483878"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vmlDrawing" Target="../drawings/vmlDrawing18.vml"/><Relationship Id="rId6" Type="http://schemas.openxmlformats.org/officeDocument/2006/relationships/tags" Target="../tags/tag274.xml"/><Relationship Id="rId5" Type="http://schemas.openxmlformats.org/officeDocument/2006/relationships/tags" Target="../tags/tag273.xml"/><Relationship Id="rId10" Type="http://schemas.openxmlformats.org/officeDocument/2006/relationships/image" Target="../media/image4.emf"/><Relationship Id="rId4" Type="http://schemas.openxmlformats.org/officeDocument/2006/relationships/tags" Target="../tags/tag272.xml"/><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277.xml"/><Relationship Id="rId7" Type="http://schemas.openxmlformats.org/officeDocument/2006/relationships/oleObject" Target="../embeddings/oleObject19.bin"/><Relationship Id="rId2" Type="http://schemas.openxmlformats.org/officeDocument/2006/relationships/tags" Target="../tags/tag276.xml"/><Relationship Id="rId1" Type="http://schemas.openxmlformats.org/officeDocument/2006/relationships/vmlDrawing" Target="../drawings/vmlDrawing19.vml"/><Relationship Id="rId6" Type="http://schemas.openxmlformats.org/officeDocument/2006/relationships/slideLayout" Target="../slideLayouts/slideLayout3.xml"/><Relationship Id="rId5" Type="http://schemas.openxmlformats.org/officeDocument/2006/relationships/tags" Target="../tags/tag279.xml"/><Relationship Id="rId4" Type="http://schemas.openxmlformats.org/officeDocument/2006/relationships/tags" Target="../tags/tag278.xml"/></Relationships>
</file>

<file path=ppt/slides/_rels/slide3.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vmlDrawing" Target="../drawings/vmlDrawing20.vml"/><Relationship Id="rId6" Type="http://schemas.openxmlformats.org/officeDocument/2006/relationships/image" Target="../media/image9.emf"/><Relationship Id="rId5" Type="http://schemas.openxmlformats.org/officeDocument/2006/relationships/oleObject" Target="../embeddings/oleObject20.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vmlDrawing" Target="../drawings/vmlDrawing22.vml"/><Relationship Id="rId6" Type="http://schemas.openxmlformats.org/officeDocument/2006/relationships/image" Target="../media/image9.emf"/><Relationship Id="rId5" Type="http://schemas.openxmlformats.org/officeDocument/2006/relationships/oleObject" Target="../embeddings/oleObject22.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vmlDrawing" Target="../drawings/vmlDrawing23.vml"/><Relationship Id="rId6" Type="http://schemas.openxmlformats.org/officeDocument/2006/relationships/image" Target="../media/image9.emf"/><Relationship Id="rId5" Type="http://schemas.openxmlformats.org/officeDocument/2006/relationships/oleObject" Target="../embeddings/oleObject23.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396379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47" name="think-cell Slide" r:id="rId9" imgW="572" imgH="588" progId="TCLayout.ActiveDocument.1">
                  <p:embed/>
                </p:oleObj>
              </mc:Choice>
              <mc:Fallback>
                <p:oleObj name="think-cell Slide" r:id="rId9" imgW="572" imgH="588"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Disk quotas – File Service Resource Manager</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2"/>
            </p:custDataLst>
            <p:extLst>
              <p:ext uri="{D42A27DB-BD31-4B8C-83A1-F6EECF244321}">
                <p14:modId xmlns:p14="http://schemas.microsoft.com/office/powerpoint/2010/main" val="1927164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282" name="think-cell Slide" r:id="rId7" imgW="423" imgH="424" progId="TCLayout.ActiveDocument.1">
                  <p:embed/>
                </p:oleObj>
              </mc:Choice>
              <mc:Fallback>
                <p:oleObj name="think-cell Slide" r:id="rId7" imgW="423" imgH="424" progId="TCLayout.ActiveDocument.1">
                  <p:embed/>
                  <p:pic>
                    <p:nvPicPr>
                      <p:cNvPr id="18" name="Object 17"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E37BF38E-4617-41AC-BFBA-0C3D99FF7B61}"/>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BCD2A298-8503-461D-810E-EF5D7644B382}"/>
              </a:ext>
            </a:extLst>
          </p:cNvPr>
          <p:cNvSpPr>
            <a:spLocks noGrp="1"/>
          </p:cNvSpPr>
          <p:nvPr>
            <p:ph type="title"/>
            <p:custDataLst>
              <p:tags r:id="rId4"/>
            </p:custDataLst>
          </p:nvPr>
        </p:nvSpPr>
        <p:spPr/>
        <p:txBody>
          <a:bodyPr/>
          <a:lstStyle/>
          <a:p>
            <a:r>
              <a:rPr lang="en-US"/>
              <a:t>Agenda</a:t>
            </a:r>
          </a:p>
        </p:txBody>
      </p:sp>
      <p:sp>
        <p:nvSpPr>
          <p:cNvPr id="3" name="Text Placeholder 2">
            <a:extLst>
              <a:ext uri="{FF2B5EF4-FFF2-40B4-BE49-F238E27FC236}">
                <a16:creationId xmlns:a16="http://schemas.microsoft.com/office/drawing/2014/main" id="{DCD814BC-E94F-47C8-B303-D453446E41DE}"/>
              </a:ext>
            </a:extLst>
          </p:cNvPr>
          <p:cNvSpPr>
            <a:spLocks noGrp="1"/>
          </p:cNvSpPr>
          <p:nvPr>
            <p:ph type="body" sz="quarter" idx="17"/>
          </p:nvPr>
        </p:nvSpPr>
        <p:spPr/>
        <p:txBody>
          <a:bodyPr/>
          <a:lstStyle/>
          <a:p>
            <a:endParaRPr lang="en-US"/>
          </a:p>
        </p:txBody>
      </p:sp>
      <p:sp>
        <p:nvSpPr>
          <p:cNvPr id="6" name="Text Placeholder 2">
            <a:extLst>
              <a:ext uri="{FF2B5EF4-FFF2-40B4-BE49-F238E27FC236}">
                <a16:creationId xmlns:a16="http://schemas.microsoft.com/office/drawing/2014/main" id="{5AB2B6DE-B65F-4AD9-BACF-05469A0CE264}"/>
              </a:ext>
            </a:extLst>
          </p:cNvPr>
          <p:cNvSpPr>
            <a:spLocks noGrp="1"/>
          </p:cNvSpPr>
          <p:nvPr>
            <p:custDataLst>
              <p:tags r:id="rId5"/>
            </p:custDataLst>
          </p:nvPr>
        </p:nvSpPr>
        <p:spPr bwMode="gray">
          <a:xfrm>
            <a:off x="4978400" y="1706563"/>
            <a:ext cx="6661150" cy="406400"/>
          </a:xfrm>
          <a:prstGeom prst="rect">
            <a:avLst/>
          </a:prstGeom>
          <a:noFill/>
          <a:ln w="38100" algn="ctr">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chemeClr val="bg1"/>
                </a:solidFill>
              </a14:hiddenLine>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30352"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13232"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85725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2870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t>Chapter</a:t>
            </a:r>
            <a:endParaRPr lang="en-US" b="1" dirty="0"/>
          </a:p>
        </p:txBody>
      </p:sp>
    </p:spTree>
    <p:extLst>
      <p:ext uri="{BB962C8B-B14F-4D97-AF65-F5344CB8AC3E}">
        <p14:creationId xmlns:p14="http://schemas.microsoft.com/office/powerpoint/2010/main" val="28608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2645BE-05BF-458E-9CD9-8674194A38F3}"/>
              </a:ext>
            </a:extLst>
          </p:cNvPr>
          <p:cNvGraphicFramePr>
            <a:graphicFrameLocks noChangeAspect="1"/>
          </p:cNvGraphicFramePr>
          <p:nvPr>
            <p:custDataLst>
              <p:tags r:id="rId2"/>
            </p:custDataLst>
            <p:extLst>
              <p:ext uri="{D42A27DB-BD31-4B8C-83A1-F6EECF244321}">
                <p14:modId xmlns:p14="http://schemas.microsoft.com/office/powerpoint/2010/main" val="3793186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BD7972E-B567-4F1D-8533-CC8D4F0AAA7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B01D892-A78D-4D33-9E30-D66973EB2AF3}"/>
              </a:ext>
            </a:extLst>
          </p:cNvPr>
          <p:cNvSpPr>
            <a:spLocks noGrp="1"/>
          </p:cNvSpPr>
          <p:nvPr>
            <p:ph type="title"/>
          </p:nvPr>
        </p:nvSpPr>
        <p:spPr/>
        <p:txBody>
          <a:bodyPr/>
          <a:lstStyle/>
          <a:p>
            <a:r>
              <a:rPr lang="en-US" dirty="0"/>
              <a:t>Configuring Disk Quotas</a:t>
            </a:r>
          </a:p>
        </p:txBody>
      </p:sp>
      <p:sp>
        <p:nvSpPr>
          <p:cNvPr id="3" name="Subtitle 2">
            <a:extLst>
              <a:ext uri="{FF2B5EF4-FFF2-40B4-BE49-F238E27FC236}">
                <a16:creationId xmlns:a16="http://schemas.microsoft.com/office/drawing/2014/main" id="{A65C3146-4778-4FE9-B48E-6CE405AE30E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C284757-BD82-4EA2-91B2-ECE3F35D861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82101A8-B34F-46CF-AAB9-26DA1C5B52D3}"/>
              </a:ext>
            </a:extLst>
          </p:cNvPr>
          <p:cNvSpPr/>
          <p:nvPr/>
        </p:nvSpPr>
        <p:spPr>
          <a:xfrm>
            <a:off x="3673642" y="1443335"/>
            <a:ext cx="7963622" cy="3970318"/>
          </a:xfrm>
          <a:prstGeom prst="rect">
            <a:avLst/>
          </a:prstGeom>
        </p:spPr>
        <p:txBody>
          <a:bodyPr wrap="square">
            <a:spAutoFit/>
          </a:bodyPr>
          <a:lstStyle/>
          <a:p>
            <a:r>
              <a:rPr lang="en-US" i="1" dirty="0">
                <a:latin typeface="LiberationSerif-Italic"/>
              </a:rPr>
              <a:t>Disk quotas </a:t>
            </a:r>
            <a:r>
              <a:rPr lang="en-US" dirty="0">
                <a:latin typeface="LiberationSerif"/>
              </a:rPr>
              <a:t>give administrators the ability to limit how much storage space a user can have on a hard drive.</a:t>
            </a:r>
          </a:p>
          <a:p>
            <a:r>
              <a:rPr lang="en-US" dirty="0"/>
              <a:t>You can set up disk quotas based on volume or on users.</a:t>
            </a:r>
          </a:p>
          <a:p>
            <a:endParaRPr lang="en-US" dirty="0"/>
          </a:p>
          <a:p>
            <a:r>
              <a:rPr lang="en-US" b="1" dirty="0"/>
              <a:t>Setting Quotas by Volume </a:t>
            </a:r>
            <a:r>
              <a:rPr lang="en-US" dirty="0"/>
              <a:t>One way to set up disk quotas is by setting the quota by volume, on a per-volume basis.</a:t>
            </a:r>
          </a:p>
          <a:p>
            <a:r>
              <a:rPr lang="en-US" b="1" dirty="0"/>
              <a:t>Specifying Quota Entries </a:t>
            </a:r>
            <a:r>
              <a:rPr lang="en-US" dirty="0"/>
              <a:t>You use quota entries to configure the volume and user quotas. You do this on the Quotas tab of the volume’s Properties dialog box.</a:t>
            </a:r>
          </a:p>
          <a:p>
            <a:r>
              <a:rPr lang="en-US" b="1" dirty="0"/>
              <a:t>Creating Quota Templates </a:t>
            </a:r>
            <a:r>
              <a:rPr lang="en-US" dirty="0"/>
              <a:t>Quota templates are predefined ways to set up quotas. Templates allow you to set up disk quotas without needing to create a disk quota from scratch. One advantage of using a template is that when you want to set up disk quotas on multiple volumes (C:, D:, and E:) on the same hard drive, you do not need to re-create the quota on each volume.</a:t>
            </a:r>
          </a:p>
        </p:txBody>
      </p:sp>
    </p:spTree>
    <p:extLst>
      <p:ext uri="{BB962C8B-B14F-4D97-AF65-F5344CB8AC3E}">
        <p14:creationId xmlns:p14="http://schemas.microsoft.com/office/powerpoint/2010/main" val="111199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A1231B2-E4AB-4421-B3A0-DD1E2459EA4A}"/>
              </a:ext>
            </a:extLst>
          </p:cNvPr>
          <p:cNvGraphicFramePr>
            <a:graphicFrameLocks noChangeAspect="1"/>
          </p:cNvGraphicFramePr>
          <p:nvPr>
            <p:custDataLst>
              <p:tags r:id="rId2"/>
            </p:custDataLst>
            <p:extLst>
              <p:ext uri="{D42A27DB-BD31-4B8C-83A1-F6EECF244321}">
                <p14:modId xmlns:p14="http://schemas.microsoft.com/office/powerpoint/2010/main" val="22448381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B080730-5FF6-4E23-9C0C-A7B4ED93E9E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949F6795-4DEA-4EE3-9F2A-DBE4A059B655}"/>
              </a:ext>
            </a:extLst>
          </p:cNvPr>
          <p:cNvSpPr>
            <a:spLocks noGrp="1"/>
          </p:cNvSpPr>
          <p:nvPr>
            <p:ph type="title"/>
          </p:nvPr>
        </p:nvSpPr>
        <p:spPr/>
        <p:txBody>
          <a:bodyPr/>
          <a:lstStyle/>
          <a:p>
            <a:r>
              <a:rPr lang="en-US" dirty="0"/>
              <a:t>File Server Resource Manger</a:t>
            </a:r>
          </a:p>
        </p:txBody>
      </p:sp>
      <p:sp>
        <p:nvSpPr>
          <p:cNvPr id="3" name="Subtitle 2">
            <a:extLst>
              <a:ext uri="{FF2B5EF4-FFF2-40B4-BE49-F238E27FC236}">
                <a16:creationId xmlns:a16="http://schemas.microsoft.com/office/drawing/2014/main" id="{657C19FE-3C49-430D-B1CD-2F61D1717A3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6687071-A26A-4317-A2E7-E68106C17E71}"/>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C6106C79-2135-401A-9CE1-7BD92C76B38D}"/>
              </a:ext>
            </a:extLst>
          </p:cNvPr>
          <p:cNvSpPr/>
          <p:nvPr/>
        </p:nvSpPr>
        <p:spPr>
          <a:xfrm>
            <a:off x="3673642" y="1225689"/>
            <a:ext cx="7963622" cy="5632311"/>
          </a:xfrm>
          <a:prstGeom prst="rect">
            <a:avLst/>
          </a:prstGeom>
        </p:spPr>
        <p:txBody>
          <a:bodyPr wrap="square">
            <a:spAutoFit/>
          </a:bodyPr>
          <a:lstStyle/>
          <a:p>
            <a:r>
              <a:rPr lang="en-US" dirty="0">
                <a:latin typeface="LiberationSerif"/>
              </a:rPr>
              <a:t>The </a:t>
            </a:r>
            <a:r>
              <a:rPr lang="en-US" i="1" dirty="0">
                <a:latin typeface="LiberationSerif-Italic"/>
              </a:rPr>
              <a:t>File Server Resource Manager (FSRM) </a:t>
            </a:r>
            <a:r>
              <a:rPr lang="en-US" dirty="0">
                <a:latin typeface="LiberationSerif"/>
              </a:rPr>
              <a:t>is a suite of tools that allows an administrator to place quotas on folders or volumes, filter file types, and create detailed storage reports.</a:t>
            </a:r>
          </a:p>
          <a:p>
            <a:r>
              <a:rPr lang="en-US" b="1" dirty="0">
                <a:latin typeface="LiberationSerif-Bold"/>
              </a:rPr>
              <a:t>Configure File Management Tasks </a:t>
            </a:r>
            <a:r>
              <a:rPr lang="en-US" dirty="0">
                <a:latin typeface="LiberationSerif"/>
              </a:rPr>
              <a:t>FSRM allows an administrator to apply a policy or action to data files. Some of the actions that can be performed include the ability to encrypt files or run a custom command.</a:t>
            </a:r>
          </a:p>
          <a:p>
            <a:r>
              <a:rPr lang="en-US" b="1" dirty="0">
                <a:latin typeface="LiberationSerif-Bold"/>
              </a:rPr>
              <a:t>Configure Quotas </a:t>
            </a:r>
            <a:r>
              <a:rPr lang="en-US" dirty="0" err="1">
                <a:latin typeface="LiberationSerif"/>
              </a:rPr>
              <a:t>Quotas</a:t>
            </a:r>
            <a:r>
              <a:rPr lang="en-US" dirty="0">
                <a:latin typeface="LiberationSerif"/>
              </a:rPr>
              <a:t> give an administrator the ability to limit how much disk space a user can use on a file server. Administrators have the ability to limit space to an entire volume or to specific folders.</a:t>
            </a:r>
          </a:p>
          <a:p>
            <a:r>
              <a:rPr lang="en-US" b="1" dirty="0">
                <a:latin typeface="LiberationSerif-Bold"/>
              </a:rPr>
              <a:t>File Classification Infrastructure </a:t>
            </a:r>
            <a:r>
              <a:rPr lang="en-US" dirty="0">
                <a:latin typeface="LiberationSerif"/>
              </a:rPr>
              <a:t>Administrators can set file classifications and then manage the data more effectively by using these classifications. Classifying files, and then setting policies to those classifications, allows an administrator to set policies on those classifications. These policies include restricting file access, file encryption, and file expirations.</a:t>
            </a:r>
          </a:p>
          <a:p>
            <a:r>
              <a:rPr lang="en-US" b="1" dirty="0">
                <a:latin typeface="LiberationSerif-Bold"/>
              </a:rPr>
              <a:t>Configure File Screens </a:t>
            </a:r>
            <a:r>
              <a:rPr lang="en-US" dirty="0">
                <a:latin typeface="LiberationSerif"/>
              </a:rPr>
              <a:t>Administrators can set file screening on a server and limit the types of files that are being stored on that server. For example, an administrator can set a file screen on a server so that any file ending in </a:t>
            </a:r>
            <a:r>
              <a:rPr lang="en-US" sz="1400" dirty="0">
                <a:latin typeface="LiberationMono"/>
              </a:rPr>
              <a:t>.bmp </a:t>
            </a:r>
            <a:r>
              <a:rPr lang="en-US" dirty="0">
                <a:latin typeface="LiberationSerif"/>
              </a:rPr>
              <a:t>gets rejected.</a:t>
            </a:r>
          </a:p>
          <a:p>
            <a:r>
              <a:rPr lang="en-US" b="1" dirty="0">
                <a:latin typeface="LiberationSerif-Bold"/>
              </a:rPr>
              <a:t>Configure Reports </a:t>
            </a:r>
            <a:r>
              <a:rPr lang="en-US" dirty="0">
                <a:latin typeface="LiberationSerif"/>
              </a:rPr>
              <a:t>Administrators can create reports that show them how data is classified and accessed. They also have the ability to see which users are trying to save unauthorized file extensions</a:t>
            </a:r>
            <a:endParaRPr lang="en-US" dirty="0"/>
          </a:p>
        </p:txBody>
      </p:sp>
      <p:sp>
        <p:nvSpPr>
          <p:cNvPr id="8" name="Rectangle 7">
            <a:extLst>
              <a:ext uri="{FF2B5EF4-FFF2-40B4-BE49-F238E27FC236}">
                <a16:creationId xmlns:a16="http://schemas.microsoft.com/office/drawing/2014/main" id="{FA34226C-A2F4-43F4-8885-C722B705AFF1}"/>
              </a:ext>
            </a:extLst>
          </p:cNvPr>
          <p:cNvSpPr/>
          <p:nvPr/>
        </p:nvSpPr>
        <p:spPr>
          <a:xfrm>
            <a:off x="3673642" y="2284326"/>
            <a:ext cx="7963622" cy="369332"/>
          </a:xfrm>
          <a:prstGeom prst="rect">
            <a:avLst/>
          </a:prstGeom>
        </p:spPr>
        <p:txBody>
          <a:bodyPr wrap="square">
            <a:spAutoFit/>
          </a:bodyPr>
          <a:lstStyle/>
          <a:p>
            <a:r>
              <a:rPr lang="en-US" dirty="0">
                <a:latin typeface="LiberationSerif"/>
              </a:rPr>
              <a:t>.</a:t>
            </a:r>
            <a:endParaRPr lang="en-US" dirty="0"/>
          </a:p>
        </p:txBody>
      </p:sp>
    </p:spTree>
    <p:extLst>
      <p:ext uri="{BB962C8B-B14F-4D97-AF65-F5344CB8AC3E}">
        <p14:creationId xmlns:p14="http://schemas.microsoft.com/office/powerpoint/2010/main" val="40152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5465CC7-02C5-450E-97E5-45FE5A226E32}"/>
              </a:ext>
            </a:extLst>
          </p:cNvPr>
          <p:cNvGraphicFramePr>
            <a:graphicFrameLocks noChangeAspect="1"/>
          </p:cNvGraphicFramePr>
          <p:nvPr>
            <p:custDataLst>
              <p:tags r:id="rId2"/>
            </p:custDataLst>
            <p:extLst>
              <p:ext uri="{D42A27DB-BD31-4B8C-83A1-F6EECF244321}">
                <p14:modId xmlns:p14="http://schemas.microsoft.com/office/powerpoint/2010/main" val="1076054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EEF2E51-7C6E-4978-8178-52229E99F60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B5CEBDA-4495-44D0-A2C6-433DA34273AD}"/>
              </a:ext>
            </a:extLst>
          </p:cNvPr>
          <p:cNvSpPr>
            <a:spLocks noGrp="1"/>
          </p:cNvSpPr>
          <p:nvPr>
            <p:ph type="title"/>
          </p:nvPr>
        </p:nvSpPr>
        <p:spPr/>
        <p:txBody>
          <a:bodyPr/>
          <a:lstStyle/>
          <a:p>
            <a:r>
              <a:rPr lang="en-US" dirty="0"/>
              <a:t>Installing the FSRM Role Service</a:t>
            </a:r>
          </a:p>
        </p:txBody>
      </p:sp>
      <p:sp>
        <p:nvSpPr>
          <p:cNvPr id="3" name="Subtitle 2">
            <a:extLst>
              <a:ext uri="{FF2B5EF4-FFF2-40B4-BE49-F238E27FC236}">
                <a16:creationId xmlns:a16="http://schemas.microsoft.com/office/drawing/2014/main" id="{1524B58C-7D96-4EA7-B401-9434042744B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9F9112BB-AFF0-4832-B296-1D8C64A9EDB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958EFE5-A60E-42FA-BD84-F09EFE641189}"/>
              </a:ext>
            </a:extLst>
          </p:cNvPr>
          <p:cNvSpPr/>
          <p:nvPr/>
        </p:nvSpPr>
        <p:spPr>
          <a:xfrm>
            <a:off x="3673642" y="1240668"/>
            <a:ext cx="7963622" cy="1754326"/>
          </a:xfrm>
          <a:prstGeom prst="rect">
            <a:avLst/>
          </a:prstGeom>
        </p:spPr>
        <p:txBody>
          <a:bodyPr wrap="square">
            <a:spAutoFit/>
          </a:bodyPr>
          <a:lstStyle/>
          <a:p>
            <a:r>
              <a:rPr lang="en-US" dirty="0">
                <a:latin typeface="LiberationSerif"/>
              </a:rPr>
              <a:t>To install using Server Manager, you go into Add Roles And Features and choose File And Storage Services &gt; </a:t>
            </a:r>
            <a:r>
              <a:rPr lang="fr-FR" dirty="0">
                <a:latin typeface="LiberationSerif"/>
              </a:rPr>
              <a:t>File Services &gt;  File Server Resource Manager</a:t>
            </a:r>
          </a:p>
          <a:p>
            <a:endParaRPr lang="fr-FR" dirty="0">
              <a:latin typeface="LiberationSerif"/>
            </a:endParaRPr>
          </a:p>
          <a:p>
            <a:r>
              <a:rPr lang="en-US" dirty="0"/>
              <a:t>To install FSRM using PowerShell, you use the following command:</a:t>
            </a:r>
          </a:p>
          <a:p>
            <a:r>
              <a:rPr lang="en-US" dirty="0"/>
              <a:t>Install-</a:t>
            </a:r>
            <a:r>
              <a:rPr lang="en-US" dirty="0" err="1"/>
              <a:t>WindowsFeature</a:t>
            </a:r>
            <a:r>
              <a:rPr lang="en-US" dirty="0"/>
              <a:t> -Name FS-Resource-Manager -</a:t>
            </a:r>
            <a:r>
              <a:rPr lang="en-US" dirty="0" err="1"/>
              <a:t>IncludeManagementTools</a:t>
            </a:r>
            <a:endParaRPr lang="en-US" dirty="0"/>
          </a:p>
        </p:txBody>
      </p:sp>
    </p:spTree>
    <p:extLst>
      <p:ext uri="{BB962C8B-B14F-4D97-AF65-F5344CB8AC3E}">
        <p14:creationId xmlns:p14="http://schemas.microsoft.com/office/powerpoint/2010/main" val="371662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9229B2E-9F85-4517-961D-D0DA92CF59CD}"/>
              </a:ext>
            </a:extLst>
          </p:cNvPr>
          <p:cNvGraphicFramePr>
            <a:graphicFrameLocks noChangeAspect="1"/>
          </p:cNvGraphicFramePr>
          <p:nvPr>
            <p:custDataLst>
              <p:tags r:id="rId2"/>
            </p:custDataLst>
            <p:extLst>
              <p:ext uri="{D42A27DB-BD31-4B8C-83A1-F6EECF244321}">
                <p14:modId xmlns:p14="http://schemas.microsoft.com/office/powerpoint/2010/main" val="4446297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27292B1-3CB5-4C8E-9C04-5D496EA078E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70F5DC40-A437-4B08-889E-F7EA262F3BF4}"/>
              </a:ext>
            </a:extLst>
          </p:cNvPr>
          <p:cNvSpPr>
            <a:spLocks noGrp="1"/>
          </p:cNvSpPr>
          <p:nvPr>
            <p:ph type="title"/>
          </p:nvPr>
        </p:nvSpPr>
        <p:spPr/>
        <p:txBody>
          <a:bodyPr/>
          <a:lstStyle/>
          <a:p>
            <a:r>
              <a:rPr lang="en-US" dirty="0"/>
              <a:t>Installing the FSRM Role Service</a:t>
            </a:r>
          </a:p>
        </p:txBody>
      </p:sp>
      <p:sp>
        <p:nvSpPr>
          <p:cNvPr id="3" name="Subtitle 2">
            <a:extLst>
              <a:ext uri="{FF2B5EF4-FFF2-40B4-BE49-F238E27FC236}">
                <a16:creationId xmlns:a16="http://schemas.microsoft.com/office/drawing/2014/main" id="{1662E989-FFC1-448D-B801-599DE4DC34D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3CAF297-B388-406A-BEE2-497F5E5AEC3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A7D6427-E575-4EC5-A2DE-72A024F35D78}"/>
              </a:ext>
            </a:extLst>
          </p:cNvPr>
          <p:cNvSpPr/>
          <p:nvPr/>
        </p:nvSpPr>
        <p:spPr>
          <a:xfrm>
            <a:off x="3609474" y="843488"/>
            <a:ext cx="8582526" cy="5632311"/>
          </a:xfrm>
          <a:prstGeom prst="rect">
            <a:avLst/>
          </a:prstGeom>
        </p:spPr>
        <p:txBody>
          <a:bodyPr wrap="square">
            <a:spAutoFit/>
          </a:bodyPr>
          <a:lstStyle/>
          <a:p>
            <a:r>
              <a:rPr lang="en-US" b="1" dirty="0">
                <a:latin typeface="LiberationSerif-Bold"/>
              </a:rPr>
              <a:t>PowerShell Cmdlet Description</a:t>
            </a:r>
          </a:p>
          <a:p>
            <a:r>
              <a:rPr lang="en-US" sz="1400" dirty="0">
                <a:latin typeface="LiberationMono"/>
              </a:rPr>
              <a:t>Get-</a:t>
            </a:r>
            <a:r>
              <a:rPr lang="en-US" sz="1400" dirty="0" err="1">
                <a:latin typeface="LiberationMono"/>
              </a:rPr>
              <a:t>FsrmAutoQuota</a:t>
            </a:r>
            <a:r>
              <a:rPr lang="en-US" sz="1400" dirty="0">
                <a:latin typeface="LiberationMono"/>
              </a:rPr>
              <a:t> 		</a:t>
            </a:r>
            <a:r>
              <a:rPr lang="en-US" dirty="0">
                <a:latin typeface="LiberationSerif"/>
              </a:rPr>
              <a:t>Gets auto-apply quotas on a server</a:t>
            </a:r>
          </a:p>
          <a:p>
            <a:r>
              <a:rPr lang="en-US" sz="1400" dirty="0">
                <a:latin typeface="LiberationMono"/>
              </a:rPr>
              <a:t>Get-</a:t>
            </a:r>
            <a:r>
              <a:rPr lang="en-US" sz="1400" dirty="0" err="1">
                <a:latin typeface="LiberationMono"/>
              </a:rPr>
              <a:t>FsrmClassification</a:t>
            </a:r>
            <a:r>
              <a:rPr lang="en-US" sz="1400" dirty="0">
                <a:latin typeface="LiberationMono"/>
              </a:rPr>
              <a:t> 		</a:t>
            </a:r>
            <a:r>
              <a:rPr lang="en-US" dirty="0">
                <a:latin typeface="LiberationSerif"/>
              </a:rPr>
              <a:t>Gets the status of the running file classification</a:t>
            </a:r>
          </a:p>
          <a:p>
            <a:r>
              <a:rPr lang="en-US" sz="1400" dirty="0">
                <a:latin typeface="LiberationMono"/>
              </a:rPr>
              <a:t>Get-</a:t>
            </a:r>
            <a:r>
              <a:rPr lang="en-US" sz="1400" dirty="0" err="1">
                <a:latin typeface="LiberationMono"/>
              </a:rPr>
              <a:t>FsrmClassificationRule</a:t>
            </a:r>
            <a:r>
              <a:rPr lang="en-US" sz="1400" dirty="0">
                <a:latin typeface="LiberationMono"/>
              </a:rPr>
              <a:t> 	</a:t>
            </a:r>
            <a:r>
              <a:rPr lang="en-US" dirty="0">
                <a:latin typeface="LiberationSerif"/>
              </a:rPr>
              <a:t>Gets classification rules</a:t>
            </a:r>
          </a:p>
          <a:p>
            <a:r>
              <a:rPr lang="en-US" sz="1400" dirty="0">
                <a:latin typeface="LiberationMono"/>
              </a:rPr>
              <a:t>Get-</a:t>
            </a:r>
            <a:r>
              <a:rPr lang="en-US" sz="1400" dirty="0" err="1">
                <a:latin typeface="LiberationMono"/>
              </a:rPr>
              <a:t>FsrmFileGroup</a:t>
            </a:r>
            <a:r>
              <a:rPr lang="en-US" sz="1400" dirty="0">
                <a:latin typeface="LiberationMono"/>
              </a:rPr>
              <a:t> 		</a:t>
            </a:r>
            <a:r>
              <a:rPr lang="en-US" dirty="0">
                <a:latin typeface="LiberationSerif"/>
              </a:rPr>
              <a:t>Gets file groups</a:t>
            </a:r>
          </a:p>
          <a:p>
            <a:r>
              <a:rPr lang="en-US" sz="1400" dirty="0">
                <a:latin typeface="LiberationMono"/>
              </a:rPr>
              <a:t>Get-</a:t>
            </a:r>
            <a:r>
              <a:rPr lang="en-US" sz="1400" dirty="0" err="1">
                <a:latin typeface="LiberationMono"/>
              </a:rPr>
              <a:t>FsrmFileScreen</a:t>
            </a:r>
            <a:r>
              <a:rPr lang="en-US" sz="1400" dirty="0">
                <a:latin typeface="LiberationMono"/>
              </a:rPr>
              <a:t> 		</a:t>
            </a:r>
            <a:r>
              <a:rPr lang="en-US" dirty="0">
                <a:latin typeface="LiberationSerif"/>
              </a:rPr>
              <a:t>Gets file screens</a:t>
            </a:r>
          </a:p>
          <a:p>
            <a:r>
              <a:rPr lang="en-US" sz="1400" dirty="0">
                <a:latin typeface="LiberationMono"/>
              </a:rPr>
              <a:t>Get-</a:t>
            </a:r>
            <a:r>
              <a:rPr lang="en-US" sz="1400" dirty="0" err="1">
                <a:latin typeface="LiberationMono"/>
              </a:rPr>
              <a:t>FsrmFileScreenException</a:t>
            </a:r>
            <a:r>
              <a:rPr lang="en-US" sz="1400" dirty="0">
                <a:latin typeface="LiberationMono"/>
              </a:rPr>
              <a:t> 	</a:t>
            </a:r>
            <a:r>
              <a:rPr lang="en-US" dirty="0">
                <a:latin typeface="LiberationSerif"/>
              </a:rPr>
              <a:t>Gets file screen exceptions</a:t>
            </a:r>
          </a:p>
          <a:p>
            <a:r>
              <a:rPr lang="en-US" sz="1400" dirty="0">
                <a:latin typeface="LiberationMono"/>
              </a:rPr>
              <a:t>Get-</a:t>
            </a:r>
            <a:r>
              <a:rPr lang="en-US" sz="1400" dirty="0" err="1">
                <a:latin typeface="LiberationMono"/>
              </a:rPr>
              <a:t>FsrmQuota</a:t>
            </a:r>
            <a:r>
              <a:rPr lang="en-US" sz="1400" dirty="0">
                <a:latin typeface="LiberationMono"/>
              </a:rPr>
              <a:t> 		</a:t>
            </a:r>
            <a:r>
              <a:rPr lang="en-US" dirty="0">
                <a:latin typeface="LiberationSerif"/>
              </a:rPr>
              <a:t>Gets quotas on the server</a:t>
            </a:r>
          </a:p>
          <a:p>
            <a:r>
              <a:rPr lang="en-US" sz="1400" dirty="0">
                <a:latin typeface="LiberationMono"/>
              </a:rPr>
              <a:t>Get-</a:t>
            </a:r>
            <a:r>
              <a:rPr lang="en-US" sz="1400" dirty="0" err="1">
                <a:latin typeface="LiberationMono"/>
              </a:rPr>
              <a:t>FsrmSetting</a:t>
            </a:r>
            <a:r>
              <a:rPr lang="en-US" sz="1400" dirty="0">
                <a:latin typeface="LiberationMono"/>
              </a:rPr>
              <a:t> 		</a:t>
            </a:r>
            <a:r>
              <a:rPr lang="en-US" dirty="0">
                <a:latin typeface="LiberationSerif"/>
              </a:rPr>
              <a:t>Gets the current FSRM settings</a:t>
            </a:r>
          </a:p>
          <a:p>
            <a:r>
              <a:rPr lang="en-US" sz="1400" dirty="0">
                <a:latin typeface="LiberationMono"/>
              </a:rPr>
              <a:t>Get-</a:t>
            </a:r>
            <a:r>
              <a:rPr lang="en-US" sz="1400" dirty="0" err="1">
                <a:latin typeface="LiberationMono"/>
              </a:rPr>
              <a:t>FsrmStorageReport</a:t>
            </a:r>
            <a:r>
              <a:rPr lang="en-US" sz="1400" dirty="0">
                <a:latin typeface="LiberationMono"/>
              </a:rPr>
              <a:t> 		</a:t>
            </a:r>
            <a:r>
              <a:rPr lang="en-US" dirty="0">
                <a:latin typeface="LiberationSerif"/>
              </a:rPr>
              <a:t>Gets storage reports</a:t>
            </a:r>
          </a:p>
          <a:p>
            <a:r>
              <a:rPr lang="en-US" sz="1400" dirty="0">
                <a:latin typeface="LiberationMono"/>
              </a:rPr>
              <a:t>New-</a:t>
            </a:r>
            <a:r>
              <a:rPr lang="en-US" sz="1400" dirty="0" err="1">
                <a:latin typeface="LiberationMono"/>
              </a:rPr>
              <a:t>FsrmAutoQuota</a:t>
            </a:r>
            <a:r>
              <a:rPr lang="en-US" sz="1400" dirty="0">
                <a:latin typeface="LiberationMono"/>
              </a:rPr>
              <a:t> 		</a:t>
            </a:r>
            <a:r>
              <a:rPr lang="en-US" dirty="0">
                <a:latin typeface="LiberationSerif"/>
              </a:rPr>
              <a:t>Creates an auto-apply quota</a:t>
            </a:r>
          </a:p>
          <a:p>
            <a:r>
              <a:rPr lang="en-US" sz="1400" dirty="0">
                <a:latin typeface="LiberationMono"/>
              </a:rPr>
              <a:t>New-</a:t>
            </a:r>
            <a:r>
              <a:rPr lang="en-US" sz="1400" dirty="0" err="1">
                <a:latin typeface="LiberationMono"/>
              </a:rPr>
              <a:t>FsrmFileGroup</a:t>
            </a:r>
            <a:r>
              <a:rPr lang="en-US" sz="1400" dirty="0">
                <a:latin typeface="LiberationMono"/>
              </a:rPr>
              <a:t> 		</a:t>
            </a:r>
            <a:r>
              <a:rPr lang="en-US" dirty="0">
                <a:latin typeface="LiberationSerif"/>
              </a:rPr>
              <a:t>Creates a file group</a:t>
            </a:r>
          </a:p>
          <a:p>
            <a:r>
              <a:rPr lang="en-US" sz="1400" dirty="0">
                <a:latin typeface="LiberationMono"/>
              </a:rPr>
              <a:t>New-</a:t>
            </a:r>
            <a:r>
              <a:rPr lang="en-US" sz="1400" dirty="0" err="1">
                <a:latin typeface="LiberationMono"/>
              </a:rPr>
              <a:t>FsrmFileScreen</a:t>
            </a:r>
            <a:r>
              <a:rPr lang="en-US" sz="1400" dirty="0">
                <a:latin typeface="LiberationMono"/>
              </a:rPr>
              <a:t> 		</a:t>
            </a:r>
            <a:r>
              <a:rPr lang="en-US" dirty="0">
                <a:latin typeface="LiberationSerif"/>
              </a:rPr>
              <a:t>Creates a file screen</a:t>
            </a:r>
          </a:p>
          <a:p>
            <a:r>
              <a:rPr lang="en-US" sz="1400" dirty="0">
                <a:latin typeface="LiberationMono"/>
              </a:rPr>
              <a:t>New-</a:t>
            </a:r>
            <a:r>
              <a:rPr lang="en-US" sz="1400" dirty="0" err="1">
                <a:latin typeface="LiberationMono"/>
              </a:rPr>
              <a:t>FsrmQuota</a:t>
            </a:r>
            <a:r>
              <a:rPr lang="en-US" sz="1400" dirty="0">
                <a:latin typeface="LiberationMono"/>
              </a:rPr>
              <a:t> 		</a:t>
            </a:r>
            <a:r>
              <a:rPr lang="en-US" dirty="0">
                <a:latin typeface="LiberationSerif"/>
              </a:rPr>
              <a:t>Creates an FSRM quota</a:t>
            </a:r>
          </a:p>
          <a:p>
            <a:r>
              <a:rPr lang="en-US" sz="1400" dirty="0">
                <a:latin typeface="LiberationMono"/>
              </a:rPr>
              <a:t>New-</a:t>
            </a:r>
            <a:r>
              <a:rPr lang="en-US" sz="1400" dirty="0" err="1">
                <a:latin typeface="LiberationMono"/>
              </a:rPr>
              <a:t>FsrmQuotaTemplate</a:t>
            </a:r>
            <a:r>
              <a:rPr lang="en-US" sz="1400" dirty="0">
                <a:latin typeface="LiberationMono"/>
              </a:rPr>
              <a:t> 	</a:t>
            </a:r>
            <a:r>
              <a:rPr lang="en-US" dirty="0">
                <a:latin typeface="LiberationSerif"/>
              </a:rPr>
              <a:t>Creates a quota template</a:t>
            </a:r>
          </a:p>
          <a:p>
            <a:r>
              <a:rPr lang="en-US" sz="1400" dirty="0">
                <a:latin typeface="LiberationMono"/>
              </a:rPr>
              <a:t>Remove-</a:t>
            </a:r>
            <a:r>
              <a:rPr lang="en-US" sz="1400" dirty="0" err="1">
                <a:latin typeface="LiberationMono"/>
              </a:rPr>
              <a:t>FsrmClassificationRule</a:t>
            </a:r>
            <a:r>
              <a:rPr lang="en-US" sz="1400" dirty="0">
                <a:latin typeface="LiberationMono"/>
              </a:rPr>
              <a:t> 	</a:t>
            </a:r>
            <a:r>
              <a:rPr lang="en-US" dirty="0">
                <a:latin typeface="LiberationSerif"/>
              </a:rPr>
              <a:t>Removes classification rules</a:t>
            </a:r>
          </a:p>
          <a:p>
            <a:r>
              <a:rPr lang="en-US" sz="1400" dirty="0">
                <a:latin typeface="LiberationMono"/>
              </a:rPr>
              <a:t>Remove-</a:t>
            </a:r>
            <a:r>
              <a:rPr lang="en-US" sz="1400" dirty="0" err="1">
                <a:latin typeface="LiberationMono"/>
              </a:rPr>
              <a:t>FsrmFileScreen</a:t>
            </a:r>
            <a:r>
              <a:rPr lang="en-US" sz="1400" dirty="0">
                <a:latin typeface="LiberationMono"/>
              </a:rPr>
              <a:t> 		</a:t>
            </a:r>
            <a:r>
              <a:rPr lang="en-US" dirty="0">
                <a:latin typeface="LiberationSerif"/>
              </a:rPr>
              <a:t>Removes a file screen</a:t>
            </a:r>
          </a:p>
          <a:p>
            <a:r>
              <a:rPr lang="en-US" sz="1400" dirty="0">
                <a:latin typeface="LiberationMono"/>
              </a:rPr>
              <a:t>Remove-</a:t>
            </a:r>
            <a:r>
              <a:rPr lang="en-US" sz="1400" dirty="0" err="1">
                <a:latin typeface="LiberationMono"/>
              </a:rPr>
              <a:t>FsrmQuota</a:t>
            </a:r>
            <a:r>
              <a:rPr lang="en-US" sz="1400" dirty="0">
                <a:latin typeface="LiberationMono"/>
              </a:rPr>
              <a:t> 		</a:t>
            </a:r>
            <a:r>
              <a:rPr lang="en-US" dirty="0">
                <a:latin typeface="LiberationSerif"/>
              </a:rPr>
              <a:t>Removes an FSRM quota from the server</a:t>
            </a:r>
          </a:p>
          <a:p>
            <a:r>
              <a:rPr lang="en-US" sz="1400" dirty="0">
                <a:latin typeface="LiberationMono"/>
              </a:rPr>
              <a:t>Set-</a:t>
            </a:r>
            <a:r>
              <a:rPr lang="en-US" sz="1400" dirty="0" err="1">
                <a:latin typeface="LiberationMono"/>
              </a:rPr>
              <a:t>FsrmFileScreen</a:t>
            </a:r>
            <a:r>
              <a:rPr lang="en-US" sz="1400" dirty="0">
                <a:latin typeface="LiberationMono"/>
              </a:rPr>
              <a:t> 		</a:t>
            </a:r>
            <a:r>
              <a:rPr lang="en-US" dirty="0">
                <a:latin typeface="LiberationSerif"/>
              </a:rPr>
              <a:t>Changes the configuration settings of a file screen</a:t>
            </a:r>
          </a:p>
          <a:p>
            <a:r>
              <a:rPr lang="en-US" sz="1400" dirty="0">
                <a:latin typeface="LiberationMono"/>
              </a:rPr>
              <a:t>Set-</a:t>
            </a:r>
            <a:r>
              <a:rPr lang="en-US" sz="1400" dirty="0" err="1">
                <a:latin typeface="LiberationMono"/>
              </a:rPr>
              <a:t>FsrmQuota</a:t>
            </a:r>
            <a:r>
              <a:rPr lang="en-US" sz="1400" dirty="0">
                <a:latin typeface="LiberationMono"/>
              </a:rPr>
              <a:t> 		</a:t>
            </a:r>
            <a:r>
              <a:rPr lang="en-US" dirty="0">
                <a:latin typeface="LiberationSerif"/>
              </a:rPr>
              <a:t>Changes the configuration settings for an FSRM quota</a:t>
            </a:r>
            <a:endParaRPr lang="en-US" dirty="0"/>
          </a:p>
        </p:txBody>
      </p:sp>
    </p:spTree>
    <p:extLst>
      <p:ext uri="{BB962C8B-B14F-4D97-AF65-F5344CB8AC3E}">
        <p14:creationId xmlns:p14="http://schemas.microsoft.com/office/powerpoint/2010/main" val="1831153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08-06 08:53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3.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4.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07.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2.xml><?xml version="1.0" encoding="utf-8"?>
<p:tagLst xmlns:a="http://schemas.openxmlformats.org/drawingml/2006/main" xmlns:r="http://schemas.openxmlformats.org/officeDocument/2006/relationships" xmlns:p="http://schemas.openxmlformats.org/presentationml/2006/main">
  <p:tag name="SHAPENAME" val="5. Source"/>
</p:tagLst>
</file>

<file path=ppt/tags/tag1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4.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5.xml><?xml version="1.0" encoding="utf-8"?>
<p:tagLst xmlns:a="http://schemas.openxmlformats.org/drawingml/2006/main" xmlns:r="http://schemas.openxmlformats.org/officeDocument/2006/relationships" xmlns:p="http://schemas.openxmlformats.org/presentationml/2006/main">
  <p:tag name="SHAPENAME" val="TopLine"/>
</p:tagLst>
</file>

<file path=ppt/tags/tag1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9.xml><?xml version="1.0" encoding="utf-8"?>
<p:tagLst xmlns:a="http://schemas.openxmlformats.org/drawingml/2006/main" xmlns:r="http://schemas.openxmlformats.org/officeDocument/2006/relationships" xmlns:p="http://schemas.openxmlformats.org/presentationml/2006/main">
  <p:tag name="SHAPENAME" val="5. Sourc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SHAPENAME" val="LogoImage"/>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1.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2.xml><?xml version="1.0" encoding="utf-8"?>
<p:tagLst xmlns:a="http://schemas.openxmlformats.org/drawingml/2006/main" xmlns:r="http://schemas.openxmlformats.org/officeDocument/2006/relationships" xmlns:p="http://schemas.openxmlformats.org/presentationml/2006/main">
  <p:tag name="SHAPENAME" val="TopLine"/>
</p:tagLst>
</file>

<file path=ppt/tags/tag1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4.xml><?xml version="1.0" encoding="utf-8"?>
<p:tagLst xmlns:a="http://schemas.openxmlformats.org/drawingml/2006/main" xmlns:r="http://schemas.openxmlformats.org/officeDocument/2006/relationships" xmlns:p="http://schemas.openxmlformats.org/presentationml/2006/main">
  <p:tag name="SHAPENAME" val="Grid"/>
</p:tagLst>
</file>

<file path=ppt/tags/tag145.xml><?xml version="1.0" encoding="utf-8"?>
<p:tagLst xmlns:a="http://schemas.openxmlformats.org/drawingml/2006/main" xmlns:r="http://schemas.openxmlformats.org/officeDocument/2006/relationships" xmlns:p="http://schemas.openxmlformats.org/presentationml/2006/main">
  <p:tag name="SHAPENAME" val="4. Footnote"/>
</p:tagLst>
</file>

<file path=ppt/tags/tag146.xml><?xml version="1.0" encoding="utf-8"?>
<p:tagLst xmlns:a="http://schemas.openxmlformats.org/drawingml/2006/main" xmlns:r="http://schemas.openxmlformats.org/officeDocument/2006/relationships" xmlns:p="http://schemas.openxmlformats.org/presentationml/2006/main">
  <p:tag name="NAME" val="Moon"/>
</p:tagLst>
</file>

<file path=ppt/tags/tag147.xml><?xml version="1.0" encoding="utf-8"?>
<p:tagLst xmlns:a="http://schemas.openxmlformats.org/drawingml/2006/main" xmlns:r="http://schemas.openxmlformats.org/officeDocument/2006/relationships" xmlns:p="http://schemas.openxmlformats.org/presentationml/2006/main">
  <p:tag name="NAME" val="Moon"/>
</p:tagLst>
</file>

<file path=ppt/tags/tag148.xml><?xml version="1.0" encoding="utf-8"?>
<p:tagLst xmlns:a="http://schemas.openxmlformats.org/drawingml/2006/main" xmlns:r="http://schemas.openxmlformats.org/officeDocument/2006/relationships" xmlns:p="http://schemas.openxmlformats.org/presentationml/2006/main">
  <p:tag name="NAME" val="Moon"/>
</p:tagLst>
</file>

<file path=ppt/tags/tag149.xml><?xml version="1.0" encoding="utf-8"?>
<p:tagLst xmlns:a="http://schemas.openxmlformats.org/drawingml/2006/main" xmlns:r="http://schemas.openxmlformats.org/officeDocument/2006/relationships" xmlns:p="http://schemas.openxmlformats.org/presentationml/2006/main">
  <p:tag name="NAME" val="Moon"/>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ANGLE" val="5"/>
</p:tagLst>
</file>

<file path=ppt/tags/tag152.xml><?xml version="1.0" encoding="utf-8"?>
<p:tagLst xmlns:a="http://schemas.openxmlformats.org/drawingml/2006/main" xmlns:r="http://schemas.openxmlformats.org/officeDocument/2006/relationships" xmlns:p="http://schemas.openxmlformats.org/presentationml/2006/main">
  <p:tag name="ANGLE" val="5"/>
</p:tagLst>
</file>

<file path=ppt/tags/tag153.xml><?xml version="1.0" encoding="utf-8"?>
<p:tagLst xmlns:a="http://schemas.openxmlformats.org/drawingml/2006/main" xmlns:r="http://schemas.openxmlformats.org/officeDocument/2006/relationships" xmlns:p="http://schemas.openxmlformats.org/presentationml/2006/main">
  <p:tag name="ANGLE" val="4"/>
</p:tagLst>
</file>

<file path=ppt/tags/tag154.xml><?xml version="1.0" encoding="utf-8"?>
<p:tagLst xmlns:a="http://schemas.openxmlformats.org/drawingml/2006/main" xmlns:r="http://schemas.openxmlformats.org/officeDocument/2006/relationships" xmlns:p="http://schemas.openxmlformats.org/presentationml/2006/main">
  <p:tag name="ANGLE" val="4"/>
</p:tagLst>
</file>

<file path=ppt/tags/tag155.xml><?xml version="1.0" encoding="utf-8"?>
<p:tagLst xmlns:a="http://schemas.openxmlformats.org/drawingml/2006/main" xmlns:r="http://schemas.openxmlformats.org/officeDocument/2006/relationships" xmlns:p="http://schemas.openxmlformats.org/presentationml/2006/main">
  <p:tag name="ANGLE" val="3"/>
</p:tagLst>
</file>

<file path=ppt/tags/tag156.xml><?xml version="1.0" encoding="utf-8"?>
<p:tagLst xmlns:a="http://schemas.openxmlformats.org/drawingml/2006/main" xmlns:r="http://schemas.openxmlformats.org/officeDocument/2006/relationships" xmlns:p="http://schemas.openxmlformats.org/presentationml/2006/main">
  <p:tag name="ANGLE" val="3"/>
</p:tagLst>
</file>

<file path=ppt/tags/tag157.xml><?xml version="1.0" encoding="utf-8"?>
<p:tagLst xmlns:a="http://schemas.openxmlformats.org/drawingml/2006/main" xmlns:r="http://schemas.openxmlformats.org/officeDocument/2006/relationships" xmlns:p="http://schemas.openxmlformats.org/presentationml/2006/main">
  <p:tag name="ANGLE" val="2"/>
</p:tagLst>
</file>

<file path=ppt/tags/tag158.xml><?xml version="1.0" encoding="utf-8"?>
<p:tagLst xmlns:a="http://schemas.openxmlformats.org/drawingml/2006/main" xmlns:r="http://schemas.openxmlformats.org/officeDocument/2006/relationships" xmlns:p="http://schemas.openxmlformats.org/presentationml/2006/main">
  <p:tag name="ANGLE" val="2"/>
</p:tagLst>
</file>

<file path=ppt/tags/tag159.xml><?xml version="1.0" encoding="utf-8"?>
<p:tagLst xmlns:a="http://schemas.openxmlformats.org/drawingml/2006/main" xmlns:r="http://schemas.openxmlformats.org/officeDocument/2006/relationships" xmlns:p="http://schemas.openxmlformats.org/presentationml/2006/main">
  <p:tag name="ANGLE" val="1"/>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1"/>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3.xml><?xml version="1.0" encoding="utf-8"?>
<p:tagLst xmlns:a="http://schemas.openxmlformats.org/drawingml/2006/main" xmlns:r="http://schemas.openxmlformats.org/officeDocument/2006/relationships" xmlns:p="http://schemas.openxmlformats.org/presentationml/2006/main">
  <p:tag name="SHAPENAME" val="LogoImage"/>
</p:tagLst>
</file>

<file path=ppt/tags/tag164.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5.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66.xml><?xml version="1.0" encoding="utf-8"?>
<p:tagLst xmlns:a="http://schemas.openxmlformats.org/drawingml/2006/main" xmlns:r="http://schemas.openxmlformats.org/officeDocument/2006/relationships" xmlns:p="http://schemas.openxmlformats.org/presentationml/2006/main">
  <p:tag name="SHAPENAME" val="Subtitle"/>
</p:tagLst>
</file>

<file path=ppt/tags/tag167.xml><?xml version="1.0" encoding="utf-8"?>
<p:tagLst xmlns:a="http://schemas.openxmlformats.org/drawingml/2006/main" xmlns:r="http://schemas.openxmlformats.org/officeDocument/2006/relationships" xmlns:p="http://schemas.openxmlformats.org/presentationml/2006/main">
  <p:tag name="SHAPENAME" val="Title"/>
</p:tagLst>
</file>

<file path=ppt/tags/tag168.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4.xml><?xml version="1.0" encoding="utf-8"?>
<p:tagLst xmlns:a="http://schemas.openxmlformats.org/drawingml/2006/main" xmlns:r="http://schemas.openxmlformats.org/officeDocument/2006/relationships" xmlns:p="http://schemas.openxmlformats.org/presentationml/2006/main">
  <p:tag name="SHAPENAME" val="5. Source"/>
</p:tagLst>
</file>

<file path=ppt/tags/tag17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8.xml><?xml version="1.0" encoding="utf-8"?>
<p:tagLst xmlns:a="http://schemas.openxmlformats.org/drawingml/2006/main" xmlns:r="http://schemas.openxmlformats.org/officeDocument/2006/relationships" xmlns:p="http://schemas.openxmlformats.org/presentationml/2006/main">
  <p:tag name="SHAPENAME" val="5. Sourc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1.xml><?xml version="1.0" encoding="utf-8"?>
<p:tagLst xmlns:a="http://schemas.openxmlformats.org/drawingml/2006/main" xmlns:r="http://schemas.openxmlformats.org/officeDocument/2006/relationships" xmlns:p="http://schemas.openxmlformats.org/presentationml/2006/main">
  <p:tag name="SHAPENAME" val="5. Source"/>
</p:tagLst>
</file>

<file path=ppt/tags/tag19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195.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9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4.xml><?xml version="1.0" encoding="utf-8"?>
<p:tagLst xmlns:a="http://schemas.openxmlformats.org/drawingml/2006/main" xmlns:r="http://schemas.openxmlformats.org/officeDocument/2006/relationships" xmlns:p="http://schemas.openxmlformats.org/presentationml/2006/main">
  <p:tag name="SHAPENAME" val="5. Source"/>
</p:tagLst>
</file>

<file path=ppt/tags/tag20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0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6.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7.xml><?xml version="1.0" encoding="utf-8"?>
<p:tagLst xmlns:a="http://schemas.openxmlformats.org/drawingml/2006/main" xmlns:r="http://schemas.openxmlformats.org/officeDocument/2006/relationships" xmlns:p="http://schemas.openxmlformats.org/presentationml/2006/main">
  <p:tag name="SHAPENAME" val="5. Source"/>
</p:tagLst>
</file>

<file path=ppt/tags/tag21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5. Source"/>
</p:tagLst>
</file>

<file path=ppt/tags/tag2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1.xml><?xml version="1.0" encoding="utf-8"?>
<p:tagLst xmlns:a="http://schemas.openxmlformats.org/drawingml/2006/main" xmlns:r="http://schemas.openxmlformats.org/officeDocument/2006/relationships" xmlns:p="http://schemas.openxmlformats.org/presentationml/2006/main">
  <p:tag name="SHAPENAME" val="5. Source"/>
</p:tagLst>
</file>

<file path=ppt/tags/tag24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4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4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4.xml><?xml version="1.0" encoding="utf-8"?>
<p:tagLst xmlns:a="http://schemas.openxmlformats.org/drawingml/2006/main" xmlns:r="http://schemas.openxmlformats.org/officeDocument/2006/relationships" xmlns:p="http://schemas.openxmlformats.org/presentationml/2006/main">
  <p:tag name="SHAPENAME" val="5. Source"/>
</p:tagLst>
</file>

<file path=ppt/tags/tag2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6.xml><?xml version="1.0" encoding="utf-8"?>
<p:tagLst xmlns:a="http://schemas.openxmlformats.org/drawingml/2006/main" xmlns:r="http://schemas.openxmlformats.org/officeDocument/2006/relationships" xmlns:p="http://schemas.openxmlformats.org/presentationml/2006/main">
  <p:tag name="SHAPENAME" val="BottomLine"/>
</p:tagLst>
</file>

<file path=ppt/tags/tag257.xml><?xml version="1.0" encoding="utf-8"?>
<p:tagLst xmlns:a="http://schemas.openxmlformats.org/drawingml/2006/main" xmlns:r="http://schemas.openxmlformats.org/officeDocument/2006/relationships" xmlns:p="http://schemas.openxmlformats.org/presentationml/2006/main">
  <p:tag name="SHAPENAME" val="TopLine"/>
</p:tagLst>
</file>

<file path=ppt/tags/tag25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1.xml><?xml version="1.0" encoding="utf-8"?>
<p:tagLst xmlns:a="http://schemas.openxmlformats.org/drawingml/2006/main" xmlns:r="http://schemas.openxmlformats.org/officeDocument/2006/relationships" xmlns:p="http://schemas.openxmlformats.org/presentationml/2006/main">
  <p:tag name="SHAPENAME" val="5. Source"/>
</p:tagLst>
</file>

<file path=ppt/tags/tag2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5.xml><?xml version="1.0" encoding="utf-8"?>
<p:tagLst xmlns:a="http://schemas.openxmlformats.org/drawingml/2006/main" xmlns:r="http://schemas.openxmlformats.org/officeDocument/2006/relationships" xmlns:p="http://schemas.openxmlformats.org/presentationml/2006/main">
  <p:tag name="SHAPENAME" val="5. Source"/>
</p:tagLst>
</file>

<file path=ppt/tags/tag26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SHAPENAME" val="LogoImage"/>
</p:tagLst>
</file>

<file path=ppt/tags/tag269.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272.xml><?xml version="1.0" encoding="utf-8"?>
<p:tagLst xmlns:a="http://schemas.openxmlformats.org/drawingml/2006/main" xmlns:r="http://schemas.openxmlformats.org/officeDocument/2006/relationships" xmlns:p="http://schemas.openxmlformats.org/presentationml/2006/main">
  <p:tag name="SHAPENAME" val="ClientLogo"/>
</p:tagLst>
</file>

<file path=ppt/tags/tag273.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74.xml><?xml version="1.0" encoding="utf-8"?>
<p:tagLst xmlns:a="http://schemas.openxmlformats.org/drawingml/2006/main" xmlns:r="http://schemas.openxmlformats.org/officeDocument/2006/relationships" xmlns:p="http://schemas.openxmlformats.org/presentationml/2006/main">
  <p:tag name="SHAPENAME" val="Subtitle"/>
</p:tagLst>
</file>

<file path=ppt/tags/tag275.xml><?xml version="1.0" encoding="utf-8"?>
<p:tagLst xmlns:a="http://schemas.openxmlformats.org/drawingml/2006/main" xmlns:r="http://schemas.openxmlformats.org/officeDocument/2006/relationships" xmlns:p="http://schemas.openxmlformats.org/presentationml/2006/main">
  <p:tag name="SHAPENAME" val="Titl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9G.Nan_h2BhijW1ZjvRdw"/>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cmKxiPOyPBLSUxGGCXgMd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J78W7StHFB9oQTjCMCB3u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GS22G8uRR2PyCob3yQ9X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DNQXg6DBVmsRN5bxwNoxWQ"/>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3. Subtitle"/>
</p:tagLst>
</file>

<file path=ppt/tags/tag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5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8.xml><?xml version="1.0" encoding="utf-8"?>
<p:tagLst xmlns:a="http://schemas.openxmlformats.org/drawingml/2006/main" xmlns:r="http://schemas.openxmlformats.org/officeDocument/2006/relationships" xmlns:p="http://schemas.openxmlformats.org/presentationml/2006/main">
  <p:tag name="SHAPENAME" val="5. Source"/>
</p:tagLst>
</file>

<file path=ppt/tags/tag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81.xml><?xml version="1.0" encoding="utf-8"?>
<p:tagLst xmlns:a="http://schemas.openxmlformats.org/drawingml/2006/main" xmlns:r="http://schemas.openxmlformats.org/officeDocument/2006/relationships" xmlns:p="http://schemas.openxmlformats.org/presentationml/2006/main">
  <p:tag name="SHAPENAME" val="5. Source"/>
</p:tagLst>
</file>

<file path=ppt/tags/tag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8811DD9E-8123-46B5-828A-C04C9662DDCB}"/>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Firm-English (United States)-Normal.potx" id="{62466BB0-13DA-437B-8DE7-97FD25D2A341}" vid="{6592001C-CD0C-492B-A46D-8B4EF9FAD566}"/>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478</TotalTime>
  <Words>629</Words>
  <Application>Microsoft Office PowerPoint</Application>
  <PresentationFormat>Widescreen</PresentationFormat>
  <Paragraphs>44</Paragraphs>
  <Slides>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7" baseType="lpstr">
      <vt:lpstr>LiberationMono</vt:lpstr>
      <vt:lpstr>LiberationSerif</vt:lpstr>
      <vt:lpstr>LiberationSerif-Bold</vt:lpstr>
      <vt:lpstr>LiberationSerif-Italic</vt:lpstr>
      <vt:lpstr>Arial</vt:lpstr>
      <vt:lpstr>Georgia</vt:lpstr>
      <vt:lpstr>Segoe UI</vt:lpstr>
      <vt:lpstr>Wingdings</vt:lpstr>
      <vt:lpstr>White</vt:lpstr>
      <vt:lpstr>Contrast</vt:lpstr>
      <vt:lpstr>think-cell Slide</vt:lpstr>
      <vt:lpstr>Disk quotas – File Service Resource Manager</vt:lpstr>
      <vt:lpstr>Agenda</vt:lpstr>
      <vt:lpstr>Configuring Disk Quotas</vt:lpstr>
      <vt:lpstr>File Server Resource Manger</vt:lpstr>
      <vt:lpstr>Installing the FSRM Role Service</vt:lpstr>
      <vt:lpstr>Installing the FSRM Role Service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quotas – File Service Resource Manager</dc:title>
  <dc:subject/>
  <dc:creator>Lam Nguyen</dc:creator>
  <cp:keywords/>
  <dc:description/>
  <cp:lastModifiedBy>Lam Nguyen</cp:lastModifiedBy>
  <cp:revision>9</cp:revision>
  <cp:lastPrinted>2018-10-30T20:37:12Z</cp:lastPrinted>
  <dcterms:created xsi:type="dcterms:W3CDTF">2020-11-30T04:45:31Z</dcterms:created>
  <dcterms:modified xsi:type="dcterms:W3CDTF">2020-12-02T10:47:20Z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2020-08-06 08:53 PM</vt:lpwstr>
  </property>
  <property fmtid="{D5CDD505-2E9C-101B-9397-08002B2CF9AE}" pid="8" name="TemplateCreated">
    <vt:lpwstr>2019-02-27 01:18 PM</vt:lpwstr>
  </property>
</Properties>
</file>