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notesSlides/notesSlide1.xml" ContentType="application/vnd.openxmlformats-officedocument.presentationml.notesSlide+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Lst>
  <p:notesMasterIdLst>
    <p:notesMasterId r:id="rId20"/>
  </p:notesMasterIdLst>
  <p:handoutMasterIdLst>
    <p:handoutMasterId r:id="rId21"/>
  </p:handoutMasterIdLst>
  <p:sldIdLst>
    <p:sldId id="256" r:id="rId3"/>
    <p:sldId id="3701" r:id="rId4"/>
    <p:sldId id="3703" r:id="rId5"/>
    <p:sldId id="3704" r:id="rId6"/>
    <p:sldId id="3702" r:id="rId7"/>
    <p:sldId id="3709" r:id="rId8"/>
    <p:sldId id="3711" r:id="rId9"/>
    <p:sldId id="3705" r:id="rId10"/>
    <p:sldId id="3710" r:id="rId11"/>
    <p:sldId id="3706" r:id="rId12"/>
    <p:sldId id="3712" r:id="rId13"/>
    <p:sldId id="3717" r:id="rId14"/>
    <p:sldId id="3707" r:id="rId15"/>
    <p:sldId id="3714" r:id="rId16"/>
    <p:sldId id="3715" r:id="rId17"/>
    <p:sldId id="3708" r:id="rId18"/>
    <p:sldId id="3713" r:id="rId19"/>
  </p:sldIdLst>
  <p:sldSz cx="12192000" cy="6858000"/>
  <p:notesSz cx="7102475" cy="9388475"/>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497640-9F12-D0D7-23C7-745A10EB2387}" name="Srikanth Jayarajan" initials="SJ" userId="dMYpSlfjzFcYPEDsXjVgLmU1LCIkAjLNCqtAilE+2dM="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21" autoAdjust="0"/>
  </p:normalViewPr>
  <p:slideViewPr>
    <p:cSldViewPr snapToGrid="0" snapToObjects="1">
      <p:cViewPr varScale="1">
        <p:scale>
          <a:sx n="108" d="100"/>
          <a:sy n="108" d="100"/>
        </p:scale>
        <p:origin x="654" y="9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44" y="1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23 February 2021</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22 February 2021</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kern="1200" baseline="0" dirty="0">
                <a:solidFill>
                  <a:schemeClr val="tx1"/>
                </a:solidFill>
                <a:latin typeface="+mn-lt"/>
                <a:ea typeface="+mn-ea"/>
                <a:cs typeface="Arial" panose="020B0604020202020204" pitchFamily="34" charset="0"/>
              </a:rPr>
              <a:t>For more information about shielded virtual machines, refer to: “Guarded fabric and shielded VMs overview” at: http://aka.ms/m83kd3</a:t>
            </a:r>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22 February 2021</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12</a:t>
            </a:fld>
            <a:endParaRPr lang="en-US"/>
          </a:p>
        </p:txBody>
      </p:sp>
    </p:spTree>
    <p:extLst>
      <p:ext uri="{BB962C8B-B14F-4D97-AF65-F5344CB8AC3E}">
        <p14:creationId xmlns:p14="http://schemas.microsoft.com/office/powerpoint/2010/main" val="110969693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tags" Target="../tags/tag112.xml"/><Relationship Id="rId18" Type="http://schemas.openxmlformats.org/officeDocument/2006/relationships/image" Target="../media/image5.emf"/><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tags" Target="../tags/tag111.xml"/><Relationship Id="rId17" Type="http://schemas.openxmlformats.org/officeDocument/2006/relationships/oleObject" Target="../embeddings/oleObject9.bin"/><Relationship Id="rId2" Type="http://schemas.openxmlformats.org/officeDocument/2006/relationships/tags" Target="../tags/tag101.xml"/><Relationship Id="rId16" Type="http://schemas.openxmlformats.org/officeDocument/2006/relationships/slideMaster" Target="../slideMasters/slideMaster1.xml"/><Relationship Id="rId1" Type="http://schemas.openxmlformats.org/officeDocument/2006/relationships/vmlDrawing" Target="../drawings/vmlDrawing9.vml"/><Relationship Id="rId6" Type="http://schemas.openxmlformats.org/officeDocument/2006/relationships/tags" Target="../tags/tag105.xml"/><Relationship Id="rId11" Type="http://schemas.openxmlformats.org/officeDocument/2006/relationships/tags" Target="../tags/tag110.xml"/><Relationship Id="rId5" Type="http://schemas.openxmlformats.org/officeDocument/2006/relationships/tags" Target="../tags/tag104.xml"/><Relationship Id="rId15" Type="http://schemas.openxmlformats.org/officeDocument/2006/relationships/tags" Target="../tags/tag114.xml"/><Relationship Id="rId10" Type="http://schemas.openxmlformats.org/officeDocument/2006/relationships/tags" Target="../tags/tag109.xml"/><Relationship Id="rId4" Type="http://schemas.openxmlformats.org/officeDocument/2006/relationships/tags" Target="../tags/tag103.xml"/><Relationship Id="rId9" Type="http://schemas.openxmlformats.org/officeDocument/2006/relationships/tags" Target="../tags/tag108.xml"/><Relationship Id="rId14" Type="http://schemas.openxmlformats.org/officeDocument/2006/relationships/tags" Target="../tags/tag113.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image" Target="../media/image1.emf"/><Relationship Id="rId2" Type="http://schemas.openxmlformats.org/officeDocument/2006/relationships/tags" Target="../tags/tag115.xml"/><Relationship Id="rId16" Type="http://schemas.openxmlformats.org/officeDocument/2006/relationships/oleObject" Target="../embeddings/oleObject10.bin"/><Relationship Id="rId1" Type="http://schemas.openxmlformats.org/officeDocument/2006/relationships/vmlDrawing" Target="../drawings/vmlDrawing10.vml"/><Relationship Id="rId6" Type="http://schemas.openxmlformats.org/officeDocument/2006/relationships/tags" Target="../tags/tag119.xml"/><Relationship Id="rId11" Type="http://schemas.openxmlformats.org/officeDocument/2006/relationships/tags" Target="../tags/tag124.xml"/><Relationship Id="rId5" Type="http://schemas.openxmlformats.org/officeDocument/2006/relationships/tags" Target="../tags/tag118.xml"/><Relationship Id="rId15" Type="http://schemas.openxmlformats.org/officeDocument/2006/relationships/slideMaster" Target="../slideMasters/slideMaster1.xml"/><Relationship Id="rId10" Type="http://schemas.openxmlformats.org/officeDocument/2006/relationships/tags" Target="../tags/tag123.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0.xml"/><Relationship Id="rId7" Type="http://schemas.openxmlformats.org/officeDocument/2006/relationships/tags" Target="../tags/tag13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slideMaster" Target="../slideMasters/slideMaster1.xml"/><Relationship Id="rId4" Type="http://schemas.openxmlformats.org/officeDocument/2006/relationships/tags" Target="../tags/tag138.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40.xml"/><Relationship Id="rId7" Type="http://schemas.openxmlformats.org/officeDocument/2006/relationships/image" Target="../media/image2.emf"/><Relationship Id="rId2" Type="http://schemas.openxmlformats.org/officeDocument/2006/relationships/tags" Target="../tags/tag139.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14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image" Target="../media/image2.emf"/><Relationship Id="rId3" Type="http://schemas.openxmlformats.org/officeDocument/2006/relationships/tags" Target="../tags/tag166.xml"/><Relationship Id="rId7" Type="http://schemas.openxmlformats.org/officeDocument/2006/relationships/tags" Target="../tags/tag170.xml"/><Relationship Id="rId12" Type="http://schemas.openxmlformats.org/officeDocument/2006/relationships/oleObject" Target="../embeddings/oleObject13.bin"/><Relationship Id="rId2" Type="http://schemas.openxmlformats.org/officeDocument/2006/relationships/tags" Target="../tags/tag165.xml"/><Relationship Id="rId1" Type="http://schemas.openxmlformats.org/officeDocument/2006/relationships/vmlDrawing" Target="../drawings/vmlDrawing13.vml"/><Relationship Id="rId6" Type="http://schemas.openxmlformats.org/officeDocument/2006/relationships/tags" Target="../tags/tag169.xml"/><Relationship Id="rId11" Type="http://schemas.openxmlformats.org/officeDocument/2006/relationships/image" Target="../media/image7.png"/><Relationship Id="rId5" Type="http://schemas.openxmlformats.org/officeDocument/2006/relationships/tags" Target="../tags/tag168.xml"/><Relationship Id="rId10" Type="http://schemas.openxmlformats.org/officeDocument/2006/relationships/slideMaster" Target="../slideMasters/slideMaster2.xml"/><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9.xml"/><Relationship Id="rId3" Type="http://schemas.openxmlformats.org/officeDocument/2006/relationships/tags" Target="../tags/tag174.xml"/><Relationship Id="rId7" Type="http://schemas.openxmlformats.org/officeDocument/2006/relationships/tags" Target="../tags/tag178.xml"/><Relationship Id="rId2" Type="http://schemas.openxmlformats.org/officeDocument/2006/relationships/tags" Target="../tags/tag173.xml"/><Relationship Id="rId1" Type="http://schemas.openxmlformats.org/officeDocument/2006/relationships/vmlDrawing" Target="../drawings/vmlDrawing14.vml"/><Relationship Id="rId6" Type="http://schemas.openxmlformats.org/officeDocument/2006/relationships/tags" Target="../tags/tag177.xml"/><Relationship Id="rId11" Type="http://schemas.openxmlformats.org/officeDocument/2006/relationships/image" Target="../media/image1.emf"/><Relationship Id="rId5" Type="http://schemas.openxmlformats.org/officeDocument/2006/relationships/tags" Target="../tags/tag176.xml"/><Relationship Id="rId10" Type="http://schemas.openxmlformats.org/officeDocument/2006/relationships/oleObject" Target="../embeddings/oleObject14.bin"/><Relationship Id="rId4" Type="http://schemas.openxmlformats.org/officeDocument/2006/relationships/tags" Target="../tags/tag175.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89.xml"/><Relationship Id="rId7" Type="http://schemas.openxmlformats.org/officeDocument/2006/relationships/tags" Target="../tags/tag193.xml"/><Relationship Id="rId2" Type="http://schemas.openxmlformats.org/officeDocument/2006/relationships/tags" Target="../tags/tag188.xml"/><Relationship Id="rId1" Type="http://schemas.openxmlformats.org/officeDocument/2006/relationships/vmlDrawing" Target="../drawings/vmlDrawing15.vml"/><Relationship Id="rId6" Type="http://schemas.openxmlformats.org/officeDocument/2006/relationships/tags" Target="../tags/tag192.xml"/><Relationship Id="rId5" Type="http://schemas.openxmlformats.org/officeDocument/2006/relationships/tags" Target="../tags/tag191.xml"/><Relationship Id="rId10" Type="http://schemas.openxmlformats.org/officeDocument/2006/relationships/image" Target="../media/image4.emf"/><Relationship Id="rId4" Type="http://schemas.openxmlformats.org/officeDocument/2006/relationships/tags" Target="../tags/tag190.xml"/><Relationship Id="rId9"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2" Type="http://schemas.openxmlformats.org/officeDocument/2006/relationships/tags" Target="../tags/tag194.xml"/><Relationship Id="rId1" Type="http://schemas.openxmlformats.org/officeDocument/2006/relationships/vmlDrawing" Target="../drawings/vmlDrawing16.vml"/><Relationship Id="rId6" Type="http://schemas.openxmlformats.org/officeDocument/2006/relationships/tags" Target="../tags/tag198.xml"/><Relationship Id="rId11" Type="http://schemas.openxmlformats.org/officeDocument/2006/relationships/image" Target="../media/image4.emf"/><Relationship Id="rId5" Type="http://schemas.openxmlformats.org/officeDocument/2006/relationships/tags" Target="../tags/tag197.xml"/><Relationship Id="rId10" Type="http://schemas.openxmlformats.org/officeDocument/2006/relationships/oleObject" Target="../embeddings/oleObject16.bin"/><Relationship Id="rId4" Type="http://schemas.openxmlformats.org/officeDocument/2006/relationships/tags" Target="../tags/tag196.xml"/><Relationship Id="rId9"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07.xml"/><Relationship Id="rId13" Type="http://schemas.openxmlformats.org/officeDocument/2006/relationships/tags" Target="../tags/tag212.xml"/><Relationship Id="rId3" Type="http://schemas.openxmlformats.org/officeDocument/2006/relationships/tags" Target="../tags/tag202.xml"/><Relationship Id="rId7" Type="http://schemas.openxmlformats.org/officeDocument/2006/relationships/tags" Target="../tags/tag206.xml"/><Relationship Id="rId12" Type="http://schemas.openxmlformats.org/officeDocument/2006/relationships/tags" Target="../tags/tag211.xml"/><Relationship Id="rId17" Type="http://schemas.openxmlformats.org/officeDocument/2006/relationships/image" Target="../media/image1.emf"/><Relationship Id="rId2" Type="http://schemas.openxmlformats.org/officeDocument/2006/relationships/tags" Target="../tags/tag201.xml"/><Relationship Id="rId16" Type="http://schemas.openxmlformats.org/officeDocument/2006/relationships/oleObject" Target="../embeddings/oleObject17.bin"/><Relationship Id="rId1" Type="http://schemas.openxmlformats.org/officeDocument/2006/relationships/vmlDrawing" Target="../drawings/vmlDrawing17.vml"/><Relationship Id="rId6" Type="http://schemas.openxmlformats.org/officeDocument/2006/relationships/tags" Target="../tags/tag205.xml"/><Relationship Id="rId11" Type="http://schemas.openxmlformats.org/officeDocument/2006/relationships/tags" Target="../tags/tag210.xml"/><Relationship Id="rId5" Type="http://schemas.openxmlformats.org/officeDocument/2006/relationships/tags" Target="../tags/tag204.xml"/><Relationship Id="rId15" Type="http://schemas.openxmlformats.org/officeDocument/2006/relationships/slideMaster" Target="../slideMasters/slideMaster2.xml"/><Relationship Id="rId10" Type="http://schemas.openxmlformats.org/officeDocument/2006/relationships/tags" Target="../tags/tag209.xml"/><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tags" Target="../tags/tag213.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20.xml"/><Relationship Id="rId13" Type="http://schemas.openxmlformats.org/officeDocument/2006/relationships/tags" Target="../tags/tag225.xml"/><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tags" Target="../tags/tag224.xml"/><Relationship Id="rId17" Type="http://schemas.openxmlformats.org/officeDocument/2006/relationships/image" Target="../media/image1.emf"/><Relationship Id="rId2" Type="http://schemas.openxmlformats.org/officeDocument/2006/relationships/tags" Target="../tags/tag214.xml"/><Relationship Id="rId16" Type="http://schemas.openxmlformats.org/officeDocument/2006/relationships/oleObject" Target="../embeddings/oleObject18.bin"/><Relationship Id="rId1" Type="http://schemas.openxmlformats.org/officeDocument/2006/relationships/vmlDrawing" Target="../drawings/vmlDrawing18.vml"/><Relationship Id="rId6" Type="http://schemas.openxmlformats.org/officeDocument/2006/relationships/tags" Target="../tags/tag218.xml"/><Relationship Id="rId11" Type="http://schemas.openxmlformats.org/officeDocument/2006/relationships/tags" Target="../tags/tag223.xml"/><Relationship Id="rId5" Type="http://schemas.openxmlformats.org/officeDocument/2006/relationships/tags" Target="../tags/tag217.xml"/><Relationship Id="rId15" Type="http://schemas.openxmlformats.org/officeDocument/2006/relationships/slideMaster" Target="../slideMasters/slideMaster2.xml"/><Relationship Id="rId10" Type="http://schemas.openxmlformats.org/officeDocument/2006/relationships/tags" Target="../tags/tag222.xml"/><Relationship Id="rId4" Type="http://schemas.openxmlformats.org/officeDocument/2006/relationships/tags" Target="../tags/tag216.xml"/><Relationship Id="rId9" Type="http://schemas.openxmlformats.org/officeDocument/2006/relationships/tags" Target="../tags/tag221.xml"/><Relationship Id="rId14" Type="http://schemas.openxmlformats.org/officeDocument/2006/relationships/tags" Target="../tags/tag226.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33.xml"/><Relationship Id="rId13" Type="http://schemas.openxmlformats.org/officeDocument/2006/relationships/tags" Target="../tags/tag238.xml"/><Relationship Id="rId3" Type="http://schemas.openxmlformats.org/officeDocument/2006/relationships/tags" Target="../tags/tag228.xml"/><Relationship Id="rId7" Type="http://schemas.openxmlformats.org/officeDocument/2006/relationships/tags" Target="../tags/tag232.xml"/><Relationship Id="rId12" Type="http://schemas.openxmlformats.org/officeDocument/2006/relationships/tags" Target="../tags/tag237.xml"/><Relationship Id="rId17" Type="http://schemas.openxmlformats.org/officeDocument/2006/relationships/image" Target="../media/image8.emf"/><Relationship Id="rId2" Type="http://schemas.openxmlformats.org/officeDocument/2006/relationships/tags" Target="../tags/tag227.xml"/><Relationship Id="rId16" Type="http://schemas.openxmlformats.org/officeDocument/2006/relationships/oleObject" Target="../embeddings/oleObject19.bin"/><Relationship Id="rId1" Type="http://schemas.openxmlformats.org/officeDocument/2006/relationships/vmlDrawing" Target="../drawings/vmlDrawing19.vml"/><Relationship Id="rId6" Type="http://schemas.openxmlformats.org/officeDocument/2006/relationships/tags" Target="../tags/tag231.xml"/><Relationship Id="rId11" Type="http://schemas.openxmlformats.org/officeDocument/2006/relationships/tags" Target="../tags/tag236.xml"/><Relationship Id="rId5" Type="http://schemas.openxmlformats.org/officeDocument/2006/relationships/tags" Target="../tags/tag230.xml"/><Relationship Id="rId15" Type="http://schemas.openxmlformats.org/officeDocument/2006/relationships/slideMaster" Target="../slideMasters/slideMaster2.xml"/><Relationship Id="rId10" Type="http://schemas.openxmlformats.org/officeDocument/2006/relationships/tags" Target="../tags/tag235.xml"/><Relationship Id="rId4" Type="http://schemas.openxmlformats.org/officeDocument/2006/relationships/tags" Target="../tags/tag229.xml"/><Relationship Id="rId9" Type="http://schemas.openxmlformats.org/officeDocument/2006/relationships/tags" Target="../tags/tag234.xml"/><Relationship Id="rId14" Type="http://schemas.openxmlformats.org/officeDocument/2006/relationships/tags" Target="../tags/tag239.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tags" Target="../tags/tag251.xml"/><Relationship Id="rId3" Type="http://schemas.openxmlformats.org/officeDocument/2006/relationships/tags" Target="../tags/tag241.xml"/><Relationship Id="rId7" Type="http://schemas.openxmlformats.org/officeDocument/2006/relationships/tags" Target="../tags/tag245.xml"/><Relationship Id="rId12" Type="http://schemas.openxmlformats.org/officeDocument/2006/relationships/tags" Target="../tags/tag250.xml"/><Relationship Id="rId17" Type="http://schemas.openxmlformats.org/officeDocument/2006/relationships/image" Target="../media/image1.emf"/><Relationship Id="rId2" Type="http://schemas.openxmlformats.org/officeDocument/2006/relationships/tags" Target="../tags/tag240.xml"/><Relationship Id="rId16" Type="http://schemas.openxmlformats.org/officeDocument/2006/relationships/oleObject" Target="../embeddings/oleObject20.bin"/><Relationship Id="rId1" Type="http://schemas.openxmlformats.org/officeDocument/2006/relationships/vmlDrawing" Target="../drawings/vmlDrawing20.vml"/><Relationship Id="rId6" Type="http://schemas.openxmlformats.org/officeDocument/2006/relationships/tags" Target="../tags/tag244.xml"/><Relationship Id="rId11" Type="http://schemas.openxmlformats.org/officeDocument/2006/relationships/tags" Target="../tags/tag249.xml"/><Relationship Id="rId5" Type="http://schemas.openxmlformats.org/officeDocument/2006/relationships/tags" Target="../tags/tag243.xml"/><Relationship Id="rId15" Type="http://schemas.openxmlformats.org/officeDocument/2006/relationships/slideMaster" Target="../slideMasters/slideMaster2.xml"/><Relationship Id="rId10" Type="http://schemas.openxmlformats.org/officeDocument/2006/relationships/tags" Target="../tags/tag248.xml"/><Relationship Id="rId4" Type="http://schemas.openxmlformats.org/officeDocument/2006/relationships/tags" Target="../tags/tag242.xml"/><Relationship Id="rId9" Type="http://schemas.openxmlformats.org/officeDocument/2006/relationships/tags" Target="../tags/tag247.xml"/><Relationship Id="rId14" Type="http://schemas.openxmlformats.org/officeDocument/2006/relationships/tags" Target="../tags/tag25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59.xml"/><Relationship Id="rId13" Type="http://schemas.openxmlformats.org/officeDocument/2006/relationships/tags" Target="../tags/tag264.xml"/><Relationship Id="rId3" Type="http://schemas.openxmlformats.org/officeDocument/2006/relationships/tags" Target="../tags/tag254.xml"/><Relationship Id="rId7" Type="http://schemas.openxmlformats.org/officeDocument/2006/relationships/tags" Target="../tags/tag258.xml"/><Relationship Id="rId12" Type="http://schemas.openxmlformats.org/officeDocument/2006/relationships/tags" Target="../tags/tag263.xml"/><Relationship Id="rId17" Type="http://schemas.openxmlformats.org/officeDocument/2006/relationships/image" Target="../media/image8.emf"/><Relationship Id="rId2" Type="http://schemas.openxmlformats.org/officeDocument/2006/relationships/tags" Target="../tags/tag253.xml"/><Relationship Id="rId16" Type="http://schemas.openxmlformats.org/officeDocument/2006/relationships/oleObject" Target="../embeddings/oleObject21.bin"/><Relationship Id="rId1" Type="http://schemas.openxmlformats.org/officeDocument/2006/relationships/vmlDrawing" Target="../drawings/vmlDrawing21.vml"/><Relationship Id="rId6" Type="http://schemas.openxmlformats.org/officeDocument/2006/relationships/tags" Target="../tags/tag257.xml"/><Relationship Id="rId11" Type="http://schemas.openxmlformats.org/officeDocument/2006/relationships/tags" Target="../tags/tag262.xml"/><Relationship Id="rId5" Type="http://schemas.openxmlformats.org/officeDocument/2006/relationships/tags" Target="../tags/tag256.xml"/><Relationship Id="rId15" Type="http://schemas.openxmlformats.org/officeDocument/2006/relationships/slideMaster" Target="../slideMasters/slideMaster2.xml"/><Relationship Id="rId10" Type="http://schemas.openxmlformats.org/officeDocument/2006/relationships/tags" Target="../tags/tag261.xml"/><Relationship Id="rId4" Type="http://schemas.openxmlformats.org/officeDocument/2006/relationships/tags" Target="../tags/tag255.xml"/><Relationship Id="rId9" Type="http://schemas.openxmlformats.org/officeDocument/2006/relationships/tags" Target="../tags/tag260.xml"/><Relationship Id="rId14" Type="http://schemas.openxmlformats.org/officeDocument/2006/relationships/tags" Target="../tags/tag265.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72.xml"/><Relationship Id="rId13" Type="http://schemas.openxmlformats.org/officeDocument/2006/relationships/tags" Target="../tags/tag277.xml"/><Relationship Id="rId3" Type="http://schemas.openxmlformats.org/officeDocument/2006/relationships/tags" Target="../tags/tag267.xml"/><Relationship Id="rId7" Type="http://schemas.openxmlformats.org/officeDocument/2006/relationships/tags" Target="../tags/tag271.xml"/><Relationship Id="rId12" Type="http://schemas.openxmlformats.org/officeDocument/2006/relationships/tags" Target="../tags/tag276.xml"/><Relationship Id="rId17" Type="http://schemas.openxmlformats.org/officeDocument/2006/relationships/image" Target="../media/image8.emf"/><Relationship Id="rId2" Type="http://schemas.openxmlformats.org/officeDocument/2006/relationships/tags" Target="../tags/tag266.xml"/><Relationship Id="rId16" Type="http://schemas.openxmlformats.org/officeDocument/2006/relationships/oleObject" Target="../embeddings/oleObject22.bin"/><Relationship Id="rId1" Type="http://schemas.openxmlformats.org/officeDocument/2006/relationships/vmlDrawing" Target="../drawings/vmlDrawing22.vml"/><Relationship Id="rId6" Type="http://schemas.openxmlformats.org/officeDocument/2006/relationships/tags" Target="../tags/tag270.xml"/><Relationship Id="rId11" Type="http://schemas.openxmlformats.org/officeDocument/2006/relationships/tags" Target="../tags/tag275.xml"/><Relationship Id="rId5" Type="http://schemas.openxmlformats.org/officeDocument/2006/relationships/tags" Target="../tags/tag269.xml"/><Relationship Id="rId15" Type="http://schemas.openxmlformats.org/officeDocument/2006/relationships/slideMaster" Target="../slideMasters/slideMaster2.xml"/><Relationship Id="rId10" Type="http://schemas.openxmlformats.org/officeDocument/2006/relationships/tags" Target="../tags/tag274.xml"/><Relationship Id="rId4" Type="http://schemas.openxmlformats.org/officeDocument/2006/relationships/tags" Target="../tags/tag268.xml"/><Relationship Id="rId9" Type="http://schemas.openxmlformats.org/officeDocument/2006/relationships/tags" Target="../tags/tag273.xml"/><Relationship Id="rId14" Type="http://schemas.openxmlformats.org/officeDocument/2006/relationships/tags" Target="../tags/tag278.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85.xml"/><Relationship Id="rId13" Type="http://schemas.openxmlformats.org/officeDocument/2006/relationships/tags" Target="../tags/tag290.xml"/><Relationship Id="rId3" Type="http://schemas.openxmlformats.org/officeDocument/2006/relationships/tags" Target="../tags/tag280.xml"/><Relationship Id="rId7" Type="http://schemas.openxmlformats.org/officeDocument/2006/relationships/tags" Target="../tags/tag284.xml"/><Relationship Id="rId12" Type="http://schemas.openxmlformats.org/officeDocument/2006/relationships/tags" Target="../tags/tag289.xml"/><Relationship Id="rId17" Type="http://schemas.openxmlformats.org/officeDocument/2006/relationships/image" Target="../media/image1.emf"/><Relationship Id="rId2" Type="http://schemas.openxmlformats.org/officeDocument/2006/relationships/tags" Target="../tags/tag279.xml"/><Relationship Id="rId16" Type="http://schemas.openxmlformats.org/officeDocument/2006/relationships/oleObject" Target="../embeddings/oleObject23.bin"/><Relationship Id="rId1" Type="http://schemas.openxmlformats.org/officeDocument/2006/relationships/vmlDrawing" Target="../drawings/vmlDrawing23.vml"/><Relationship Id="rId6" Type="http://schemas.openxmlformats.org/officeDocument/2006/relationships/tags" Target="../tags/tag283.xml"/><Relationship Id="rId11" Type="http://schemas.openxmlformats.org/officeDocument/2006/relationships/tags" Target="../tags/tag288.xml"/><Relationship Id="rId5" Type="http://schemas.openxmlformats.org/officeDocument/2006/relationships/tags" Target="../tags/tag282.xml"/><Relationship Id="rId15" Type="http://schemas.openxmlformats.org/officeDocument/2006/relationships/slideMaster" Target="../slideMasters/slideMaster2.xml"/><Relationship Id="rId10" Type="http://schemas.openxmlformats.org/officeDocument/2006/relationships/tags" Target="../tags/tag287.xml"/><Relationship Id="rId4" Type="http://schemas.openxmlformats.org/officeDocument/2006/relationships/tags" Target="../tags/tag281.xml"/><Relationship Id="rId9" Type="http://schemas.openxmlformats.org/officeDocument/2006/relationships/tags" Target="../tags/tag286.xml"/><Relationship Id="rId14" Type="http://schemas.openxmlformats.org/officeDocument/2006/relationships/tags" Target="../tags/tag29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98.xml"/><Relationship Id="rId13" Type="http://schemas.openxmlformats.org/officeDocument/2006/relationships/tags" Target="../tags/tag303.xml"/><Relationship Id="rId3" Type="http://schemas.openxmlformats.org/officeDocument/2006/relationships/tags" Target="../tags/tag293.xml"/><Relationship Id="rId7" Type="http://schemas.openxmlformats.org/officeDocument/2006/relationships/tags" Target="../tags/tag297.xml"/><Relationship Id="rId12" Type="http://schemas.openxmlformats.org/officeDocument/2006/relationships/tags" Target="../tags/tag302.xml"/><Relationship Id="rId17" Type="http://schemas.openxmlformats.org/officeDocument/2006/relationships/image" Target="../media/image1.emf"/><Relationship Id="rId2" Type="http://schemas.openxmlformats.org/officeDocument/2006/relationships/tags" Target="../tags/tag292.xml"/><Relationship Id="rId16" Type="http://schemas.openxmlformats.org/officeDocument/2006/relationships/oleObject" Target="../embeddings/oleObject24.bin"/><Relationship Id="rId1" Type="http://schemas.openxmlformats.org/officeDocument/2006/relationships/vmlDrawing" Target="../drawings/vmlDrawing24.vml"/><Relationship Id="rId6" Type="http://schemas.openxmlformats.org/officeDocument/2006/relationships/tags" Target="../tags/tag296.xml"/><Relationship Id="rId11" Type="http://schemas.openxmlformats.org/officeDocument/2006/relationships/tags" Target="../tags/tag301.xml"/><Relationship Id="rId5" Type="http://schemas.openxmlformats.org/officeDocument/2006/relationships/tags" Target="../tags/tag295.xml"/><Relationship Id="rId15" Type="http://schemas.openxmlformats.org/officeDocument/2006/relationships/slideMaster" Target="../slideMasters/slideMaster2.xml"/><Relationship Id="rId10" Type="http://schemas.openxmlformats.org/officeDocument/2006/relationships/tags" Target="../tags/tag300.xml"/><Relationship Id="rId4" Type="http://schemas.openxmlformats.org/officeDocument/2006/relationships/tags" Target="../tags/tag294.xml"/><Relationship Id="rId9" Type="http://schemas.openxmlformats.org/officeDocument/2006/relationships/tags" Target="../tags/tag299.xml"/><Relationship Id="rId14" Type="http://schemas.openxmlformats.org/officeDocument/2006/relationships/tags" Target="../tags/tag304.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07.xml"/><Relationship Id="rId7" Type="http://schemas.openxmlformats.org/officeDocument/2006/relationships/tags" Target="../tags/tag311.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5" Type="http://schemas.openxmlformats.org/officeDocument/2006/relationships/slideMaster" Target="../slideMasters/slideMaster2.xml"/><Relationship Id="rId4" Type="http://schemas.openxmlformats.org/officeDocument/2006/relationships/tags" Target="../tags/tag315.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17.xml"/><Relationship Id="rId7" Type="http://schemas.openxmlformats.org/officeDocument/2006/relationships/oleObject" Target="../embeddings/oleObject25.bin"/><Relationship Id="rId2" Type="http://schemas.openxmlformats.org/officeDocument/2006/relationships/tags" Target="../tags/tag316.xml"/><Relationship Id="rId1" Type="http://schemas.openxmlformats.org/officeDocument/2006/relationships/vmlDrawing" Target="../drawings/vmlDrawing25.vml"/><Relationship Id="rId6" Type="http://schemas.openxmlformats.org/officeDocument/2006/relationships/image" Target="../media/image7.png"/><Relationship Id="rId5" Type="http://schemas.openxmlformats.org/officeDocument/2006/relationships/slideMaster" Target="../slideMasters/slideMaster2.xml"/><Relationship Id="rId4" Type="http://schemas.openxmlformats.org/officeDocument/2006/relationships/tags" Target="../tags/tag318.xm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vmlDrawing" Target="../drawings/vmlDrawing4.vml"/><Relationship Id="rId6" Type="http://schemas.openxmlformats.org/officeDocument/2006/relationships/tags" Target="../tags/tag52.xml"/><Relationship Id="rId5" Type="http://schemas.openxmlformats.org/officeDocument/2006/relationships/tags" Target="../tags/tag51.xml"/><Relationship Id="rId10" Type="http://schemas.openxmlformats.org/officeDocument/2006/relationships/image" Target="../media/image4.emf"/><Relationship Id="rId4" Type="http://schemas.openxmlformats.org/officeDocument/2006/relationships/tags" Target="../tags/tag50.xml"/><Relationship Id="rId9"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vmlDrawing" Target="../drawings/vmlDrawing5.vml"/><Relationship Id="rId6" Type="http://schemas.openxmlformats.org/officeDocument/2006/relationships/tags" Target="../tags/tag58.xml"/><Relationship Id="rId11" Type="http://schemas.openxmlformats.org/officeDocument/2006/relationships/image" Target="../media/image4.emf"/><Relationship Id="rId5" Type="http://schemas.openxmlformats.org/officeDocument/2006/relationships/tags" Target="../tags/tag57.xml"/><Relationship Id="rId10" Type="http://schemas.openxmlformats.org/officeDocument/2006/relationships/oleObject" Target="../embeddings/oleObject5.bin"/><Relationship Id="rId4" Type="http://schemas.openxmlformats.org/officeDocument/2006/relationships/tags" Target="../tags/tag56.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image" Target="../media/image1.emf"/><Relationship Id="rId2" Type="http://schemas.openxmlformats.org/officeDocument/2006/relationships/tags" Target="../tags/tag61.xml"/><Relationship Id="rId16" Type="http://schemas.openxmlformats.org/officeDocument/2006/relationships/oleObject" Target="../embeddings/oleObject6.bin"/><Relationship Id="rId1" Type="http://schemas.openxmlformats.org/officeDocument/2006/relationships/vmlDrawing" Target="../drawings/vmlDrawing6.v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slideMaster" Target="../slideMasters/slideMaster1.xml"/><Relationship Id="rId10" Type="http://schemas.openxmlformats.org/officeDocument/2006/relationships/tags" Target="../tags/tag69.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image" Target="../media/image1.emf"/><Relationship Id="rId2" Type="http://schemas.openxmlformats.org/officeDocument/2006/relationships/tags" Target="../tags/tag74.xml"/><Relationship Id="rId16" Type="http://schemas.openxmlformats.org/officeDocument/2006/relationships/oleObject" Target="../embeddings/oleObject7.bin"/><Relationship Id="rId1" Type="http://schemas.openxmlformats.org/officeDocument/2006/relationships/vmlDrawing" Target="../drawings/vmlDrawing7.v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slideMaster" Target="../slideMasters/slideMaster1.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image" Target="../media/image1.emf"/><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oleObject" Target="../embeddings/oleObject8.bin"/><Relationship Id="rId2" Type="http://schemas.openxmlformats.org/officeDocument/2006/relationships/tags" Target="../tags/tag87.xml"/><Relationship Id="rId16"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20" name="think-cell Slide" r:id="rId11" imgW="344" imgH="344" progId="TCLayout.ActiveDocument.1">
                  <p:embed/>
                </p:oleObj>
              </mc:Choice>
              <mc:Fallback>
                <p:oleObj name="think-cell Slide" r:id="rId11"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rcRect/>
          <a:stretch/>
        </p:blipFill>
        <p:spPr>
          <a:xfrm>
            <a:off x="9144" y="893"/>
            <a:ext cx="12192000" cy="6856213"/>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1931244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88"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F25A304F-F50E-4F96-991D-CFEB07060178}"/>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5" name="2. Slide Title">
            <a:extLst>
              <a:ext uri="{FF2B5EF4-FFF2-40B4-BE49-F238E27FC236}">
                <a16:creationId xmlns:a16="http://schemas.microsoft.com/office/drawing/2014/main" id="{AA4BE143-5F32-4F04-B536-5DD597732824}"/>
              </a:ext>
            </a:extLst>
          </p:cNvPr>
          <p:cNvSpPr>
            <a:spLocks noGrp="1"/>
          </p:cNvSpPr>
          <p:nvPr>
            <p:ph type="title"/>
            <p:custDataLst>
              <p:tags r:id="rId13"/>
            </p:custDataLst>
          </p:nvPr>
        </p:nvSpPr>
        <p:spPr>
          <a:xfrm>
            <a:off x="554736" y="182372"/>
            <a:ext cx="6967728"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97E30C8F-A677-42C7-A072-4ACC7DC3D698}"/>
              </a:ext>
            </a:extLst>
          </p:cNvPr>
          <p:cNvSpPr>
            <a:spLocks noGrp="1"/>
          </p:cNvSpPr>
          <p:nvPr>
            <p:ph type="subTitle" idx="1"/>
            <p:custDataLst>
              <p:tags r:id="rId14"/>
            </p:custDataLst>
          </p:nvPr>
        </p:nvSpPr>
        <p:spPr>
          <a:xfrm>
            <a:off x="554736" y="903861"/>
            <a:ext cx="6967728" cy="276999"/>
          </a:xfrm>
        </p:spPr>
        <p:txBody>
          <a:bodyPr anchor="ctr" anchorCtr="0"/>
          <a:lstStyle/>
          <a:p>
            <a:r>
              <a:rPr lang="en-US" sz="1600"/>
              <a:t>Click to edit Master subtitle style</a:t>
            </a:r>
            <a:endParaRPr lang="en-US" sz="1600" dirty="0"/>
          </a:p>
        </p:txBody>
      </p:sp>
      <p:sp>
        <p:nvSpPr>
          <p:cNvPr id="19" name="1. On-page tracker">
            <a:extLst>
              <a:ext uri="{FF2B5EF4-FFF2-40B4-BE49-F238E27FC236}">
                <a16:creationId xmlns:a16="http://schemas.microsoft.com/office/drawing/2014/main" id="{288125BB-6CB4-4B7C-8E2B-CB1912430A39}"/>
              </a:ext>
            </a:extLst>
          </p:cNvPr>
          <p:cNvSpPr>
            <a:spLocks noGrp="1"/>
          </p:cNvSpPr>
          <p:nvPr>
            <p:ph type="body" sz="quarter" idx="18" hasCustomPrompt="1"/>
            <p:custDataLst>
              <p:tags r:id="rId15"/>
            </p:custDataLst>
          </p:nvPr>
        </p:nvSpPr>
        <p:spPr>
          <a:xfrm>
            <a:off x="8173370" y="78768"/>
            <a:ext cx="346694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1602346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12"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0" name="1. On-page tracker">
            <a:extLst>
              <a:ext uri="{FF2B5EF4-FFF2-40B4-BE49-F238E27FC236}">
                <a16:creationId xmlns:a16="http://schemas.microsoft.com/office/drawing/2014/main" id="{CA286AFC-8B29-4E70-86B3-6C866D5BEC95}"/>
              </a:ext>
            </a:extLst>
          </p:cNvPr>
          <p:cNvSpPr>
            <a:spLocks noGrp="1"/>
          </p:cNvSpPr>
          <p:nvPr>
            <p:ph type="body" sz="quarter" idx="17" hasCustomPrompt="1"/>
            <p:custDataLst>
              <p:tags r:id="rId12"/>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
        <p:nvSpPr>
          <p:cNvPr id="21" name="2. Slide Title">
            <a:extLst>
              <a:ext uri="{FF2B5EF4-FFF2-40B4-BE49-F238E27FC236}">
                <a16:creationId xmlns:a16="http://schemas.microsoft.com/office/drawing/2014/main" id="{37073CF3-4B2B-440D-B24E-174E36B7892F}"/>
              </a:ext>
            </a:extLst>
          </p:cNvPr>
          <p:cNvSpPr>
            <a:spLocks noGrp="1"/>
          </p:cNvSpPr>
          <p:nvPr>
            <p:ph type="title"/>
            <p:custDataLst>
              <p:tags r:id="rId13"/>
            </p:custDataLst>
          </p:nvPr>
        </p:nvSpPr>
        <p:spPr>
          <a:xfrm>
            <a:off x="554736" y="182372"/>
            <a:ext cx="7918704"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61C78DC4-4C20-4AA3-93C4-00442F85A83B}"/>
              </a:ext>
            </a:extLst>
          </p:cNvPr>
          <p:cNvSpPr>
            <a:spLocks noGrp="1"/>
          </p:cNvSpPr>
          <p:nvPr>
            <p:ph type="subTitle" idx="1"/>
            <p:custDataLst>
              <p:tags r:id="rId14"/>
            </p:custDataLst>
          </p:nvPr>
        </p:nvSpPr>
        <p:spPr>
          <a:xfrm>
            <a:off x="554736" y="903861"/>
            <a:ext cx="7918704"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A91FB312-B423-41B9-AEAA-2BE53183470B}"/>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36"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32" name="think-cell Slide" r:id="rId12" imgW="344" imgH="344" progId="TCLayout.ActiveDocument.1">
                  <p:embed/>
                </p:oleObj>
              </mc:Choice>
              <mc:Fallback>
                <p:oleObj name="think-cell Slide" r:id="rId12"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rcRect/>
          <a:stretch/>
        </p:blipFill>
        <p:spPr>
          <a:xfrm>
            <a:off x="0" y="893"/>
            <a:ext cx="12192000" cy="6856213"/>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3530856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56"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2. Slide Title">
            <a:extLst>
              <a:ext uri="{FF2B5EF4-FFF2-40B4-BE49-F238E27FC236}">
                <a16:creationId xmlns:a16="http://schemas.microsoft.com/office/drawing/2014/main" id="{0BDEB94E-58BF-43E2-8FF2-DCDA24AD4E9D}"/>
              </a:ext>
            </a:extLst>
          </p:cNvPr>
          <p:cNvSpPr>
            <a:spLocks noGrp="1"/>
          </p:cNvSpPr>
          <p:nvPr>
            <p:ph type="title"/>
            <p:custDataLst>
              <p:tags r:id="rId6"/>
            </p:custDataLst>
          </p:nvPr>
        </p:nvSpPr>
        <p:spPr>
          <a:xfrm>
            <a:off x="554736" y="18237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A865C2CC-D12C-4517-9906-7CCD161322EB}"/>
              </a:ext>
            </a:extLst>
          </p:cNvPr>
          <p:cNvSpPr>
            <a:spLocks noGrp="1"/>
          </p:cNvSpPr>
          <p:nvPr>
            <p:ph type="subTitle" idx="1"/>
            <p:custDataLst>
              <p:tags r:id="rId7"/>
            </p:custDataLst>
          </p:nvPr>
        </p:nvSpPr>
        <p:spPr>
          <a:xfrm>
            <a:off x="554736" y="903861"/>
            <a:ext cx="11082528" cy="276999"/>
          </a:xfrm>
        </p:spPr>
        <p:txBody>
          <a:bodyPr anchor="ctr" anchorCtr="0"/>
          <a:lstStyle/>
          <a:p>
            <a:r>
              <a:rPr lang="en-US" sz="1600" dirty="0"/>
              <a:t>Click to edit Master subtitle style</a:t>
            </a:r>
          </a:p>
        </p:txBody>
      </p:sp>
      <p:sp>
        <p:nvSpPr>
          <p:cNvPr id="17" name="1. On-page tracker">
            <a:extLst>
              <a:ext uri="{FF2B5EF4-FFF2-40B4-BE49-F238E27FC236}">
                <a16:creationId xmlns:a16="http://schemas.microsoft.com/office/drawing/2014/main" id="{FE52895E-A8CE-4207-AC48-2296C3D01401}"/>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86FA29AF-027A-4D55-B276-E2DD256DB988}"/>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728AF3-A71A-4C7A-97DE-605BB9E1802D}"/>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A466E0-AD73-4F3A-9B78-5C1BB1238B16}"/>
              </a:ext>
            </a:extLst>
          </p:cNvPr>
          <p:cNvGraphicFramePr>
            <a:graphicFrameLocks noChangeAspect="1"/>
          </p:cNvGraphicFramePr>
          <p:nvPr userDrawn="1">
            <p:custDataLst>
              <p:tags r:id="rId2"/>
            </p:custDataLst>
            <p:extLst>
              <p:ext uri="{D42A27DB-BD31-4B8C-83A1-F6EECF244321}">
                <p14:modId xmlns:p14="http://schemas.microsoft.com/office/powerpoint/2010/main" val="1814298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80"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70A466E0-AD73-4F3A-9B78-5C1BB1238B1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52DFA4F-F49F-468D-B19A-F0D9ACACF90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54D7CBA4-82F6-465D-A903-99498223AB1A}"/>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927428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44"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82372"/>
            <a:ext cx="11082528" cy="731520"/>
          </a:xfrm>
        </p:spPr>
        <p:txBody>
          <a:bodyPr/>
          <a:lstStyle/>
          <a:p>
            <a:r>
              <a:rPr lang="en-US"/>
              <a:t>Click to edit Master 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12" name="3. Subtitle">
            <a:extLst>
              <a:ext uri="{FF2B5EF4-FFF2-40B4-BE49-F238E27FC236}">
                <a16:creationId xmlns:a16="http://schemas.microsoft.com/office/drawing/2014/main" id="{1EE9FF4B-7331-4DE1-A594-C0C335ED5BE5}"/>
              </a:ext>
            </a:extLst>
          </p:cNvPr>
          <p:cNvSpPr>
            <a:spLocks noGrp="1"/>
          </p:cNvSpPr>
          <p:nvPr>
            <p:ph type="subTitle" idx="1"/>
            <p:custDataLst>
              <p:tags r:id="rId8"/>
            </p:custDataLst>
          </p:nvPr>
        </p:nvSpPr>
        <p:spPr>
          <a:xfrm>
            <a:off x="554736" y="903861"/>
            <a:ext cx="11082528"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65A42E5-8A95-48CC-91A7-EC09BEF8D283}"/>
              </a:ext>
            </a:extLst>
          </p:cNvPr>
          <p:cNvGraphicFramePr>
            <a:graphicFrameLocks noChangeAspect="1"/>
          </p:cNvGraphicFramePr>
          <p:nvPr userDrawn="1">
            <p:custDataLst>
              <p:tags r:id="rId2"/>
            </p:custDataLst>
            <p:extLst>
              <p:ext uri="{D42A27DB-BD31-4B8C-83A1-F6EECF244321}">
                <p14:modId xmlns:p14="http://schemas.microsoft.com/office/powerpoint/2010/main" val="4181396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504"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965A42E5-8A95-48CC-91A7-EC09BEF8D2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96343A1-B4C8-41A2-9540-F666771DD09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3" name="1. On-page tracker">
            <a:extLst>
              <a:ext uri="{FF2B5EF4-FFF2-40B4-BE49-F238E27FC236}">
                <a16:creationId xmlns:a16="http://schemas.microsoft.com/office/drawing/2014/main" id="{F4C99502-105F-4A25-9FB4-3478945E9EF7}"/>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28"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3DF66089-C2CC-4E6A-A7ED-0B333FCF2C47}"/>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52"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9" name="1. On-page tracker">
            <a:extLst>
              <a:ext uri="{FF2B5EF4-FFF2-40B4-BE49-F238E27FC236}">
                <a16:creationId xmlns:a16="http://schemas.microsoft.com/office/drawing/2014/main" id="{EDC5E9D8-BFBA-409D-B6E5-65A580E73B6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5793B5E-3475-4FCD-8164-7A168B5C1B4B}"/>
              </a:ext>
            </a:extLst>
          </p:cNvPr>
          <p:cNvGraphicFramePr>
            <a:graphicFrameLocks noChangeAspect="1"/>
          </p:cNvGraphicFramePr>
          <p:nvPr userDrawn="1">
            <p:custDataLst>
              <p:tags r:id="rId2"/>
            </p:custDataLst>
            <p:extLst>
              <p:ext uri="{D42A27DB-BD31-4B8C-83A1-F6EECF244321}">
                <p14:modId xmlns:p14="http://schemas.microsoft.com/office/powerpoint/2010/main" val="1773227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76"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65793B5E-3475-4FCD-8164-7A168B5C1B4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89D8F9-1075-4B52-8375-8D4A2673D845}"/>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DF67D7DC-1A5A-4301-93C0-59BCC9FE6A85}"/>
              </a:ext>
            </a:extLst>
          </p:cNvPr>
          <p:cNvSpPr>
            <a:spLocks noGrp="1"/>
          </p:cNvSpPr>
          <p:nvPr>
            <p:ph type="title"/>
            <p:custDataLst>
              <p:tags r:id="rId12"/>
            </p:custDataLst>
          </p:nvPr>
        </p:nvSpPr>
        <p:spPr>
          <a:xfrm>
            <a:off x="554736" y="182372"/>
            <a:ext cx="5065776" cy="731520"/>
          </a:xfrm>
        </p:spPr>
        <p:txBody>
          <a:bodyPr/>
          <a:lstStyle>
            <a:lvl1pPr>
              <a:defRPr>
                <a:solidFill>
                  <a:schemeClr val="tx2"/>
                </a:solidFill>
              </a:defRPr>
            </a:lvl1pPr>
          </a:lstStyle>
          <a:p>
            <a:r>
              <a:rPr lang="en-US" dirty="0"/>
              <a:t>Click to edit Master title style</a:t>
            </a:r>
          </a:p>
        </p:txBody>
      </p:sp>
      <p:sp>
        <p:nvSpPr>
          <p:cNvPr id="23" name="3. Subtitle">
            <a:extLst>
              <a:ext uri="{FF2B5EF4-FFF2-40B4-BE49-F238E27FC236}">
                <a16:creationId xmlns:a16="http://schemas.microsoft.com/office/drawing/2014/main" id="{08590DB3-FFB4-489D-B120-ADFDC12014DE}"/>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2"/>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CC3A7643-6C17-4DEC-88AD-F79B0F2E7A1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4053886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600"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4A5E485D-7560-4AEC-8D55-C1425B9D1F47}"/>
              </a:ext>
            </a:extLst>
          </p:cNvPr>
          <p:cNvSpPr>
            <a:spLocks noGrp="1"/>
          </p:cNvSpPr>
          <p:nvPr>
            <p:ph type="title"/>
            <p:custDataLst>
              <p:tags r:id="rId12"/>
            </p:custDataLst>
          </p:nvPr>
        </p:nvSpPr>
        <p:spPr>
          <a:xfrm>
            <a:off x="554736" y="182372"/>
            <a:ext cx="6967728" cy="731520"/>
          </a:xfrm>
        </p:spPr>
        <p:txBody>
          <a:bodyPr/>
          <a:lstStyle>
            <a:lvl1pPr>
              <a:defRPr>
                <a:solidFill>
                  <a:schemeClr val="tx2"/>
                </a:solidFill>
              </a:defRPr>
            </a:lvl1pPr>
          </a:lstStyle>
          <a:p>
            <a:r>
              <a:rPr lang="en-US"/>
              <a:t>Click to edit Master title style</a:t>
            </a:r>
            <a:endParaRPr lang="en-US" dirty="0"/>
          </a:p>
        </p:txBody>
      </p:sp>
      <p:sp>
        <p:nvSpPr>
          <p:cNvPr id="22" name="3. Subtitle">
            <a:extLst>
              <a:ext uri="{FF2B5EF4-FFF2-40B4-BE49-F238E27FC236}">
                <a16:creationId xmlns:a16="http://schemas.microsoft.com/office/drawing/2014/main" id="{F1301516-07B7-4BE0-9669-E93BD5C22D18}"/>
              </a:ext>
            </a:extLst>
          </p:cNvPr>
          <p:cNvSpPr>
            <a:spLocks noGrp="1"/>
          </p:cNvSpPr>
          <p:nvPr>
            <p:ph type="subTitle" idx="1"/>
            <p:custDataLst>
              <p:tags r:id="rId13"/>
            </p:custDataLst>
          </p:nvPr>
        </p:nvSpPr>
        <p:spPr>
          <a:xfrm>
            <a:off x="554736" y="903861"/>
            <a:ext cx="6967728" cy="276999"/>
          </a:xfrm>
        </p:spPr>
        <p:txBody>
          <a:bodyPr anchor="ctr" anchorCtr="0"/>
          <a:lstStyle>
            <a:lvl1pPr>
              <a:defRPr>
                <a:solidFill>
                  <a:schemeClr val="tx2"/>
                </a:solidFill>
              </a:defRPr>
            </a:lvl1pPr>
          </a:lstStyle>
          <a:p>
            <a:r>
              <a:rPr lang="en-US" sz="1600" dirty="0"/>
              <a:t>Click to edit Master subtitle style</a:t>
            </a:r>
          </a:p>
        </p:txBody>
      </p:sp>
      <p:sp>
        <p:nvSpPr>
          <p:cNvPr id="15" name="1. On-page tracker">
            <a:extLst>
              <a:ext uri="{FF2B5EF4-FFF2-40B4-BE49-F238E27FC236}">
                <a16:creationId xmlns:a16="http://schemas.microsoft.com/office/drawing/2014/main" id="{D374A786-7E98-4488-A29B-98B4E357E7B8}"/>
              </a:ext>
            </a:extLst>
          </p:cNvPr>
          <p:cNvSpPr>
            <a:spLocks noGrp="1"/>
          </p:cNvSpPr>
          <p:nvPr>
            <p:ph type="body" sz="quarter" idx="18" hasCustomPrompt="1"/>
            <p:custDataLst>
              <p:tags r:id="rId14"/>
            </p:custDataLst>
          </p:nvPr>
        </p:nvSpPr>
        <p:spPr>
          <a:xfrm>
            <a:off x="8173370" y="78768"/>
            <a:ext cx="3466942"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extLst>
              <p:ext uri="{D42A27DB-BD31-4B8C-83A1-F6EECF244321}">
                <p14:modId xmlns:p14="http://schemas.microsoft.com/office/powerpoint/2010/main" val="656252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24"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1" name="2. Slide Title">
            <a:extLst>
              <a:ext uri="{FF2B5EF4-FFF2-40B4-BE49-F238E27FC236}">
                <a16:creationId xmlns:a16="http://schemas.microsoft.com/office/drawing/2014/main" id="{7387EF73-467A-4B89-B365-A62C8CF7BE39}"/>
              </a:ext>
            </a:extLst>
          </p:cNvPr>
          <p:cNvSpPr>
            <a:spLocks noGrp="1"/>
          </p:cNvSpPr>
          <p:nvPr>
            <p:ph type="title"/>
            <p:custDataLst>
              <p:tags r:id="rId12"/>
            </p:custDataLst>
          </p:nvPr>
        </p:nvSpPr>
        <p:spPr>
          <a:xfrm>
            <a:off x="554736" y="182372"/>
            <a:ext cx="7918704" cy="731520"/>
          </a:xfrm>
        </p:spPr>
        <p:txBody>
          <a:bodyPr/>
          <a:lstStyle>
            <a:lvl1pPr>
              <a:defRPr>
                <a:solidFill>
                  <a:schemeClr val="tx2"/>
                </a:solidFill>
              </a:defRPr>
            </a:lvl1pPr>
          </a:lstStyle>
          <a:p>
            <a:r>
              <a:rPr lang="en-US"/>
              <a:t>Click to edit Master title style</a:t>
            </a:r>
            <a:endParaRPr lang="en-US" dirty="0"/>
          </a:p>
        </p:txBody>
      </p:sp>
      <p:sp>
        <p:nvSpPr>
          <p:cNvPr id="27" name="3. Subtitle">
            <a:extLst>
              <a:ext uri="{FF2B5EF4-FFF2-40B4-BE49-F238E27FC236}">
                <a16:creationId xmlns:a16="http://schemas.microsoft.com/office/drawing/2014/main" id="{274629CD-1AB4-49FA-9F53-76F3C2EB06BF}"/>
              </a:ext>
            </a:extLst>
          </p:cNvPr>
          <p:cNvSpPr>
            <a:spLocks noGrp="1"/>
          </p:cNvSpPr>
          <p:nvPr>
            <p:ph type="subTitle" idx="1"/>
            <p:custDataLst>
              <p:tags r:id="rId13"/>
            </p:custDataLst>
          </p:nvPr>
        </p:nvSpPr>
        <p:spPr>
          <a:xfrm>
            <a:off x="554736" y="903861"/>
            <a:ext cx="7918704" cy="276999"/>
          </a:xfrm>
        </p:spPr>
        <p:txBody>
          <a:bodyPr anchor="ctr" anchorCtr="0"/>
          <a:lstStyle>
            <a:lvl1pPr>
              <a:defRPr>
                <a:solidFill>
                  <a:schemeClr val="tx2"/>
                </a:solidFill>
              </a:defRPr>
            </a:lvl1pPr>
          </a:lstStyle>
          <a:p>
            <a:r>
              <a:rPr lang="en-US" sz="1600" dirty="0"/>
              <a:t>Click to edit Master subtitle style</a:t>
            </a:r>
          </a:p>
        </p:txBody>
      </p:sp>
      <p:sp>
        <p:nvSpPr>
          <p:cNvPr id="28" name="1. On-page tracker">
            <a:extLst>
              <a:ext uri="{FF2B5EF4-FFF2-40B4-BE49-F238E27FC236}">
                <a16:creationId xmlns:a16="http://schemas.microsoft.com/office/drawing/2014/main" id="{DF5FDB83-729E-495E-B061-EB75DD93AD7B}"/>
              </a:ext>
            </a:extLst>
          </p:cNvPr>
          <p:cNvSpPr>
            <a:spLocks noGrp="1"/>
          </p:cNvSpPr>
          <p:nvPr>
            <p:ph type="body" sz="quarter" idx="17" hasCustomPrompt="1"/>
            <p:custDataLst>
              <p:tags r:id="rId14"/>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everse Contrast 1/2">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B8ACA33-401E-43F4-A170-DD6C5D984D07}"/>
              </a:ext>
            </a:extLst>
          </p:cNvPr>
          <p:cNvGraphicFramePr>
            <a:graphicFrameLocks noChangeAspect="1"/>
          </p:cNvGraphicFramePr>
          <p:nvPr userDrawn="1">
            <p:custDataLst>
              <p:tags r:id="rId2"/>
            </p:custDataLst>
            <p:extLst>
              <p:ext uri="{D42A27DB-BD31-4B8C-83A1-F6EECF244321}">
                <p14:modId xmlns:p14="http://schemas.microsoft.com/office/powerpoint/2010/main" val="13259269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48" name="think-cell Slide" r:id="rId16" imgW="473" imgH="473" progId="TCLayout.ActiveDocument.1">
                  <p:embed/>
                </p:oleObj>
              </mc:Choice>
              <mc:Fallback>
                <p:oleObj name="think-cell Slide" r:id="rId16" imgW="473" imgH="473" progId="TCLayout.ActiveDocument.1">
                  <p:embed/>
                  <p:pic>
                    <p:nvPicPr>
                      <p:cNvPr id="4" name="Object 3" hidden="1">
                        <a:extLst>
                          <a:ext uri="{FF2B5EF4-FFF2-40B4-BE49-F238E27FC236}">
                            <a16:creationId xmlns:a16="http://schemas.microsoft.com/office/drawing/2014/main" id="{DB8ACA33-401E-43F4-A170-DD6C5D984D07}"/>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4231008-BBCB-47D1-91D5-881CAE172F7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0"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2"/>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6" name="2. Slide Title">
            <a:extLst>
              <a:ext uri="{FF2B5EF4-FFF2-40B4-BE49-F238E27FC236}">
                <a16:creationId xmlns:a16="http://schemas.microsoft.com/office/drawing/2014/main" id="{A6572372-0AB1-4E81-BB71-21DAADA26CB0}"/>
              </a:ext>
            </a:extLst>
          </p:cNvPr>
          <p:cNvSpPr>
            <a:spLocks noGrp="1"/>
          </p:cNvSpPr>
          <p:nvPr>
            <p:ph type="title"/>
            <p:custDataLst>
              <p:tags r:id="rId12"/>
            </p:custDataLst>
          </p:nvPr>
        </p:nvSpPr>
        <p:spPr>
          <a:xfrm>
            <a:off x="554736" y="182372"/>
            <a:ext cx="5065776" cy="731520"/>
          </a:xfrm>
        </p:spPr>
        <p:txBody>
          <a:bodyPr/>
          <a:lstStyle>
            <a:lvl1pPr>
              <a:defRPr>
                <a:solidFill>
                  <a:schemeClr val="tx1"/>
                </a:solidFill>
              </a:defRPr>
            </a:lvl1pPr>
          </a:lstStyle>
          <a:p>
            <a:r>
              <a:rPr lang="en-US"/>
              <a:t>Click to edit Master title style</a:t>
            </a:r>
            <a:endParaRPr lang="en-US" dirty="0"/>
          </a:p>
        </p:txBody>
      </p:sp>
      <p:sp>
        <p:nvSpPr>
          <p:cNvPr id="21" name="3. Subtitle">
            <a:extLst>
              <a:ext uri="{FF2B5EF4-FFF2-40B4-BE49-F238E27FC236}">
                <a16:creationId xmlns:a16="http://schemas.microsoft.com/office/drawing/2014/main" id="{ECA9DF7A-E368-4E06-81DB-9573DB7F92EA}"/>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1"/>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0343DE71-74EF-4CF3-AB14-F26D4241805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1781094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everse 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240315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72"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4672584"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4672584"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61BAB226-116B-4061-AAA6-FA0B19E0A17E}"/>
              </a:ext>
            </a:extLst>
          </p:cNvPr>
          <p:cNvSpPr>
            <a:spLocks noGrp="1"/>
          </p:cNvSpPr>
          <p:nvPr>
            <p:ph type="title"/>
            <p:custDataLst>
              <p:tags r:id="rId12"/>
            </p:custDataLst>
          </p:nvPr>
        </p:nvSpPr>
        <p:spPr>
          <a:xfrm>
            <a:off x="554736" y="2743200"/>
            <a:ext cx="3465576" cy="770400"/>
          </a:xfrm>
        </p:spPr>
        <p:txBody>
          <a:bodyPr/>
          <a:lstStyle>
            <a:lvl1pPr>
              <a:defRPr>
                <a:solidFill>
                  <a:schemeClr val="tx1"/>
                </a:solidFill>
              </a:defRPr>
            </a:lvl1pPr>
          </a:lstStyle>
          <a:p>
            <a:r>
              <a:rPr lang="en-US" dirty="0"/>
              <a:t>Click to edit Master title style</a:t>
            </a:r>
          </a:p>
        </p:txBody>
      </p:sp>
      <p:sp>
        <p:nvSpPr>
          <p:cNvPr id="22" name="3. Subtitle">
            <a:extLst>
              <a:ext uri="{FF2B5EF4-FFF2-40B4-BE49-F238E27FC236}">
                <a16:creationId xmlns:a16="http://schemas.microsoft.com/office/drawing/2014/main" id="{901EC9FA-65C7-4AC6-A9AC-B43BD4264291}"/>
              </a:ext>
            </a:extLst>
          </p:cNvPr>
          <p:cNvSpPr>
            <a:spLocks noGrp="1"/>
          </p:cNvSpPr>
          <p:nvPr>
            <p:ph type="subTitle" idx="1"/>
            <p:custDataLst>
              <p:tags r:id="rId13"/>
            </p:custDataLst>
          </p:nvPr>
        </p:nvSpPr>
        <p:spPr>
          <a:xfrm>
            <a:off x="554736" y="3661200"/>
            <a:ext cx="3465576" cy="244800"/>
          </a:xfrm>
        </p:spPr>
        <p:txBody>
          <a:bodyPr anchor="ctr" anchorCtr="0"/>
          <a:lstStyle>
            <a:lvl1pPr>
              <a:defRPr>
                <a:solidFill>
                  <a:schemeClr val="tx1"/>
                </a:solidFill>
              </a:defRPr>
            </a:lvl1pPr>
          </a:lstStyle>
          <a:p>
            <a:r>
              <a:rPr lang="en-US" sz="1600" dirty="0"/>
              <a:t>Click to edit Master subtitle style</a:t>
            </a:r>
          </a:p>
        </p:txBody>
      </p:sp>
      <p:sp>
        <p:nvSpPr>
          <p:cNvPr id="23" name="1. On-page tracker">
            <a:extLst>
              <a:ext uri="{FF2B5EF4-FFF2-40B4-BE49-F238E27FC236}">
                <a16:creationId xmlns:a16="http://schemas.microsoft.com/office/drawing/2014/main" id="{A75CDD39-93AC-4160-B69B-06F75E5A85A6}"/>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448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Reverse 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3000418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96"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4" name="2. Slide Title">
            <a:extLst>
              <a:ext uri="{FF2B5EF4-FFF2-40B4-BE49-F238E27FC236}">
                <a16:creationId xmlns:a16="http://schemas.microsoft.com/office/drawing/2014/main" id="{931FDB32-E5DC-4F7F-A1B1-FB3CC830903E}"/>
              </a:ext>
            </a:extLst>
          </p:cNvPr>
          <p:cNvSpPr>
            <a:spLocks noGrp="1"/>
          </p:cNvSpPr>
          <p:nvPr>
            <p:ph type="title" hasCustomPrompt="1"/>
            <p:custDataLst>
              <p:tags r:id="rId12"/>
            </p:custDataLst>
          </p:nvPr>
        </p:nvSpPr>
        <p:spPr>
          <a:xfrm>
            <a:off x="554736" y="2743200"/>
            <a:ext cx="2514600" cy="770400"/>
          </a:xfrm>
        </p:spPr>
        <p:txBody>
          <a:bodyPr/>
          <a:lstStyle>
            <a:lvl1pPr>
              <a:defRPr>
                <a:solidFill>
                  <a:schemeClr val="tx1"/>
                </a:solidFill>
              </a:defRPr>
            </a:lvl1pPr>
          </a:lstStyle>
          <a:p>
            <a:r>
              <a:rPr lang="en-US" dirty="0"/>
              <a:t>Click to edit title style</a:t>
            </a:r>
          </a:p>
        </p:txBody>
      </p:sp>
      <p:sp>
        <p:nvSpPr>
          <p:cNvPr id="25" name="3. Subtitle">
            <a:extLst>
              <a:ext uri="{FF2B5EF4-FFF2-40B4-BE49-F238E27FC236}">
                <a16:creationId xmlns:a16="http://schemas.microsoft.com/office/drawing/2014/main" id="{04057707-3F89-441E-A13E-6FCB40A78D50}"/>
              </a:ext>
            </a:extLst>
          </p:cNvPr>
          <p:cNvSpPr>
            <a:spLocks noGrp="1"/>
          </p:cNvSpPr>
          <p:nvPr>
            <p:ph type="subTitle" idx="1" hasCustomPrompt="1"/>
            <p:custDataLst>
              <p:tags r:id="rId13"/>
            </p:custDataLst>
          </p:nvPr>
        </p:nvSpPr>
        <p:spPr>
          <a:xfrm>
            <a:off x="554736" y="3661200"/>
            <a:ext cx="2514600" cy="493200"/>
          </a:xfrm>
        </p:spPr>
        <p:txBody>
          <a:bodyPr anchor="ctr" anchorCtr="0"/>
          <a:lstStyle>
            <a:lvl1pPr>
              <a:defRPr>
                <a:solidFill>
                  <a:schemeClr val="tx1"/>
                </a:solidFill>
              </a:defRPr>
            </a:lvl1pPr>
          </a:lstStyle>
          <a:p>
            <a:r>
              <a:rPr lang="en-US" sz="1600" dirty="0"/>
              <a:t>Click to edit subtitle style</a:t>
            </a:r>
          </a:p>
        </p:txBody>
      </p:sp>
      <p:sp>
        <p:nvSpPr>
          <p:cNvPr id="26" name="1. On-page tracker">
            <a:extLst>
              <a:ext uri="{FF2B5EF4-FFF2-40B4-BE49-F238E27FC236}">
                <a16:creationId xmlns:a16="http://schemas.microsoft.com/office/drawing/2014/main" id="{95F50EB6-435E-4A8C-B188-9BE2198DB2B9}"/>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9610467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4511BB28-C86B-4C18-B1A3-EF33CF458B8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2382874E-5BAC-44EB-9C53-2930F0FC66DC}"/>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AD9436C5-E5F5-42BD-9013-D04449180E92}"/>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20" name="think-cell Slide" r:id="rId7" imgW="344" imgH="344" progId="TCLayout.ActiveDocument.1">
                  <p:embed/>
                </p:oleObj>
              </mc:Choice>
              <mc:Fallback>
                <p:oleObj name="think-cell Slide" r:id="rId7"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2A77292F-0F7C-43B4-9782-AB706C93BD64}"/>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08D4BB-56F5-4BF1-8C9C-8799BAA8CEEB}"/>
              </a:ext>
            </a:extLst>
          </p:cNvPr>
          <p:cNvGraphicFramePr>
            <a:graphicFrameLocks noChangeAspect="1"/>
          </p:cNvGraphicFramePr>
          <p:nvPr userDrawn="1">
            <p:custDataLst>
              <p:tags r:id="rId2"/>
            </p:custDataLst>
            <p:extLst>
              <p:ext uri="{D42A27DB-BD31-4B8C-83A1-F6EECF244321}">
                <p14:modId xmlns:p14="http://schemas.microsoft.com/office/powerpoint/2010/main" val="27037000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68"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A608D4BB-56F5-4BF1-8C9C-8799BAA8CEE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288743A-B5B4-4D5C-9D2C-F17D5A50E4BE}"/>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07CA98DC-1A07-45D0-A835-AD1606EE7BA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CD01A5A-D383-4F62-8841-DD0172530759}"/>
              </a:ext>
            </a:extLst>
          </p:cNvPr>
          <p:cNvGraphicFramePr>
            <a:graphicFrameLocks noChangeAspect="1"/>
          </p:cNvGraphicFramePr>
          <p:nvPr userDrawn="1">
            <p:custDataLst>
              <p:tags r:id="rId2"/>
            </p:custDataLst>
            <p:extLst>
              <p:ext uri="{D42A27DB-BD31-4B8C-83A1-F6EECF244321}">
                <p14:modId xmlns:p14="http://schemas.microsoft.com/office/powerpoint/2010/main" val="3137211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92"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2CD01A5A-D383-4F62-8841-DD0172530759}"/>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AC2F000-47EB-4070-866B-EF082C9E102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469A753E-961A-4AC3-B6E0-4407B9A4AF36}"/>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16"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2C7757ED-5357-4B01-BB59-15D4406B0FDF}"/>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40"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1ADFA379-EDDB-4C62-A3BB-AC227312C68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149784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64"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0" name="1. On-page tracker">
            <a:extLst>
              <a:ext uri="{FF2B5EF4-FFF2-40B4-BE49-F238E27FC236}">
                <a16:creationId xmlns:a16="http://schemas.microsoft.com/office/drawing/2014/main" id="{0E1A178A-6BDC-4A0A-9F92-72F6EB95AD81}"/>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24" name="2. Slide Title">
            <a:extLst>
              <a:ext uri="{FF2B5EF4-FFF2-40B4-BE49-F238E27FC236}">
                <a16:creationId xmlns:a16="http://schemas.microsoft.com/office/drawing/2014/main" id="{06A9E224-CFBD-42B8-A4C0-EFE2C017E523}"/>
              </a:ext>
            </a:extLst>
          </p:cNvPr>
          <p:cNvSpPr>
            <a:spLocks noGrp="1"/>
          </p:cNvSpPr>
          <p:nvPr>
            <p:ph type="title"/>
            <p:custDataLst>
              <p:tags r:id="rId14"/>
            </p:custDataLst>
          </p:nvPr>
        </p:nvSpPr>
        <p:spPr>
          <a:xfrm>
            <a:off x="554736" y="182372"/>
            <a:ext cx="5065776" cy="731520"/>
          </a:xfrm>
        </p:spPr>
        <p:txBody>
          <a:bodyPr/>
          <a:lstStyle/>
          <a:p>
            <a:r>
              <a:rPr lang="en-US"/>
              <a:t>Click to edit Master title style</a:t>
            </a:r>
            <a:endParaRPr lang="en-US" dirty="0"/>
          </a:p>
        </p:txBody>
      </p:sp>
      <p:sp>
        <p:nvSpPr>
          <p:cNvPr id="25" name="3. Subtitle">
            <a:extLst>
              <a:ext uri="{FF2B5EF4-FFF2-40B4-BE49-F238E27FC236}">
                <a16:creationId xmlns:a16="http://schemas.microsoft.com/office/drawing/2014/main" id="{F7FC2EC4-28A5-4B24-B46C-79BCB0964344}"/>
              </a:ext>
            </a:extLst>
          </p:cNvPr>
          <p:cNvSpPr>
            <a:spLocks noGrp="1"/>
          </p:cNvSpPr>
          <p:nvPr>
            <p:ph type="subTitle" idx="1"/>
            <p:custDataLst>
              <p:tags r:id="rId15"/>
            </p:custDataLst>
          </p:nvPr>
        </p:nvSpPr>
        <p:spPr>
          <a:xfrm>
            <a:off x="554736" y="903861"/>
            <a:ext cx="5065776"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tags" Target="../tags/tag24.xml"/><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heme" Target="../theme/theme2.xml"/><Relationship Id="rId26" Type="http://schemas.openxmlformats.org/officeDocument/2006/relationships/tags" Target="../tags/tag148.xml"/><Relationship Id="rId39" Type="http://schemas.openxmlformats.org/officeDocument/2006/relationships/tags" Target="../tags/tag161.xml"/><Relationship Id="rId21" Type="http://schemas.openxmlformats.org/officeDocument/2006/relationships/tags" Target="../tags/tag143.xml"/><Relationship Id="rId34" Type="http://schemas.openxmlformats.org/officeDocument/2006/relationships/tags" Target="../tags/tag156.xml"/><Relationship Id="rId42" Type="http://schemas.openxmlformats.org/officeDocument/2006/relationships/tags" Target="../tags/tag164.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ags" Target="../tags/tag142.xml"/><Relationship Id="rId29" Type="http://schemas.openxmlformats.org/officeDocument/2006/relationships/tags" Target="../tags/tag151.xml"/><Relationship Id="rId41" Type="http://schemas.openxmlformats.org/officeDocument/2006/relationships/tags" Target="../tags/tag16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6.xml"/><Relationship Id="rId32" Type="http://schemas.openxmlformats.org/officeDocument/2006/relationships/tags" Target="../tags/tag154.xml"/><Relationship Id="rId37" Type="http://schemas.openxmlformats.org/officeDocument/2006/relationships/tags" Target="../tags/tag159.xml"/><Relationship Id="rId40" Type="http://schemas.openxmlformats.org/officeDocument/2006/relationships/tags" Target="../tags/tag162.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ags" Target="../tags/tag145.xml"/><Relationship Id="rId28" Type="http://schemas.openxmlformats.org/officeDocument/2006/relationships/tags" Target="../tags/tag150.xml"/><Relationship Id="rId36" Type="http://schemas.openxmlformats.org/officeDocument/2006/relationships/tags" Target="../tags/tag158.xml"/><Relationship Id="rId10" Type="http://schemas.openxmlformats.org/officeDocument/2006/relationships/slideLayout" Target="../slideLayouts/slideLayout24.xml"/><Relationship Id="rId19" Type="http://schemas.openxmlformats.org/officeDocument/2006/relationships/vmlDrawing" Target="../drawings/vmlDrawing12.vml"/><Relationship Id="rId31" Type="http://schemas.openxmlformats.org/officeDocument/2006/relationships/tags" Target="../tags/tag153.xml"/><Relationship Id="rId44" Type="http://schemas.openxmlformats.org/officeDocument/2006/relationships/image" Target="../media/image2.emf"/><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4.xml"/><Relationship Id="rId27" Type="http://schemas.openxmlformats.org/officeDocument/2006/relationships/tags" Target="../tags/tag149.xml"/><Relationship Id="rId30" Type="http://schemas.openxmlformats.org/officeDocument/2006/relationships/tags" Target="../tags/tag152.xml"/><Relationship Id="rId35" Type="http://schemas.openxmlformats.org/officeDocument/2006/relationships/tags" Target="../tags/tag157.xml"/><Relationship Id="rId43" Type="http://schemas.openxmlformats.org/officeDocument/2006/relationships/oleObject" Target="../embeddings/oleObject12.bin"/><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tags" Target="../tags/tag147.xml"/><Relationship Id="rId33" Type="http://schemas.openxmlformats.org/officeDocument/2006/relationships/tags" Target="../tags/tag155.xml"/><Relationship Id="rId38" Type="http://schemas.openxmlformats.org/officeDocument/2006/relationships/tags" Target="../tags/tag1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3554640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6" name="think-cell Slide" r:id="rId40" imgW="413" imgH="416" progId="TCLayout.ActiveDocument.1">
                  <p:embed/>
                </p:oleObj>
              </mc:Choice>
              <mc:Fallback>
                <p:oleObj name="think-cell Slide" r:id="rId40"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0"/>
            </p:custDataLst>
            <p:extLst>
              <p:ext uri="{D42A27DB-BD31-4B8C-83A1-F6EECF244321}">
                <p14:modId xmlns:p14="http://schemas.microsoft.com/office/powerpoint/2010/main" val="538187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08" name="think-cell Slide" r:id="rId43" imgW="344" imgH="344" progId="TCLayout.ActiveDocument.1">
                  <p:embed/>
                </p:oleObj>
              </mc:Choice>
              <mc:Fallback>
                <p:oleObj name="think-cell Slide" r:id="rId43"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1"/>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3"/>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4"/>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5"/>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6"/>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7"/>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3" r:id="rId12"/>
    <p:sldLayoutId id="2147483884" r:id="rId13"/>
    <p:sldLayoutId id="2147483885" r:id="rId14"/>
    <p:sldLayoutId id="2147483880" r:id="rId15"/>
    <p:sldLayoutId id="2147483877" r:id="rId16"/>
    <p:sldLayoutId id="2147483878" r:id="rId17"/>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20.xml"/><Relationship Id="rId7" Type="http://schemas.openxmlformats.org/officeDocument/2006/relationships/tags" Target="../tags/tag324.xml"/><Relationship Id="rId2" Type="http://schemas.openxmlformats.org/officeDocument/2006/relationships/tags" Target="../tags/tag319.xml"/><Relationship Id="rId1" Type="http://schemas.openxmlformats.org/officeDocument/2006/relationships/vmlDrawing" Target="../drawings/vmlDrawing26.vml"/><Relationship Id="rId6" Type="http://schemas.openxmlformats.org/officeDocument/2006/relationships/tags" Target="../tags/tag323.xml"/><Relationship Id="rId5" Type="http://schemas.openxmlformats.org/officeDocument/2006/relationships/tags" Target="../tags/tag322.xml"/><Relationship Id="rId10" Type="http://schemas.openxmlformats.org/officeDocument/2006/relationships/image" Target="../media/image5.emf"/><Relationship Id="rId4" Type="http://schemas.openxmlformats.org/officeDocument/2006/relationships/tags" Target="../tags/tag321.xml"/><Relationship Id="rId9" Type="http://schemas.openxmlformats.org/officeDocument/2006/relationships/oleObject" Target="../embeddings/oleObject26.bin"/></Relationships>
</file>

<file path=ppt/slides/_rels/slide10.xml.rels><?xml version="1.0" encoding="UTF-8" standalone="yes"?>
<Relationships xmlns="http://schemas.openxmlformats.org/package/2006/relationships"><Relationship Id="rId8" Type="http://schemas.openxmlformats.org/officeDocument/2006/relationships/tags" Target="../tags/tag370.xml"/><Relationship Id="rId13" Type="http://schemas.openxmlformats.org/officeDocument/2006/relationships/slideLayout" Target="../slideLayouts/slideLayout3.xml"/><Relationship Id="rId18" Type="http://schemas.openxmlformats.org/officeDocument/2006/relationships/slide" Target="slide8.xml"/><Relationship Id="rId3" Type="http://schemas.openxmlformats.org/officeDocument/2006/relationships/tags" Target="../tags/tag365.xml"/><Relationship Id="rId7" Type="http://schemas.openxmlformats.org/officeDocument/2006/relationships/tags" Target="../tags/tag369.xml"/><Relationship Id="rId12" Type="http://schemas.openxmlformats.org/officeDocument/2006/relationships/tags" Target="../tags/tag374.xml"/><Relationship Id="rId17" Type="http://schemas.openxmlformats.org/officeDocument/2006/relationships/slide" Target="slide5.xml"/><Relationship Id="rId2" Type="http://schemas.openxmlformats.org/officeDocument/2006/relationships/tags" Target="../tags/tag364.xml"/><Relationship Id="rId16" Type="http://schemas.openxmlformats.org/officeDocument/2006/relationships/slide" Target="slide2.xml"/><Relationship Id="rId20" Type="http://schemas.openxmlformats.org/officeDocument/2006/relationships/slide" Target="slide16.xml"/><Relationship Id="rId1" Type="http://schemas.openxmlformats.org/officeDocument/2006/relationships/vmlDrawing" Target="../drawings/vmlDrawing33.vml"/><Relationship Id="rId6" Type="http://schemas.openxmlformats.org/officeDocument/2006/relationships/tags" Target="../tags/tag368.xml"/><Relationship Id="rId11" Type="http://schemas.openxmlformats.org/officeDocument/2006/relationships/tags" Target="../tags/tag373.xml"/><Relationship Id="rId5" Type="http://schemas.openxmlformats.org/officeDocument/2006/relationships/tags" Target="../tags/tag367.xml"/><Relationship Id="rId15" Type="http://schemas.openxmlformats.org/officeDocument/2006/relationships/image" Target="../media/image9.emf"/><Relationship Id="rId10" Type="http://schemas.openxmlformats.org/officeDocument/2006/relationships/tags" Target="../tags/tag372.xml"/><Relationship Id="rId19" Type="http://schemas.openxmlformats.org/officeDocument/2006/relationships/slide" Target="slide13.xml"/><Relationship Id="rId4" Type="http://schemas.openxmlformats.org/officeDocument/2006/relationships/tags" Target="../tags/tag366.xml"/><Relationship Id="rId9" Type="http://schemas.openxmlformats.org/officeDocument/2006/relationships/tags" Target="../tags/tag371.xml"/><Relationship Id="rId14" Type="http://schemas.openxmlformats.org/officeDocument/2006/relationships/oleObject" Target="../embeddings/oleObject33.bin"/></Relationships>
</file>

<file path=ppt/slides/_rels/slide11.xml.rels><?xml version="1.0" encoding="UTF-8" standalone="yes"?>
<Relationships xmlns="http://schemas.openxmlformats.org/package/2006/relationships"><Relationship Id="rId3" Type="http://schemas.openxmlformats.org/officeDocument/2006/relationships/tags" Target="../tags/tag376.xml"/><Relationship Id="rId2" Type="http://schemas.openxmlformats.org/officeDocument/2006/relationships/tags" Target="../tags/tag375.xml"/><Relationship Id="rId1" Type="http://schemas.openxmlformats.org/officeDocument/2006/relationships/vmlDrawing" Target="../drawings/vmlDrawing34.vml"/><Relationship Id="rId6" Type="http://schemas.openxmlformats.org/officeDocument/2006/relationships/image" Target="../media/image4.emf"/><Relationship Id="rId5" Type="http://schemas.openxmlformats.org/officeDocument/2006/relationships/oleObject" Target="../embeddings/oleObject34.bin"/><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tags" Target="../tags/tag378.xml"/><Relationship Id="rId7" Type="http://schemas.openxmlformats.org/officeDocument/2006/relationships/image" Target="../media/image4.emf"/><Relationship Id="rId2" Type="http://schemas.openxmlformats.org/officeDocument/2006/relationships/tags" Target="../tags/tag377.xml"/><Relationship Id="rId1" Type="http://schemas.openxmlformats.org/officeDocument/2006/relationships/vmlDrawing" Target="../drawings/vmlDrawing35.vml"/><Relationship Id="rId6" Type="http://schemas.openxmlformats.org/officeDocument/2006/relationships/oleObject" Target="../embeddings/oleObject35.bin"/><Relationship Id="rId5" Type="http://schemas.openxmlformats.org/officeDocument/2006/relationships/notesSlide" Target="../notesSlides/notesSlide1.xml"/><Relationship Id="rId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tags" Target="../tags/tag385.xml"/><Relationship Id="rId13" Type="http://schemas.openxmlformats.org/officeDocument/2006/relationships/slideLayout" Target="../slideLayouts/slideLayout3.xml"/><Relationship Id="rId18" Type="http://schemas.openxmlformats.org/officeDocument/2006/relationships/slide" Target="slide8.xml"/><Relationship Id="rId3" Type="http://schemas.openxmlformats.org/officeDocument/2006/relationships/tags" Target="../tags/tag380.xml"/><Relationship Id="rId7" Type="http://schemas.openxmlformats.org/officeDocument/2006/relationships/tags" Target="../tags/tag384.xml"/><Relationship Id="rId12" Type="http://schemas.openxmlformats.org/officeDocument/2006/relationships/tags" Target="../tags/tag389.xml"/><Relationship Id="rId17" Type="http://schemas.openxmlformats.org/officeDocument/2006/relationships/slide" Target="slide5.xml"/><Relationship Id="rId2" Type="http://schemas.openxmlformats.org/officeDocument/2006/relationships/tags" Target="../tags/tag379.xml"/><Relationship Id="rId16" Type="http://schemas.openxmlformats.org/officeDocument/2006/relationships/slide" Target="slide2.xml"/><Relationship Id="rId20" Type="http://schemas.openxmlformats.org/officeDocument/2006/relationships/slide" Target="slide16.xml"/><Relationship Id="rId1" Type="http://schemas.openxmlformats.org/officeDocument/2006/relationships/vmlDrawing" Target="../drawings/vmlDrawing36.vml"/><Relationship Id="rId6" Type="http://schemas.openxmlformats.org/officeDocument/2006/relationships/tags" Target="../tags/tag383.xml"/><Relationship Id="rId11" Type="http://schemas.openxmlformats.org/officeDocument/2006/relationships/tags" Target="../tags/tag388.xml"/><Relationship Id="rId5" Type="http://schemas.openxmlformats.org/officeDocument/2006/relationships/tags" Target="../tags/tag382.xml"/><Relationship Id="rId15" Type="http://schemas.openxmlformats.org/officeDocument/2006/relationships/image" Target="../media/image9.emf"/><Relationship Id="rId10" Type="http://schemas.openxmlformats.org/officeDocument/2006/relationships/tags" Target="../tags/tag387.xml"/><Relationship Id="rId19" Type="http://schemas.openxmlformats.org/officeDocument/2006/relationships/slide" Target="slide10.xml"/><Relationship Id="rId4" Type="http://schemas.openxmlformats.org/officeDocument/2006/relationships/tags" Target="../tags/tag381.xml"/><Relationship Id="rId9" Type="http://schemas.openxmlformats.org/officeDocument/2006/relationships/tags" Target="../tags/tag386.xml"/><Relationship Id="rId14" Type="http://schemas.openxmlformats.org/officeDocument/2006/relationships/oleObject" Target="../embeddings/oleObject36.bin"/></Relationships>
</file>

<file path=ppt/slides/_rels/slide14.xml.rels><?xml version="1.0" encoding="UTF-8" standalone="yes"?>
<Relationships xmlns="http://schemas.openxmlformats.org/package/2006/relationships"><Relationship Id="rId3" Type="http://schemas.openxmlformats.org/officeDocument/2006/relationships/tags" Target="../tags/tag391.xml"/><Relationship Id="rId2" Type="http://schemas.openxmlformats.org/officeDocument/2006/relationships/tags" Target="../tags/tag390.xml"/><Relationship Id="rId1" Type="http://schemas.openxmlformats.org/officeDocument/2006/relationships/vmlDrawing" Target="../drawings/vmlDrawing37.vml"/><Relationship Id="rId6" Type="http://schemas.openxmlformats.org/officeDocument/2006/relationships/image" Target="../media/image4.emf"/><Relationship Id="rId5" Type="http://schemas.openxmlformats.org/officeDocument/2006/relationships/oleObject" Target="../embeddings/oleObject37.bin"/><Relationship Id="rId4"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tags" Target="../tags/tag393.xml"/><Relationship Id="rId2" Type="http://schemas.openxmlformats.org/officeDocument/2006/relationships/tags" Target="../tags/tag392.xml"/><Relationship Id="rId1" Type="http://schemas.openxmlformats.org/officeDocument/2006/relationships/vmlDrawing" Target="../drawings/vmlDrawing38.vml"/><Relationship Id="rId6" Type="http://schemas.openxmlformats.org/officeDocument/2006/relationships/image" Target="../media/image4.emf"/><Relationship Id="rId5" Type="http://schemas.openxmlformats.org/officeDocument/2006/relationships/oleObject" Target="../embeddings/oleObject38.bin"/><Relationship Id="rId4"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tags" Target="../tags/tag400.xml"/><Relationship Id="rId13" Type="http://schemas.openxmlformats.org/officeDocument/2006/relationships/slideLayout" Target="../slideLayouts/slideLayout3.xml"/><Relationship Id="rId18" Type="http://schemas.openxmlformats.org/officeDocument/2006/relationships/slide" Target="slide8.xml"/><Relationship Id="rId3" Type="http://schemas.openxmlformats.org/officeDocument/2006/relationships/tags" Target="../tags/tag395.xml"/><Relationship Id="rId7" Type="http://schemas.openxmlformats.org/officeDocument/2006/relationships/tags" Target="../tags/tag399.xml"/><Relationship Id="rId12" Type="http://schemas.openxmlformats.org/officeDocument/2006/relationships/tags" Target="../tags/tag404.xml"/><Relationship Id="rId17" Type="http://schemas.openxmlformats.org/officeDocument/2006/relationships/slide" Target="slide5.xml"/><Relationship Id="rId2" Type="http://schemas.openxmlformats.org/officeDocument/2006/relationships/tags" Target="../tags/tag394.xml"/><Relationship Id="rId16" Type="http://schemas.openxmlformats.org/officeDocument/2006/relationships/slide" Target="slide2.xml"/><Relationship Id="rId20" Type="http://schemas.openxmlformats.org/officeDocument/2006/relationships/slide" Target="slide13.xml"/><Relationship Id="rId1" Type="http://schemas.openxmlformats.org/officeDocument/2006/relationships/vmlDrawing" Target="../drawings/vmlDrawing39.vml"/><Relationship Id="rId6" Type="http://schemas.openxmlformats.org/officeDocument/2006/relationships/tags" Target="../tags/tag398.xml"/><Relationship Id="rId11" Type="http://schemas.openxmlformats.org/officeDocument/2006/relationships/tags" Target="../tags/tag403.xml"/><Relationship Id="rId5" Type="http://schemas.openxmlformats.org/officeDocument/2006/relationships/tags" Target="../tags/tag397.xml"/><Relationship Id="rId15" Type="http://schemas.openxmlformats.org/officeDocument/2006/relationships/image" Target="../media/image9.emf"/><Relationship Id="rId10" Type="http://schemas.openxmlformats.org/officeDocument/2006/relationships/tags" Target="../tags/tag402.xml"/><Relationship Id="rId19" Type="http://schemas.openxmlformats.org/officeDocument/2006/relationships/slide" Target="slide10.xml"/><Relationship Id="rId4" Type="http://schemas.openxmlformats.org/officeDocument/2006/relationships/tags" Target="../tags/tag396.xml"/><Relationship Id="rId9" Type="http://schemas.openxmlformats.org/officeDocument/2006/relationships/tags" Target="../tags/tag401.xml"/><Relationship Id="rId14" Type="http://schemas.openxmlformats.org/officeDocument/2006/relationships/oleObject" Target="../embeddings/oleObject39.bin"/></Relationships>
</file>

<file path=ppt/slides/_rels/slide17.xml.rels><?xml version="1.0" encoding="UTF-8" standalone="yes"?>
<Relationships xmlns="http://schemas.openxmlformats.org/package/2006/relationships"><Relationship Id="rId3" Type="http://schemas.openxmlformats.org/officeDocument/2006/relationships/tags" Target="../tags/tag406.xml"/><Relationship Id="rId2" Type="http://schemas.openxmlformats.org/officeDocument/2006/relationships/tags" Target="../tags/tag405.xml"/><Relationship Id="rId1" Type="http://schemas.openxmlformats.org/officeDocument/2006/relationships/vmlDrawing" Target="../drawings/vmlDrawing40.vml"/><Relationship Id="rId6" Type="http://schemas.openxmlformats.org/officeDocument/2006/relationships/image" Target="../media/image4.emf"/><Relationship Id="rId5" Type="http://schemas.openxmlformats.org/officeDocument/2006/relationships/oleObject" Target="../embeddings/oleObject40.bin"/><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331.xml"/><Relationship Id="rId13" Type="http://schemas.openxmlformats.org/officeDocument/2006/relationships/slideLayout" Target="../slideLayouts/slideLayout3.xml"/><Relationship Id="rId18" Type="http://schemas.openxmlformats.org/officeDocument/2006/relationships/slide" Target="slide10.xml"/><Relationship Id="rId3" Type="http://schemas.openxmlformats.org/officeDocument/2006/relationships/tags" Target="../tags/tag326.xml"/><Relationship Id="rId7" Type="http://schemas.openxmlformats.org/officeDocument/2006/relationships/tags" Target="../tags/tag330.xml"/><Relationship Id="rId12" Type="http://schemas.openxmlformats.org/officeDocument/2006/relationships/tags" Target="../tags/tag335.xml"/><Relationship Id="rId17" Type="http://schemas.openxmlformats.org/officeDocument/2006/relationships/slide" Target="slide8.xml"/><Relationship Id="rId2" Type="http://schemas.openxmlformats.org/officeDocument/2006/relationships/tags" Target="../tags/tag325.xml"/><Relationship Id="rId16" Type="http://schemas.openxmlformats.org/officeDocument/2006/relationships/slide" Target="slide5.xml"/><Relationship Id="rId20" Type="http://schemas.openxmlformats.org/officeDocument/2006/relationships/slide" Target="slide16.xml"/><Relationship Id="rId1" Type="http://schemas.openxmlformats.org/officeDocument/2006/relationships/vmlDrawing" Target="../drawings/vmlDrawing27.vml"/><Relationship Id="rId6" Type="http://schemas.openxmlformats.org/officeDocument/2006/relationships/tags" Target="../tags/tag329.xml"/><Relationship Id="rId11" Type="http://schemas.openxmlformats.org/officeDocument/2006/relationships/tags" Target="../tags/tag334.xml"/><Relationship Id="rId5" Type="http://schemas.openxmlformats.org/officeDocument/2006/relationships/tags" Target="../tags/tag328.xml"/><Relationship Id="rId15" Type="http://schemas.openxmlformats.org/officeDocument/2006/relationships/image" Target="../media/image9.emf"/><Relationship Id="rId10" Type="http://schemas.openxmlformats.org/officeDocument/2006/relationships/tags" Target="../tags/tag333.xml"/><Relationship Id="rId19" Type="http://schemas.openxmlformats.org/officeDocument/2006/relationships/slide" Target="slide13.xml"/><Relationship Id="rId4" Type="http://schemas.openxmlformats.org/officeDocument/2006/relationships/tags" Target="../tags/tag327.xml"/><Relationship Id="rId9" Type="http://schemas.openxmlformats.org/officeDocument/2006/relationships/tags" Target="../tags/tag332.xml"/><Relationship Id="rId1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3" Type="http://schemas.openxmlformats.org/officeDocument/2006/relationships/tags" Target="../tags/tag337.xml"/><Relationship Id="rId2" Type="http://schemas.openxmlformats.org/officeDocument/2006/relationships/tags" Target="../tags/tag336.xml"/><Relationship Id="rId1" Type="http://schemas.openxmlformats.org/officeDocument/2006/relationships/vmlDrawing" Target="../drawings/vmlDrawing28.vml"/><Relationship Id="rId6" Type="http://schemas.openxmlformats.org/officeDocument/2006/relationships/image" Target="../media/image4.emf"/><Relationship Id="rId5" Type="http://schemas.openxmlformats.org/officeDocument/2006/relationships/oleObject" Target="../embeddings/oleObject28.bin"/><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tags" Target="../tags/tag344.xml"/><Relationship Id="rId13" Type="http://schemas.openxmlformats.org/officeDocument/2006/relationships/slideLayout" Target="../slideLayouts/slideLayout3.xml"/><Relationship Id="rId18" Type="http://schemas.openxmlformats.org/officeDocument/2006/relationships/slide" Target="slide10.xml"/><Relationship Id="rId3" Type="http://schemas.openxmlformats.org/officeDocument/2006/relationships/tags" Target="../tags/tag339.xml"/><Relationship Id="rId7" Type="http://schemas.openxmlformats.org/officeDocument/2006/relationships/tags" Target="../tags/tag343.xml"/><Relationship Id="rId12" Type="http://schemas.openxmlformats.org/officeDocument/2006/relationships/tags" Target="../tags/tag348.xml"/><Relationship Id="rId17" Type="http://schemas.openxmlformats.org/officeDocument/2006/relationships/slide" Target="slide8.xml"/><Relationship Id="rId2" Type="http://schemas.openxmlformats.org/officeDocument/2006/relationships/tags" Target="../tags/tag338.xml"/><Relationship Id="rId16" Type="http://schemas.openxmlformats.org/officeDocument/2006/relationships/slide" Target="slide2.xml"/><Relationship Id="rId20" Type="http://schemas.openxmlformats.org/officeDocument/2006/relationships/slide" Target="slide16.xml"/><Relationship Id="rId1" Type="http://schemas.openxmlformats.org/officeDocument/2006/relationships/vmlDrawing" Target="../drawings/vmlDrawing29.vml"/><Relationship Id="rId6" Type="http://schemas.openxmlformats.org/officeDocument/2006/relationships/tags" Target="../tags/tag342.xml"/><Relationship Id="rId11" Type="http://schemas.openxmlformats.org/officeDocument/2006/relationships/tags" Target="../tags/tag347.xml"/><Relationship Id="rId5" Type="http://schemas.openxmlformats.org/officeDocument/2006/relationships/tags" Target="../tags/tag341.xml"/><Relationship Id="rId15" Type="http://schemas.openxmlformats.org/officeDocument/2006/relationships/image" Target="../media/image9.emf"/><Relationship Id="rId10" Type="http://schemas.openxmlformats.org/officeDocument/2006/relationships/tags" Target="../tags/tag346.xml"/><Relationship Id="rId19" Type="http://schemas.openxmlformats.org/officeDocument/2006/relationships/slide" Target="slide13.xml"/><Relationship Id="rId4" Type="http://schemas.openxmlformats.org/officeDocument/2006/relationships/tags" Target="../tags/tag340.xml"/><Relationship Id="rId9" Type="http://schemas.openxmlformats.org/officeDocument/2006/relationships/tags" Target="../tags/tag345.xml"/><Relationship Id="rId14" Type="http://schemas.openxmlformats.org/officeDocument/2006/relationships/oleObject" Target="../embeddings/oleObject29.bin"/></Relationships>
</file>

<file path=ppt/slides/_rels/slide6.xml.rels><?xml version="1.0" encoding="UTF-8" standalone="yes"?>
<Relationships xmlns="http://schemas.openxmlformats.org/package/2006/relationships"><Relationship Id="rId3" Type="http://schemas.openxmlformats.org/officeDocument/2006/relationships/tags" Target="../tags/tag350.xml"/><Relationship Id="rId2" Type="http://schemas.openxmlformats.org/officeDocument/2006/relationships/tags" Target="../tags/tag349.xml"/><Relationship Id="rId1" Type="http://schemas.openxmlformats.org/officeDocument/2006/relationships/vmlDrawing" Target="../drawings/vmlDrawing30.vml"/><Relationship Id="rId6" Type="http://schemas.openxmlformats.org/officeDocument/2006/relationships/image" Target="../media/image4.emf"/><Relationship Id="rId5" Type="http://schemas.openxmlformats.org/officeDocument/2006/relationships/oleObject" Target="../embeddings/oleObject30.bin"/><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tags" Target="../tags/tag357.xml"/><Relationship Id="rId13" Type="http://schemas.openxmlformats.org/officeDocument/2006/relationships/slideLayout" Target="../slideLayouts/slideLayout3.xml"/><Relationship Id="rId18" Type="http://schemas.openxmlformats.org/officeDocument/2006/relationships/slide" Target="slide10.xml"/><Relationship Id="rId3" Type="http://schemas.openxmlformats.org/officeDocument/2006/relationships/tags" Target="../tags/tag352.xml"/><Relationship Id="rId7" Type="http://schemas.openxmlformats.org/officeDocument/2006/relationships/tags" Target="../tags/tag356.xml"/><Relationship Id="rId12" Type="http://schemas.openxmlformats.org/officeDocument/2006/relationships/tags" Target="../tags/tag361.xml"/><Relationship Id="rId17" Type="http://schemas.openxmlformats.org/officeDocument/2006/relationships/slide" Target="slide5.xml"/><Relationship Id="rId2" Type="http://schemas.openxmlformats.org/officeDocument/2006/relationships/tags" Target="../tags/tag351.xml"/><Relationship Id="rId16" Type="http://schemas.openxmlformats.org/officeDocument/2006/relationships/slide" Target="slide2.xml"/><Relationship Id="rId20" Type="http://schemas.openxmlformats.org/officeDocument/2006/relationships/slide" Target="slide16.xml"/><Relationship Id="rId1" Type="http://schemas.openxmlformats.org/officeDocument/2006/relationships/vmlDrawing" Target="../drawings/vmlDrawing31.vml"/><Relationship Id="rId6" Type="http://schemas.openxmlformats.org/officeDocument/2006/relationships/tags" Target="../tags/tag355.xml"/><Relationship Id="rId11" Type="http://schemas.openxmlformats.org/officeDocument/2006/relationships/tags" Target="../tags/tag360.xml"/><Relationship Id="rId5" Type="http://schemas.openxmlformats.org/officeDocument/2006/relationships/tags" Target="../tags/tag354.xml"/><Relationship Id="rId15" Type="http://schemas.openxmlformats.org/officeDocument/2006/relationships/image" Target="../media/image9.emf"/><Relationship Id="rId10" Type="http://schemas.openxmlformats.org/officeDocument/2006/relationships/tags" Target="../tags/tag359.xml"/><Relationship Id="rId19" Type="http://schemas.openxmlformats.org/officeDocument/2006/relationships/slide" Target="slide13.xml"/><Relationship Id="rId4" Type="http://schemas.openxmlformats.org/officeDocument/2006/relationships/tags" Target="../tags/tag353.xml"/><Relationship Id="rId9" Type="http://schemas.openxmlformats.org/officeDocument/2006/relationships/tags" Target="../tags/tag358.xml"/><Relationship Id="rId14" Type="http://schemas.openxmlformats.org/officeDocument/2006/relationships/oleObject" Target="../embeddings/oleObject31.bin"/></Relationships>
</file>

<file path=ppt/slides/_rels/slide9.xml.rels><?xml version="1.0" encoding="UTF-8" standalone="yes"?>
<Relationships xmlns="http://schemas.openxmlformats.org/package/2006/relationships"><Relationship Id="rId3" Type="http://schemas.openxmlformats.org/officeDocument/2006/relationships/tags" Target="../tags/tag363.xml"/><Relationship Id="rId2" Type="http://schemas.openxmlformats.org/officeDocument/2006/relationships/tags" Target="../tags/tag362.xml"/><Relationship Id="rId1" Type="http://schemas.openxmlformats.org/officeDocument/2006/relationships/vmlDrawing" Target="../drawings/vmlDrawing32.vml"/><Relationship Id="rId6" Type="http://schemas.openxmlformats.org/officeDocument/2006/relationships/image" Target="../media/image4.emf"/><Relationship Id="rId5" Type="http://schemas.openxmlformats.org/officeDocument/2006/relationships/oleObject" Target="../embeddings/oleObject32.bin"/><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2"/>
            </p:custDataLst>
            <p:extLst>
              <p:ext uri="{D42A27DB-BD31-4B8C-83A1-F6EECF244321}">
                <p14:modId xmlns:p14="http://schemas.microsoft.com/office/powerpoint/2010/main" val="39219170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745" name="think-cell Slide" r:id="rId9" imgW="572" imgH="588" progId="TCLayout.ActiveDocument.1">
                  <p:embed/>
                </p:oleObj>
              </mc:Choice>
              <mc:Fallback>
                <p:oleObj name="think-cell Slide" r:id="rId9" imgW="572" imgH="588" progId="TCLayout.ActiveDocument.1">
                  <p:embed/>
                  <p:pic>
                    <p:nvPicPr>
                      <p:cNvPr id="3" name="Object 8" hidden="1">
                        <a:extLst>
                          <a:ext uri="{FF2B5EF4-FFF2-40B4-BE49-F238E27FC236}">
                            <a16:creationId xmlns:a16="http://schemas.microsoft.com/office/drawing/2014/main" id="{DFC82A3A-0A2D-4C91-9164-E53833C359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108DE052-9238-470A-B7A3-D8EB461E3CE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44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ClientLogo">
            <a:extLst>
              <a:ext uri="{FF2B5EF4-FFF2-40B4-BE49-F238E27FC236}">
                <a16:creationId xmlns:a16="http://schemas.microsoft.com/office/drawing/2014/main" id="{65325749-7AAF-48BD-98A6-4CB5E7984FC3}"/>
              </a:ext>
            </a:extLst>
          </p:cNvPr>
          <p:cNvSpPr>
            <a:spLocks noGrp="1"/>
          </p:cNvSpPr>
          <p:nvPr>
            <p:ph type="pic" sz="quarter" idx="14"/>
            <p:custDataLst>
              <p:tags r:id="rId4"/>
            </p:custDataLst>
          </p:nvPr>
        </p:nvSpPr>
        <p:spPr/>
      </p:sp>
      <p:sp>
        <p:nvSpPr>
          <p:cNvPr id="12" name="Documenttype">
            <a:extLst>
              <a:ext uri="{FF2B5EF4-FFF2-40B4-BE49-F238E27FC236}">
                <a16:creationId xmlns:a16="http://schemas.microsoft.com/office/drawing/2014/main" id="{9D5E38D1-D534-4062-B982-941B1C9C183C}"/>
              </a:ext>
            </a:extLst>
          </p:cNvPr>
          <p:cNvSpPr>
            <a:spLocks noGrp="1"/>
          </p:cNvSpPr>
          <p:nvPr>
            <p:ph type="body" sz="quarter" idx="13"/>
            <p:custDataLst>
              <p:tags r:id="rId5"/>
            </p:custDataLst>
          </p:nvPr>
        </p:nvSpPr>
        <p:spPr/>
        <p:txBody>
          <a:bodyPr/>
          <a:lstStyle/>
          <a:p>
            <a:endParaRPr lang="en-US"/>
          </a:p>
        </p:txBody>
      </p:sp>
      <p:sp>
        <p:nvSpPr>
          <p:cNvPr id="11" name="Subtitle">
            <a:extLst>
              <a:ext uri="{FF2B5EF4-FFF2-40B4-BE49-F238E27FC236}">
                <a16:creationId xmlns:a16="http://schemas.microsoft.com/office/drawing/2014/main" id="{20BEFABD-F324-4FAB-9070-4ABF9FDF650E}"/>
              </a:ext>
            </a:extLst>
          </p:cNvPr>
          <p:cNvSpPr>
            <a:spLocks noGrp="1"/>
          </p:cNvSpPr>
          <p:nvPr>
            <p:ph type="subTitle" idx="1"/>
            <p:custDataLst>
              <p:tags r:id="rId6"/>
            </p:custDataLst>
          </p:nvPr>
        </p:nvSpPr>
        <p:spPr/>
        <p:txBody>
          <a:bodyPr/>
          <a:lstStyle/>
          <a:p>
            <a:endParaRPr lang="en-US" dirty="0"/>
          </a:p>
        </p:txBody>
      </p:sp>
      <p:sp>
        <p:nvSpPr>
          <p:cNvPr id="4" name="Title">
            <a:extLst>
              <a:ext uri="{FF2B5EF4-FFF2-40B4-BE49-F238E27FC236}">
                <a16:creationId xmlns:a16="http://schemas.microsoft.com/office/drawing/2014/main" id="{FA5D4630-F7DD-45DE-8B28-13C4C3DDAD21}"/>
              </a:ext>
            </a:extLst>
          </p:cNvPr>
          <p:cNvSpPr>
            <a:spLocks noGrp="1"/>
          </p:cNvSpPr>
          <p:nvPr>
            <p:ph type="title"/>
            <p:custDataLst>
              <p:tags r:id="rId7"/>
            </p:custDataLst>
          </p:nvPr>
        </p:nvSpPr>
        <p:spPr/>
        <p:txBody>
          <a:bodyPr/>
          <a:lstStyle/>
          <a:p>
            <a:r>
              <a:rPr lang="en-US" dirty="0"/>
              <a:t>Configuring VMs</a:t>
            </a:r>
          </a:p>
        </p:txBody>
      </p:sp>
    </p:spTree>
    <p:extLst>
      <p:ext uri="{BB962C8B-B14F-4D97-AF65-F5344CB8AC3E}">
        <p14:creationId xmlns:p14="http://schemas.microsoft.com/office/powerpoint/2010/main" val="309589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21485755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851"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7" name="Text Placeholder 2">
            <a:hlinkClick r:id="rId16" action="ppaction://hlinksldjump"/>
            <a:extLst>
              <a:ext uri="{FF2B5EF4-FFF2-40B4-BE49-F238E27FC236}">
                <a16:creationId xmlns:a16="http://schemas.microsoft.com/office/drawing/2014/main" id="{5BA9FD41-7F3B-4DA7-9B6C-FA943585AF03}"/>
              </a:ext>
            </a:extLst>
          </p:cNvPr>
          <p:cNvSpPr>
            <a:spLocks noGrp="1"/>
          </p:cNvSpPr>
          <p:nvPr>
            <p:custDataLst>
              <p:tags r:id="rId7"/>
            </p:custDataLst>
          </p:nvPr>
        </p:nvSpPr>
        <p:spPr bwMode="gray">
          <a:xfrm>
            <a:off x="4978399"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VM </a:t>
            </a:r>
            <a:r>
              <a:rPr lang="en-US"/>
              <a:t>configuration versions</a:t>
            </a:r>
            <a:endParaRPr lang="en-US" dirty="0"/>
          </a:p>
        </p:txBody>
      </p:sp>
      <p:sp>
        <p:nvSpPr>
          <p:cNvPr id="19" name="Text Placeholder 2">
            <a:hlinkClick r:id="rId17" action="ppaction://hlinksldjump"/>
            <a:extLst>
              <a:ext uri="{FF2B5EF4-FFF2-40B4-BE49-F238E27FC236}">
                <a16:creationId xmlns:a16="http://schemas.microsoft.com/office/drawing/2014/main" id="{B9D851F6-B8F1-4896-94C1-DC07B5207475}"/>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VM </a:t>
            </a:r>
            <a:r>
              <a:rPr lang="en-US" altLang="en-US"/>
              <a:t>generation versions</a:t>
            </a:r>
            <a:endParaRPr lang="en-US" dirty="0"/>
          </a:p>
        </p:txBody>
      </p:sp>
      <p:sp>
        <p:nvSpPr>
          <p:cNvPr id="11" name="Text Placeholder 2">
            <a:hlinkClick r:id="rId18" action="ppaction://hlinksldjump"/>
            <a:extLst>
              <a:ext uri="{FF2B5EF4-FFF2-40B4-BE49-F238E27FC236}">
                <a16:creationId xmlns:a16="http://schemas.microsoft.com/office/drawing/2014/main" id="{14F908D6-8927-46D9-89B5-52BA155AA277}"/>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The hot </a:t>
            </a:r>
            <a:r>
              <a:rPr lang="en-US" altLang="en-US"/>
              <a:t>adding feature in Hyper-V</a:t>
            </a:r>
            <a:endParaRPr lang="en-US" dirty="0"/>
          </a:p>
        </p:txBody>
      </p:sp>
      <p:sp>
        <p:nvSpPr>
          <p:cNvPr id="22" name="Text Placeholder 2">
            <a:extLst>
              <a:ext uri="{FF2B5EF4-FFF2-40B4-BE49-F238E27FC236}">
                <a16:creationId xmlns:a16="http://schemas.microsoft.com/office/drawing/2014/main" id="{420DD04C-79E1-4513-9B11-57BE1E47AAD5}"/>
              </a:ext>
            </a:extLst>
          </p:cNvPr>
          <p:cNvSpPr>
            <a:spLocks noGrp="1"/>
          </p:cNvSpPr>
          <p:nvPr>
            <p:custDataLst>
              <p:tags r:id="rId10"/>
            </p:custDataLst>
          </p:nvPr>
        </p:nvSpPr>
        <p:spPr bwMode="gray">
          <a:xfrm>
            <a:off x="4978400" y="34290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a:solidFill>
                  <a:schemeClr val="tx2"/>
                </a:solidFill>
              </a:rPr>
              <a:t>Shielded virtual machines</a:t>
            </a:r>
            <a:endParaRPr lang="en-US" b="1" dirty="0">
              <a:solidFill>
                <a:schemeClr val="tx2"/>
              </a:solidFill>
            </a:endParaRPr>
          </a:p>
        </p:txBody>
      </p:sp>
      <p:sp>
        <p:nvSpPr>
          <p:cNvPr id="24" name="Text Placeholder 2">
            <a:hlinkClick r:id="rId19" action="ppaction://hlinksldjump"/>
            <a:extLst>
              <a:ext uri="{FF2B5EF4-FFF2-40B4-BE49-F238E27FC236}">
                <a16:creationId xmlns:a16="http://schemas.microsoft.com/office/drawing/2014/main" id="{BB9DA88B-83A3-44F2-BC1F-4E245C049630}"/>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VM settings</a:t>
            </a:r>
            <a:endParaRPr lang="en-US" dirty="0"/>
          </a:p>
        </p:txBody>
      </p:sp>
      <p:sp>
        <p:nvSpPr>
          <p:cNvPr id="28" name="Text Placeholder 2">
            <a:hlinkClick r:id="rId20" action="ppaction://hlinksldjump"/>
            <a:extLst>
              <a:ext uri="{FF2B5EF4-FFF2-40B4-BE49-F238E27FC236}">
                <a16:creationId xmlns:a16="http://schemas.microsoft.com/office/drawing/2014/main" id="{71A6E831-809E-4B1C-AAEC-F38910CBD52B}"/>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Best practice </a:t>
            </a:r>
            <a:r>
              <a:rPr lang="en-US" altLang="en-US"/>
              <a:t>for configuring VMs</a:t>
            </a:r>
            <a:endParaRPr lang="en-US" dirty="0"/>
          </a:p>
        </p:txBody>
      </p:sp>
    </p:spTree>
    <p:extLst>
      <p:ext uri="{BB962C8B-B14F-4D97-AF65-F5344CB8AC3E}">
        <p14:creationId xmlns:p14="http://schemas.microsoft.com/office/powerpoint/2010/main" val="1560729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DCB0881-0AEC-47BB-B5A3-7CC4D63D7E82}"/>
              </a:ext>
            </a:extLst>
          </p:cNvPr>
          <p:cNvGraphicFramePr>
            <a:graphicFrameLocks noChangeAspect="1"/>
          </p:cNvGraphicFramePr>
          <p:nvPr>
            <p:custDataLst>
              <p:tags r:id="rId2"/>
            </p:custDataLst>
            <p:extLst>
              <p:ext uri="{D42A27DB-BD31-4B8C-83A1-F6EECF244321}">
                <p14:modId xmlns:p14="http://schemas.microsoft.com/office/powerpoint/2010/main" val="14584783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71"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746D1215-F7EA-4932-B5CE-8DFE60E23CDF}"/>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215FCA66-9FA5-4443-A7E3-EDA7CE29F601}"/>
              </a:ext>
            </a:extLst>
          </p:cNvPr>
          <p:cNvSpPr>
            <a:spLocks noGrp="1"/>
          </p:cNvSpPr>
          <p:nvPr>
            <p:ph type="title"/>
          </p:nvPr>
        </p:nvSpPr>
        <p:spPr/>
        <p:txBody>
          <a:bodyPr/>
          <a:lstStyle/>
          <a:p>
            <a:r>
              <a:rPr lang="en-US" dirty="0"/>
              <a:t>Shielded VMs</a:t>
            </a:r>
          </a:p>
        </p:txBody>
      </p:sp>
      <p:sp>
        <p:nvSpPr>
          <p:cNvPr id="3" name="Subtitle 2">
            <a:extLst>
              <a:ext uri="{FF2B5EF4-FFF2-40B4-BE49-F238E27FC236}">
                <a16:creationId xmlns:a16="http://schemas.microsoft.com/office/drawing/2014/main" id="{FE7FF8DE-1482-4B34-9F8C-2102CFB2FF93}"/>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CEBAA614-10D2-4A17-AB4B-C0272C9BB5C0}"/>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D6568B34-FEF6-422D-9AD1-CC2BCF285016}"/>
              </a:ext>
            </a:extLst>
          </p:cNvPr>
          <p:cNvSpPr/>
          <p:nvPr/>
        </p:nvSpPr>
        <p:spPr>
          <a:xfrm>
            <a:off x="3625514" y="1146921"/>
            <a:ext cx="8181475" cy="5632311"/>
          </a:xfrm>
          <a:prstGeom prst="rect">
            <a:avLst/>
          </a:prstGeom>
        </p:spPr>
        <p:txBody>
          <a:bodyPr wrap="square">
            <a:spAutoFit/>
          </a:bodyPr>
          <a:lstStyle/>
          <a:p>
            <a:r>
              <a:rPr lang="en-US" dirty="0">
                <a:latin typeface="Segoe"/>
              </a:rPr>
              <a:t>In most Hyper-V deployments, Hyper-V administrators have full access to all the virtual machines. There might be application administrators that have access only to some virtual machines, but the administrators for the Hyper-V hosts have access to the entire system. This creates a risk where the contents of virtual machines could be accessed by an unauthorized Hyper-V administrator, or by someone who gains access to the Hyper-V host.</a:t>
            </a:r>
          </a:p>
          <a:p>
            <a:endParaRPr lang="en-US" dirty="0">
              <a:latin typeface="Segoe"/>
            </a:endParaRPr>
          </a:p>
          <a:p>
            <a:r>
              <a:rPr lang="en-US" dirty="0"/>
              <a:t>A </a:t>
            </a:r>
            <a:r>
              <a:rPr lang="en-US" i="1" dirty="0"/>
              <a:t>shielded virtual machine </a:t>
            </a:r>
            <a:r>
              <a:rPr lang="en-US" dirty="0"/>
              <a:t>is a virtual machine that is BitLocker-encrypted to protect the data in case the virtual hard drive is accessed directly. The keys for decrypting the virtual hard drive are controlled by a Host Guardian Service.</a:t>
            </a:r>
          </a:p>
          <a:p>
            <a:endParaRPr lang="en-US" dirty="0"/>
          </a:p>
          <a:p>
            <a:r>
              <a:rPr lang="en-US" dirty="0"/>
              <a:t>A shielded virtual machine must be a Generation 2 virtual machine that includes a virtual TPM. The virtual TPM is software-based and does not require a hardware TPM to be present in the server. You encrypt a shielded virtual machine by using BitLocker.</a:t>
            </a:r>
          </a:p>
          <a:p>
            <a:r>
              <a:rPr lang="en-US" dirty="0"/>
              <a:t>When you encrypt a virtual machine by using BitLocker, you protect the data inside it when the virtual machine is shut down. If someone copies a virtual hard disk and takes it offsite, it cannot be accessed. Hyper-V administrators can still perform maintenance on the Hyper-V hosts, but they no longer have access to the virtual machine data.</a:t>
            </a:r>
          </a:p>
        </p:txBody>
      </p:sp>
    </p:spTree>
    <p:extLst>
      <p:ext uri="{BB962C8B-B14F-4D97-AF65-F5344CB8AC3E}">
        <p14:creationId xmlns:p14="http://schemas.microsoft.com/office/powerpoint/2010/main" val="3885634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DCB0881-0AEC-47BB-B5A3-7CC4D63D7E82}"/>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063" name="think-cell Slide" r:id="rId6" imgW="592" imgH="595" progId="TCLayout.ActiveDocument.1">
                  <p:embed/>
                </p:oleObj>
              </mc:Choice>
              <mc:Fallback>
                <p:oleObj name="think-cell Slide" r:id="rId6" imgW="592" imgH="595" progId="TCLayout.ActiveDocument.1">
                  <p:embed/>
                  <p:pic>
                    <p:nvPicPr>
                      <p:cNvPr id="5" name="Object 4" hidden="1">
                        <a:extLst>
                          <a:ext uri="{FF2B5EF4-FFF2-40B4-BE49-F238E27FC236}">
                            <a16:creationId xmlns:a16="http://schemas.microsoft.com/office/drawing/2014/main" id="{FDCB0881-0AEC-47BB-B5A3-7CC4D63D7E82}"/>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746D1215-F7EA-4932-B5CE-8DFE60E23CDF}"/>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215FCA66-9FA5-4443-A7E3-EDA7CE29F601}"/>
              </a:ext>
            </a:extLst>
          </p:cNvPr>
          <p:cNvSpPr>
            <a:spLocks noGrp="1"/>
          </p:cNvSpPr>
          <p:nvPr>
            <p:ph type="title"/>
          </p:nvPr>
        </p:nvSpPr>
        <p:spPr/>
        <p:txBody>
          <a:bodyPr/>
          <a:lstStyle/>
          <a:p>
            <a:r>
              <a:rPr lang="en-US" dirty="0"/>
              <a:t>Shielded VMs</a:t>
            </a:r>
          </a:p>
        </p:txBody>
      </p:sp>
      <p:sp>
        <p:nvSpPr>
          <p:cNvPr id="3" name="Subtitle 2">
            <a:extLst>
              <a:ext uri="{FF2B5EF4-FFF2-40B4-BE49-F238E27FC236}">
                <a16:creationId xmlns:a16="http://schemas.microsoft.com/office/drawing/2014/main" id="{FE7FF8DE-1482-4B34-9F8C-2102CFB2FF93}"/>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CEBAA614-10D2-4A17-AB4B-C0272C9BB5C0}"/>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D6568B34-FEF6-422D-9AD1-CC2BCF285016}"/>
              </a:ext>
            </a:extLst>
          </p:cNvPr>
          <p:cNvSpPr/>
          <p:nvPr/>
        </p:nvSpPr>
        <p:spPr>
          <a:xfrm>
            <a:off x="3625514" y="1305341"/>
            <a:ext cx="8181475" cy="4247317"/>
          </a:xfrm>
          <a:prstGeom prst="rect">
            <a:avLst/>
          </a:prstGeom>
        </p:spPr>
        <p:txBody>
          <a:bodyPr wrap="square">
            <a:spAutoFit/>
          </a:bodyPr>
          <a:lstStyle/>
          <a:p>
            <a:r>
              <a:rPr lang="en-US" dirty="0"/>
              <a:t>To implement shielded virtual machines, you implement a guarded fabric, which requires a </a:t>
            </a:r>
            <a:r>
              <a:rPr lang="en-US" b="1" dirty="0"/>
              <a:t>Host Guardian Service</a:t>
            </a:r>
            <a:r>
              <a:rPr lang="en-US" dirty="0"/>
              <a:t>. The Host Guardian Service runs on a Windows Server cluster, and controls access to the keys that allow the shielded virtual machines to be started. A shielded virtual machine can be started only on authorized hosts.</a:t>
            </a:r>
          </a:p>
          <a:p>
            <a:endParaRPr lang="en-US" dirty="0"/>
          </a:p>
          <a:p>
            <a:r>
              <a:rPr lang="en-US" dirty="0"/>
              <a:t>There are two attestation modes that the Host Guardian Service can use to authorize hosts:</a:t>
            </a:r>
          </a:p>
          <a:p>
            <a:r>
              <a:rPr lang="en-US" dirty="0"/>
              <a:t>• </a:t>
            </a:r>
            <a:r>
              <a:rPr lang="en-US" b="1" dirty="0"/>
              <a:t>Admin-trusted attestation</a:t>
            </a:r>
            <a:r>
              <a:rPr lang="en-US" dirty="0"/>
              <a:t>. Computer accounts for trusted Hyper-V hosts are placed in an Active Directory Domain Services (AD DS) security group. This is simpler to configure but has a lower level of security.</a:t>
            </a:r>
          </a:p>
          <a:p>
            <a:r>
              <a:rPr lang="en-US" dirty="0"/>
              <a:t>• </a:t>
            </a:r>
            <a:r>
              <a:rPr lang="en-US" b="1" dirty="0"/>
              <a:t>TPM-trusted attestation</a:t>
            </a:r>
            <a:r>
              <a:rPr lang="en-US" dirty="0"/>
              <a:t>. Trusted Hyper-V hosts are approved based on their TPM identity. This provides a higher level of security but is more complex to configure. Hosts must have a TPM 2.0 and UEIF 2.3.1 with secure boot enabled.</a:t>
            </a:r>
          </a:p>
        </p:txBody>
      </p:sp>
    </p:spTree>
    <p:extLst>
      <p:ext uri="{BB962C8B-B14F-4D97-AF65-F5344CB8AC3E}">
        <p14:creationId xmlns:p14="http://schemas.microsoft.com/office/powerpoint/2010/main" val="4163548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14287389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875"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7" name="Text Placeholder 2">
            <a:hlinkClick r:id="rId16" action="ppaction://hlinksldjump"/>
            <a:extLst>
              <a:ext uri="{FF2B5EF4-FFF2-40B4-BE49-F238E27FC236}">
                <a16:creationId xmlns:a16="http://schemas.microsoft.com/office/drawing/2014/main" id="{5BA9FD41-7F3B-4DA7-9B6C-FA943585AF03}"/>
              </a:ext>
            </a:extLst>
          </p:cNvPr>
          <p:cNvSpPr>
            <a:spLocks noGrp="1"/>
          </p:cNvSpPr>
          <p:nvPr>
            <p:custDataLst>
              <p:tags r:id="rId7"/>
            </p:custDataLst>
          </p:nvPr>
        </p:nvSpPr>
        <p:spPr bwMode="gray">
          <a:xfrm>
            <a:off x="4978399"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VM </a:t>
            </a:r>
            <a:r>
              <a:rPr lang="en-US"/>
              <a:t>configuration versions</a:t>
            </a:r>
            <a:endParaRPr lang="en-US" dirty="0"/>
          </a:p>
        </p:txBody>
      </p:sp>
      <p:sp>
        <p:nvSpPr>
          <p:cNvPr id="19" name="Text Placeholder 2">
            <a:hlinkClick r:id="rId17" action="ppaction://hlinksldjump"/>
            <a:extLst>
              <a:ext uri="{FF2B5EF4-FFF2-40B4-BE49-F238E27FC236}">
                <a16:creationId xmlns:a16="http://schemas.microsoft.com/office/drawing/2014/main" id="{B9D851F6-B8F1-4896-94C1-DC07B5207475}"/>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VM </a:t>
            </a:r>
            <a:r>
              <a:rPr lang="en-US" altLang="en-US"/>
              <a:t>generation versions</a:t>
            </a:r>
            <a:endParaRPr lang="en-US" dirty="0"/>
          </a:p>
        </p:txBody>
      </p:sp>
      <p:sp>
        <p:nvSpPr>
          <p:cNvPr id="11" name="Text Placeholder 2">
            <a:hlinkClick r:id="rId18" action="ppaction://hlinksldjump"/>
            <a:extLst>
              <a:ext uri="{FF2B5EF4-FFF2-40B4-BE49-F238E27FC236}">
                <a16:creationId xmlns:a16="http://schemas.microsoft.com/office/drawing/2014/main" id="{14F908D6-8927-46D9-89B5-52BA155AA277}"/>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The hot </a:t>
            </a:r>
            <a:r>
              <a:rPr lang="en-US" altLang="en-US"/>
              <a:t>adding feature in Hyper-V</a:t>
            </a:r>
            <a:endParaRPr lang="en-US" dirty="0"/>
          </a:p>
        </p:txBody>
      </p:sp>
      <p:sp>
        <p:nvSpPr>
          <p:cNvPr id="22" name="Text Placeholder 2">
            <a:hlinkClick r:id="rId19" action="ppaction://hlinksldjump"/>
            <a:extLst>
              <a:ext uri="{FF2B5EF4-FFF2-40B4-BE49-F238E27FC236}">
                <a16:creationId xmlns:a16="http://schemas.microsoft.com/office/drawing/2014/main" id="{420DD04C-79E1-4513-9B11-57BE1E47AAD5}"/>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Shielded virtual machines</a:t>
            </a:r>
            <a:endParaRPr lang="en-US" dirty="0"/>
          </a:p>
        </p:txBody>
      </p:sp>
      <p:sp>
        <p:nvSpPr>
          <p:cNvPr id="13" name="Text Placeholder 2">
            <a:extLst>
              <a:ext uri="{FF2B5EF4-FFF2-40B4-BE49-F238E27FC236}">
                <a16:creationId xmlns:a16="http://schemas.microsoft.com/office/drawing/2014/main" id="{87EF28AB-A6A7-42D8-8CFE-95AC2D7D9E5F}"/>
              </a:ext>
            </a:extLst>
          </p:cNvPr>
          <p:cNvSpPr>
            <a:spLocks noGrp="1"/>
          </p:cNvSpPr>
          <p:nvPr>
            <p:custDataLst>
              <p:tags r:id="rId11"/>
            </p:custDataLst>
          </p:nvPr>
        </p:nvSpPr>
        <p:spPr bwMode="gray">
          <a:xfrm>
            <a:off x="4978400" y="3835400"/>
            <a:ext cx="6661150" cy="407988"/>
          </a:xfrm>
          <a:prstGeom prst="rect">
            <a:avLst/>
          </a:prstGeom>
          <a:solidFill>
            <a:schemeClr val="accent1"/>
          </a:solidFill>
          <a:ln>
            <a:noFill/>
          </a:ln>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a:solidFill>
                  <a:schemeClr val="tx2"/>
                </a:solidFill>
              </a:rPr>
              <a:t>VM settings</a:t>
            </a:r>
            <a:endParaRPr lang="en-US" b="1" dirty="0">
              <a:solidFill>
                <a:schemeClr val="tx2"/>
              </a:solidFill>
            </a:endParaRPr>
          </a:p>
        </p:txBody>
      </p:sp>
      <p:sp>
        <p:nvSpPr>
          <p:cNvPr id="20" name="Text Placeholder 2">
            <a:hlinkClick r:id="rId20" action="ppaction://hlinksldjump"/>
            <a:extLst>
              <a:ext uri="{FF2B5EF4-FFF2-40B4-BE49-F238E27FC236}">
                <a16:creationId xmlns:a16="http://schemas.microsoft.com/office/drawing/2014/main" id="{0FFC64B3-5082-4EE7-911F-EDF69A0B0D76}"/>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Best practice </a:t>
            </a:r>
            <a:r>
              <a:rPr lang="en-US" altLang="en-US"/>
              <a:t>for configuring VMs</a:t>
            </a:r>
            <a:endParaRPr lang="en-US" dirty="0"/>
          </a:p>
        </p:txBody>
      </p:sp>
    </p:spTree>
    <p:extLst>
      <p:ext uri="{BB962C8B-B14F-4D97-AF65-F5344CB8AC3E}">
        <p14:creationId xmlns:p14="http://schemas.microsoft.com/office/powerpoint/2010/main" val="2742767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0E7B892C-D088-4B6A-81E4-73A8693BDC48}"/>
              </a:ext>
            </a:extLst>
          </p:cNvPr>
          <p:cNvGraphicFramePr>
            <a:graphicFrameLocks noChangeAspect="1"/>
          </p:cNvGraphicFramePr>
          <p:nvPr>
            <p:custDataLst>
              <p:tags r:id="rId2"/>
            </p:custDataLst>
            <p:extLst>
              <p:ext uri="{D42A27DB-BD31-4B8C-83A1-F6EECF244321}">
                <p14:modId xmlns:p14="http://schemas.microsoft.com/office/powerpoint/2010/main" val="35961520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016"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FFCC0CFF-DB54-4FD2-A66F-6B6E927D1A2F}"/>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1FEC864C-F08D-45DF-A4FD-7342374BCEAC}"/>
              </a:ext>
            </a:extLst>
          </p:cNvPr>
          <p:cNvSpPr>
            <a:spLocks noGrp="1"/>
          </p:cNvSpPr>
          <p:nvPr>
            <p:ph type="title"/>
          </p:nvPr>
        </p:nvSpPr>
        <p:spPr/>
        <p:txBody>
          <a:bodyPr/>
          <a:lstStyle/>
          <a:p>
            <a:r>
              <a:rPr lang="en-US" dirty="0"/>
              <a:t>VM settings</a:t>
            </a:r>
          </a:p>
        </p:txBody>
      </p:sp>
      <p:sp>
        <p:nvSpPr>
          <p:cNvPr id="3" name="Subtitle 2">
            <a:extLst>
              <a:ext uri="{FF2B5EF4-FFF2-40B4-BE49-F238E27FC236}">
                <a16:creationId xmlns:a16="http://schemas.microsoft.com/office/drawing/2014/main" id="{8D27042A-A9F4-49BA-B002-1E9BEB871E1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4353C7BE-B485-48F5-8D96-A07079275AEB}"/>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6D1819E2-B341-4AD4-B978-DC7F6A570A66}"/>
              </a:ext>
            </a:extLst>
          </p:cNvPr>
          <p:cNvSpPr/>
          <p:nvPr/>
        </p:nvSpPr>
        <p:spPr>
          <a:xfrm>
            <a:off x="3657600" y="1267041"/>
            <a:ext cx="7982712" cy="5078313"/>
          </a:xfrm>
          <a:prstGeom prst="rect">
            <a:avLst/>
          </a:prstGeom>
        </p:spPr>
        <p:txBody>
          <a:bodyPr wrap="square">
            <a:spAutoFit/>
          </a:bodyPr>
          <a:lstStyle/>
          <a:p>
            <a:r>
              <a:rPr lang="en-US" b="1" dirty="0">
                <a:latin typeface="Segoe"/>
              </a:rPr>
              <a:t>Integration services </a:t>
            </a:r>
            <a:r>
              <a:rPr lang="en-US" dirty="0">
                <a:latin typeface="Segoe"/>
              </a:rPr>
              <a:t>are a collection of services and drivers installed in guest operating systems to make them Hyper-V aware. When integration services are installed, the guest operating system has device drivers that are specific to Hyper-V. </a:t>
            </a:r>
            <a:br>
              <a:rPr lang="en-US" dirty="0">
                <a:latin typeface="Segoe"/>
              </a:rPr>
            </a:br>
            <a:r>
              <a:rPr lang="en-US" dirty="0"/>
              <a:t>Without integration services, the guest operating system can use only emulated hardware, which has limited performance. In Windows-based guest operating systems, integration services are installed as services.</a:t>
            </a:r>
          </a:p>
          <a:p>
            <a:endParaRPr lang="en-US" dirty="0"/>
          </a:p>
          <a:p>
            <a:r>
              <a:rPr lang="en-US" b="1" dirty="0"/>
              <a:t>Smart Paging</a:t>
            </a:r>
          </a:p>
          <a:p>
            <a:r>
              <a:rPr lang="en-US" dirty="0"/>
              <a:t>Windows Server 2016 supports Smart Paging, which provides a solution to the problem of minimum memory allocation as it relates to virtual machine startup. Virtual machines can sometimes require more memory during startup than they would during normal operation.</a:t>
            </a:r>
            <a:br>
              <a:rPr lang="en-US" dirty="0"/>
            </a:br>
            <a:r>
              <a:rPr lang="en-US" dirty="0"/>
              <a:t>Smart Paging uses disk paging for additional temporary memory when virtual machines are starting, and need more memory than the host can allocate. One drawback of Smart Paging is that there is a decrease in performance when the virtual machine is started. Having more memory available in the host is preferable.</a:t>
            </a:r>
          </a:p>
        </p:txBody>
      </p:sp>
    </p:spTree>
    <p:extLst>
      <p:ext uri="{BB962C8B-B14F-4D97-AF65-F5344CB8AC3E}">
        <p14:creationId xmlns:p14="http://schemas.microsoft.com/office/powerpoint/2010/main" val="4117370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EC43EBC2-4652-4D18-817B-E07D22CD3559}"/>
              </a:ext>
            </a:extLst>
          </p:cNvPr>
          <p:cNvGraphicFramePr>
            <a:graphicFrameLocks noChangeAspect="1"/>
          </p:cNvGraphicFramePr>
          <p:nvPr>
            <p:custDataLst>
              <p:tags r:id="rId2"/>
            </p:custDataLst>
            <p:extLst>
              <p:ext uri="{D42A27DB-BD31-4B8C-83A1-F6EECF244321}">
                <p14:modId xmlns:p14="http://schemas.microsoft.com/office/powerpoint/2010/main" val="27562321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4039"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989300C1-5006-4B30-8985-2B19D5E67C56}"/>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3E46D131-7BD6-40FC-9308-42B17976B5C8}"/>
              </a:ext>
            </a:extLst>
          </p:cNvPr>
          <p:cNvSpPr>
            <a:spLocks noGrp="1"/>
          </p:cNvSpPr>
          <p:nvPr>
            <p:ph type="title"/>
          </p:nvPr>
        </p:nvSpPr>
        <p:spPr/>
        <p:txBody>
          <a:bodyPr/>
          <a:lstStyle/>
          <a:p>
            <a:r>
              <a:rPr lang="en-US" dirty="0"/>
              <a:t>VM settings</a:t>
            </a:r>
          </a:p>
        </p:txBody>
      </p:sp>
      <p:sp>
        <p:nvSpPr>
          <p:cNvPr id="3" name="Subtitle 2">
            <a:extLst>
              <a:ext uri="{FF2B5EF4-FFF2-40B4-BE49-F238E27FC236}">
                <a16:creationId xmlns:a16="http://schemas.microsoft.com/office/drawing/2014/main" id="{39D20E98-0728-4C27-A834-EB7E51A98822}"/>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3E82223-EA2A-4E41-8AB3-F4B30F52D702}"/>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3538BF97-29CB-43B3-A68E-00A4597868EB}"/>
              </a:ext>
            </a:extLst>
          </p:cNvPr>
          <p:cNvSpPr/>
          <p:nvPr/>
        </p:nvSpPr>
        <p:spPr>
          <a:xfrm>
            <a:off x="3625516" y="1220342"/>
            <a:ext cx="8014796" cy="5632311"/>
          </a:xfrm>
          <a:prstGeom prst="rect">
            <a:avLst/>
          </a:prstGeom>
        </p:spPr>
        <p:txBody>
          <a:bodyPr wrap="square">
            <a:spAutoFit/>
          </a:bodyPr>
          <a:lstStyle/>
          <a:p>
            <a:pPr marL="285750" indent="-285750">
              <a:buFont typeface="Wingdings" panose="05000000000000000000" pitchFamily="2" charset="2"/>
              <a:buChar char="q"/>
            </a:pPr>
            <a:r>
              <a:rPr lang="en-US" b="1" dirty="0"/>
              <a:t>Resource metering </a:t>
            </a:r>
            <a:r>
              <a:rPr lang="en-US" dirty="0"/>
              <a:t>provides you with a way to measure the following parameters on individual Hyper-V virtual machines:</a:t>
            </a:r>
          </a:p>
          <a:p>
            <a:pPr lvl="1"/>
            <a:r>
              <a:rPr lang="en-US" dirty="0"/>
              <a:t>• Average CPU use</a:t>
            </a:r>
          </a:p>
          <a:p>
            <a:pPr lvl="1"/>
            <a:r>
              <a:rPr lang="en-US" dirty="0"/>
              <a:t>• Average, minimum, and maximum memory use</a:t>
            </a:r>
          </a:p>
          <a:p>
            <a:pPr lvl="1"/>
            <a:r>
              <a:rPr lang="en-US" dirty="0"/>
              <a:t>• Maximum disk allocation</a:t>
            </a:r>
          </a:p>
          <a:p>
            <a:pPr lvl="1"/>
            <a:r>
              <a:rPr lang="en-US" dirty="0"/>
              <a:t>• Incoming and outgoing network traffic for a network adapter</a:t>
            </a:r>
          </a:p>
          <a:p>
            <a:pPr lvl="1"/>
            <a:r>
              <a:rPr lang="en-US" dirty="0"/>
              <a:t>By measuring how much of these resources each virtual machine uses, an organization can bill departments or customers based on the resources their virtual machines use, rather than charging a flat fee per virtual machine. An organization with only internal customers can also use these measurements to see patterns of use and plan for future expansions.</a:t>
            </a:r>
          </a:p>
          <a:p>
            <a:pPr marL="285750" indent="-285750">
              <a:buFont typeface="Wingdings" panose="05000000000000000000" pitchFamily="2" charset="2"/>
              <a:buChar char="q"/>
            </a:pPr>
            <a:r>
              <a:rPr lang="en-US" b="1" dirty="0"/>
              <a:t>Discrete device assignment </a:t>
            </a:r>
            <a:r>
              <a:rPr lang="en-US" dirty="0"/>
              <a:t>is a method for allowing guest virtual machines to communicate directly with PCIe devices. The main purpose of discrete device assignment is to provide virtual machines with direct access to SSD drives, which are attached directly to the PCIe bus by using the Non-Volatile Memory Express (</a:t>
            </a:r>
            <a:r>
              <a:rPr lang="en-US" dirty="0" err="1"/>
              <a:t>NVMe</a:t>
            </a:r>
            <a:r>
              <a:rPr lang="en-US" dirty="0"/>
              <a:t>) standard. Graphics processing units (GPUs) can also be made available by using discrete device assignment, but it must be officially supported by the vendor.</a:t>
            </a:r>
          </a:p>
          <a:p>
            <a:pPr marL="285750" indent="-285750">
              <a:buFont typeface="Wingdings" panose="05000000000000000000" pitchFamily="2" charset="2"/>
              <a:buChar char="q"/>
            </a:pPr>
            <a:r>
              <a:rPr lang="en-US" b="1" dirty="0"/>
              <a:t>Secure boot for Linux and FreeBSD virtual machines</a:t>
            </a:r>
            <a:endParaRPr lang="en-US" dirty="0"/>
          </a:p>
        </p:txBody>
      </p:sp>
    </p:spTree>
    <p:extLst>
      <p:ext uri="{BB962C8B-B14F-4D97-AF65-F5344CB8AC3E}">
        <p14:creationId xmlns:p14="http://schemas.microsoft.com/office/powerpoint/2010/main" val="4024016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20922176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899"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7" name="Text Placeholder 2">
            <a:hlinkClick r:id="rId16" action="ppaction://hlinksldjump"/>
            <a:extLst>
              <a:ext uri="{FF2B5EF4-FFF2-40B4-BE49-F238E27FC236}">
                <a16:creationId xmlns:a16="http://schemas.microsoft.com/office/drawing/2014/main" id="{5BA9FD41-7F3B-4DA7-9B6C-FA943585AF03}"/>
              </a:ext>
            </a:extLst>
          </p:cNvPr>
          <p:cNvSpPr>
            <a:spLocks noGrp="1"/>
          </p:cNvSpPr>
          <p:nvPr>
            <p:custDataLst>
              <p:tags r:id="rId7"/>
            </p:custDataLst>
          </p:nvPr>
        </p:nvSpPr>
        <p:spPr bwMode="gray">
          <a:xfrm>
            <a:off x="4978399"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VM </a:t>
            </a:r>
            <a:r>
              <a:rPr lang="en-US"/>
              <a:t>configuration versions</a:t>
            </a:r>
            <a:endParaRPr lang="en-US" dirty="0"/>
          </a:p>
        </p:txBody>
      </p:sp>
      <p:sp>
        <p:nvSpPr>
          <p:cNvPr id="19" name="Text Placeholder 2">
            <a:hlinkClick r:id="rId17" action="ppaction://hlinksldjump"/>
            <a:extLst>
              <a:ext uri="{FF2B5EF4-FFF2-40B4-BE49-F238E27FC236}">
                <a16:creationId xmlns:a16="http://schemas.microsoft.com/office/drawing/2014/main" id="{B9D851F6-B8F1-4896-94C1-DC07B5207475}"/>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VM </a:t>
            </a:r>
            <a:r>
              <a:rPr lang="en-US" altLang="en-US"/>
              <a:t>generation versions</a:t>
            </a:r>
            <a:endParaRPr lang="en-US" dirty="0"/>
          </a:p>
        </p:txBody>
      </p:sp>
      <p:sp>
        <p:nvSpPr>
          <p:cNvPr id="11" name="Text Placeholder 2">
            <a:hlinkClick r:id="rId18" action="ppaction://hlinksldjump"/>
            <a:extLst>
              <a:ext uri="{FF2B5EF4-FFF2-40B4-BE49-F238E27FC236}">
                <a16:creationId xmlns:a16="http://schemas.microsoft.com/office/drawing/2014/main" id="{14F908D6-8927-46D9-89B5-52BA155AA277}"/>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The hot </a:t>
            </a:r>
            <a:r>
              <a:rPr lang="en-US" altLang="en-US"/>
              <a:t>adding feature in Hyper-V</a:t>
            </a:r>
            <a:endParaRPr lang="en-US" dirty="0"/>
          </a:p>
        </p:txBody>
      </p:sp>
      <p:sp>
        <p:nvSpPr>
          <p:cNvPr id="22" name="Text Placeholder 2">
            <a:hlinkClick r:id="rId19" action="ppaction://hlinksldjump"/>
            <a:extLst>
              <a:ext uri="{FF2B5EF4-FFF2-40B4-BE49-F238E27FC236}">
                <a16:creationId xmlns:a16="http://schemas.microsoft.com/office/drawing/2014/main" id="{420DD04C-79E1-4513-9B11-57BE1E47AAD5}"/>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Shielded virtual machines</a:t>
            </a:r>
            <a:endParaRPr lang="en-US" dirty="0"/>
          </a:p>
        </p:txBody>
      </p:sp>
      <p:sp>
        <p:nvSpPr>
          <p:cNvPr id="13" name="Text Placeholder 2">
            <a:hlinkClick r:id="rId20" action="ppaction://hlinksldjump"/>
            <a:extLst>
              <a:ext uri="{FF2B5EF4-FFF2-40B4-BE49-F238E27FC236}">
                <a16:creationId xmlns:a16="http://schemas.microsoft.com/office/drawing/2014/main" id="{87EF28AB-A6A7-42D8-8CFE-95AC2D7D9E5F}"/>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VM settings</a:t>
            </a:r>
            <a:endParaRPr lang="en-US" dirty="0"/>
          </a:p>
        </p:txBody>
      </p:sp>
      <p:sp>
        <p:nvSpPr>
          <p:cNvPr id="16" name="Text Placeholder 2">
            <a:extLst>
              <a:ext uri="{FF2B5EF4-FFF2-40B4-BE49-F238E27FC236}">
                <a16:creationId xmlns:a16="http://schemas.microsoft.com/office/drawing/2014/main" id="{D3A85ECD-3F04-4CD5-8AA3-4803855733D8}"/>
              </a:ext>
            </a:extLst>
          </p:cNvPr>
          <p:cNvSpPr>
            <a:spLocks noGrp="1"/>
          </p:cNvSpPr>
          <p:nvPr>
            <p:custDataLst>
              <p:tags r:id="rId12"/>
            </p:custDataLst>
          </p:nvPr>
        </p:nvSpPr>
        <p:spPr bwMode="gray">
          <a:xfrm>
            <a:off x="4978400" y="4243388"/>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Best practice </a:t>
            </a:r>
            <a:r>
              <a:rPr lang="en-US" altLang="en-US" b="1">
                <a:solidFill>
                  <a:schemeClr val="tx2"/>
                </a:solidFill>
              </a:rPr>
              <a:t>for configuring VMs</a:t>
            </a:r>
            <a:endParaRPr lang="en-US" b="1" dirty="0">
              <a:solidFill>
                <a:schemeClr val="tx2"/>
              </a:solidFill>
            </a:endParaRPr>
          </a:p>
        </p:txBody>
      </p:sp>
    </p:spTree>
    <p:extLst>
      <p:ext uri="{BB962C8B-B14F-4D97-AF65-F5344CB8AC3E}">
        <p14:creationId xmlns:p14="http://schemas.microsoft.com/office/powerpoint/2010/main" val="840002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4CDACDBA-CCE0-4ABF-BE43-5728F7DCCF5A}"/>
              </a:ext>
            </a:extLst>
          </p:cNvPr>
          <p:cNvGraphicFramePr>
            <a:graphicFrameLocks noChangeAspect="1"/>
          </p:cNvGraphicFramePr>
          <p:nvPr>
            <p:custDataLst>
              <p:tags r:id="rId2"/>
            </p:custDataLst>
            <p:extLst>
              <p:ext uri="{D42A27DB-BD31-4B8C-83A1-F6EECF244321}">
                <p14:modId xmlns:p14="http://schemas.microsoft.com/office/powerpoint/2010/main" val="3913668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992"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235DDB46-4184-4E5C-8980-5886F842C310}"/>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4F86158D-9D02-4D97-9AE6-212F4150E027}"/>
              </a:ext>
            </a:extLst>
          </p:cNvPr>
          <p:cNvSpPr>
            <a:spLocks noGrp="1"/>
          </p:cNvSpPr>
          <p:nvPr>
            <p:ph type="title"/>
          </p:nvPr>
        </p:nvSpPr>
        <p:spPr/>
        <p:txBody>
          <a:bodyPr/>
          <a:lstStyle/>
          <a:p>
            <a:r>
              <a:rPr lang="en-US" dirty="0"/>
              <a:t>Best practice for configuring VMs</a:t>
            </a:r>
          </a:p>
        </p:txBody>
      </p:sp>
      <p:sp>
        <p:nvSpPr>
          <p:cNvPr id="3" name="Subtitle 2">
            <a:extLst>
              <a:ext uri="{FF2B5EF4-FFF2-40B4-BE49-F238E27FC236}">
                <a16:creationId xmlns:a16="http://schemas.microsoft.com/office/drawing/2014/main" id="{3DC9D0A9-96BC-4A5E-801E-C289D31D2DA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0C43EF44-69E7-4247-B00B-04287663F2E3}"/>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D549D4D2-0419-4F45-A7C6-48DFE1D4C63D}"/>
              </a:ext>
            </a:extLst>
          </p:cNvPr>
          <p:cNvSpPr/>
          <p:nvPr/>
        </p:nvSpPr>
        <p:spPr>
          <a:xfrm>
            <a:off x="3705726" y="1374763"/>
            <a:ext cx="7934586" cy="4801314"/>
          </a:xfrm>
          <a:prstGeom prst="rect">
            <a:avLst/>
          </a:prstGeom>
        </p:spPr>
        <p:txBody>
          <a:bodyPr wrap="square">
            <a:spAutoFit/>
          </a:bodyPr>
          <a:lstStyle/>
          <a:p>
            <a:pPr marL="285750" indent="-285750">
              <a:buFont typeface="Arial" panose="020B0604020202020204" pitchFamily="34" charset="0"/>
              <a:buChar char="•"/>
            </a:pPr>
            <a:r>
              <a:rPr lang="en-US" b="1" dirty="0">
                <a:latin typeface="Segoe"/>
              </a:rPr>
              <a:t>Use dynamic memory. </a:t>
            </a:r>
            <a:r>
              <a:rPr lang="en-US" dirty="0">
                <a:latin typeface="Segoe"/>
              </a:rPr>
              <a:t>The only time you should avoid dynamic memory is if you have an application that does not support it. For example, Exchange Server keeps requesting memory if it is available. In such cases, set static memory limits.</a:t>
            </a:r>
          </a:p>
          <a:p>
            <a:pPr marL="285750" indent="-285750">
              <a:buFont typeface="Arial" panose="020B0604020202020204" pitchFamily="34" charset="0"/>
              <a:buChar char="•"/>
            </a:pPr>
            <a:r>
              <a:rPr lang="en-US" b="1" dirty="0"/>
              <a:t>Avoid differencing disks in production</a:t>
            </a:r>
            <a:r>
              <a:rPr lang="en-US" dirty="0"/>
              <a:t>. Differencing disks reduce the amount of space required, but they decrease performance as multiple virtual machines access the same parent virtual hard disk file.</a:t>
            </a:r>
          </a:p>
          <a:p>
            <a:pPr marL="285750" indent="-285750">
              <a:buFont typeface="Arial" panose="020B0604020202020204" pitchFamily="34" charset="0"/>
              <a:buChar char="•"/>
            </a:pPr>
            <a:r>
              <a:rPr lang="en-US" b="1" dirty="0"/>
              <a:t>Use multiple Hyper-V–specific network adapters </a:t>
            </a:r>
            <a:r>
              <a:rPr lang="en-US" dirty="0"/>
              <a:t>that are connected to different external virtual switches. </a:t>
            </a:r>
            <a:r>
              <a:rPr lang="en-US" b="1" dirty="0"/>
              <a:t>Configure virtual machines to use multiple virtual network adapters that are connected to host network adapters</a:t>
            </a:r>
            <a:r>
              <a:rPr lang="en-US" dirty="0"/>
              <a:t>, which in turn are connected to separate physical switches. This means that network connectivity is retained if a network adapter or a switch fails.</a:t>
            </a:r>
          </a:p>
          <a:p>
            <a:pPr marL="285750" indent="-285750">
              <a:buFont typeface="Arial" panose="020B0604020202020204" pitchFamily="34" charset="0"/>
              <a:buChar char="•"/>
            </a:pPr>
            <a:r>
              <a:rPr lang="en-US" b="1" dirty="0"/>
              <a:t>Store virtual machine files on their own volumes </a:t>
            </a:r>
            <a:r>
              <a:rPr lang="en-US" dirty="0"/>
              <a:t>if you are not using shared storage. This minimizes the chances of one virtual machine's virtual hard disk growth affecting other virtual machines on the same server.</a:t>
            </a:r>
          </a:p>
        </p:txBody>
      </p:sp>
    </p:spTree>
    <p:extLst>
      <p:ext uri="{BB962C8B-B14F-4D97-AF65-F5344CB8AC3E}">
        <p14:creationId xmlns:p14="http://schemas.microsoft.com/office/powerpoint/2010/main" val="1812104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8132818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96"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6F860C2-D819-4DC2-9761-7C073C30EC5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6" name="Text Placeholder 2">
            <a:extLst>
              <a:ext uri="{FF2B5EF4-FFF2-40B4-BE49-F238E27FC236}">
                <a16:creationId xmlns:a16="http://schemas.microsoft.com/office/drawing/2014/main" id="{192DB789-515B-4504-BE53-6445F2427687}"/>
              </a:ext>
            </a:extLst>
          </p:cNvPr>
          <p:cNvSpPr>
            <a:spLocks noGrp="1"/>
          </p:cNvSpPr>
          <p:nvPr>
            <p:custDataLst>
              <p:tags r:id="rId7"/>
            </p:custDataLst>
          </p:nvPr>
        </p:nvSpPr>
        <p:spPr bwMode="gray">
          <a:xfrm>
            <a:off x="4978399" y="2208213"/>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dirty="0">
                <a:solidFill>
                  <a:schemeClr val="tx2"/>
                </a:solidFill>
              </a:rPr>
              <a:t>VM configuration versions</a:t>
            </a:r>
          </a:p>
        </p:txBody>
      </p:sp>
      <p:sp>
        <p:nvSpPr>
          <p:cNvPr id="9" name="Text Placeholder 2">
            <a:hlinkClick r:id="rId16" action="ppaction://hlinksldjump"/>
            <a:extLst>
              <a:ext uri="{FF2B5EF4-FFF2-40B4-BE49-F238E27FC236}">
                <a16:creationId xmlns:a16="http://schemas.microsoft.com/office/drawing/2014/main" id="{9A10DBDD-221A-4392-8BD8-22241DEF0726}"/>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VM generation versions</a:t>
            </a:r>
            <a:endParaRPr lang="en-US" dirty="0"/>
          </a:p>
        </p:txBody>
      </p:sp>
      <p:sp>
        <p:nvSpPr>
          <p:cNvPr id="10" name="Text Placeholder 2">
            <a:hlinkClick r:id="rId17" action="ppaction://hlinksldjump"/>
            <a:extLst>
              <a:ext uri="{FF2B5EF4-FFF2-40B4-BE49-F238E27FC236}">
                <a16:creationId xmlns:a16="http://schemas.microsoft.com/office/drawing/2014/main" id="{4BF0B910-9FF9-4C56-8941-9B963E29BC06}"/>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The hot adding feature in Hyper-V</a:t>
            </a:r>
            <a:endParaRPr lang="en-US" dirty="0"/>
          </a:p>
        </p:txBody>
      </p:sp>
      <p:sp>
        <p:nvSpPr>
          <p:cNvPr id="11" name="Text Placeholder 2">
            <a:hlinkClick r:id="rId18" action="ppaction://hlinksldjump"/>
            <a:extLst>
              <a:ext uri="{FF2B5EF4-FFF2-40B4-BE49-F238E27FC236}">
                <a16:creationId xmlns:a16="http://schemas.microsoft.com/office/drawing/2014/main" id="{B99B8D02-AD6E-4467-AFF6-3E9D2CD07747}"/>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Shielded virtual machines</a:t>
            </a:r>
            <a:endParaRPr lang="en-US" dirty="0"/>
          </a:p>
        </p:txBody>
      </p:sp>
      <p:sp>
        <p:nvSpPr>
          <p:cNvPr id="12" name="Text Placeholder 2">
            <a:hlinkClick r:id="rId19" action="ppaction://hlinksldjump"/>
            <a:extLst>
              <a:ext uri="{FF2B5EF4-FFF2-40B4-BE49-F238E27FC236}">
                <a16:creationId xmlns:a16="http://schemas.microsoft.com/office/drawing/2014/main" id="{45917499-518F-4411-9B65-F88388371EF7}"/>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VM settings</a:t>
            </a:r>
            <a:endParaRPr lang="en-US" dirty="0"/>
          </a:p>
        </p:txBody>
      </p:sp>
      <p:sp>
        <p:nvSpPr>
          <p:cNvPr id="13" name="Text Placeholder 2">
            <a:hlinkClick r:id="rId20" action="ppaction://hlinksldjump"/>
            <a:extLst>
              <a:ext uri="{FF2B5EF4-FFF2-40B4-BE49-F238E27FC236}">
                <a16:creationId xmlns:a16="http://schemas.microsoft.com/office/drawing/2014/main" id="{5CFFB29B-946A-4ED4-A9D1-C61974D6C169}"/>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Best practice for configuring VMs</a:t>
            </a:r>
            <a:endParaRPr lang="en-US" dirty="0"/>
          </a:p>
        </p:txBody>
      </p:sp>
    </p:spTree>
    <p:extLst>
      <p:ext uri="{BB962C8B-B14F-4D97-AF65-F5344CB8AC3E}">
        <p14:creationId xmlns:p14="http://schemas.microsoft.com/office/powerpoint/2010/main" val="157460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BC0F2E39-9C77-4018-91E6-D399C613098D}"/>
              </a:ext>
            </a:extLst>
          </p:cNvPr>
          <p:cNvGraphicFramePr>
            <a:graphicFrameLocks noChangeAspect="1"/>
          </p:cNvGraphicFramePr>
          <p:nvPr>
            <p:custDataLst>
              <p:tags r:id="rId2"/>
            </p:custDataLst>
            <p:extLst>
              <p:ext uri="{D42A27DB-BD31-4B8C-83A1-F6EECF244321}">
                <p14:modId xmlns:p14="http://schemas.microsoft.com/office/powerpoint/2010/main" val="24575684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800"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 name="Rectangle 9" hidden="1">
            <a:extLst>
              <a:ext uri="{FF2B5EF4-FFF2-40B4-BE49-F238E27FC236}">
                <a16:creationId xmlns:a16="http://schemas.microsoft.com/office/drawing/2014/main" id="{F3F5F88D-317E-4258-A49D-9720EBD1A4E8}"/>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55A1208D-EF81-466D-961D-122216AB6CED}"/>
              </a:ext>
            </a:extLst>
          </p:cNvPr>
          <p:cNvSpPr>
            <a:spLocks noGrp="1"/>
          </p:cNvSpPr>
          <p:nvPr>
            <p:ph type="title"/>
          </p:nvPr>
        </p:nvSpPr>
        <p:spPr/>
        <p:txBody>
          <a:bodyPr/>
          <a:lstStyle/>
          <a:p>
            <a:r>
              <a:rPr lang="en-US" dirty="0"/>
              <a:t>VM configuration versions</a:t>
            </a:r>
            <a:br>
              <a:rPr lang="en-US" dirty="0"/>
            </a:br>
            <a:endParaRPr lang="en-US" dirty="0"/>
          </a:p>
        </p:txBody>
      </p:sp>
      <p:sp>
        <p:nvSpPr>
          <p:cNvPr id="3" name="Subtitle 2">
            <a:extLst>
              <a:ext uri="{FF2B5EF4-FFF2-40B4-BE49-F238E27FC236}">
                <a16:creationId xmlns:a16="http://schemas.microsoft.com/office/drawing/2014/main" id="{17889889-FDFE-4C1F-89FC-91B22C7ED4CB}"/>
              </a:ext>
            </a:extLst>
          </p:cNvPr>
          <p:cNvSpPr>
            <a:spLocks noGrp="1"/>
          </p:cNvSpPr>
          <p:nvPr>
            <p:ph type="subTitle" idx="1"/>
          </p:nvPr>
        </p:nvSpPr>
        <p:spPr>
          <a:xfrm>
            <a:off x="554736" y="3659644"/>
            <a:ext cx="2514600" cy="246221"/>
          </a:xfrm>
        </p:spPr>
        <p:txBody>
          <a:bodyPr/>
          <a:lstStyle/>
          <a:p>
            <a:endParaRPr lang="en-US" dirty="0"/>
          </a:p>
        </p:txBody>
      </p:sp>
      <p:sp>
        <p:nvSpPr>
          <p:cNvPr id="4" name="Text Placeholder 3">
            <a:extLst>
              <a:ext uri="{FF2B5EF4-FFF2-40B4-BE49-F238E27FC236}">
                <a16:creationId xmlns:a16="http://schemas.microsoft.com/office/drawing/2014/main" id="{E3EEB6FD-BE90-4679-94EB-4B00615D81D4}"/>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23657EBF-58E1-47A5-8A18-F61EF7CBEF58}"/>
              </a:ext>
            </a:extLst>
          </p:cNvPr>
          <p:cNvSpPr/>
          <p:nvPr/>
        </p:nvSpPr>
        <p:spPr>
          <a:xfrm>
            <a:off x="3558299" y="1331136"/>
            <a:ext cx="8078965" cy="2031325"/>
          </a:xfrm>
          <a:prstGeom prst="rect">
            <a:avLst/>
          </a:prstGeom>
        </p:spPr>
        <p:txBody>
          <a:bodyPr wrap="square">
            <a:spAutoFit/>
          </a:bodyPr>
          <a:lstStyle/>
          <a:p>
            <a:r>
              <a:rPr lang="en-US" dirty="0">
                <a:latin typeface="Segoe"/>
              </a:rPr>
              <a:t>Virtual machine configuration versions represent the Hyper-V compatibility settings for a virtual machine’s configuration, saved states, and checkpoint files. In previous versions of Hyper-V, when you upgraded your host to a new operating system, the virtual machine would upgrade to the same configuration version as the host as soon as you moved the virtual machine.</a:t>
            </a:r>
          </a:p>
          <a:p>
            <a:r>
              <a:rPr lang="en-US" dirty="0">
                <a:latin typeface="Segoe"/>
              </a:rPr>
              <a:t>With Windows Server 2016, a virtual machine’s configuration version does not upgrade automatically. Instead, it is now a manual process</a:t>
            </a:r>
            <a:endParaRPr lang="en-US" dirty="0"/>
          </a:p>
        </p:txBody>
      </p:sp>
      <p:graphicFrame>
        <p:nvGraphicFramePr>
          <p:cNvPr id="7" name="Table 7">
            <a:extLst>
              <a:ext uri="{FF2B5EF4-FFF2-40B4-BE49-F238E27FC236}">
                <a16:creationId xmlns:a16="http://schemas.microsoft.com/office/drawing/2014/main" id="{F7F26600-C7E2-4FDD-95C2-C3D49200A834}"/>
              </a:ext>
            </a:extLst>
          </p:cNvPr>
          <p:cNvGraphicFramePr>
            <a:graphicFrameLocks noGrp="1"/>
          </p:cNvGraphicFramePr>
          <p:nvPr>
            <p:extLst>
              <p:ext uri="{D42A27DB-BD31-4B8C-83A1-F6EECF244321}">
                <p14:modId xmlns:p14="http://schemas.microsoft.com/office/powerpoint/2010/main" val="3892850019"/>
              </p:ext>
            </p:extLst>
          </p:nvPr>
        </p:nvGraphicFramePr>
        <p:xfrm>
          <a:off x="3561346" y="3495539"/>
          <a:ext cx="8128000" cy="32359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216057044"/>
                    </a:ext>
                  </a:extLst>
                </a:gridCol>
                <a:gridCol w="4064000">
                  <a:extLst>
                    <a:ext uri="{9D8B030D-6E8A-4147-A177-3AD203B41FA5}">
                      <a16:colId xmlns:a16="http://schemas.microsoft.com/office/drawing/2014/main" val="362094255"/>
                    </a:ext>
                  </a:extLst>
                </a:gridCol>
              </a:tblGrid>
              <a:tr h="370840">
                <a:tc>
                  <a:txBody>
                    <a:bodyPr/>
                    <a:lstStyle/>
                    <a:p>
                      <a:r>
                        <a:rPr lang="en-US" sz="1800" b="0" i="0" u="none" strike="noStrike" kern="1200" baseline="0" dirty="0">
                          <a:solidFill>
                            <a:schemeClr val="lt1"/>
                          </a:solidFill>
                          <a:latin typeface="+mn-lt"/>
                          <a:ea typeface="+mn-ea"/>
                          <a:cs typeface="+mn-cs"/>
                        </a:rPr>
                        <a:t>Windows version of the Hyper-V host</a:t>
                      </a:r>
                      <a:endParaRPr lang="en-US" dirty="0"/>
                    </a:p>
                  </a:txBody>
                  <a:tcPr/>
                </a:tc>
                <a:tc>
                  <a:txBody>
                    <a:bodyPr/>
                    <a:lstStyle/>
                    <a:p>
                      <a:r>
                        <a:rPr lang="en-US" sz="1800" b="0" i="0" u="none" strike="noStrike" kern="1200" baseline="0" dirty="0">
                          <a:solidFill>
                            <a:schemeClr val="lt1"/>
                          </a:solidFill>
                          <a:latin typeface="+mn-lt"/>
                          <a:ea typeface="+mn-ea"/>
                          <a:cs typeface="+mn-cs"/>
                        </a:rPr>
                        <a:t>Configuration versions</a:t>
                      </a:r>
                      <a:endParaRPr lang="en-US" dirty="0"/>
                    </a:p>
                  </a:txBody>
                  <a:tcPr/>
                </a:tc>
                <a:extLst>
                  <a:ext uri="{0D108BD9-81ED-4DB2-BD59-A6C34878D82A}">
                    <a16:rowId xmlns:a16="http://schemas.microsoft.com/office/drawing/2014/main" val="1881541231"/>
                  </a:ext>
                </a:extLst>
              </a:tr>
              <a:tr h="370840">
                <a:tc>
                  <a:txBody>
                    <a:bodyPr/>
                    <a:lstStyle/>
                    <a:p>
                      <a:r>
                        <a:rPr lang="en-US" sz="1800" b="0" i="0" u="none" strike="noStrike" kern="1200" baseline="0" dirty="0">
                          <a:solidFill>
                            <a:schemeClr val="dk1"/>
                          </a:solidFill>
                          <a:latin typeface="+mn-lt"/>
                          <a:ea typeface="+mn-ea"/>
                          <a:cs typeface="+mn-cs"/>
                        </a:rPr>
                        <a:t>Windows Server 2016</a:t>
                      </a:r>
                      <a:endParaRPr lang="en-US" dirty="0"/>
                    </a:p>
                  </a:txBody>
                  <a:tcPr/>
                </a:tc>
                <a:tc>
                  <a:txBody>
                    <a:bodyPr/>
                    <a:lstStyle/>
                    <a:p>
                      <a:r>
                        <a:rPr lang="en-US" sz="1800" b="0" i="0" u="none" strike="noStrike" kern="1200" baseline="0" dirty="0">
                          <a:solidFill>
                            <a:schemeClr val="dk1"/>
                          </a:solidFill>
                          <a:latin typeface="+mn-lt"/>
                          <a:ea typeface="+mn-ea"/>
                          <a:cs typeface="+mn-cs"/>
                        </a:rPr>
                        <a:t>8.0, 7.1 ,7.0 ,6.2, 5.0</a:t>
                      </a:r>
                      <a:endParaRPr lang="en-US" dirty="0"/>
                    </a:p>
                  </a:txBody>
                  <a:tcPr/>
                </a:tc>
                <a:extLst>
                  <a:ext uri="{0D108BD9-81ED-4DB2-BD59-A6C34878D82A}">
                    <a16:rowId xmlns:a16="http://schemas.microsoft.com/office/drawing/2014/main" val="3804747985"/>
                  </a:ext>
                </a:extLst>
              </a:tr>
              <a:tr h="370840">
                <a:tc>
                  <a:txBody>
                    <a:bodyPr/>
                    <a:lstStyle/>
                    <a:p>
                      <a:r>
                        <a:rPr lang="en-US" sz="1800" b="0" i="0" u="none" strike="noStrike" kern="1200" baseline="0" dirty="0">
                          <a:solidFill>
                            <a:schemeClr val="dk1"/>
                          </a:solidFill>
                          <a:latin typeface="+mn-lt"/>
                          <a:ea typeface="+mn-ea"/>
                          <a:cs typeface="+mn-cs"/>
                        </a:rPr>
                        <a:t>Windows 10 Anniversary Update</a:t>
                      </a:r>
                      <a:endParaRPr lang="en-US" dirty="0"/>
                    </a:p>
                  </a:txBody>
                  <a:tcPr/>
                </a:tc>
                <a:tc>
                  <a:txBody>
                    <a:bodyPr/>
                    <a:lstStyle/>
                    <a:p>
                      <a:r>
                        <a:rPr lang="en-US" sz="1800" b="0" i="0" u="none" strike="noStrike" kern="1200" baseline="0" dirty="0">
                          <a:solidFill>
                            <a:schemeClr val="dk1"/>
                          </a:solidFill>
                          <a:latin typeface="+mn-lt"/>
                          <a:ea typeface="+mn-ea"/>
                          <a:cs typeface="+mn-cs"/>
                        </a:rPr>
                        <a:t>8.0, 7.1 ,7.0 ,6.2, 5.0</a:t>
                      </a:r>
                      <a:endParaRPr lang="en-US" dirty="0"/>
                    </a:p>
                  </a:txBody>
                  <a:tcPr/>
                </a:tc>
                <a:extLst>
                  <a:ext uri="{0D108BD9-81ED-4DB2-BD59-A6C34878D82A}">
                    <a16:rowId xmlns:a16="http://schemas.microsoft.com/office/drawing/2014/main" val="2739285053"/>
                  </a:ext>
                </a:extLst>
              </a:tr>
              <a:tr h="370840">
                <a:tc>
                  <a:txBody>
                    <a:bodyPr/>
                    <a:lstStyle/>
                    <a:p>
                      <a:r>
                        <a:rPr lang="en-US" sz="1800" b="0" i="0" u="none" strike="noStrike" kern="1200" baseline="0" dirty="0">
                          <a:solidFill>
                            <a:schemeClr val="dk1"/>
                          </a:solidFill>
                          <a:latin typeface="+mn-lt"/>
                          <a:ea typeface="+mn-ea"/>
                          <a:cs typeface="+mn-cs"/>
                        </a:rPr>
                        <a:t>Windows Server 2016 Technical Preview</a:t>
                      </a:r>
                      <a:endParaRPr lang="en-US" dirty="0"/>
                    </a:p>
                  </a:txBody>
                  <a:tcPr/>
                </a:tc>
                <a:tc>
                  <a:txBody>
                    <a:bodyPr/>
                    <a:lstStyle/>
                    <a:p>
                      <a:r>
                        <a:rPr lang="en-US" sz="1800" b="0" i="0" u="none" strike="noStrike" kern="1200" baseline="0" dirty="0">
                          <a:solidFill>
                            <a:schemeClr val="dk1"/>
                          </a:solidFill>
                          <a:latin typeface="+mn-lt"/>
                          <a:ea typeface="+mn-ea"/>
                          <a:cs typeface="+mn-cs"/>
                        </a:rPr>
                        <a:t>7.1 ,7.0 ,6.2, 5.0</a:t>
                      </a:r>
                      <a:endParaRPr lang="en-US" dirty="0"/>
                    </a:p>
                  </a:txBody>
                  <a:tcPr/>
                </a:tc>
                <a:extLst>
                  <a:ext uri="{0D108BD9-81ED-4DB2-BD59-A6C34878D82A}">
                    <a16:rowId xmlns:a16="http://schemas.microsoft.com/office/drawing/2014/main" val="2182794318"/>
                  </a:ext>
                </a:extLst>
              </a:tr>
              <a:tr h="370840">
                <a:tc>
                  <a:txBody>
                    <a:bodyPr/>
                    <a:lstStyle/>
                    <a:p>
                      <a:r>
                        <a:rPr lang="en-US" sz="1800" b="0" i="0" u="none" strike="noStrike" kern="1200" baseline="0" dirty="0">
                          <a:solidFill>
                            <a:schemeClr val="dk1"/>
                          </a:solidFill>
                          <a:latin typeface="+mn-lt"/>
                          <a:ea typeface="+mn-ea"/>
                          <a:cs typeface="+mn-cs"/>
                        </a:rPr>
                        <a:t>Windows 10 build 10565 or later</a:t>
                      </a:r>
                      <a:endParaRPr lang="en-US" dirty="0"/>
                    </a:p>
                  </a:txBody>
                  <a:tcPr/>
                </a:tc>
                <a:tc>
                  <a:txBody>
                    <a:bodyPr/>
                    <a:lstStyle/>
                    <a:p>
                      <a:r>
                        <a:rPr lang="en-US" sz="1800" b="0" i="0" u="none" strike="noStrike" kern="1200" baseline="0" dirty="0">
                          <a:solidFill>
                            <a:schemeClr val="dk1"/>
                          </a:solidFill>
                          <a:latin typeface="+mn-lt"/>
                          <a:ea typeface="+mn-ea"/>
                          <a:cs typeface="+mn-cs"/>
                        </a:rPr>
                        <a:t>7.0 ,6.2, 5.0</a:t>
                      </a:r>
                      <a:endParaRPr lang="en-US" dirty="0"/>
                    </a:p>
                  </a:txBody>
                  <a:tcPr/>
                </a:tc>
                <a:extLst>
                  <a:ext uri="{0D108BD9-81ED-4DB2-BD59-A6C34878D82A}">
                    <a16:rowId xmlns:a16="http://schemas.microsoft.com/office/drawing/2014/main" val="566904153"/>
                  </a:ext>
                </a:extLst>
              </a:tr>
              <a:tr h="370840">
                <a:tc>
                  <a:txBody>
                    <a:bodyPr/>
                    <a:lstStyle/>
                    <a:p>
                      <a:r>
                        <a:rPr lang="en-US" sz="1800" b="0" i="0" u="none" strike="noStrike" kern="1200" baseline="0" dirty="0">
                          <a:solidFill>
                            <a:schemeClr val="dk1"/>
                          </a:solidFill>
                          <a:latin typeface="+mn-lt"/>
                          <a:ea typeface="+mn-ea"/>
                          <a:cs typeface="+mn-cs"/>
                        </a:rPr>
                        <a:t>Windows 10 builds earlier than 10565</a:t>
                      </a:r>
                      <a:endParaRPr lang="en-US" dirty="0"/>
                    </a:p>
                  </a:txBody>
                  <a:tcPr/>
                </a:tc>
                <a:tc>
                  <a:txBody>
                    <a:bodyPr/>
                    <a:lstStyle/>
                    <a:p>
                      <a:r>
                        <a:rPr lang="en-US" sz="1800" b="0" i="0" u="none" strike="noStrike" kern="1200" baseline="0" dirty="0">
                          <a:solidFill>
                            <a:schemeClr val="dk1"/>
                          </a:solidFill>
                          <a:latin typeface="+mn-lt"/>
                          <a:ea typeface="+mn-ea"/>
                          <a:cs typeface="+mn-cs"/>
                        </a:rPr>
                        <a:t>6.2, 5.0</a:t>
                      </a:r>
                      <a:endParaRPr lang="en-US" dirty="0"/>
                    </a:p>
                  </a:txBody>
                  <a:tcPr/>
                </a:tc>
                <a:extLst>
                  <a:ext uri="{0D108BD9-81ED-4DB2-BD59-A6C34878D82A}">
                    <a16:rowId xmlns:a16="http://schemas.microsoft.com/office/drawing/2014/main" val="3376942039"/>
                  </a:ext>
                </a:extLst>
              </a:tr>
              <a:tr h="370840">
                <a:tc>
                  <a:txBody>
                    <a:bodyPr/>
                    <a:lstStyle/>
                    <a:p>
                      <a:r>
                        <a:rPr lang="en-US" sz="1800" b="0" i="0" u="none" strike="noStrike" kern="1200" baseline="0" dirty="0">
                          <a:solidFill>
                            <a:schemeClr val="dk1"/>
                          </a:solidFill>
                          <a:latin typeface="+mn-lt"/>
                          <a:ea typeface="+mn-ea"/>
                          <a:cs typeface="+mn-cs"/>
                        </a:rPr>
                        <a:t>Windows Server 2012 R2</a:t>
                      </a:r>
                      <a:endParaRPr lang="en-US" dirty="0"/>
                    </a:p>
                  </a:txBody>
                  <a:tcPr/>
                </a:tc>
                <a:tc>
                  <a:txBody>
                    <a:bodyPr/>
                    <a:lstStyle/>
                    <a:p>
                      <a:r>
                        <a:rPr lang="en-US" sz="1800" b="0" i="0" u="none" strike="noStrike" kern="1200" baseline="0" dirty="0">
                          <a:solidFill>
                            <a:schemeClr val="dk1"/>
                          </a:solidFill>
                          <a:latin typeface="+mn-lt"/>
                          <a:ea typeface="+mn-ea"/>
                          <a:cs typeface="+mn-cs"/>
                        </a:rPr>
                        <a:t>5.0</a:t>
                      </a:r>
                      <a:endParaRPr lang="en-US" dirty="0"/>
                    </a:p>
                  </a:txBody>
                  <a:tcPr/>
                </a:tc>
                <a:extLst>
                  <a:ext uri="{0D108BD9-81ED-4DB2-BD59-A6C34878D82A}">
                    <a16:rowId xmlns:a16="http://schemas.microsoft.com/office/drawing/2014/main" val="152447550"/>
                  </a:ext>
                </a:extLst>
              </a:tr>
              <a:tr h="370840">
                <a:tc>
                  <a:txBody>
                    <a:bodyPr/>
                    <a:lstStyle/>
                    <a:p>
                      <a:r>
                        <a:rPr lang="en-US" sz="1800" b="0" i="0" u="none" strike="noStrike" kern="1200" baseline="0" dirty="0">
                          <a:solidFill>
                            <a:schemeClr val="dk1"/>
                          </a:solidFill>
                          <a:latin typeface="+mn-lt"/>
                          <a:ea typeface="+mn-ea"/>
                          <a:cs typeface="+mn-cs"/>
                        </a:rPr>
                        <a:t>Windows 8.1</a:t>
                      </a:r>
                      <a:endParaRPr lang="en-US" dirty="0"/>
                    </a:p>
                  </a:txBody>
                  <a:tcPr/>
                </a:tc>
                <a:tc>
                  <a:txBody>
                    <a:bodyPr/>
                    <a:lstStyle/>
                    <a:p>
                      <a:r>
                        <a:rPr lang="en-US" sz="1800" b="0" i="0" u="none" strike="noStrike" kern="1200" baseline="0" dirty="0">
                          <a:solidFill>
                            <a:schemeClr val="dk1"/>
                          </a:solidFill>
                          <a:latin typeface="+mn-lt"/>
                          <a:ea typeface="+mn-ea"/>
                          <a:cs typeface="+mn-cs"/>
                        </a:rPr>
                        <a:t>5.0</a:t>
                      </a:r>
                      <a:endParaRPr lang="en-US" dirty="0"/>
                    </a:p>
                  </a:txBody>
                  <a:tcPr/>
                </a:tc>
                <a:extLst>
                  <a:ext uri="{0D108BD9-81ED-4DB2-BD59-A6C34878D82A}">
                    <a16:rowId xmlns:a16="http://schemas.microsoft.com/office/drawing/2014/main" val="2402742054"/>
                  </a:ext>
                </a:extLst>
              </a:tr>
            </a:tbl>
          </a:graphicData>
        </a:graphic>
      </p:graphicFrame>
    </p:spTree>
    <p:extLst>
      <p:ext uri="{BB962C8B-B14F-4D97-AF65-F5344CB8AC3E}">
        <p14:creationId xmlns:p14="http://schemas.microsoft.com/office/powerpoint/2010/main" val="350566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1208D-EF81-466D-961D-122216AB6CED}"/>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17889889-FDFE-4C1F-89FC-91B22C7ED4CB}"/>
              </a:ext>
            </a:extLst>
          </p:cNvPr>
          <p:cNvSpPr>
            <a:spLocks noGrp="1"/>
          </p:cNvSpPr>
          <p:nvPr>
            <p:ph type="subTitle" idx="1"/>
          </p:nvPr>
        </p:nvSpPr>
        <p:spPr>
          <a:xfrm>
            <a:off x="554736" y="3659644"/>
            <a:ext cx="2514600" cy="246221"/>
          </a:xfrm>
        </p:spPr>
        <p:txBody>
          <a:bodyPr/>
          <a:lstStyle/>
          <a:p>
            <a:r>
              <a:rPr lang="en-US" dirty="0"/>
              <a:t>VM configuration versions</a:t>
            </a:r>
          </a:p>
        </p:txBody>
      </p:sp>
      <p:sp>
        <p:nvSpPr>
          <p:cNvPr id="4" name="Text Placeholder 3">
            <a:extLst>
              <a:ext uri="{FF2B5EF4-FFF2-40B4-BE49-F238E27FC236}">
                <a16:creationId xmlns:a16="http://schemas.microsoft.com/office/drawing/2014/main" id="{E3EEB6FD-BE90-4679-94EB-4B00615D81D4}"/>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23657EBF-58E1-47A5-8A18-F61EF7CBEF58}"/>
              </a:ext>
            </a:extLst>
          </p:cNvPr>
          <p:cNvSpPr/>
          <p:nvPr/>
        </p:nvSpPr>
        <p:spPr>
          <a:xfrm>
            <a:off x="3558299" y="1331136"/>
            <a:ext cx="8078965" cy="4247317"/>
          </a:xfrm>
          <a:prstGeom prst="rect">
            <a:avLst/>
          </a:prstGeom>
        </p:spPr>
        <p:txBody>
          <a:bodyPr wrap="square">
            <a:spAutoFit/>
          </a:bodyPr>
          <a:lstStyle/>
          <a:p>
            <a:r>
              <a:rPr lang="en-US" b="1" dirty="0"/>
              <a:t>Checking the virtual machine configuration version</a:t>
            </a:r>
          </a:p>
          <a:p>
            <a:r>
              <a:rPr lang="en-US" dirty="0"/>
              <a:t>Get-VM * | Format-Table Name, Version</a:t>
            </a:r>
          </a:p>
          <a:p>
            <a:endParaRPr lang="en-US" dirty="0"/>
          </a:p>
          <a:p>
            <a:r>
              <a:rPr lang="en-US" b="1" dirty="0"/>
              <a:t>Updating a single virtual machine</a:t>
            </a:r>
            <a:br>
              <a:rPr lang="en-US" b="1" dirty="0"/>
            </a:br>
            <a:r>
              <a:rPr lang="en-US" dirty="0"/>
              <a:t>When you update the configuration version of a virtual machine, it is updated to the highest configuration level supported by the Hyper-V host on which it is running.</a:t>
            </a:r>
          </a:p>
          <a:p>
            <a:r>
              <a:rPr lang="en-US" dirty="0"/>
              <a:t>Update-</a:t>
            </a:r>
            <a:r>
              <a:rPr lang="en-US" dirty="0" err="1"/>
              <a:t>VMVersion</a:t>
            </a:r>
            <a:r>
              <a:rPr lang="en-US" dirty="0"/>
              <a:t> &lt;</a:t>
            </a:r>
            <a:r>
              <a:rPr lang="en-US" i="1" dirty="0" err="1"/>
              <a:t>vmname</a:t>
            </a:r>
            <a:r>
              <a:rPr lang="en-US" dirty="0"/>
              <a:t>&gt;</a:t>
            </a:r>
          </a:p>
          <a:p>
            <a:endParaRPr lang="en-US" dirty="0"/>
          </a:p>
          <a:p>
            <a:r>
              <a:rPr lang="en-US" b="1" dirty="0"/>
              <a:t>Update all virtual machines on all cluster nodes</a:t>
            </a:r>
          </a:p>
          <a:p>
            <a:r>
              <a:rPr lang="en-US" dirty="0"/>
              <a:t>To update all virtual machines’ versions on all cluster nodes, run the following command from an elevated Windows PowerShell command prompt:</a:t>
            </a:r>
          </a:p>
          <a:p>
            <a:r>
              <a:rPr lang="en-US" dirty="0"/>
              <a:t>Get-VM –</a:t>
            </a:r>
            <a:r>
              <a:rPr lang="en-US" dirty="0" err="1"/>
              <a:t>ComputerName</a:t>
            </a:r>
            <a:r>
              <a:rPr lang="en-US" dirty="0"/>
              <a:t> (Get-</a:t>
            </a:r>
            <a:r>
              <a:rPr lang="en-US" dirty="0" err="1"/>
              <a:t>Clusternode</a:t>
            </a:r>
            <a:r>
              <a:rPr lang="en-US" dirty="0"/>
              <a:t>) | Stop-VM</a:t>
            </a:r>
          </a:p>
          <a:p>
            <a:r>
              <a:rPr lang="en-US" dirty="0"/>
              <a:t>Get-VM –</a:t>
            </a:r>
            <a:r>
              <a:rPr lang="en-US" dirty="0" err="1"/>
              <a:t>ComputerName</a:t>
            </a:r>
            <a:r>
              <a:rPr lang="en-US" dirty="0"/>
              <a:t> (Get-</a:t>
            </a:r>
            <a:r>
              <a:rPr lang="en-US" dirty="0" err="1"/>
              <a:t>Clusternode</a:t>
            </a:r>
            <a:r>
              <a:rPr lang="en-US" dirty="0"/>
              <a:t>) | Update-Version –confirm $false</a:t>
            </a:r>
          </a:p>
          <a:p>
            <a:r>
              <a:rPr lang="en-US" dirty="0"/>
              <a:t>Get-VM –</a:t>
            </a:r>
            <a:r>
              <a:rPr lang="en-US" dirty="0" err="1"/>
              <a:t>ComputerName</a:t>
            </a:r>
            <a:r>
              <a:rPr lang="en-US" dirty="0"/>
              <a:t> (Get-</a:t>
            </a:r>
            <a:r>
              <a:rPr lang="en-US" dirty="0" err="1"/>
              <a:t>Clusternode</a:t>
            </a:r>
            <a:r>
              <a:rPr lang="en-US" dirty="0"/>
              <a:t>) | Start-VM</a:t>
            </a:r>
          </a:p>
        </p:txBody>
      </p:sp>
    </p:spTree>
    <p:extLst>
      <p:ext uri="{BB962C8B-B14F-4D97-AF65-F5344CB8AC3E}">
        <p14:creationId xmlns:p14="http://schemas.microsoft.com/office/powerpoint/2010/main" val="2394915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1710798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844"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7" name="Text Placeholder 2">
            <a:hlinkClick r:id="rId16" action="ppaction://hlinksldjump"/>
            <a:extLst>
              <a:ext uri="{FF2B5EF4-FFF2-40B4-BE49-F238E27FC236}">
                <a16:creationId xmlns:a16="http://schemas.microsoft.com/office/drawing/2014/main" id="{5BA9FD41-7F3B-4DA7-9B6C-FA943585AF03}"/>
              </a:ext>
            </a:extLst>
          </p:cNvPr>
          <p:cNvSpPr>
            <a:spLocks noGrp="1"/>
          </p:cNvSpPr>
          <p:nvPr>
            <p:custDataLst>
              <p:tags r:id="rId7"/>
            </p:custDataLst>
          </p:nvPr>
        </p:nvSpPr>
        <p:spPr bwMode="gray">
          <a:xfrm>
            <a:off x="4978399"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VM </a:t>
            </a:r>
            <a:r>
              <a:rPr lang="en-US"/>
              <a:t>configuration versions</a:t>
            </a:r>
            <a:endParaRPr lang="en-US" dirty="0"/>
          </a:p>
        </p:txBody>
      </p:sp>
      <p:sp>
        <p:nvSpPr>
          <p:cNvPr id="19" name="Text Placeholder 2">
            <a:extLst>
              <a:ext uri="{FF2B5EF4-FFF2-40B4-BE49-F238E27FC236}">
                <a16:creationId xmlns:a16="http://schemas.microsoft.com/office/drawing/2014/main" id="{B9D851F6-B8F1-4896-94C1-DC07B5207475}"/>
              </a:ext>
            </a:extLst>
          </p:cNvPr>
          <p:cNvSpPr>
            <a:spLocks noGrp="1"/>
          </p:cNvSpPr>
          <p:nvPr>
            <p:custDataLst>
              <p:tags r:id="rId8"/>
            </p:custDataLst>
          </p:nvPr>
        </p:nvSpPr>
        <p:spPr bwMode="gray">
          <a:xfrm>
            <a:off x="4978400" y="2614613"/>
            <a:ext cx="6661150" cy="407988"/>
          </a:xfrm>
          <a:prstGeom prst="rect">
            <a:avLst/>
          </a:prstGeom>
          <a:solidFill>
            <a:schemeClr val="accent1"/>
          </a:solidFill>
          <a:ln>
            <a:noFill/>
          </a:ln>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VM </a:t>
            </a:r>
            <a:r>
              <a:rPr lang="en-US" altLang="en-US" b="1">
                <a:solidFill>
                  <a:schemeClr val="tx2"/>
                </a:solidFill>
              </a:rPr>
              <a:t>generation versions</a:t>
            </a:r>
            <a:endParaRPr lang="en-US" b="1" dirty="0">
              <a:solidFill>
                <a:schemeClr val="tx2"/>
              </a:solidFill>
            </a:endParaRPr>
          </a:p>
        </p:txBody>
      </p:sp>
      <p:sp>
        <p:nvSpPr>
          <p:cNvPr id="22" name="Text Placeholder 2">
            <a:hlinkClick r:id="rId17" action="ppaction://hlinksldjump"/>
            <a:extLst>
              <a:ext uri="{FF2B5EF4-FFF2-40B4-BE49-F238E27FC236}">
                <a16:creationId xmlns:a16="http://schemas.microsoft.com/office/drawing/2014/main" id="{FD381550-F4BB-4033-BE54-83F7B5CDE95C}"/>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The hot </a:t>
            </a:r>
            <a:r>
              <a:rPr lang="en-US" altLang="en-US"/>
              <a:t>adding feature in Hyper-V</a:t>
            </a:r>
            <a:endParaRPr lang="en-US" dirty="0"/>
          </a:p>
        </p:txBody>
      </p:sp>
      <p:sp>
        <p:nvSpPr>
          <p:cNvPr id="31" name="Text Placeholder 2">
            <a:hlinkClick r:id="rId18" action="ppaction://hlinksldjump"/>
            <a:extLst>
              <a:ext uri="{FF2B5EF4-FFF2-40B4-BE49-F238E27FC236}">
                <a16:creationId xmlns:a16="http://schemas.microsoft.com/office/drawing/2014/main" id="{8881AFA8-FAC5-4C67-AA46-B29D38205674}"/>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Shielded virtual machines</a:t>
            </a:r>
            <a:endParaRPr lang="en-US" dirty="0"/>
          </a:p>
        </p:txBody>
      </p:sp>
      <p:sp>
        <p:nvSpPr>
          <p:cNvPr id="33" name="Text Placeholder 2">
            <a:hlinkClick r:id="rId19" action="ppaction://hlinksldjump"/>
            <a:extLst>
              <a:ext uri="{FF2B5EF4-FFF2-40B4-BE49-F238E27FC236}">
                <a16:creationId xmlns:a16="http://schemas.microsoft.com/office/drawing/2014/main" id="{4EAD3FB1-ADF0-4B61-983E-0BF89A19065C}"/>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VM settings</a:t>
            </a:r>
            <a:endParaRPr lang="en-US" dirty="0"/>
          </a:p>
        </p:txBody>
      </p:sp>
      <p:sp>
        <p:nvSpPr>
          <p:cNvPr id="37" name="Text Placeholder 2">
            <a:hlinkClick r:id="rId20" action="ppaction://hlinksldjump"/>
            <a:extLst>
              <a:ext uri="{FF2B5EF4-FFF2-40B4-BE49-F238E27FC236}">
                <a16:creationId xmlns:a16="http://schemas.microsoft.com/office/drawing/2014/main" id="{B2B20FDA-9511-486E-B90D-1296FFB6B2A4}"/>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Best practice </a:t>
            </a:r>
            <a:r>
              <a:rPr lang="en-US" altLang="en-US"/>
              <a:t>for configuring VMs</a:t>
            </a:r>
            <a:endParaRPr lang="en-US" dirty="0"/>
          </a:p>
        </p:txBody>
      </p:sp>
    </p:spTree>
    <p:extLst>
      <p:ext uri="{BB962C8B-B14F-4D97-AF65-F5344CB8AC3E}">
        <p14:creationId xmlns:p14="http://schemas.microsoft.com/office/powerpoint/2010/main" val="49798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DD4C3A3-6C64-4CF1-B761-33A5456282AB}"/>
              </a:ext>
            </a:extLst>
          </p:cNvPr>
          <p:cNvGraphicFramePr>
            <a:graphicFrameLocks noChangeAspect="1"/>
          </p:cNvGraphicFramePr>
          <p:nvPr>
            <p:custDataLst>
              <p:tags r:id="rId2"/>
            </p:custDataLst>
            <p:extLst>
              <p:ext uri="{D42A27DB-BD31-4B8C-83A1-F6EECF244321}">
                <p14:modId xmlns:p14="http://schemas.microsoft.com/office/powerpoint/2010/main" val="10196205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946"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39436BD-5773-471E-83B9-C5CE658DC3F8}"/>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76091D03-1665-4DE3-8969-AC7B38106BF7}"/>
              </a:ext>
            </a:extLst>
          </p:cNvPr>
          <p:cNvSpPr>
            <a:spLocks noGrp="1"/>
          </p:cNvSpPr>
          <p:nvPr>
            <p:ph type="title"/>
          </p:nvPr>
        </p:nvSpPr>
        <p:spPr/>
        <p:txBody>
          <a:bodyPr/>
          <a:lstStyle/>
          <a:p>
            <a:r>
              <a:rPr lang="en-US" dirty="0"/>
              <a:t>VM generation versions</a:t>
            </a:r>
          </a:p>
        </p:txBody>
      </p:sp>
      <p:sp>
        <p:nvSpPr>
          <p:cNvPr id="3" name="Subtitle 2">
            <a:extLst>
              <a:ext uri="{FF2B5EF4-FFF2-40B4-BE49-F238E27FC236}">
                <a16:creationId xmlns:a16="http://schemas.microsoft.com/office/drawing/2014/main" id="{376DC948-5FF4-4C0D-890C-DB3DB3531847}"/>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6B7004A2-F231-4D47-85AC-81C751E3C5C7}"/>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CA48481F-B14F-43BD-A331-BB58B17F51AE}"/>
              </a:ext>
            </a:extLst>
          </p:cNvPr>
          <p:cNvSpPr/>
          <p:nvPr/>
        </p:nvSpPr>
        <p:spPr>
          <a:xfrm>
            <a:off x="3641558" y="1304836"/>
            <a:ext cx="7998754" cy="3416320"/>
          </a:xfrm>
          <a:prstGeom prst="rect">
            <a:avLst/>
          </a:prstGeom>
        </p:spPr>
        <p:txBody>
          <a:bodyPr wrap="square">
            <a:spAutoFit/>
          </a:bodyPr>
          <a:lstStyle/>
          <a:p>
            <a:r>
              <a:rPr lang="en-US" dirty="0">
                <a:latin typeface="Segoe"/>
              </a:rPr>
              <a:t>All virtual machines that were created on platforms such as Windows</a:t>
            </a:r>
          </a:p>
          <a:p>
            <a:r>
              <a:rPr lang="en-US" dirty="0">
                <a:latin typeface="Segoe"/>
              </a:rPr>
              <a:t>Server 2012 and Windows Server 2008 R2 Hyper- V are termed </a:t>
            </a:r>
            <a:r>
              <a:rPr lang="en-US" i="1" dirty="0">
                <a:latin typeface="Segoe,Italic"/>
              </a:rPr>
              <a:t>Generation 1 virtual machines</a:t>
            </a:r>
            <a:r>
              <a:rPr lang="en-US" dirty="0">
                <a:latin typeface="Segoe"/>
              </a:rPr>
              <a:t>.</a:t>
            </a:r>
          </a:p>
          <a:p>
            <a:endParaRPr lang="en-US" dirty="0">
              <a:latin typeface="Segoe"/>
            </a:endParaRPr>
          </a:p>
          <a:p>
            <a:r>
              <a:rPr lang="en-US" dirty="0"/>
              <a:t>Windows Server 2012 R2 introduced a new type of virtual machine called a </a:t>
            </a:r>
            <a:r>
              <a:rPr lang="en-US" i="1" dirty="0"/>
              <a:t>Generation 2 virtual machine</a:t>
            </a:r>
            <a:r>
              <a:rPr lang="en-US" dirty="0"/>
              <a:t>. Generation 2 virtual machines use a different</a:t>
            </a:r>
          </a:p>
          <a:p>
            <a:r>
              <a:rPr lang="en-US" dirty="0"/>
              <a:t>hardware model and do not support many of the older devices that Generation 1 virtual machines supported, such as COM ports, the emulated</a:t>
            </a:r>
          </a:p>
          <a:p>
            <a:r>
              <a:rPr lang="en-US" dirty="0"/>
              <a:t>floppy disk drive, and IDE controllers.</a:t>
            </a:r>
          </a:p>
          <a:p>
            <a:endParaRPr lang="en-US" dirty="0"/>
          </a:p>
          <a:p>
            <a:r>
              <a:rPr lang="en-US" dirty="0"/>
              <a:t>After you create a virtual machine, you cannot migrate it from Generation 1 to Generation 2, or from Generation 2 to Generation 1.</a:t>
            </a:r>
          </a:p>
        </p:txBody>
      </p:sp>
    </p:spTree>
    <p:extLst>
      <p:ext uri="{BB962C8B-B14F-4D97-AF65-F5344CB8AC3E}">
        <p14:creationId xmlns:p14="http://schemas.microsoft.com/office/powerpoint/2010/main" val="3058071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88D4-4092-4855-87DC-C388DB1FACD7}"/>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D2E15B1A-ABBB-4F0C-8748-FD9B68F213C0}"/>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BD0994B5-BFEC-48E5-9F0E-A957CB12071D}"/>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80752D88-D9BC-42E9-AC05-3A75A9FF2904}"/>
              </a:ext>
            </a:extLst>
          </p:cNvPr>
          <p:cNvSpPr/>
          <p:nvPr/>
        </p:nvSpPr>
        <p:spPr>
          <a:xfrm>
            <a:off x="3641556" y="1297866"/>
            <a:ext cx="8133349" cy="4801314"/>
          </a:xfrm>
          <a:prstGeom prst="rect">
            <a:avLst/>
          </a:prstGeom>
        </p:spPr>
        <p:txBody>
          <a:bodyPr wrap="square">
            <a:spAutoFit/>
          </a:bodyPr>
          <a:lstStyle/>
          <a:p>
            <a:r>
              <a:rPr lang="en-US" dirty="0"/>
              <a:t>Generation 2 virtual machines support the following functionality:</a:t>
            </a:r>
          </a:p>
          <a:p>
            <a:r>
              <a:rPr lang="en-US" dirty="0"/>
              <a:t>• Secure boot</a:t>
            </a:r>
          </a:p>
          <a:p>
            <a:r>
              <a:rPr lang="en-US" dirty="0"/>
              <a:t>• Boot from a virtual hard disk connected to a virtual SCSI controller</a:t>
            </a:r>
          </a:p>
          <a:p>
            <a:r>
              <a:rPr lang="en-US" dirty="0"/>
              <a:t>• Boot from a virtual DVD connected to a virtual SCSI controller</a:t>
            </a:r>
          </a:p>
          <a:p>
            <a:r>
              <a:rPr lang="en-US" dirty="0"/>
              <a:t>• Pre-Boot Execution Environment (PXE) boot by using a standard Hyper-V (not legacy) network adapter</a:t>
            </a:r>
          </a:p>
          <a:p>
            <a:r>
              <a:rPr lang="en-US" dirty="0"/>
              <a:t>• Unified Extensible Firmware Interface (UEFI) firmware support</a:t>
            </a:r>
          </a:p>
          <a:p>
            <a:endParaRPr lang="en-US" dirty="0"/>
          </a:p>
          <a:p>
            <a:r>
              <a:rPr lang="en-US" dirty="0"/>
              <a:t>Because the guest operating systems must support booting from UEFI instead of BIOS, only the following guest operating systems are supported for Generation 2 virtual machines:</a:t>
            </a:r>
          </a:p>
          <a:p>
            <a:r>
              <a:rPr lang="en-US" dirty="0"/>
              <a:t>• Windows Server 2016</a:t>
            </a:r>
          </a:p>
          <a:p>
            <a:r>
              <a:rPr lang="en-US" dirty="0"/>
              <a:t>• Windows Server 2012 R2</a:t>
            </a:r>
          </a:p>
          <a:p>
            <a:r>
              <a:rPr lang="en-US" dirty="0"/>
              <a:t>• Windows Server 2012</a:t>
            </a:r>
          </a:p>
          <a:p>
            <a:r>
              <a:rPr lang="en-US" dirty="0"/>
              <a:t>• x64 editions of Windows 10</a:t>
            </a:r>
          </a:p>
          <a:p>
            <a:r>
              <a:rPr lang="en-US" dirty="0"/>
              <a:t>• x64 editions of Windows 8.1</a:t>
            </a:r>
          </a:p>
          <a:p>
            <a:r>
              <a:rPr lang="en-US" dirty="0"/>
              <a:t>• x64 editions of Windows 8</a:t>
            </a:r>
          </a:p>
        </p:txBody>
      </p:sp>
    </p:spTree>
    <p:extLst>
      <p:ext uri="{BB962C8B-B14F-4D97-AF65-F5344CB8AC3E}">
        <p14:creationId xmlns:p14="http://schemas.microsoft.com/office/powerpoint/2010/main" val="1054045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14411264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827"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7" name="Text Placeholder 2">
            <a:hlinkClick r:id="rId16" action="ppaction://hlinksldjump"/>
            <a:extLst>
              <a:ext uri="{FF2B5EF4-FFF2-40B4-BE49-F238E27FC236}">
                <a16:creationId xmlns:a16="http://schemas.microsoft.com/office/drawing/2014/main" id="{5BA9FD41-7F3B-4DA7-9B6C-FA943585AF03}"/>
              </a:ext>
            </a:extLst>
          </p:cNvPr>
          <p:cNvSpPr>
            <a:spLocks noGrp="1"/>
          </p:cNvSpPr>
          <p:nvPr>
            <p:custDataLst>
              <p:tags r:id="rId7"/>
            </p:custDataLst>
          </p:nvPr>
        </p:nvSpPr>
        <p:spPr bwMode="gray">
          <a:xfrm>
            <a:off x="4978399"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VM </a:t>
            </a:r>
            <a:r>
              <a:rPr lang="en-US"/>
              <a:t>configuration versions</a:t>
            </a:r>
            <a:endParaRPr lang="en-US" dirty="0"/>
          </a:p>
        </p:txBody>
      </p:sp>
      <p:sp>
        <p:nvSpPr>
          <p:cNvPr id="19" name="Text Placeholder 2">
            <a:hlinkClick r:id="rId17" action="ppaction://hlinksldjump"/>
            <a:extLst>
              <a:ext uri="{FF2B5EF4-FFF2-40B4-BE49-F238E27FC236}">
                <a16:creationId xmlns:a16="http://schemas.microsoft.com/office/drawing/2014/main" id="{B9D851F6-B8F1-4896-94C1-DC07B5207475}"/>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VM </a:t>
            </a:r>
            <a:r>
              <a:rPr lang="en-US" altLang="en-US"/>
              <a:t>generation versions</a:t>
            </a:r>
            <a:endParaRPr lang="en-US" dirty="0"/>
          </a:p>
        </p:txBody>
      </p:sp>
      <p:sp>
        <p:nvSpPr>
          <p:cNvPr id="11" name="Text Placeholder 2">
            <a:extLst>
              <a:ext uri="{FF2B5EF4-FFF2-40B4-BE49-F238E27FC236}">
                <a16:creationId xmlns:a16="http://schemas.microsoft.com/office/drawing/2014/main" id="{14F908D6-8927-46D9-89B5-52BA155AA277}"/>
              </a:ext>
            </a:extLst>
          </p:cNvPr>
          <p:cNvSpPr>
            <a:spLocks noGrp="1"/>
          </p:cNvSpPr>
          <p:nvPr>
            <p:custDataLst>
              <p:tags r:id="rId9"/>
            </p:custDataLst>
          </p:nvPr>
        </p:nvSpPr>
        <p:spPr bwMode="gray">
          <a:xfrm>
            <a:off x="4978400" y="30226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The hot </a:t>
            </a:r>
            <a:r>
              <a:rPr lang="en-US" altLang="en-US" b="1">
                <a:solidFill>
                  <a:schemeClr val="tx2"/>
                </a:solidFill>
              </a:rPr>
              <a:t>adding feature in Hyper-V</a:t>
            </a:r>
            <a:endParaRPr lang="en-US" b="1" dirty="0">
              <a:solidFill>
                <a:schemeClr val="tx2"/>
              </a:solidFill>
            </a:endParaRPr>
          </a:p>
        </p:txBody>
      </p:sp>
      <p:sp>
        <p:nvSpPr>
          <p:cNvPr id="23" name="Text Placeholder 2">
            <a:hlinkClick r:id="rId18" action="ppaction://hlinksldjump"/>
            <a:extLst>
              <a:ext uri="{FF2B5EF4-FFF2-40B4-BE49-F238E27FC236}">
                <a16:creationId xmlns:a16="http://schemas.microsoft.com/office/drawing/2014/main" id="{B48CA8D9-C7F7-4547-A049-D5E0FE4E3EC7}"/>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Shielded virtual machines</a:t>
            </a:r>
            <a:endParaRPr lang="en-US" dirty="0"/>
          </a:p>
        </p:txBody>
      </p:sp>
      <p:sp>
        <p:nvSpPr>
          <p:cNvPr id="25" name="Text Placeholder 2">
            <a:hlinkClick r:id="rId19" action="ppaction://hlinksldjump"/>
            <a:extLst>
              <a:ext uri="{FF2B5EF4-FFF2-40B4-BE49-F238E27FC236}">
                <a16:creationId xmlns:a16="http://schemas.microsoft.com/office/drawing/2014/main" id="{3D114FE4-DBC2-44E0-9DE0-2FD6809ACFF7}"/>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VM settings</a:t>
            </a:r>
            <a:endParaRPr lang="en-US" dirty="0"/>
          </a:p>
        </p:txBody>
      </p:sp>
      <p:sp>
        <p:nvSpPr>
          <p:cNvPr id="29" name="Text Placeholder 2">
            <a:hlinkClick r:id="rId20" action="ppaction://hlinksldjump"/>
            <a:extLst>
              <a:ext uri="{FF2B5EF4-FFF2-40B4-BE49-F238E27FC236}">
                <a16:creationId xmlns:a16="http://schemas.microsoft.com/office/drawing/2014/main" id="{0AA0BE12-BA86-45F0-96C5-3E9B9C38A4A6}"/>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Best practice </a:t>
            </a:r>
            <a:r>
              <a:rPr lang="en-US" altLang="en-US"/>
              <a:t>for configuring VMs</a:t>
            </a:r>
            <a:endParaRPr lang="en-US" dirty="0"/>
          </a:p>
        </p:txBody>
      </p:sp>
    </p:spTree>
    <p:extLst>
      <p:ext uri="{BB962C8B-B14F-4D97-AF65-F5344CB8AC3E}">
        <p14:creationId xmlns:p14="http://schemas.microsoft.com/office/powerpoint/2010/main" val="2481462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6C96D9D-9769-40D6-8D3E-E0BA3B9AC59E}"/>
              </a:ext>
            </a:extLst>
          </p:cNvPr>
          <p:cNvGraphicFramePr>
            <a:graphicFrameLocks noChangeAspect="1"/>
          </p:cNvGraphicFramePr>
          <p:nvPr>
            <p:custDataLst>
              <p:tags r:id="rId2"/>
            </p:custDataLst>
            <p:extLst>
              <p:ext uri="{D42A27DB-BD31-4B8C-83A1-F6EECF244321}">
                <p14:modId xmlns:p14="http://schemas.microsoft.com/office/powerpoint/2010/main" val="10369091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923"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0A787A6-30AC-4BC9-88E0-FF85000238F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045DD882-EA89-4C2F-BAC5-BD2988B648C8}"/>
              </a:ext>
            </a:extLst>
          </p:cNvPr>
          <p:cNvSpPr>
            <a:spLocks noGrp="1"/>
          </p:cNvSpPr>
          <p:nvPr>
            <p:ph type="title"/>
          </p:nvPr>
        </p:nvSpPr>
        <p:spPr/>
        <p:txBody>
          <a:bodyPr/>
          <a:lstStyle/>
          <a:p>
            <a:r>
              <a:rPr lang="en-US" dirty="0"/>
              <a:t>The hot adding feature in Hyper-V</a:t>
            </a:r>
          </a:p>
        </p:txBody>
      </p:sp>
      <p:sp>
        <p:nvSpPr>
          <p:cNvPr id="3" name="Subtitle 2">
            <a:extLst>
              <a:ext uri="{FF2B5EF4-FFF2-40B4-BE49-F238E27FC236}">
                <a16:creationId xmlns:a16="http://schemas.microsoft.com/office/drawing/2014/main" id="{74FDD916-3870-484B-814F-A5448E65B693}"/>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AE950E37-3267-4434-8AC5-B147FFA0C23A}"/>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3D699636-B82C-4A3F-9A17-BA81685CFD4E}"/>
              </a:ext>
            </a:extLst>
          </p:cNvPr>
          <p:cNvSpPr/>
          <p:nvPr/>
        </p:nvSpPr>
        <p:spPr>
          <a:xfrm>
            <a:off x="3657600" y="1236264"/>
            <a:ext cx="7982712" cy="5016758"/>
          </a:xfrm>
          <a:prstGeom prst="rect">
            <a:avLst/>
          </a:prstGeom>
        </p:spPr>
        <p:txBody>
          <a:bodyPr wrap="square">
            <a:spAutoFit/>
          </a:bodyPr>
          <a:lstStyle/>
          <a:p>
            <a:r>
              <a:rPr lang="en-US" sz="1600" dirty="0"/>
              <a:t>For Generation 2 virtual machines, you can add memory and network adapters while a virtual machine is running.</a:t>
            </a:r>
          </a:p>
          <a:p>
            <a:pPr marL="342900" indent="-342900">
              <a:buFont typeface="Wingdings" panose="05000000000000000000" pitchFamily="2" charset="2"/>
              <a:buChar char="q"/>
            </a:pPr>
            <a:r>
              <a:rPr lang="en-US" sz="2400" b="1" dirty="0">
                <a:latin typeface="Segoe,Bold"/>
              </a:rPr>
              <a:t>Hot add memory</a:t>
            </a:r>
          </a:p>
          <a:p>
            <a:r>
              <a:rPr lang="en-US" sz="1600" dirty="0"/>
              <a:t>Hot add memory provides flexibility for memory allocation to virtual machines that are not well suited to using dynamic memory. It provides the ability to change the memory allocated to a virtual machine while the virtual machine is running.</a:t>
            </a:r>
          </a:p>
          <a:p>
            <a:r>
              <a:rPr lang="en-US" sz="1600" dirty="0"/>
              <a:t>Dynamic memory allows you to configure Hyper-V so that a virtual machine is allocated as much memory as it needs. </a:t>
            </a:r>
          </a:p>
          <a:p>
            <a:pPr marL="285750" indent="-285750">
              <a:buFont typeface="Arial" panose="020B0604020202020204" pitchFamily="34" charset="0"/>
              <a:buChar char="•"/>
            </a:pPr>
            <a:r>
              <a:rPr lang="en-US" sz="1600" dirty="0"/>
              <a:t>You can choose a minimum value, which will always be allocated to the virtual machine. </a:t>
            </a:r>
          </a:p>
          <a:p>
            <a:pPr marL="285750" indent="-285750">
              <a:buFont typeface="Arial" panose="020B0604020202020204" pitchFamily="34" charset="0"/>
              <a:buChar char="•"/>
            </a:pPr>
            <a:r>
              <a:rPr lang="en-US" sz="1600" dirty="0"/>
              <a:t>You can choose a maximum value, which a virtual machine will not exceed even if more memory is requested.</a:t>
            </a:r>
          </a:p>
          <a:p>
            <a:r>
              <a:rPr lang="en-US" sz="1600" dirty="0"/>
              <a:t>To be able to use dynamic memory, virtual machines must support Hyper-V integration services through the deployment or inclusion of integration services components.</a:t>
            </a:r>
          </a:p>
          <a:p>
            <a:pPr marL="342900" indent="-342900">
              <a:buFont typeface="Wingdings" panose="05000000000000000000" pitchFamily="2" charset="2"/>
              <a:buChar char="q"/>
            </a:pPr>
            <a:r>
              <a:rPr lang="en-US" sz="2400" b="1" dirty="0">
                <a:latin typeface="Segoe,Bold"/>
              </a:rPr>
              <a:t>Hot add network adapter</a:t>
            </a:r>
          </a:p>
          <a:p>
            <a:pPr marL="285750" indent="-285750">
              <a:buFont typeface="Arial" panose="020B0604020202020204" pitchFamily="34" charset="0"/>
              <a:buChar char="•"/>
            </a:pPr>
            <a:r>
              <a:rPr lang="en-US" sz="1600" dirty="0"/>
              <a:t>In previous versions of Hyper-V, you could change the virtual switch that a network adapter was connected to while the virtual machine was running. </a:t>
            </a:r>
          </a:p>
          <a:p>
            <a:pPr marL="285750" indent="-285750">
              <a:buFont typeface="Arial" panose="020B0604020202020204" pitchFamily="34" charset="0"/>
              <a:buChar char="•"/>
            </a:pPr>
            <a:r>
              <a:rPr lang="en-US" sz="1600" dirty="0"/>
              <a:t>In Windows Server 2016, you can add or remove network adapters from a running virtual machine</a:t>
            </a:r>
            <a:endParaRPr lang="en-US" sz="2000" b="1" dirty="0">
              <a:latin typeface="Segoe,Bold"/>
            </a:endParaRPr>
          </a:p>
        </p:txBody>
      </p:sp>
    </p:spTree>
    <p:extLst>
      <p:ext uri="{BB962C8B-B14F-4D97-AF65-F5344CB8AC3E}">
        <p14:creationId xmlns:p14="http://schemas.microsoft.com/office/powerpoint/2010/main" val="3310651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12-01 10:45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10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11.xml><?xml version="1.0" encoding="utf-8"?>
<p:tagLst xmlns:a="http://schemas.openxmlformats.org/drawingml/2006/main" xmlns:r="http://schemas.openxmlformats.org/officeDocument/2006/relationships" xmlns:p="http://schemas.openxmlformats.org/presentationml/2006/main">
  <p:tag name="SHAPENAME" val="5. Source"/>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4.xml><?xml version="1.0" encoding="utf-8"?>
<p:tagLst xmlns:a="http://schemas.openxmlformats.org/drawingml/2006/main" xmlns:r="http://schemas.openxmlformats.org/officeDocument/2006/relationships" xmlns:p="http://schemas.openxmlformats.org/presentationml/2006/main">
  <p:tag name="SHAPENAME" val="5. Source"/>
</p:tagLst>
</file>

<file path=ppt/tags/tag12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8.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9.xml><?xml version="1.0" encoding="utf-8"?>
<p:tagLst xmlns:a="http://schemas.openxmlformats.org/drawingml/2006/main" xmlns:r="http://schemas.openxmlformats.org/officeDocument/2006/relationships" xmlns:p="http://schemas.openxmlformats.org/presentationml/2006/main">
  <p:tag name="SHAPENAME" val="TopLin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LogoImage"/>
</p:tagLst>
</file>

<file path=ppt/tags/tag141.xml><?xml version="1.0" encoding="utf-8"?>
<p:tagLst xmlns:a="http://schemas.openxmlformats.org/drawingml/2006/main" xmlns:r="http://schemas.openxmlformats.org/officeDocument/2006/relationships" xmlns:p="http://schemas.openxmlformats.org/presentationml/2006/main">
  <p:tag name="SHAPENAME" val="5. Sourc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5.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6.xml><?xml version="1.0" encoding="utf-8"?>
<p:tagLst xmlns:a="http://schemas.openxmlformats.org/drawingml/2006/main" xmlns:r="http://schemas.openxmlformats.org/officeDocument/2006/relationships" xmlns:p="http://schemas.openxmlformats.org/presentationml/2006/main">
  <p:tag name="SHAPENAME" val="TopLine"/>
</p:tagLst>
</file>

<file path=ppt/tags/tag1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8.xml><?xml version="1.0" encoding="utf-8"?>
<p:tagLst xmlns:a="http://schemas.openxmlformats.org/drawingml/2006/main" xmlns:r="http://schemas.openxmlformats.org/officeDocument/2006/relationships" xmlns:p="http://schemas.openxmlformats.org/presentationml/2006/main">
  <p:tag name="SHAPENAME" val="Grid"/>
</p:tagLst>
</file>

<file path=ppt/tags/tag149.xml><?xml version="1.0" encoding="utf-8"?>
<p:tagLst xmlns:a="http://schemas.openxmlformats.org/drawingml/2006/main" xmlns:r="http://schemas.openxmlformats.org/officeDocument/2006/relationships" xmlns:p="http://schemas.openxmlformats.org/presentationml/2006/main">
  <p:tag name="SHAPENAME" val="4. Footnote"/>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NAME" val="Moon"/>
</p:tagLst>
</file>

<file path=ppt/tags/tag152.xml><?xml version="1.0" encoding="utf-8"?>
<p:tagLst xmlns:a="http://schemas.openxmlformats.org/drawingml/2006/main" xmlns:r="http://schemas.openxmlformats.org/officeDocument/2006/relationships" xmlns:p="http://schemas.openxmlformats.org/presentationml/2006/main">
  <p:tag name="NAME" val="Moon"/>
</p:tagLst>
</file>

<file path=ppt/tags/tag153.xml><?xml version="1.0" encoding="utf-8"?>
<p:tagLst xmlns:a="http://schemas.openxmlformats.org/drawingml/2006/main" xmlns:r="http://schemas.openxmlformats.org/officeDocument/2006/relationships" xmlns:p="http://schemas.openxmlformats.org/presentationml/2006/main">
  <p:tag name="NAME" val="Moon"/>
</p:tagLst>
</file>

<file path=ppt/tags/tag154.xml><?xml version="1.0" encoding="utf-8"?>
<p:tagLst xmlns:a="http://schemas.openxmlformats.org/drawingml/2006/main" xmlns:r="http://schemas.openxmlformats.org/officeDocument/2006/relationships" xmlns:p="http://schemas.openxmlformats.org/presentationml/2006/main">
  <p:tag name="NAME" val="Moon"/>
</p:tagLst>
</file>

<file path=ppt/tags/tag155.xml><?xml version="1.0" encoding="utf-8"?>
<p:tagLst xmlns:a="http://schemas.openxmlformats.org/drawingml/2006/main" xmlns:r="http://schemas.openxmlformats.org/officeDocument/2006/relationships" xmlns:p="http://schemas.openxmlformats.org/presentationml/2006/main">
  <p:tag name="ANGLE" val="5"/>
</p:tagLst>
</file>

<file path=ppt/tags/tag156.xml><?xml version="1.0" encoding="utf-8"?>
<p:tagLst xmlns:a="http://schemas.openxmlformats.org/drawingml/2006/main" xmlns:r="http://schemas.openxmlformats.org/officeDocument/2006/relationships" xmlns:p="http://schemas.openxmlformats.org/presentationml/2006/main">
  <p:tag name="ANGLE" val="5"/>
</p:tagLst>
</file>

<file path=ppt/tags/tag157.xml><?xml version="1.0" encoding="utf-8"?>
<p:tagLst xmlns:a="http://schemas.openxmlformats.org/drawingml/2006/main" xmlns:r="http://schemas.openxmlformats.org/officeDocument/2006/relationships" xmlns:p="http://schemas.openxmlformats.org/presentationml/2006/main">
  <p:tag name="ANGLE" val="4"/>
</p:tagLst>
</file>

<file path=ppt/tags/tag158.xml><?xml version="1.0" encoding="utf-8"?>
<p:tagLst xmlns:a="http://schemas.openxmlformats.org/drawingml/2006/main" xmlns:r="http://schemas.openxmlformats.org/officeDocument/2006/relationships" xmlns:p="http://schemas.openxmlformats.org/presentationml/2006/main">
  <p:tag name="ANGLE" val="4"/>
</p:tagLst>
</file>

<file path=ppt/tags/tag159.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3"/>
</p:tagLst>
</file>

<file path=ppt/tags/tag161.xml><?xml version="1.0" encoding="utf-8"?>
<p:tagLst xmlns:a="http://schemas.openxmlformats.org/drawingml/2006/main" xmlns:r="http://schemas.openxmlformats.org/officeDocument/2006/relationships" xmlns:p="http://schemas.openxmlformats.org/presentationml/2006/main">
  <p:tag name="ANGLE" val="2"/>
</p:tagLst>
</file>

<file path=ppt/tags/tag162.xml><?xml version="1.0" encoding="utf-8"?>
<p:tagLst xmlns:a="http://schemas.openxmlformats.org/drawingml/2006/main" xmlns:r="http://schemas.openxmlformats.org/officeDocument/2006/relationships" xmlns:p="http://schemas.openxmlformats.org/presentationml/2006/main">
  <p:tag name="ANGLE" val="2"/>
</p:tagLst>
</file>

<file path=ppt/tags/tag163.xml><?xml version="1.0" encoding="utf-8"?>
<p:tagLst xmlns:a="http://schemas.openxmlformats.org/drawingml/2006/main" xmlns:r="http://schemas.openxmlformats.org/officeDocument/2006/relationships" xmlns:p="http://schemas.openxmlformats.org/presentationml/2006/main">
  <p:tag name="ANGLE" val="1"/>
</p:tagLst>
</file>

<file path=ppt/tags/tag164.xml><?xml version="1.0" encoding="utf-8"?>
<p:tagLst xmlns:a="http://schemas.openxmlformats.org/drawingml/2006/main" xmlns:r="http://schemas.openxmlformats.org/officeDocument/2006/relationships" xmlns:p="http://schemas.openxmlformats.org/presentationml/2006/main">
  <p:tag name="ANGLE" val="1"/>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7.xml><?xml version="1.0" encoding="utf-8"?>
<p:tagLst xmlns:a="http://schemas.openxmlformats.org/drawingml/2006/main" xmlns:r="http://schemas.openxmlformats.org/officeDocument/2006/relationships" xmlns:p="http://schemas.openxmlformats.org/presentationml/2006/main">
  <p:tag name="SHAPENAME" val="LogoImage"/>
</p:tagLst>
</file>

<file path=ppt/tags/tag168.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SHAPENAME" val="Subtitle"/>
</p:tagLst>
</file>

<file path=ppt/tags/tag171.xml><?xml version="1.0" encoding="utf-8"?>
<p:tagLst xmlns:a="http://schemas.openxmlformats.org/drawingml/2006/main" xmlns:r="http://schemas.openxmlformats.org/officeDocument/2006/relationships" xmlns:p="http://schemas.openxmlformats.org/presentationml/2006/main">
  <p:tag name="SHAPENAME" val="Title"/>
</p:tagLst>
</file>

<file path=ppt/tags/tag17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6.xml><?xml version="1.0" encoding="utf-8"?>
<p:tagLst xmlns:a="http://schemas.openxmlformats.org/drawingml/2006/main" xmlns:r="http://schemas.openxmlformats.org/officeDocument/2006/relationships" xmlns:p="http://schemas.openxmlformats.org/presentationml/2006/main">
  <p:tag name="SHAPENAME" val="5. Source"/>
</p:tagLst>
</file>

<file path=ppt/tags/tag1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zsZQyKFgCFD5XAZPv3AWBQ"/>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2.xml><?xml version="1.0" encoding="utf-8"?>
<p:tagLst xmlns:a="http://schemas.openxmlformats.org/drawingml/2006/main" xmlns:r="http://schemas.openxmlformats.org/officeDocument/2006/relationships" xmlns:p="http://schemas.openxmlformats.org/presentationml/2006/main">
  <p:tag name="SHAPENAME" val="5. Source"/>
</p:tagLst>
</file>

<file path=ppt/tags/tag19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Yh.LyJP9Ef7CM8T6PUBqdw"/>
</p:tagLst>
</file>

<file path=ppt/tags/tag19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9.xml><?xml version="1.0" encoding="utf-8"?>
<p:tagLst xmlns:a="http://schemas.openxmlformats.org/drawingml/2006/main" xmlns:r="http://schemas.openxmlformats.org/officeDocument/2006/relationships" xmlns:p="http://schemas.openxmlformats.org/presentationml/2006/main">
  <p:tag name="SHAPENAME" val="5. Sourc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0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0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2.xml><?xml version="1.0" encoding="utf-8"?>
<p:tagLst xmlns:a="http://schemas.openxmlformats.org/drawingml/2006/main" xmlns:r="http://schemas.openxmlformats.org/officeDocument/2006/relationships" xmlns:p="http://schemas.openxmlformats.org/presentationml/2006/main">
  <p:tag name="SHAPENAME" val="5. Source"/>
</p:tagLst>
</file>

<file path=ppt/tags/tag2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1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5.xml><?xml version="1.0" encoding="utf-8"?>
<p:tagLst xmlns:a="http://schemas.openxmlformats.org/drawingml/2006/main" xmlns:r="http://schemas.openxmlformats.org/officeDocument/2006/relationships" xmlns:p="http://schemas.openxmlformats.org/presentationml/2006/main">
  <p:tag name="SHAPENAME" val="5. Source"/>
</p:tagLst>
</file>

<file path=ppt/tags/tag22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1LRCzsv.ik_t3bs5QJ6VLg"/>
</p:tagLst>
</file>

<file path=ppt/tags/tag22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6.xml><?xml version="1.0" encoding="utf-8"?>
<p:tagLst xmlns:a="http://schemas.openxmlformats.org/drawingml/2006/main" xmlns:r="http://schemas.openxmlformats.org/officeDocument/2006/relationships" xmlns:p="http://schemas.openxmlformats.org/presentationml/2006/main">
  <p:tag name="SHAPENAME" val="5. Source"/>
</p:tagLst>
</file>

<file path=ppt/tags/tag23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4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4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4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4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5. Sourc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5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5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6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2.xml><?xml version="1.0" encoding="utf-8"?>
<p:tagLst xmlns:a="http://schemas.openxmlformats.org/drawingml/2006/main" xmlns:r="http://schemas.openxmlformats.org/officeDocument/2006/relationships" xmlns:p="http://schemas.openxmlformats.org/presentationml/2006/main">
  <p:tag name="SHAPENAME" val="5. Source"/>
</p:tagLst>
</file>

<file path=ppt/tags/tag26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PFw0tr2VymfPrG.nUcDKQ"/>
</p:tagLst>
</file>

<file path=ppt/tags/tag26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6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7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7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5.xml><?xml version="1.0" encoding="utf-8"?>
<p:tagLst xmlns:a="http://schemas.openxmlformats.org/drawingml/2006/main" xmlns:r="http://schemas.openxmlformats.org/officeDocument/2006/relationships" xmlns:p="http://schemas.openxmlformats.org/presentationml/2006/main">
  <p:tag name="SHAPENAME" val="5. Source"/>
</p:tagLst>
</file>

<file path=ppt/tags/tag2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8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8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8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8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88.xml><?xml version="1.0" encoding="utf-8"?>
<p:tagLst xmlns:a="http://schemas.openxmlformats.org/drawingml/2006/main" xmlns:r="http://schemas.openxmlformats.org/officeDocument/2006/relationships" xmlns:p="http://schemas.openxmlformats.org/presentationml/2006/main">
  <p:tag name="SHAPENAME" val="5. Source"/>
</p:tagLst>
</file>

<file path=ppt/tags/tag28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9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9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9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9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01.xml><?xml version="1.0" encoding="utf-8"?>
<p:tagLst xmlns:a="http://schemas.openxmlformats.org/drawingml/2006/main" xmlns:r="http://schemas.openxmlformats.org/officeDocument/2006/relationships" xmlns:p="http://schemas.openxmlformats.org/presentationml/2006/main">
  <p:tag name="SHAPENAME" val="5. Source"/>
</p:tagLst>
</file>

<file path=ppt/tags/tag3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5.xml><?xml version="1.0" encoding="utf-8"?>
<p:tagLst xmlns:a="http://schemas.openxmlformats.org/drawingml/2006/main" xmlns:r="http://schemas.openxmlformats.org/officeDocument/2006/relationships" xmlns:p="http://schemas.openxmlformats.org/presentationml/2006/main">
  <p:tag name="SHAPENAME" val="BottomLine"/>
</p:tagLst>
</file>

<file path=ppt/tags/tag306.xml><?xml version="1.0" encoding="utf-8"?>
<p:tagLst xmlns:a="http://schemas.openxmlformats.org/drawingml/2006/main" xmlns:r="http://schemas.openxmlformats.org/officeDocument/2006/relationships" xmlns:p="http://schemas.openxmlformats.org/presentationml/2006/main">
  <p:tag name="SHAPENAME" val="TopLine"/>
</p:tagLst>
</file>

<file path=ppt/tags/tag30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0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SHAPENAME" val="5. Source"/>
</p:tagLst>
</file>

<file path=ppt/tags/tag31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4.xml><?xml version="1.0" encoding="utf-8"?>
<p:tagLst xmlns:a="http://schemas.openxmlformats.org/drawingml/2006/main" xmlns:r="http://schemas.openxmlformats.org/officeDocument/2006/relationships" xmlns:p="http://schemas.openxmlformats.org/presentationml/2006/main">
  <p:tag name="SHAPENAME" val="5. Source"/>
</p:tagLst>
</file>

<file path=ppt/tags/tag3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SHAPENAME" val="LogoImage"/>
</p:tagLst>
</file>

<file path=ppt/tags/tag318.xml><?xml version="1.0" encoding="utf-8"?>
<p:tagLst xmlns:a="http://schemas.openxmlformats.org/drawingml/2006/main" xmlns:r="http://schemas.openxmlformats.org/officeDocument/2006/relationships" xmlns:p="http://schemas.openxmlformats.org/presentationml/2006/main">
  <p:tag name="SHAPENAME" val="5. Sourc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321.xml><?xml version="1.0" encoding="utf-8"?>
<p:tagLst xmlns:a="http://schemas.openxmlformats.org/drawingml/2006/main" xmlns:r="http://schemas.openxmlformats.org/officeDocument/2006/relationships" xmlns:p="http://schemas.openxmlformats.org/presentationml/2006/main">
  <p:tag name="SHAPENAME" val="ClientLogo"/>
</p:tagLst>
</file>

<file path=ppt/tags/tag322.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23.xml><?xml version="1.0" encoding="utf-8"?>
<p:tagLst xmlns:a="http://schemas.openxmlformats.org/drawingml/2006/main" xmlns:r="http://schemas.openxmlformats.org/officeDocument/2006/relationships" xmlns:p="http://schemas.openxmlformats.org/presentationml/2006/main">
  <p:tag name="SHAPENAME" val="Subtitle"/>
</p:tagLst>
</file>

<file path=ppt/tags/tag324.xml><?xml version="1.0" encoding="utf-8"?>
<p:tagLst xmlns:a="http://schemas.openxmlformats.org/drawingml/2006/main" xmlns:r="http://schemas.openxmlformats.org/officeDocument/2006/relationships" xmlns:p="http://schemas.openxmlformats.org/presentationml/2006/main">
  <p:tag name="SHAPENAME" val="Titl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58aEULAlytEmoKDPnzJ1pA"/>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2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ECXpper1Es.bFXmZVU0RcA"/>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WHO0CyCvT9Kh8.7VOzXDQQ"/>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ES_zry3.l7U6wIz.SaUQ"/>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jp_y2U2JTxXA_6QKtEqQ8w"/>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Wy6WbIVF0DdtMPgc4LNG3w"/>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2pP.Oi5sRJPZlOwU3vgs7Q"/>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4QKv2Xx4Oh1aSfIrnNXLLg"/>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5WqxO34rc_PtS8qjHaQsOw"/>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0mko35VQqBRkwuOEKjuqSQ"/>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njzVfjGm6zymfnO7AqvMqw"/>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hbV2tvFF6qm7d.F1zQqz0g"/>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yY1YGqyoF4zLo75CCAJ6gA"/>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teKN1g_r0_hShtim7GECIOA"/>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tcz5BXODe4DY9D_TzBIzFKA"/>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5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t5WqxO34rc_PtS8qjHaQsOw"/>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t0mko35VQqBRkwuOEKjuqSQ"/>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t0uQGdc09qU9Gw.0zj0qMTQ"/>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uzWdtEL.Tca9IP2jWdBt3g"/>
</p:tagLst>
</file>

<file path=ppt/tags/tag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qB.70b7drqV07Lg2eEb0Aw"/>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tX0d9IBjBTXRBk8zclDemYA"/>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taZNflwAw1.GB5DRdcRGhzw"/>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6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t5WqxO34rc_PtS8qjHaQsOw"/>
</p:tagLst>
</file>

<file path=ppt/tags/tag37.xml><?xml version="1.0" encoding="utf-8"?>
<p:tagLst xmlns:a="http://schemas.openxmlformats.org/drawingml/2006/main" xmlns:r="http://schemas.openxmlformats.org/officeDocument/2006/relationships" xmlns:p="http://schemas.openxmlformats.org/presentationml/2006/main">
  <p:tag name="SHAPENAME" val="5. Source"/>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t0mko35VQqBRkwuOEKjuqSQ"/>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t0uQGdc09qU9Gw.0zj0qMTQ"/>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tlbTU_1DGKTn.qnKiIrNkzA"/>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tmmJ2aIzJElTDeGnpq6iMfg"/>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tXMmXmFEEe2uhSvbetREkeg"/>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tNRURrJAwbmOtzY6uMTyX5g"/>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tNRURrJAwbmOtzY6uMTyX5g"/>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8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t5WqxO34rc_PtS8qjHaQsOw"/>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t0mko35VQqBRkwuOEKjuqSQ"/>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t0uQGdc09qU9Gw.0zj0qMTQ"/>
</p:tagLst>
</file>

<file path=ppt/tags/tag387.xml><?xml version="1.0" encoding="utf-8"?>
<p:tagLst xmlns:a="http://schemas.openxmlformats.org/drawingml/2006/main" xmlns:r="http://schemas.openxmlformats.org/officeDocument/2006/relationships" xmlns:p="http://schemas.openxmlformats.org/presentationml/2006/main">
  <p:tag name="THINKCELLSHAPEDONOTDELETE" val="tlbTU_1DGKTn.qnKiIrNkzA"/>
</p:tagLst>
</file>

<file path=ppt/tags/tag388.xml><?xml version="1.0" encoding="utf-8"?>
<p:tagLst xmlns:a="http://schemas.openxmlformats.org/drawingml/2006/main" xmlns:r="http://schemas.openxmlformats.org/officeDocument/2006/relationships" xmlns:p="http://schemas.openxmlformats.org/presentationml/2006/main">
  <p:tag name="THINKCELLSHAPEDONOTDELETE" val="tMJElAYNWCdfzjKFbLkXlDQ"/>
</p:tagLst>
</file>

<file path=ppt/tags/tag389.xml><?xml version="1.0" encoding="utf-8"?>
<p:tagLst xmlns:a="http://schemas.openxmlformats.org/drawingml/2006/main" xmlns:r="http://schemas.openxmlformats.org/officeDocument/2006/relationships" xmlns:p="http://schemas.openxmlformats.org/presentationml/2006/main">
  <p:tag name="THINKCELLSHAPEDONOTDELETE" val="tuwaLhuQu4lCLTm3730PsXw"/>
</p:tagLst>
</file>

<file path=ppt/tags/tag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1.xml><?xml version="1.0" encoding="utf-8"?>
<p:tagLst xmlns:a="http://schemas.openxmlformats.org/drawingml/2006/main" xmlns:r="http://schemas.openxmlformats.org/officeDocument/2006/relationships" xmlns:p="http://schemas.openxmlformats.org/presentationml/2006/main">
  <p:tag name="THINKCELLSHAPEDONOTDELETE" val="tousIGfLGvb0JjbGiZNVEYQ"/>
</p:tagLst>
</file>

<file path=ppt/tags/tag3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3.xml><?xml version="1.0" encoding="utf-8"?>
<p:tagLst xmlns:a="http://schemas.openxmlformats.org/drawingml/2006/main" xmlns:r="http://schemas.openxmlformats.org/officeDocument/2006/relationships" xmlns:p="http://schemas.openxmlformats.org/presentationml/2006/main">
  <p:tag name="THINKCELLSHAPEDONOTDELETE" val="tNhehrS0PwaHXnCZVKp5eOA"/>
</p:tagLst>
</file>

<file path=ppt/tags/tag3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5.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96.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9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99.xml><?xml version="1.0" encoding="utf-8"?>
<p:tagLst xmlns:a="http://schemas.openxmlformats.org/drawingml/2006/main" xmlns:r="http://schemas.openxmlformats.org/officeDocument/2006/relationships" xmlns:p="http://schemas.openxmlformats.org/presentationml/2006/main">
  <p:tag name="THINKCELLSHAPEDONOTDELETE" val="t5WqxO34rc_PtS8qjHaQsOw"/>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0.xml><?xml version="1.0" encoding="utf-8"?>
<p:tagLst xmlns:a="http://schemas.openxmlformats.org/drawingml/2006/main" xmlns:r="http://schemas.openxmlformats.org/officeDocument/2006/relationships" xmlns:p="http://schemas.openxmlformats.org/presentationml/2006/main">
  <p:tag name="THINKCELLSHAPEDONOTDELETE" val="t0mko35VQqBRkwuOEKjuqSQ"/>
</p:tagLst>
</file>

<file path=ppt/tags/tag401.xml><?xml version="1.0" encoding="utf-8"?>
<p:tagLst xmlns:a="http://schemas.openxmlformats.org/drawingml/2006/main" xmlns:r="http://schemas.openxmlformats.org/officeDocument/2006/relationships" xmlns:p="http://schemas.openxmlformats.org/presentationml/2006/main">
  <p:tag name="THINKCELLSHAPEDONOTDELETE" val="t0uQGdc09qU9Gw.0zj0qMTQ"/>
</p:tagLst>
</file>

<file path=ppt/tags/tag402.xml><?xml version="1.0" encoding="utf-8"?>
<p:tagLst xmlns:a="http://schemas.openxmlformats.org/drawingml/2006/main" xmlns:r="http://schemas.openxmlformats.org/officeDocument/2006/relationships" xmlns:p="http://schemas.openxmlformats.org/presentationml/2006/main">
  <p:tag name="THINKCELLSHAPEDONOTDELETE" val="tlbTU_1DGKTn.qnKiIrNkzA"/>
</p:tagLst>
</file>

<file path=ppt/tags/tag403.xml><?xml version="1.0" encoding="utf-8"?>
<p:tagLst xmlns:a="http://schemas.openxmlformats.org/drawingml/2006/main" xmlns:r="http://schemas.openxmlformats.org/officeDocument/2006/relationships" xmlns:p="http://schemas.openxmlformats.org/presentationml/2006/main">
  <p:tag name="THINKCELLSHAPEDONOTDELETE" val="tMJElAYNWCdfzjKFbLkXlDQ"/>
</p:tagLst>
</file>

<file path=ppt/tags/tag404.xml><?xml version="1.0" encoding="utf-8"?>
<p:tagLst xmlns:a="http://schemas.openxmlformats.org/drawingml/2006/main" xmlns:r="http://schemas.openxmlformats.org/officeDocument/2006/relationships" xmlns:p="http://schemas.openxmlformats.org/presentationml/2006/main">
  <p:tag name="THINKCELLSHAPEDONOTDELETE" val="twy76mv3FqaNuQBzxMqA12w"/>
</p:tagLst>
</file>

<file path=ppt/tags/tag4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6.xml><?xml version="1.0" encoding="utf-8"?>
<p:tagLst xmlns:a="http://schemas.openxmlformats.org/drawingml/2006/main" xmlns:r="http://schemas.openxmlformats.org/officeDocument/2006/relationships" xmlns:p="http://schemas.openxmlformats.org/presentationml/2006/main">
  <p:tag name="THINKCELLSHAPEDONOTDELETE" val="tDgkG4bY1llkJoqecJLHVHw"/>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unuZ.dr0dtPKYSWmGw_6Yg"/>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2.xml><?xml version="1.0" encoding="utf-8"?>
<p:tagLst xmlns:a="http://schemas.openxmlformats.org/drawingml/2006/main" xmlns:r="http://schemas.openxmlformats.org/officeDocument/2006/relationships" xmlns:p="http://schemas.openxmlformats.org/presentationml/2006/main">
  <p:tag name="SHAPENAME" val="5. Source"/>
</p:tagLst>
</file>

<file path=ppt/tags/tag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rUQibaDMIQaIJXCExx3CSg"/>
</p:tagLst>
</file>

<file path=ppt/tags/tag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7.xml><?xml version="1.0" encoding="utf-8"?>
<p:tagLst xmlns:a="http://schemas.openxmlformats.org/drawingml/2006/main" xmlns:r="http://schemas.openxmlformats.org/officeDocument/2006/relationships" xmlns:p="http://schemas.openxmlformats.org/presentationml/2006/main">
  <p:tag name="SHAPENAME" val="3. Subtitle"/>
</p:tagLst>
</file>

<file path=ppt/tags/tag5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9.xml><?xml version="1.0" encoding="utf-8"?>
<p:tagLst xmlns:a="http://schemas.openxmlformats.org/drawingml/2006/main" xmlns:r="http://schemas.openxmlformats.org/officeDocument/2006/relationships" xmlns:p="http://schemas.openxmlformats.org/presentationml/2006/main">
  <p:tag name="SHAPENAME" val="5. Source"/>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6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xml><?xml version="1.0" encoding="utf-8"?>
<p:tagLst xmlns:a="http://schemas.openxmlformats.org/drawingml/2006/main" xmlns:r="http://schemas.openxmlformats.org/officeDocument/2006/relationships" xmlns:p="http://schemas.openxmlformats.org/presentationml/2006/main">
  <p:tag name="SHAPENAME" val="5. Source"/>
</p:tagLst>
</file>

<file path=ppt/tags/tag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8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4.xml><?xml version="1.0" encoding="utf-8"?>
<p:tagLst xmlns:a="http://schemas.openxmlformats.org/drawingml/2006/main" xmlns:r="http://schemas.openxmlformats.org/officeDocument/2006/relationships" xmlns:p="http://schemas.openxmlformats.org/presentationml/2006/main">
  <p:tag name="SHAPENAME" val="3. Subtitle"/>
</p:tagLst>
</file>

<file path=ppt/tags/tag85.xml><?xml version="1.0" encoding="utf-8"?>
<p:tagLst xmlns:a="http://schemas.openxmlformats.org/drawingml/2006/main" xmlns:r="http://schemas.openxmlformats.org/officeDocument/2006/relationships" xmlns:p="http://schemas.openxmlformats.org/presentationml/2006/main">
  <p:tag name="SHAPENAME" val="5. Source"/>
</p:tagLst>
</file>

<file path=ppt/tags/tag8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9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6.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7.xml><?xml version="1.0" encoding="utf-8"?>
<p:tagLst xmlns:a="http://schemas.openxmlformats.org/drawingml/2006/main" xmlns:r="http://schemas.openxmlformats.org/officeDocument/2006/relationships" xmlns:p="http://schemas.openxmlformats.org/presentationml/2006/main">
  <p:tag name="SHAPENAME" val="5. Source"/>
</p:tagLst>
</file>

<file path=ppt/tags/tag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A6456323-EA72-4A12-BC3E-84C6F2741A5C}"/>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103DBE46-08E4-4D84-A4AE-E9CCBA0593C1}"/>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1822</TotalTime>
  <Words>1822</Words>
  <Application>Microsoft Office PowerPoint</Application>
  <PresentationFormat>Widescreen</PresentationFormat>
  <Paragraphs>143</Paragraphs>
  <Slides>17</Slides>
  <Notes>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17</vt:i4>
      </vt:variant>
    </vt:vector>
  </HeadingPairs>
  <TitlesOfParts>
    <vt:vector size="27" baseType="lpstr">
      <vt:lpstr>Segoe</vt:lpstr>
      <vt:lpstr>Segoe,Bold</vt:lpstr>
      <vt:lpstr>Segoe,Italic</vt:lpstr>
      <vt:lpstr>Arial</vt:lpstr>
      <vt:lpstr>Georgia</vt:lpstr>
      <vt:lpstr>Segoe UI</vt:lpstr>
      <vt:lpstr>Wingdings</vt:lpstr>
      <vt:lpstr>White</vt:lpstr>
      <vt:lpstr>Contrast</vt:lpstr>
      <vt:lpstr>think-cell Slide</vt:lpstr>
      <vt:lpstr>Configuring VMs</vt:lpstr>
      <vt:lpstr>Agenda</vt:lpstr>
      <vt:lpstr>VM configuration versions </vt:lpstr>
      <vt:lpstr>PowerPoint Presentation</vt:lpstr>
      <vt:lpstr>Agenda</vt:lpstr>
      <vt:lpstr>VM generation versions</vt:lpstr>
      <vt:lpstr>PowerPoint Presentation</vt:lpstr>
      <vt:lpstr>Agenda</vt:lpstr>
      <vt:lpstr>The hot adding feature in Hyper-V</vt:lpstr>
      <vt:lpstr>Agenda</vt:lpstr>
      <vt:lpstr>Shielded VMs</vt:lpstr>
      <vt:lpstr>Shielded VMs</vt:lpstr>
      <vt:lpstr>Agenda</vt:lpstr>
      <vt:lpstr>VM settings</vt:lpstr>
      <vt:lpstr>VM settings</vt:lpstr>
      <vt:lpstr>Agenda</vt:lpstr>
      <vt:lpstr>Best practice for configuring VMs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Configuring VMs</dc:title>
  <dc:subject/>
  <dc:creator>Lam Nguyen</dc:creator>
  <cp:keywords/>
  <dc:description/>
  <cp:lastModifiedBy>Lam Nguyen</cp:lastModifiedBy>
  <cp:revision>32</cp:revision>
  <cp:lastPrinted>2018-10-30T20:37:12Z</cp:lastPrinted>
  <dcterms:created xsi:type="dcterms:W3CDTF">2021-01-29T10:33:23Z</dcterms:created>
  <dcterms:modified xsi:type="dcterms:W3CDTF">2021-02-23T16:03:27Z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2020-12-01 10:45 PM</vt:lpwstr>
  </property>
  <property fmtid="{D5CDD505-2E9C-101B-9397-08002B2CF9AE}" pid="8" name="TemplateCreated">
    <vt:lpwstr>2019-02-27 01:18 PM</vt:lpwstr>
  </property>
</Properties>
</file>