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notesSlides/notesSlide1.xml" ContentType="application/vnd.openxmlformats-officedocument.presentationml.notesSlide+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64" r:id="rId2"/>
  </p:sldMasterIdLst>
  <p:notesMasterIdLst>
    <p:notesMasterId r:id="rId28"/>
  </p:notesMasterIdLst>
  <p:handoutMasterIdLst>
    <p:handoutMasterId r:id="rId29"/>
  </p:handoutMasterIdLst>
  <p:sldIdLst>
    <p:sldId id="256" r:id="rId3"/>
    <p:sldId id="3701" r:id="rId4"/>
    <p:sldId id="3830" r:id="rId5"/>
    <p:sldId id="3702" r:id="rId6"/>
    <p:sldId id="3831" r:id="rId7"/>
    <p:sldId id="3833" r:id="rId8"/>
    <p:sldId id="3835" r:id="rId9"/>
    <p:sldId id="3832" r:id="rId10"/>
    <p:sldId id="3824" r:id="rId11"/>
    <p:sldId id="3834" r:id="rId12"/>
    <p:sldId id="3825" r:id="rId13"/>
    <p:sldId id="3836" r:id="rId14"/>
    <p:sldId id="3837" r:id="rId15"/>
    <p:sldId id="3826" r:id="rId16"/>
    <p:sldId id="3838" r:id="rId17"/>
    <p:sldId id="3827" r:id="rId18"/>
    <p:sldId id="3839" r:id="rId19"/>
    <p:sldId id="3828" r:id="rId20"/>
    <p:sldId id="3840" r:id="rId21"/>
    <p:sldId id="3842" r:id="rId22"/>
    <p:sldId id="3843" r:id="rId23"/>
    <p:sldId id="3844" r:id="rId24"/>
    <p:sldId id="3829" r:id="rId25"/>
    <p:sldId id="3841" r:id="rId26"/>
    <p:sldId id="3845" r:id="rId27"/>
  </p:sldIdLst>
  <p:sldSz cx="12192000" cy="6858000"/>
  <p:notesSz cx="7102475" cy="9388475"/>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A497640-9F12-D0D7-23C7-745A10EB2387}" name="Srikanth Jayarajan" initials="SJ" userId="dMYpSlfjzFcYPEDsXjVgLmU1LCIkAjLNCqtAilE+2dM="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Haley Rich" initials="HR" lastIdx="1" clrIdx="0">
    <p:extLst>
      <p:ext uri="{19B8F6BF-5375-455C-9EA6-DF929625EA0E}">
        <p15:presenceInfo xmlns:p15="http://schemas.microsoft.com/office/powerpoint/2012/main" userId="S-1-5-21-1801674531-1788223648-725345543-118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0D0"/>
    <a:srgbClr val="051C2C"/>
    <a:srgbClr val="000000"/>
    <a:srgbClr val="7F7F7F"/>
    <a:srgbClr val="AFC3FF"/>
    <a:srgbClr val="0D3171"/>
    <a:srgbClr val="E6E6E6"/>
    <a:srgbClr val="4D4D4D"/>
    <a:srgbClr val="00A9F4"/>
    <a:srgbClr val="1F40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8" autoAdjust="0"/>
    <p:restoredTop sz="73616" autoAdjust="0"/>
  </p:normalViewPr>
  <p:slideViewPr>
    <p:cSldViewPr snapToGrid="0" snapToObjects="1">
      <p:cViewPr varScale="1">
        <p:scale>
          <a:sx n="60" d="100"/>
          <a:sy n="60" d="100"/>
        </p:scale>
        <p:origin x="96" y="594"/>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p:scale>
          <a:sx n="250" d="100"/>
          <a:sy n="250" d="100"/>
        </p:scale>
        <p:origin x="144" y="14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microsoft.com/office/2018/10/relationships/authors" Targe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4BC41E-EAC0-4D88-BA59-21A53C68F870}"/>
              </a:ext>
            </a:extLst>
          </p:cNvPr>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0B5C4BB-B13C-4942-8E14-023ED14A3DB8}"/>
              </a:ext>
            </a:extLst>
          </p:cNvPr>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A6BD5B6C-20AF-4F0F-889A-7AADC7535123}" type="datetime3">
              <a:rPr lang="en-US" smtClean="0"/>
              <a:t>11 February 2021</a:t>
            </a:fld>
            <a:endParaRPr lang="en-US" dirty="0"/>
          </a:p>
        </p:txBody>
      </p:sp>
      <p:sp>
        <p:nvSpPr>
          <p:cNvPr id="4" name="Footer Placeholder 3">
            <a:extLst>
              <a:ext uri="{FF2B5EF4-FFF2-40B4-BE49-F238E27FC236}">
                <a16:creationId xmlns:a16="http://schemas.microsoft.com/office/drawing/2014/main" id="{78221145-1027-4A39-B15A-DD84A26C2039}"/>
              </a:ext>
            </a:extLst>
          </p:cNvPr>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A147719-50F5-4089-8123-86F5AF9C8847}"/>
              </a:ext>
            </a:extLst>
          </p:cNvPr>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D2610F73-99D1-48E7-A408-B5EB5C8393F8}" type="slidenum">
              <a:rPr lang="en-US" smtClean="0"/>
              <a:t>‹#›</a:t>
            </a:fld>
            <a:endParaRPr lang="en-US" dirty="0"/>
          </a:p>
        </p:txBody>
      </p:sp>
    </p:spTree>
    <p:extLst>
      <p:ext uri="{BB962C8B-B14F-4D97-AF65-F5344CB8AC3E}">
        <p14:creationId xmlns:p14="http://schemas.microsoft.com/office/powerpoint/2010/main" val="24731965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14400" tIns="47114" rIns="94229" bIns="47114" rtlCol="0"/>
          <a:lstStyle>
            <a:lvl1pPr algn="l">
              <a:defRPr sz="900">
                <a:latin typeface="+mn-lt"/>
                <a:cs typeface="Arial" panose="020B0604020202020204" pitchFamily="34" charset="0"/>
              </a:defRPr>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14400" bIns="47114" rtlCol="0"/>
          <a:lstStyle>
            <a:lvl1pPr algn="r">
              <a:defRPr sz="900">
                <a:latin typeface="+mn-lt"/>
                <a:cs typeface="Arial" panose="020B0604020202020204" pitchFamily="34" charset="0"/>
              </a:defRPr>
            </a:lvl1pPr>
          </a:lstStyle>
          <a:p>
            <a:fld id="{1DF34805-1F01-4BDA-A8CA-FCEA2B4BC8D0}" type="datetime3">
              <a:rPr lang="en-US" smtClean="0"/>
              <a:pPr/>
              <a:t>11 February 2021</a:t>
            </a:fld>
            <a:endParaRPr lang="en-US"/>
          </a:p>
        </p:txBody>
      </p:sp>
      <p:sp>
        <p:nvSpPr>
          <p:cNvPr id="4" name="Slide Image Placeholder 3"/>
          <p:cNvSpPr>
            <a:spLocks noGrp="1" noRot="1" noChangeAspect="1"/>
          </p:cNvSpPr>
          <p:nvPr>
            <p:ph type="sldImg" idx="2"/>
          </p:nvPr>
        </p:nvSpPr>
        <p:spPr>
          <a:xfrm>
            <a:off x="735013" y="563563"/>
            <a:ext cx="5632450" cy="3168650"/>
          </a:xfrm>
          <a:prstGeom prst="rect">
            <a:avLst/>
          </a:prstGeom>
          <a:noFill/>
          <a:ln w="6350">
            <a:solidFill>
              <a:prstClr val="black"/>
            </a:solidFill>
          </a:ln>
        </p:spPr>
        <p:txBody>
          <a:bodyPr vert="horz" lIns="94229" tIns="47114" rIns="94229" bIns="47114" rtlCol="0" anchor="ctr"/>
          <a:lstStyle/>
          <a:p>
            <a:endParaRPr lang="en-US"/>
          </a:p>
        </p:txBody>
      </p:sp>
      <p:sp>
        <p:nvSpPr>
          <p:cNvPr id="6" name="Footer Placeholder 5"/>
          <p:cNvSpPr>
            <a:spLocks noGrp="1"/>
          </p:cNvSpPr>
          <p:nvPr>
            <p:ph type="ftr" sz="quarter" idx="4"/>
          </p:nvPr>
        </p:nvSpPr>
        <p:spPr>
          <a:xfrm>
            <a:off x="0" y="8917422"/>
            <a:ext cx="3077739" cy="471053"/>
          </a:xfrm>
          <a:prstGeom prst="rect">
            <a:avLst/>
          </a:prstGeom>
        </p:spPr>
        <p:txBody>
          <a:bodyPr vert="horz" lIns="914400" tIns="47114" rIns="94229" bIns="47114" rtlCol="0" anchor="b"/>
          <a:lstStyle>
            <a:lvl1pPr algn="l">
              <a:defRPr sz="900">
                <a:latin typeface="+mn-lt"/>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14400" bIns="47114" rtlCol="0" anchor="b"/>
          <a:lstStyle>
            <a:lvl1pPr algn="r">
              <a:defRPr sz="900">
                <a:latin typeface="+mn-lt"/>
                <a:cs typeface="Arial" panose="020B0604020202020204" pitchFamily="34" charset="0"/>
              </a:defRPr>
            </a:lvl1pPr>
          </a:lstStyle>
          <a:p>
            <a:fld id="{CF5EBCF4-26FC-4F76-8DA1-52FDDC328D44}" type="slidenum">
              <a:rPr lang="en-US" smtClean="0"/>
              <a:pPr/>
              <a:t>‹#›</a:t>
            </a:fld>
            <a:endParaRPr lang="en-US"/>
          </a:p>
        </p:txBody>
      </p:sp>
      <p:sp>
        <p:nvSpPr>
          <p:cNvPr id="9" name="Notes Placeholder 8">
            <a:extLst>
              <a:ext uri="{FF2B5EF4-FFF2-40B4-BE49-F238E27FC236}">
                <a16:creationId xmlns:a16="http://schemas.microsoft.com/office/drawing/2014/main" id="{0CB7C52D-12F1-4B27-95B4-DB01358D59B9}"/>
              </a:ext>
            </a:extLst>
          </p:cNvPr>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0066646"/>
      </p:ext>
    </p:extLst>
  </p:cSld>
  <p:clrMap bg1="lt1" tx1="dk1" bg2="lt2" tx2="dk2" accent1="accent1" accent2="accent2" accent3="accent3" accent4="accent4" accent5="accent5" accent6="accent6" hlink="hlink" folHlink="folHlink"/>
  <p:hf hdr="0" ftr="0"/>
  <p:notesStyle>
    <a:lvl1pPr marL="0" algn="l" defTabSz="914400" rtl="0" eaLnBrk="1" latinLnBrk="0" hangingPunct="1">
      <a:lnSpc>
        <a:spcPct val="100000"/>
      </a:lnSpc>
      <a:spcBef>
        <a:spcPts val="400"/>
      </a:spcBef>
      <a:spcAft>
        <a:spcPts val="400"/>
      </a:spcAft>
      <a:defRPr lang="en-US" sz="1100" kern="1200">
        <a:solidFill>
          <a:schemeClr val="tx1"/>
        </a:solidFill>
        <a:latin typeface="+mn-lt"/>
        <a:ea typeface="+mn-ea"/>
        <a:cs typeface="Arial" panose="020B0604020202020204" pitchFamily="34" charset="0"/>
      </a:defRPr>
    </a:lvl1pPr>
    <a:lvl2pPr marL="171450" indent="-171450" algn="l" defTabSz="914400" rtl="0" eaLnBrk="1" latinLnBrk="0" hangingPunct="1">
      <a:buFont typeface="Wingdings" panose="05000000000000000000" pitchFamily="2" charset="2"/>
      <a:buChar char=""/>
      <a:defRPr lang="en-US" sz="1100" kern="1200">
        <a:solidFill>
          <a:schemeClr val="tx1"/>
        </a:solidFill>
        <a:latin typeface="+mn-lt"/>
        <a:ea typeface="+mn-ea"/>
        <a:cs typeface="+mn-cs"/>
      </a:defRPr>
    </a:lvl2pPr>
    <a:lvl3pPr marL="400050"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3pPr>
    <a:lvl4pPr marL="57943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4pPr>
    <a:lvl5pPr marL="75088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1DF34805-1F01-4BDA-A8CA-FCEA2B4BC8D0}" type="datetime3">
              <a:rPr lang="en-US" smtClean="0"/>
              <a:pPr/>
              <a:t>11 February 2021</a:t>
            </a:fld>
            <a:endParaRPr lang="en-US"/>
          </a:p>
        </p:txBody>
      </p:sp>
      <p:sp>
        <p:nvSpPr>
          <p:cNvPr id="5" name="Slide Number Placeholder 4"/>
          <p:cNvSpPr>
            <a:spLocks noGrp="1"/>
          </p:cNvSpPr>
          <p:nvPr>
            <p:ph type="sldNum" sz="quarter" idx="5"/>
          </p:nvPr>
        </p:nvSpPr>
        <p:spPr/>
        <p:txBody>
          <a:bodyPr/>
          <a:lstStyle/>
          <a:p>
            <a:fld id="{CF5EBCF4-26FC-4F76-8DA1-52FDDC328D44}" type="slidenum">
              <a:rPr lang="en-US" smtClean="0"/>
              <a:pPr/>
              <a:t>22</a:t>
            </a:fld>
            <a:endParaRPr lang="en-US"/>
          </a:p>
        </p:txBody>
      </p:sp>
    </p:spTree>
    <p:extLst>
      <p:ext uri="{BB962C8B-B14F-4D97-AF65-F5344CB8AC3E}">
        <p14:creationId xmlns:p14="http://schemas.microsoft.com/office/powerpoint/2010/main" val="2644576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i="0" u="none" strike="noStrike" kern="1200" baseline="0" dirty="0">
                <a:solidFill>
                  <a:schemeClr val="tx1"/>
                </a:solidFill>
                <a:latin typeface="+mn-lt"/>
                <a:ea typeface="+mn-ea"/>
                <a:cs typeface="Arial" panose="020B0604020202020204" pitchFamily="34" charset="0"/>
              </a:rPr>
              <a:t>Note: </a:t>
            </a:r>
            <a:r>
              <a:rPr lang="en-US" sz="1100" b="0" i="0" u="none" strike="noStrike" kern="1200" baseline="0" dirty="0">
                <a:solidFill>
                  <a:schemeClr val="tx1"/>
                </a:solidFill>
                <a:latin typeface="+mn-lt"/>
                <a:ea typeface="+mn-ea"/>
                <a:cs typeface="Arial" panose="020B0604020202020204" pitchFamily="34" charset="0"/>
              </a:rPr>
              <a:t>In the scenario where cluster nodes are running Windows Server 2012 R2 or Windows Server 2016 operating systems, the cluster is running in mixed mode; however, all nodes run in Windows Server 2012 R2 functional mode. In this mode, the new features of Windows Server 2016 are not available. Some examples of the failover clustering features that are not available in mixed mode include: Site-aware Failover Clusters, Workgroup and Multi-domain</a:t>
            </a:r>
          </a:p>
          <a:p>
            <a:r>
              <a:rPr lang="en-US" sz="1100" b="0" i="0" u="none" strike="noStrike" kern="1200" baseline="0" dirty="0">
                <a:solidFill>
                  <a:schemeClr val="tx1"/>
                </a:solidFill>
                <a:latin typeface="+mn-lt"/>
                <a:ea typeface="+mn-ea"/>
                <a:cs typeface="Arial" panose="020B0604020202020204" pitchFamily="34" charset="0"/>
              </a:rPr>
              <a:t>Clusters, Virtual Machine Node Fairness, Virtual Machine Start Order, Simplified SMB Multichannel, and Multi-NIC Cluster Networks.</a:t>
            </a:r>
            <a:endParaRPr lang="en-US" dirty="0"/>
          </a:p>
        </p:txBody>
      </p:sp>
      <p:sp>
        <p:nvSpPr>
          <p:cNvPr id="4" name="Date Placeholder 3"/>
          <p:cNvSpPr>
            <a:spLocks noGrp="1"/>
          </p:cNvSpPr>
          <p:nvPr>
            <p:ph type="dt" idx="1"/>
          </p:nvPr>
        </p:nvSpPr>
        <p:spPr/>
        <p:txBody>
          <a:bodyPr/>
          <a:lstStyle/>
          <a:p>
            <a:fld id="{1DF34805-1F01-4BDA-A8CA-FCEA2B4BC8D0}" type="datetime3">
              <a:rPr lang="en-US" smtClean="0"/>
              <a:pPr/>
              <a:t>11 February 2021</a:t>
            </a:fld>
            <a:endParaRPr lang="en-US"/>
          </a:p>
        </p:txBody>
      </p:sp>
      <p:sp>
        <p:nvSpPr>
          <p:cNvPr id="5" name="Slide Number Placeholder 4"/>
          <p:cNvSpPr>
            <a:spLocks noGrp="1"/>
          </p:cNvSpPr>
          <p:nvPr>
            <p:ph type="sldNum" sz="quarter" idx="5"/>
          </p:nvPr>
        </p:nvSpPr>
        <p:spPr/>
        <p:txBody>
          <a:bodyPr/>
          <a:lstStyle/>
          <a:p>
            <a:fld id="{CF5EBCF4-26FC-4F76-8DA1-52FDDC328D44}" type="slidenum">
              <a:rPr lang="en-US" smtClean="0"/>
              <a:pPr/>
              <a:t>25</a:t>
            </a:fld>
            <a:endParaRPr lang="en-US"/>
          </a:p>
        </p:txBody>
      </p:sp>
    </p:spTree>
    <p:extLst>
      <p:ext uri="{BB962C8B-B14F-4D97-AF65-F5344CB8AC3E}">
        <p14:creationId xmlns:p14="http://schemas.microsoft.com/office/powerpoint/2010/main" val="71320899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image" Target="../media/image3.png"/><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media/image2.emf"/><Relationship Id="rId2" Type="http://schemas.openxmlformats.org/officeDocument/2006/relationships/tags" Target="../tags/tag25.xml"/><Relationship Id="rId1" Type="http://schemas.openxmlformats.org/officeDocument/2006/relationships/vmlDrawing" Target="../drawings/vmlDrawing2.vml"/><Relationship Id="rId6" Type="http://schemas.openxmlformats.org/officeDocument/2006/relationships/tags" Target="../tags/tag29.xml"/><Relationship Id="rId11" Type="http://schemas.openxmlformats.org/officeDocument/2006/relationships/oleObject" Target="../embeddings/oleObject2.bin"/><Relationship Id="rId5" Type="http://schemas.openxmlformats.org/officeDocument/2006/relationships/tags" Target="../tags/tag28.xml"/><Relationship Id="rId10" Type="http://schemas.openxmlformats.org/officeDocument/2006/relationships/slideMaster" Target="../slideMasters/slideMaster1.xml"/><Relationship Id="rId4" Type="http://schemas.openxmlformats.org/officeDocument/2006/relationships/tags" Target="../tags/tag27.xml"/><Relationship Id="rId9" Type="http://schemas.openxmlformats.org/officeDocument/2006/relationships/tags" Target="../tags/tag32.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107.xml"/><Relationship Id="rId13" Type="http://schemas.openxmlformats.org/officeDocument/2006/relationships/tags" Target="../tags/tag112.xml"/><Relationship Id="rId18" Type="http://schemas.openxmlformats.org/officeDocument/2006/relationships/image" Target="../media/image5.emf"/><Relationship Id="rId3" Type="http://schemas.openxmlformats.org/officeDocument/2006/relationships/tags" Target="../tags/tag102.xml"/><Relationship Id="rId7" Type="http://schemas.openxmlformats.org/officeDocument/2006/relationships/tags" Target="../tags/tag106.xml"/><Relationship Id="rId12" Type="http://schemas.openxmlformats.org/officeDocument/2006/relationships/tags" Target="../tags/tag111.xml"/><Relationship Id="rId17" Type="http://schemas.openxmlformats.org/officeDocument/2006/relationships/oleObject" Target="../embeddings/oleObject9.bin"/><Relationship Id="rId2" Type="http://schemas.openxmlformats.org/officeDocument/2006/relationships/tags" Target="../tags/tag101.xml"/><Relationship Id="rId16" Type="http://schemas.openxmlformats.org/officeDocument/2006/relationships/slideMaster" Target="../slideMasters/slideMaster1.xml"/><Relationship Id="rId1" Type="http://schemas.openxmlformats.org/officeDocument/2006/relationships/vmlDrawing" Target="../drawings/vmlDrawing9.vml"/><Relationship Id="rId6" Type="http://schemas.openxmlformats.org/officeDocument/2006/relationships/tags" Target="../tags/tag105.xml"/><Relationship Id="rId11" Type="http://schemas.openxmlformats.org/officeDocument/2006/relationships/tags" Target="../tags/tag110.xml"/><Relationship Id="rId5" Type="http://schemas.openxmlformats.org/officeDocument/2006/relationships/tags" Target="../tags/tag104.xml"/><Relationship Id="rId15" Type="http://schemas.openxmlformats.org/officeDocument/2006/relationships/tags" Target="../tags/tag114.xml"/><Relationship Id="rId10" Type="http://schemas.openxmlformats.org/officeDocument/2006/relationships/tags" Target="../tags/tag109.xml"/><Relationship Id="rId4" Type="http://schemas.openxmlformats.org/officeDocument/2006/relationships/tags" Target="../tags/tag103.xml"/><Relationship Id="rId9" Type="http://schemas.openxmlformats.org/officeDocument/2006/relationships/tags" Target="../tags/tag108.xml"/><Relationship Id="rId14" Type="http://schemas.openxmlformats.org/officeDocument/2006/relationships/tags" Target="../tags/tag113.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21.xml"/><Relationship Id="rId13" Type="http://schemas.openxmlformats.org/officeDocument/2006/relationships/tags" Target="../tags/tag126.xml"/><Relationship Id="rId3" Type="http://schemas.openxmlformats.org/officeDocument/2006/relationships/tags" Target="../tags/tag116.xml"/><Relationship Id="rId7" Type="http://schemas.openxmlformats.org/officeDocument/2006/relationships/tags" Target="../tags/tag120.xml"/><Relationship Id="rId12" Type="http://schemas.openxmlformats.org/officeDocument/2006/relationships/tags" Target="../tags/tag125.xml"/><Relationship Id="rId17" Type="http://schemas.openxmlformats.org/officeDocument/2006/relationships/image" Target="../media/image1.emf"/><Relationship Id="rId2" Type="http://schemas.openxmlformats.org/officeDocument/2006/relationships/tags" Target="../tags/tag115.xml"/><Relationship Id="rId16" Type="http://schemas.openxmlformats.org/officeDocument/2006/relationships/oleObject" Target="../embeddings/oleObject10.bin"/><Relationship Id="rId1" Type="http://schemas.openxmlformats.org/officeDocument/2006/relationships/vmlDrawing" Target="../drawings/vmlDrawing10.vml"/><Relationship Id="rId6" Type="http://schemas.openxmlformats.org/officeDocument/2006/relationships/tags" Target="../tags/tag119.xml"/><Relationship Id="rId11" Type="http://schemas.openxmlformats.org/officeDocument/2006/relationships/tags" Target="../tags/tag124.xml"/><Relationship Id="rId5" Type="http://schemas.openxmlformats.org/officeDocument/2006/relationships/tags" Target="../tags/tag118.xml"/><Relationship Id="rId15" Type="http://schemas.openxmlformats.org/officeDocument/2006/relationships/slideMaster" Target="../slideMasters/slideMaster1.xml"/><Relationship Id="rId10" Type="http://schemas.openxmlformats.org/officeDocument/2006/relationships/tags" Target="../tags/tag123.xml"/><Relationship Id="rId4" Type="http://schemas.openxmlformats.org/officeDocument/2006/relationships/tags" Target="../tags/tag117.xml"/><Relationship Id="rId9" Type="http://schemas.openxmlformats.org/officeDocument/2006/relationships/tags" Target="../tags/tag122.xml"/><Relationship Id="rId14" Type="http://schemas.openxmlformats.org/officeDocument/2006/relationships/tags" Target="../tags/tag127.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30.xml"/><Relationship Id="rId7" Type="http://schemas.openxmlformats.org/officeDocument/2006/relationships/tags" Target="../tags/tag134.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 Id="rId5" Type="http://schemas.openxmlformats.org/officeDocument/2006/relationships/slideMaster" Target="../slideMasters/slideMaster1.xml"/><Relationship Id="rId4" Type="http://schemas.openxmlformats.org/officeDocument/2006/relationships/tags" Target="../tags/tag138.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40.xml"/><Relationship Id="rId7" Type="http://schemas.openxmlformats.org/officeDocument/2006/relationships/image" Target="../media/image2.emf"/><Relationship Id="rId2" Type="http://schemas.openxmlformats.org/officeDocument/2006/relationships/tags" Target="../tags/tag139.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slideMaster" Target="../slideMasters/slideMaster1.xml"/><Relationship Id="rId4" Type="http://schemas.openxmlformats.org/officeDocument/2006/relationships/tags" Target="../tags/tag14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71.xml"/><Relationship Id="rId13" Type="http://schemas.openxmlformats.org/officeDocument/2006/relationships/image" Target="../media/image2.emf"/><Relationship Id="rId3" Type="http://schemas.openxmlformats.org/officeDocument/2006/relationships/tags" Target="../tags/tag166.xml"/><Relationship Id="rId7" Type="http://schemas.openxmlformats.org/officeDocument/2006/relationships/tags" Target="../tags/tag170.xml"/><Relationship Id="rId12" Type="http://schemas.openxmlformats.org/officeDocument/2006/relationships/oleObject" Target="../embeddings/oleObject13.bin"/><Relationship Id="rId2" Type="http://schemas.openxmlformats.org/officeDocument/2006/relationships/tags" Target="../tags/tag165.xml"/><Relationship Id="rId1" Type="http://schemas.openxmlformats.org/officeDocument/2006/relationships/vmlDrawing" Target="../drawings/vmlDrawing13.vml"/><Relationship Id="rId6" Type="http://schemas.openxmlformats.org/officeDocument/2006/relationships/tags" Target="../tags/tag169.xml"/><Relationship Id="rId11" Type="http://schemas.openxmlformats.org/officeDocument/2006/relationships/image" Target="../media/image7.png"/><Relationship Id="rId5" Type="http://schemas.openxmlformats.org/officeDocument/2006/relationships/tags" Target="../tags/tag168.xml"/><Relationship Id="rId10" Type="http://schemas.openxmlformats.org/officeDocument/2006/relationships/slideMaster" Target="../slideMasters/slideMaster2.xml"/><Relationship Id="rId4" Type="http://schemas.openxmlformats.org/officeDocument/2006/relationships/tags" Target="../tags/tag167.xml"/><Relationship Id="rId9" Type="http://schemas.openxmlformats.org/officeDocument/2006/relationships/tags" Target="../tags/tag172.xml"/><Relationship Id="rId1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79.xml"/><Relationship Id="rId3" Type="http://schemas.openxmlformats.org/officeDocument/2006/relationships/tags" Target="../tags/tag174.xml"/><Relationship Id="rId7" Type="http://schemas.openxmlformats.org/officeDocument/2006/relationships/tags" Target="../tags/tag178.xml"/><Relationship Id="rId2" Type="http://schemas.openxmlformats.org/officeDocument/2006/relationships/tags" Target="../tags/tag173.xml"/><Relationship Id="rId1" Type="http://schemas.openxmlformats.org/officeDocument/2006/relationships/vmlDrawing" Target="../drawings/vmlDrawing14.vml"/><Relationship Id="rId6" Type="http://schemas.openxmlformats.org/officeDocument/2006/relationships/tags" Target="../tags/tag177.xml"/><Relationship Id="rId11" Type="http://schemas.openxmlformats.org/officeDocument/2006/relationships/image" Target="../media/image1.emf"/><Relationship Id="rId5" Type="http://schemas.openxmlformats.org/officeDocument/2006/relationships/tags" Target="../tags/tag176.xml"/><Relationship Id="rId10" Type="http://schemas.openxmlformats.org/officeDocument/2006/relationships/oleObject" Target="../embeddings/oleObject14.bin"/><Relationship Id="rId4" Type="http://schemas.openxmlformats.org/officeDocument/2006/relationships/tags" Target="../tags/tag175.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5" Type="http://schemas.openxmlformats.org/officeDocument/2006/relationships/slideMaster" Target="../slideMasters/slideMaster2.xml"/><Relationship Id="rId4" Type="http://schemas.openxmlformats.org/officeDocument/2006/relationships/tags" Target="../tags/tag183.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ags" Target="../tags/tag184.xml"/><Relationship Id="rId5" Type="http://schemas.openxmlformats.org/officeDocument/2006/relationships/slideMaster" Target="../slideMasters/slideMaster2.xml"/><Relationship Id="rId4" Type="http://schemas.openxmlformats.org/officeDocument/2006/relationships/tags" Target="../tags/tag187.xml"/></Relationships>
</file>

<file path=ppt/slideLayouts/_rels/slideLayout1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89.xml"/><Relationship Id="rId7" Type="http://schemas.openxmlformats.org/officeDocument/2006/relationships/tags" Target="../tags/tag193.xml"/><Relationship Id="rId2" Type="http://schemas.openxmlformats.org/officeDocument/2006/relationships/tags" Target="../tags/tag188.xml"/><Relationship Id="rId1" Type="http://schemas.openxmlformats.org/officeDocument/2006/relationships/vmlDrawing" Target="../drawings/vmlDrawing15.vml"/><Relationship Id="rId6" Type="http://schemas.openxmlformats.org/officeDocument/2006/relationships/tags" Target="../tags/tag192.xml"/><Relationship Id="rId5" Type="http://schemas.openxmlformats.org/officeDocument/2006/relationships/tags" Target="../tags/tag191.xml"/><Relationship Id="rId10" Type="http://schemas.openxmlformats.org/officeDocument/2006/relationships/image" Target="../media/image4.emf"/><Relationship Id="rId4" Type="http://schemas.openxmlformats.org/officeDocument/2006/relationships/tags" Target="../tags/tag190.xml"/><Relationship Id="rId9" Type="http://schemas.openxmlformats.org/officeDocument/2006/relationships/oleObject" Target="../embeddings/oleObject15.bin"/></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3.vml"/><Relationship Id="rId6" Type="http://schemas.openxmlformats.org/officeDocument/2006/relationships/tags" Target="../tags/tag37.xml"/><Relationship Id="rId11" Type="http://schemas.openxmlformats.org/officeDocument/2006/relationships/image" Target="../media/image1.emf"/><Relationship Id="rId5" Type="http://schemas.openxmlformats.org/officeDocument/2006/relationships/tags" Target="../tags/tag36.xml"/><Relationship Id="rId10" Type="http://schemas.openxmlformats.org/officeDocument/2006/relationships/oleObject" Target="../embeddings/oleObject3.bin"/><Relationship Id="rId4" Type="http://schemas.openxmlformats.org/officeDocument/2006/relationships/tags" Target="../tags/tag35.xml"/><Relationship Id="rId9"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200.xml"/><Relationship Id="rId3" Type="http://schemas.openxmlformats.org/officeDocument/2006/relationships/tags" Target="../tags/tag195.xml"/><Relationship Id="rId7" Type="http://schemas.openxmlformats.org/officeDocument/2006/relationships/tags" Target="../tags/tag199.xml"/><Relationship Id="rId2" Type="http://schemas.openxmlformats.org/officeDocument/2006/relationships/tags" Target="../tags/tag194.xml"/><Relationship Id="rId1" Type="http://schemas.openxmlformats.org/officeDocument/2006/relationships/vmlDrawing" Target="../drawings/vmlDrawing16.vml"/><Relationship Id="rId6" Type="http://schemas.openxmlformats.org/officeDocument/2006/relationships/tags" Target="../tags/tag198.xml"/><Relationship Id="rId11" Type="http://schemas.openxmlformats.org/officeDocument/2006/relationships/image" Target="../media/image4.emf"/><Relationship Id="rId5" Type="http://schemas.openxmlformats.org/officeDocument/2006/relationships/tags" Target="../tags/tag197.xml"/><Relationship Id="rId10" Type="http://schemas.openxmlformats.org/officeDocument/2006/relationships/oleObject" Target="../embeddings/oleObject16.bin"/><Relationship Id="rId4" Type="http://schemas.openxmlformats.org/officeDocument/2006/relationships/tags" Target="../tags/tag196.xml"/><Relationship Id="rId9"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207.xml"/><Relationship Id="rId13" Type="http://schemas.openxmlformats.org/officeDocument/2006/relationships/tags" Target="../tags/tag212.xml"/><Relationship Id="rId3" Type="http://schemas.openxmlformats.org/officeDocument/2006/relationships/tags" Target="../tags/tag202.xml"/><Relationship Id="rId7" Type="http://schemas.openxmlformats.org/officeDocument/2006/relationships/tags" Target="../tags/tag206.xml"/><Relationship Id="rId12" Type="http://schemas.openxmlformats.org/officeDocument/2006/relationships/tags" Target="../tags/tag211.xml"/><Relationship Id="rId17" Type="http://schemas.openxmlformats.org/officeDocument/2006/relationships/image" Target="../media/image1.emf"/><Relationship Id="rId2" Type="http://schemas.openxmlformats.org/officeDocument/2006/relationships/tags" Target="../tags/tag201.xml"/><Relationship Id="rId16" Type="http://schemas.openxmlformats.org/officeDocument/2006/relationships/oleObject" Target="../embeddings/oleObject17.bin"/><Relationship Id="rId1" Type="http://schemas.openxmlformats.org/officeDocument/2006/relationships/vmlDrawing" Target="../drawings/vmlDrawing17.vml"/><Relationship Id="rId6" Type="http://schemas.openxmlformats.org/officeDocument/2006/relationships/tags" Target="../tags/tag205.xml"/><Relationship Id="rId11" Type="http://schemas.openxmlformats.org/officeDocument/2006/relationships/tags" Target="../tags/tag210.xml"/><Relationship Id="rId5" Type="http://schemas.openxmlformats.org/officeDocument/2006/relationships/tags" Target="../tags/tag204.xml"/><Relationship Id="rId15" Type="http://schemas.openxmlformats.org/officeDocument/2006/relationships/slideMaster" Target="../slideMasters/slideMaster2.xml"/><Relationship Id="rId10" Type="http://schemas.openxmlformats.org/officeDocument/2006/relationships/tags" Target="../tags/tag209.xml"/><Relationship Id="rId4" Type="http://schemas.openxmlformats.org/officeDocument/2006/relationships/tags" Target="../tags/tag203.xml"/><Relationship Id="rId9" Type="http://schemas.openxmlformats.org/officeDocument/2006/relationships/tags" Target="../tags/tag208.xml"/><Relationship Id="rId14" Type="http://schemas.openxmlformats.org/officeDocument/2006/relationships/tags" Target="../tags/tag213.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220.xml"/><Relationship Id="rId13" Type="http://schemas.openxmlformats.org/officeDocument/2006/relationships/tags" Target="../tags/tag225.xml"/><Relationship Id="rId3" Type="http://schemas.openxmlformats.org/officeDocument/2006/relationships/tags" Target="../tags/tag215.xml"/><Relationship Id="rId7" Type="http://schemas.openxmlformats.org/officeDocument/2006/relationships/tags" Target="../tags/tag219.xml"/><Relationship Id="rId12" Type="http://schemas.openxmlformats.org/officeDocument/2006/relationships/tags" Target="../tags/tag224.xml"/><Relationship Id="rId17" Type="http://schemas.openxmlformats.org/officeDocument/2006/relationships/image" Target="../media/image1.emf"/><Relationship Id="rId2" Type="http://schemas.openxmlformats.org/officeDocument/2006/relationships/tags" Target="../tags/tag214.xml"/><Relationship Id="rId16" Type="http://schemas.openxmlformats.org/officeDocument/2006/relationships/oleObject" Target="../embeddings/oleObject18.bin"/><Relationship Id="rId1" Type="http://schemas.openxmlformats.org/officeDocument/2006/relationships/vmlDrawing" Target="../drawings/vmlDrawing18.vml"/><Relationship Id="rId6" Type="http://schemas.openxmlformats.org/officeDocument/2006/relationships/tags" Target="../tags/tag218.xml"/><Relationship Id="rId11" Type="http://schemas.openxmlformats.org/officeDocument/2006/relationships/tags" Target="../tags/tag223.xml"/><Relationship Id="rId5" Type="http://schemas.openxmlformats.org/officeDocument/2006/relationships/tags" Target="../tags/tag217.xml"/><Relationship Id="rId15" Type="http://schemas.openxmlformats.org/officeDocument/2006/relationships/slideMaster" Target="../slideMasters/slideMaster2.xml"/><Relationship Id="rId10" Type="http://schemas.openxmlformats.org/officeDocument/2006/relationships/tags" Target="../tags/tag222.xml"/><Relationship Id="rId4" Type="http://schemas.openxmlformats.org/officeDocument/2006/relationships/tags" Target="../tags/tag216.xml"/><Relationship Id="rId9" Type="http://schemas.openxmlformats.org/officeDocument/2006/relationships/tags" Target="../tags/tag221.xml"/><Relationship Id="rId14" Type="http://schemas.openxmlformats.org/officeDocument/2006/relationships/tags" Target="../tags/tag226.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233.xml"/><Relationship Id="rId13" Type="http://schemas.openxmlformats.org/officeDocument/2006/relationships/tags" Target="../tags/tag238.xml"/><Relationship Id="rId3" Type="http://schemas.openxmlformats.org/officeDocument/2006/relationships/tags" Target="../tags/tag228.xml"/><Relationship Id="rId7" Type="http://schemas.openxmlformats.org/officeDocument/2006/relationships/tags" Target="../tags/tag232.xml"/><Relationship Id="rId12" Type="http://schemas.openxmlformats.org/officeDocument/2006/relationships/tags" Target="../tags/tag237.xml"/><Relationship Id="rId17" Type="http://schemas.openxmlformats.org/officeDocument/2006/relationships/image" Target="../media/image8.emf"/><Relationship Id="rId2" Type="http://schemas.openxmlformats.org/officeDocument/2006/relationships/tags" Target="../tags/tag227.xml"/><Relationship Id="rId16" Type="http://schemas.openxmlformats.org/officeDocument/2006/relationships/oleObject" Target="../embeddings/oleObject19.bin"/><Relationship Id="rId1" Type="http://schemas.openxmlformats.org/officeDocument/2006/relationships/vmlDrawing" Target="../drawings/vmlDrawing19.vml"/><Relationship Id="rId6" Type="http://schemas.openxmlformats.org/officeDocument/2006/relationships/tags" Target="../tags/tag231.xml"/><Relationship Id="rId11" Type="http://schemas.openxmlformats.org/officeDocument/2006/relationships/tags" Target="../tags/tag236.xml"/><Relationship Id="rId5" Type="http://schemas.openxmlformats.org/officeDocument/2006/relationships/tags" Target="../tags/tag230.xml"/><Relationship Id="rId15" Type="http://schemas.openxmlformats.org/officeDocument/2006/relationships/slideMaster" Target="../slideMasters/slideMaster2.xml"/><Relationship Id="rId10" Type="http://schemas.openxmlformats.org/officeDocument/2006/relationships/tags" Target="../tags/tag235.xml"/><Relationship Id="rId4" Type="http://schemas.openxmlformats.org/officeDocument/2006/relationships/tags" Target="../tags/tag229.xml"/><Relationship Id="rId9" Type="http://schemas.openxmlformats.org/officeDocument/2006/relationships/tags" Target="../tags/tag234.xml"/><Relationship Id="rId14" Type="http://schemas.openxmlformats.org/officeDocument/2006/relationships/tags" Target="../tags/tag239.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246.xml"/><Relationship Id="rId13" Type="http://schemas.openxmlformats.org/officeDocument/2006/relationships/tags" Target="../tags/tag251.xml"/><Relationship Id="rId3" Type="http://schemas.openxmlformats.org/officeDocument/2006/relationships/tags" Target="../tags/tag241.xml"/><Relationship Id="rId7" Type="http://schemas.openxmlformats.org/officeDocument/2006/relationships/tags" Target="../tags/tag245.xml"/><Relationship Id="rId12" Type="http://schemas.openxmlformats.org/officeDocument/2006/relationships/tags" Target="../tags/tag250.xml"/><Relationship Id="rId17" Type="http://schemas.openxmlformats.org/officeDocument/2006/relationships/image" Target="../media/image1.emf"/><Relationship Id="rId2" Type="http://schemas.openxmlformats.org/officeDocument/2006/relationships/tags" Target="../tags/tag240.xml"/><Relationship Id="rId16" Type="http://schemas.openxmlformats.org/officeDocument/2006/relationships/oleObject" Target="../embeddings/oleObject20.bin"/><Relationship Id="rId1" Type="http://schemas.openxmlformats.org/officeDocument/2006/relationships/vmlDrawing" Target="../drawings/vmlDrawing20.vml"/><Relationship Id="rId6" Type="http://schemas.openxmlformats.org/officeDocument/2006/relationships/tags" Target="../tags/tag244.xml"/><Relationship Id="rId11" Type="http://schemas.openxmlformats.org/officeDocument/2006/relationships/tags" Target="../tags/tag249.xml"/><Relationship Id="rId5" Type="http://schemas.openxmlformats.org/officeDocument/2006/relationships/tags" Target="../tags/tag243.xml"/><Relationship Id="rId15" Type="http://schemas.openxmlformats.org/officeDocument/2006/relationships/slideMaster" Target="../slideMasters/slideMaster2.xml"/><Relationship Id="rId10" Type="http://schemas.openxmlformats.org/officeDocument/2006/relationships/tags" Target="../tags/tag248.xml"/><Relationship Id="rId4" Type="http://schemas.openxmlformats.org/officeDocument/2006/relationships/tags" Target="../tags/tag242.xml"/><Relationship Id="rId9" Type="http://schemas.openxmlformats.org/officeDocument/2006/relationships/tags" Target="../tags/tag247.xml"/><Relationship Id="rId14" Type="http://schemas.openxmlformats.org/officeDocument/2006/relationships/tags" Target="../tags/tag252.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59.xml"/><Relationship Id="rId13" Type="http://schemas.openxmlformats.org/officeDocument/2006/relationships/tags" Target="../tags/tag264.xml"/><Relationship Id="rId3" Type="http://schemas.openxmlformats.org/officeDocument/2006/relationships/tags" Target="../tags/tag254.xml"/><Relationship Id="rId7" Type="http://schemas.openxmlformats.org/officeDocument/2006/relationships/tags" Target="../tags/tag258.xml"/><Relationship Id="rId12" Type="http://schemas.openxmlformats.org/officeDocument/2006/relationships/tags" Target="../tags/tag263.xml"/><Relationship Id="rId17" Type="http://schemas.openxmlformats.org/officeDocument/2006/relationships/image" Target="../media/image8.emf"/><Relationship Id="rId2" Type="http://schemas.openxmlformats.org/officeDocument/2006/relationships/tags" Target="../tags/tag253.xml"/><Relationship Id="rId16" Type="http://schemas.openxmlformats.org/officeDocument/2006/relationships/oleObject" Target="../embeddings/oleObject21.bin"/><Relationship Id="rId1" Type="http://schemas.openxmlformats.org/officeDocument/2006/relationships/vmlDrawing" Target="../drawings/vmlDrawing21.vml"/><Relationship Id="rId6" Type="http://schemas.openxmlformats.org/officeDocument/2006/relationships/tags" Target="../tags/tag257.xml"/><Relationship Id="rId11" Type="http://schemas.openxmlformats.org/officeDocument/2006/relationships/tags" Target="../tags/tag262.xml"/><Relationship Id="rId5" Type="http://schemas.openxmlformats.org/officeDocument/2006/relationships/tags" Target="../tags/tag256.xml"/><Relationship Id="rId15" Type="http://schemas.openxmlformats.org/officeDocument/2006/relationships/slideMaster" Target="../slideMasters/slideMaster2.xml"/><Relationship Id="rId10" Type="http://schemas.openxmlformats.org/officeDocument/2006/relationships/tags" Target="../tags/tag261.xml"/><Relationship Id="rId4" Type="http://schemas.openxmlformats.org/officeDocument/2006/relationships/tags" Target="../tags/tag255.xml"/><Relationship Id="rId9" Type="http://schemas.openxmlformats.org/officeDocument/2006/relationships/tags" Target="../tags/tag260.xml"/><Relationship Id="rId14" Type="http://schemas.openxmlformats.org/officeDocument/2006/relationships/tags" Target="../tags/tag265.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272.xml"/><Relationship Id="rId13" Type="http://schemas.openxmlformats.org/officeDocument/2006/relationships/tags" Target="../tags/tag277.xml"/><Relationship Id="rId3" Type="http://schemas.openxmlformats.org/officeDocument/2006/relationships/tags" Target="../tags/tag267.xml"/><Relationship Id="rId7" Type="http://schemas.openxmlformats.org/officeDocument/2006/relationships/tags" Target="../tags/tag271.xml"/><Relationship Id="rId12" Type="http://schemas.openxmlformats.org/officeDocument/2006/relationships/tags" Target="../tags/tag276.xml"/><Relationship Id="rId17" Type="http://schemas.openxmlformats.org/officeDocument/2006/relationships/image" Target="../media/image8.emf"/><Relationship Id="rId2" Type="http://schemas.openxmlformats.org/officeDocument/2006/relationships/tags" Target="../tags/tag266.xml"/><Relationship Id="rId16" Type="http://schemas.openxmlformats.org/officeDocument/2006/relationships/oleObject" Target="../embeddings/oleObject22.bin"/><Relationship Id="rId1" Type="http://schemas.openxmlformats.org/officeDocument/2006/relationships/vmlDrawing" Target="../drawings/vmlDrawing22.vml"/><Relationship Id="rId6" Type="http://schemas.openxmlformats.org/officeDocument/2006/relationships/tags" Target="../tags/tag270.xml"/><Relationship Id="rId11" Type="http://schemas.openxmlformats.org/officeDocument/2006/relationships/tags" Target="../tags/tag275.xml"/><Relationship Id="rId5" Type="http://schemas.openxmlformats.org/officeDocument/2006/relationships/tags" Target="../tags/tag269.xml"/><Relationship Id="rId15" Type="http://schemas.openxmlformats.org/officeDocument/2006/relationships/slideMaster" Target="../slideMasters/slideMaster2.xml"/><Relationship Id="rId10" Type="http://schemas.openxmlformats.org/officeDocument/2006/relationships/tags" Target="../tags/tag274.xml"/><Relationship Id="rId4" Type="http://schemas.openxmlformats.org/officeDocument/2006/relationships/tags" Target="../tags/tag268.xml"/><Relationship Id="rId9" Type="http://schemas.openxmlformats.org/officeDocument/2006/relationships/tags" Target="../tags/tag273.xml"/><Relationship Id="rId14" Type="http://schemas.openxmlformats.org/officeDocument/2006/relationships/tags" Target="../tags/tag278.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85.xml"/><Relationship Id="rId13" Type="http://schemas.openxmlformats.org/officeDocument/2006/relationships/tags" Target="../tags/tag290.xml"/><Relationship Id="rId3" Type="http://schemas.openxmlformats.org/officeDocument/2006/relationships/tags" Target="../tags/tag280.xml"/><Relationship Id="rId7" Type="http://schemas.openxmlformats.org/officeDocument/2006/relationships/tags" Target="../tags/tag284.xml"/><Relationship Id="rId12" Type="http://schemas.openxmlformats.org/officeDocument/2006/relationships/tags" Target="../tags/tag289.xml"/><Relationship Id="rId17" Type="http://schemas.openxmlformats.org/officeDocument/2006/relationships/image" Target="../media/image1.emf"/><Relationship Id="rId2" Type="http://schemas.openxmlformats.org/officeDocument/2006/relationships/tags" Target="../tags/tag279.xml"/><Relationship Id="rId16" Type="http://schemas.openxmlformats.org/officeDocument/2006/relationships/oleObject" Target="../embeddings/oleObject23.bin"/><Relationship Id="rId1" Type="http://schemas.openxmlformats.org/officeDocument/2006/relationships/vmlDrawing" Target="../drawings/vmlDrawing23.vml"/><Relationship Id="rId6" Type="http://schemas.openxmlformats.org/officeDocument/2006/relationships/tags" Target="../tags/tag283.xml"/><Relationship Id="rId11" Type="http://schemas.openxmlformats.org/officeDocument/2006/relationships/tags" Target="../tags/tag288.xml"/><Relationship Id="rId5" Type="http://schemas.openxmlformats.org/officeDocument/2006/relationships/tags" Target="../tags/tag282.xml"/><Relationship Id="rId15" Type="http://schemas.openxmlformats.org/officeDocument/2006/relationships/slideMaster" Target="../slideMasters/slideMaster2.xml"/><Relationship Id="rId10" Type="http://schemas.openxmlformats.org/officeDocument/2006/relationships/tags" Target="../tags/tag287.xml"/><Relationship Id="rId4" Type="http://schemas.openxmlformats.org/officeDocument/2006/relationships/tags" Target="../tags/tag281.xml"/><Relationship Id="rId9" Type="http://schemas.openxmlformats.org/officeDocument/2006/relationships/tags" Target="../tags/tag286.xml"/><Relationship Id="rId14" Type="http://schemas.openxmlformats.org/officeDocument/2006/relationships/tags" Target="../tags/tag291.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298.xml"/><Relationship Id="rId13" Type="http://schemas.openxmlformats.org/officeDocument/2006/relationships/tags" Target="../tags/tag303.xml"/><Relationship Id="rId3" Type="http://schemas.openxmlformats.org/officeDocument/2006/relationships/tags" Target="../tags/tag293.xml"/><Relationship Id="rId7" Type="http://schemas.openxmlformats.org/officeDocument/2006/relationships/tags" Target="../tags/tag297.xml"/><Relationship Id="rId12" Type="http://schemas.openxmlformats.org/officeDocument/2006/relationships/tags" Target="../tags/tag302.xml"/><Relationship Id="rId17" Type="http://schemas.openxmlformats.org/officeDocument/2006/relationships/image" Target="../media/image1.emf"/><Relationship Id="rId2" Type="http://schemas.openxmlformats.org/officeDocument/2006/relationships/tags" Target="../tags/tag292.xml"/><Relationship Id="rId16" Type="http://schemas.openxmlformats.org/officeDocument/2006/relationships/oleObject" Target="../embeddings/oleObject24.bin"/><Relationship Id="rId1" Type="http://schemas.openxmlformats.org/officeDocument/2006/relationships/vmlDrawing" Target="../drawings/vmlDrawing24.vml"/><Relationship Id="rId6" Type="http://schemas.openxmlformats.org/officeDocument/2006/relationships/tags" Target="../tags/tag296.xml"/><Relationship Id="rId11" Type="http://schemas.openxmlformats.org/officeDocument/2006/relationships/tags" Target="../tags/tag301.xml"/><Relationship Id="rId5" Type="http://schemas.openxmlformats.org/officeDocument/2006/relationships/tags" Target="../tags/tag295.xml"/><Relationship Id="rId15" Type="http://schemas.openxmlformats.org/officeDocument/2006/relationships/slideMaster" Target="../slideMasters/slideMaster2.xml"/><Relationship Id="rId10" Type="http://schemas.openxmlformats.org/officeDocument/2006/relationships/tags" Target="../tags/tag300.xml"/><Relationship Id="rId4" Type="http://schemas.openxmlformats.org/officeDocument/2006/relationships/tags" Target="../tags/tag294.xml"/><Relationship Id="rId9" Type="http://schemas.openxmlformats.org/officeDocument/2006/relationships/tags" Target="../tags/tag299.xml"/><Relationship Id="rId14" Type="http://schemas.openxmlformats.org/officeDocument/2006/relationships/tags" Target="../tags/tag304.xml"/></Relationships>
</file>

<file path=ppt/slideLayouts/_rels/slideLayout2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07.xml"/><Relationship Id="rId7" Type="http://schemas.openxmlformats.org/officeDocument/2006/relationships/tags" Target="../tags/tag311.xml"/><Relationship Id="rId2" Type="http://schemas.openxmlformats.org/officeDocument/2006/relationships/tags" Target="../tags/tag306.xml"/><Relationship Id="rId1" Type="http://schemas.openxmlformats.org/officeDocument/2006/relationships/tags" Target="../tags/tag305.xml"/><Relationship Id="rId6" Type="http://schemas.openxmlformats.org/officeDocument/2006/relationships/tags" Target="../tags/tag310.xml"/><Relationship Id="rId5" Type="http://schemas.openxmlformats.org/officeDocument/2006/relationships/tags" Target="../tags/tag309.xml"/><Relationship Id="rId4" Type="http://schemas.openxmlformats.org/officeDocument/2006/relationships/tags" Target="../tags/tag308.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slideMaster" Target="../slideMasters/slideMaster1.xml"/><Relationship Id="rId4" Type="http://schemas.openxmlformats.org/officeDocument/2006/relationships/tags" Target="../tags/tag43.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314.xml"/><Relationship Id="rId2" Type="http://schemas.openxmlformats.org/officeDocument/2006/relationships/tags" Target="../tags/tag313.xml"/><Relationship Id="rId1" Type="http://schemas.openxmlformats.org/officeDocument/2006/relationships/tags" Target="../tags/tag312.xml"/><Relationship Id="rId5" Type="http://schemas.openxmlformats.org/officeDocument/2006/relationships/slideMaster" Target="../slideMasters/slideMaster2.xml"/><Relationship Id="rId4" Type="http://schemas.openxmlformats.org/officeDocument/2006/relationships/tags" Target="../tags/tag315.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17.xml"/><Relationship Id="rId7" Type="http://schemas.openxmlformats.org/officeDocument/2006/relationships/oleObject" Target="../embeddings/oleObject25.bin"/><Relationship Id="rId2" Type="http://schemas.openxmlformats.org/officeDocument/2006/relationships/tags" Target="../tags/tag316.xml"/><Relationship Id="rId1" Type="http://schemas.openxmlformats.org/officeDocument/2006/relationships/vmlDrawing" Target="../drawings/vmlDrawing25.vml"/><Relationship Id="rId6" Type="http://schemas.openxmlformats.org/officeDocument/2006/relationships/image" Target="../media/image7.png"/><Relationship Id="rId5" Type="http://schemas.openxmlformats.org/officeDocument/2006/relationships/slideMaster" Target="../slideMasters/slideMaster2.xml"/><Relationship Id="rId4" Type="http://schemas.openxmlformats.org/officeDocument/2006/relationships/tags" Target="../tags/tag318.xml"/><Relationship Id="rId9"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9.xml"/><Relationship Id="rId7" Type="http://schemas.openxmlformats.org/officeDocument/2006/relationships/tags" Target="../tags/tag53.xml"/><Relationship Id="rId2" Type="http://schemas.openxmlformats.org/officeDocument/2006/relationships/tags" Target="../tags/tag48.xml"/><Relationship Id="rId1" Type="http://schemas.openxmlformats.org/officeDocument/2006/relationships/vmlDrawing" Target="../drawings/vmlDrawing4.vml"/><Relationship Id="rId6" Type="http://schemas.openxmlformats.org/officeDocument/2006/relationships/tags" Target="../tags/tag52.xml"/><Relationship Id="rId5" Type="http://schemas.openxmlformats.org/officeDocument/2006/relationships/tags" Target="../tags/tag51.xml"/><Relationship Id="rId10" Type="http://schemas.openxmlformats.org/officeDocument/2006/relationships/image" Target="../media/image4.emf"/><Relationship Id="rId4" Type="http://schemas.openxmlformats.org/officeDocument/2006/relationships/tags" Target="../tags/tag50.xml"/><Relationship Id="rId9" Type="http://schemas.openxmlformats.org/officeDocument/2006/relationships/oleObject" Target="../embeddings/oleObject4.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60.xml"/><Relationship Id="rId3" Type="http://schemas.openxmlformats.org/officeDocument/2006/relationships/tags" Target="../tags/tag55.xml"/><Relationship Id="rId7" Type="http://schemas.openxmlformats.org/officeDocument/2006/relationships/tags" Target="../tags/tag59.xml"/><Relationship Id="rId2" Type="http://schemas.openxmlformats.org/officeDocument/2006/relationships/tags" Target="../tags/tag54.xml"/><Relationship Id="rId1" Type="http://schemas.openxmlformats.org/officeDocument/2006/relationships/vmlDrawing" Target="../drawings/vmlDrawing5.vml"/><Relationship Id="rId6" Type="http://schemas.openxmlformats.org/officeDocument/2006/relationships/tags" Target="../tags/tag58.xml"/><Relationship Id="rId11" Type="http://schemas.openxmlformats.org/officeDocument/2006/relationships/image" Target="../media/image4.emf"/><Relationship Id="rId5" Type="http://schemas.openxmlformats.org/officeDocument/2006/relationships/tags" Target="../tags/tag57.xml"/><Relationship Id="rId10" Type="http://schemas.openxmlformats.org/officeDocument/2006/relationships/oleObject" Target="../embeddings/oleObject5.bin"/><Relationship Id="rId4" Type="http://schemas.openxmlformats.org/officeDocument/2006/relationships/tags" Target="../tags/tag56.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tags" Target="../tags/tag72.xml"/><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tags" Target="../tags/tag71.xml"/><Relationship Id="rId17" Type="http://schemas.openxmlformats.org/officeDocument/2006/relationships/image" Target="../media/image1.emf"/><Relationship Id="rId2" Type="http://schemas.openxmlformats.org/officeDocument/2006/relationships/tags" Target="../tags/tag61.xml"/><Relationship Id="rId16" Type="http://schemas.openxmlformats.org/officeDocument/2006/relationships/oleObject" Target="../embeddings/oleObject6.bin"/><Relationship Id="rId1" Type="http://schemas.openxmlformats.org/officeDocument/2006/relationships/vmlDrawing" Target="../drawings/vmlDrawing6.vml"/><Relationship Id="rId6" Type="http://schemas.openxmlformats.org/officeDocument/2006/relationships/tags" Target="../tags/tag65.xml"/><Relationship Id="rId11" Type="http://schemas.openxmlformats.org/officeDocument/2006/relationships/tags" Target="../tags/tag70.xml"/><Relationship Id="rId5" Type="http://schemas.openxmlformats.org/officeDocument/2006/relationships/tags" Target="../tags/tag64.xml"/><Relationship Id="rId15" Type="http://schemas.openxmlformats.org/officeDocument/2006/relationships/slideMaster" Target="../slideMasters/slideMaster1.xml"/><Relationship Id="rId10" Type="http://schemas.openxmlformats.org/officeDocument/2006/relationships/tags" Target="../tags/tag69.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tags" Target="../tags/tag73.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80.xml"/><Relationship Id="rId13" Type="http://schemas.openxmlformats.org/officeDocument/2006/relationships/tags" Target="../tags/tag85.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tags" Target="../tags/tag84.xml"/><Relationship Id="rId17" Type="http://schemas.openxmlformats.org/officeDocument/2006/relationships/image" Target="../media/image1.emf"/><Relationship Id="rId2" Type="http://schemas.openxmlformats.org/officeDocument/2006/relationships/tags" Target="../tags/tag74.xml"/><Relationship Id="rId16" Type="http://schemas.openxmlformats.org/officeDocument/2006/relationships/oleObject" Target="../embeddings/oleObject7.bin"/><Relationship Id="rId1" Type="http://schemas.openxmlformats.org/officeDocument/2006/relationships/vmlDrawing" Target="../drawings/vmlDrawing7.vml"/><Relationship Id="rId6" Type="http://schemas.openxmlformats.org/officeDocument/2006/relationships/tags" Target="../tags/tag78.xml"/><Relationship Id="rId11" Type="http://schemas.openxmlformats.org/officeDocument/2006/relationships/tags" Target="../tags/tag83.xml"/><Relationship Id="rId5" Type="http://schemas.openxmlformats.org/officeDocument/2006/relationships/tags" Target="../tags/tag77.xml"/><Relationship Id="rId15" Type="http://schemas.openxmlformats.org/officeDocument/2006/relationships/slideMaster" Target="../slideMasters/slideMaster1.xml"/><Relationship Id="rId10" Type="http://schemas.openxmlformats.org/officeDocument/2006/relationships/tags" Target="../tags/tag82.xml"/><Relationship Id="rId4" Type="http://schemas.openxmlformats.org/officeDocument/2006/relationships/tags" Target="../tags/tag76.xml"/><Relationship Id="rId9" Type="http://schemas.openxmlformats.org/officeDocument/2006/relationships/tags" Target="../tags/tag81.xml"/><Relationship Id="rId14" Type="http://schemas.openxmlformats.org/officeDocument/2006/relationships/tags" Target="../tags/tag86.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tags" Target="../tags/tag98.xml"/><Relationship Id="rId18" Type="http://schemas.openxmlformats.org/officeDocument/2006/relationships/image" Target="../media/image1.emf"/><Relationship Id="rId3" Type="http://schemas.openxmlformats.org/officeDocument/2006/relationships/tags" Target="../tags/tag88.xml"/><Relationship Id="rId7" Type="http://schemas.openxmlformats.org/officeDocument/2006/relationships/tags" Target="../tags/tag92.xml"/><Relationship Id="rId12" Type="http://schemas.openxmlformats.org/officeDocument/2006/relationships/tags" Target="../tags/tag97.xml"/><Relationship Id="rId17" Type="http://schemas.openxmlformats.org/officeDocument/2006/relationships/oleObject" Target="../embeddings/oleObject8.bin"/><Relationship Id="rId2" Type="http://schemas.openxmlformats.org/officeDocument/2006/relationships/tags" Target="../tags/tag87.xml"/><Relationship Id="rId16" Type="http://schemas.openxmlformats.org/officeDocument/2006/relationships/slideMaster" Target="../slideMasters/slideMaster1.xml"/><Relationship Id="rId1" Type="http://schemas.openxmlformats.org/officeDocument/2006/relationships/vmlDrawing" Target="../drawings/vmlDrawing8.vml"/><Relationship Id="rId6" Type="http://schemas.openxmlformats.org/officeDocument/2006/relationships/tags" Target="../tags/tag91.xml"/><Relationship Id="rId11" Type="http://schemas.openxmlformats.org/officeDocument/2006/relationships/tags" Target="../tags/tag96.xml"/><Relationship Id="rId5" Type="http://schemas.openxmlformats.org/officeDocument/2006/relationships/tags" Target="../tags/tag90.xml"/><Relationship Id="rId15" Type="http://schemas.openxmlformats.org/officeDocument/2006/relationships/tags" Target="../tags/tag100.xml"/><Relationship Id="rId10" Type="http://schemas.openxmlformats.org/officeDocument/2006/relationships/tags" Target="../tags/tag95.xml"/><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tags" Target="../tags/tag9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16EA533F-94AF-4D02-A54D-267AD6DA2E6D}"/>
              </a:ext>
            </a:extLst>
          </p:cNvPr>
          <p:cNvGraphicFramePr>
            <a:graphicFrameLocks noChangeAspect="1"/>
          </p:cNvGraphicFramePr>
          <p:nvPr userDrawn="1">
            <p:custDataLst>
              <p:tags r:id="rId2"/>
            </p:custDataLst>
            <p:extLst>
              <p:ext uri="{D42A27DB-BD31-4B8C-83A1-F6EECF244321}">
                <p14:modId xmlns:p14="http://schemas.microsoft.com/office/powerpoint/2010/main" val="4063209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20" name="think-cell Slide" r:id="rId11" imgW="344" imgH="344" progId="TCLayout.ActiveDocument.1">
                  <p:embed/>
                </p:oleObj>
              </mc:Choice>
              <mc:Fallback>
                <p:oleObj name="think-cell Slide" r:id="rId11" imgW="344" imgH="344" progId="TCLayout.ActiveDocument.1">
                  <p:embed/>
                  <p:pic>
                    <p:nvPicPr>
                      <p:cNvPr id="9" name="Object 8" hidden="1">
                        <a:extLst>
                          <a:ext uri="{FF2B5EF4-FFF2-40B4-BE49-F238E27FC236}">
                            <a16:creationId xmlns:a16="http://schemas.microsoft.com/office/drawing/2014/main" id="{16EA533F-94AF-4D02-A54D-267AD6DA2E6D}"/>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C54CE3BD-55D7-42CB-8D9D-17E2A0D7458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6" name="Partnership">
            <a:extLst>
              <a:ext uri="{FF2B5EF4-FFF2-40B4-BE49-F238E27FC236}">
                <a16:creationId xmlns:a16="http://schemas.microsoft.com/office/drawing/2014/main" id="{B217107C-D279-4D90-AB38-6A6D6782398B}"/>
              </a:ext>
            </a:extLst>
          </p:cNvPr>
          <p:cNvPicPr>
            <a:picLocks noChangeAspect="1"/>
          </p:cNvPicPr>
          <p:nvPr userDrawn="1"/>
        </p:nvPicPr>
        <p:blipFill>
          <a:blip r:embed="rId13"/>
          <a:srcRect/>
          <a:stretch/>
        </p:blipFill>
        <p:spPr>
          <a:xfrm>
            <a:off x="9144" y="893"/>
            <a:ext cx="12192000" cy="6856213"/>
          </a:xfrm>
          <a:prstGeom prst="rect">
            <a:avLst/>
          </a:prstGeom>
        </p:spPr>
      </p:pic>
      <p:grpSp>
        <p:nvGrpSpPr>
          <p:cNvPr id="4" name="LogoImage">
            <a:extLst>
              <a:ext uri="{FF2B5EF4-FFF2-40B4-BE49-F238E27FC236}">
                <a16:creationId xmlns:a16="http://schemas.microsoft.com/office/drawing/2014/main" id="{275CA5E5-0CE7-4325-8DA5-DA17C9380A0C}"/>
              </a:ext>
            </a:extLst>
          </p:cNvPr>
          <p:cNvGrpSpPr>
            <a:grpSpLocks noChangeAspect="1"/>
          </p:cNvGrpSpPr>
          <p:nvPr userDrawn="1">
            <p:custDataLst>
              <p:tags r:id="rId4"/>
            </p:custDataLst>
          </p:nvPr>
        </p:nvGrpSpPr>
        <p:grpSpPr bwMode="black">
          <a:xfrm>
            <a:off x="551942" y="481160"/>
            <a:ext cx="1893201" cy="585216"/>
            <a:chOff x="0" y="973"/>
            <a:chExt cx="7680" cy="2374"/>
          </a:xfrm>
        </p:grpSpPr>
        <p:sp>
          <p:nvSpPr>
            <p:cNvPr id="5" name="AutoShape 3">
              <a:extLst>
                <a:ext uri="{FF2B5EF4-FFF2-40B4-BE49-F238E27FC236}">
                  <a16:creationId xmlns:a16="http://schemas.microsoft.com/office/drawing/2014/main" id="{1F430752-9F46-430E-93A8-58E8FAF85299}"/>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 name="Freeform 5">
              <a:extLst>
                <a:ext uri="{FF2B5EF4-FFF2-40B4-BE49-F238E27FC236}">
                  <a16:creationId xmlns:a16="http://schemas.microsoft.com/office/drawing/2014/main" id="{20C9A1A2-5968-4C0E-9E0B-C061BA0E7F3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051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3" name="ClientLogo">
            <a:extLst>
              <a:ext uri="{FF2B5EF4-FFF2-40B4-BE49-F238E27FC236}">
                <a16:creationId xmlns:a16="http://schemas.microsoft.com/office/drawing/2014/main" id="{0D1A260D-45D1-4D8D-ACC4-246C7DD9AFAD}"/>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5" name="Documenttype">
            <a:extLst>
              <a:ext uri="{FF2B5EF4-FFF2-40B4-BE49-F238E27FC236}">
                <a16:creationId xmlns:a16="http://schemas.microsoft.com/office/drawing/2014/main" id="{CB5FF56E-DA90-4199-AF9A-359BE08E9A15}"/>
              </a:ext>
            </a:extLst>
          </p:cNvPr>
          <p:cNvSpPr>
            <a:spLocks noGrp="1"/>
          </p:cNvSpPr>
          <p:nvPr>
            <p:ph type="body" sz="quarter" idx="13" hasCustomPrompt="1"/>
            <p:custDataLst>
              <p:tags r:id="rId6"/>
            </p:custDataLst>
          </p:nvPr>
        </p:nvSpPr>
        <p:spPr>
          <a:xfrm>
            <a:off x="554736"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BFC960F1-3A46-4C93-83F3-47AB2EB0D15E}"/>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itle">
            <a:extLst>
              <a:ext uri="{FF2B5EF4-FFF2-40B4-BE49-F238E27FC236}">
                <a16:creationId xmlns:a16="http://schemas.microsoft.com/office/drawing/2014/main" id="{14DBF1FD-6C25-4E00-ACAB-F60F35C9625C}"/>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a:t>Click to edit Master title style</a:t>
            </a:r>
            <a:endParaRPr lang="en-US" dirty="0"/>
          </a:p>
        </p:txBody>
      </p:sp>
      <p:sp>
        <p:nvSpPr>
          <p:cNvPr id="19" name="Disclaimer-English (United States)">
            <a:extLst>
              <a:ext uri="{FF2B5EF4-FFF2-40B4-BE49-F238E27FC236}">
                <a16:creationId xmlns:a16="http://schemas.microsoft.com/office/drawing/2014/main" id="{FB7A54AC-E14F-4BA1-B48F-5284B039668B}"/>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354305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ext uri="{D42A27DB-BD31-4B8C-83A1-F6EECF244321}">
                <p14:modId xmlns:p14="http://schemas.microsoft.com/office/powerpoint/2010/main" val="1931244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88" name="think-cell Slide" r:id="rId17" imgW="572" imgH="588" progId="TCLayout.ActiveDocument.1">
                  <p:embed/>
                </p:oleObj>
              </mc:Choice>
              <mc:Fallback>
                <p:oleObj name="think-cell Slide" r:id="rId17"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8ABD0-305F-4DFC-AC60-1FB7BB16830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8D646E-BD43-4948-96FE-F798F0E18D71}"/>
              </a:ext>
            </a:extLst>
          </p:cNvPr>
          <p:cNvCxnSpPr/>
          <p:nvPr userDrawn="1">
            <p:custDataLst>
              <p:tags r:id="rId11"/>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5. Source" hidden="1">
            <a:extLst>
              <a:ext uri="{FF2B5EF4-FFF2-40B4-BE49-F238E27FC236}">
                <a16:creationId xmlns:a16="http://schemas.microsoft.com/office/drawing/2014/main" id="{F25A304F-F50E-4F96-991D-CFEB07060178}"/>
              </a:ext>
            </a:extLst>
          </p:cNvPr>
          <p:cNvSpPr txBox="1"/>
          <p:nvPr userDrawn="1">
            <p:custDataLst>
              <p:tags r:id="rId12"/>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5" name="2. Slide Title">
            <a:extLst>
              <a:ext uri="{FF2B5EF4-FFF2-40B4-BE49-F238E27FC236}">
                <a16:creationId xmlns:a16="http://schemas.microsoft.com/office/drawing/2014/main" id="{AA4BE143-5F32-4F04-B536-5DD597732824}"/>
              </a:ext>
            </a:extLst>
          </p:cNvPr>
          <p:cNvSpPr>
            <a:spLocks noGrp="1"/>
          </p:cNvSpPr>
          <p:nvPr>
            <p:ph type="title"/>
            <p:custDataLst>
              <p:tags r:id="rId13"/>
            </p:custDataLst>
          </p:nvPr>
        </p:nvSpPr>
        <p:spPr>
          <a:xfrm>
            <a:off x="554736" y="182372"/>
            <a:ext cx="6967728" cy="731520"/>
          </a:xfrm>
        </p:spPr>
        <p:txBody>
          <a:bodyPr/>
          <a:lstStyle/>
          <a:p>
            <a:r>
              <a:rPr lang="en-US"/>
              <a:t>Click to edit Master title style</a:t>
            </a:r>
            <a:endParaRPr lang="en-US" dirty="0"/>
          </a:p>
        </p:txBody>
      </p:sp>
      <p:sp>
        <p:nvSpPr>
          <p:cNvPr id="26" name="3. Subtitle">
            <a:extLst>
              <a:ext uri="{FF2B5EF4-FFF2-40B4-BE49-F238E27FC236}">
                <a16:creationId xmlns:a16="http://schemas.microsoft.com/office/drawing/2014/main" id="{97E30C8F-A677-42C7-A072-4ACC7DC3D698}"/>
              </a:ext>
            </a:extLst>
          </p:cNvPr>
          <p:cNvSpPr>
            <a:spLocks noGrp="1"/>
          </p:cNvSpPr>
          <p:nvPr>
            <p:ph type="subTitle" idx="1"/>
            <p:custDataLst>
              <p:tags r:id="rId14"/>
            </p:custDataLst>
          </p:nvPr>
        </p:nvSpPr>
        <p:spPr>
          <a:xfrm>
            <a:off x="554736" y="903861"/>
            <a:ext cx="6967728" cy="276999"/>
          </a:xfrm>
        </p:spPr>
        <p:txBody>
          <a:bodyPr anchor="ctr" anchorCtr="0"/>
          <a:lstStyle/>
          <a:p>
            <a:r>
              <a:rPr lang="en-US" sz="1600"/>
              <a:t>Click to edit Master subtitle style</a:t>
            </a:r>
            <a:endParaRPr lang="en-US" sz="1600" dirty="0"/>
          </a:p>
        </p:txBody>
      </p:sp>
      <p:sp>
        <p:nvSpPr>
          <p:cNvPr id="19" name="1. On-page tracker">
            <a:extLst>
              <a:ext uri="{FF2B5EF4-FFF2-40B4-BE49-F238E27FC236}">
                <a16:creationId xmlns:a16="http://schemas.microsoft.com/office/drawing/2014/main" id="{288125BB-6CB4-4B7C-8E2B-CB1912430A39}"/>
              </a:ext>
            </a:extLst>
          </p:cNvPr>
          <p:cNvSpPr>
            <a:spLocks noGrp="1"/>
          </p:cNvSpPr>
          <p:nvPr>
            <p:ph type="body" sz="quarter" idx="18" hasCustomPrompt="1"/>
            <p:custDataLst>
              <p:tags r:id="rId15"/>
            </p:custDataLst>
          </p:nvPr>
        </p:nvSpPr>
        <p:spPr>
          <a:xfrm>
            <a:off x="8173370" y="78768"/>
            <a:ext cx="346694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1139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16023464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12"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500" b="1" i="0" u="none" strike="noStrike" kern="1200" cap="none" spc="0" normalizeH="0" baseline="0" noProof="0" dirty="0" err="1">
              <a:ln>
                <a:noFill/>
              </a:ln>
              <a:solidFill>
                <a:srgbClr val="FFFFFF"/>
              </a:solidFill>
              <a:effectLst/>
              <a:uLnTx/>
              <a:uFillTx/>
              <a:latin typeface="Georgia" panose="02040502050405020303" pitchFamily="18" charset="0"/>
              <a:ea typeface="+mj-ea"/>
              <a:cs typeface="+mj-cs"/>
              <a:sym typeface="Georgia" panose="02040502050405020303" pitchFamily="18"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27" name="BottomLineRight">
            <a:extLst>
              <a:ext uri="{FF2B5EF4-FFF2-40B4-BE49-F238E27FC236}">
                <a16:creationId xmlns:a16="http://schemas.microsoft.com/office/drawing/2014/main" id="{C7EF0021-7C64-4C3A-BB10-343D51B3F040}"/>
              </a:ext>
            </a:extLst>
          </p:cNvPr>
          <p:cNvCxnSpPr/>
          <p:nvPr>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8" name="BottomLineLeft">
            <a:extLst>
              <a:ext uri="{FF2B5EF4-FFF2-40B4-BE49-F238E27FC236}">
                <a16:creationId xmlns:a16="http://schemas.microsoft.com/office/drawing/2014/main" id="{769848ED-A1D9-4D6F-AC16-5512562B47A0}"/>
              </a:ext>
            </a:extLst>
          </p:cNvPr>
          <p:cNvCxnSpPr/>
          <p:nvPr>
            <p:custDataLst>
              <p:tags r:id="rId8"/>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9DD5C457-8894-4C00-BE39-CE61754727F6}"/>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Left">
            <a:extLst>
              <a:ext uri="{FF2B5EF4-FFF2-40B4-BE49-F238E27FC236}">
                <a16:creationId xmlns:a16="http://schemas.microsoft.com/office/drawing/2014/main" id="{8B2884B5-93FA-4ECC-9065-3398231F02FC}"/>
              </a:ext>
            </a:extLst>
          </p:cNvPr>
          <p:cNvCxnSpPr/>
          <p:nvPr userDrawn="1">
            <p:custDataLst>
              <p:tags r:id="rId10"/>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0" name="1. On-page tracker">
            <a:extLst>
              <a:ext uri="{FF2B5EF4-FFF2-40B4-BE49-F238E27FC236}">
                <a16:creationId xmlns:a16="http://schemas.microsoft.com/office/drawing/2014/main" id="{CA286AFC-8B29-4E70-86B3-6C866D5BEC95}"/>
              </a:ext>
            </a:extLst>
          </p:cNvPr>
          <p:cNvSpPr>
            <a:spLocks noGrp="1"/>
          </p:cNvSpPr>
          <p:nvPr>
            <p:ph type="body" sz="quarter" idx="17" hasCustomPrompt="1"/>
            <p:custDataLst>
              <p:tags r:id="rId12"/>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
        <p:nvSpPr>
          <p:cNvPr id="21" name="2. Slide Title">
            <a:extLst>
              <a:ext uri="{FF2B5EF4-FFF2-40B4-BE49-F238E27FC236}">
                <a16:creationId xmlns:a16="http://schemas.microsoft.com/office/drawing/2014/main" id="{37073CF3-4B2B-440D-B24E-174E36B7892F}"/>
              </a:ext>
            </a:extLst>
          </p:cNvPr>
          <p:cNvSpPr>
            <a:spLocks noGrp="1"/>
          </p:cNvSpPr>
          <p:nvPr>
            <p:ph type="title"/>
            <p:custDataLst>
              <p:tags r:id="rId13"/>
            </p:custDataLst>
          </p:nvPr>
        </p:nvSpPr>
        <p:spPr>
          <a:xfrm>
            <a:off x="554736" y="182372"/>
            <a:ext cx="7918704" cy="731520"/>
          </a:xfrm>
        </p:spPr>
        <p:txBody>
          <a:bodyPr/>
          <a:lstStyle/>
          <a:p>
            <a:r>
              <a:rPr lang="en-US"/>
              <a:t>Click to edit Master title style</a:t>
            </a:r>
            <a:endParaRPr lang="en-US" dirty="0"/>
          </a:p>
        </p:txBody>
      </p:sp>
      <p:sp>
        <p:nvSpPr>
          <p:cNvPr id="26" name="3. Subtitle">
            <a:extLst>
              <a:ext uri="{FF2B5EF4-FFF2-40B4-BE49-F238E27FC236}">
                <a16:creationId xmlns:a16="http://schemas.microsoft.com/office/drawing/2014/main" id="{61C78DC4-4C20-4AA3-93C4-00442F85A83B}"/>
              </a:ext>
            </a:extLst>
          </p:cNvPr>
          <p:cNvSpPr>
            <a:spLocks noGrp="1"/>
          </p:cNvSpPr>
          <p:nvPr>
            <p:ph type="subTitle" idx="1"/>
            <p:custDataLst>
              <p:tags r:id="rId14"/>
            </p:custDataLst>
          </p:nvPr>
        </p:nvSpPr>
        <p:spPr>
          <a:xfrm>
            <a:off x="554736" y="903861"/>
            <a:ext cx="7918704"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1470861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A91FB312-B423-41B9-AEAA-2BE53183470B}"/>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77499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6300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32E4BA7-205B-4431-879A-B60A0FD6D20C}"/>
              </a:ext>
            </a:extLst>
          </p:cNvPr>
          <p:cNvGraphicFramePr>
            <a:graphicFrameLocks noChangeAspect="1"/>
          </p:cNvGraphicFramePr>
          <p:nvPr userDrawn="1">
            <p:custDataLst>
              <p:tags r:id="rId2"/>
            </p:custDataLst>
            <p:extLst>
              <p:ext uri="{D42A27DB-BD31-4B8C-83A1-F6EECF244321}">
                <p14:modId xmlns:p14="http://schemas.microsoft.com/office/powerpoint/2010/main" val="38778887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36" name="think-cell Slide" r:id="rId6" imgW="344" imgH="344" progId="TCLayout.ActiveDocument.1">
                  <p:embed/>
                </p:oleObj>
              </mc:Choice>
              <mc:Fallback>
                <p:oleObj name="think-cell Slide" r:id="rId6" imgW="344" imgH="344" progId="TCLayout.ActiveDocument.1">
                  <p:embed/>
                  <p:pic>
                    <p:nvPicPr>
                      <p:cNvPr id="4" name="Object 3" hidden="1">
                        <a:extLst>
                          <a:ext uri="{FF2B5EF4-FFF2-40B4-BE49-F238E27FC236}">
                            <a16:creationId xmlns:a16="http://schemas.microsoft.com/office/drawing/2014/main" id="{832E4BA7-205B-4431-879A-B60A0FD6D20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pic>
        <p:nvPicPr>
          <p:cNvPr id="9" name="Partnership">
            <a:extLst>
              <a:ext uri="{FF2B5EF4-FFF2-40B4-BE49-F238E27FC236}">
                <a16:creationId xmlns:a16="http://schemas.microsoft.com/office/drawing/2014/main" id="{7C3A32BD-483D-48A2-B0AF-7A5223571242}"/>
              </a:ext>
            </a:extLst>
          </p:cNvPr>
          <p:cNvPicPr>
            <a:picLocks noChangeAspect="1"/>
          </p:cNvPicPr>
          <p:nvPr userDrawn="1"/>
        </p:nvPicPr>
        <p:blipFill>
          <a:blip r:embed="rId8"/>
          <a:stretch>
            <a:fillRect/>
          </a:stretch>
        </p:blipFill>
        <p:spPr>
          <a:xfrm>
            <a:off x="0" y="0"/>
            <a:ext cx="12192000" cy="6858000"/>
          </a:xfrm>
          <a:prstGeom prst="rect">
            <a:avLst/>
          </a:prstGeom>
        </p:spPr>
      </p:pic>
      <p:grpSp>
        <p:nvGrpSpPr>
          <p:cNvPr id="13" name="LogoImage">
            <a:extLst>
              <a:ext uri="{FF2B5EF4-FFF2-40B4-BE49-F238E27FC236}">
                <a16:creationId xmlns:a16="http://schemas.microsoft.com/office/drawing/2014/main" id="{CC7EE236-F5C9-45E4-A938-FB794BCDD026}"/>
              </a:ext>
            </a:extLst>
          </p:cNvPr>
          <p:cNvGrpSpPr>
            <a:grpSpLocks noChangeAspect="1"/>
          </p:cNvGrpSpPr>
          <p:nvPr userDrawn="1">
            <p:custDataLst>
              <p:tags r:id="rId3"/>
            </p:custDataLst>
          </p:nvPr>
        </p:nvGrpSpPr>
        <p:grpSpPr bwMode="black">
          <a:xfrm>
            <a:off x="549271" y="481160"/>
            <a:ext cx="1893201" cy="585216"/>
            <a:chOff x="0" y="973"/>
            <a:chExt cx="7680" cy="2374"/>
          </a:xfrm>
        </p:grpSpPr>
        <p:sp>
          <p:nvSpPr>
            <p:cNvPr id="14" name="AutoShape 3">
              <a:extLst>
                <a:ext uri="{FF2B5EF4-FFF2-40B4-BE49-F238E27FC236}">
                  <a16:creationId xmlns:a16="http://schemas.microsoft.com/office/drawing/2014/main" id="{DD51008E-BD46-4558-BF00-CDD9F0CE18C6}"/>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Freeform 5">
              <a:extLst>
                <a:ext uri="{FF2B5EF4-FFF2-40B4-BE49-F238E27FC236}">
                  <a16:creationId xmlns:a16="http://schemas.microsoft.com/office/drawing/2014/main" id="{FC37904A-905D-4FD7-8DD4-604C419D9AB5}"/>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8" name="5. Source" hidden="1">
            <a:extLst>
              <a:ext uri="{FF2B5EF4-FFF2-40B4-BE49-F238E27FC236}">
                <a16:creationId xmlns:a16="http://schemas.microsoft.com/office/drawing/2014/main" id="{330AE89A-7771-4A6E-A02D-893DCB66C876}"/>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466470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rast Title">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BEFF58C-83CF-420F-BF45-F188AE9E7308}"/>
              </a:ext>
            </a:extLst>
          </p:cNvPr>
          <p:cNvGraphicFramePr>
            <a:graphicFrameLocks noChangeAspect="1"/>
          </p:cNvGraphicFramePr>
          <p:nvPr userDrawn="1">
            <p:custDataLst>
              <p:tags r:id="rId2"/>
            </p:custDataLst>
            <p:extLst>
              <p:ext uri="{D42A27DB-BD31-4B8C-83A1-F6EECF244321}">
                <p14:modId xmlns:p14="http://schemas.microsoft.com/office/powerpoint/2010/main" val="23197372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32" name="think-cell Slide" r:id="rId12" imgW="344" imgH="344" progId="TCLayout.ActiveDocument.1">
                  <p:embed/>
                </p:oleObj>
              </mc:Choice>
              <mc:Fallback>
                <p:oleObj name="think-cell Slide" r:id="rId12" imgW="344" imgH="344" progId="TCLayout.ActiveDocument.1">
                  <p:embed/>
                  <p:pic>
                    <p:nvPicPr>
                      <p:cNvPr id="3" name="Object 2" hidden="1">
                        <a:extLst>
                          <a:ext uri="{FF2B5EF4-FFF2-40B4-BE49-F238E27FC236}">
                            <a16:creationId xmlns:a16="http://schemas.microsoft.com/office/drawing/2014/main" id="{7BEFF58C-83CF-420F-BF45-F188AE9E7308}"/>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BEC3B16-0840-4135-8BED-D45704C35593}"/>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1" name="Partnership">
            <a:extLst>
              <a:ext uri="{FF2B5EF4-FFF2-40B4-BE49-F238E27FC236}">
                <a16:creationId xmlns:a16="http://schemas.microsoft.com/office/drawing/2014/main" id="{93A279FD-F954-407E-8068-C22694CA7780}"/>
              </a:ext>
            </a:extLst>
          </p:cNvPr>
          <p:cNvPicPr>
            <a:picLocks noChangeAspect="1"/>
          </p:cNvPicPr>
          <p:nvPr userDrawn="1"/>
        </p:nvPicPr>
        <p:blipFill>
          <a:blip r:embed="rId14"/>
          <a:srcRect/>
          <a:stretch/>
        </p:blipFill>
        <p:spPr>
          <a:xfrm>
            <a:off x="0" y="893"/>
            <a:ext cx="12192000" cy="6856213"/>
          </a:xfrm>
          <a:prstGeom prst="rect">
            <a:avLst/>
          </a:prstGeom>
        </p:spPr>
      </p:pic>
      <p:grpSp>
        <p:nvGrpSpPr>
          <p:cNvPr id="16" name="LogoImage">
            <a:extLst>
              <a:ext uri="{FF2B5EF4-FFF2-40B4-BE49-F238E27FC236}">
                <a16:creationId xmlns:a16="http://schemas.microsoft.com/office/drawing/2014/main" id="{417D7FAF-35B8-4173-88FB-739B21C6DEBE}"/>
              </a:ext>
            </a:extLst>
          </p:cNvPr>
          <p:cNvGrpSpPr>
            <a:grpSpLocks noChangeAspect="1"/>
          </p:cNvGrpSpPr>
          <p:nvPr userDrawn="1">
            <p:custDataLst>
              <p:tags r:id="rId4"/>
            </p:custDataLst>
          </p:nvPr>
        </p:nvGrpSpPr>
        <p:grpSpPr bwMode="black">
          <a:xfrm>
            <a:off x="551942" y="481161"/>
            <a:ext cx="1893202" cy="585216"/>
            <a:chOff x="0" y="973"/>
            <a:chExt cx="7680" cy="2374"/>
          </a:xfrm>
        </p:grpSpPr>
        <p:sp>
          <p:nvSpPr>
            <p:cNvPr id="19" name="AutoShape 3">
              <a:extLst>
                <a:ext uri="{FF2B5EF4-FFF2-40B4-BE49-F238E27FC236}">
                  <a16:creationId xmlns:a16="http://schemas.microsoft.com/office/drawing/2014/main" id="{03DD3F3B-2548-4AA0-A5B1-E54401FEE8FF}"/>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20" name="Freeform 5">
              <a:extLst>
                <a:ext uri="{FF2B5EF4-FFF2-40B4-BE49-F238E27FC236}">
                  <a16:creationId xmlns:a16="http://schemas.microsoft.com/office/drawing/2014/main" id="{A5CEE8F7-DC61-4907-AA21-C799D61ED268}"/>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2" name="ClientLogo">
            <a:extLst>
              <a:ext uri="{FF2B5EF4-FFF2-40B4-BE49-F238E27FC236}">
                <a16:creationId xmlns:a16="http://schemas.microsoft.com/office/drawing/2014/main" id="{5A541723-8353-4CC2-AFDA-19C8B3B786BF}"/>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3" name="Documenttype">
            <a:extLst>
              <a:ext uri="{FF2B5EF4-FFF2-40B4-BE49-F238E27FC236}">
                <a16:creationId xmlns:a16="http://schemas.microsoft.com/office/drawing/2014/main" id="{A8F38EAB-8863-4F94-ACD0-B6D27373BCC1}"/>
              </a:ext>
            </a:extLst>
          </p:cNvPr>
          <p:cNvSpPr>
            <a:spLocks noGrp="1"/>
          </p:cNvSpPr>
          <p:nvPr>
            <p:ph type="body" sz="quarter" idx="13" hasCustomPrompt="1"/>
            <p:custDataLst>
              <p:tags r:id="rId6"/>
            </p:custDataLst>
          </p:nvPr>
        </p:nvSpPr>
        <p:spPr>
          <a:xfrm>
            <a:off x="551942"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6C219131-971A-4BF6-8DFB-186691126F2C}"/>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1" name="Title">
            <a:extLst>
              <a:ext uri="{FF2B5EF4-FFF2-40B4-BE49-F238E27FC236}">
                <a16:creationId xmlns:a16="http://schemas.microsoft.com/office/drawing/2014/main" id="{B280F3D7-8B5E-4751-907E-C1D9BEBFDCB8}"/>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dirty="0"/>
              <a:t>Click to edit Master title style</a:t>
            </a:r>
          </a:p>
        </p:txBody>
      </p:sp>
      <p:sp>
        <p:nvSpPr>
          <p:cNvPr id="25" name="Disclaimer-English (United States)">
            <a:extLst>
              <a:ext uri="{FF2B5EF4-FFF2-40B4-BE49-F238E27FC236}">
                <a16:creationId xmlns:a16="http://schemas.microsoft.com/office/drawing/2014/main" id="{365FDE2E-B4AC-48A0-8D5A-94F648AEA896}"/>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2688593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rast 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D01440F-CB45-4B1E-BF2B-97953CB35508}"/>
              </a:ext>
            </a:extLst>
          </p:cNvPr>
          <p:cNvGraphicFramePr>
            <a:graphicFrameLocks noChangeAspect="1"/>
          </p:cNvGraphicFramePr>
          <p:nvPr userDrawn="1">
            <p:custDataLst>
              <p:tags r:id="rId2"/>
            </p:custDataLst>
            <p:extLst>
              <p:ext uri="{D42A27DB-BD31-4B8C-83A1-F6EECF244321}">
                <p14:modId xmlns:p14="http://schemas.microsoft.com/office/powerpoint/2010/main" val="35308568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56"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6D01440F-CB45-4B1E-BF2B-97953CB35508}"/>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95EE31F-4647-48C1-8F33-15A7FC3D359F}"/>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Slide Number">
            <a:extLst>
              <a:ext uri="{FF2B5EF4-FFF2-40B4-BE49-F238E27FC236}">
                <a16:creationId xmlns:a16="http://schemas.microsoft.com/office/drawing/2014/main" id="{E4920261-0593-4AC5-992E-73B8CB0A1C71}"/>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9" name="5. Source" hidden="1">
            <a:extLst>
              <a:ext uri="{FF2B5EF4-FFF2-40B4-BE49-F238E27FC236}">
                <a16:creationId xmlns:a16="http://schemas.microsoft.com/office/drawing/2014/main" id="{0CC39C66-1ED1-4BBF-87FB-6C74C9A461BE}"/>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2" name="2. Slide Title">
            <a:extLst>
              <a:ext uri="{FF2B5EF4-FFF2-40B4-BE49-F238E27FC236}">
                <a16:creationId xmlns:a16="http://schemas.microsoft.com/office/drawing/2014/main" id="{0BDEB94E-58BF-43E2-8FF2-DCDA24AD4E9D}"/>
              </a:ext>
            </a:extLst>
          </p:cNvPr>
          <p:cNvSpPr>
            <a:spLocks noGrp="1"/>
          </p:cNvSpPr>
          <p:nvPr>
            <p:ph type="title"/>
            <p:custDataLst>
              <p:tags r:id="rId6"/>
            </p:custDataLst>
          </p:nvPr>
        </p:nvSpPr>
        <p:spPr>
          <a:xfrm>
            <a:off x="554736" y="18237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A865C2CC-D12C-4517-9906-7CCD161322EB}"/>
              </a:ext>
            </a:extLst>
          </p:cNvPr>
          <p:cNvSpPr>
            <a:spLocks noGrp="1"/>
          </p:cNvSpPr>
          <p:nvPr>
            <p:ph type="subTitle" idx="1"/>
            <p:custDataLst>
              <p:tags r:id="rId7"/>
            </p:custDataLst>
          </p:nvPr>
        </p:nvSpPr>
        <p:spPr>
          <a:xfrm>
            <a:off x="554736" y="903861"/>
            <a:ext cx="11082528" cy="276999"/>
          </a:xfrm>
        </p:spPr>
        <p:txBody>
          <a:bodyPr anchor="ctr" anchorCtr="0"/>
          <a:lstStyle/>
          <a:p>
            <a:r>
              <a:rPr lang="en-US" sz="1600" dirty="0"/>
              <a:t>Click to edit Master subtitle style</a:t>
            </a:r>
          </a:p>
        </p:txBody>
      </p:sp>
      <p:sp>
        <p:nvSpPr>
          <p:cNvPr id="17" name="1. On-page tracker">
            <a:extLst>
              <a:ext uri="{FF2B5EF4-FFF2-40B4-BE49-F238E27FC236}">
                <a16:creationId xmlns:a16="http://schemas.microsoft.com/office/drawing/2014/main" id="{FE52895E-A8CE-4207-AC48-2296C3D01401}"/>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4515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rast 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861774"/>
          </a:xfrm>
          <a:prstGeom prst="rect">
            <a:avLst/>
          </a:prstGeom>
        </p:spPr>
        <p:txBody>
          <a:bodyPr anchor="t">
            <a:noAutofit/>
          </a:bodyPr>
          <a:lstStyle>
            <a:lvl1pPr>
              <a:defRPr>
                <a:ln w="6350" cap="flat">
                  <a:noFill/>
                  <a:miter lim="800000"/>
                </a:ln>
              </a:defRPr>
            </a:lvl1pPr>
          </a:lstStyle>
          <a:p>
            <a:r>
              <a:rPr lang="en-US" dirty="0"/>
              <a:t>Click to edit Master title style</a:t>
            </a:r>
          </a:p>
        </p:txBody>
      </p:sp>
      <p:sp>
        <p:nvSpPr>
          <p:cNvPr id="4" name="Slide Number">
            <a:extLst>
              <a:ext uri="{FF2B5EF4-FFF2-40B4-BE49-F238E27FC236}">
                <a16:creationId xmlns:a16="http://schemas.microsoft.com/office/drawing/2014/main" id="{E74A6D15-9D93-480F-A207-CA245151AE2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33F722E2-991C-4728-97C9-8D281DB3C59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86FA29AF-027A-4D55-B276-E2DD256DB988}"/>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9219664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st 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dirty="0"/>
              <a:t>Click to edit Master title style</a:t>
            </a:r>
          </a:p>
        </p:txBody>
      </p:sp>
      <p:sp>
        <p:nvSpPr>
          <p:cNvPr id="9" name="Slide Number">
            <a:extLst>
              <a:ext uri="{FF2B5EF4-FFF2-40B4-BE49-F238E27FC236}">
                <a16:creationId xmlns:a16="http://schemas.microsoft.com/office/drawing/2014/main" id="{8CFBA6B2-A084-4532-80C0-2629A5553A7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677DA9EB-F148-4622-AB71-9F38D348578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728AF3-A71A-4C7A-97DE-605BB9E1802D}"/>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5282945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st 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0A466E0-AD73-4F3A-9B78-5C1BB1238B16}"/>
              </a:ext>
            </a:extLst>
          </p:cNvPr>
          <p:cNvGraphicFramePr>
            <a:graphicFrameLocks noChangeAspect="1"/>
          </p:cNvGraphicFramePr>
          <p:nvPr userDrawn="1">
            <p:custDataLst>
              <p:tags r:id="rId2"/>
            </p:custDataLst>
            <p:extLst>
              <p:ext uri="{D42A27DB-BD31-4B8C-83A1-F6EECF244321}">
                <p14:modId xmlns:p14="http://schemas.microsoft.com/office/powerpoint/2010/main" val="18142986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80"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70A466E0-AD73-4F3A-9B78-5C1BB1238B1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52DFA4F-F49F-468D-B19A-F0D9ACACF902}"/>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E222DC4C-FD9F-4495-B0EA-3E6F1E35596A}"/>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93000"/>
              </a:lnSpc>
              <a:defRPr sz="4400"/>
            </a:lvl1pPr>
          </a:lstStyle>
          <a:p>
            <a:r>
              <a:rPr lang="en-US" dirty="0"/>
              <a:t>Click to edit Master title style</a:t>
            </a:r>
          </a:p>
        </p:txBody>
      </p:sp>
      <p:sp>
        <p:nvSpPr>
          <p:cNvPr id="8" name="Slide Number">
            <a:extLst>
              <a:ext uri="{FF2B5EF4-FFF2-40B4-BE49-F238E27FC236}">
                <a16:creationId xmlns:a16="http://schemas.microsoft.com/office/drawing/2014/main" id="{9AC4B822-CA6B-4F05-8715-F74C6D5D34B1}"/>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376B40D-309A-4442-81B2-638CDEBB2F7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54D7CBA4-82F6-465D-A903-99498223AB1A}"/>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775015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9274284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44"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82372"/>
            <a:ext cx="11082528" cy="731520"/>
          </a:xfrm>
        </p:spPr>
        <p:txBody>
          <a:bodyPr/>
          <a:lstStyle/>
          <a:p>
            <a:r>
              <a:rPr lang="en-US"/>
              <a:t>Click to edit Master 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12" name="3. Subtitle">
            <a:extLst>
              <a:ext uri="{FF2B5EF4-FFF2-40B4-BE49-F238E27FC236}">
                <a16:creationId xmlns:a16="http://schemas.microsoft.com/office/drawing/2014/main" id="{1EE9FF4B-7331-4DE1-A594-C0C335ED5BE5}"/>
              </a:ext>
            </a:extLst>
          </p:cNvPr>
          <p:cNvSpPr>
            <a:spLocks noGrp="1"/>
          </p:cNvSpPr>
          <p:nvPr>
            <p:ph type="subTitle" idx="1"/>
            <p:custDataLst>
              <p:tags r:id="rId8"/>
            </p:custDataLst>
          </p:nvPr>
        </p:nvSpPr>
        <p:spPr>
          <a:xfrm>
            <a:off x="554736" y="903861"/>
            <a:ext cx="11082528"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1608224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rast 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65A42E5-8A95-48CC-91A7-EC09BEF8D283}"/>
              </a:ext>
            </a:extLst>
          </p:cNvPr>
          <p:cNvGraphicFramePr>
            <a:graphicFrameLocks noChangeAspect="1"/>
          </p:cNvGraphicFramePr>
          <p:nvPr userDrawn="1">
            <p:custDataLst>
              <p:tags r:id="rId2"/>
            </p:custDataLst>
            <p:extLst>
              <p:ext uri="{D42A27DB-BD31-4B8C-83A1-F6EECF244321}">
                <p14:modId xmlns:p14="http://schemas.microsoft.com/office/powerpoint/2010/main" val="41813966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504"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965A42E5-8A95-48CC-91A7-EC09BEF8D2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96343A1-B4C8-41A2-9540-F666771DD092}"/>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FB296734-15F7-4BDF-BF7F-AD560B3E09D7}"/>
              </a:ext>
            </a:extLst>
          </p:cNvPr>
          <p:cNvSpPr>
            <a:spLocks noGrp="1"/>
          </p:cNvSpPr>
          <p:nvPr>
            <p:ph type="title" hasCustomPrompt="1"/>
            <p:custDataLst>
              <p:tags r:id="rId4"/>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9" name="3. Subtitle">
            <a:extLst>
              <a:ext uri="{FF2B5EF4-FFF2-40B4-BE49-F238E27FC236}">
                <a16:creationId xmlns:a16="http://schemas.microsoft.com/office/drawing/2014/main" id="{F91EA195-0A6B-4141-BE0A-C29B8632D98B}"/>
              </a:ext>
            </a:extLst>
          </p:cNvPr>
          <p:cNvSpPr>
            <a:spLocks noGrp="1"/>
          </p:cNvSpPr>
          <p:nvPr>
            <p:ph type="subTitle" idx="1" hasCustomPrompt="1"/>
            <p:custDataLst>
              <p:tags r:id="rId5"/>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8" name="Slide Number">
            <a:extLst>
              <a:ext uri="{FF2B5EF4-FFF2-40B4-BE49-F238E27FC236}">
                <a16:creationId xmlns:a16="http://schemas.microsoft.com/office/drawing/2014/main" id="{9A085514-D1F6-4D77-A23F-C5C66C21AB2E}"/>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11" name="5. Source" hidden="1">
            <a:extLst>
              <a:ext uri="{FF2B5EF4-FFF2-40B4-BE49-F238E27FC236}">
                <a16:creationId xmlns:a16="http://schemas.microsoft.com/office/drawing/2014/main" id="{C5FBD0AF-1EDD-41EB-9A6E-173435ADFFE5}"/>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3" name="1. On-page tracker">
            <a:extLst>
              <a:ext uri="{FF2B5EF4-FFF2-40B4-BE49-F238E27FC236}">
                <a16:creationId xmlns:a16="http://schemas.microsoft.com/office/drawing/2014/main" id="{F4C99502-105F-4A25-9FB4-3478945E9EF7}"/>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3126788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rast 1/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extLst>
              <p:ext uri="{D42A27DB-BD31-4B8C-83A1-F6EECF244321}">
                <p14:modId xmlns:p14="http://schemas.microsoft.com/office/powerpoint/2010/main" val="33293991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528"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3A3BA4A-22A3-4843-892F-E42C155B428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3" name="BottomLineLeft">
            <a:extLst>
              <a:ext uri="{FF2B5EF4-FFF2-40B4-BE49-F238E27FC236}">
                <a16:creationId xmlns:a16="http://schemas.microsoft.com/office/drawing/2014/main" id="{860F551B-05D0-4883-89B6-6CE418F81F78}"/>
              </a:ext>
            </a:extLst>
          </p:cNvPr>
          <p:cNvCxnSpPr/>
          <p:nvPr userDrawn="1">
            <p:custDataLst>
              <p:tags r:id="rId7"/>
            </p:custDataLst>
          </p:nvPr>
        </p:nvCxnSpPr>
        <p:spPr>
          <a:xfrm>
            <a:off x="554736"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BottomLineRight">
            <a:extLst>
              <a:ext uri="{FF2B5EF4-FFF2-40B4-BE49-F238E27FC236}">
                <a16:creationId xmlns:a16="http://schemas.microsoft.com/office/drawing/2014/main" id="{C2A81BD2-BB6D-46F4-A26E-5D243E24DDD3}"/>
              </a:ext>
            </a:extLst>
          </p:cNvPr>
          <p:cNvCxnSpPr/>
          <p:nvPr userDrawn="1">
            <p:custDataLst>
              <p:tags r:id="rId8"/>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7C125983-42A9-42F7-AA00-F56CD87B285E}"/>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bg2"/>
                </a:solidFill>
              </a:defRPr>
            </a:lvl1pPr>
          </a:lstStyle>
          <a:p>
            <a:r>
              <a:rPr lang="en-US" dirty="0"/>
              <a:t>Click to edit Master title</a:t>
            </a:r>
          </a:p>
        </p:txBody>
      </p:sp>
      <p:sp>
        <p:nvSpPr>
          <p:cNvPr id="20" name="3. Subtitle">
            <a:extLst>
              <a:ext uri="{FF2B5EF4-FFF2-40B4-BE49-F238E27FC236}">
                <a16:creationId xmlns:a16="http://schemas.microsoft.com/office/drawing/2014/main" id="{9D41FF9F-DFB7-4DFF-B338-08A2CA649393}"/>
              </a:ext>
            </a:extLst>
          </p:cNvPr>
          <p:cNvSpPr>
            <a:spLocks noGrp="1"/>
          </p:cNvSpPr>
          <p:nvPr>
            <p:ph type="subTitle" idx="1"/>
            <p:custDataLst>
              <p:tags r:id="rId12"/>
            </p:custDataLst>
          </p:nvPr>
        </p:nvSpPr>
        <p:spPr>
          <a:xfrm>
            <a:off x="554736" y="3659644"/>
            <a:ext cx="2514600" cy="492443"/>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21" name="5. Source" hidden="1">
            <a:extLst>
              <a:ext uri="{FF2B5EF4-FFF2-40B4-BE49-F238E27FC236}">
                <a16:creationId xmlns:a16="http://schemas.microsoft.com/office/drawing/2014/main" id="{064AC035-5239-45FF-8383-33CBCD30D33E}"/>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5" name="1. On-page tracker">
            <a:extLst>
              <a:ext uri="{FF2B5EF4-FFF2-40B4-BE49-F238E27FC236}">
                <a16:creationId xmlns:a16="http://schemas.microsoft.com/office/drawing/2014/main" id="{3DF66089-C2CC-4E6A-A7ED-0B333FCF2C47}"/>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943807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rast 1/3">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2"/>
            </p:custDataLst>
            <p:extLst>
              <p:ext uri="{D42A27DB-BD31-4B8C-83A1-F6EECF244321}">
                <p14:modId xmlns:p14="http://schemas.microsoft.com/office/powerpoint/2010/main" val="1392078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52" name="think-cell Slide" r:id="rId16" imgW="413" imgH="416" progId="TCLayout.ActiveDocument.1">
                  <p:embed/>
                </p:oleObj>
              </mc:Choice>
              <mc:Fallback>
                <p:oleObj name="think-cell Slide" r:id="rId16" imgW="413" imgH="416" progId="TCLayout.ActiveDocument.1">
                  <p:embed/>
                  <p:pic>
                    <p:nvPicPr>
                      <p:cNvPr id="4" name="Object 3" hidden="1">
                        <a:extLst>
                          <a:ext uri="{FF2B5EF4-FFF2-40B4-BE49-F238E27FC236}">
                            <a16:creationId xmlns:a16="http://schemas.microsoft.com/office/drawing/2014/main" id="{D6AD2A36-39D2-411F-97A0-A924098965AA}"/>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F2EA5A09-84EC-4368-8C76-0BEA141A4333}"/>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bg2"/>
                </a:solidFill>
              </a:defRPr>
            </a:lvl1pPr>
          </a:lstStyle>
          <a:p>
            <a:r>
              <a:rPr lang="en-US" dirty="0"/>
              <a:t>Click to edit Master title style</a:t>
            </a:r>
          </a:p>
        </p:txBody>
      </p:sp>
      <p:sp>
        <p:nvSpPr>
          <p:cNvPr id="21" name="3. Subtitle">
            <a:extLst>
              <a:ext uri="{FF2B5EF4-FFF2-40B4-BE49-F238E27FC236}">
                <a16:creationId xmlns:a16="http://schemas.microsoft.com/office/drawing/2014/main" id="{4BAE0A91-D3D3-4C9A-9F81-3C13D960A341}"/>
              </a:ext>
            </a:extLst>
          </p:cNvPr>
          <p:cNvSpPr>
            <a:spLocks noGrp="1"/>
          </p:cNvSpPr>
          <p:nvPr>
            <p:ph type="subTitle" idx="1"/>
            <p:custDataLst>
              <p:tags r:id="rId12"/>
            </p:custDataLst>
          </p:nvPr>
        </p:nvSpPr>
        <p:spPr>
          <a:xfrm>
            <a:off x="554735" y="3659644"/>
            <a:ext cx="3465575" cy="246221"/>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5" name="5. Source" hidden="1">
            <a:extLst>
              <a:ext uri="{FF2B5EF4-FFF2-40B4-BE49-F238E27FC236}">
                <a16:creationId xmlns:a16="http://schemas.microsoft.com/office/drawing/2014/main" id="{6BA86AD8-0ECF-4EA8-B346-D8EA2716E80C}"/>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9" name="1. On-page tracker">
            <a:extLst>
              <a:ext uri="{FF2B5EF4-FFF2-40B4-BE49-F238E27FC236}">
                <a16:creationId xmlns:a16="http://schemas.microsoft.com/office/drawing/2014/main" id="{EDC5E9D8-BFBA-409D-B6E5-65A580E73B61}"/>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1287880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trast 1/2">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5793B5E-3475-4FCD-8164-7A168B5C1B4B}"/>
              </a:ext>
            </a:extLst>
          </p:cNvPr>
          <p:cNvGraphicFramePr>
            <a:graphicFrameLocks noChangeAspect="1"/>
          </p:cNvGraphicFramePr>
          <p:nvPr userDrawn="1">
            <p:custDataLst>
              <p:tags r:id="rId2"/>
            </p:custDataLst>
            <p:extLst>
              <p:ext uri="{D42A27DB-BD31-4B8C-83A1-F6EECF244321}">
                <p14:modId xmlns:p14="http://schemas.microsoft.com/office/powerpoint/2010/main" val="17732271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76"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65793B5E-3475-4FCD-8164-7A168B5C1B4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89D8F9-1075-4B52-8375-8D4A2673D845}"/>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DF67D7DC-1A5A-4301-93C0-59BCC9FE6A85}"/>
              </a:ext>
            </a:extLst>
          </p:cNvPr>
          <p:cNvSpPr>
            <a:spLocks noGrp="1"/>
          </p:cNvSpPr>
          <p:nvPr>
            <p:ph type="title"/>
            <p:custDataLst>
              <p:tags r:id="rId12"/>
            </p:custDataLst>
          </p:nvPr>
        </p:nvSpPr>
        <p:spPr>
          <a:xfrm>
            <a:off x="554736" y="182372"/>
            <a:ext cx="5065776" cy="731520"/>
          </a:xfrm>
        </p:spPr>
        <p:txBody>
          <a:bodyPr/>
          <a:lstStyle>
            <a:lvl1pPr>
              <a:defRPr>
                <a:solidFill>
                  <a:schemeClr val="tx2"/>
                </a:solidFill>
              </a:defRPr>
            </a:lvl1pPr>
          </a:lstStyle>
          <a:p>
            <a:r>
              <a:rPr lang="en-US" dirty="0"/>
              <a:t>Click to edit Master title style</a:t>
            </a:r>
          </a:p>
        </p:txBody>
      </p:sp>
      <p:sp>
        <p:nvSpPr>
          <p:cNvPr id="23" name="3. Subtitle">
            <a:extLst>
              <a:ext uri="{FF2B5EF4-FFF2-40B4-BE49-F238E27FC236}">
                <a16:creationId xmlns:a16="http://schemas.microsoft.com/office/drawing/2014/main" id="{08590DB3-FFB4-489D-B120-ADFDC12014DE}"/>
              </a:ext>
            </a:extLst>
          </p:cNvPr>
          <p:cNvSpPr>
            <a:spLocks noGrp="1"/>
          </p:cNvSpPr>
          <p:nvPr>
            <p:ph type="subTitle" idx="1"/>
            <p:custDataLst>
              <p:tags r:id="rId13"/>
            </p:custDataLst>
          </p:nvPr>
        </p:nvSpPr>
        <p:spPr>
          <a:xfrm>
            <a:off x="554736" y="903861"/>
            <a:ext cx="5065776" cy="276999"/>
          </a:xfrm>
        </p:spPr>
        <p:txBody>
          <a:bodyPr anchor="ctr" anchorCtr="0"/>
          <a:lstStyle>
            <a:lvl1pPr>
              <a:defRPr>
                <a:solidFill>
                  <a:schemeClr val="tx2"/>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CC3A7643-6C17-4DEC-88AD-F79B0F2E7A18}"/>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2247193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40538860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600"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bwMode="black">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554736"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554736"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4A5E485D-7560-4AEC-8D55-C1425B9D1F47}"/>
              </a:ext>
            </a:extLst>
          </p:cNvPr>
          <p:cNvSpPr>
            <a:spLocks noGrp="1"/>
          </p:cNvSpPr>
          <p:nvPr>
            <p:ph type="title"/>
            <p:custDataLst>
              <p:tags r:id="rId12"/>
            </p:custDataLst>
          </p:nvPr>
        </p:nvSpPr>
        <p:spPr>
          <a:xfrm>
            <a:off x="554736" y="182372"/>
            <a:ext cx="6967728" cy="731520"/>
          </a:xfrm>
        </p:spPr>
        <p:txBody>
          <a:bodyPr/>
          <a:lstStyle>
            <a:lvl1pPr>
              <a:defRPr>
                <a:solidFill>
                  <a:schemeClr val="tx2"/>
                </a:solidFill>
              </a:defRPr>
            </a:lvl1pPr>
          </a:lstStyle>
          <a:p>
            <a:r>
              <a:rPr lang="en-US"/>
              <a:t>Click to edit Master title style</a:t>
            </a:r>
            <a:endParaRPr lang="en-US" dirty="0"/>
          </a:p>
        </p:txBody>
      </p:sp>
      <p:sp>
        <p:nvSpPr>
          <p:cNvPr id="22" name="3. Subtitle">
            <a:extLst>
              <a:ext uri="{FF2B5EF4-FFF2-40B4-BE49-F238E27FC236}">
                <a16:creationId xmlns:a16="http://schemas.microsoft.com/office/drawing/2014/main" id="{F1301516-07B7-4BE0-9669-E93BD5C22D18}"/>
              </a:ext>
            </a:extLst>
          </p:cNvPr>
          <p:cNvSpPr>
            <a:spLocks noGrp="1"/>
          </p:cNvSpPr>
          <p:nvPr>
            <p:ph type="subTitle" idx="1"/>
            <p:custDataLst>
              <p:tags r:id="rId13"/>
            </p:custDataLst>
          </p:nvPr>
        </p:nvSpPr>
        <p:spPr>
          <a:xfrm>
            <a:off x="554736" y="903861"/>
            <a:ext cx="6967728" cy="276999"/>
          </a:xfrm>
        </p:spPr>
        <p:txBody>
          <a:bodyPr anchor="ctr" anchorCtr="0"/>
          <a:lstStyle>
            <a:lvl1pPr>
              <a:defRPr>
                <a:solidFill>
                  <a:schemeClr val="tx2"/>
                </a:solidFill>
              </a:defRPr>
            </a:lvl1pPr>
          </a:lstStyle>
          <a:p>
            <a:r>
              <a:rPr lang="en-US" sz="1600" dirty="0"/>
              <a:t>Click to edit Master subtitle style</a:t>
            </a:r>
          </a:p>
        </p:txBody>
      </p:sp>
      <p:sp>
        <p:nvSpPr>
          <p:cNvPr id="15" name="1. On-page tracker">
            <a:extLst>
              <a:ext uri="{FF2B5EF4-FFF2-40B4-BE49-F238E27FC236}">
                <a16:creationId xmlns:a16="http://schemas.microsoft.com/office/drawing/2014/main" id="{D374A786-7E98-4488-A29B-98B4E357E7B8}"/>
              </a:ext>
            </a:extLst>
          </p:cNvPr>
          <p:cNvSpPr>
            <a:spLocks noGrp="1"/>
          </p:cNvSpPr>
          <p:nvPr>
            <p:ph type="body" sz="quarter" idx="18" hasCustomPrompt="1"/>
            <p:custDataLst>
              <p:tags r:id="rId14"/>
            </p:custDataLst>
          </p:nvPr>
        </p:nvSpPr>
        <p:spPr>
          <a:xfrm>
            <a:off x="8173370" y="78768"/>
            <a:ext cx="3466942"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1695030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2"/>
            </p:custDataLst>
            <p:extLst>
              <p:ext uri="{D42A27DB-BD31-4B8C-83A1-F6EECF244321}">
                <p14:modId xmlns:p14="http://schemas.microsoft.com/office/powerpoint/2010/main" val="6562524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624"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j-ea"/>
              <a:cs typeface="+mj-cs"/>
              <a:sym typeface="Georgia" panose="02040502050405020303" pitchFamily="18" charset="0"/>
            </a:endParaRPr>
          </a:p>
        </p:txBody>
      </p:sp>
      <p:sp>
        <p:nvSpPr>
          <p:cNvPr id="22" name="RectangleLight">
            <a:extLst>
              <a:ext uri="{FF2B5EF4-FFF2-40B4-BE49-F238E27FC236}">
                <a16:creationId xmlns:a16="http://schemas.microsoft.com/office/drawing/2014/main" id="{65BA59B8-E166-40EF-A08B-73C27149A153}"/>
              </a:ext>
            </a:extLst>
          </p:cNvPr>
          <p:cNvSpPr/>
          <p:nvPr userDrawn="1">
            <p:custDataLst>
              <p:tags r:id="rId4"/>
            </p:custDataLst>
          </p:nvPr>
        </p:nvSpPr>
        <p:spPr bwMode="ltGray">
          <a:xfrm>
            <a:off x="8781416"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FFFFFF"/>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8"/>
            </p:custDataLst>
          </p:nvPr>
        </p:nvCxnSpPr>
        <p:spPr>
          <a:xfrm>
            <a:off x="554736"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10"/>
            </p:custDataLst>
          </p:nvPr>
        </p:nvCxnSpPr>
        <p:spPr>
          <a:xfrm>
            <a:off x="554736"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1" name="2. Slide Title">
            <a:extLst>
              <a:ext uri="{FF2B5EF4-FFF2-40B4-BE49-F238E27FC236}">
                <a16:creationId xmlns:a16="http://schemas.microsoft.com/office/drawing/2014/main" id="{7387EF73-467A-4B89-B365-A62C8CF7BE39}"/>
              </a:ext>
            </a:extLst>
          </p:cNvPr>
          <p:cNvSpPr>
            <a:spLocks noGrp="1"/>
          </p:cNvSpPr>
          <p:nvPr>
            <p:ph type="title"/>
            <p:custDataLst>
              <p:tags r:id="rId12"/>
            </p:custDataLst>
          </p:nvPr>
        </p:nvSpPr>
        <p:spPr>
          <a:xfrm>
            <a:off x="554736" y="182372"/>
            <a:ext cx="7918704" cy="731520"/>
          </a:xfrm>
        </p:spPr>
        <p:txBody>
          <a:bodyPr/>
          <a:lstStyle>
            <a:lvl1pPr>
              <a:defRPr>
                <a:solidFill>
                  <a:schemeClr val="tx2"/>
                </a:solidFill>
              </a:defRPr>
            </a:lvl1pPr>
          </a:lstStyle>
          <a:p>
            <a:r>
              <a:rPr lang="en-US"/>
              <a:t>Click to edit Master title style</a:t>
            </a:r>
            <a:endParaRPr lang="en-US" dirty="0"/>
          </a:p>
        </p:txBody>
      </p:sp>
      <p:sp>
        <p:nvSpPr>
          <p:cNvPr id="27" name="3. Subtitle">
            <a:extLst>
              <a:ext uri="{FF2B5EF4-FFF2-40B4-BE49-F238E27FC236}">
                <a16:creationId xmlns:a16="http://schemas.microsoft.com/office/drawing/2014/main" id="{274629CD-1AB4-49FA-9F53-76F3C2EB06BF}"/>
              </a:ext>
            </a:extLst>
          </p:cNvPr>
          <p:cNvSpPr>
            <a:spLocks noGrp="1"/>
          </p:cNvSpPr>
          <p:nvPr>
            <p:ph type="subTitle" idx="1"/>
            <p:custDataLst>
              <p:tags r:id="rId13"/>
            </p:custDataLst>
          </p:nvPr>
        </p:nvSpPr>
        <p:spPr>
          <a:xfrm>
            <a:off x="554736" y="903861"/>
            <a:ext cx="7918704" cy="276999"/>
          </a:xfrm>
        </p:spPr>
        <p:txBody>
          <a:bodyPr anchor="ctr" anchorCtr="0"/>
          <a:lstStyle>
            <a:lvl1pPr>
              <a:defRPr>
                <a:solidFill>
                  <a:schemeClr val="tx2"/>
                </a:solidFill>
              </a:defRPr>
            </a:lvl1pPr>
          </a:lstStyle>
          <a:p>
            <a:r>
              <a:rPr lang="en-US" sz="1600" dirty="0"/>
              <a:t>Click to edit Master subtitle style</a:t>
            </a:r>
          </a:p>
        </p:txBody>
      </p:sp>
      <p:sp>
        <p:nvSpPr>
          <p:cNvPr id="28" name="1. On-page tracker">
            <a:extLst>
              <a:ext uri="{FF2B5EF4-FFF2-40B4-BE49-F238E27FC236}">
                <a16:creationId xmlns:a16="http://schemas.microsoft.com/office/drawing/2014/main" id="{DF5FDB83-729E-495E-B061-EB75DD93AD7B}"/>
              </a:ext>
            </a:extLst>
          </p:cNvPr>
          <p:cNvSpPr>
            <a:spLocks noGrp="1"/>
          </p:cNvSpPr>
          <p:nvPr>
            <p:ph type="body" sz="quarter" idx="17" hasCustomPrompt="1"/>
            <p:custDataLst>
              <p:tags r:id="rId14"/>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413098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Reverse Contrast 1/2">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B8ACA33-401E-43F4-A170-DD6C5D984D07}"/>
              </a:ext>
            </a:extLst>
          </p:cNvPr>
          <p:cNvGraphicFramePr>
            <a:graphicFrameLocks noChangeAspect="1"/>
          </p:cNvGraphicFramePr>
          <p:nvPr userDrawn="1">
            <p:custDataLst>
              <p:tags r:id="rId2"/>
            </p:custDataLst>
            <p:extLst>
              <p:ext uri="{D42A27DB-BD31-4B8C-83A1-F6EECF244321}">
                <p14:modId xmlns:p14="http://schemas.microsoft.com/office/powerpoint/2010/main" val="13259269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648" name="think-cell Slide" r:id="rId16" imgW="473" imgH="473" progId="TCLayout.ActiveDocument.1">
                  <p:embed/>
                </p:oleObj>
              </mc:Choice>
              <mc:Fallback>
                <p:oleObj name="think-cell Slide" r:id="rId16" imgW="473" imgH="473" progId="TCLayout.ActiveDocument.1">
                  <p:embed/>
                  <p:pic>
                    <p:nvPicPr>
                      <p:cNvPr id="4" name="Object 3" hidden="1">
                        <a:extLst>
                          <a:ext uri="{FF2B5EF4-FFF2-40B4-BE49-F238E27FC236}">
                            <a16:creationId xmlns:a16="http://schemas.microsoft.com/office/drawing/2014/main" id="{DB8ACA33-401E-43F4-A170-DD6C5D984D07}"/>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34231008-BBCB-47D1-91D5-881CAE172F7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0"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2"/>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6" name="2. Slide Title">
            <a:extLst>
              <a:ext uri="{FF2B5EF4-FFF2-40B4-BE49-F238E27FC236}">
                <a16:creationId xmlns:a16="http://schemas.microsoft.com/office/drawing/2014/main" id="{A6572372-0AB1-4E81-BB71-21DAADA26CB0}"/>
              </a:ext>
            </a:extLst>
          </p:cNvPr>
          <p:cNvSpPr>
            <a:spLocks noGrp="1"/>
          </p:cNvSpPr>
          <p:nvPr>
            <p:ph type="title"/>
            <p:custDataLst>
              <p:tags r:id="rId12"/>
            </p:custDataLst>
          </p:nvPr>
        </p:nvSpPr>
        <p:spPr>
          <a:xfrm>
            <a:off x="554736" y="182372"/>
            <a:ext cx="5065776" cy="731520"/>
          </a:xfrm>
        </p:spPr>
        <p:txBody>
          <a:bodyPr/>
          <a:lstStyle>
            <a:lvl1pPr>
              <a:defRPr>
                <a:solidFill>
                  <a:schemeClr val="tx1"/>
                </a:solidFill>
              </a:defRPr>
            </a:lvl1pPr>
          </a:lstStyle>
          <a:p>
            <a:r>
              <a:rPr lang="en-US"/>
              <a:t>Click to edit Master title style</a:t>
            </a:r>
            <a:endParaRPr lang="en-US" dirty="0"/>
          </a:p>
        </p:txBody>
      </p:sp>
      <p:sp>
        <p:nvSpPr>
          <p:cNvPr id="21" name="3. Subtitle">
            <a:extLst>
              <a:ext uri="{FF2B5EF4-FFF2-40B4-BE49-F238E27FC236}">
                <a16:creationId xmlns:a16="http://schemas.microsoft.com/office/drawing/2014/main" id="{ECA9DF7A-E368-4E06-81DB-9573DB7F92EA}"/>
              </a:ext>
            </a:extLst>
          </p:cNvPr>
          <p:cNvSpPr>
            <a:spLocks noGrp="1"/>
          </p:cNvSpPr>
          <p:nvPr>
            <p:ph type="subTitle" idx="1"/>
            <p:custDataLst>
              <p:tags r:id="rId13"/>
            </p:custDataLst>
          </p:nvPr>
        </p:nvSpPr>
        <p:spPr>
          <a:xfrm>
            <a:off x="554736" y="903861"/>
            <a:ext cx="5065776" cy="276999"/>
          </a:xfrm>
        </p:spPr>
        <p:txBody>
          <a:bodyPr anchor="ctr" anchorCtr="0"/>
          <a:lstStyle>
            <a:lvl1pPr>
              <a:defRPr>
                <a:solidFill>
                  <a:schemeClr val="tx1"/>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0343DE71-74EF-4CF3-AB14-F26D42418051}"/>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17810949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Reverse 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2403159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72"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570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7"/>
            </p:custDataLst>
          </p:nvPr>
        </p:nvCxnSpPr>
        <p:spPr bwMode="black">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8"/>
            </p:custDataLst>
          </p:nvPr>
        </p:nvCxnSpPr>
        <p:spPr>
          <a:xfrm>
            <a:off x="4672584"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9"/>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10"/>
            </p:custDataLst>
          </p:nvPr>
        </p:nvCxnSpPr>
        <p:spPr>
          <a:xfrm>
            <a:off x="4672584"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61BAB226-116B-4061-AAA6-FA0B19E0A17E}"/>
              </a:ext>
            </a:extLst>
          </p:cNvPr>
          <p:cNvSpPr>
            <a:spLocks noGrp="1"/>
          </p:cNvSpPr>
          <p:nvPr>
            <p:ph type="title"/>
            <p:custDataLst>
              <p:tags r:id="rId12"/>
            </p:custDataLst>
          </p:nvPr>
        </p:nvSpPr>
        <p:spPr>
          <a:xfrm>
            <a:off x="554736" y="2743200"/>
            <a:ext cx="3465576" cy="770400"/>
          </a:xfrm>
        </p:spPr>
        <p:txBody>
          <a:bodyPr/>
          <a:lstStyle>
            <a:lvl1pPr>
              <a:defRPr>
                <a:solidFill>
                  <a:schemeClr val="tx1"/>
                </a:solidFill>
              </a:defRPr>
            </a:lvl1pPr>
          </a:lstStyle>
          <a:p>
            <a:r>
              <a:rPr lang="en-US" dirty="0"/>
              <a:t>Click to edit Master title style</a:t>
            </a:r>
          </a:p>
        </p:txBody>
      </p:sp>
      <p:sp>
        <p:nvSpPr>
          <p:cNvPr id="22" name="3. Subtitle">
            <a:extLst>
              <a:ext uri="{FF2B5EF4-FFF2-40B4-BE49-F238E27FC236}">
                <a16:creationId xmlns:a16="http://schemas.microsoft.com/office/drawing/2014/main" id="{901EC9FA-65C7-4AC6-A9AC-B43BD4264291}"/>
              </a:ext>
            </a:extLst>
          </p:cNvPr>
          <p:cNvSpPr>
            <a:spLocks noGrp="1"/>
          </p:cNvSpPr>
          <p:nvPr>
            <p:ph type="subTitle" idx="1"/>
            <p:custDataLst>
              <p:tags r:id="rId13"/>
            </p:custDataLst>
          </p:nvPr>
        </p:nvSpPr>
        <p:spPr>
          <a:xfrm>
            <a:off x="554736" y="3661200"/>
            <a:ext cx="3465576" cy="244800"/>
          </a:xfrm>
        </p:spPr>
        <p:txBody>
          <a:bodyPr anchor="ctr" anchorCtr="0"/>
          <a:lstStyle>
            <a:lvl1pPr>
              <a:defRPr>
                <a:solidFill>
                  <a:schemeClr val="tx1"/>
                </a:solidFill>
              </a:defRPr>
            </a:lvl1pPr>
          </a:lstStyle>
          <a:p>
            <a:r>
              <a:rPr lang="en-US" sz="1600" dirty="0"/>
              <a:t>Click to edit Master subtitle style</a:t>
            </a:r>
          </a:p>
        </p:txBody>
      </p:sp>
      <p:sp>
        <p:nvSpPr>
          <p:cNvPr id="23" name="1. On-page tracker">
            <a:extLst>
              <a:ext uri="{FF2B5EF4-FFF2-40B4-BE49-F238E27FC236}">
                <a16:creationId xmlns:a16="http://schemas.microsoft.com/office/drawing/2014/main" id="{A75CDD39-93AC-4160-B69B-06F75E5A85A6}"/>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448018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Reverse 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30004188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696"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5702"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7"/>
            </p:custDataLst>
          </p:nvPr>
        </p:nvCxnSpPr>
        <p:spPr bwMode="black">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8"/>
            </p:custDataLst>
          </p:nvPr>
        </p:nvCxnSpPr>
        <p:spPr>
          <a:xfrm>
            <a:off x="3715757"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9"/>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10"/>
            </p:custDataLst>
          </p:nvPr>
        </p:nvCxnSpPr>
        <p:spPr>
          <a:xfrm>
            <a:off x="3715757"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4" name="2. Slide Title">
            <a:extLst>
              <a:ext uri="{FF2B5EF4-FFF2-40B4-BE49-F238E27FC236}">
                <a16:creationId xmlns:a16="http://schemas.microsoft.com/office/drawing/2014/main" id="{931FDB32-E5DC-4F7F-A1B1-FB3CC830903E}"/>
              </a:ext>
            </a:extLst>
          </p:cNvPr>
          <p:cNvSpPr>
            <a:spLocks noGrp="1"/>
          </p:cNvSpPr>
          <p:nvPr>
            <p:ph type="title" hasCustomPrompt="1"/>
            <p:custDataLst>
              <p:tags r:id="rId12"/>
            </p:custDataLst>
          </p:nvPr>
        </p:nvSpPr>
        <p:spPr>
          <a:xfrm>
            <a:off x="554736" y="2743200"/>
            <a:ext cx="2514600" cy="770400"/>
          </a:xfrm>
        </p:spPr>
        <p:txBody>
          <a:bodyPr/>
          <a:lstStyle>
            <a:lvl1pPr>
              <a:defRPr>
                <a:solidFill>
                  <a:schemeClr val="tx1"/>
                </a:solidFill>
              </a:defRPr>
            </a:lvl1pPr>
          </a:lstStyle>
          <a:p>
            <a:r>
              <a:rPr lang="en-US" dirty="0"/>
              <a:t>Click to edit title style</a:t>
            </a:r>
          </a:p>
        </p:txBody>
      </p:sp>
      <p:sp>
        <p:nvSpPr>
          <p:cNvPr id="25" name="3. Subtitle">
            <a:extLst>
              <a:ext uri="{FF2B5EF4-FFF2-40B4-BE49-F238E27FC236}">
                <a16:creationId xmlns:a16="http://schemas.microsoft.com/office/drawing/2014/main" id="{04057707-3F89-441E-A13E-6FCB40A78D50}"/>
              </a:ext>
            </a:extLst>
          </p:cNvPr>
          <p:cNvSpPr>
            <a:spLocks noGrp="1"/>
          </p:cNvSpPr>
          <p:nvPr>
            <p:ph type="subTitle" idx="1" hasCustomPrompt="1"/>
            <p:custDataLst>
              <p:tags r:id="rId13"/>
            </p:custDataLst>
          </p:nvPr>
        </p:nvSpPr>
        <p:spPr>
          <a:xfrm>
            <a:off x="554736" y="3661200"/>
            <a:ext cx="2514600" cy="493200"/>
          </a:xfrm>
        </p:spPr>
        <p:txBody>
          <a:bodyPr anchor="ctr" anchorCtr="0"/>
          <a:lstStyle>
            <a:lvl1pPr>
              <a:defRPr>
                <a:solidFill>
                  <a:schemeClr val="tx1"/>
                </a:solidFill>
              </a:defRPr>
            </a:lvl1pPr>
          </a:lstStyle>
          <a:p>
            <a:r>
              <a:rPr lang="en-US" sz="1600" dirty="0"/>
              <a:t>Click to edit subtitle style</a:t>
            </a:r>
          </a:p>
        </p:txBody>
      </p:sp>
      <p:sp>
        <p:nvSpPr>
          <p:cNvPr id="26" name="1. On-page tracker">
            <a:extLst>
              <a:ext uri="{FF2B5EF4-FFF2-40B4-BE49-F238E27FC236}">
                <a16:creationId xmlns:a16="http://schemas.microsoft.com/office/drawing/2014/main" id="{95F50EB6-435E-4A8C-B188-9BE2198DB2B9}"/>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9610467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ntrast 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dirty="0"/>
              <a:t>Click to edit Master title style</a:t>
            </a:r>
          </a:p>
        </p:txBody>
      </p:sp>
      <p:sp>
        <p:nvSpPr>
          <p:cNvPr id="10" name="5. Source" hidden="1">
            <a:extLst>
              <a:ext uri="{FF2B5EF4-FFF2-40B4-BE49-F238E27FC236}">
                <a16:creationId xmlns:a16="http://schemas.microsoft.com/office/drawing/2014/main" id="{67B1A162-B59D-4B89-B39B-FBDD9E751175}"/>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4511BB28-C86B-4C18-B1A3-EF33CF458B8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15464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EFB4BF85-6002-4998-80DC-DC1B92544D1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2382874E-5BAC-44EB-9C53-2930F0FC66DC}"/>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24986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ntrast Custom">
    <p:spTree>
      <p:nvGrpSpPr>
        <p:cNvPr id="1" name=""/>
        <p:cNvGrpSpPr/>
        <p:nvPr/>
      </p:nvGrpSpPr>
      <p:grpSpPr>
        <a:xfrm>
          <a:off x="0" y="0"/>
          <a:ext cx="0" cy="0"/>
          <a:chOff x="0" y="0"/>
          <a:chExt cx="0" cy="0"/>
        </a:xfrm>
      </p:grpSpPr>
      <p:sp>
        <p:nvSpPr>
          <p:cNvPr id="4" name="SlideLogoText">
            <a:extLst>
              <a:ext uri="{FF2B5EF4-FFF2-40B4-BE49-F238E27FC236}">
                <a16:creationId xmlns:a16="http://schemas.microsoft.com/office/drawing/2014/main" id="{2F705A80-1DB0-43C3-A71A-9587E6BCC3AD}"/>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5" name="Slide Number">
            <a:extLst>
              <a:ext uri="{FF2B5EF4-FFF2-40B4-BE49-F238E27FC236}">
                <a16:creationId xmlns:a16="http://schemas.microsoft.com/office/drawing/2014/main" id="{4833D5AF-2A75-4978-AA54-00BA594BBA72}"/>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8684DB6-320C-4E95-A29C-791B412C816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AD9436C5-E5F5-42BD-9013-D04449180E92}"/>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3196490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ntrast En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491B0EE-37B4-4A8C-9C8F-48909747EA09}"/>
              </a:ext>
            </a:extLst>
          </p:cNvPr>
          <p:cNvGraphicFramePr>
            <a:graphicFrameLocks noChangeAspect="1"/>
          </p:cNvGraphicFramePr>
          <p:nvPr userDrawn="1">
            <p:custDataLst>
              <p:tags r:id="rId2"/>
            </p:custDataLst>
            <p:extLst>
              <p:ext uri="{D42A27DB-BD31-4B8C-83A1-F6EECF244321}">
                <p14:modId xmlns:p14="http://schemas.microsoft.com/office/powerpoint/2010/main" val="33844785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720" name="think-cell Slide" r:id="rId7" imgW="344" imgH="344" progId="TCLayout.ActiveDocument.1">
                  <p:embed/>
                </p:oleObj>
              </mc:Choice>
              <mc:Fallback>
                <p:oleObj name="think-cell Slide" r:id="rId7" imgW="344" imgH="344" progId="TCLayout.ActiveDocument.1">
                  <p:embed/>
                  <p:pic>
                    <p:nvPicPr>
                      <p:cNvPr id="2" name="Object 1" hidden="1">
                        <a:extLst>
                          <a:ext uri="{FF2B5EF4-FFF2-40B4-BE49-F238E27FC236}">
                            <a16:creationId xmlns:a16="http://schemas.microsoft.com/office/drawing/2014/main" id="{D491B0EE-37B4-4A8C-9C8F-48909747EA09}"/>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pic>
        <p:nvPicPr>
          <p:cNvPr id="11" name="Partnership">
            <a:extLst>
              <a:ext uri="{FF2B5EF4-FFF2-40B4-BE49-F238E27FC236}">
                <a16:creationId xmlns:a16="http://schemas.microsoft.com/office/drawing/2014/main" id="{FCA4B8D5-471D-4239-A62C-7BEFF7AC42FA}"/>
              </a:ext>
            </a:extLst>
          </p:cNvPr>
          <p:cNvPicPr>
            <a:picLocks noChangeAspect="1"/>
          </p:cNvPicPr>
          <p:nvPr userDrawn="1"/>
        </p:nvPicPr>
        <p:blipFill>
          <a:blip r:embed="rId9"/>
          <a:stretch>
            <a:fillRect/>
          </a:stretch>
        </p:blipFill>
        <p:spPr>
          <a:xfrm>
            <a:off x="0" y="0"/>
            <a:ext cx="12192000" cy="6858000"/>
          </a:xfrm>
          <a:prstGeom prst="rect">
            <a:avLst/>
          </a:prstGeom>
        </p:spPr>
      </p:pic>
      <p:grpSp>
        <p:nvGrpSpPr>
          <p:cNvPr id="6" name="LogoImage">
            <a:extLst>
              <a:ext uri="{FF2B5EF4-FFF2-40B4-BE49-F238E27FC236}">
                <a16:creationId xmlns:a16="http://schemas.microsoft.com/office/drawing/2014/main" id="{280FE25E-C8A9-4A63-9254-D200989A2E09}"/>
              </a:ext>
            </a:extLst>
          </p:cNvPr>
          <p:cNvGrpSpPr>
            <a:grpSpLocks noChangeAspect="1"/>
          </p:cNvGrpSpPr>
          <p:nvPr userDrawn="1">
            <p:custDataLst>
              <p:tags r:id="rId3"/>
            </p:custDataLst>
          </p:nvPr>
        </p:nvGrpSpPr>
        <p:grpSpPr bwMode="black">
          <a:xfrm>
            <a:off x="549271" y="481161"/>
            <a:ext cx="1893202" cy="585216"/>
            <a:chOff x="0" y="973"/>
            <a:chExt cx="7680" cy="2374"/>
          </a:xfrm>
        </p:grpSpPr>
        <p:sp>
          <p:nvSpPr>
            <p:cNvPr id="8" name="AutoShape 3">
              <a:extLst>
                <a:ext uri="{FF2B5EF4-FFF2-40B4-BE49-F238E27FC236}">
                  <a16:creationId xmlns:a16="http://schemas.microsoft.com/office/drawing/2014/main" id="{FD120780-E7D0-42EA-AB5A-363335299EBE}"/>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9" name="Freeform 5">
              <a:extLst>
                <a:ext uri="{FF2B5EF4-FFF2-40B4-BE49-F238E27FC236}">
                  <a16:creationId xmlns:a16="http://schemas.microsoft.com/office/drawing/2014/main" id="{A9C60168-96E8-4CC3-91EC-B2F7F57959D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0" name="5. Source" hidden="1">
            <a:extLst>
              <a:ext uri="{FF2B5EF4-FFF2-40B4-BE49-F238E27FC236}">
                <a16:creationId xmlns:a16="http://schemas.microsoft.com/office/drawing/2014/main" id="{EED9D83D-9CC3-45F3-876D-CC42BC0B70E0}"/>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677900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9" name="Slide Number">
            <a:extLst>
              <a:ext uri="{FF2B5EF4-FFF2-40B4-BE49-F238E27FC236}">
                <a16:creationId xmlns:a16="http://schemas.microsoft.com/office/drawing/2014/main" id="{2BF771FC-DD10-42B6-A51E-7F1E26F8184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2A77292F-0F7C-43B4-9782-AB706C93BD64}"/>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079707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608D4BB-56F5-4BF1-8C9C-8799BAA8CEEB}"/>
              </a:ext>
            </a:extLst>
          </p:cNvPr>
          <p:cNvGraphicFramePr>
            <a:graphicFrameLocks noChangeAspect="1"/>
          </p:cNvGraphicFramePr>
          <p:nvPr userDrawn="1">
            <p:custDataLst>
              <p:tags r:id="rId2"/>
            </p:custDataLst>
            <p:extLst>
              <p:ext uri="{D42A27DB-BD31-4B8C-83A1-F6EECF244321}">
                <p14:modId xmlns:p14="http://schemas.microsoft.com/office/powerpoint/2010/main" val="27037000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68"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A608D4BB-56F5-4BF1-8C9C-8799BAA8CEEB}"/>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288743A-B5B4-4D5C-9D2C-F17D5A50E4BE}"/>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93000"/>
              </a:lnSpc>
              <a:defRPr sz="4400"/>
            </a:lvl1pPr>
          </a:lstStyle>
          <a:p>
            <a:r>
              <a:rPr lang="en-US"/>
              <a:t>Click to edit Master title style</a:t>
            </a:r>
            <a:endParaRPr lang="en-US" dirty="0"/>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07CA98DC-1A07-45D0-A835-AD1606EE7BA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97063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CD01A5A-D383-4F62-8841-DD0172530759}"/>
              </a:ext>
            </a:extLst>
          </p:cNvPr>
          <p:cNvGraphicFramePr>
            <a:graphicFrameLocks noChangeAspect="1"/>
          </p:cNvGraphicFramePr>
          <p:nvPr userDrawn="1">
            <p:custDataLst>
              <p:tags r:id="rId2"/>
            </p:custDataLst>
            <p:extLst>
              <p:ext uri="{D42A27DB-BD31-4B8C-83A1-F6EECF244321}">
                <p14:modId xmlns:p14="http://schemas.microsoft.com/office/powerpoint/2010/main" val="31372114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92"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2CD01A5A-D383-4F62-8841-DD0172530759}"/>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AC2F000-47EB-4070-866B-EF082C9E102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9" name="Slide Number">
            <a:extLst>
              <a:ext uri="{FF2B5EF4-FFF2-40B4-BE49-F238E27FC236}">
                <a16:creationId xmlns:a16="http://schemas.microsoft.com/office/drawing/2014/main" id="{FAEB6FCE-50CC-4F2B-A5B3-CB508EDFCD46}"/>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469A753E-961A-4AC3-B6E0-4407B9A4AF36}"/>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11697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ext uri="{D42A27DB-BD31-4B8C-83A1-F6EECF244321}">
                <p14:modId xmlns:p14="http://schemas.microsoft.com/office/powerpoint/2010/main" val="37077992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16"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6FAC554-F995-4246-BE36-413D2200D983}"/>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12"/>
            </p:custDataLst>
          </p:nvPr>
        </p:nvSpPr>
        <p:spPr>
          <a:xfrm>
            <a:off x="554736" y="3659644"/>
            <a:ext cx="2514600" cy="492443"/>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2C7757ED-5357-4B01-BB59-15D4406B0FDF}"/>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7036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ext uri="{D42A27DB-BD31-4B8C-83A1-F6EECF244321}">
                <p14:modId xmlns:p14="http://schemas.microsoft.com/office/powerpoint/2010/main" val="23155183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40"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2D2E0F6-5BB5-47A0-8E4A-CD4E6673B19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12"/>
            </p:custDataLst>
          </p:nvPr>
        </p:nvSpPr>
        <p:spPr>
          <a:xfrm>
            <a:off x="554735" y="3659644"/>
            <a:ext cx="3465575" cy="246221"/>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1ADFA379-EDDB-4C62-A3BB-AC227312C688}"/>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692910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31497842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64" name="think-cell Slide" r:id="rId17" imgW="413" imgH="416" progId="TCLayout.ActiveDocument.1">
                  <p:embed/>
                </p:oleObj>
              </mc:Choice>
              <mc:Fallback>
                <p:oleObj name="think-cell Slide" r:id="rId17"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55D849-0DEC-44CD-849F-C8D9C2279FD6}"/>
              </a:ext>
            </a:extLst>
          </p:cNvPr>
          <p:cNvCxnSpPr/>
          <p:nvPr userDrawn="1">
            <p:custDataLst>
              <p:tags r:id="rId11"/>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0" name="1. On-page tracker">
            <a:extLst>
              <a:ext uri="{FF2B5EF4-FFF2-40B4-BE49-F238E27FC236}">
                <a16:creationId xmlns:a16="http://schemas.microsoft.com/office/drawing/2014/main" id="{0E1A178A-6BDC-4A0A-9F92-72F6EB95AD81}"/>
              </a:ext>
            </a:extLst>
          </p:cNvPr>
          <p:cNvSpPr>
            <a:spLocks noGrp="1"/>
          </p:cNvSpPr>
          <p:nvPr>
            <p:ph type="body" sz="quarter" idx="17" hasCustomPrompt="1"/>
            <p:custDataLst>
              <p:tags r:id="rId13"/>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24" name="2. Slide Title">
            <a:extLst>
              <a:ext uri="{FF2B5EF4-FFF2-40B4-BE49-F238E27FC236}">
                <a16:creationId xmlns:a16="http://schemas.microsoft.com/office/drawing/2014/main" id="{06A9E224-CFBD-42B8-A4C0-EFE2C017E523}"/>
              </a:ext>
            </a:extLst>
          </p:cNvPr>
          <p:cNvSpPr>
            <a:spLocks noGrp="1"/>
          </p:cNvSpPr>
          <p:nvPr>
            <p:ph type="title"/>
            <p:custDataLst>
              <p:tags r:id="rId14"/>
            </p:custDataLst>
          </p:nvPr>
        </p:nvSpPr>
        <p:spPr>
          <a:xfrm>
            <a:off x="554736" y="182372"/>
            <a:ext cx="5065776" cy="731520"/>
          </a:xfrm>
        </p:spPr>
        <p:txBody>
          <a:bodyPr/>
          <a:lstStyle/>
          <a:p>
            <a:r>
              <a:rPr lang="en-US"/>
              <a:t>Click to edit Master title style</a:t>
            </a:r>
            <a:endParaRPr lang="en-US" dirty="0"/>
          </a:p>
        </p:txBody>
      </p:sp>
      <p:sp>
        <p:nvSpPr>
          <p:cNvPr id="25" name="3. Subtitle">
            <a:extLst>
              <a:ext uri="{FF2B5EF4-FFF2-40B4-BE49-F238E27FC236}">
                <a16:creationId xmlns:a16="http://schemas.microsoft.com/office/drawing/2014/main" id="{F7FC2EC4-28A5-4B24-B46C-79BCB0964344}"/>
              </a:ext>
            </a:extLst>
          </p:cNvPr>
          <p:cNvSpPr>
            <a:spLocks noGrp="1"/>
          </p:cNvSpPr>
          <p:nvPr>
            <p:ph type="subTitle" idx="1"/>
            <p:custDataLst>
              <p:tags r:id="rId15"/>
            </p:custDataLst>
          </p:nvPr>
        </p:nvSpPr>
        <p:spPr>
          <a:xfrm>
            <a:off x="554736" y="903861"/>
            <a:ext cx="5065776"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60546789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tags" Target="../tags/tag3.xml"/><Relationship Id="rId26" Type="http://schemas.openxmlformats.org/officeDocument/2006/relationships/tags" Target="../tags/tag11.xml"/><Relationship Id="rId39" Type="http://schemas.openxmlformats.org/officeDocument/2006/relationships/tags" Target="../tags/tag24.xml"/><Relationship Id="rId21" Type="http://schemas.openxmlformats.org/officeDocument/2006/relationships/tags" Target="../tags/tag6.xml"/><Relationship Id="rId34" Type="http://schemas.openxmlformats.org/officeDocument/2006/relationships/tags" Target="../tags/tag19.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tags" Target="../tags/tag5.xml"/><Relationship Id="rId29" Type="http://schemas.openxmlformats.org/officeDocument/2006/relationships/tags" Target="../tags/tag14.xml"/><Relationship Id="rId41"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9.xml"/><Relationship Id="rId32" Type="http://schemas.openxmlformats.org/officeDocument/2006/relationships/tags" Target="../tags/tag17.xml"/><Relationship Id="rId37" Type="http://schemas.openxmlformats.org/officeDocument/2006/relationships/tags" Target="../tags/tag22.xml"/><Relationship Id="rId40"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tags" Target="../tags/tag8.xml"/><Relationship Id="rId28" Type="http://schemas.openxmlformats.org/officeDocument/2006/relationships/tags" Target="../tags/tag13.xml"/><Relationship Id="rId36" Type="http://schemas.openxmlformats.org/officeDocument/2006/relationships/tags" Target="../tags/tag21.xml"/><Relationship Id="rId10" Type="http://schemas.openxmlformats.org/officeDocument/2006/relationships/slideLayout" Target="../slideLayouts/slideLayout10.xml"/><Relationship Id="rId19" Type="http://schemas.openxmlformats.org/officeDocument/2006/relationships/tags" Target="../tags/tag4.xml"/><Relationship Id="rId31" Type="http://schemas.openxmlformats.org/officeDocument/2006/relationships/tags" Target="../tags/tag1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7.xml"/><Relationship Id="rId27" Type="http://schemas.openxmlformats.org/officeDocument/2006/relationships/tags" Target="../tags/tag12.xml"/><Relationship Id="rId30" Type="http://schemas.openxmlformats.org/officeDocument/2006/relationships/tags" Target="../tags/tag15.xml"/><Relationship Id="rId35" Type="http://schemas.openxmlformats.org/officeDocument/2006/relationships/tags" Target="../tags/tag20.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tags" Target="../tags/tag2.xml"/><Relationship Id="rId25" Type="http://schemas.openxmlformats.org/officeDocument/2006/relationships/tags" Target="../tags/tag10.xml"/><Relationship Id="rId33" Type="http://schemas.openxmlformats.org/officeDocument/2006/relationships/tags" Target="../tags/tag18.xml"/><Relationship Id="rId38" Type="http://schemas.openxmlformats.org/officeDocument/2006/relationships/tags" Target="../tags/tag2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theme" Target="../theme/theme2.xml"/><Relationship Id="rId26" Type="http://schemas.openxmlformats.org/officeDocument/2006/relationships/tags" Target="../tags/tag148.xml"/><Relationship Id="rId39" Type="http://schemas.openxmlformats.org/officeDocument/2006/relationships/tags" Target="../tags/tag161.xml"/><Relationship Id="rId21" Type="http://schemas.openxmlformats.org/officeDocument/2006/relationships/tags" Target="../tags/tag143.xml"/><Relationship Id="rId34" Type="http://schemas.openxmlformats.org/officeDocument/2006/relationships/tags" Target="../tags/tag156.xml"/><Relationship Id="rId42" Type="http://schemas.openxmlformats.org/officeDocument/2006/relationships/tags" Target="../tags/tag164.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tags" Target="../tags/tag142.xml"/><Relationship Id="rId29" Type="http://schemas.openxmlformats.org/officeDocument/2006/relationships/tags" Target="../tags/tag151.xml"/><Relationship Id="rId41" Type="http://schemas.openxmlformats.org/officeDocument/2006/relationships/tags" Target="../tags/tag163.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tags" Target="../tags/tag146.xml"/><Relationship Id="rId32" Type="http://schemas.openxmlformats.org/officeDocument/2006/relationships/tags" Target="../tags/tag154.xml"/><Relationship Id="rId37" Type="http://schemas.openxmlformats.org/officeDocument/2006/relationships/tags" Target="../tags/tag159.xml"/><Relationship Id="rId40" Type="http://schemas.openxmlformats.org/officeDocument/2006/relationships/tags" Target="../tags/tag162.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tags" Target="../tags/tag145.xml"/><Relationship Id="rId28" Type="http://schemas.openxmlformats.org/officeDocument/2006/relationships/tags" Target="../tags/tag150.xml"/><Relationship Id="rId36" Type="http://schemas.openxmlformats.org/officeDocument/2006/relationships/tags" Target="../tags/tag158.xml"/><Relationship Id="rId10" Type="http://schemas.openxmlformats.org/officeDocument/2006/relationships/slideLayout" Target="../slideLayouts/slideLayout24.xml"/><Relationship Id="rId19" Type="http://schemas.openxmlformats.org/officeDocument/2006/relationships/vmlDrawing" Target="../drawings/vmlDrawing12.vml"/><Relationship Id="rId31" Type="http://schemas.openxmlformats.org/officeDocument/2006/relationships/tags" Target="../tags/tag153.xml"/><Relationship Id="rId44" Type="http://schemas.openxmlformats.org/officeDocument/2006/relationships/image" Target="../media/image2.emf"/><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ags" Target="../tags/tag144.xml"/><Relationship Id="rId27" Type="http://schemas.openxmlformats.org/officeDocument/2006/relationships/tags" Target="../tags/tag149.xml"/><Relationship Id="rId30" Type="http://schemas.openxmlformats.org/officeDocument/2006/relationships/tags" Target="../tags/tag152.xml"/><Relationship Id="rId35" Type="http://schemas.openxmlformats.org/officeDocument/2006/relationships/tags" Target="../tags/tag157.xml"/><Relationship Id="rId43" Type="http://schemas.openxmlformats.org/officeDocument/2006/relationships/oleObject" Target="../embeddings/oleObject12.bin"/><Relationship Id="rId8" Type="http://schemas.openxmlformats.org/officeDocument/2006/relationships/slideLayout" Target="../slideLayouts/slideLayout22.xml"/><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tags" Target="../tags/tag147.xml"/><Relationship Id="rId33" Type="http://schemas.openxmlformats.org/officeDocument/2006/relationships/tags" Target="../tags/tag155.xml"/><Relationship Id="rId38" Type="http://schemas.openxmlformats.org/officeDocument/2006/relationships/tags" Target="../tags/tag1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17"/>
            </p:custDataLst>
            <p:extLst>
              <p:ext uri="{D42A27DB-BD31-4B8C-83A1-F6EECF244321}">
                <p14:modId xmlns:p14="http://schemas.microsoft.com/office/powerpoint/2010/main" val="35546408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96" name="think-cell Slide" r:id="rId40" imgW="413" imgH="416" progId="TCLayout.ActiveDocument.1">
                  <p:embed/>
                </p:oleObj>
              </mc:Choice>
              <mc:Fallback>
                <p:oleObj name="think-cell Slide" r:id="rId40" imgW="413" imgH="416" progId="TCLayout.ActiveDocument.1">
                  <p:embed/>
                  <p:pic>
                    <p:nvPicPr>
                      <p:cNvPr id="3" name="Object 2" hidden="1">
                        <a:extLst>
                          <a:ext uri="{FF2B5EF4-FFF2-40B4-BE49-F238E27FC236}">
                            <a16:creationId xmlns:a16="http://schemas.microsoft.com/office/drawing/2014/main" id="{4BC40847-AF8B-4097-9A07-2349A751A051}"/>
                          </a:ext>
                        </a:extLst>
                      </p:cNvPr>
                      <p:cNvPicPr/>
                      <p:nvPr/>
                    </p:nvPicPr>
                    <p:blipFill>
                      <a:blip r:embed="rId4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194173E-7BB3-47F4-8EAD-18BFC563F97A}"/>
              </a:ext>
            </a:extLst>
          </p:cNvPr>
          <p:cNvSpPr/>
          <p:nvPr userDrawn="1">
            <p:custDataLst>
              <p:tags r:id="rId18"/>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19"/>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0"/>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1"/>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2"/>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3"/>
            </p:custDataLst>
          </p:nvPr>
        </p:nvSpPr>
        <p:spPr>
          <a:xfrm>
            <a:off x="554736" y="172212"/>
            <a:ext cx="11082528" cy="731520"/>
          </a:xfrm>
          <a:prstGeom prst="rect">
            <a:avLst/>
          </a:prstGeom>
        </p:spPr>
        <p:txBody>
          <a:bodyPr vert="horz" wrap="square" lIns="0" tIns="0" rIns="0" bIns="0" rtlCol="0" anchor="b" anchorCtr="0">
            <a:noAutofit/>
          </a:bodyPr>
          <a:lstStyle/>
          <a:p>
            <a:r>
              <a:rPr lang="en-US"/>
              <a:t>Click to edit Master title style</a:t>
            </a:r>
            <a:endParaRPr lang="en-US" dirty="0"/>
          </a:p>
        </p:txBody>
      </p:sp>
      <p:sp>
        <p:nvSpPr>
          <p:cNvPr id="58" name="Text Placeholder 2">
            <a:extLst>
              <a:ext uri="{FF2B5EF4-FFF2-40B4-BE49-F238E27FC236}">
                <a16:creationId xmlns:a16="http://schemas.microsoft.com/office/drawing/2014/main" id="{192DB789-515B-4504-BE53-6445F2427687}"/>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custDataLst>
              <p:tags r:id="rId24"/>
            </p:custDataLst>
          </p:nvPr>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grpSp>
        <p:nvGrpSpPr>
          <p:cNvPr id="187" name="LegendBoxes" hidden="1">
            <a:extLst>
              <a:ext uri="{FF2B5EF4-FFF2-40B4-BE49-F238E27FC236}">
                <a16:creationId xmlns:a16="http://schemas.microsoft.com/office/drawing/2014/main" id="{5048A9C9-0655-49B2-A283-6A54678F321B}"/>
              </a:ext>
            </a:extLst>
          </p:cNvPr>
          <p:cNvGrpSpPr/>
          <p:nvPr userDrawn="1"/>
        </p:nvGrpSpPr>
        <p:grpSpPr>
          <a:xfrm>
            <a:off x="10728000" y="4323600"/>
            <a:ext cx="984864" cy="1717282"/>
            <a:chOff x="9585951" y="2980105"/>
            <a:chExt cx="984864" cy="1717282"/>
          </a:xfrm>
        </p:grpSpPr>
        <p:sp>
          <p:nvSpPr>
            <p:cNvPr id="188" name="RectangleLegend1">
              <a:extLst>
                <a:ext uri="{FF2B5EF4-FFF2-40B4-BE49-F238E27FC236}">
                  <a16:creationId xmlns:a16="http://schemas.microsoft.com/office/drawing/2014/main" id="{8F219674-AEDF-41A7-B3C3-07BD8D165776}"/>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2">
              <a:extLst>
                <a:ext uri="{FF2B5EF4-FFF2-40B4-BE49-F238E27FC236}">
                  <a16:creationId xmlns:a16="http://schemas.microsoft.com/office/drawing/2014/main" id="{76884974-3CCD-4F11-B109-02708F18B04E}"/>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3">
              <a:extLst>
                <a:ext uri="{FF2B5EF4-FFF2-40B4-BE49-F238E27FC236}">
                  <a16:creationId xmlns:a16="http://schemas.microsoft.com/office/drawing/2014/main" id="{D440B2EC-6FE5-4259-BA11-DC2E3B68E637}"/>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RectangleLegend4">
              <a:extLst>
                <a:ext uri="{FF2B5EF4-FFF2-40B4-BE49-F238E27FC236}">
                  <a16:creationId xmlns:a16="http://schemas.microsoft.com/office/drawing/2014/main" id="{52FE9D34-332E-47CD-94B8-12A069181C03}"/>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2" name="RectangleLegend5">
              <a:extLst>
                <a:ext uri="{FF2B5EF4-FFF2-40B4-BE49-F238E27FC236}">
                  <a16:creationId xmlns:a16="http://schemas.microsoft.com/office/drawing/2014/main" id="{1D6EA8D9-42BE-4743-876B-1050D1436021}"/>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3" name="Legend1">
              <a:extLst>
                <a:ext uri="{FF2B5EF4-FFF2-40B4-BE49-F238E27FC236}">
                  <a16:creationId xmlns:a16="http://schemas.microsoft.com/office/drawing/2014/main" id="{50F3208A-D1A9-4DEE-B968-1381D0DE88E8}"/>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2">
              <a:extLst>
                <a:ext uri="{FF2B5EF4-FFF2-40B4-BE49-F238E27FC236}">
                  <a16:creationId xmlns:a16="http://schemas.microsoft.com/office/drawing/2014/main" id="{69AC8C80-52E4-4497-A147-009E23FB42A5}"/>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3">
              <a:extLst>
                <a:ext uri="{FF2B5EF4-FFF2-40B4-BE49-F238E27FC236}">
                  <a16:creationId xmlns:a16="http://schemas.microsoft.com/office/drawing/2014/main" id="{218BEB5C-C19E-451D-B538-56A492CF74C6}"/>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6" name="Legend4">
              <a:extLst>
                <a:ext uri="{FF2B5EF4-FFF2-40B4-BE49-F238E27FC236}">
                  <a16:creationId xmlns:a16="http://schemas.microsoft.com/office/drawing/2014/main" id="{B77C1590-32D9-4A52-8AF0-454D06E80BF2}"/>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7" name="Legend5">
              <a:extLst>
                <a:ext uri="{FF2B5EF4-FFF2-40B4-BE49-F238E27FC236}">
                  <a16:creationId xmlns:a16="http://schemas.microsoft.com/office/drawing/2014/main" id="{A40A9DB6-E1B2-47A6-8B66-4FCDC31DD60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8" name="LegendMoons" hidden="1">
            <a:extLst>
              <a:ext uri="{FF2B5EF4-FFF2-40B4-BE49-F238E27FC236}">
                <a16:creationId xmlns:a16="http://schemas.microsoft.com/office/drawing/2014/main" id="{DDFB4BFF-188C-450D-B4D3-DF8BD2DB3D7F}"/>
              </a:ext>
            </a:extLst>
          </p:cNvPr>
          <p:cNvGrpSpPr/>
          <p:nvPr userDrawn="1"/>
        </p:nvGrpSpPr>
        <p:grpSpPr>
          <a:xfrm>
            <a:off x="10692000" y="1339200"/>
            <a:ext cx="1023616" cy="1731859"/>
            <a:chOff x="7723680" y="1702457"/>
            <a:chExt cx="1023616" cy="1731859"/>
          </a:xfrm>
        </p:grpSpPr>
        <p:sp>
          <p:nvSpPr>
            <p:cNvPr id="149" name="Legend1">
              <a:extLst>
                <a:ext uri="{FF2B5EF4-FFF2-40B4-BE49-F238E27FC236}">
                  <a16:creationId xmlns:a16="http://schemas.microsoft.com/office/drawing/2014/main" id="{66D8D147-F2B4-4250-9C41-767555E14320}"/>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2">
              <a:extLst>
                <a:ext uri="{FF2B5EF4-FFF2-40B4-BE49-F238E27FC236}">
                  <a16:creationId xmlns:a16="http://schemas.microsoft.com/office/drawing/2014/main" id="{E9DCC6EC-92E6-47D0-B23D-94365AC17441}"/>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3">
              <a:extLst>
                <a:ext uri="{FF2B5EF4-FFF2-40B4-BE49-F238E27FC236}">
                  <a16:creationId xmlns:a16="http://schemas.microsoft.com/office/drawing/2014/main" id="{8451F4C0-E484-44FD-B923-EE0B1E1D1274}"/>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2" name="Legend4">
              <a:extLst>
                <a:ext uri="{FF2B5EF4-FFF2-40B4-BE49-F238E27FC236}">
                  <a16:creationId xmlns:a16="http://schemas.microsoft.com/office/drawing/2014/main" id="{508A2D78-9A17-4FB2-A405-02E4BB25DD6C}"/>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3" name="Legend5">
              <a:extLst>
                <a:ext uri="{FF2B5EF4-FFF2-40B4-BE49-F238E27FC236}">
                  <a16:creationId xmlns:a16="http://schemas.microsoft.com/office/drawing/2014/main" id="{CF32E1C9-EF64-41BC-8B8E-B7FED880E653}"/>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4" name="MoonLegend1">
              <a:extLst>
                <a:ext uri="{FF2B5EF4-FFF2-40B4-BE49-F238E27FC236}">
                  <a16:creationId xmlns:a16="http://schemas.microsoft.com/office/drawing/2014/main" id="{496CCEDB-0BDA-47D9-9BA4-03BD59D6EEC2}"/>
                </a:ext>
              </a:extLst>
            </p:cNvPr>
            <p:cNvGrpSpPr>
              <a:grpSpLocks noChangeAspect="1"/>
            </p:cNvGrpSpPr>
            <p:nvPr>
              <p:custDataLst>
                <p:tags r:id="rId25"/>
              </p:custDataLst>
            </p:nvPr>
          </p:nvGrpSpPr>
          <p:grpSpPr>
            <a:xfrm>
              <a:off x="7723680" y="1702457"/>
              <a:ext cx="228600" cy="228600"/>
              <a:chOff x="762000" y="1270000"/>
              <a:chExt cx="254000" cy="254000"/>
            </a:xfrm>
          </p:grpSpPr>
          <p:sp>
            <p:nvSpPr>
              <p:cNvPr id="167" name="Oval 166">
                <a:extLst>
                  <a:ext uri="{FF2B5EF4-FFF2-40B4-BE49-F238E27FC236}">
                    <a16:creationId xmlns:a16="http://schemas.microsoft.com/office/drawing/2014/main" id="{F21E8F0F-ACA9-405E-8484-3FE9B6124FFD}"/>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8" name="Arc 167" hidden="1">
                <a:extLst>
                  <a:ext uri="{FF2B5EF4-FFF2-40B4-BE49-F238E27FC236}">
                    <a16:creationId xmlns:a16="http://schemas.microsoft.com/office/drawing/2014/main" id="{315D8D40-04AC-475B-AFC0-F08E492D131D}"/>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2">
              <a:extLst>
                <a:ext uri="{FF2B5EF4-FFF2-40B4-BE49-F238E27FC236}">
                  <a16:creationId xmlns:a16="http://schemas.microsoft.com/office/drawing/2014/main" id="{BCF3BE62-91BA-488B-84C7-3FE20CFBDB9A}"/>
                </a:ext>
              </a:extLst>
            </p:cNvPr>
            <p:cNvGrpSpPr>
              <a:grpSpLocks noChangeAspect="1"/>
            </p:cNvGrpSpPr>
            <p:nvPr>
              <p:custDataLst>
                <p:tags r:id="rId26"/>
              </p:custDataLst>
            </p:nvPr>
          </p:nvGrpSpPr>
          <p:grpSpPr>
            <a:xfrm>
              <a:off x="7723680" y="2078270"/>
              <a:ext cx="228600" cy="228600"/>
              <a:chOff x="762000" y="1270000"/>
              <a:chExt cx="254000" cy="254000"/>
            </a:xfrm>
          </p:grpSpPr>
          <p:sp>
            <p:nvSpPr>
              <p:cNvPr id="165" name="Oval 164">
                <a:extLst>
                  <a:ext uri="{FF2B5EF4-FFF2-40B4-BE49-F238E27FC236}">
                    <a16:creationId xmlns:a16="http://schemas.microsoft.com/office/drawing/2014/main" id="{D27FF75E-C9E0-4D28-8F47-85C2D2EE375F}"/>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a:extLst>
                  <a:ext uri="{FF2B5EF4-FFF2-40B4-BE49-F238E27FC236}">
                    <a16:creationId xmlns:a16="http://schemas.microsoft.com/office/drawing/2014/main" id="{BDC4F596-0330-4D95-8A02-83794DACDB00}"/>
                  </a:ext>
                </a:extLst>
              </p:cNvPr>
              <p:cNvSpPr/>
              <p:nvPr>
                <p:custDataLst>
                  <p:tags r:id="rId37"/>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3">
              <a:extLst>
                <a:ext uri="{FF2B5EF4-FFF2-40B4-BE49-F238E27FC236}">
                  <a16:creationId xmlns:a16="http://schemas.microsoft.com/office/drawing/2014/main" id="{E4482EDB-85E9-4926-9441-26A85880E202}"/>
                </a:ext>
              </a:extLst>
            </p:cNvPr>
            <p:cNvGrpSpPr>
              <a:grpSpLocks noChangeAspect="1"/>
            </p:cNvGrpSpPr>
            <p:nvPr>
              <p:custDataLst>
                <p:tags r:id="rId27"/>
              </p:custDataLst>
            </p:nvPr>
          </p:nvGrpSpPr>
          <p:grpSpPr>
            <a:xfrm>
              <a:off x="7723680" y="2454085"/>
              <a:ext cx="228600" cy="228600"/>
              <a:chOff x="762000" y="1270000"/>
              <a:chExt cx="254000" cy="254000"/>
            </a:xfrm>
          </p:grpSpPr>
          <p:sp>
            <p:nvSpPr>
              <p:cNvPr id="163" name="Oval 162">
                <a:extLst>
                  <a:ext uri="{FF2B5EF4-FFF2-40B4-BE49-F238E27FC236}">
                    <a16:creationId xmlns:a16="http://schemas.microsoft.com/office/drawing/2014/main" id="{6B270099-CB45-46A3-8BC6-ADF0FABD3567}"/>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4D910DDA-12F5-450E-85C1-CD98B4A9EE80}"/>
                  </a:ext>
                </a:extLst>
              </p:cNvPr>
              <p:cNvSpPr/>
              <p:nvPr>
                <p:custDataLst>
                  <p:tags r:id="rId35"/>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7" name="MoonLegend4">
              <a:extLst>
                <a:ext uri="{FF2B5EF4-FFF2-40B4-BE49-F238E27FC236}">
                  <a16:creationId xmlns:a16="http://schemas.microsoft.com/office/drawing/2014/main" id="{2606D4D9-DA1B-4BEB-8CC9-41FDA33CC5A0}"/>
                </a:ext>
              </a:extLst>
            </p:cNvPr>
            <p:cNvGrpSpPr>
              <a:grpSpLocks noChangeAspect="1"/>
            </p:cNvGrpSpPr>
            <p:nvPr>
              <p:custDataLst>
                <p:tags r:id="rId28"/>
              </p:custDataLst>
            </p:nvPr>
          </p:nvGrpSpPr>
          <p:grpSpPr>
            <a:xfrm>
              <a:off x="7723680" y="2829900"/>
              <a:ext cx="228600" cy="228600"/>
              <a:chOff x="762000" y="1270000"/>
              <a:chExt cx="254000" cy="254000"/>
            </a:xfrm>
          </p:grpSpPr>
          <p:sp>
            <p:nvSpPr>
              <p:cNvPr id="161" name="Oval 160">
                <a:extLst>
                  <a:ext uri="{FF2B5EF4-FFF2-40B4-BE49-F238E27FC236}">
                    <a16:creationId xmlns:a16="http://schemas.microsoft.com/office/drawing/2014/main" id="{81477097-8655-4968-A993-EA579ADDDBCF}"/>
                  </a:ext>
                </a:extLst>
              </p:cNvPr>
              <p:cNvSpPr/>
              <p:nvPr>
                <p:custDataLst>
                  <p:tags r:id="rId3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EAFFF099-23A4-4400-9308-28EB2E760A74}"/>
                  </a:ext>
                </a:extLst>
              </p:cNvPr>
              <p:cNvSpPr/>
              <p:nvPr>
                <p:custDataLst>
                  <p:tags r:id="rId33"/>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8" name="MoonLegend5">
              <a:extLst>
                <a:ext uri="{FF2B5EF4-FFF2-40B4-BE49-F238E27FC236}">
                  <a16:creationId xmlns:a16="http://schemas.microsoft.com/office/drawing/2014/main" id="{157F392C-3A22-465F-B4F0-A7E9FD7A01A1}"/>
                </a:ext>
              </a:extLst>
            </p:cNvPr>
            <p:cNvGrpSpPr>
              <a:grpSpLocks noChangeAspect="1"/>
            </p:cNvGrpSpPr>
            <p:nvPr>
              <p:custDataLst>
                <p:tags r:id="rId29"/>
              </p:custDataLst>
            </p:nvPr>
          </p:nvGrpSpPr>
          <p:grpSpPr>
            <a:xfrm>
              <a:off x="7723680" y="3205716"/>
              <a:ext cx="228600" cy="228600"/>
              <a:chOff x="762000" y="1270000"/>
              <a:chExt cx="254000" cy="254000"/>
            </a:xfrm>
          </p:grpSpPr>
          <p:sp>
            <p:nvSpPr>
              <p:cNvPr id="159" name="Oval 158">
                <a:extLst>
                  <a:ext uri="{FF2B5EF4-FFF2-40B4-BE49-F238E27FC236}">
                    <a16:creationId xmlns:a16="http://schemas.microsoft.com/office/drawing/2014/main" id="{BE9440E9-0BAB-4509-A556-8A80E9683FAB}"/>
                  </a:ext>
                </a:extLst>
              </p:cNvPr>
              <p:cNvSpPr/>
              <p:nvPr>
                <p:custDataLst>
                  <p:tags r:id="rId3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CA6DB424-2E98-4F1D-87A4-EE09FA805687}"/>
                  </a:ext>
                </a:extLst>
              </p:cNvPr>
              <p:cNvSpPr/>
              <p:nvPr>
                <p:custDataLst>
                  <p:tags r:id="rId31"/>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9" name="Sticker" hidden="1">
            <a:extLst>
              <a:ext uri="{FF2B5EF4-FFF2-40B4-BE49-F238E27FC236}">
                <a16:creationId xmlns:a16="http://schemas.microsoft.com/office/drawing/2014/main" id="{2FA9271D-5EE0-4D66-9FDF-E4D1535949E8}"/>
              </a:ext>
            </a:extLst>
          </p:cNvPr>
          <p:cNvGrpSpPr>
            <a:grpSpLocks noChangeAspect="1"/>
          </p:cNvGrpSpPr>
          <p:nvPr userDrawn="1"/>
        </p:nvGrpSpPr>
        <p:grpSpPr bwMode="gray">
          <a:xfrm>
            <a:off x="558192" y="1289273"/>
            <a:ext cx="429605" cy="156997"/>
            <a:chOff x="8456447" y="272180"/>
            <a:chExt cx="322188" cy="156966"/>
          </a:xfrm>
        </p:grpSpPr>
        <p:sp>
          <p:nvSpPr>
            <p:cNvPr id="170" name="StickerRectangle">
              <a:extLst>
                <a:ext uri="{FF2B5EF4-FFF2-40B4-BE49-F238E27FC236}">
                  <a16:creationId xmlns:a16="http://schemas.microsoft.com/office/drawing/2014/main" id="{27342EFB-A6AF-4379-A9C9-4F8DD97D160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71" name="StickerUnderline">
              <a:extLst>
                <a:ext uri="{FF2B5EF4-FFF2-40B4-BE49-F238E27FC236}">
                  <a16:creationId xmlns:a16="http://schemas.microsoft.com/office/drawing/2014/main" id="{AC518518-EC41-445B-B558-9DBD24A778EA}"/>
                </a:ext>
              </a:extLst>
            </p:cNvPr>
            <p:cNvCxnSpPr>
              <a:cxnSpLocks noChangeShapeType="1"/>
              <a:stCxn id="170" idx="4"/>
              <a:endCxn id="170"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79" name="LegendLines" hidden="1">
            <a:extLst>
              <a:ext uri="{FF2B5EF4-FFF2-40B4-BE49-F238E27FC236}">
                <a16:creationId xmlns:a16="http://schemas.microsoft.com/office/drawing/2014/main" id="{BA3F11B7-574B-46B5-AA05-051B7C0195CA}"/>
              </a:ext>
            </a:extLst>
          </p:cNvPr>
          <p:cNvGrpSpPr/>
          <p:nvPr userDrawn="1"/>
        </p:nvGrpSpPr>
        <p:grpSpPr>
          <a:xfrm>
            <a:off x="10440000" y="3243600"/>
            <a:ext cx="1269335" cy="958286"/>
            <a:chOff x="4372690" y="3739101"/>
            <a:chExt cx="1269335" cy="958286"/>
          </a:xfrm>
        </p:grpSpPr>
        <p:sp>
          <p:nvSpPr>
            <p:cNvPr id="180" name="Legend1">
              <a:extLst>
                <a:ext uri="{FF2B5EF4-FFF2-40B4-BE49-F238E27FC236}">
                  <a16:creationId xmlns:a16="http://schemas.microsoft.com/office/drawing/2014/main" id="{A89F3277-B9B0-4605-94B5-1A0F3CF3FD94}"/>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1" name="Legend2">
              <a:extLst>
                <a:ext uri="{FF2B5EF4-FFF2-40B4-BE49-F238E27FC236}">
                  <a16:creationId xmlns:a16="http://schemas.microsoft.com/office/drawing/2014/main" id="{728FD0F6-6F17-4DBC-A433-275600325C11}"/>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2" name="Legend3">
              <a:extLst>
                <a:ext uri="{FF2B5EF4-FFF2-40B4-BE49-F238E27FC236}">
                  <a16:creationId xmlns:a16="http://schemas.microsoft.com/office/drawing/2014/main" id="{824D0AAE-0E8B-4539-A5E0-724A7C2C5FB7}"/>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3" name="LineLegend3">
              <a:extLst>
                <a:ext uri="{FF2B5EF4-FFF2-40B4-BE49-F238E27FC236}">
                  <a16:creationId xmlns:a16="http://schemas.microsoft.com/office/drawing/2014/main" id="{15B966CE-74A4-42D7-84D1-50EE1BD807B7}"/>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4" name="LineLegend2">
              <a:extLst>
                <a:ext uri="{FF2B5EF4-FFF2-40B4-BE49-F238E27FC236}">
                  <a16:creationId xmlns:a16="http://schemas.microsoft.com/office/drawing/2014/main" id="{4AD11E2E-205C-4B89-BD31-DA18921C3385}"/>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5" name="LineLegend1">
              <a:extLst>
                <a:ext uri="{FF2B5EF4-FFF2-40B4-BE49-F238E27FC236}">
                  <a16:creationId xmlns:a16="http://schemas.microsoft.com/office/drawing/2014/main" id="{393D5D55-EAFF-4EBE-B2CF-AF057C324E68}"/>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2969229741"/>
      </p:ext>
    </p:extLst>
  </p:cSld>
  <p:clrMap bg1="lt1" tx1="dk1" bg2="lt2" tx2="dk2" accent1="accent1" accent2="accent2" accent3="accent3" accent4="accent4" accent5="accent5" accent6="accent6" hlink="hlink" folHlink="folHlink"/>
  <p:sldLayoutIdLst>
    <p:sldLayoutId id="2147483794" r:id="rId1"/>
    <p:sldLayoutId id="2147483654" r:id="rId2"/>
    <p:sldLayoutId id="2147483807" r:id="rId3"/>
    <p:sldLayoutId id="2147483800" r:id="rId4"/>
    <p:sldLayoutId id="2147483659" r:id="rId5"/>
    <p:sldLayoutId id="2147483804" r:id="rId6"/>
    <p:sldLayoutId id="2147483860" r:id="rId7"/>
    <p:sldLayoutId id="2147483856" r:id="rId8"/>
    <p:sldLayoutId id="2147483805" r:id="rId9"/>
    <p:sldLayoutId id="2147483806" r:id="rId10"/>
    <p:sldLayoutId id="2147483882" r:id="rId11"/>
    <p:sldLayoutId id="2147483879" r:id="rId12"/>
    <p:sldLayoutId id="2147483706" r:id="rId13"/>
    <p:sldLayoutId id="2147483718" r:id="rId14"/>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8800E62-ECD5-472D-995B-013B57BB4C07}"/>
              </a:ext>
            </a:extLst>
          </p:cNvPr>
          <p:cNvGraphicFramePr>
            <a:graphicFrameLocks noChangeAspect="1"/>
          </p:cNvGraphicFramePr>
          <p:nvPr userDrawn="1">
            <p:custDataLst>
              <p:tags r:id="rId20"/>
            </p:custDataLst>
            <p:extLst>
              <p:ext uri="{D42A27DB-BD31-4B8C-83A1-F6EECF244321}">
                <p14:modId xmlns:p14="http://schemas.microsoft.com/office/powerpoint/2010/main" val="5381878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408" name="think-cell Slide" r:id="rId43" imgW="344" imgH="344" progId="TCLayout.ActiveDocument.1">
                  <p:embed/>
                </p:oleObj>
              </mc:Choice>
              <mc:Fallback>
                <p:oleObj name="think-cell Slide" r:id="rId43" imgW="344" imgH="344" progId="TCLayout.ActiveDocument.1">
                  <p:embed/>
                  <p:pic>
                    <p:nvPicPr>
                      <p:cNvPr id="3" name="Object 2" hidden="1">
                        <a:extLst>
                          <a:ext uri="{FF2B5EF4-FFF2-40B4-BE49-F238E27FC236}">
                            <a16:creationId xmlns:a16="http://schemas.microsoft.com/office/drawing/2014/main" id="{08800E62-ECD5-472D-995B-013B57BB4C07}"/>
                          </a:ext>
                        </a:extLst>
                      </p:cNvPr>
                      <p:cNvPicPr/>
                      <p:nvPr/>
                    </p:nvPicPr>
                    <p:blipFill>
                      <a:blip r:embed="rId44"/>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1744EB-7E76-4AE2-88F6-C0D4CE03B5BB}"/>
              </a:ext>
            </a:extLst>
          </p:cNvPr>
          <p:cNvSpPr/>
          <p:nvPr userDrawn="1">
            <p:custDataLst>
              <p:tags r:id="rId21"/>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22"/>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3"/>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4"/>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53" name="2. Slide Title">
            <a:extLst>
              <a:ext uri="{FF2B5EF4-FFF2-40B4-BE49-F238E27FC236}">
                <a16:creationId xmlns:a16="http://schemas.microsoft.com/office/drawing/2014/main" id="{7C8D601E-A2E1-4979-AE83-B694B9829662}"/>
              </a:ext>
            </a:extLst>
          </p:cNvPr>
          <p:cNvSpPr>
            <a:spLocks noGrp="1"/>
          </p:cNvSpPr>
          <p:nvPr>
            <p:ph type="title"/>
            <p:custDataLst>
              <p:tags r:id="rId25"/>
            </p:custDataLst>
          </p:nvPr>
        </p:nvSpPr>
        <p:spPr>
          <a:xfrm>
            <a:off x="554736" y="172212"/>
            <a:ext cx="11082528" cy="731520"/>
          </a:xfrm>
          <a:prstGeom prst="rect">
            <a:avLst/>
          </a:prstGeom>
        </p:spPr>
        <p:txBody>
          <a:bodyPr vert="horz" wrap="square" lIns="0" tIns="0" rIns="0" bIns="0" rtlCol="0" anchor="b" anchorCtr="0">
            <a:noAutofit/>
          </a:bodyPr>
          <a:lstStyle/>
          <a:p>
            <a:r>
              <a:rPr lang="en-US" dirty="0"/>
              <a:t>Click to edit Master title style</a:t>
            </a:r>
          </a:p>
        </p:txBody>
      </p:sp>
      <p:sp>
        <p:nvSpPr>
          <p:cNvPr id="54" name="Text Placeholder 2">
            <a:extLst>
              <a:ext uri="{FF2B5EF4-FFF2-40B4-BE49-F238E27FC236}">
                <a16:creationId xmlns:a16="http://schemas.microsoft.com/office/drawing/2014/main" id="{6A9C4AD8-E579-4AD3-9B92-5A31AC8DDA01}"/>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5" name="Grid" hidden="1">
            <a:extLst>
              <a:ext uri="{FF2B5EF4-FFF2-40B4-BE49-F238E27FC236}">
                <a16:creationId xmlns:a16="http://schemas.microsoft.com/office/drawing/2014/main" id="{DEFB2FD9-7CD8-4FAE-9553-EBB1883173D8}"/>
              </a:ext>
            </a:extLst>
          </p:cNvPr>
          <p:cNvGrpSpPr/>
          <p:nvPr userDrawn="1">
            <p:custDataLst>
              <p:tags r:id="rId26"/>
            </p:custDataLst>
          </p:nvPr>
        </p:nvGrpSpPr>
        <p:grpSpPr>
          <a:xfrm>
            <a:off x="1524" y="0"/>
            <a:ext cx="12190476" cy="6858000"/>
            <a:chOff x="0" y="0"/>
            <a:chExt cx="12190476" cy="6858000"/>
          </a:xfrm>
        </p:grpSpPr>
        <p:sp>
          <p:nvSpPr>
            <p:cNvPr id="56" name="slide margin">
              <a:extLst>
                <a:ext uri="{FF2B5EF4-FFF2-40B4-BE49-F238E27FC236}">
                  <a16:creationId xmlns:a16="http://schemas.microsoft.com/office/drawing/2014/main" id="{38DD344F-AD20-46A3-A11B-2D82C3344FEC}"/>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57" name="Straight Connector 56">
              <a:extLst>
                <a:ext uri="{FF2B5EF4-FFF2-40B4-BE49-F238E27FC236}">
                  <a16:creationId xmlns:a16="http://schemas.microsoft.com/office/drawing/2014/main" id="{6C7601CF-5E5B-457D-847F-427610DA2FB7}"/>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1F3C21-0066-454F-858F-CF8DE7C15746}"/>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2C2F96-141D-4584-8AFC-7B03AC967AD5}"/>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FFAB406-01C7-4D16-B756-95AABF69356F}"/>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C0947A7-511E-40BC-89AC-7FB57EB8253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13BF7D-FE79-4AD9-BD1E-86E33F888F0B}"/>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9CD20B4-6A15-49A2-A59E-FCCFB641E09C}"/>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8C9107F-AE78-4984-826C-0B2406DAF134}"/>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34F056F-D81A-4196-9B3A-AE8FD5591CB2}"/>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C1E84A-C73C-43D4-BA3C-8DBC74530EF8}"/>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E85AE8D-58C3-4AA0-B6F0-E5B277CA7900}"/>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C36F9C0-4B83-4C02-9FB8-FE87C7414EE2}"/>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33B3485C-D98D-4843-9430-BAB5037871BA}"/>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0" name="Freeform: Shape 69">
              <a:extLst>
                <a:ext uri="{FF2B5EF4-FFF2-40B4-BE49-F238E27FC236}">
                  <a16:creationId xmlns:a16="http://schemas.microsoft.com/office/drawing/2014/main" id="{D4711F5E-C124-4817-92AB-CA50490512E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1" name="Freeform: Shape 70">
              <a:extLst>
                <a:ext uri="{FF2B5EF4-FFF2-40B4-BE49-F238E27FC236}">
                  <a16:creationId xmlns:a16="http://schemas.microsoft.com/office/drawing/2014/main" id="{287B4A93-F9FF-464C-9429-7F0508C752D8}"/>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2" name="Freeform: Shape 71">
              <a:extLst>
                <a:ext uri="{FF2B5EF4-FFF2-40B4-BE49-F238E27FC236}">
                  <a16:creationId xmlns:a16="http://schemas.microsoft.com/office/drawing/2014/main" id="{F30BD8E3-A9FF-4CAF-AFCE-78BAF967AB1A}"/>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3" name="Freeform: Shape 72">
              <a:extLst>
                <a:ext uri="{FF2B5EF4-FFF2-40B4-BE49-F238E27FC236}">
                  <a16:creationId xmlns:a16="http://schemas.microsoft.com/office/drawing/2014/main" id="{68DFD3D7-8227-4BAE-92E3-7A8D1D9D120B}"/>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B1BDBD63-521E-429E-88F1-146A189AC445}"/>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A0B0088A-AB05-469E-9D5A-008850E9B532}"/>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19BCFA35-14ED-4686-918B-E003CB0183E0}"/>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2C9479A-9B75-4DAD-BD6F-ACA06F40053D}"/>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0E502045-AFEE-46BD-82EF-7FDCA210A972}"/>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8331B978-23AB-4D1C-BDEB-D3F9BEDAA2DB}"/>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B5C2958A-8756-4F5D-9D2E-8609AF3FE7F3}"/>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405E51A7-0B73-4EDC-8853-4C4885C3CD12}"/>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A655BB02-C70B-4783-95E3-349A9749DE81}"/>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BF414889-E577-40C3-8CDF-DA20200FC4BB}"/>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10578B73-0DC8-40FE-8A21-280C0818D286}"/>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2A3EAB8C-6F2A-4487-A2BB-0984642F92BD}"/>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07D70175-6613-45BC-AF43-015C72F13A7B}"/>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9B942F25-6CDB-4981-97B7-D7BDEBE5ADF5}"/>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01315AFB-F00B-4517-B2CA-2588A030EFF4}"/>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F2EAC9B8-160B-4F7F-8029-F358F771D704}"/>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42671AAA-F5BF-4B8E-9B20-12F8E97A3021}"/>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23FB4F88-2E32-42AF-931D-73EEE391186B}"/>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E4A1769F-CE92-4633-87B1-DDCB8F121456}"/>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4B597847-9D21-4E79-A3C1-CD09A72ED17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4" name="Straight Connector 93">
              <a:extLst>
                <a:ext uri="{FF2B5EF4-FFF2-40B4-BE49-F238E27FC236}">
                  <a16:creationId xmlns:a16="http://schemas.microsoft.com/office/drawing/2014/main" id="{A4475F4C-A18C-4D1A-BA57-171FB0889ED5}"/>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B668352-A3AB-4B2E-9A58-3447022124C4}"/>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FB43971-E513-473C-A51D-9EE94E61083C}"/>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5DF1BF3-81AD-4891-9BB0-2F7A0C9D4E46}"/>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0BDB8E3-D6DD-4760-8A19-73C078A70F87}"/>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F12D775-122F-40DE-9D53-9EE07EEAA8F5}"/>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D2CAD56-BA05-4C75-8034-7BE3F452236F}"/>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90E0245-1DD4-47DE-874E-81EEEC5BC8F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CFFCCA0-3335-4A1D-ABE0-05033DB06A2E}"/>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D72CB9-C1AD-44DE-9701-7AC2B6FF96CE}"/>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89B3321-C5E9-4805-BC66-EA0432C4C15B}"/>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CEEB3E-3F13-47FD-9363-059ECF85CA24}"/>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3AB56B-1DBC-4E4B-A722-E8BD0ECD1B41}"/>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406E6C7-24A3-4B83-8726-B30607709EF5}"/>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BF470C1-8F17-46A7-9CF6-68959FCC27C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DFB440D-CD6D-4896-879A-A739507A9DA0}"/>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BC5EF-1845-45CB-A034-F5C2FECB524D}"/>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2206814-DAB9-4959-9312-D81139D2AED1}"/>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3072DF-59FF-4A0A-BAA0-5A11E1D2E4E3}"/>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4BE5F7-9CDA-49D9-BFEC-F2B196770FC3}"/>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C5C0C16-0A28-498B-9C6F-5032271897D0}"/>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1131945-8EE6-4545-BF8A-AF353687BEB3}"/>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75DD299-052D-4F8E-A9FE-D093F95B0FF2}"/>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8EBC29A-6A7B-40D5-897C-5DEEBEE6A4B2}"/>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66B5FDD-F1EC-4F2C-B392-BC178AD8DA90}"/>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93E83BE-872E-48AC-9FFE-A9F5597742DF}"/>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9D1C528-2748-4906-ABB1-D32D60EC43E0}"/>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982271F-16E6-4B46-8B36-C850AA36014C}"/>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A678F6B-D7A6-4C5F-A60A-68F375965733}"/>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1F16AAE-3D56-49D9-B1F8-CF0D668C4625}"/>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46BA71-43F2-4516-96BC-46C1F7150D1F}"/>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B2820DA-E0D5-407B-9227-F00335F2855C}"/>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6A61357-206A-4A6B-82AD-45174279B301}"/>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FD4E7D7-1920-4CDF-8C8E-2C8843C3234E}"/>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6B52954-99B2-4CA1-BC58-BC2CE3144C2E}"/>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58B8F17-F2CF-4C8B-9384-4763AEB46266}"/>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F4D57F3-3690-4C8F-9DD3-6514140E8449}"/>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F1248E6-58FC-4800-A342-F266640388C0}"/>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B8011EA-A67B-4792-899C-6F30861FB41B}"/>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E187538-C1B6-4AB3-9E92-1CBE573E39EA}"/>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725F436-5B17-4F6D-B174-9FD6324175C9}"/>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DD99996-2943-48E4-B56E-D3F05FDFEC4F}"/>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8B8D663-5E52-4EA2-8D3F-41F6121FAE3C}"/>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1F6EC2A-C5C1-4266-92CE-81F84B827556}"/>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1" name="main body box">
              <a:extLst>
                <a:ext uri="{FF2B5EF4-FFF2-40B4-BE49-F238E27FC236}">
                  <a16:creationId xmlns:a16="http://schemas.microsoft.com/office/drawing/2014/main" id="{B218B8DC-43D2-4BF0-8019-414A6C978B5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2" name="Straight Connector 141">
              <a:extLst>
                <a:ext uri="{FF2B5EF4-FFF2-40B4-BE49-F238E27FC236}">
                  <a16:creationId xmlns:a16="http://schemas.microsoft.com/office/drawing/2014/main" id="{F8A6CBCB-2578-43F1-B7A4-69F595E6E013}"/>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3" name="Straight Connector 142">
              <a:extLst>
                <a:ext uri="{FF2B5EF4-FFF2-40B4-BE49-F238E27FC236}">
                  <a16:creationId xmlns:a16="http://schemas.microsoft.com/office/drawing/2014/main" id="{62E19C48-49CD-490C-82AF-6A807F4A91F8}"/>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145" name="4. Footnote" hidden="1">
            <a:extLst>
              <a:ext uri="{FF2B5EF4-FFF2-40B4-BE49-F238E27FC236}">
                <a16:creationId xmlns:a16="http://schemas.microsoft.com/office/drawing/2014/main" id="{56E3DC21-21DB-42FE-8721-1BC0E89F13AE}"/>
              </a:ext>
            </a:extLst>
          </p:cNvPr>
          <p:cNvSpPr txBox="1"/>
          <p:nvPr userDrawn="1">
            <p:custDataLst>
              <p:tags r:id="rId27"/>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grpSp>
        <p:nvGrpSpPr>
          <p:cNvPr id="185" name="LegendBoxes" hidden="1">
            <a:extLst>
              <a:ext uri="{FF2B5EF4-FFF2-40B4-BE49-F238E27FC236}">
                <a16:creationId xmlns:a16="http://schemas.microsoft.com/office/drawing/2014/main" id="{28785628-9685-42DD-85C6-4A7FDEAEB9E4}"/>
              </a:ext>
            </a:extLst>
          </p:cNvPr>
          <p:cNvGrpSpPr/>
          <p:nvPr userDrawn="1"/>
        </p:nvGrpSpPr>
        <p:grpSpPr>
          <a:xfrm>
            <a:off x="10722394" y="4323600"/>
            <a:ext cx="984864" cy="1717282"/>
            <a:chOff x="9585951" y="2980105"/>
            <a:chExt cx="984864" cy="1717282"/>
          </a:xfrm>
        </p:grpSpPr>
        <p:sp>
          <p:nvSpPr>
            <p:cNvPr id="186" name="RectangleLegend1">
              <a:extLst>
                <a:ext uri="{FF2B5EF4-FFF2-40B4-BE49-F238E27FC236}">
                  <a16:creationId xmlns:a16="http://schemas.microsoft.com/office/drawing/2014/main" id="{F6C915EA-5130-4DA7-8B9A-5E522A1DBE2F}"/>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7" name="RectangleLegend2">
              <a:extLst>
                <a:ext uri="{FF2B5EF4-FFF2-40B4-BE49-F238E27FC236}">
                  <a16:creationId xmlns:a16="http://schemas.microsoft.com/office/drawing/2014/main" id="{056BAC0D-94D9-4BAA-A238-909A42CD485B}"/>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8" name="RectangleLegend3">
              <a:extLst>
                <a:ext uri="{FF2B5EF4-FFF2-40B4-BE49-F238E27FC236}">
                  <a16:creationId xmlns:a16="http://schemas.microsoft.com/office/drawing/2014/main" id="{BC7BB400-0474-421B-B1C4-D9D83F8D7025}"/>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4">
              <a:extLst>
                <a:ext uri="{FF2B5EF4-FFF2-40B4-BE49-F238E27FC236}">
                  <a16:creationId xmlns:a16="http://schemas.microsoft.com/office/drawing/2014/main" id="{5D84FBCC-8195-429D-ADA2-ADF26D0822E2}"/>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5">
              <a:extLst>
                <a:ext uri="{FF2B5EF4-FFF2-40B4-BE49-F238E27FC236}">
                  <a16:creationId xmlns:a16="http://schemas.microsoft.com/office/drawing/2014/main" id="{655825D0-671B-44EC-90C5-7913A4E7BAB9}"/>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Legend1">
              <a:extLst>
                <a:ext uri="{FF2B5EF4-FFF2-40B4-BE49-F238E27FC236}">
                  <a16:creationId xmlns:a16="http://schemas.microsoft.com/office/drawing/2014/main" id="{CD018A8B-4FD0-4C99-AA47-D684D1049136}"/>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2" name="Legend2">
              <a:extLst>
                <a:ext uri="{FF2B5EF4-FFF2-40B4-BE49-F238E27FC236}">
                  <a16:creationId xmlns:a16="http://schemas.microsoft.com/office/drawing/2014/main" id="{24E194E3-38A9-4A3A-AEBA-D1DCF1935051}"/>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3" name="Legend3">
              <a:extLst>
                <a:ext uri="{FF2B5EF4-FFF2-40B4-BE49-F238E27FC236}">
                  <a16:creationId xmlns:a16="http://schemas.microsoft.com/office/drawing/2014/main" id="{DCCF084D-A8B2-46B3-BE03-CFDA8E58B2B9}"/>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4">
              <a:extLst>
                <a:ext uri="{FF2B5EF4-FFF2-40B4-BE49-F238E27FC236}">
                  <a16:creationId xmlns:a16="http://schemas.microsoft.com/office/drawing/2014/main" id="{0E49468C-EFEE-4C9A-BECB-CC10BE34BF4B}"/>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5">
              <a:extLst>
                <a:ext uri="{FF2B5EF4-FFF2-40B4-BE49-F238E27FC236}">
                  <a16:creationId xmlns:a16="http://schemas.microsoft.com/office/drawing/2014/main" id="{443480AB-89E7-497E-A131-91869590BDB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6" name="LegendMoons" hidden="1">
            <a:extLst>
              <a:ext uri="{FF2B5EF4-FFF2-40B4-BE49-F238E27FC236}">
                <a16:creationId xmlns:a16="http://schemas.microsoft.com/office/drawing/2014/main" id="{BCBAA4B3-76E3-4E3E-9DFB-193618E70571}"/>
              </a:ext>
            </a:extLst>
          </p:cNvPr>
          <p:cNvGrpSpPr/>
          <p:nvPr userDrawn="1"/>
        </p:nvGrpSpPr>
        <p:grpSpPr>
          <a:xfrm>
            <a:off x="10692000" y="1339200"/>
            <a:ext cx="1023616" cy="1731859"/>
            <a:chOff x="7723680" y="1702457"/>
            <a:chExt cx="1023616" cy="1731859"/>
          </a:xfrm>
        </p:grpSpPr>
        <p:sp>
          <p:nvSpPr>
            <p:cNvPr id="147" name="Legend1">
              <a:extLst>
                <a:ext uri="{FF2B5EF4-FFF2-40B4-BE49-F238E27FC236}">
                  <a16:creationId xmlns:a16="http://schemas.microsoft.com/office/drawing/2014/main" id="{A8F35D73-D259-46FA-AFD2-EA8247EDE0BB}"/>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8" name="Legend2">
              <a:extLst>
                <a:ext uri="{FF2B5EF4-FFF2-40B4-BE49-F238E27FC236}">
                  <a16:creationId xmlns:a16="http://schemas.microsoft.com/office/drawing/2014/main" id="{8C810E22-5C1D-4238-A604-CBCDDCB4C05E}"/>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9" name="Legend3">
              <a:extLst>
                <a:ext uri="{FF2B5EF4-FFF2-40B4-BE49-F238E27FC236}">
                  <a16:creationId xmlns:a16="http://schemas.microsoft.com/office/drawing/2014/main" id="{E4D11ABD-C458-4D2C-B8BA-1BD7E497965C}"/>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4">
              <a:extLst>
                <a:ext uri="{FF2B5EF4-FFF2-40B4-BE49-F238E27FC236}">
                  <a16:creationId xmlns:a16="http://schemas.microsoft.com/office/drawing/2014/main" id="{6751DA88-7594-4AF8-9B0B-6D236454D486}"/>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5">
              <a:extLst>
                <a:ext uri="{FF2B5EF4-FFF2-40B4-BE49-F238E27FC236}">
                  <a16:creationId xmlns:a16="http://schemas.microsoft.com/office/drawing/2014/main" id="{9BD97B4F-09E8-498D-A862-8771F6492867}"/>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2" name="MoonLegend1">
              <a:extLst>
                <a:ext uri="{FF2B5EF4-FFF2-40B4-BE49-F238E27FC236}">
                  <a16:creationId xmlns:a16="http://schemas.microsoft.com/office/drawing/2014/main" id="{2D833A59-C7AB-446D-8FF2-91CA9DB3ACEE}"/>
                </a:ext>
              </a:extLst>
            </p:cNvPr>
            <p:cNvGrpSpPr>
              <a:grpSpLocks noChangeAspect="1"/>
            </p:cNvGrpSpPr>
            <p:nvPr>
              <p:custDataLst>
                <p:tags r:id="rId28"/>
              </p:custDataLst>
            </p:nvPr>
          </p:nvGrpSpPr>
          <p:grpSpPr>
            <a:xfrm>
              <a:off x="7723680" y="1702457"/>
              <a:ext cx="228600" cy="228600"/>
              <a:chOff x="762000" y="1270000"/>
              <a:chExt cx="254000" cy="254000"/>
            </a:xfrm>
          </p:grpSpPr>
          <p:sp>
            <p:nvSpPr>
              <p:cNvPr id="165" name="Oval 164">
                <a:extLst>
                  <a:ext uri="{FF2B5EF4-FFF2-40B4-BE49-F238E27FC236}">
                    <a16:creationId xmlns:a16="http://schemas.microsoft.com/office/drawing/2014/main" id="{6FAD167A-470E-49B3-9358-C391E9721499}"/>
                  </a:ext>
                </a:extLst>
              </p:cNvPr>
              <p:cNvSpPr/>
              <p:nvPr>
                <p:custDataLst>
                  <p:tags r:id="rId4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hidden="1">
                <a:extLst>
                  <a:ext uri="{FF2B5EF4-FFF2-40B4-BE49-F238E27FC236}">
                    <a16:creationId xmlns:a16="http://schemas.microsoft.com/office/drawing/2014/main" id="{2106BC3D-6019-4A97-BF49-95FEE529E3EF}"/>
                  </a:ext>
                </a:extLst>
              </p:cNvPr>
              <p:cNvSpPr/>
              <p:nvPr>
                <p:custDataLst>
                  <p:tags r:id="rId42"/>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MoonLegend2">
              <a:extLst>
                <a:ext uri="{FF2B5EF4-FFF2-40B4-BE49-F238E27FC236}">
                  <a16:creationId xmlns:a16="http://schemas.microsoft.com/office/drawing/2014/main" id="{290914A9-07C8-4F8C-AD47-74783B1DE6E1}"/>
                </a:ext>
              </a:extLst>
            </p:cNvPr>
            <p:cNvGrpSpPr>
              <a:grpSpLocks noChangeAspect="1"/>
            </p:cNvGrpSpPr>
            <p:nvPr>
              <p:custDataLst>
                <p:tags r:id="rId29"/>
              </p:custDataLst>
            </p:nvPr>
          </p:nvGrpSpPr>
          <p:grpSpPr>
            <a:xfrm>
              <a:off x="7723680" y="2078270"/>
              <a:ext cx="228600" cy="228600"/>
              <a:chOff x="762000" y="1270000"/>
              <a:chExt cx="254000" cy="254000"/>
            </a:xfrm>
          </p:grpSpPr>
          <p:sp>
            <p:nvSpPr>
              <p:cNvPr id="163" name="Oval 162">
                <a:extLst>
                  <a:ext uri="{FF2B5EF4-FFF2-40B4-BE49-F238E27FC236}">
                    <a16:creationId xmlns:a16="http://schemas.microsoft.com/office/drawing/2014/main" id="{14C29FC0-EC32-412C-A1FC-29EF13DE8125}"/>
                  </a:ext>
                </a:extLst>
              </p:cNvPr>
              <p:cNvSpPr/>
              <p:nvPr>
                <p:custDataLst>
                  <p:tags r:id="rId3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08217F02-10EE-4BF5-8640-3409A47C5847}"/>
                  </a:ext>
                </a:extLst>
              </p:cNvPr>
              <p:cNvSpPr/>
              <p:nvPr>
                <p:custDataLst>
                  <p:tags r:id="rId40"/>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4" name="MoonLegend3">
              <a:extLst>
                <a:ext uri="{FF2B5EF4-FFF2-40B4-BE49-F238E27FC236}">
                  <a16:creationId xmlns:a16="http://schemas.microsoft.com/office/drawing/2014/main" id="{435D5936-2D97-416D-A834-DF4B9D96A043}"/>
                </a:ext>
              </a:extLst>
            </p:cNvPr>
            <p:cNvGrpSpPr>
              <a:grpSpLocks noChangeAspect="1"/>
            </p:cNvGrpSpPr>
            <p:nvPr>
              <p:custDataLst>
                <p:tags r:id="rId30"/>
              </p:custDataLst>
            </p:nvPr>
          </p:nvGrpSpPr>
          <p:grpSpPr>
            <a:xfrm>
              <a:off x="7723680" y="2454085"/>
              <a:ext cx="228600" cy="228600"/>
              <a:chOff x="762000" y="1270000"/>
              <a:chExt cx="254000" cy="254000"/>
            </a:xfrm>
          </p:grpSpPr>
          <p:sp>
            <p:nvSpPr>
              <p:cNvPr id="161" name="Oval 160">
                <a:extLst>
                  <a:ext uri="{FF2B5EF4-FFF2-40B4-BE49-F238E27FC236}">
                    <a16:creationId xmlns:a16="http://schemas.microsoft.com/office/drawing/2014/main" id="{69BF58B2-CF38-41FB-8EF8-3EE6A3F13980}"/>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9A2D06B2-79B1-475C-A66E-9CB573E98829}"/>
                  </a:ext>
                </a:extLst>
              </p:cNvPr>
              <p:cNvSpPr/>
              <p:nvPr>
                <p:custDataLst>
                  <p:tags r:id="rId38"/>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4">
              <a:extLst>
                <a:ext uri="{FF2B5EF4-FFF2-40B4-BE49-F238E27FC236}">
                  <a16:creationId xmlns:a16="http://schemas.microsoft.com/office/drawing/2014/main" id="{8EC87CF1-17C2-4BF0-9A01-8C2C8FFFF842}"/>
                </a:ext>
              </a:extLst>
            </p:cNvPr>
            <p:cNvGrpSpPr>
              <a:grpSpLocks noChangeAspect="1"/>
            </p:cNvGrpSpPr>
            <p:nvPr>
              <p:custDataLst>
                <p:tags r:id="rId31"/>
              </p:custDataLst>
            </p:nvPr>
          </p:nvGrpSpPr>
          <p:grpSpPr>
            <a:xfrm>
              <a:off x="7723680" y="2829900"/>
              <a:ext cx="228600" cy="228600"/>
              <a:chOff x="762000" y="1270000"/>
              <a:chExt cx="254000" cy="254000"/>
            </a:xfrm>
          </p:grpSpPr>
          <p:sp>
            <p:nvSpPr>
              <p:cNvPr id="159" name="Oval 158">
                <a:extLst>
                  <a:ext uri="{FF2B5EF4-FFF2-40B4-BE49-F238E27FC236}">
                    <a16:creationId xmlns:a16="http://schemas.microsoft.com/office/drawing/2014/main" id="{3A7C7C4F-14E8-4812-AC35-7D066AEC66E0}"/>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7F7E2EA4-AD8C-4DA3-ACA6-A69404D1E88D}"/>
                  </a:ext>
                </a:extLst>
              </p:cNvPr>
              <p:cNvSpPr/>
              <p:nvPr>
                <p:custDataLst>
                  <p:tags r:id="rId36"/>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5">
              <a:extLst>
                <a:ext uri="{FF2B5EF4-FFF2-40B4-BE49-F238E27FC236}">
                  <a16:creationId xmlns:a16="http://schemas.microsoft.com/office/drawing/2014/main" id="{BCD87F8B-10B7-4E82-8EC4-F08B412A1736}"/>
                </a:ext>
              </a:extLst>
            </p:cNvPr>
            <p:cNvGrpSpPr>
              <a:grpSpLocks noChangeAspect="1"/>
            </p:cNvGrpSpPr>
            <p:nvPr>
              <p:custDataLst>
                <p:tags r:id="rId32"/>
              </p:custDataLst>
            </p:nvPr>
          </p:nvGrpSpPr>
          <p:grpSpPr>
            <a:xfrm>
              <a:off x="7723680" y="3205716"/>
              <a:ext cx="228600" cy="228600"/>
              <a:chOff x="762000" y="1270000"/>
              <a:chExt cx="254000" cy="254000"/>
            </a:xfrm>
          </p:grpSpPr>
          <p:sp>
            <p:nvSpPr>
              <p:cNvPr id="157" name="Oval 156">
                <a:extLst>
                  <a:ext uri="{FF2B5EF4-FFF2-40B4-BE49-F238E27FC236}">
                    <a16:creationId xmlns:a16="http://schemas.microsoft.com/office/drawing/2014/main" id="{88573FB6-1F3D-4B01-98F6-7E4478BE33EF}"/>
                  </a:ext>
                </a:extLst>
              </p:cNvPr>
              <p:cNvSpPr/>
              <p:nvPr>
                <p:custDataLst>
                  <p:tags r:id="rId3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58" name="Arc 157">
                <a:extLst>
                  <a:ext uri="{FF2B5EF4-FFF2-40B4-BE49-F238E27FC236}">
                    <a16:creationId xmlns:a16="http://schemas.microsoft.com/office/drawing/2014/main" id="{CF3B10D5-50BA-4075-BEDD-5D7FF7BE36E6}"/>
                  </a:ext>
                </a:extLst>
              </p:cNvPr>
              <p:cNvSpPr/>
              <p:nvPr>
                <p:custDataLst>
                  <p:tags r:id="rId34"/>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7" name="Sticker" hidden="1">
            <a:extLst>
              <a:ext uri="{FF2B5EF4-FFF2-40B4-BE49-F238E27FC236}">
                <a16:creationId xmlns:a16="http://schemas.microsoft.com/office/drawing/2014/main" id="{174FA759-1A16-45E2-B8DB-6AC61DFC92D4}"/>
              </a:ext>
            </a:extLst>
          </p:cNvPr>
          <p:cNvGrpSpPr>
            <a:grpSpLocks noChangeAspect="1"/>
          </p:cNvGrpSpPr>
          <p:nvPr userDrawn="1"/>
        </p:nvGrpSpPr>
        <p:grpSpPr bwMode="gray">
          <a:xfrm>
            <a:off x="559460" y="1289273"/>
            <a:ext cx="428337" cy="156997"/>
            <a:chOff x="8456447" y="272180"/>
            <a:chExt cx="322188" cy="156966"/>
          </a:xfrm>
        </p:grpSpPr>
        <p:sp>
          <p:nvSpPr>
            <p:cNvPr id="168" name="StickerRectangle">
              <a:extLst>
                <a:ext uri="{FF2B5EF4-FFF2-40B4-BE49-F238E27FC236}">
                  <a16:creationId xmlns:a16="http://schemas.microsoft.com/office/drawing/2014/main" id="{99FB5892-A9FF-4D0E-8661-19A39D5E096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69" name="StickerUnderline">
              <a:extLst>
                <a:ext uri="{FF2B5EF4-FFF2-40B4-BE49-F238E27FC236}">
                  <a16:creationId xmlns:a16="http://schemas.microsoft.com/office/drawing/2014/main" id="{B821CB31-49E5-49E7-966F-3C5449557168}"/>
                </a:ext>
              </a:extLst>
            </p:cNvPr>
            <p:cNvCxnSpPr>
              <a:cxnSpLocks noChangeShapeType="1"/>
              <a:stCxn id="168" idx="4"/>
              <a:endCxn id="168"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44" name="LegendLines" hidden="1">
            <a:extLst>
              <a:ext uri="{FF2B5EF4-FFF2-40B4-BE49-F238E27FC236}">
                <a16:creationId xmlns:a16="http://schemas.microsoft.com/office/drawing/2014/main" id="{96520A0D-E8D0-48B5-8162-BA1976A5C3E1}"/>
              </a:ext>
            </a:extLst>
          </p:cNvPr>
          <p:cNvGrpSpPr/>
          <p:nvPr userDrawn="1"/>
        </p:nvGrpSpPr>
        <p:grpSpPr>
          <a:xfrm>
            <a:off x="10440000" y="3243600"/>
            <a:ext cx="1269335" cy="958286"/>
            <a:chOff x="4372690" y="3739101"/>
            <a:chExt cx="1269335" cy="958286"/>
          </a:xfrm>
        </p:grpSpPr>
        <p:sp>
          <p:nvSpPr>
            <p:cNvPr id="170" name="Legend1">
              <a:extLst>
                <a:ext uri="{FF2B5EF4-FFF2-40B4-BE49-F238E27FC236}">
                  <a16:creationId xmlns:a16="http://schemas.microsoft.com/office/drawing/2014/main" id="{D5E27233-7661-43E0-8C1B-859EBE562598}"/>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1" name="Legend2">
              <a:extLst>
                <a:ext uri="{FF2B5EF4-FFF2-40B4-BE49-F238E27FC236}">
                  <a16:creationId xmlns:a16="http://schemas.microsoft.com/office/drawing/2014/main" id="{215BA769-FC3A-4971-81E8-16C8E7138029}"/>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2" name="Legend3">
              <a:extLst>
                <a:ext uri="{FF2B5EF4-FFF2-40B4-BE49-F238E27FC236}">
                  <a16:creationId xmlns:a16="http://schemas.microsoft.com/office/drawing/2014/main" id="{75880242-A8D7-441D-805E-B817DF5CA854}"/>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3" name="LineLegend3">
              <a:extLst>
                <a:ext uri="{FF2B5EF4-FFF2-40B4-BE49-F238E27FC236}">
                  <a16:creationId xmlns:a16="http://schemas.microsoft.com/office/drawing/2014/main" id="{5C3089E9-5649-4103-BA5F-72175F24BEF8}"/>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4" name="LineLegend2">
              <a:extLst>
                <a:ext uri="{FF2B5EF4-FFF2-40B4-BE49-F238E27FC236}">
                  <a16:creationId xmlns:a16="http://schemas.microsoft.com/office/drawing/2014/main" id="{70A7CFCE-D526-433E-9FBC-6DEF2F5E9EB4}"/>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5" name="LineLegend1">
              <a:extLst>
                <a:ext uri="{FF2B5EF4-FFF2-40B4-BE49-F238E27FC236}">
                  <a16:creationId xmlns:a16="http://schemas.microsoft.com/office/drawing/2014/main" id="{4AD9EC0A-8F45-49FA-BB0F-195682A6F6BE}"/>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3386525249"/>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70" r:id="rId5"/>
    <p:sldLayoutId id="2147483871" r:id="rId6"/>
    <p:sldLayoutId id="2147483872" r:id="rId7"/>
    <p:sldLayoutId id="2147483873" r:id="rId8"/>
    <p:sldLayoutId id="2147483874" r:id="rId9"/>
    <p:sldLayoutId id="2147483875" r:id="rId10"/>
    <p:sldLayoutId id="2147483881" r:id="rId11"/>
    <p:sldLayoutId id="2147483883" r:id="rId12"/>
    <p:sldLayoutId id="2147483884" r:id="rId13"/>
    <p:sldLayoutId id="2147483885" r:id="rId14"/>
    <p:sldLayoutId id="2147483880" r:id="rId15"/>
    <p:sldLayoutId id="2147483877" r:id="rId16"/>
    <p:sldLayoutId id="2147483878" r:id="rId17"/>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Clr>
          <a:schemeClr val="tx1"/>
        </a:buClr>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6pPr>
      <a:lvl7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7pPr>
      <a:lvl8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8pPr>
      <a:lvl9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320.xml"/><Relationship Id="rId7" Type="http://schemas.openxmlformats.org/officeDocument/2006/relationships/tags" Target="../tags/tag324.xml"/><Relationship Id="rId2" Type="http://schemas.openxmlformats.org/officeDocument/2006/relationships/tags" Target="../tags/tag319.xml"/><Relationship Id="rId1" Type="http://schemas.openxmlformats.org/officeDocument/2006/relationships/vmlDrawing" Target="../drawings/vmlDrawing26.vml"/><Relationship Id="rId6" Type="http://schemas.openxmlformats.org/officeDocument/2006/relationships/tags" Target="../tags/tag323.xml"/><Relationship Id="rId5" Type="http://schemas.openxmlformats.org/officeDocument/2006/relationships/tags" Target="../tags/tag322.xml"/><Relationship Id="rId10" Type="http://schemas.openxmlformats.org/officeDocument/2006/relationships/image" Target="../media/image5.emf"/><Relationship Id="rId4" Type="http://schemas.openxmlformats.org/officeDocument/2006/relationships/tags" Target="../tags/tag321.xml"/><Relationship Id="rId9" Type="http://schemas.openxmlformats.org/officeDocument/2006/relationships/oleObject" Target="../embeddings/oleObject26.bin"/></Relationships>
</file>

<file path=ppt/slides/_rels/slide10.xml.rels><?xml version="1.0" encoding="UTF-8" standalone="yes"?>
<Relationships xmlns="http://schemas.openxmlformats.org/package/2006/relationships"><Relationship Id="rId3" Type="http://schemas.openxmlformats.org/officeDocument/2006/relationships/tags" Target="../tags/tag390.xml"/><Relationship Id="rId2" Type="http://schemas.openxmlformats.org/officeDocument/2006/relationships/tags" Target="../tags/tag389.xml"/><Relationship Id="rId1" Type="http://schemas.openxmlformats.org/officeDocument/2006/relationships/vmlDrawing" Target="../drawings/vmlDrawing35.vml"/><Relationship Id="rId6" Type="http://schemas.openxmlformats.org/officeDocument/2006/relationships/image" Target="../media/image4.emf"/><Relationship Id="rId5" Type="http://schemas.openxmlformats.org/officeDocument/2006/relationships/oleObject" Target="../embeddings/oleObject35.bin"/><Relationship Id="rId4"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tags" Target="../tags/tag397.xml"/><Relationship Id="rId13" Type="http://schemas.openxmlformats.org/officeDocument/2006/relationships/tags" Target="../tags/tag402.xml"/><Relationship Id="rId18" Type="http://schemas.openxmlformats.org/officeDocument/2006/relationships/image" Target="../media/image9.emf"/><Relationship Id="rId26" Type="http://schemas.openxmlformats.org/officeDocument/2006/relationships/slide" Target="slide23.xml"/><Relationship Id="rId3" Type="http://schemas.openxmlformats.org/officeDocument/2006/relationships/tags" Target="../tags/tag392.xml"/><Relationship Id="rId21" Type="http://schemas.openxmlformats.org/officeDocument/2006/relationships/slide" Target="slide7.xml"/><Relationship Id="rId7" Type="http://schemas.openxmlformats.org/officeDocument/2006/relationships/tags" Target="../tags/tag396.xml"/><Relationship Id="rId12" Type="http://schemas.openxmlformats.org/officeDocument/2006/relationships/tags" Target="../tags/tag401.xml"/><Relationship Id="rId17" Type="http://schemas.openxmlformats.org/officeDocument/2006/relationships/oleObject" Target="../embeddings/oleObject36.bin"/><Relationship Id="rId25" Type="http://schemas.openxmlformats.org/officeDocument/2006/relationships/slide" Target="slide18.xml"/><Relationship Id="rId2" Type="http://schemas.openxmlformats.org/officeDocument/2006/relationships/tags" Target="../tags/tag391.xml"/><Relationship Id="rId16" Type="http://schemas.openxmlformats.org/officeDocument/2006/relationships/slideLayout" Target="../slideLayouts/slideLayout3.xml"/><Relationship Id="rId20" Type="http://schemas.openxmlformats.org/officeDocument/2006/relationships/slide" Target="slide4.xml"/><Relationship Id="rId1" Type="http://schemas.openxmlformats.org/officeDocument/2006/relationships/vmlDrawing" Target="../drawings/vmlDrawing36.vml"/><Relationship Id="rId6" Type="http://schemas.openxmlformats.org/officeDocument/2006/relationships/tags" Target="../tags/tag395.xml"/><Relationship Id="rId11" Type="http://schemas.openxmlformats.org/officeDocument/2006/relationships/tags" Target="../tags/tag400.xml"/><Relationship Id="rId24" Type="http://schemas.openxmlformats.org/officeDocument/2006/relationships/slide" Target="slide16.xml"/><Relationship Id="rId5" Type="http://schemas.openxmlformats.org/officeDocument/2006/relationships/tags" Target="../tags/tag394.xml"/><Relationship Id="rId15" Type="http://schemas.openxmlformats.org/officeDocument/2006/relationships/tags" Target="../tags/tag404.xml"/><Relationship Id="rId23" Type="http://schemas.openxmlformats.org/officeDocument/2006/relationships/slide" Target="slide14.xml"/><Relationship Id="rId10" Type="http://schemas.openxmlformats.org/officeDocument/2006/relationships/tags" Target="../tags/tag399.xml"/><Relationship Id="rId19" Type="http://schemas.openxmlformats.org/officeDocument/2006/relationships/slide" Target="slide2.xml"/><Relationship Id="rId4" Type="http://schemas.openxmlformats.org/officeDocument/2006/relationships/tags" Target="../tags/tag393.xml"/><Relationship Id="rId9" Type="http://schemas.openxmlformats.org/officeDocument/2006/relationships/tags" Target="../tags/tag398.xml"/><Relationship Id="rId14" Type="http://schemas.openxmlformats.org/officeDocument/2006/relationships/tags" Target="../tags/tag403.xml"/><Relationship Id="rId22" Type="http://schemas.openxmlformats.org/officeDocument/2006/relationships/slide" Target="slide9.xml"/></Relationships>
</file>

<file path=ppt/slides/_rels/slide12.xml.rels><?xml version="1.0" encoding="UTF-8" standalone="yes"?>
<Relationships xmlns="http://schemas.openxmlformats.org/package/2006/relationships"><Relationship Id="rId3" Type="http://schemas.openxmlformats.org/officeDocument/2006/relationships/tags" Target="../tags/tag406.xml"/><Relationship Id="rId2" Type="http://schemas.openxmlformats.org/officeDocument/2006/relationships/tags" Target="../tags/tag405.xml"/><Relationship Id="rId1" Type="http://schemas.openxmlformats.org/officeDocument/2006/relationships/vmlDrawing" Target="../drawings/vmlDrawing37.vml"/><Relationship Id="rId6" Type="http://schemas.openxmlformats.org/officeDocument/2006/relationships/image" Target="../media/image4.emf"/><Relationship Id="rId5" Type="http://schemas.openxmlformats.org/officeDocument/2006/relationships/oleObject" Target="../embeddings/oleObject37.bin"/><Relationship Id="rId4"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tags" Target="../tags/tag413.xml"/><Relationship Id="rId13" Type="http://schemas.openxmlformats.org/officeDocument/2006/relationships/tags" Target="../tags/tag418.xml"/><Relationship Id="rId18" Type="http://schemas.openxmlformats.org/officeDocument/2006/relationships/image" Target="../media/image9.emf"/><Relationship Id="rId26" Type="http://schemas.openxmlformats.org/officeDocument/2006/relationships/slide" Target="slide23.xml"/><Relationship Id="rId3" Type="http://schemas.openxmlformats.org/officeDocument/2006/relationships/tags" Target="../tags/tag408.xml"/><Relationship Id="rId21" Type="http://schemas.openxmlformats.org/officeDocument/2006/relationships/slide" Target="slide7.xml"/><Relationship Id="rId7" Type="http://schemas.openxmlformats.org/officeDocument/2006/relationships/tags" Target="../tags/tag412.xml"/><Relationship Id="rId12" Type="http://schemas.openxmlformats.org/officeDocument/2006/relationships/tags" Target="../tags/tag417.xml"/><Relationship Id="rId17" Type="http://schemas.openxmlformats.org/officeDocument/2006/relationships/oleObject" Target="../embeddings/oleObject38.bin"/><Relationship Id="rId25" Type="http://schemas.openxmlformats.org/officeDocument/2006/relationships/slide" Target="slide18.xml"/><Relationship Id="rId2" Type="http://schemas.openxmlformats.org/officeDocument/2006/relationships/tags" Target="../tags/tag407.xml"/><Relationship Id="rId16" Type="http://schemas.openxmlformats.org/officeDocument/2006/relationships/slideLayout" Target="../slideLayouts/slideLayout3.xml"/><Relationship Id="rId20" Type="http://schemas.openxmlformats.org/officeDocument/2006/relationships/slide" Target="slide4.xml"/><Relationship Id="rId1" Type="http://schemas.openxmlformats.org/officeDocument/2006/relationships/vmlDrawing" Target="../drawings/vmlDrawing38.vml"/><Relationship Id="rId6" Type="http://schemas.openxmlformats.org/officeDocument/2006/relationships/tags" Target="../tags/tag411.xml"/><Relationship Id="rId11" Type="http://schemas.openxmlformats.org/officeDocument/2006/relationships/tags" Target="../tags/tag416.xml"/><Relationship Id="rId24" Type="http://schemas.openxmlformats.org/officeDocument/2006/relationships/slide" Target="slide16.xml"/><Relationship Id="rId5" Type="http://schemas.openxmlformats.org/officeDocument/2006/relationships/tags" Target="../tags/tag410.xml"/><Relationship Id="rId15" Type="http://schemas.openxmlformats.org/officeDocument/2006/relationships/tags" Target="../tags/tag420.xml"/><Relationship Id="rId23" Type="http://schemas.openxmlformats.org/officeDocument/2006/relationships/slide" Target="slide11.xml"/><Relationship Id="rId10" Type="http://schemas.openxmlformats.org/officeDocument/2006/relationships/tags" Target="../tags/tag415.xml"/><Relationship Id="rId19" Type="http://schemas.openxmlformats.org/officeDocument/2006/relationships/slide" Target="slide2.xml"/><Relationship Id="rId4" Type="http://schemas.openxmlformats.org/officeDocument/2006/relationships/tags" Target="../tags/tag409.xml"/><Relationship Id="rId9" Type="http://schemas.openxmlformats.org/officeDocument/2006/relationships/tags" Target="../tags/tag414.xml"/><Relationship Id="rId14" Type="http://schemas.openxmlformats.org/officeDocument/2006/relationships/tags" Target="../tags/tag419.xml"/><Relationship Id="rId22" Type="http://schemas.openxmlformats.org/officeDocument/2006/relationships/slide" Target="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tags" Target="../tags/tag427.xml"/><Relationship Id="rId13" Type="http://schemas.openxmlformats.org/officeDocument/2006/relationships/tags" Target="../tags/tag432.xml"/><Relationship Id="rId18" Type="http://schemas.openxmlformats.org/officeDocument/2006/relationships/image" Target="../media/image9.emf"/><Relationship Id="rId26" Type="http://schemas.openxmlformats.org/officeDocument/2006/relationships/slide" Target="slide23.xml"/><Relationship Id="rId3" Type="http://schemas.openxmlformats.org/officeDocument/2006/relationships/tags" Target="../tags/tag422.xml"/><Relationship Id="rId21" Type="http://schemas.openxmlformats.org/officeDocument/2006/relationships/slide" Target="slide7.xml"/><Relationship Id="rId7" Type="http://schemas.openxmlformats.org/officeDocument/2006/relationships/tags" Target="../tags/tag426.xml"/><Relationship Id="rId12" Type="http://schemas.openxmlformats.org/officeDocument/2006/relationships/tags" Target="../tags/tag431.xml"/><Relationship Id="rId17" Type="http://schemas.openxmlformats.org/officeDocument/2006/relationships/oleObject" Target="../embeddings/oleObject39.bin"/><Relationship Id="rId25" Type="http://schemas.openxmlformats.org/officeDocument/2006/relationships/slide" Target="slide18.xml"/><Relationship Id="rId2" Type="http://schemas.openxmlformats.org/officeDocument/2006/relationships/tags" Target="../tags/tag421.xml"/><Relationship Id="rId16" Type="http://schemas.openxmlformats.org/officeDocument/2006/relationships/slideLayout" Target="../slideLayouts/slideLayout3.xml"/><Relationship Id="rId20" Type="http://schemas.openxmlformats.org/officeDocument/2006/relationships/slide" Target="slide4.xml"/><Relationship Id="rId1" Type="http://schemas.openxmlformats.org/officeDocument/2006/relationships/vmlDrawing" Target="../drawings/vmlDrawing39.vml"/><Relationship Id="rId6" Type="http://schemas.openxmlformats.org/officeDocument/2006/relationships/tags" Target="../tags/tag425.xml"/><Relationship Id="rId11" Type="http://schemas.openxmlformats.org/officeDocument/2006/relationships/tags" Target="../tags/tag430.xml"/><Relationship Id="rId24" Type="http://schemas.openxmlformats.org/officeDocument/2006/relationships/slide" Target="slide14.xml"/><Relationship Id="rId5" Type="http://schemas.openxmlformats.org/officeDocument/2006/relationships/tags" Target="../tags/tag424.xml"/><Relationship Id="rId15" Type="http://schemas.openxmlformats.org/officeDocument/2006/relationships/tags" Target="../tags/tag434.xml"/><Relationship Id="rId23" Type="http://schemas.openxmlformats.org/officeDocument/2006/relationships/slide" Target="slide11.xml"/><Relationship Id="rId10" Type="http://schemas.openxmlformats.org/officeDocument/2006/relationships/tags" Target="../tags/tag429.xml"/><Relationship Id="rId19" Type="http://schemas.openxmlformats.org/officeDocument/2006/relationships/slide" Target="slide2.xml"/><Relationship Id="rId4" Type="http://schemas.openxmlformats.org/officeDocument/2006/relationships/tags" Target="../tags/tag423.xml"/><Relationship Id="rId9" Type="http://schemas.openxmlformats.org/officeDocument/2006/relationships/tags" Target="../tags/tag428.xml"/><Relationship Id="rId14" Type="http://schemas.openxmlformats.org/officeDocument/2006/relationships/tags" Target="../tags/tag433.xml"/><Relationship Id="rId22" Type="http://schemas.openxmlformats.org/officeDocument/2006/relationships/slide" Target="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tags" Target="../tags/tag441.xml"/><Relationship Id="rId13" Type="http://schemas.openxmlformats.org/officeDocument/2006/relationships/tags" Target="../tags/tag446.xml"/><Relationship Id="rId18" Type="http://schemas.openxmlformats.org/officeDocument/2006/relationships/image" Target="../media/image9.emf"/><Relationship Id="rId26" Type="http://schemas.openxmlformats.org/officeDocument/2006/relationships/slide" Target="slide23.xml"/><Relationship Id="rId3" Type="http://schemas.openxmlformats.org/officeDocument/2006/relationships/tags" Target="../tags/tag436.xml"/><Relationship Id="rId21" Type="http://schemas.openxmlformats.org/officeDocument/2006/relationships/slide" Target="slide7.xml"/><Relationship Id="rId7" Type="http://schemas.openxmlformats.org/officeDocument/2006/relationships/tags" Target="../tags/tag440.xml"/><Relationship Id="rId12" Type="http://schemas.openxmlformats.org/officeDocument/2006/relationships/tags" Target="../tags/tag445.xml"/><Relationship Id="rId17" Type="http://schemas.openxmlformats.org/officeDocument/2006/relationships/oleObject" Target="../embeddings/oleObject40.bin"/><Relationship Id="rId25" Type="http://schemas.openxmlformats.org/officeDocument/2006/relationships/slide" Target="slide16.xml"/><Relationship Id="rId2" Type="http://schemas.openxmlformats.org/officeDocument/2006/relationships/tags" Target="../tags/tag435.xml"/><Relationship Id="rId16" Type="http://schemas.openxmlformats.org/officeDocument/2006/relationships/slideLayout" Target="../slideLayouts/slideLayout3.xml"/><Relationship Id="rId20" Type="http://schemas.openxmlformats.org/officeDocument/2006/relationships/slide" Target="slide4.xml"/><Relationship Id="rId1" Type="http://schemas.openxmlformats.org/officeDocument/2006/relationships/vmlDrawing" Target="../drawings/vmlDrawing40.vml"/><Relationship Id="rId6" Type="http://schemas.openxmlformats.org/officeDocument/2006/relationships/tags" Target="../tags/tag439.xml"/><Relationship Id="rId11" Type="http://schemas.openxmlformats.org/officeDocument/2006/relationships/tags" Target="../tags/tag444.xml"/><Relationship Id="rId24" Type="http://schemas.openxmlformats.org/officeDocument/2006/relationships/slide" Target="slide14.xml"/><Relationship Id="rId5" Type="http://schemas.openxmlformats.org/officeDocument/2006/relationships/tags" Target="../tags/tag438.xml"/><Relationship Id="rId15" Type="http://schemas.openxmlformats.org/officeDocument/2006/relationships/tags" Target="../tags/tag448.xml"/><Relationship Id="rId23" Type="http://schemas.openxmlformats.org/officeDocument/2006/relationships/slide" Target="slide11.xml"/><Relationship Id="rId10" Type="http://schemas.openxmlformats.org/officeDocument/2006/relationships/tags" Target="../tags/tag443.xml"/><Relationship Id="rId19" Type="http://schemas.openxmlformats.org/officeDocument/2006/relationships/slide" Target="slide2.xml"/><Relationship Id="rId4" Type="http://schemas.openxmlformats.org/officeDocument/2006/relationships/tags" Target="../tags/tag437.xml"/><Relationship Id="rId9" Type="http://schemas.openxmlformats.org/officeDocument/2006/relationships/tags" Target="../tags/tag442.xml"/><Relationship Id="rId14" Type="http://schemas.openxmlformats.org/officeDocument/2006/relationships/tags" Target="../tags/tag447.xml"/><Relationship Id="rId22" Type="http://schemas.openxmlformats.org/officeDocument/2006/relationships/slide" Target="slide9.xml"/></Relationships>
</file>

<file path=ppt/slides/_rels/slide19.xml.rels><?xml version="1.0" encoding="UTF-8" standalone="yes"?>
<Relationships xmlns="http://schemas.openxmlformats.org/package/2006/relationships"><Relationship Id="rId3" Type="http://schemas.openxmlformats.org/officeDocument/2006/relationships/tags" Target="../tags/tag450.xml"/><Relationship Id="rId2" Type="http://schemas.openxmlformats.org/officeDocument/2006/relationships/tags" Target="../tags/tag449.xml"/><Relationship Id="rId1" Type="http://schemas.openxmlformats.org/officeDocument/2006/relationships/vmlDrawing" Target="../drawings/vmlDrawing41.vml"/><Relationship Id="rId6" Type="http://schemas.openxmlformats.org/officeDocument/2006/relationships/image" Target="../media/image4.emf"/><Relationship Id="rId5" Type="http://schemas.openxmlformats.org/officeDocument/2006/relationships/oleObject" Target="../embeddings/oleObject41.bin"/><Relationship Id="rId4"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tags" Target="../tags/tag331.xml"/><Relationship Id="rId13" Type="http://schemas.openxmlformats.org/officeDocument/2006/relationships/tags" Target="../tags/tag336.xml"/><Relationship Id="rId18" Type="http://schemas.openxmlformats.org/officeDocument/2006/relationships/image" Target="../media/image9.emf"/><Relationship Id="rId26" Type="http://schemas.openxmlformats.org/officeDocument/2006/relationships/slide" Target="slide23.xml"/><Relationship Id="rId3" Type="http://schemas.openxmlformats.org/officeDocument/2006/relationships/tags" Target="../tags/tag326.xml"/><Relationship Id="rId21" Type="http://schemas.openxmlformats.org/officeDocument/2006/relationships/slide" Target="slide9.xml"/><Relationship Id="rId7" Type="http://schemas.openxmlformats.org/officeDocument/2006/relationships/tags" Target="../tags/tag330.xml"/><Relationship Id="rId12" Type="http://schemas.openxmlformats.org/officeDocument/2006/relationships/tags" Target="../tags/tag335.xml"/><Relationship Id="rId17" Type="http://schemas.openxmlformats.org/officeDocument/2006/relationships/oleObject" Target="../embeddings/oleObject27.bin"/><Relationship Id="rId25" Type="http://schemas.openxmlformats.org/officeDocument/2006/relationships/slide" Target="slide18.xml"/><Relationship Id="rId2" Type="http://schemas.openxmlformats.org/officeDocument/2006/relationships/tags" Target="../tags/tag325.xml"/><Relationship Id="rId16" Type="http://schemas.openxmlformats.org/officeDocument/2006/relationships/slideLayout" Target="../slideLayouts/slideLayout3.xml"/><Relationship Id="rId20" Type="http://schemas.openxmlformats.org/officeDocument/2006/relationships/slide" Target="slide7.xml"/><Relationship Id="rId1" Type="http://schemas.openxmlformats.org/officeDocument/2006/relationships/vmlDrawing" Target="../drawings/vmlDrawing27.vml"/><Relationship Id="rId6" Type="http://schemas.openxmlformats.org/officeDocument/2006/relationships/tags" Target="../tags/tag329.xml"/><Relationship Id="rId11" Type="http://schemas.openxmlformats.org/officeDocument/2006/relationships/tags" Target="../tags/tag334.xml"/><Relationship Id="rId24" Type="http://schemas.openxmlformats.org/officeDocument/2006/relationships/slide" Target="slide16.xml"/><Relationship Id="rId5" Type="http://schemas.openxmlformats.org/officeDocument/2006/relationships/tags" Target="../tags/tag328.xml"/><Relationship Id="rId15" Type="http://schemas.openxmlformats.org/officeDocument/2006/relationships/tags" Target="../tags/tag338.xml"/><Relationship Id="rId23" Type="http://schemas.openxmlformats.org/officeDocument/2006/relationships/slide" Target="slide14.xml"/><Relationship Id="rId10" Type="http://schemas.openxmlformats.org/officeDocument/2006/relationships/tags" Target="../tags/tag333.xml"/><Relationship Id="rId19" Type="http://schemas.openxmlformats.org/officeDocument/2006/relationships/slide" Target="slide4.xml"/><Relationship Id="rId4" Type="http://schemas.openxmlformats.org/officeDocument/2006/relationships/tags" Target="../tags/tag327.xml"/><Relationship Id="rId9" Type="http://schemas.openxmlformats.org/officeDocument/2006/relationships/tags" Target="../tags/tag332.xml"/><Relationship Id="rId14" Type="http://schemas.openxmlformats.org/officeDocument/2006/relationships/tags" Target="../tags/tag337.xml"/><Relationship Id="rId22" Type="http://schemas.openxmlformats.org/officeDocument/2006/relationships/slide" Target="slide11.xml"/></Relationships>
</file>

<file path=ppt/slides/_rels/slide20.xml.rels><?xml version="1.0" encoding="UTF-8" standalone="yes"?>
<Relationships xmlns="http://schemas.openxmlformats.org/package/2006/relationships"><Relationship Id="rId3" Type="http://schemas.openxmlformats.org/officeDocument/2006/relationships/tags" Target="../tags/tag452.xml"/><Relationship Id="rId2" Type="http://schemas.openxmlformats.org/officeDocument/2006/relationships/tags" Target="../tags/tag451.xml"/><Relationship Id="rId1" Type="http://schemas.openxmlformats.org/officeDocument/2006/relationships/vmlDrawing" Target="../drawings/vmlDrawing42.vml"/><Relationship Id="rId6" Type="http://schemas.openxmlformats.org/officeDocument/2006/relationships/image" Target="../media/image4.emf"/><Relationship Id="rId5" Type="http://schemas.openxmlformats.org/officeDocument/2006/relationships/oleObject" Target="../embeddings/oleObject42.bin"/><Relationship Id="rId4"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tags" Target="../tags/tag454.xml"/><Relationship Id="rId2" Type="http://schemas.openxmlformats.org/officeDocument/2006/relationships/tags" Target="../tags/tag453.xml"/><Relationship Id="rId1" Type="http://schemas.openxmlformats.org/officeDocument/2006/relationships/vmlDrawing" Target="../drawings/vmlDrawing43.vml"/><Relationship Id="rId6" Type="http://schemas.openxmlformats.org/officeDocument/2006/relationships/image" Target="../media/image4.emf"/><Relationship Id="rId5" Type="http://schemas.openxmlformats.org/officeDocument/2006/relationships/oleObject" Target="../embeddings/oleObject43.bin"/><Relationship Id="rId4"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tags" Target="../tags/tag456.xml"/><Relationship Id="rId7" Type="http://schemas.openxmlformats.org/officeDocument/2006/relationships/image" Target="../media/image4.emf"/><Relationship Id="rId2" Type="http://schemas.openxmlformats.org/officeDocument/2006/relationships/tags" Target="../tags/tag455.xml"/><Relationship Id="rId1" Type="http://schemas.openxmlformats.org/officeDocument/2006/relationships/vmlDrawing" Target="../drawings/vmlDrawing44.vml"/><Relationship Id="rId6" Type="http://schemas.openxmlformats.org/officeDocument/2006/relationships/oleObject" Target="../embeddings/oleObject44.bin"/><Relationship Id="rId5" Type="http://schemas.openxmlformats.org/officeDocument/2006/relationships/notesSlide" Target="../notesSlides/notesSlide1.xml"/><Relationship Id="rId4"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tags" Target="../tags/tag463.xml"/><Relationship Id="rId13" Type="http://schemas.openxmlformats.org/officeDocument/2006/relationships/tags" Target="../tags/tag468.xml"/><Relationship Id="rId18" Type="http://schemas.openxmlformats.org/officeDocument/2006/relationships/image" Target="../media/image9.emf"/><Relationship Id="rId26" Type="http://schemas.openxmlformats.org/officeDocument/2006/relationships/slide" Target="slide18.xml"/><Relationship Id="rId3" Type="http://schemas.openxmlformats.org/officeDocument/2006/relationships/tags" Target="../tags/tag458.xml"/><Relationship Id="rId21" Type="http://schemas.openxmlformats.org/officeDocument/2006/relationships/slide" Target="slide7.xml"/><Relationship Id="rId7" Type="http://schemas.openxmlformats.org/officeDocument/2006/relationships/tags" Target="../tags/tag462.xml"/><Relationship Id="rId12" Type="http://schemas.openxmlformats.org/officeDocument/2006/relationships/tags" Target="../tags/tag467.xml"/><Relationship Id="rId17" Type="http://schemas.openxmlformats.org/officeDocument/2006/relationships/oleObject" Target="../embeddings/oleObject45.bin"/><Relationship Id="rId25" Type="http://schemas.openxmlformats.org/officeDocument/2006/relationships/slide" Target="slide16.xml"/><Relationship Id="rId2" Type="http://schemas.openxmlformats.org/officeDocument/2006/relationships/tags" Target="../tags/tag457.xml"/><Relationship Id="rId16" Type="http://schemas.openxmlformats.org/officeDocument/2006/relationships/slideLayout" Target="../slideLayouts/slideLayout3.xml"/><Relationship Id="rId20" Type="http://schemas.openxmlformats.org/officeDocument/2006/relationships/slide" Target="slide4.xml"/><Relationship Id="rId1" Type="http://schemas.openxmlformats.org/officeDocument/2006/relationships/vmlDrawing" Target="../drawings/vmlDrawing45.vml"/><Relationship Id="rId6" Type="http://schemas.openxmlformats.org/officeDocument/2006/relationships/tags" Target="../tags/tag461.xml"/><Relationship Id="rId11" Type="http://schemas.openxmlformats.org/officeDocument/2006/relationships/tags" Target="../tags/tag466.xml"/><Relationship Id="rId24" Type="http://schemas.openxmlformats.org/officeDocument/2006/relationships/slide" Target="slide14.xml"/><Relationship Id="rId5" Type="http://schemas.openxmlformats.org/officeDocument/2006/relationships/tags" Target="../tags/tag460.xml"/><Relationship Id="rId15" Type="http://schemas.openxmlformats.org/officeDocument/2006/relationships/tags" Target="../tags/tag470.xml"/><Relationship Id="rId23" Type="http://schemas.openxmlformats.org/officeDocument/2006/relationships/slide" Target="slide11.xml"/><Relationship Id="rId10" Type="http://schemas.openxmlformats.org/officeDocument/2006/relationships/tags" Target="../tags/tag465.xml"/><Relationship Id="rId19" Type="http://schemas.openxmlformats.org/officeDocument/2006/relationships/slide" Target="slide2.xml"/><Relationship Id="rId4" Type="http://schemas.openxmlformats.org/officeDocument/2006/relationships/tags" Target="../tags/tag459.xml"/><Relationship Id="rId9" Type="http://schemas.openxmlformats.org/officeDocument/2006/relationships/tags" Target="../tags/tag464.xml"/><Relationship Id="rId14" Type="http://schemas.openxmlformats.org/officeDocument/2006/relationships/tags" Target="../tags/tag469.xml"/><Relationship Id="rId22" Type="http://schemas.openxmlformats.org/officeDocument/2006/relationships/slide" Target="slide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tags" Target="../tags/tag340.xml"/><Relationship Id="rId2" Type="http://schemas.openxmlformats.org/officeDocument/2006/relationships/tags" Target="../tags/tag339.xml"/><Relationship Id="rId1" Type="http://schemas.openxmlformats.org/officeDocument/2006/relationships/vmlDrawing" Target="../drawings/vmlDrawing28.vml"/><Relationship Id="rId6" Type="http://schemas.openxmlformats.org/officeDocument/2006/relationships/image" Target="../media/image4.emf"/><Relationship Id="rId5" Type="http://schemas.openxmlformats.org/officeDocument/2006/relationships/oleObject" Target="../embeddings/oleObject28.bin"/><Relationship Id="rId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tags" Target="../tags/tag347.xml"/><Relationship Id="rId13" Type="http://schemas.openxmlformats.org/officeDocument/2006/relationships/tags" Target="../tags/tag352.xml"/><Relationship Id="rId18" Type="http://schemas.openxmlformats.org/officeDocument/2006/relationships/image" Target="../media/image9.emf"/><Relationship Id="rId26" Type="http://schemas.openxmlformats.org/officeDocument/2006/relationships/slide" Target="slide23.xml"/><Relationship Id="rId3" Type="http://schemas.openxmlformats.org/officeDocument/2006/relationships/tags" Target="../tags/tag342.xml"/><Relationship Id="rId21" Type="http://schemas.openxmlformats.org/officeDocument/2006/relationships/slide" Target="slide9.xml"/><Relationship Id="rId7" Type="http://schemas.openxmlformats.org/officeDocument/2006/relationships/tags" Target="../tags/tag346.xml"/><Relationship Id="rId12" Type="http://schemas.openxmlformats.org/officeDocument/2006/relationships/tags" Target="../tags/tag351.xml"/><Relationship Id="rId17" Type="http://schemas.openxmlformats.org/officeDocument/2006/relationships/oleObject" Target="../embeddings/oleObject29.bin"/><Relationship Id="rId25" Type="http://schemas.openxmlformats.org/officeDocument/2006/relationships/slide" Target="slide18.xml"/><Relationship Id="rId2" Type="http://schemas.openxmlformats.org/officeDocument/2006/relationships/tags" Target="../tags/tag341.xml"/><Relationship Id="rId16" Type="http://schemas.openxmlformats.org/officeDocument/2006/relationships/slideLayout" Target="../slideLayouts/slideLayout3.xml"/><Relationship Id="rId20" Type="http://schemas.openxmlformats.org/officeDocument/2006/relationships/slide" Target="slide7.xml"/><Relationship Id="rId1" Type="http://schemas.openxmlformats.org/officeDocument/2006/relationships/vmlDrawing" Target="../drawings/vmlDrawing29.vml"/><Relationship Id="rId6" Type="http://schemas.openxmlformats.org/officeDocument/2006/relationships/tags" Target="../tags/tag345.xml"/><Relationship Id="rId11" Type="http://schemas.openxmlformats.org/officeDocument/2006/relationships/tags" Target="../tags/tag350.xml"/><Relationship Id="rId24" Type="http://schemas.openxmlformats.org/officeDocument/2006/relationships/slide" Target="slide16.xml"/><Relationship Id="rId5" Type="http://schemas.openxmlformats.org/officeDocument/2006/relationships/tags" Target="../tags/tag344.xml"/><Relationship Id="rId15" Type="http://schemas.openxmlformats.org/officeDocument/2006/relationships/tags" Target="../tags/tag354.xml"/><Relationship Id="rId23" Type="http://schemas.openxmlformats.org/officeDocument/2006/relationships/slide" Target="slide14.xml"/><Relationship Id="rId10" Type="http://schemas.openxmlformats.org/officeDocument/2006/relationships/tags" Target="../tags/tag349.xml"/><Relationship Id="rId19" Type="http://schemas.openxmlformats.org/officeDocument/2006/relationships/slide" Target="slide2.xml"/><Relationship Id="rId4" Type="http://schemas.openxmlformats.org/officeDocument/2006/relationships/tags" Target="../tags/tag343.xml"/><Relationship Id="rId9" Type="http://schemas.openxmlformats.org/officeDocument/2006/relationships/tags" Target="../tags/tag348.xml"/><Relationship Id="rId14" Type="http://schemas.openxmlformats.org/officeDocument/2006/relationships/tags" Target="../tags/tag353.xml"/><Relationship Id="rId22" Type="http://schemas.openxmlformats.org/officeDocument/2006/relationships/slide" Target="slide11.xml"/></Relationships>
</file>

<file path=ppt/slides/_rels/slide5.xml.rels><?xml version="1.0" encoding="UTF-8" standalone="yes"?>
<Relationships xmlns="http://schemas.openxmlformats.org/package/2006/relationships"><Relationship Id="rId3" Type="http://schemas.openxmlformats.org/officeDocument/2006/relationships/tags" Target="../tags/tag356.xml"/><Relationship Id="rId2" Type="http://schemas.openxmlformats.org/officeDocument/2006/relationships/tags" Target="../tags/tag355.xml"/><Relationship Id="rId1" Type="http://schemas.openxmlformats.org/officeDocument/2006/relationships/vmlDrawing" Target="../drawings/vmlDrawing30.vml"/><Relationship Id="rId6" Type="http://schemas.openxmlformats.org/officeDocument/2006/relationships/image" Target="../media/image4.emf"/><Relationship Id="rId5" Type="http://schemas.openxmlformats.org/officeDocument/2006/relationships/oleObject" Target="../embeddings/oleObject30.bin"/><Relationship Id="rId4"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tags" Target="../tags/tag358.xml"/><Relationship Id="rId2" Type="http://schemas.openxmlformats.org/officeDocument/2006/relationships/tags" Target="../tags/tag357.xml"/><Relationship Id="rId1" Type="http://schemas.openxmlformats.org/officeDocument/2006/relationships/vmlDrawing" Target="../drawings/vmlDrawing31.vml"/><Relationship Id="rId6" Type="http://schemas.openxmlformats.org/officeDocument/2006/relationships/image" Target="../media/image4.emf"/><Relationship Id="rId5" Type="http://schemas.openxmlformats.org/officeDocument/2006/relationships/oleObject" Target="../embeddings/oleObject31.bin"/><Relationship Id="rId4"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tags" Target="../tags/tag365.xml"/><Relationship Id="rId13" Type="http://schemas.openxmlformats.org/officeDocument/2006/relationships/tags" Target="../tags/tag370.xml"/><Relationship Id="rId18" Type="http://schemas.openxmlformats.org/officeDocument/2006/relationships/image" Target="../media/image9.emf"/><Relationship Id="rId26" Type="http://schemas.openxmlformats.org/officeDocument/2006/relationships/slide" Target="slide23.xml"/><Relationship Id="rId3" Type="http://schemas.openxmlformats.org/officeDocument/2006/relationships/tags" Target="../tags/tag360.xml"/><Relationship Id="rId21" Type="http://schemas.openxmlformats.org/officeDocument/2006/relationships/slide" Target="slide9.xml"/><Relationship Id="rId7" Type="http://schemas.openxmlformats.org/officeDocument/2006/relationships/tags" Target="../tags/tag364.xml"/><Relationship Id="rId12" Type="http://schemas.openxmlformats.org/officeDocument/2006/relationships/tags" Target="../tags/tag369.xml"/><Relationship Id="rId17" Type="http://schemas.openxmlformats.org/officeDocument/2006/relationships/oleObject" Target="../embeddings/oleObject32.bin"/><Relationship Id="rId25" Type="http://schemas.openxmlformats.org/officeDocument/2006/relationships/slide" Target="slide18.xml"/><Relationship Id="rId2" Type="http://schemas.openxmlformats.org/officeDocument/2006/relationships/tags" Target="../tags/tag359.xml"/><Relationship Id="rId16" Type="http://schemas.openxmlformats.org/officeDocument/2006/relationships/slideLayout" Target="../slideLayouts/slideLayout3.xml"/><Relationship Id="rId20" Type="http://schemas.openxmlformats.org/officeDocument/2006/relationships/slide" Target="slide4.xml"/><Relationship Id="rId1" Type="http://schemas.openxmlformats.org/officeDocument/2006/relationships/vmlDrawing" Target="../drawings/vmlDrawing32.vml"/><Relationship Id="rId6" Type="http://schemas.openxmlformats.org/officeDocument/2006/relationships/tags" Target="../tags/tag363.xml"/><Relationship Id="rId11" Type="http://schemas.openxmlformats.org/officeDocument/2006/relationships/tags" Target="../tags/tag368.xml"/><Relationship Id="rId24" Type="http://schemas.openxmlformats.org/officeDocument/2006/relationships/slide" Target="slide16.xml"/><Relationship Id="rId5" Type="http://schemas.openxmlformats.org/officeDocument/2006/relationships/tags" Target="../tags/tag362.xml"/><Relationship Id="rId15" Type="http://schemas.openxmlformats.org/officeDocument/2006/relationships/tags" Target="../tags/tag372.xml"/><Relationship Id="rId23" Type="http://schemas.openxmlformats.org/officeDocument/2006/relationships/slide" Target="slide14.xml"/><Relationship Id="rId10" Type="http://schemas.openxmlformats.org/officeDocument/2006/relationships/tags" Target="../tags/tag367.xml"/><Relationship Id="rId19" Type="http://schemas.openxmlformats.org/officeDocument/2006/relationships/slide" Target="slide2.xml"/><Relationship Id="rId4" Type="http://schemas.openxmlformats.org/officeDocument/2006/relationships/tags" Target="../tags/tag361.xml"/><Relationship Id="rId9" Type="http://schemas.openxmlformats.org/officeDocument/2006/relationships/tags" Target="../tags/tag366.xml"/><Relationship Id="rId14" Type="http://schemas.openxmlformats.org/officeDocument/2006/relationships/tags" Target="../tags/tag371.xml"/><Relationship Id="rId22" Type="http://schemas.openxmlformats.org/officeDocument/2006/relationships/slide" Target="slide11.xml"/></Relationships>
</file>

<file path=ppt/slides/_rels/slide8.xml.rels><?xml version="1.0" encoding="UTF-8" standalone="yes"?>
<Relationships xmlns="http://schemas.openxmlformats.org/package/2006/relationships"><Relationship Id="rId3" Type="http://schemas.openxmlformats.org/officeDocument/2006/relationships/tags" Target="../tags/tag374.xml"/><Relationship Id="rId2" Type="http://schemas.openxmlformats.org/officeDocument/2006/relationships/tags" Target="../tags/tag373.xml"/><Relationship Id="rId1" Type="http://schemas.openxmlformats.org/officeDocument/2006/relationships/vmlDrawing" Target="../drawings/vmlDrawing33.vml"/><Relationship Id="rId6" Type="http://schemas.openxmlformats.org/officeDocument/2006/relationships/image" Target="../media/image4.emf"/><Relationship Id="rId5" Type="http://schemas.openxmlformats.org/officeDocument/2006/relationships/oleObject" Target="../embeddings/oleObject33.bin"/><Relationship Id="rId4"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tags" Target="../tags/tag381.xml"/><Relationship Id="rId13" Type="http://schemas.openxmlformats.org/officeDocument/2006/relationships/tags" Target="../tags/tag386.xml"/><Relationship Id="rId18" Type="http://schemas.openxmlformats.org/officeDocument/2006/relationships/image" Target="../media/image9.emf"/><Relationship Id="rId26" Type="http://schemas.openxmlformats.org/officeDocument/2006/relationships/slide" Target="slide23.xml"/><Relationship Id="rId3" Type="http://schemas.openxmlformats.org/officeDocument/2006/relationships/tags" Target="../tags/tag376.xml"/><Relationship Id="rId21" Type="http://schemas.openxmlformats.org/officeDocument/2006/relationships/slide" Target="slide7.xml"/><Relationship Id="rId7" Type="http://schemas.openxmlformats.org/officeDocument/2006/relationships/tags" Target="../tags/tag380.xml"/><Relationship Id="rId12" Type="http://schemas.openxmlformats.org/officeDocument/2006/relationships/tags" Target="../tags/tag385.xml"/><Relationship Id="rId17" Type="http://schemas.openxmlformats.org/officeDocument/2006/relationships/oleObject" Target="../embeddings/oleObject34.bin"/><Relationship Id="rId25" Type="http://schemas.openxmlformats.org/officeDocument/2006/relationships/slide" Target="slide18.xml"/><Relationship Id="rId2" Type="http://schemas.openxmlformats.org/officeDocument/2006/relationships/tags" Target="../tags/tag375.xml"/><Relationship Id="rId16" Type="http://schemas.openxmlformats.org/officeDocument/2006/relationships/slideLayout" Target="../slideLayouts/slideLayout3.xml"/><Relationship Id="rId20" Type="http://schemas.openxmlformats.org/officeDocument/2006/relationships/slide" Target="slide4.xml"/><Relationship Id="rId1" Type="http://schemas.openxmlformats.org/officeDocument/2006/relationships/vmlDrawing" Target="../drawings/vmlDrawing34.vml"/><Relationship Id="rId6" Type="http://schemas.openxmlformats.org/officeDocument/2006/relationships/tags" Target="../tags/tag379.xml"/><Relationship Id="rId11" Type="http://schemas.openxmlformats.org/officeDocument/2006/relationships/tags" Target="../tags/tag384.xml"/><Relationship Id="rId24" Type="http://schemas.openxmlformats.org/officeDocument/2006/relationships/slide" Target="slide16.xml"/><Relationship Id="rId5" Type="http://schemas.openxmlformats.org/officeDocument/2006/relationships/tags" Target="../tags/tag378.xml"/><Relationship Id="rId15" Type="http://schemas.openxmlformats.org/officeDocument/2006/relationships/tags" Target="../tags/tag388.xml"/><Relationship Id="rId23" Type="http://schemas.openxmlformats.org/officeDocument/2006/relationships/slide" Target="slide14.xml"/><Relationship Id="rId10" Type="http://schemas.openxmlformats.org/officeDocument/2006/relationships/tags" Target="../tags/tag383.xml"/><Relationship Id="rId19" Type="http://schemas.openxmlformats.org/officeDocument/2006/relationships/slide" Target="slide2.xml"/><Relationship Id="rId4" Type="http://schemas.openxmlformats.org/officeDocument/2006/relationships/tags" Target="../tags/tag377.xml"/><Relationship Id="rId9" Type="http://schemas.openxmlformats.org/officeDocument/2006/relationships/tags" Target="../tags/tag382.xml"/><Relationship Id="rId14" Type="http://schemas.openxmlformats.org/officeDocument/2006/relationships/tags" Target="../tags/tag387.xml"/><Relationship Id="rId22" Type="http://schemas.openxmlformats.org/officeDocument/2006/relationships/slide" Target="slide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8" hidden="1">
            <a:extLst>
              <a:ext uri="{FF2B5EF4-FFF2-40B4-BE49-F238E27FC236}">
                <a16:creationId xmlns:a16="http://schemas.microsoft.com/office/drawing/2014/main" id="{DFC82A3A-0A2D-4C91-9164-E53833C359F6}"/>
              </a:ext>
            </a:extLst>
          </p:cNvPr>
          <p:cNvGraphicFramePr>
            <a:graphicFrameLocks noChangeAspect="1"/>
          </p:cNvGraphicFramePr>
          <p:nvPr>
            <p:custDataLst>
              <p:tags r:id="rId2"/>
            </p:custDataLst>
            <p:extLst>
              <p:ext uri="{D42A27DB-BD31-4B8C-83A1-F6EECF244321}">
                <p14:modId xmlns:p14="http://schemas.microsoft.com/office/powerpoint/2010/main" val="30149358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744" name="think-cell Slide" r:id="rId9" imgW="572" imgH="588" progId="TCLayout.ActiveDocument.1">
                  <p:embed/>
                </p:oleObj>
              </mc:Choice>
              <mc:Fallback>
                <p:oleObj name="think-cell Slide" r:id="rId9" imgW="572" imgH="588" progId="TCLayout.ActiveDocument.1">
                  <p:embed/>
                  <p:pic>
                    <p:nvPicPr>
                      <p:cNvPr id="3" name="Object 8" hidden="1">
                        <a:extLst>
                          <a:ext uri="{FF2B5EF4-FFF2-40B4-BE49-F238E27FC236}">
                            <a16:creationId xmlns:a16="http://schemas.microsoft.com/office/drawing/2014/main" id="{DFC82A3A-0A2D-4C91-9164-E53833C359F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7" hidden="1">
            <a:extLst>
              <a:ext uri="{FF2B5EF4-FFF2-40B4-BE49-F238E27FC236}">
                <a16:creationId xmlns:a16="http://schemas.microsoft.com/office/drawing/2014/main" id="{108DE052-9238-470A-B7A3-D8EB461E3CE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44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3" name="ClientLogo">
            <a:extLst>
              <a:ext uri="{FF2B5EF4-FFF2-40B4-BE49-F238E27FC236}">
                <a16:creationId xmlns:a16="http://schemas.microsoft.com/office/drawing/2014/main" id="{65325749-7AAF-48BD-98A6-4CB5E7984FC3}"/>
              </a:ext>
            </a:extLst>
          </p:cNvPr>
          <p:cNvSpPr>
            <a:spLocks noGrp="1"/>
          </p:cNvSpPr>
          <p:nvPr>
            <p:ph type="pic" sz="quarter" idx="14"/>
            <p:custDataLst>
              <p:tags r:id="rId4"/>
            </p:custDataLst>
          </p:nvPr>
        </p:nvSpPr>
        <p:spPr/>
      </p:sp>
      <p:sp>
        <p:nvSpPr>
          <p:cNvPr id="12" name="Documenttype">
            <a:extLst>
              <a:ext uri="{FF2B5EF4-FFF2-40B4-BE49-F238E27FC236}">
                <a16:creationId xmlns:a16="http://schemas.microsoft.com/office/drawing/2014/main" id="{9D5E38D1-D534-4062-B982-941B1C9C183C}"/>
              </a:ext>
            </a:extLst>
          </p:cNvPr>
          <p:cNvSpPr>
            <a:spLocks noGrp="1"/>
          </p:cNvSpPr>
          <p:nvPr>
            <p:ph type="body" sz="quarter" idx="13"/>
            <p:custDataLst>
              <p:tags r:id="rId5"/>
            </p:custDataLst>
          </p:nvPr>
        </p:nvSpPr>
        <p:spPr/>
        <p:txBody>
          <a:bodyPr/>
          <a:lstStyle/>
          <a:p>
            <a:endParaRPr lang="en-US"/>
          </a:p>
        </p:txBody>
      </p:sp>
      <p:sp>
        <p:nvSpPr>
          <p:cNvPr id="11" name="Subtitle">
            <a:extLst>
              <a:ext uri="{FF2B5EF4-FFF2-40B4-BE49-F238E27FC236}">
                <a16:creationId xmlns:a16="http://schemas.microsoft.com/office/drawing/2014/main" id="{20BEFABD-F324-4FAB-9070-4ABF9FDF650E}"/>
              </a:ext>
            </a:extLst>
          </p:cNvPr>
          <p:cNvSpPr>
            <a:spLocks noGrp="1"/>
          </p:cNvSpPr>
          <p:nvPr>
            <p:ph type="subTitle" idx="1"/>
            <p:custDataLst>
              <p:tags r:id="rId6"/>
            </p:custDataLst>
          </p:nvPr>
        </p:nvSpPr>
        <p:spPr/>
        <p:txBody>
          <a:bodyPr/>
          <a:lstStyle/>
          <a:p>
            <a:endParaRPr lang="en-US" dirty="0"/>
          </a:p>
        </p:txBody>
      </p:sp>
      <p:sp>
        <p:nvSpPr>
          <p:cNvPr id="4" name="Title">
            <a:extLst>
              <a:ext uri="{FF2B5EF4-FFF2-40B4-BE49-F238E27FC236}">
                <a16:creationId xmlns:a16="http://schemas.microsoft.com/office/drawing/2014/main" id="{FA5D4630-F7DD-45DE-8B28-13C4C3DDAD21}"/>
              </a:ext>
            </a:extLst>
          </p:cNvPr>
          <p:cNvSpPr>
            <a:spLocks noGrp="1"/>
          </p:cNvSpPr>
          <p:nvPr>
            <p:ph type="title"/>
            <p:custDataLst>
              <p:tags r:id="rId7"/>
            </p:custDataLst>
          </p:nvPr>
        </p:nvSpPr>
        <p:spPr/>
        <p:txBody>
          <a:bodyPr/>
          <a:lstStyle/>
          <a:p>
            <a:r>
              <a:rPr lang="en-US" dirty="0"/>
              <a:t>Planning a failover cluster</a:t>
            </a:r>
          </a:p>
        </p:txBody>
      </p:sp>
    </p:spTree>
    <p:extLst>
      <p:ext uri="{BB962C8B-B14F-4D97-AF65-F5344CB8AC3E}">
        <p14:creationId xmlns:p14="http://schemas.microsoft.com/office/powerpoint/2010/main" val="3095890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6F3AF1AF-2259-42D0-9146-2524E8373DB5}"/>
              </a:ext>
            </a:extLst>
          </p:cNvPr>
          <p:cNvGraphicFramePr>
            <a:graphicFrameLocks noChangeAspect="1"/>
          </p:cNvGraphicFramePr>
          <p:nvPr>
            <p:custDataLst>
              <p:tags r:id="rId2"/>
            </p:custDataLst>
            <p:extLst>
              <p:ext uri="{D42A27DB-BD31-4B8C-83A1-F6EECF244321}">
                <p14:modId xmlns:p14="http://schemas.microsoft.com/office/powerpoint/2010/main" val="40106356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7288"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D79E4BDC-D023-4248-B81F-AD103D4C0DF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8D6337E7-8A27-46C3-A495-E1BFBE6B5973}"/>
              </a:ext>
            </a:extLst>
          </p:cNvPr>
          <p:cNvSpPr>
            <a:spLocks noGrp="1"/>
          </p:cNvSpPr>
          <p:nvPr>
            <p:ph type="title"/>
          </p:nvPr>
        </p:nvSpPr>
        <p:spPr/>
        <p:txBody>
          <a:bodyPr/>
          <a:lstStyle/>
          <a:p>
            <a:r>
              <a:rPr lang="en-US" dirty="0"/>
              <a:t>Hardware requirement</a:t>
            </a:r>
          </a:p>
        </p:txBody>
      </p:sp>
      <p:sp>
        <p:nvSpPr>
          <p:cNvPr id="3" name="Subtitle 2">
            <a:extLst>
              <a:ext uri="{FF2B5EF4-FFF2-40B4-BE49-F238E27FC236}">
                <a16:creationId xmlns:a16="http://schemas.microsoft.com/office/drawing/2014/main" id="{A9E17AAE-C4FE-45F5-8009-8830C9AEF706}"/>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05497D91-4E1A-4846-87F1-C855177D12D3}"/>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22B4AA15-46D1-4D9A-819D-D455C1C6115E}"/>
              </a:ext>
            </a:extLst>
          </p:cNvPr>
          <p:cNvSpPr/>
          <p:nvPr/>
        </p:nvSpPr>
        <p:spPr>
          <a:xfrm>
            <a:off x="3641558" y="607281"/>
            <a:ext cx="8502316" cy="5755422"/>
          </a:xfrm>
          <a:prstGeom prst="rect">
            <a:avLst/>
          </a:prstGeom>
        </p:spPr>
        <p:txBody>
          <a:bodyPr wrap="square">
            <a:spAutoFit/>
          </a:bodyPr>
          <a:lstStyle/>
          <a:p>
            <a:r>
              <a:rPr lang="en-US" dirty="0">
                <a:latin typeface="Segoe"/>
              </a:rPr>
              <a:t>To meet availability and support requirements, your failover clusters must satisfy the following hardware criteria, including that you:</a:t>
            </a:r>
          </a:p>
          <a:p>
            <a:pPr marL="285750" indent="-285750">
              <a:buFont typeface="Arial" panose="020B0604020202020204" pitchFamily="34" charset="0"/>
              <a:buChar char="•"/>
            </a:pPr>
            <a:r>
              <a:rPr lang="en-US" sz="1600" dirty="0">
                <a:latin typeface="Segoe"/>
              </a:rPr>
              <a:t>Should use </a:t>
            </a:r>
            <a:r>
              <a:rPr lang="en-US" sz="1600" b="1" dirty="0">
                <a:latin typeface="Segoe"/>
              </a:rPr>
              <a:t>hardware that is certified for Windows Server</a:t>
            </a:r>
            <a:r>
              <a:rPr lang="en-US" sz="1600" dirty="0">
                <a:latin typeface="Segoe"/>
              </a:rPr>
              <a:t>.</a:t>
            </a:r>
          </a:p>
          <a:p>
            <a:pPr marL="285750" indent="-285750">
              <a:buFont typeface="Arial" panose="020B0604020202020204" pitchFamily="34" charset="0"/>
              <a:buChar char="•"/>
            </a:pPr>
            <a:r>
              <a:rPr lang="en-US" sz="1600" dirty="0">
                <a:latin typeface="Segoe"/>
              </a:rPr>
              <a:t>Should install the </a:t>
            </a:r>
            <a:r>
              <a:rPr lang="en-US" sz="1600" b="1" dirty="0">
                <a:latin typeface="Segoe"/>
              </a:rPr>
              <a:t>same or similar hardware on each failover cluster node</a:t>
            </a:r>
            <a:r>
              <a:rPr lang="en-US" sz="1600" dirty="0">
                <a:latin typeface="Segoe"/>
              </a:rPr>
              <a:t>. For example, if you choose a specific model of network adapter, you should install this adapter on each of the cluster nodes. This helps you avoid</a:t>
            </a:r>
          </a:p>
          <a:p>
            <a:pPr marL="285750" indent="-285750">
              <a:buFont typeface="Arial" panose="020B0604020202020204" pitchFamily="34" charset="0"/>
              <a:buChar char="•"/>
            </a:pPr>
            <a:r>
              <a:rPr lang="en-US" sz="1600" dirty="0">
                <a:latin typeface="Segoe"/>
              </a:rPr>
              <a:t>compatibility and capacity issues.</a:t>
            </a:r>
          </a:p>
          <a:p>
            <a:pPr marL="285750" indent="-285750">
              <a:buFont typeface="Arial" panose="020B0604020202020204" pitchFamily="34" charset="0"/>
              <a:buChar char="•"/>
            </a:pPr>
            <a:r>
              <a:rPr lang="en-US" sz="1600" dirty="0">
                <a:latin typeface="Segoe"/>
              </a:rPr>
              <a:t>Should ensure that </a:t>
            </a:r>
            <a:r>
              <a:rPr lang="en-US" sz="1600" b="1" dirty="0">
                <a:latin typeface="Segoe"/>
              </a:rPr>
              <a:t>if you use SAS or </a:t>
            </a:r>
            <a:r>
              <a:rPr lang="en-US" sz="1600" b="1" dirty="0" err="1">
                <a:latin typeface="Segoe"/>
              </a:rPr>
              <a:t>Fibre</a:t>
            </a:r>
            <a:r>
              <a:rPr lang="en-US" sz="1600" b="1" dirty="0">
                <a:latin typeface="Segoe"/>
              </a:rPr>
              <a:t> Channel storage connections, the mass-storage device controllers that you dedicate to the cluster storage are identical in all clustered servers</a:t>
            </a:r>
            <a:r>
              <a:rPr lang="en-US" sz="1600" dirty="0">
                <a:latin typeface="Segoe"/>
              </a:rPr>
              <a:t>. They also should use the same firmware version.</a:t>
            </a:r>
          </a:p>
          <a:p>
            <a:pPr marL="285750" indent="-285750">
              <a:buFont typeface="Arial" panose="020B0604020202020204" pitchFamily="34" charset="0"/>
              <a:buChar char="•"/>
            </a:pPr>
            <a:r>
              <a:rPr lang="en-US" sz="1600" dirty="0">
                <a:latin typeface="Segoe"/>
              </a:rPr>
              <a:t>Ensure that if you use iSCSI storage connections, each clustered server has one or more network adapters or host bus adapters that are dedicated to the cluster storage. </a:t>
            </a:r>
            <a:r>
              <a:rPr lang="en-US" sz="1600" b="1" dirty="0">
                <a:latin typeface="Segoe"/>
              </a:rPr>
              <a:t>You should not use the network that you use for iSCSI storage connections for </a:t>
            </a:r>
            <a:r>
              <a:rPr lang="en-US" sz="1600" b="1" dirty="0" err="1">
                <a:latin typeface="Segoe"/>
              </a:rPr>
              <a:t>nonstorage</a:t>
            </a:r>
            <a:r>
              <a:rPr lang="en-US" sz="1600" b="1" dirty="0">
                <a:latin typeface="Segoe"/>
              </a:rPr>
              <a:t> network communication</a:t>
            </a:r>
            <a:r>
              <a:rPr lang="en-US" sz="1600" dirty="0">
                <a:latin typeface="Segoe"/>
              </a:rPr>
              <a:t>. In all clustered servers</a:t>
            </a:r>
            <a:r>
              <a:rPr lang="en-US" sz="1600" b="1" dirty="0">
                <a:latin typeface="Segoe"/>
              </a:rPr>
              <a:t>, the network adapters that you use to connect to the iSCSI storage target should be identical</a:t>
            </a:r>
            <a:r>
              <a:rPr lang="en-US" sz="1600" dirty="0">
                <a:latin typeface="Segoe"/>
              </a:rPr>
              <a:t>, and we recommend that you use Gigabit Ethernet or faster adapters.</a:t>
            </a:r>
          </a:p>
          <a:p>
            <a:pPr marL="285750" indent="-285750">
              <a:buFont typeface="Arial" panose="020B0604020202020204" pitchFamily="34" charset="0"/>
              <a:buChar char="•"/>
            </a:pPr>
            <a:r>
              <a:rPr lang="en-US" sz="1600" dirty="0">
                <a:latin typeface="Segoe"/>
              </a:rPr>
              <a:t>Ensure that after you configure servers with hardware, the servers pass all tests in the </a:t>
            </a:r>
            <a:r>
              <a:rPr lang="en-US" sz="1600" b="1" dirty="0">
                <a:latin typeface="Segoe,Bold"/>
              </a:rPr>
              <a:t>Validate a Configuration Wizard </a:t>
            </a:r>
            <a:r>
              <a:rPr lang="en-US" sz="1600" dirty="0">
                <a:latin typeface="Segoe"/>
              </a:rPr>
              <a:t>before you consider the cluster a configuration that Microsoft supports.</a:t>
            </a:r>
          </a:p>
          <a:p>
            <a:pPr marL="285750" indent="-285750">
              <a:buFont typeface="Arial" panose="020B0604020202020204" pitchFamily="34" charset="0"/>
              <a:buChar char="•"/>
            </a:pPr>
            <a:r>
              <a:rPr lang="en-US" sz="1600" dirty="0"/>
              <a:t>Ensure that each node runs the same processor architecture. This means that each node must have the same processor family, which might be the Intel or Advanced Micro Devices (AMD) family of processors.</a:t>
            </a:r>
          </a:p>
        </p:txBody>
      </p:sp>
    </p:spTree>
    <p:extLst>
      <p:ext uri="{BB962C8B-B14F-4D97-AF65-F5344CB8AC3E}">
        <p14:creationId xmlns:p14="http://schemas.microsoft.com/office/powerpoint/2010/main" val="3796464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38061886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8080" name="think-cell Slide" r:id="rId17" imgW="186" imgH="179" progId="TCLayout.ActiveDocument.1">
                  <p:embed/>
                </p:oleObj>
              </mc:Choice>
              <mc:Fallback>
                <p:oleObj name="think-cell Slide" r:id="rId17"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2" name="Text Placeholder 2">
            <a:hlinkClick r:id="rId19" action="ppaction://hlinksldjump"/>
            <a:extLst>
              <a:ext uri="{FF2B5EF4-FFF2-40B4-BE49-F238E27FC236}">
                <a16:creationId xmlns:a16="http://schemas.microsoft.com/office/drawing/2014/main" id="{A7DFF94E-16EB-4629-B68C-3F1D3759F44A}"/>
              </a:ext>
            </a:extLst>
          </p:cNvPr>
          <p:cNvSpPr>
            <a:spLocks noGrp="1"/>
          </p:cNvSpPr>
          <p:nvPr>
            <p:custDataLst>
              <p:tags r:id="rId7"/>
            </p:custDataLst>
          </p:nvPr>
        </p:nvSpPr>
        <p:spPr bwMode="gray">
          <a:xfrm>
            <a:off x="4978399" y="1597025"/>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Preparing to implement </a:t>
            </a:r>
            <a:r>
              <a:rPr lang="en-US"/>
              <a:t>failover clustering</a:t>
            </a:r>
            <a:endParaRPr lang="en-US" dirty="0"/>
          </a:p>
        </p:txBody>
      </p:sp>
      <p:sp>
        <p:nvSpPr>
          <p:cNvPr id="15" name="Text Placeholder 2">
            <a:hlinkClick r:id="rId20" action="ppaction://hlinksldjump"/>
            <a:extLst>
              <a:ext uri="{FF2B5EF4-FFF2-40B4-BE49-F238E27FC236}">
                <a16:creationId xmlns:a16="http://schemas.microsoft.com/office/drawing/2014/main" id="{51D63BD8-BCB9-4EB6-A28D-03011EF04A3A}"/>
              </a:ext>
            </a:extLst>
          </p:cNvPr>
          <p:cNvSpPr>
            <a:spLocks noGrp="1"/>
          </p:cNvSpPr>
          <p:nvPr>
            <p:custDataLst>
              <p:tags r:id="rId8"/>
            </p:custDataLst>
          </p:nvPr>
        </p:nvSpPr>
        <p:spPr bwMode="gray">
          <a:xfrm>
            <a:off x="4978400" y="20050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Failover-cluster storage</a:t>
            </a:r>
            <a:endParaRPr lang="en-US" dirty="0"/>
          </a:p>
        </p:txBody>
      </p:sp>
      <p:sp>
        <p:nvSpPr>
          <p:cNvPr id="46" name="Text Placeholder 2">
            <a:hlinkClick r:id="rId21" action="ppaction://hlinksldjump"/>
            <a:extLst>
              <a:ext uri="{FF2B5EF4-FFF2-40B4-BE49-F238E27FC236}">
                <a16:creationId xmlns:a16="http://schemas.microsoft.com/office/drawing/2014/main" id="{BEFAFC5A-FCC1-45B6-91FE-BBC16F366AE1}"/>
              </a:ext>
            </a:extLst>
          </p:cNvPr>
          <p:cNvSpPr>
            <a:spLocks noGrp="1"/>
          </p:cNvSpPr>
          <p:nvPr>
            <p:custDataLst>
              <p:tags r:id="rId9"/>
            </p:custDataLst>
          </p:nvPr>
        </p:nvSpPr>
        <p:spPr bwMode="gray">
          <a:xfrm>
            <a:off x="4978400" y="24114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Storage requirements for a failover </a:t>
            </a:r>
            <a:r>
              <a:rPr lang="en-US" altLang="en-US"/>
              <a:t>cluster implementation</a:t>
            </a:r>
            <a:endParaRPr lang="en-US" altLang="en-US" dirty="0"/>
          </a:p>
        </p:txBody>
      </p:sp>
      <p:sp>
        <p:nvSpPr>
          <p:cNvPr id="13" name="Text Placeholder 2">
            <a:hlinkClick r:id="rId22" action="ppaction://hlinksldjump"/>
            <a:extLst>
              <a:ext uri="{FF2B5EF4-FFF2-40B4-BE49-F238E27FC236}">
                <a16:creationId xmlns:a16="http://schemas.microsoft.com/office/drawing/2014/main" id="{64E3534C-1BD7-42FA-982E-59066F0409FC}"/>
              </a:ext>
            </a:extLst>
          </p:cNvPr>
          <p:cNvSpPr>
            <a:spLocks noGrp="1"/>
          </p:cNvSpPr>
          <p:nvPr>
            <p:custDataLst>
              <p:tags r:id="rId10"/>
            </p:custDataLst>
          </p:nvPr>
        </p:nvSpPr>
        <p:spPr bwMode="gray">
          <a:xfrm>
            <a:off x="4978400" y="28178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Hardware requirements for a failover </a:t>
            </a:r>
            <a:r>
              <a:rPr lang="en-US"/>
              <a:t>cluster implementation</a:t>
            </a:r>
            <a:endParaRPr lang="en-US" dirty="0"/>
          </a:p>
        </p:txBody>
      </p:sp>
      <p:sp>
        <p:nvSpPr>
          <p:cNvPr id="16" name="Text Placeholder 2">
            <a:extLst>
              <a:ext uri="{FF2B5EF4-FFF2-40B4-BE49-F238E27FC236}">
                <a16:creationId xmlns:a16="http://schemas.microsoft.com/office/drawing/2014/main" id="{BD4D403A-4127-49E5-BAA9-FECD73E43552}"/>
              </a:ext>
            </a:extLst>
          </p:cNvPr>
          <p:cNvSpPr>
            <a:spLocks noGrp="1"/>
          </p:cNvSpPr>
          <p:nvPr>
            <p:custDataLst>
              <p:tags r:id="rId11"/>
            </p:custDataLst>
          </p:nvPr>
        </p:nvSpPr>
        <p:spPr bwMode="gray">
          <a:xfrm>
            <a:off x="4978400" y="3225800"/>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dirty="0">
                <a:solidFill>
                  <a:schemeClr val="tx2"/>
                </a:solidFill>
              </a:rPr>
              <a:t>Network requirements for a failover </a:t>
            </a:r>
            <a:r>
              <a:rPr lang="en-US" altLang="en-US" b="1">
                <a:solidFill>
                  <a:schemeClr val="tx2"/>
                </a:solidFill>
              </a:rPr>
              <a:t>cluster implementation</a:t>
            </a:r>
            <a:endParaRPr lang="en-US" b="1" dirty="0">
              <a:solidFill>
                <a:schemeClr val="tx2"/>
              </a:solidFill>
            </a:endParaRPr>
          </a:p>
        </p:txBody>
      </p:sp>
      <p:sp>
        <p:nvSpPr>
          <p:cNvPr id="25" name="Text Placeholder 2">
            <a:hlinkClick r:id="rId23" action="ppaction://hlinksldjump"/>
            <a:extLst>
              <a:ext uri="{FF2B5EF4-FFF2-40B4-BE49-F238E27FC236}">
                <a16:creationId xmlns:a16="http://schemas.microsoft.com/office/drawing/2014/main" id="{5A8227AA-CA77-49CD-83EA-8AF625071013}"/>
              </a:ext>
            </a:extLst>
          </p:cNvPr>
          <p:cNvSpPr>
            <a:spLocks noGrp="1"/>
          </p:cNvSpPr>
          <p:nvPr>
            <p:custDataLst>
              <p:tags r:id="rId12"/>
            </p:custDataLst>
          </p:nvPr>
        </p:nvSpPr>
        <p:spPr bwMode="gray">
          <a:xfrm>
            <a:off x="4978400" y="36322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Infrastructure and software requirements for a </a:t>
            </a:r>
            <a:r>
              <a:rPr lang="en-US" altLang="en-US"/>
              <a:t>failover cluster</a:t>
            </a:r>
            <a:endParaRPr lang="en-US" dirty="0"/>
          </a:p>
        </p:txBody>
      </p:sp>
      <p:sp>
        <p:nvSpPr>
          <p:cNvPr id="29" name="Text Placeholder 2">
            <a:hlinkClick r:id="rId24" action="ppaction://hlinksldjump"/>
            <a:extLst>
              <a:ext uri="{FF2B5EF4-FFF2-40B4-BE49-F238E27FC236}">
                <a16:creationId xmlns:a16="http://schemas.microsoft.com/office/drawing/2014/main" id="{9B321864-5FF5-46A1-AF2F-4146EB1F3523}"/>
              </a:ext>
            </a:extLst>
          </p:cNvPr>
          <p:cNvSpPr>
            <a:spLocks noGrp="1"/>
          </p:cNvSpPr>
          <p:nvPr>
            <p:custDataLst>
              <p:tags r:id="rId13"/>
            </p:custDataLst>
          </p:nvPr>
        </p:nvSpPr>
        <p:spPr bwMode="gray">
          <a:xfrm>
            <a:off x="4978400" y="40401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Security considerations</a:t>
            </a:r>
            <a:endParaRPr lang="en-US" dirty="0"/>
          </a:p>
        </p:txBody>
      </p:sp>
      <p:sp>
        <p:nvSpPr>
          <p:cNvPr id="34" name="Text Placeholder 2">
            <a:hlinkClick r:id="rId25" action="ppaction://hlinksldjump"/>
            <a:extLst>
              <a:ext uri="{FF2B5EF4-FFF2-40B4-BE49-F238E27FC236}">
                <a16:creationId xmlns:a16="http://schemas.microsoft.com/office/drawing/2014/main" id="{C9D8F09D-2F19-4A74-BC06-C20DC071BFD2}"/>
              </a:ext>
            </a:extLst>
          </p:cNvPr>
          <p:cNvSpPr>
            <a:spLocks noGrp="1"/>
          </p:cNvSpPr>
          <p:nvPr>
            <p:custDataLst>
              <p:tags r:id="rId14"/>
            </p:custDataLst>
          </p:nvPr>
        </p:nvSpPr>
        <p:spPr bwMode="gray">
          <a:xfrm>
            <a:off x="4978400" y="44465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Quorum in Windows Server 2016</a:t>
            </a:r>
            <a:endParaRPr lang="en-US" dirty="0"/>
          </a:p>
        </p:txBody>
      </p:sp>
      <p:sp>
        <p:nvSpPr>
          <p:cNvPr id="39" name="Text Placeholder 2">
            <a:hlinkClick r:id="rId26" action="ppaction://hlinksldjump"/>
            <a:extLst>
              <a:ext uri="{FF2B5EF4-FFF2-40B4-BE49-F238E27FC236}">
                <a16:creationId xmlns:a16="http://schemas.microsoft.com/office/drawing/2014/main" id="{C134B3AE-01D1-4576-BA20-49CD6788778B}"/>
              </a:ext>
            </a:extLst>
          </p:cNvPr>
          <p:cNvSpPr>
            <a:spLocks noGrp="1"/>
          </p:cNvSpPr>
          <p:nvPr>
            <p:custDataLst>
              <p:tags r:id="rId15"/>
            </p:custDataLst>
          </p:nvPr>
        </p:nvSpPr>
        <p:spPr bwMode="gray">
          <a:xfrm>
            <a:off x="4978400" y="4852988"/>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Planning for migrating and upgrading </a:t>
            </a:r>
            <a:r>
              <a:rPr lang="en-US" altLang="en-US"/>
              <a:t>failover clusters</a:t>
            </a:r>
            <a:endParaRPr lang="en-US" dirty="0"/>
          </a:p>
        </p:txBody>
      </p:sp>
    </p:spTree>
    <p:extLst>
      <p:ext uri="{BB962C8B-B14F-4D97-AF65-F5344CB8AC3E}">
        <p14:creationId xmlns:p14="http://schemas.microsoft.com/office/powerpoint/2010/main" val="3277556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21C7878-1E2F-4614-AED5-032687142B44}"/>
              </a:ext>
            </a:extLst>
          </p:cNvPr>
          <p:cNvGraphicFramePr>
            <a:graphicFrameLocks noChangeAspect="1"/>
          </p:cNvGraphicFramePr>
          <p:nvPr>
            <p:custDataLst>
              <p:tags r:id="rId2"/>
            </p:custDataLst>
            <p:extLst>
              <p:ext uri="{D42A27DB-BD31-4B8C-83A1-F6EECF244321}">
                <p14:modId xmlns:p14="http://schemas.microsoft.com/office/powerpoint/2010/main" val="10479845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9338"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696942F-2385-42BA-A083-4D999329E6FC}"/>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0A821FA5-4726-4DAE-A3FB-DEA00C34A204}"/>
              </a:ext>
            </a:extLst>
          </p:cNvPr>
          <p:cNvSpPr>
            <a:spLocks noGrp="1"/>
          </p:cNvSpPr>
          <p:nvPr>
            <p:ph type="title"/>
          </p:nvPr>
        </p:nvSpPr>
        <p:spPr/>
        <p:txBody>
          <a:bodyPr/>
          <a:lstStyle/>
          <a:p>
            <a:r>
              <a:rPr lang="en-US" dirty="0"/>
              <a:t>Network requirements</a:t>
            </a:r>
          </a:p>
        </p:txBody>
      </p:sp>
      <p:sp>
        <p:nvSpPr>
          <p:cNvPr id="3" name="Subtitle 2">
            <a:extLst>
              <a:ext uri="{FF2B5EF4-FFF2-40B4-BE49-F238E27FC236}">
                <a16:creationId xmlns:a16="http://schemas.microsoft.com/office/drawing/2014/main" id="{63059D15-A9C5-4342-B6CB-B8447BE0DEE8}"/>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B3D0DEEB-D6C2-4DE4-858E-306C0D2D9783}"/>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02ABEE69-5749-4456-8A6F-69B895BBB8A8}"/>
              </a:ext>
            </a:extLst>
          </p:cNvPr>
          <p:cNvSpPr/>
          <p:nvPr/>
        </p:nvSpPr>
        <p:spPr>
          <a:xfrm>
            <a:off x="3641558" y="584680"/>
            <a:ext cx="8117306" cy="6186309"/>
          </a:xfrm>
          <a:prstGeom prst="rect">
            <a:avLst/>
          </a:prstGeom>
        </p:spPr>
        <p:txBody>
          <a:bodyPr wrap="square">
            <a:spAutoFit/>
          </a:bodyPr>
          <a:lstStyle/>
          <a:p>
            <a:r>
              <a:rPr lang="en-US" dirty="0">
                <a:latin typeface="Segoe"/>
              </a:rPr>
              <a:t>Ensure that your network components meet specific requirements and pass the tests in the </a:t>
            </a:r>
            <a:r>
              <a:rPr lang="en-US" b="1" dirty="0">
                <a:latin typeface="Segoe,Bold"/>
              </a:rPr>
              <a:t>Validate a Configuration Wizard</a:t>
            </a:r>
            <a:r>
              <a:rPr lang="en-US" dirty="0">
                <a:latin typeface="Segoe"/>
              </a:rPr>
              <a:t>, including that:</a:t>
            </a:r>
          </a:p>
          <a:p>
            <a:pPr marL="285750" indent="-285750">
              <a:buFont typeface="Arial" panose="020B0604020202020204" pitchFamily="34" charset="0"/>
              <a:buChar char="•"/>
            </a:pPr>
            <a:r>
              <a:rPr lang="en-US" dirty="0">
                <a:latin typeface="Segoe"/>
              </a:rPr>
              <a:t>Each node’s network adapters should be identical and have the same IP protocol version, speed, duplex, and flow-control capabilities.</a:t>
            </a:r>
          </a:p>
          <a:p>
            <a:pPr marL="285750" indent="-285750">
              <a:buFont typeface="Arial" panose="020B0604020202020204" pitchFamily="34" charset="0"/>
              <a:buChar char="•"/>
            </a:pPr>
            <a:r>
              <a:rPr lang="en-US" dirty="0"/>
              <a:t>The networks and network equipment to which you connect the nodes should be redundant, so that a single failure allows the nodes to continue  communicating. You can provide single network redundancy by using network-adapter teaming. We recommend that you use multiple networks, so that you can provide multiple paths between nodes for internode  communication. If you do not, a warning text will appear during the validation process.</a:t>
            </a:r>
          </a:p>
          <a:p>
            <a:pPr marL="285750" indent="-285750">
              <a:buFont typeface="Arial" panose="020B0604020202020204" pitchFamily="34" charset="0"/>
              <a:buChar char="•"/>
            </a:pPr>
            <a:r>
              <a:rPr lang="en-US" dirty="0"/>
              <a:t>The network adapters in a cluster network should have </a:t>
            </a:r>
            <a:r>
              <a:rPr lang="en-US" b="1" dirty="0"/>
              <a:t>the same IP address-assignment method</a:t>
            </a:r>
            <a:r>
              <a:rPr lang="en-US" dirty="0"/>
              <a:t>, which means that </a:t>
            </a:r>
            <a:r>
              <a:rPr lang="en-US" b="1" dirty="0"/>
              <a:t>they all use static IP addresses or they all use (DHCP).</a:t>
            </a:r>
          </a:p>
          <a:p>
            <a:pPr marL="285750" indent="-285750">
              <a:buFont typeface="Arial" panose="020B0604020202020204" pitchFamily="34" charset="0"/>
              <a:buChar char="•"/>
            </a:pPr>
            <a:r>
              <a:rPr lang="en-US" dirty="0"/>
              <a:t>Network settings and IP addresses match. When your network uses identical network adapters, you also should use identical communication settings on those adapters, such as speed, duplex mode, flow control, and media type. Additionally, compare the settings between the network adapter and the switch to which it connects, and ensure that there are no conflicts. Otherwise, network congestion or frame loss might occur, which could adversely affect how the cluster nodes communicate between each other, with clients, or with storage systems.</a:t>
            </a:r>
          </a:p>
        </p:txBody>
      </p:sp>
    </p:spTree>
    <p:extLst>
      <p:ext uri="{BB962C8B-B14F-4D97-AF65-F5344CB8AC3E}">
        <p14:creationId xmlns:p14="http://schemas.microsoft.com/office/powerpoint/2010/main" val="697513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7415D-8839-44A5-989E-38EB53ED5965}"/>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04D3A0FE-1585-4C5E-8BCC-DD54BAFD6035}"/>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5F2A45D8-E12D-41E4-ACC2-CCABE9DB5331}"/>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E7C94ACD-12A7-4323-BBBE-C02FD2436E63}"/>
              </a:ext>
            </a:extLst>
          </p:cNvPr>
          <p:cNvSpPr/>
          <p:nvPr/>
        </p:nvSpPr>
        <p:spPr>
          <a:xfrm>
            <a:off x="3641557" y="1228209"/>
            <a:ext cx="7998755" cy="5909310"/>
          </a:xfrm>
          <a:prstGeom prst="rect">
            <a:avLst/>
          </a:prstGeom>
        </p:spPr>
        <p:txBody>
          <a:bodyPr wrap="square">
            <a:spAutoFit/>
          </a:bodyPr>
          <a:lstStyle/>
          <a:p>
            <a:r>
              <a:rPr lang="en-US" dirty="0"/>
              <a:t>• You use unique subnets. If you have private networks that are not routed to your network infrastructure, you should ensure that each of these private networks uses a unique subnet. This is necessary even if you give each network adapter a unique IP address. For example, if you have a cluster node in a central office that uses one physical network, and another node in a branch office that uses a separate physical network, do not specify 10.0.0.0/24 for both networks, even if you give each adapter a unique IP address. This avoids routing loops and other network-communications problems if, for example, the segments are configured into the same collision domain inadvertently, because of incorrect virtual local area network (VLAN) assignments.</a:t>
            </a:r>
          </a:p>
          <a:p>
            <a:r>
              <a:rPr lang="en-US" dirty="0"/>
              <a:t>• You ensure your network adapters support RSS and RDMA. Receive side scaling (RSS) is a technology implemented in network drivers that allows distribution of network-receive processing across multiple central processing units (CPUs). Remote Direct Memory Access (RDMA) is a networking technology that provides high-throughput communication with minimum CPU usage. You can configure RDMA on network adapters that are bound to a Hyper-V Virtual Switch in Windows Server 2016. We recommend that your network adapters support RSS and RDMA. You can verify network adapter's</a:t>
            </a:r>
          </a:p>
          <a:p>
            <a:r>
              <a:rPr lang="en-US" dirty="0"/>
              <a:t>RSS and RDMA compatibility by using the Windows PowerShell cmdlets </a:t>
            </a:r>
            <a:r>
              <a:rPr lang="en-US" b="1" dirty="0"/>
              <a:t>Get-</a:t>
            </a:r>
            <a:r>
              <a:rPr lang="en-US" b="1" dirty="0" err="1"/>
              <a:t>NetAdapterRSS</a:t>
            </a:r>
            <a:r>
              <a:rPr lang="en-US" b="1" dirty="0"/>
              <a:t> </a:t>
            </a:r>
            <a:r>
              <a:rPr lang="en-US" dirty="0"/>
              <a:t>and </a:t>
            </a:r>
            <a:r>
              <a:rPr lang="en-US" b="1" dirty="0"/>
              <a:t>Get-</a:t>
            </a:r>
            <a:r>
              <a:rPr lang="en-US" b="1" dirty="0" err="1"/>
              <a:t>SMBServerNetworkInterface</a:t>
            </a:r>
            <a:r>
              <a:rPr lang="en-US" dirty="0"/>
              <a:t>.</a:t>
            </a:r>
          </a:p>
        </p:txBody>
      </p:sp>
    </p:spTree>
    <p:extLst>
      <p:ext uri="{BB962C8B-B14F-4D97-AF65-F5344CB8AC3E}">
        <p14:creationId xmlns:p14="http://schemas.microsoft.com/office/powerpoint/2010/main" val="268071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42151858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9103" name="think-cell Slide" r:id="rId17" imgW="186" imgH="179" progId="TCLayout.ActiveDocument.1">
                  <p:embed/>
                </p:oleObj>
              </mc:Choice>
              <mc:Fallback>
                <p:oleObj name="think-cell Slide" r:id="rId17"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2" name="Text Placeholder 2">
            <a:hlinkClick r:id="rId19" action="ppaction://hlinksldjump"/>
            <a:extLst>
              <a:ext uri="{FF2B5EF4-FFF2-40B4-BE49-F238E27FC236}">
                <a16:creationId xmlns:a16="http://schemas.microsoft.com/office/drawing/2014/main" id="{A7DFF94E-16EB-4629-B68C-3F1D3759F44A}"/>
              </a:ext>
            </a:extLst>
          </p:cNvPr>
          <p:cNvSpPr>
            <a:spLocks noGrp="1"/>
          </p:cNvSpPr>
          <p:nvPr>
            <p:custDataLst>
              <p:tags r:id="rId7"/>
            </p:custDataLst>
          </p:nvPr>
        </p:nvSpPr>
        <p:spPr bwMode="gray">
          <a:xfrm>
            <a:off x="4978399" y="1597025"/>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Preparing to implement </a:t>
            </a:r>
            <a:r>
              <a:rPr lang="en-US"/>
              <a:t>failover clustering</a:t>
            </a:r>
            <a:endParaRPr lang="en-US" dirty="0"/>
          </a:p>
        </p:txBody>
      </p:sp>
      <p:sp>
        <p:nvSpPr>
          <p:cNvPr id="15" name="Text Placeholder 2">
            <a:hlinkClick r:id="rId20" action="ppaction://hlinksldjump"/>
            <a:extLst>
              <a:ext uri="{FF2B5EF4-FFF2-40B4-BE49-F238E27FC236}">
                <a16:creationId xmlns:a16="http://schemas.microsoft.com/office/drawing/2014/main" id="{51D63BD8-BCB9-4EB6-A28D-03011EF04A3A}"/>
              </a:ext>
            </a:extLst>
          </p:cNvPr>
          <p:cNvSpPr>
            <a:spLocks noGrp="1"/>
          </p:cNvSpPr>
          <p:nvPr>
            <p:custDataLst>
              <p:tags r:id="rId8"/>
            </p:custDataLst>
          </p:nvPr>
        </p:nvSpPr>
        <p:spPr bwMode="gray">
          <a:xfrm>
            <a:off x="4978400" y="20050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Failover-cluster storage</a:t>
            </a:r>
            <a:endParaRPr lang="en-US" dirty="0"/>
          </a:p>
        </p:txBody>
      </p:sp>
      <p:sp>
        <p:nvSpPr>
          <p:cNvPr id="44" name="Text Placeholder 2">
            <a:hlinkClick r:id="rId21" action="ppaction://hlinksldjump"/>
            <a:extLst>
              <a:ext uri="{FF2B5EF4-FFF2-40B4-BE49-F238E27FC236}">
                <a16:creationId xmlns:a16="http://schemas.microsoft.com/office/drawing/2014/main" id="{8516B37A-8E70-42E0-8C55-D5E2AD2AB91E}"/>
              </a:ext>
            </a:extLst>
          </p:cNvPr>
          <p:cNvSpPr>
            <a:spLocks noGrp="1"/>
          </p:cNvSpPr>
          <p:nvPr>
            <p:custDataLst>
              <p:tags r:id="rId9"/>
            </p:custDataLst>
          </p:nvPr>
        </p:nvSpPr>
        <p:spPr bwMode="gray">
          <a:xfrm>
            <a:off x="4978400" y="24114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Storage requirements for a failover </a:t>
            </a:r>
            <a:r>
              <a:rPr lang="en-US" altLang="en-US"/>
              <a:t>cluster implementation</a:t>
            </a:r>
            <a:endParaRPr lang="en-US" altLang="en-US" dirty="0"/>
          </a:p>
        </p:txBody>
      </p:sp>
      <p:sp>
        <p:nvSpPr>
          <p:cNvPr id="13" name="Text Placeholder 2">
            <a:hlinkClick r:id="rId22" action="ppaction://hlinksldjump"/>
            <a:extLst>
              <a:ext uri="{FF2B5EF4-FFF2-40B4-BE49-F238E27FC236}">
                <a16:creationId xmlns:a16="http://schemas.microsoft.com/office/drawing/2014/main" id="{64E3534C-1BD7-42FA-982E-59066F0409FC}"/>
              </a:ext>
            </a:extLst>
          </p:cNvPr>
          <p:cNvSpPr>
            <a:spLocks noGrp="1"/>
          </p:cNvSpPr>
          <p:nvPr>
            <p:custDataLst>
              <p:tags r:id="rId10"/>
            </p:custDataLst>
          </p:nvPr>
        </p:nvSpPr>
        <p:spPr bwMode="gray">
          <a:xfrm>
            <a:off x="4978400" y="28178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Hardware requirements for a failover </a:t>
            </a:r>
            <a:r>
              <a:rPr lang="en-US"/>
              <a:t>cluster implementation</a:t>
            </a:r>
            <a:endParaRPr lang="en-US" dirty="0"/>
          </a:p>
        </p:txBody>
      </p:sp>
      <p:sp>
        <p:nvSpPr>
          <p:cNvPr id="16" name="Text Placeholder 2">
            <a:hlinkClick r:id="rId23" action="ppaction://hlinksldjump"/>
            <a:extLst>
              <a:ext uri="{FF2B5EF4-FFF2-40B4-BE49-F238E27FC236}">
                <a16:creationId xmlns:a16="http://schemas.microsoft.com/office/drawing/2014/main" id="{BD4D403A-4127-49E5-BAA9-FECD73E43552}"/>
              </a:ext>
            </a:extLst>
          </p:cNvPr>
          <p:cNvSpPr>
            <a:spLocks noGrp="1"/>
          </p:cNvSpPr>
          <p:nvPr>
            <p:custDataLst>
              <p:tags r:id="rId11"/>
            </p:custDataLst>
          </p:nvPr>
        </p:nvSpPr>
        <p:spPr bwMode="gray">
          <a:xfrm>
            <a:off x="4978400" y="32258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Network requirements for a failover </a:t>
            </a:r>
            <a:r>
              <a:rPr lang="en-US" altLang="en-US"/>
              <a:t>cluster implementation</a:t>
            </a:r>
            <a:endParaRPr lang="en-US" dirty="0"/>
          </a:p>
        </p:txBody>
      </p:sp>
      <p:sp>
        <p:nvSpPr>
          <p:cNvPr id="23" name="Text Placeholder 2">
            <a:extLst>
              <a:ext uri="{FF2B5EF4-FFF2-40B4-BE49-F238E27FC236}">
                <a16:creationId xmlns:a16="http://schemas.microsoft.com/office/drawing/2014/main" id="{7C23E6FB-E083-429E-921F-CC7A7E2509A9}"/>
              </a:ext>
            </a:extLst>
          </p:cNvPr>
          <p:cNvSpPr>
            <a:spLocks noGrp="1"/>
          </p:cNvSpPr>
          <p:nvPr>
            <p:custDataLst>
              <p:tags r:id="rId12"/>
            </p:custDataLst>
          </p:nvPr>
        </p:nvSpPr>
        <p:spPr bwMode="gray">
          <a:xfrm>
            <a:off x="4978400" y="3632200"/>
            <a:ext cx="6661150" cy="407988"/>
          </a:xfrm>
          <a:prstGeom prst="rect">
            <a:avLst/>
          </a:prstGeom>
          <a:solidFill>
            <a:schemeClr val="accent1"/>
          </a:solidFill>
          <a:ln>
            <a:noFill/>
          </a:ln>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dirty="0">
                <a:solidFill>
                  <a:schemeClr val="tx2"/>
                </a:solidFill>
              </a:rPr>
              <a:t>Infrastructure and software requirements for a </a:t>
            </a:r>
            <a:r>
              <a:rPr lang="en-US" altLang="en-US" b="1">
                <a:solidFill>
                  <a:schemeClr val="tx2"/>
                </a:solidFill>
              </a:rPr>
              <a:t>failover cluster</a:t>
            </a:r>
            <a:endParaRPr lang="en-US" b="1" dirty="0">
              <a:solidFill>
                <a:schemeClr val="tx2"/>
              </a:solidFill>
            </a:endParaRPr>
          </a:p>
        </p:txBody>
      </p:sp>
      <p:sp>
        <p:nvSpPr>
          <p:cNvPr id="27" name="Text Placeholder 2">
            <a:hlinkClick r:id="rId24" action="ppaction://hlinksldjump"/>
            <a:extLst>
              <a:ext uri="{FF2B5EF4-FFF2-40B4-BE49-F238E27FC236}">
                <a16:creationId xmlns:a16="http://schemas.microsoft.com/office/drawing/2014/main" id="{1CB05D1C-319B-401E-8554-522CD9E4F139}"/>
              </a:ext>
            </a:extLst>
          </p:cNvPr>
          <p:cNvSpPr>
            <a:spLocks noGrp="1"/>
          </p:cNvSpPr>
          <p:nvPr>
            <p:custDataLst>
              <p:tags r:id="rId13"/>
            </p:custDataLst>
          </p:nvPr>
        </p:nvSpPr>
        <p:spPr bwMode="gray">
          <a:xfrm>
            <a:off x="4978400" y="40401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Security considerations</a:t>
            </a:r>
            <a:endParaRPr lang="en-US" dirty="0"/>
          </a:p>
        </p:txBody>
      </p:sp>
      <p:sp>
        <p:nvSpPr>
          <p:cNvPr id="32" name="Text Placeholder 2">
            <a:hlinkClick r:id="rId25" action="ppaction://hlinksldjump"/>
            <a:extLst>
              <a:ext uri="{FF2B5EF4-FFF2-40B4-BE49-F238E27FC236}">
                <a16:creationId xmlns:a16="http://schemas.microsoft.com/office/drawing/2014/main" id="{11A6E0C8-3FD4-4DEB-A82F-038CA6AF41BF}"/>
              </a:ext>
            </a:extLst>
          </p:cNvPr>
          <p:cNvSpPr>
            <a:spLocks noGrp="1"/>
          </p:cNvSpPr>
          <p:nvPr>
            <p:custDataLst>
              <p:tags r:id="rId14"/>
            </p:custDataLst>
          </p:nvPr>
        </p:nvSpPr>
        <p:spPr bwMode="gray">
          <a:xfrm>
            <a:off x="4978400" y="44465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Quorum in Windows Server 2016</a:t>
            </a:r>
            <a:endParaRPr lang="en-US" dirty="0"/>
          </a:p>
        </p:txBody>
      </p:sp>
      <p:sp>
        <p:nvSpPr>
          <p:cNvPr id="37" name="Text Placeholder 2">
            <a:hlinkClick r:id="rId26" action="ppaction://hlinksldjump"/>
            <a:extLst>
              <a:ext uri="{FF2B5EF4-FFF2-40B4-BE49-F238E27FC236}">
                <a16:creationId xmlns:a16="http://schemas.microsoft.com/office/drawing/2014/main" id="{C2A43627-CC48-4519-9EFA-8F2CC19B522B}"/>
              </a:ext>
            </a:extLst>
          </p:cNvPr>
          <p:cNvSpPr>
            <a:spLocks noGrp="1"/>
          </p:cNvSpPr>
          <p:nvPr>
            <p:custDataLst>
              <p:tags r:id="rId15"/>
            </p:custDataLst>
          </p:nvPr>
        </p:nvSpPr>
        <p:spPr bwMode="gray">
          <a:xfrm>
            <a:off x="4978400" y="4852988"/>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Planning for migrating and upgrading </a:t>
            </a:r>
            <a:r>
              <a:rPr lang="en-US" altLang="en-US"/>
              <a:t>failover clusters</a:t>
            </a:r>
            <a:endParaRPr lang="en-US" dirty="0"/>
          </a:p>
        </p:txBody>
      </p:sp>
    </p:spTree>
    <p:extLst>
      <p:ext uri="{BB962C8B-B14F-4D97-AF65-F5344CB8AC3E}">
        <p14:creationId xmlns:p14="http://schemas.microsoft.com/office/powerpoint/2010/main" val="4105660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F8483-69C7-41DD-A30A-D67BA9FF25C8}"/>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3F17679F-01AA-4FE5-94BB-853EA122728F}"/>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BCF34A44-CDE4-4383-9E7B-E43415A7B77C}"/>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B6B902B9-14AB-42F3-900F-EA4739FD7022}"/>
              </a:ext>
            </a:extLst>
          </p:cNvPr>
          <p:cNvSpPr/>
          <p:nvPr/>
        </p:nvSpPr>
        <p:spPr>
          <a:xfrm>
            <a:off x="3657600" y="1287704"/>
            <a:ext cx="8197516" cy="3139321"/>
          </a:xfrm>
          <a:prstGeom prst="rect">
            <a:avLst/>
          </a:prstGeom>
        </p:spPr>
        <p:txBody>
          <a:bodyPr wrap="square">
            <a:spAutoFit/>
          </a:bodyPr>
          <a:lstStyle/>
          <a:p>
            <a:r>
              <a:rPr lang="en-US" dirty="0">
                <a:latin typeface="Segoe"/>
              </a:rPr>
              <a:t>You should run the supported version of Active Directory domain controllers, and they should use Windows Server 2008 or newer.</a:t>
            </a:r>
          </a:p>
          <a:p>
            <a:pPr marL="285750" indent="-285750">
              <a:buFont typeface="Arial" panose="020B0604020202020204" pitchFamily="34" charset="0"/>
              <a:buChar char="•"/>
            </a:pPr>
            <a:r>
              <a:rPr lang="en-US" dirty="0">
                <a:latin typeface="Segoe"/>
              </a:rPr>
              <a:t>Domain-functional level and forest-functional level should use Windows Server 2008 or newer.</a:t>
            </a:r>
          </a:p>
          <a:p>
            <a:pPr marL="285750" indent="-285750">
              <a:buFont typeface="Arial" panose="020B0604020202020204" pitchFamily="34" charset="0"/>
              <a:buChar char="•"/>
            </a:pPr>
            <a:r>
              <a:rPr lang="en-US" dirty="0">
                <a:latin typeface="Segoe"/>
              </a:rPr>
              <a:t>You should run the supported version of Domain Name System (DNS) servers, and they should use Windows Server 2008 or newer.</a:t>
            </a:r>
          </a:p>
          <a:p>
            <a:pPr marL="285750" indent="-285750">
              <a:buFont typeface="Arial" panose="020B0604020202020204" pitchFamily="34" charset="0"/>
              <a:buChar char="•"/>
            </a:pPr>
            <a:r>
              <a:rPr lang="en-US" dirty="0">
                <a:latin typeface="Segoe"/>
              </a:rPr>
              <a:t>The application that you configure for high availability should support the Windows Server 2016 operating system.</a:t>
            </a:r>
          </a:p>
          <a:p>
            <a:r>
              <a:rPr lang="en-US" dirty="0"/>
              <a:t>We recommend that you run the same edition of Windows Server 2016 on each cluster node. The nodes also must have the same software updates and service packs.</a:t>
            </a:r>
          </a:p>
        </p:txBody>
      </p:sp>
    </p:spTree>
    <p:extLst>
      <p:ext uri="{BB962C8B-B14F-4D97-AF65-F5344CB8AC3E}">
        <p14:creationId xmlns:p14="http://schemas.microsoft.com/office/powerpoint/2010/main" val="1769071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19653212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0127" name="think-cell Slide" r:id="rId17" imgW="186" imgH="179" progId="TCLayout.ActiveDocument.1">
                  <p:embed/>
                </p:oleObj>
              </mc:Choice>
              <mc:Fallback>
                <p:oleObj name="think-cell Slide" r:id="rId17"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2" name="Text Placeholder 2">
            <a:hlinkClick r:id="rId19" action="ppaction://hlinksldjump"/>
            <a:extLst>
              <a:ext uri="{FF2B5EF4-FFF2-40B4-BE49-F238E27FC236}">
                <a16:creationId xmlns:a16="http://schemas.microsoft.com/office/drawing/2014/main" id="{A7DFF94E-16EB-4629-B68C-3F1D3759F44A}"/>
              </a:ext>
            </a:extLst>
          </p:cNvPr>
          <p:cNvSpPr>
            <a:spLocks noGrp="1"/>
          </p:cNvSpPr>
          <p:nvPr>
            <p:custDataLst>
              <p:tags r:id="rId7"/>
            </p:custDataLst>
          </p:nvPr>
        </p:nvSpPr>
        <p:spPr bwMode="gray">
          <a:xfrm>
            <a:off x="4978399" y="1597025"/>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Preparing to implement </a:t>
            </a:r>
            <a:r>
              <a:rPr lang="en-US"/>
              <a:t>failover clustering</a:t>
            </a:r>
            <a:endParaRPr lang="en-US" dirty="0"/>
          </a:p>
        </p:txBody>
      </p:sp>
      <p:sp>
        <p:nvSpPr>
          <p:cNvPr id="15" name="Text Placeholder 2">
            <a:hlinkClick r:id="rId20" action="ppaction://hlinksldjump"/>
            <a:extLst>
              <a:ext uri="{FF2B5EF4-FFF2-40B4-BE49-F238E27FC236}">
                <a16:creationId xmlns:a16="http://schemas.microsoft.com/office/drawing/2014/main" id="{51D63BD8-BCB9-4EB6-A28D-03011EF04A3A}"/>
              </a:ext>
            </a:extLst>
          </p:cNvPr>
          <p:cNvSpPr>
            <a:spLocks noGrp="1"/>
          </p:cNvSpPr>
          <p:nvPr>
            <p:custDataLst>
              <p:tags r:id="rId8"/>
            </p:custDataLst>
          </p:nvPr>
        </p:nvSpPr>
        <p:spPr bwMode="gray">
          <a:xfrm>
            <a:off x="4978400" y="20050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Failover-cluster storage</a:t>
            </a:r>
            <a:endParaRPr lang="en-US" dirty="0"/>
          </a:p>
        </p:txBody>
      </p:sp>
      <p:sp>
        <p:nvSpPr>
          <p:cNvPr id="38" name="Text Placeholder 2">
            <a:hlinkClick r:id="rId21" action="ppaction://hlinksldjump"/>
            <a:extLst>
              <a:ext uri="{FF2B5EF4-FFF2-40B4-BE49-F238E27FC236}">
                <a16:creationId xmlns:a16="http://schemas.microsoft.com/office/drawing/2014/main" id="{81AF4E7C-17DE-46F2-97DC-BA63EE3E3E61}"/>
              </a:ext>
            </a:extLst>
          </p:cNvPr>
          <p:cNvSpPr>
            <a:spLocks noGrp="1"/>
          </p:cNvSpPr>
          <p:nvPr>
            <p:custDataLst>
              <p:tags r:id="rId9"/>
            </p:custDataLst>
          </p:nvPr>
        </p:nvSpPr>
        <p:spPr bwMode="gray">
          <a:xfrm>
            <a:off x="4978400" y="24114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Storage requirements for a failover </a:t>
            </a:r>
            <a:r>
              <a:rPr lang="en-US" altLang="en-US"/>
              <a:t>cluster implementation</a:t>
            </a:r>
            <a:endParaRPr lang="en-US" altLang="en-US" dirty="0"/>
          </a:p>
        </p:txBody>
      </p:sp>
      <p:sp>
        <p:nvSpPr>
          <p:cNvPr id="13" name="Text Placeholder 2">
            <a:hlinkClick r:id="rId22" action="ppaction://hlinksldjump"/>
            <a:extLst>
              <a:ext uri="{FF2B5EF4-FFF2-40B4-BE49-F238E27FC236}">
                <a16:creationId xmlns:a16="http://schemas.microsoft.com/office/drawing/2014/main" id="{64E3534C-1BD7-42FA-982E-59066F0409FC}"/>
              </a:ext>
            </a:extLst>
          </p:cNvPr>
          <p:cNvSpPr>
            <a:spLocks noGrp="1"/>
          </p:cNvSpPr>
          <p:nvPr>
            <p:custDataLst>
              <p:tags r:id="rId10"/>
            </p:custDataLst>
          </p:nvPr>
        </p:nvSpPr>
        <p:spPr bwMode="gray">
          <a:xfrm>
            <a:off x="4978400" y="28178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Hardware requirements for a failover </a:t>
            </a:r>
            <a:r>
              <a:rPr lang="en-US"/>
              <a:t>cluster implementation</a:t>
            </a:r>
            <a:endParaRPr lang="en-US" dirty="0"/>
          </a:p>
        </p:txBody>
      </p:sp>
      <p:sp>
        <p:nvSpPr>
          <p:cNvPr id="16" name="Text Placeholder 2">
            <a:hlinkClick r:id="rId23" action="ppaction://hlinksldjump"/>
            <a:extLst>
              <a:ext uri="{FF2B5EF4-FFF2-40B4-BE49-F238E27FC236}">
                <a16:creationId xmlns:a16="http://schemas.microsoft.com/office/drawing/2014/main" id="{BD4D403A-4127-49E5-BAA9-FECD73E43552}"/>
              </a:ext>
            </a:extLst>
          </p:cNvPr>
          <p:cNvSpPr>
            <a:spLocks noGrp="1"/>
          </p:cNvSpPr>
          <p:nvPr>
            <p:custDataLst>
              <p:tags r:id="rId11"/>
            </p:custDataLst>
          </p:nvPr>
        </p:nvSpPr>
        <p:spPr bwMode="gray">
          <a:xfrm>
            <a:off x="4978400" y="32258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Network requirements for a failover </a:t>
            </a:r>
            <a:r>
              <a:rPr lang="en-US" altLang="en-US"/>
              <a:t>cluster implementation</a:t>
            </a:r>
            <a:endParaRPr lang="en-US" dirty="0"/>
          </a:p>
        </p:txBody>
      </p:sp>
      <p:sp>
        <p:nvSpPr>
          <p:cNvPr id="23" name="Text Placeholder 2">
            <a:hlinkClick r:id="rId24" action="ppaction://hlinksldjump"/>
            <a:extLst>
              <a:ext uri="{FF2B5EF4-FFF2-40B4-BE49-F238E27FC236}">
                <a16:creationId xmlns:a16="http://schemas.microsoft.com/office/drawing/2014/main" id="{7C23E6FB-E083-429E-921F-CC7A7E2509A9}"/>
              </a:ext>
            </a:extLst>
          </p:cNvPr>
          <p:cNvSpPr>
            <a:spLocks noGrp="1"/>
          </p:cNvSpPr>
          <p:nvPr>
            <p:custDataLst>
              <p:tags r:id="rId12"/>
            </p:custDataLst>
          </p:nvPr>
        </p:nvSpPr>
        <p:spPr bwMode="gray">
          <a:xfrm>
            <a:off x="4978400" y="36322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Infrastructure and software requirements for a </a:t>
            </a:r>
            <a:r>
              <a:rPr lang="en-US" altLang="en-US"/>
              <a:t>failover cluster</a:t>
            </a:r>
            <a:endParaRPr lang="en-US" dirty="0"/>
          </a:p>
        </p:txBody>
      </p:sp>
      <p:sp>
        <p:nvSpPr>
          <p:cNvPr id="20" name="Text Placeholder 2">
            <a:extLst>
              <a:ext uri="{FF2B5EF4-FFF2-40B4-BE49-F238E27FC236}">
                <a16:creationId xmlns:a16="http://schemas.microsoft.com/office/drawing/2014/main" id="{307AE928-EEBB-4C5F-82AE-B43F7438C1E6}"/>
              </a:ext>
            </a:extLst>
          </p:cNvPr>
          <p:cNvSpPr>
            <a:spLocks noGrp="1"/>
          </p:cNvSpPr>
          <p:nvPr>
            <p:custDataLst>
              <p:tags r:id="rId13"/>
            </p:custDataLst>
          </p:nvPr>
        </p:nvSpPr>
        <p:spPr bwMode="gray">
          <a:xfrm>
            <a:off x="4978400" y="4040188"/>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a:solidFill>
                  <a:schemeClr val="tx2"/>
                </a:solidFill>
              </a:rPr>
              <a:t>Security considerations</a:t>
            </a:r>
            <a:endParaRPr lang="en-US" b="1" dirty="0">
              <a:solidFill>
                <a:schemeClr val="tx2"/>
              </a:solidFill>
            </a:endParaRPr>
          </a:p>
        </p:txBody>
      </p:sp>
      <p:sp>
        <p:nvSpPr>
          <p:cNvPr id="26" name="Text Placeholder 2">
            <a:hlinkClick r:id="rId25" action="ppaction://hlinksldjump"/>
            <a:extLst>
              <a:ext uri="{FF2B5EF4-FFF2-40B4-BE49-F238E27FC236}">
                <a16:creationId xmlns:a16="http://schemas.microsoft.com/office/drawing/2014/main" id="{F21F4A1E-3DF3-466A-9D49-596D57DE7297}"/>
              </a:ext>
            </a:extLst>
          </p:cNvPr>
          <p:cNvSpPr>
            <a:spLocks noGrp="1"/>
          </p:cNvSpPr>
          <p:nvPr>
            <p:custDataLst>
              <p:tags r:id="rId14"/>
            </p:custDataLst>
          </p:nvPr>
        </p:nvSpPr>
        <p:spPr bwMode="gray">
          <a:xfrm>
            <a:off x="4978400" y="44465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Quorum in Windows Server 2016</a:t>
            </a:r>
            <a:endParaRPr lang="en-US" dirty="0"/>
          </a:p>
        </p:txBody>
      </p:sp>
      <p:sp>
        <p:nvSpPr>
          <p:cNvPr id="31" name="Text Placeholder 2">
            <a:hlinkClick r:id="rId26" action="ppaction://hlinksldjump"/>
            <a:extLst>
              <a:ext uri="{FF2B5EF4-FFF2-40B4-BE49-F238E27FC236}">
                <a16:creationId xmlns:a16="http://schemas.microsoft.com/office/drawing/2014/main" id="{4008CDE3-BE59-4AA9-AAA4-2410CE242DF1}"/>
              </a:ext>
            </a:extLst>
          </p:cNvPr>
          <p:cNvSpPr>
            <a:spLocks noGrp="1"/>
          </p:cNvSpPr>
          <p:nvPr>
            <p:custDataLst>
              <p:tags r:id="rId15"/>
            </p:custDataLst>
          </p:nvPr>
        </p:nvSpPr>
        <p:spPr bwMode="gray">
          <a:xfrm>
            <a:off x="4978400" y="4852988"/>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Planning for migrating and upgrading </a:t>
            </a:r>
            <a:r>
              <a:rPr lang="en-US" altLang="en-US"/>
              <a:t>failover clusters</a:t>
            </a:r>
            <a:endParaRPr lang="en-US" dirty="0"/>
          </a:p>
        </p:txBody>
      </p:sp>
    </p:spTree>
    <p:extLst>
      <p:ext uri="{BB962C8B-B14F-4D97-AF65-F5344CB8AC3E}">
        <p14:creationId xmlns:p14="http://schemas.microsoft.com/office/powerpoint/2010/main" val="4065111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92EF6-64EB-443E-85A3-13879C210649}"/>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7B12A39B-8426-4A00-A9B7-952A30B21880}"/>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C34116CB-86D9-458B-ADE4-FCF6FF8993A4}"/>
              </a:ext>
            </a:extLst>
          </p:cNvPr>
          <p:cNvSpPr>
            <a:spLocks noGrp="1"/>
          </p:cNvSpPr>
          <p:nvPr>
            <p:ph type="body" sz="quarter" idx="17"/>
          </p:nvPr>
        </p:nvSpPr>
        <p:spPr/>
        <p:txBody>
          <a:bodyPr/>
          <a:lstStyle/>
          <a:p>
            <a:endParaRPr lang="en-US"/>
          </a:p>
        </p:txBody>
      </p:sp>
    </p:spTree>
    <p:extLst>
      <p:ext uri="{BB962C8B-B14F-4D97-AF65-F5344CB8AC3E}">
        <p14:creationId xmlns:p14="http://schemas.microsoft.com/office/powerpoint/2010/main" val="2430871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23348150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1151" name="think-cell Slide" r:id="rId17" imgW="186" imgH="179" progId="TCLayout.ActiveDocument.1">
                  <p:embed/>
                </p:oleObj>
              </mc:Choice>
              <mc:Fallback>
                <p:oleObj name="think-cell Slide" r:id="rId17"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2" name="Text Placeholder 2">
            <a:hlinkClick r:id="rId19" action="ppaction://hlinksldjump"/>
            <a:extLst>
              <a:ext uri="{FF2B5EF4-FFF2-40B4-BE49-F238E27FC236}">
                <a16:creationId xmlns:a16="http://schemas.microsoft.com/office/drawing/2014/main" id="{A7DFF94E-16EB-4629-B68C-3F1D3759F44A}"/>
              </a:ext>
            </a:extLst>
          </p:cNvPr>
          <p:cNvSpPr>
            <a:spLocks noGrp="1"/>
          </p:cNvSpPr>
          <p:nvPr>
            <p:custDataLst>
              <p:tags r:id="rId7"/>
            </p:custDataLst>
          </p:nvPr>
        </p:nvSpPr>
        <p:spPr bwMode="gray">
          <a:xfrm>
            <a:off x="4978399" y="1597025"/>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Preparing to implement </a:t>
            </a:r>
            <a:r>
              <a:rPr lang="en-US"/>
              <a:t>failover clustering</a:t>
            </a:r>
            <a:endParaRPr lang="en-US" dirty="0"/>
          </a:p>
        </p:txBody>
      </p:sp>
      <p:sp>
        <p:nvSpPr>
          <p:cNvPr id="15" name="Text Placeholder 2">
            <a:hlinkClick r:id="rId20" action="ppaction://hlinksldjump"/>
            <a:extLst>
              <a:ext uri="{FF2B5EF4-FFF2-40B4-BE49-F238E27FC236}">
                <a16:creationId xmlns:a16="http://schemas.microsoft.com/office/drawing/2014/main" id="{51D63BD8-BCB9-4EB6-A28D-03011EF04A3A}"/>
              </a:ext>
            </a:extLst>
          </p:cNvPr>
          <p:cNvSpPr>
            <a:spLocks noGrp="1"/>
          </p:cNvSpPr>
          <p:nvPr>
            <p:custDataLst>
              <p:tags r:id="rId8"/>
            </p:custDataLst>
          </p:nvPr>
        </p:nvSpPr>
        <p:spPr bwMode="gray">
          <a:xfrm>
            <a:off x="4978400" y="20050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Failover-cluster storage</a:t>
            </a:r>
            <a:endParaRPr lang="en-US" dirty="0"/>
          </a:p>
        </p:txBody>
      </p:sp>
      <p:sp>
        <p:nvSpPr>
          <p:cNvPr id="35" name="Text Placeholder 2">
            <a:hlinkClick r:id="rId21" action="ppaction://hlinksldjump"/>
            <a:extLst>
              <a:ext uri="{FF2B5EF4-FFF2-40B4-BE49-F238E27FC236}">
                <a16:creationId xmlns:a16="http://schemas.microsoft.com/office/drawing/2014/main" id="{BC6DAA3C-E384-4AE7-9B83-B7CCCAF4D08E}"/>
              </a:ext>
            </a:extLst>
          </p:cNvPr>
          <p:cNvSpPr>
            <a:spLocks noGrp="1"/>
          </p:cNvSpPr>
          <p:nvPr>
            <p:custDataLst>
              <p:tags r:id="rId9"/>
            </p:custDataLst>
          </p:nvPr>
        </p:nvSpPr>
        <p:spPr bwMode="gray">
          <a:xfrm>
            <a:off x="4978400" y="24114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Storage requirements for a failover </a:t>
            </a:r>
            <a:r>
              <a:rPr lang="en-US" altLang="en-US"/>
              <a:t>cluster implementation</a:t>
            </a:r>
            <a:endParaRPr lang="en-US" altLang="en-US" dirty="0"/>
          </a:p>
        </p:txBody>
      </p:sp>
      <p:sp>
        <p:nvSpPr>
          <p:cNvPr id="13" name="Text Placeholder 2">
            <a:hlinkClick r:id="rId22" action="ppaction://hlinksldjump"/>
            <a:extLst>
              <a:ext uri="{FF2B5EF4-FFF2-40B4-BE49-F238E27FC236}">
                <a16:creationId xmlns:a16="http://schemas.microsoft.com/office/drawing/2014/main" id="{64E3534C-1BD7-42FA-982E-59066F0409FC}"/>
              </a:ext>
            </a:extLst>
          </p:cNvPr>
          <p:cNvSpPr>
            <a:spLocks noGrp="1"/>
          </p:cNvSpPr>
          <p:nvPr>
            <p:custDataLst>
              <p:tags r:id="rId10"/>
            </p:custDataLst>
          </p:nvPr>
        </p:nvSpPr>
        <p:spPr bwMode="gray">
          <a:xfrm>
            <a:off x="4978400" y="28178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Hardware requirements for a failover </a:t>
            </a:r>
            <a:r>
              <a:rPr lang="en-US"/>
              <a:t>cluster implementation</a:t>
            </a:r>
            <a:endParaRPr lang="en-US" dirty="0"/>
          </a:p>
        </p:txBody>
      </p:sp>
      <p:sp>
        <p:nvSpPr>
          <p:cNvPr id="16" name="Text Placeholder 2">
            <a:hlinkClick r:id="rId23" action="ppaction://hlinksldjump"/>
            <a:extLst>
              <a:ext uri="{FF2B5EF4-FFF2-40B4-BE49-F238E27FC236}">
                <a16:creationId xmlns:a16="http://schemas.microsoft.com/office/drawing/2014/main" id="{BD4D403A-4127-49E5-BAA9-FECD73E43552}"/>
              </a:ext>
            </a:extLst>
          </p:cNvPr>
          <p:cNvSpPr>
            <a:spLocks noGrp="1"/>
          </p:cNvSpPr>
          <p:nvPr>
            <p:custDataLst>
              <p:tags r:id="rId11"/>
            </p:custDataLst>
          </p:nvPr>
        </p:nvSpPr>
        <p:spPr bwMode="gray">
          <a:xfrm>
            <a:off x="4978400" y="32258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Network requirements for a failover </a:t>
            </a:r>
            <a:r>
              <a:rPr lang="en-US" altLang="en-US"/>
              <a:t>cluster implementation</a:t>
            </a:r>
            <a:endParaRPr lang="en-US" dirty="0"/>
          </a:p>
        </p:txBody>
      </p:sp>
      <p:sp>
        <p:nvSpPr>
          <p:cNvPr id="23" name="Text Placeholder 2">
            <a:hlinkClick r:id="rId24" action="ppaction://hlinksldjump"/>
            <a:extLst>
              <a:ext uri="{FF2B5EF4-FFF2-40B4-BE49-F238E27FC236}">
                <a16:creationId xmlns:a16="http://schemas.microsoft.com/office/drawing/2014/main" id="{7C23E6FB-E083-429E-921F-CC7A7E2509A9}"/>
              </a:ext>
            </a:extLst>
          </p:cNvPr>
          <p:cNvSpPr>
            <a:spLocks noGrp="1"/>
          </p:cNvSpPr>
          <p:nvPr>
            <p:custDataLst>
              <p:tags r:id="rId12"/>
            </p:custDataLst>
          </p:nvPr>
        </p:nvSpPr>
        <p:spPr bwMode="gray">
          <a:xfrm>
            <a:off x="4978400" y="36322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Infrastructure and software requirements for a </a:t>
            </a:r>
            <a:r>
              <a:rPr lang="en-US" altLang="en-US"/>
              <a:t>failover cluster</a:t>
            </a:r>
            <a:endParaRPr lang="en-US" dirty="0"/>
          </a:p>
        </p:txBody>
      </p:sp>
      <p:sp>
        <p:nvSpPr>
          <p:cNvPr id="20" name="Text Placeholder 2">
            <a:hlinkClick r:id="rId25" action="ppaction://hlinksldjump"/>
            <a:extLst>
              <a:ext uri="{FF2B5EF4-FFF2-40B4-BE49-F238E27FC236}">
                <a16:creationId xmlns:a16="http://schemas.microsoft.com/office/drawing/2014/main" id="{307AE928-EEBB-4C5F-82AE-B43F7438C1E6}"/>
              </a:ext>
            </a:extLst>
          </p:cNvPr>
          <p:cNvSpPr>
            <a:spLocks noGrp="1"/>
          </p:cNvSpPr>
          <p:nvPr>
            <p:custDataLst>
              <p:tags r:id="rId13"/>
            </p:custDataLst>
          </p:nvPr>
        </p:nvSpPr>
        <p:spPr bwMode="gray">
          <a:xfrm>
            <a:off x="4978400" y="40401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Security considerations</a:t>
            </a:r>
            <a:endParaRPr lang="en-US" dirty="0"/>
          </a:p>
        </p:txBody>
      </p:sp>
      <p:sp>
        <p:nvSpPr>
          <p:cNvPr id="22" name="Text Placeholder 2">
            <a:extLst>
              <a:ext uri="{FF2B5EF4-FFF2-40B4-BE49-F238E27FC236}">
                <a16:creationId xmlns:a16="http://schemas.microsoft.com/office/drawing/2014/main" id="{2BFACFDC-13B8-4090-B647-BCDDA66CD952}"/>
              </a:ext>
            </a:extLst>
          </p:cNvPr>
          <p:cNvSpPr>
            <a:spLocks noGrp="1"/>
          </p:cNvSpPr>
          <p:nvPr>
            <p:custDataLst>
              <p:tags r:id="rId14"/>
            </p:custDataLst>
          </p:nvPr>
        </p:nvSpPr>
        <p:spPr bwMode="gray">
          <a:xfrm>
            <a:off x="4978400" y="4446588"/>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a:solidFill>
                  <a:schemeClr val="tx2"/>
                </a:solidFill>
              </a:rPr>
              <a:t>Quorum in Windows Server 2016</a:t>
            </a:r>
            <a:endParaRPr lang="en-US" b="1" dirty="0">
              <a:solidFill>
                <a:schemeClr val="tx2"/>
              </a:solidFill>
            </a:endParaRPr>
          </a:p>
        </p:txBody>
      </p:sp>
      <p:sp>
        <p:nvSpPr>
          <p:cNvPr id="28" name="Text Placeholder 2">
            <a:hlinkClick r:id="rId26" action="ppaction://hlinksldjump"/>
            <a:extLst>
              <a:ext uri="{FF2B5EF4-FFF2-40B4-BE49-F238E27FC236}">
                <a16:creationId xmlns:a16="http://schemas.microsoft.com/office/drawing/2014/main" id="{EAA8DD1D-C9AB-4196-8174-C793817F2781}"/>
              </a:ext>
            </a:extLst>
          </p:cNvPr>
          <p:cNvSpPr>
            <a:spLocks noGrp="1"/>
          </p:cNvSpPr>
          <p:nvPr>
            <p:custDataLst>
              <p:tags r:id="rId15"/>
            </p:custDataLst>
          </p:nvPr>
        </p:nvSpPr>
        <p:spPr bwMode="gray">
          <a:xfrm>
            <a:off x="4978400" y="4852988"/>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Planning for migrating and upgrading </a:t>
            </a:r>
            <a:r>
              <a:rPr lang="en-US" altLang="en-US"/>
              <a:t>failover clusters</a:t>
            </a:r>
            <a:endParaRPr lang="en-US" dirty="0"/>
          </a:p>
        </p:txBody>
      </p:sp>
    </p:spTree>
    <p:extLst>
      <p:ext uri="{BB962C8B-B14F-4D97-AF65-F5344CB8AC3E}">
        <p14:creationId xmlns:p14="http://schemas.microsoft.com/office/powerpoint/2010/main" val="2102251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9F9F2C90-6986-4DC7-9101-CC395457492B}"/>
              </a:ext>
            </a:extLst>
          </p:cNvPr>
          <p:cNvGraphicFramePr>
            <a:graphicFrameLocks noChangeAspect="1"/>
          </p:cNvGraphicFramePr>
          <p:nvPr>
            <p:custDataLst>
              <p:tags r:id="rId2"/>
            </p:custDataLst>
            <p:extLst>
              <p:ext uri="{D42A27DB-BD31-4B8C-83A1-F6EECF244321}">
                <p14:modId xmlns:p14="http://schemas.microsoft.com/office/powerpoint/2010/main" val="23485048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0357"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14CC70C-D1C3-407A-8D33-A02754FC5B07}"/>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45A7D2A7-A4EA-443A-ADD8-94CE291177C4}"/>
              </a:ext>
            </a:extLst>
          </p:cNvPr>
          <p:cNvSpPr>
            <a:spLocks noGrp="1"/>
          </p:cNvSpPr>
          <p:nvPr>
            <p:ph type="title"/>
          </p:nvPr>
        </p:nvSpPr>
        <p:spPr/>
        <p:txBody>
          <a:bodyPr/>
          <a:lstStyle/>
          <a:p>
            <a:r>
              <a:rPr lang="en-US" dirty="0"/>
              <a:t>Quorum in Windows Server 2016</a:t>
            </a:r>
          </a:p>
        </p:txBody>
      </p:sp>
      <p:sp>
        <p:nvSpPr>
          <p:cNvPr id="3" name="Subtitle 2">
            <a:extLst>
              <a:ext uri="{FF2B5EF4-FFF2-40B4-BE49-F238E27FC236}">
                <a16:creationId xmlns:a16="http://schemas.microsoft.com/office/drawing/2014/main" id="{185EB16D-A4B2-4376-B6F2-77138FB6A6B3}"/>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18AE7363-CBF6-4468-BF84-0FDCC0F06BC7}"/>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37BB1675-45DB-4BBE-A1B2-30EAFA8ECFB7}"/>
              </a:ext>
            </a:extLst>
          </p:cNvPr>
          <p:cNvSpPr/>
          <p:nvPr/>
        </p:nvSpPr>
        <p:spPr>
          <a:xfrm>
            <a:off x="3689444" y="1320542"/>
            <a:ext cx="7947819" cy="1754326"/>
          </a:xfrm>
          <a:prstGeom prst="rect">
            <a:avLst/>
          </a:prstGeom>
        </p:spPr>
        <p:txBody>
          <a:bodyPr wrap="square">
            <a:spAutoFit/>
          </a:bodyPr>
          <a:lstStyle/>
          <a:p>
            <a:r>
              <a:rPr lang="en-US" dirty="0">
                <a:latin typeface="Segoe"/>
              </a:rPr>
              <a:t>Same quorum modes from Windows Server 2008 and newer operating systems, but there are changes to the process and recommendations for configuring quorum. However, a majority of votes still determines whether a cluster achieves quorum. </a:t>
            </a:r>
            <a:br>
              <a:rPr lang="en-US" dirty="0">
                <a:latin typeface="Segoe"/>
              </a:rPr>
            </a:br>
            <a:r>
              <a:rPr lang="en-US" dirty="0">
                <a:latin typeface="Segoe"/>
              </a:rPr>
              <a:t>Nodes can vote, as can a </a:t>
            </a:r>
            <a:r>
              <a:rPr lang="en-US" i="1" dirty="0">
                <a:latin typeface="Segoe,Italic"/>
              </a:rPr>
              <a:t>disk witness </a:t>
            </a:r>
            <a:r>
              <a:rPr lang="en-US" dirty="0">
                <a:latin typeface="Segoe"/>
              </a:rPr>
              <a:t>(disk in cluster storage), a </a:t>
            </a:r>
            <a:r>
              <a:rPr lang="en-US" i="1" dirty="0">
                <a:latin typeface="Segoe,Italic"/>
              </a:rPr>
              <a:t>file share witness </a:t>
            </a:r>
            <a:r>
              <a:rPr lang="en-US" dirty="0">
                <a:latin typeface="Segoe"/>
              </a:rPr>
              <a:t>(a file share), or an Azure Cloud Witness, where appropriate.</a:t>
            </a:r>
            <a:endParaRPr lang="en-US" dirty="0"/>
          </a:p>
        </p:txBody>
      </p:sp>
    </p:spTree>
    <p:extLst>
      <p:ext uri="{BB962C8B-B14F-4D97-AF65-F5344CB8AC3E}">
        <p14:creationId xmlns:p14="http://schemas.microsoft.com/office/powerpoint/2010/main" val="1145495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7848348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98" name="think-cell Slide" r:id="rId17" imgW="186" imgH="179" progId="TCLayout.ActiveDocument.1">
                  <p:embed/>
                </p:oleObj>
              </mc:Choice>
              <mc:Fallback>
                <p:oleObj name="think-cell Slide" r:id="rId17"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6F860C2-D819-4DC2-9761-7C073C30EC5C}"/>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6" name="Text Placeholder 2">
            <a:extLst>
              <a:ext uri="{FF2B5EF4-FFF2-40B4-BE49-F238E27FC236}">
                <a16:creationId xmlns:a16="http://schemas.microsoft.com/office/drawing/2014/main" id="{192DB789-515B-4504-BE53-6445F2427687}"/>
              </a:ext>
            </a:extLst>
          </p:cNvPr>
          <p:cNvSpPr>
            <a:spLocks noGrp="1"/>
          </p:cNvSpPr>
          <p:nvPr>
            <p:custDataLst>
              <p:tags r:id="rId7"/>
            </p:custDataLst>
          </p:nvPr>
        </p:nvSpPr>
        <p:spPr bwMode="gray">
          <a:xfrm>
            <a:off x="4978399" y="1597025"/>
            <a:ext cx="6661150" cy="407988"/>
          </a:xfrm>
          <a:prstGeom prst="rect">
            <a:avLst/>
          </a:prstGeom>
          <a:solidFill>
            <a:schemeClr val="accent1"/>
          </a:solidFill>
          <a:ln>
            <a:noFill/>
          </a:ln>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b="1" dirty="0">
                <a:solidFill>
                  <a:schemeClr val="tx2"/>
                </a:solidFill>
              </a:rPr>
              <a:t>Preparing to implement failover clustering</a:t>
            </a:r>
          </a:p>
        </p:txBody>
      </p:sp>
      <p:sp>
        <p:nvSpPr>
          <p:cNvPr id="9" name="Text Placeholder 2">
            <a:hlinkClick r:id="rId19" action="ppaction://hlinksldjump"/>
            <a:extLst>
              <a:ext uri="{FF2B5EF4-FFF2-40B4-BE49-F238E27FC236}">
                <a16:creationId xmlns:a16="http://schemas.microsoft.com/office/drawing/2014/main" id="{9A10DBDD-221A-4392-8BD8-22241DEF0726}"/>
              </a:ext>
            </a:extLst>
          </p:cNvPr>
          <p:cNvSpPr>
            <a:spLocks noGrp="1"/>
          </p:cNvSpPr>
          <p:nvPr>
            <p:custDataLst>
              <p:tags r:id="rId8"/>
            </p:custDataLst>
          </p:nvPr>
        </p:nvSpPr>
        <p:spPr bwMode="gray">
          <a:xfrm>
            <a:off x="4978400" y="20050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Failover-cluster storage</a:t>
            </a:r>
            <a:endParaRPr lang="en-US" dirty="0"/>
          </a:p>
        </p:txBody>
      </p:sp>
      <p:sp>
        <p:nvSpPr>
          <p:cNvPr id="23" name="Text Placeholder 2">
            <a:hlinkClick r:id="rId20" action="ppaction://hlinksldjump"/>
            <a:extLst>
              <a:ext uri="{FF2B5EF4-FFF2-40B4-BE49-F238E27FC236}">
                <a16:creationId xmlns:a16="http://schemas.microsoft.com/office/drawing/2014/main" id="{4A39093B-1150-4E5D-86BD-7F44582F3925}"/>
              </a:ext>
            </a:extLst>
          </p:cNvPr>
          <p:cNvSpPr>
            <a:spLocks noGrp="1"/>
          </p:cNvSpPr>
          <p:nvPr>
            <p:custDataLst>
              <p:tags r:id="rId9"/>
            </p:custDataLst>
          </p:nvPr>
        </p:nvSpPr>
        <p:spPr bwMode="gray">
          <a:xfrm>
            <a:off x="4978400" y="24114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Storage requirements for a failover </a:t>
            </a:r>
            <a:r>
              <a:rPr lang="en-US" altLang="en-US"/>
              <a:t>cluster implementation</a:t>
            </a:r>
            <a:endParaRPr lang="en-US" altLang="en-US" dirty="0"/>
          </a:p>
        </p:txBody>
      </p:sp>
      <p:sp>
        <p:nvSpPr>
          <p:cNvPr id="10" name="Text Placeholder 2">
            <a:hlinkClick r:id="rId21" action="ppaction://hlinksldjump"/>
            <a:extLst>
              <a:ext uri="{FF2B5EF4-FFF2-40B4-BE49-F238E27FC236}">
                <a16:creationId xmlns:a16="http://schemas.microsoft.com/office/drawing/2014/main" id="{166CA3F0-4B0B-4C0F-8072-1C1360E2B0C5}"/>
              </a:ext>
            </a:extLst>
          </p:cNvPr>
          <p:cNvSpPr>
            <a:spLocks noGrp="1"/>
          </p:cNvSpPr>
          <p:nvPr>
            <p:custDataLst>
              <p:tags r:id="rId10"/>
            </p:custDataLst>
          </p:nvPr>
        </p:nvSpPr>
        <p:spPr bwMode="gray">
          <a:xfrm>
            <a:off x="4978400" y="28178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Hardware requirements for a failover cluster implementation</a:t>
            </a:r>
          </a:p>
        </p:txBody>
      </p:sp>
      <p:sp>
        <p:nvSpPr>
          <p:cNvPr id="11" name="Text Placeholder 2">
            <a:hlinkClick r:id="rId22" action="ppaction://hlinksldjump"/>
            <a:extLst>
              <a:ext uri="{FF2B5EF4-FFF2-40B4-BE49-F238E27FC236}">
                <a16:creationId xmlns:a16="http://schemas.microsoft.com/office/drawing/2014/main" id="{507D79AA-EA6D-4D04-928D-6299EC034A85}"/>
              </a:ext>
            </a:extLst>
          </p:cNvPr>
          <p:cNvSpPr>
            <a:spLocks noGrp="1"/>
          </p:cNvSpPr>
          <p:nvPr>
            <p:custDataLst>
              <p:tags r:id="rId11"/>
            </p:custDataLst>
          </p:nvPr>
        </p:nvSpPr>
        <p:spPr bwMode="gray">
          <a:xfrm>
            <a:off x="4978400" y="32258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Network requirements for a failover cluster implementation</a:t>
            </a:r>
            <a:endParaRPr lang="en-US" dirty="0"/>
          </a:p>
        </p:txBody>
      </p:sp>
      <p:sp>
        <p:nvSpPr>
          <p:cNvPr id="12" name="Text Placeholder 2">
            <a:hlinkClick r:id="rId23" action="ppaction://hlinksldjump"/>
            <a:extLst>
              <a:ext uri="{FF2B5EF4-FFF2-40B4-BE49-F238E27FC236}">
                <a16:creationId xmlns:a16="http://schemas.microsoft.com/office/drawing/2014/main" id="{D36262EB-17F7-4BDD-9BD8-00481449C2A3}"/>
              </a:ext>
            </a:extLst>
          </p:cNvPr>
          <p:cNvSpPr>
            <a:spLocks noGrp="1"/>
          </p:cNvSpPr>
          <p:nvPr>
            <p:custDataLst>
              <p:tags r:id="rId12"/>
            </p:custDataLst>
          </p:nvPr>
        </p:nvSpPr>
        <p:spPr bwMode="gray">
          <a:xfrm>
            <a:off x="4978400" y="36322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Infrastructure and software requirements for a failover cluster</a:t>
            </a:r>
            <a:endParaRPr lang="en-US" dirty="0"/>
          </a:p>
        </p:txBody>
      </p:sp>
      <p:sp>
        <p:nvSpPr>
          <p:cNvPr id="13" name="Text Placeholder 2">
            <a:hlinkClick r:id="rId24" action="ppaction://hlinksldjump"/>
            <a:extLst>
              <a:ext uri="{FF2B5EF4-FFF2-40B4-BE49-F238E27FC236}">
                <a16:creationId xmlns:a16="http://schemas.microsoft.com/office/drawing/2014/main" id="{3EAA99FC-9577-4F6F-B4AA-208E2104B350}"/>
              </a:ext>
            </a:extLst>
          </p:cNvPr>
          <p:cNvSpPr>
            <a:spLocks noGrp="1"/>
          </p:cNvSpPr>
          <p:nvPr>
            <p:custDataLst>
              <p:tags r:id="rId13"/>
            </p:custDataLst>
          </p:nvPr>
        </p:nvSpPr>
        <p:spPr bwMode="gray">
          <a:xfrm>
            <a:off x="4978400" y="40401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Security considerations</a:t>
            </a:r>
            <a:endParaRPr lang="en-US" dirty="0"/>
          </a:p>
        </p:txBody>
      </p:sp>
      <p:sp>
        <p:nvSpPr>
          <p:cNvPr id="14" name="Text Placeholder 2">
            <a:hlinkClick r:id="rId25" action="ppaction://hlinksldjump"/>
            <a:extLst>
              <a:ext uri="{FF2B5EF4-FFF2-40B4-BE49-F238E27FC236}">
                <a16:creationId xmlns:a16="http://schemas.microsoft.com/office/drawing/2014/main" id="{286313B0-C116-4853-A1D6-750F1308D720}"/>
              </a:ext>
            </a:extLst>
          </p:cNvPr>
          <p:cNvSpPr>
            <a:spLocks noGrp="1"/>
          </p:cNvSpPr>
          <p:nvPr>
            <p:custDataLst>
              <p:tags r:id="rId14"/>
            </p:custDataLst>
          </p:nvPr>
        </p:nvSpPr>
        <p:spPr bwMode="gray">
          <a:xfrm>
            <a:off x="4978400" y="44465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Quorum in Windows Server 2016</a:t>
            </a:r>
            <a:endParaRPr lang="en-US" dirty="0"/>
          </a:p>
        </p:txBody>
      </p:sp>
      <p:sp>
        <p:nvSpPr>
          <p:cNvPr id="15" name="Text Placeholder 2">
            <a:hlinkClick r:id="rId26" action="ppaction://hlinksldjump"/>
            <a:extLst>
              <a:ext uri="{FF2B5EF4-FFF2-40B4-BE49-F238E27FC236}">
                <a16:creationId xmlns:a16="http://schemas.microsoft.com/office/drawing/2014/main" id="{60740470-A829-4B88-9EA5-71A63C506A5D}"/>
              </a:ext>
            </a:extLst>
          </p:cNvPr>
          <p:cNvSpPr>
            <a:spLocks noGrp="1"/>
          </p:cNvSpPr>
          <p:nvPr>
            <p:custDataLst>
              <p:tags r:id="rId15"/>
            </p:custDataLst>
          </p:nvPr>
        </p:nvSpPr>
        <p:spPr bwMode="gray">
          <a:xfrm>
            <a:off x="4978400" y="4852988"/>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Planning for migrating and upgrading failover clusters</a:t>
            </a:r>
            <a:endParaRPr lang="en-US" dirty="0"/>
          </a:p>
        </p:txBody>
      </p:sp>
    </p:spTree>
    <p:extLst>
      <p:ext uri="{BB962C8B-B14F-4D97-AF65-F5344CB8AC3E}">
        <p14:creationId xmlns:p14="http://schemas.microsoft.com/office/powerpoint/2010/main" val="15746015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9F9F2C90-6986-4DC7-9101-CC395457492B}"/>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1383"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9F9F2C90-6986-4DC7-9101-CC395457492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14CC70C-D1C3-407A-8D33-A02754FC5B07}"/>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45A7D2A7-A4EA-443A-ADD8-94CE291177C4}"/>
              </a:ext>
            </a:extLst>
          </p:cNvPr>
          <p:cNvSpPr>
            <a:spLocks noGrp="1"/>
          </p:cNvSpPr>
          <p:nvPr>
            <p:ph type="title"/>
          </p:nvPr>
        </p:nvSpPr>
        <p:spPr/>
        <p:txBody>
          <a:bodyPr/>
          <a:lstStyle/>
          <a:p>
            <a:r>
              <a:rPr lang="en-US" dirty="0"/>
              <a:t>Quorum in Windows Server 2016</a:t>
            </a:r>
          </a:p>
        </p:txBody>
      </p:sp>
      <p:sp>
        <p:nvSpPr>
          <p:cNvPr id="3" name="Subtitle 2">
            <a:extLst>
              <a:ext uri="{FF2B5EF4-FFF2-40B4-BE49-F238E27FC236}">
                <a16:creationId xmlns:a16="http://schemas.microsoft.com/office/drawing/2014/main" id="{185EB16D-A4B2-4376-B6F2-77138FB6A6B3}"/>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18AE7363-CBF6-4468-BF84-0FDCC0F06BC7}"/>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37BB1675-45DB-4BBE-A1B2-30EAFA8ECFB7}"/>
              </a:ext>
            </a:extLst>
          </p:cNvPr>
          <p:cNvSpPr/>
          <p:nvPr/>
        </p:nvSpPr>
        <p:spPr>
          <a:xfrm>
            <a:off x="3692493" y="1228209"/>
            <a:ext cx="7947819" cy="4616648"/>
          </a:xfrm>
          <a:prstGeom prst="rect">
            <a:avLst/>
          </a:prstGeom>
        </p:spPr>
        <p:txBody>
          <a:bodyPr wrap="square">
            <a:spAutoFit/>
          </a:bodyPr>
          <a:lstStyle/>
          <a:p>
            <a:r>
              <a:rPr lang="en-US" sz="1600" dirty="0"/>
              <a:t>Before Windows Server 2012, there were only 4 quorum modes:</a:t>
            </a:r>
          </a:p>
          <a:p>
            <a:r>
              <a:rPr lang="en-US" sz="1600" b="1" dirty="0"/>
              <a:t>• Node Majority</a:t>
            </a:r>
            <a:r>
              <a:rPr lang="en-US" sz="1600" i="1" dirty="0"/>
              <a:t>. </a:t>
            </a:r>
            <a:r>
              <a:rPr lang="en-US" sz="1600" dirty="0"/>
              <a:t>Each node that is available and is in communication can vote. The cluster functions only with a majority, or more than half of votes. </a:t>
            </a:r>
            <a:br>
              <a:rPr lang="en-US" sz="1600" dirty="0"/>
            </a:br>
            <a:r>
              <a:rPr lang="en-US" sz="1600" dirty="0"/>
              <a:t>Preferred when the cluster consists of an odd number of server nodes and requires no witness to maintain or achieve quorum.</a:t>
            </a:r>
          </a:p>
          <a:p>
            <a:r>
              <a:rPr lang="en-US" sz="1600" dirty="0"/>
              <a:t>• </a:t>
            </a:r>
            <a:r>
              <a:rPr lang="en-US" sz="1600" b="1" dirty="0"/>
              <a:t>Node and Disk Majority</a:t>
            </a:r>
            <a:r>
              <a:rPr lang="en-US" sz="1600" i="1" dirty="0"/>
              <a:t>. </a:t>
            </a:r>
            <a:r>
              <a:rPr lang="en-US" sz="1600" dirty="0"/>
              <a:t>Each node can vote, as can a designated disk in the cluster storage (the disk witness) when they are available and in communication. The cluster functions only with a majority (more than half) of votes. The basis for this model is that an even number of server nodes can communicate with each other and the disk witness.</a:t>
            </a:r>
          </a:p>
          <a:p>
            <a:r>
              <a:rPr lang="en-US" sz="1600" dirty="0"/>
              <a:t>• </a:t>
            </a:r>
            <a:r>
              <a:rPr lang="en-US" sz="1600" b="1" dirty="0"/>
              <a:t>Node and File Share Majority</a:t>
            </a:r>
            <a:r>
              <a:rPr lang="en-US" sz="1600" i="1" dirty="0"/>
              <a:t>. </a:t>
            </a:r>
            <a:r>
              <a:rPr lang="en-US" sz="1600" dirty="0"/>
              <a:t>Each node can vote, as can a designated file share (file share witness) that an administrator creates, as long as they are available and in communication. The cluster functions only with a majority of votes. The basis for this model is that an even number of the</a:t>
            </a:r>
          </a:p>
          <a:p>
            <a:r>
              <a:rPr lang="en-US" sz="1600" dirty="0"/>
              <a:t>cluster’s server nodes can communicate with each other and the file share witness.</a:t>
            </a:r>
          </a:p>
          <a:p>
            <a:r>
              <a:rPr lang="en-US" sz="1600" dirty="0"/>
              <a:t>• </a:t>
            </a:r>
            <a:r>
              <a:rPr lang="en-US" sz="1600" b="1" dirty="0"/>
              <a:t>No Majority</a:t>
            </a:r>
            <a:r>
              <a:rPr lang="en-US" sz="1600" dirty="0"/>
              <a:t>: Disk Only</a:t>
            </a:r>
            <a:r>
              <a:rPr lang="en-US" sz="1600" i="1" dirty="0"/>
              <a:t>. </a:t>
            </a:r>
            <a:r>
              <a:rPr lang="en-US" sz="1600" dirty="0"/>
              <a:t>The cluster has quorum if one node is available and in communication with a specific disk in the cluster storage. Only the nodes that are in communication with that disk can join the cluster.</a:t>
            </a:r>
          </a:p>
        </p:txBody>
      </p:sp>
    </p:spTree>
    <p:extLst>
      <p:ext uri="{BB962C8B-B14F-4D97-AF65-F5344CB8AC3E}">
        <p14:creationId xmlns:p14="http://schemas.microsoft.com/office/powerpoint/2010/main" val="2105080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9F9F2C90-6986-4DC7-9101-CC395457492B}"/>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08"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9F9F2C90-6986-4DC7-9101-CC395457492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14CC70C-D1C3-407A-8D33-A02754FC5B07}"/>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45A7D2A7-A4EA-443A-ADD8-94CE291177C4}"/>
              </a:ext>
            </a:extLst>
          </p:cNvPr>
          <p:cNvSpPr>
            <a:spLocks noGrp="1"/>
          </p:cNvSpPr>
          <p:nvPr>
            <p:ph type="title"/>
          </p:nvPr>
        </p:nvSpPr>
        <p:spPr/>
        <p:txBody>
          <a:bodyPr/>
          <a:lstStyle/>
          <a:p>
            <a:r>
              <a:rPr lang="en-US" dirty="0"/>
              <a:t>Quorum in Windows Server 2016</a:t>
            </a:r>
          </a:p>
        </p:txBody>
      </p:sp>
      <p:sp>
        <p:nvSpPr>
          <p:cNvPr id="3" name="Subtitle 2">
            <a:extLst>
              <a:ext uri="{FF2B5EF4-FFF2-40B4-BE49-F238E27FC236}">
                <a16:creationId xmlns:a16="http://schemas.microsoft.com/office/drawing/2014/main" id="{185EB16D-A4B2-4376-B6F2-77138FB6A6B3}"/>
              </a:ext>
            </a:extLst>
          </p:cNvPr>
          <p:cNvSpPr>
            <a:spLocks noGrp="1"/>
          </p:cNvSpPr>
          <p:nvPr>
            <p:ph type="subTitle" idx="1"/>
          </p:nvPr>
        </p:nvSpPr>
        <p:spPr>
          <a:xfrm>
            <a:off x="554736" y="3659644"/>
            <a:ext cx="2514600" cy="246221"/>
          </a:xfrm>
        </p:spPr>
        <p:txBody>
          <a:bodyPr/>
          <a:lstStyle/>
          <a:p>
            <a:r>
              <a:rPr lang="en-US" b="1" dirty="0"/>
              <a:t>Dynamic quorum</a:t>
            </a:r>
            <a:endParaRPr lang="en-US" dirty="0"/>
          </a:p>
        </p:txBody>
      </p:sp>
      <p:sp>
        <p:nvSpPr>
          <p:cNvPr id="4" name="Text Placeholder 3">
            <a:extLst>
              <a:ext uri="{FF2B5EF4-FFF2-40B4-BE49-F238E27FC236}">
                <a16:creationId xmlns:a16="http://schemas.microsoft.com/office/drawing/2014/main" id="{18AE7363-CBF6-4468-BF84-0FDCC0F06BC7}"/>
              </a:ext>
            </a:extLst>
          </p:cNvPr>
          <p:cNvSpPr>
            <a:spLocks noGrp="1"/>
          </p:cNvSpPr>
          <p:nvPr>
            <p:ph type="body" sz="quarter" idx="17"/>
          </p:nvPr>
        </p:nvSpPr>
        <p:spPr/>
        <p:txBody>
          <a:bodyPr/>
          <a:lstStyle/>
          <a:p>
            <a:endParaRPr lang="en-US"/>
          </a:p>
        </p:txBody>
      </p:sp>
      <p:sp>
        <p:nvSpPr>
          <p:cNvPr id="8" name="Rectangle 7">
            <a:extLst>
              <a:ext uri="{FF2B5EF4-FFF2-40B4-BE49-F238E27FC236}">
                <a16:creationId xmlns:a16="http://schemas.microsoft.com/office/drawing/2014/main" id="{28AEFB2B-E816-4915-BABC-2053260481E2}"/>
              </a:ext>
            </a:extLst>
          </p:cNvPr>
          <p:cNvSpPr/>
          <p:nvPr/>
        </p:nvSpPr>
        <p:spPr>
          <a:xfrm>
            <a:off x="3609473" y="1105098"/>
            <a:ext cx="8181474" cy="5632311"/>
          </a:xfrm>
          <a:prstGeom prst="rect">
            <a:avLst/>
          </a:prstGeom>
        </p:spPr>
        <p:txBody>
          <a:bodyPr wrap="square">
            <a:spAutoFit/>
          </a:bodyPr>
          <a:lstStyle/>
          <a:p>
            <a:r>
              <a:rPr lang="en-US" dirty="0">
                <a:latin typeface="Segoe"/>
              </a:rPr>
              <a:t>In Windows Server 2012, a new mode was introduced called </a:t>
            </a:r>
            <a:r>
              <a:rPr lang="en-US" i="1" dirty="0">
                <a:latin typeface="Segoe,Italic"/>
              </a:rPr>
              <a:t>dynamic quorum</a:t>
            </a:r>
            <a:r>
              <a:rPr lang="en-US" dirty="0">
                <a:latin typeface="Segoe"/>
              </a:rPr>
              <a:t>, which refers to the dynamic adjustment of quorum votes on the basis of how many servers are online. For example, if you have a five-node cluster, and you place two of the nodes in a paused state, and one of the remaining nodes crashes, in any legacy configurations, your cluster would fail to achieve quorum and go offline.</a:t>
            </a:r>
          </a:p>
          <a:p>
            <a:r>
              <a:rPr lang="en-US" dirty="0">
                <a:latin typeface="Segoe"/>
              </a:rPr>
              <a:t>However, dynamic quorum would adjust the cluster’s voting when the first two servers go offline, thereby making the cluster’s quorum require two rather than three votes. The benefit is that a cluster with dynamic quorum stays online.</a:t>
            </a:r>
          </a:p>
          <a:p>
            <a:endParaRPr lang="en-US" dirty="0">
              <a:latin typeface="Segoe"/>
            </a:endParaRPr>
          </a:p>
          <a:p>
            <a:r>
              <a:rPr lang="en-US" dirty="0"/>
              <a:t>Windows Server 2012 R2 introduced </a:t>
            </a:r>
            <a:r>
              <a:rPr lang="en-US" i="1" dirty="0"/>
              <a:t>dynamic witness</a:t>
            </a:r>
            <a:r>
              <a:rPr lang="en-US" dirty="0"/>
              <a:t>, which builds on the dynamic quorum mode. Dynamic witness is </a:t>
            </a:r>
            <a:r>
              <a:rPr lang="en-US" b="1" dirty="0"/>
              <a:t>a witness that dynamically has a vote</a:t>
            </a:r>
            <a:r>
              <a:rPr lang="en-US" dirty="0"/>
              <a:t>, depending on the cluster’s number of nodes. </a:t>
            </a:r>
            <a:r>
              <a:rPr lang="en-US" b="1" dirty="0"/>
              <a:t>If there is an even number of nodes, the witness has a vote. If there are an odd number of nodes, the witness does not have a vote</a:t>
            </a:r>
            <a:r>
              <a:rPr lang="en-US" dirty="0"/>
              <a:t>. The recommended configuration for a cluster was to create only a witness when you had an even number of nodes. However, with a dynamic witness’s ability to remove voting, so that the cluster always has an odd number of votes, </a:t>
            </a:r>
            <a:r>
              <a:rPr lang="en-US" b="1" dirty="0"/>
              <a:t>you should configure a witness for all clusters</a:t>
            </a:r>
            <a:r>
              <a:rPr lang="en-US" dirty="0"/>
              <a:t>. This now is the default mode of configuration and is a best practice</a:t>
            </a:r>
          </a:p>
        </p:txBody>
      </p:sp>
    </p:spTree>
    <p:extLst>
      <p:ext uri="{BB962C8B-B14F-4D97-AF65-F5344CB8AC3E}">
        <p14:creationId xmlns:p14="http://schemas.microsoft.com/office/powerpoint/2010/main" val="2514081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9F9F2C90-6986-4DC7-9101-CC395457492B}"/>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433" name="think-cell Slide" r:id="rId6" imgW="592" imgH="595" progId="TCLayout.ActiveDocument.1">
                  <p:embed/>
                </p:oleObj>
              </mc:Choice>
              <mc:Fallback>
                <p:oleObj name="think-cell Slide" r:id="rId6" imgW="592" imgH="595" progId="TCLayout.ActiveDocument.1">
                  <p:embed/>
                  <p:pic>
                    <p:nvPicPr>
                      <p:cNvPr id="6" name="Object 5" hidden="1">
                        <a:extLst>
                          <a:ext uri="{FF2B5EF4-FFF2-40B4-BE49-F238E27FC236}">
                            <a16:creationId xmlns:a16="http://schemas.microsoft.com/office/drawing/2014/main" id="{9F9F2C90-6986-4DC7-9101-CC395457492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14CC70C-D1C3-407A-8D33-A02754FC5B07}"/>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45A7D2A7-A4EA-443A-ADD8-94CE291177C4}"/>
              </a:ext>
            </a:extLst>
          </p:cNvPr>
          <p:cNvSpPr>
            <a:spLocks noGrp="1"/>
          </p:cNvSpPr>
          <p:nvPr>
            <p:ph type="title"/>
          </p:nvPr>
        </p:nvSpPr>
        <p:spPr/>
        <p:txBody>
          <a:bodyPr/>
          <a:lstStyle/>
          <a:p>
            <a:r>
              <a:rPr lang="en-US" dirty="0"/>
              <a:t>Quorum in Windows Server 2016</a:t>
            </a:r>
          </a:p>
        </p:txBody>
      </p:sp>
      <p:sp>
        <p:nvSpPr>
          <p:cNvPr id="3" name="Subtitle 2">
            <a:extLst>
              <a:ext uri="{FF2B5EF4-FFF2-40B4-BE49-F238E27FC236}">
                <a16:creationId xmlns:a16="http://schemas.microsoft.com/office/drawing/2014/main" id="{185EB16D-A4B2-4376-B6F2-77138FB6A6B3}"/>
              </a:ext>
            </a:extLst>
          </p:cNvPr>
          <p:cNvSpPr>
            <a:spLocks noGrp="1"/>
          </p:cNvSpPr>
          <p:nvPr>
            <p:ph type="subTitle" idx="1"/>
          </p:nvPr>
        </p:nvSpPr>
        <p:spPr>
          <a:xfrm>
            <a:off x="554736" y="3659644"/>
            <a:ext cx="2514600" cy="246221"/>
          </a:xfrm>
        </p:spPr>
        <p:txBody>
          <a:bodyPr/>
          <a:lstStyle/>
          <a:p>
            <a:r>
              <a:rPr lang="en-US" b="1" dirty="0"/>
              <a:t>Dynamic quorum</a:t>
            </a:r>
            <a:endParaRPr lang="en-US" dirty="0"/>
          </a:p>
        </p:txBody>
      </p:sp>
      <p:sp>
        <p:nvSpPr>
          <p:cNvPr id="4" name="Text Placeholder 3">
            <a:extLst>
              <a:ext uri="{FF2B5EF4-FFF2-40B4-BE49-F238E27FC236}">
                <a16:creationId xmlns:a16="http://schemas.microsoft.com/office/drawing/2014/main" id="{18AE7363-CBF6-4468-BF84-0FDCC0F06BC7}"/>
              </a:ext>
            </a:extLst>
          </p:cNvPr>
          <p:cNvSpPr>
            <a:spLocks noGrp="1"/>
          </p:cNvSpPr>
          <p:nvPr>
            <p:ph type="body" sz="quarter" idx="17"/>
          </p:nvPr>
        </p:nvSpPr>
        <p:spPr/>
        <p:txBody>
          <a:bodyPr/>
          <a:lstStyle/>
          <a:p>
            <a:endParaRPr lang="en-US"/>
          </a:p>
        </p:txBody>
      </p:sp>
      <p:sp>
        <p:nvSpPr>
          <p:cNvPr id="8" name="Rectangle 7">
            <a:extLst>
              <a:ext uri="{FF2B5EF4-FFF2-40B4-BE49-F238E27FC236}">
                <a16:creationId xmlns:a16="http://schemas.microsoft.com/office/drawing/2014/main" id="{28AEFB2B-E816-4915-BABC-2053260481E2}"/>
              </a:ext>
            </a:extLst>
          </p:cNvPr>
          <p:cNvSpPr/>
          <p:nvPr/>
        </p:nvSpPr>
        <p:spPr>
          <a:xfrm>
            <a:off x="3609473" y="93003"/>
            <a:ext cx="8181474" cy="6740307"/>
          </a:xfrm>
          <a:prstGeom prst="rect">
            <a:avLst/>
          </a:prstGeom>
        </p:spPr>
        <p:txBody>
          <a:bodyPr wrap="square">
            <a:spAutoFit/>
          </a:bodyPr>
          <a:lstStyle/>
          <a:p>
            <a:r>
              <a:rPr lang="en-US" dirty="0"/>
              <a:t>In Windows Server 2016, you can choose whether to use:</a:t>
            </a:r>
          </a:p>
          <a:p>
            <a:pPr marL="285750" indent="-285750">
              <a:buFont typeface="Arial" panose="020B0604020202020204" pitchFamily="34" charset="0"/>
              <a:buChar char="•"/>
            </a:pPr>
            <a:r>
              <a:rPr lang="en-US" b="1" dirty="0"/>
              <a:t>Disk witness</a:t>
            </a:r>
            <a:r>
              <a:rPr lang="en-US" dirty="0"/>
              <a:t>. Disk witness is the primary witness you would use for most scenarios, especially for local clustered scenarios. In this configuration, all nodes have access to a shared disk. One of the biggest benefits of this configuration is that the cluster stores a copy of the cluster database on the disk witness.</a:t>
            </a:r>
          </a:p>
          <a:p>
            <a:pPr marL="285750" indent="-285750">
              <a:buFont typeface="Arial" panose="020B0604020202020204" pitchFamily="34" charset="0"/>
              <a:buChar char="•"/>
            </a:pPr>
            <a:r>
              <a:rPr lang="en-US" b="1" dirty="0"/>
              <a:t>File share witness</a:t>
            </a:r>
            <a:r>
              <a:rPr lang="en-US" dirty="0"/>
              <a:t>. File share witness is ideal when shared storage is not available or when the cluster spans geographical locations. This option does not store a copy of the cluster database.</a:t>
            </a:r>
          </a:p>
          <a:p>
            <a:pPr marL="285750" indent="-285750">
              <a:buFont typeface="Arial" panose="020B0604020202020204" pitchFamily="34" charset="0"/>
              <a:buChar char="•"/>
            </a:pPr>
            <a:r>
              <a:rPr lang="en-US" b="1" dirty="0"/>
              <a:t>Azure Cloud Witness</a:t>
            </a:r>
            <a:r>
              <a:rPr lang="en-US" dirty="0"/>
              <a:t>. new in Windows Server 2016, and it is the </a:t>
            </a:r>
            <a:r>
              <a:rPr lang="en-US" b="1" dirty="0"/>
              <a:t>ideal option when you run Internet-connected stretched clusters</a:t>
            </a:r>
            <a:r>
              <a:rPr lang="en-US" dirty="0"/>
              <a:t>. This technology does not require that you configure a file share witness at a third datacenter location or a cloud VM. Instead, this option is built into a failover cluster, and does not store a copy of the cluster database.</a:t>
            </a:r>
            <a:br>
              <a:rPr lang="en-US" dirty="0"/>
            </a:br>
            <a:r>
              <a:rPr lang="en-US" dirty="0"/>
              <a:t>You can use the </a:t>
            </a:r>
            <a:r>
              <a:rPr lang="en-US" b="1" dirty="0"/>
              <a:t>Configure a Cluster Quorum Wizard </a:t>
            </a:r>
            <a:r>
              <a:rPr lang="en-US" dirty="0"/>
              <a:t>to configure a cloud witness as a quorum witness. Cloud Witness uses the </a:t>
            </a:r>
            <a:r>
              <a:rPr lang="en-US" dirty="0" err="1"/>
              <a:t>publically</a:t>
            </a:r>
            <a:r>
              <a:rPr lang="en-US" dirty="0"/>
              <a:t> available </a:t>
            </a:r>
            <a:r>
              <a:rPr lang="en-US" b="1" dirty="0"/>
              <a:t>Microsoft Azure Blob Storage to read/write a blob file</a:t>
            </a:r>
            <a:r>
              <a:rPr lang="en-US" dirty="0"/>
              <a:t>, which is then used as an arbitration point in case of split-brain resolution for eliminating the extra maintenance overhead of VMs hosted in a public cloud. You can use the same Microsoft Azure Storage Account for multiple clusters where one blob file is used per cluster and a blob file name is equal to the cluster unique id. Because Failover Cluster writes very small data per blob file during the cluster nodes’ stat changes, Azure Cloud Witness does not create high cost for the Storage Account.</a:t>
            </a:r>
          </a:p>
        </p:txBody>
      </p:sp>
    </p:spTree>
    <p:extLst>
      <p:ext uri="{BB962C8B-B14F-4D97-AF65-F5344CB8AC3E}">
        <p14:creationId xmlns:p14="http://schemas.microsoft.com/office/powerpoint/2010/main" val="2683528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20347597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75" name="think-cell Slide" r:id="rId17" imgW="186" imgH="179" progId="TCLayout.ActiveDocument.1">
                  <p:embed/>
                </p:oleObj>
              </mc:Choice>
              <mc:Fallback>
                <p:oleObj name="think-cell Slide" r:id="rId17"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2" name="Text Placeholder 2">
            <a:hlinkClick r:id="rId19" action="ppaction://hlinksldjump"/>
            <a:extLst>
              <a:ext uri="{FF2B5EF4-FFF2-40B4-BE49-F238E27FC236}">
                <a16:creationId xmlns:a16="http://schemas.microsoft.com/office/drawing/2014/main" id="{A7DFF94E-16EB-4629-B68C-3F1D3759F44A}"/>
              </a:ext>
            </a:extLst>
          </p:cNvPr>
          <p:cNvSpPr>
            <a:spLocks noGrp="1"/>
          </p:cNvSpPr>
          <p:nvPr>
            <p:custDataLst>
              <p:tags r:id="rId7"/>
            </p:custDataLst>
          </p:nvPr>
        </p:nvSpPr>
        <p:spPr bwMode="gray">
          <a:xfrm>
            <a:off x="4978399" y="1597025"/>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Preparing to implement </a:t>
            </a:r>
            <a:r>
              <a:rPr lang="en-US"/>
              <a:t>failover clustering</a:t>
            </a:r>
            <a:endParaRPr lang="en-US" dirty="0"/>
          </a:p>
        </p:txBody>
      </p:sp>
      <p:sp>
        <p:nvSpPr>
          <p:cNvPr id="15" name="Text Placeholder 2">
            <a:hlinkClick r:id="rId20" action="ppaction://hlinksldjump"/>
            <a:extLst>
              <a:ext uri="{FF2B5EF4-FFF2-40B4-BE49-F238E27FC236}">
                <a16:creationId xmlns:a16="http://schemas.microsoft.com/office/drawing/2014/main" id="{51D63BD8-BCB9-4EB6-A28D-03011EF04A3A}"/>
              </a:ext>
            </a:extLst>
          </p:cNvPr>
          <p:cNvSpPr>
            <a:spLocks noGrp="1"/>
          </p:cNvSpPr>
          <p:nvPr>
            <p:custDataLst>
              <p:tags r:id="rId8"/>
            </p:custDataLst>
          </p:nvPr>
        </p:nvSpPr>
        <p:spPr bwMode="gray">
          <a:xfrm>
            <a:off x="4978400" y="20050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Failover-cluster storage</a:t>
            </a:r>
            <a:endParaRPr lang="en-US" dirty="0"/>
          </a:p>
        </p:txBody>
      </p:sp>
      <p:sp>
        <p:nvSpPr>
          <p:cNvPr id="31" name="Text Placeholder 2">
            <a:hlinkClick r:id="rId21" action="ppaction://hlinksldjump"/>
            <a:extLst>
              <a:ext uri="{FF2B5EF4-FFF2-40B4-BE49-F238E27FC236}">
                <a16:creationId xmlns:a16="http://schemas.microsoft.com/office/drawing/2014/main" id="{7EE1004B-4267-444F-AB38-9155213BC1EF}"/>
              </a:ext>
            </a:extLst>
          </p:cNvPr>
          <p:cNvSpPr>
            <a:spLocks noGrp="1"/>
          </p:cNvSpPr>
          <p:nvPr>
            <p:custDataLst>
              <p:tags r:id="rId9"/>
            </p:custDataLst>
          </p:nvPr>
        </p:nvSpPr>
        <p:spPr bwMode="gray">
          <a:xfrm>
            <a:off x="4978400" y="24114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Storage requirements for a failover </a:t>
            </a:r>
            <a:r>
              <a:rPr lang="en-US" altLang="en-US"/>
              <a:t>cluster implementation</a:t>
            </a:r>
            <a:endParaRPr lang="en-US" altLang="en-US" dirty="0"/>
          </a:p>
        </p:txBody>
      </p:sp>
      <p:sp>
        <p:nvSpPr>
          <p:cNvPr id="13" name="Text Placeholder 2">
            <a:hlinkClick r:id="rId22" action="ppaction://hlinksldjump"/>
            <a:extLst>
              <a:ext uri="{FF2B5EF4-FFF2-40B4-BE49-F238E27FC236}">
                <a16:creationId xmlns:a16="http://schemas.microsoft.com/office/drawing/2014/main" id="{64E3534C-1BD7-42FA-982E-59066F0409FC}"/>
              </a:ext>
            </a:extLst>
          </p:cNvPr>
          <p:cNvSpPr>
            <a:spLocks noGrp="1"/>
          </p:cNvSpPr>
          <p:nvPr>
            <p:custDataLst>
              <p:tags r:id="rId10"/>
            </p:custDataLst>
          </p:nvPr>
        </p:nvSpPr>
        <p:spPr bwMode="gray">
          <a:xfrm>
            <a:off x="4978400" y="28178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Hardware requirements for a failover </a:t>
            </a:r>
            <a:r>
              <a:rPr lang="en-US"/>
              <a:t>cluster implementation</a:t>
            </a:r>
            <a:endParaRPr lang="en-US" dirty="0"/>
          </a:p>
        </p:txBody>
      </p:sp>
      <p:sp>
        <p:nvSpPr>
          <p:cNvPr id="16" name="Text Placeholder 2">
            <a:hlinkClick r:id="rId23" action="ppaction://hlinksldjump"/>
            <a:extLst>
              <a:ext uri="{FF2B5EF4-FFF2-40B4-BE49-F238E27FC236}">
                <a16:creationId xmlns:a16="http://schemas.microsoft.com/office/drawing/2014/main" id="{BD4D403A-4127-49E5-BAA9-FECD73E43552}"/>
              </a:ext>
            </a:extLst>
          </p:cNvPr>
          <p:cNvSpPr>
            <a:spLocks noGrp="1"/>
          </p:cNvSpPr>
          <p:nvPr>
            <p:custDataLst>
              <p:tags r:id="rId11"/>
            </p:custDataLst>
          </p:nvPr>
        </p:nvSpPr>
        <p:spPr bwMode="gray">
          <a:xfrm>
            <a:off x="4978400" y="32258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Network requirements for a failover </a:t>
            </a:r>
            <a:r>
              <a:rPr lang="en-US" altLang="en-US"/>
              <a:t>cluster implementation</a:t>
            </a:r>
            <a:endParaRPr lang="en-US" dirty="0"/>
          </a:p>
        </p:txBody>
      </p:sp>
      <p:sp>
        <p:nvSpPr>
          <p:cNvPr id="23" name="Text Placeholder 2">
            <a:hlinkClick r:id="rId24" action="ppaction://hlinksldjump"/>
            <a:extLst>
              <a:ext uri="{FF2B5EF4-FFF2-40B4-BE49-F238E27FC236}">
                <a16:creationId xmlns:a16="http://schemas.microsoft.com/office/drawing/2014/main" id="{7C23E6FB-E083-429E-921F-CC7A7E2509A9}"/>
              </a:ext>
            </a:extLst>
          </p:cNvPr>
          <p:cNvSpPr>
            <a:spLocks noGrp="1"/>
          </p:cNvSpPr>
          <p:nvPr>
            <p:custDataLst>
              <p:tags r:id="rId12"/>
            </p:custDataLst>
          </p:nvPr>
        </p:nvSpPr>
        <p:spPr bwMode="gray">
          <a:xfrm>
            <a:off x="4978400" y="36322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Infrastructure and software requirements for a </a:t>
            </a:r>
            <a:r>
              <a:rPr lang="en-US" altLang="en-US"/>
              <a:t>failover cluster</a:t>
            </a:r>
            <a:endParaRPr lang="en-US" dirty="0"/>
          </a:p>
        </p:txBody>
      </p:sp>
      <p:sp>
        <p:nvSpPr>
          <p:cNvPr id="20" name="Text Placeholder 2">
            <a:hlinkClick r:id="rId25" action="ppaction://hlinksldjump"/>
            <a:extLst>
              <a:ext uri="{FF2B5EF4-FFF2-40B4-BE49-F238E27FC236}">
                <a16:creationId xmlns:a16="http://schemas.microsoft.com/office/drawing/2014/main" id="{307AE928-EEBB-4C5F-82AE-B43F7438C1E6}"/>
              </a:ext>
            </a:extLst>
          </p:cNvPr>
          <p:cNvSpPr>
            <a:spLocks noGrp="1"/>
          </p:cNvSpPr>
          <p:nvPr>
            <p:custDataLst>
              <p:tags r:id="rId13"/>
            </p:custDataLst>
          </p:nvPr>
        </p:nvSpPr>
        <p:spPr bwMode="gray">
          <a:xfrm>
            <a:off x="4978400" y="40401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Security considerations</a:t>
            </a:r>
            <a:endParaRPr lang="en-US" dirty="0"/>
          </a:p>
        </p:txBody>
      </p:sp>
      <p:sp>
        <p:nvSpPr>
          <p:cNvPr id="22" name="Text Placeholder 2">
            <a:hlinkClick r:id="rId26" action="ppaction://hlinksldjump"/>
            <a:extLst>
              <a:ext uri="{FF2B5EF4-FFF2-40B4-BE49-F238E27FC236}">
                <a16:creationId xmlns:a16="http://schemas.microsoft.com/office/drawing/2014/main" id="{2BFACFDC-13B8-4090-B647-BCDDA66CD952}"/>
              </a:ext>
            </a:extLst>
          </p:cNvPr>
          <p:cNvSpPr>
            <a:spLocks noGrp="1"/>
          </p:cNvSpPr>
          <p:nvPr>
            <p:custDataLst>
              <p:tags r:id="rId14"/>
            </p:custDataLst>
          </p:nvPr>
        </p:nvSpPr>
        <p:spPr bwMode="gray">
          <a:xfrm>
            <a:off x="4978400" y="44465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Quorum in Windows Server 2016</a:t>
            </a:r>
            <a:endParaRPr lang="en-US" dirty="0"/>
          </a:p>
        </p:txBody>
      </p:sp>
      <p:sp>
        <p:nvSpPr>
          <p:cNvPr id="24" name="Text Placeholder 2">
            <a:extLst>
              <a:ext uri="{FF2B5EF4-FFF2-40B4-BE49-F238E27FC236}">
                <a16:creationId xmlns:a16="http://schemas.microsoft.com/office/drawing/2014/main" id="{95D981DB-5153-4A27-B88D-E25B817CBF4D}"/>
              </a:ext>
            </a:extLst>
          </p:cNvPr>
          <p:cNvSpPr>
            <a:spLocks noGrp="1"/>
          </p:cNvSpPr>
          <p:nvPr>
            <p:custDataLst>
              <p:tags r:id="rId15"/>
            </p:custDataLst>
          </p:nvPr>
        </p:nvSpPr>
        <p:spPr bwMode="gray">
          <a:xfrm>
            <a:off x="4978400" y="4852988"/>
            <a:ext cx="6661150" cy="407988"/>
          </a:xfrm>
          <a:prstGeom prst="rect">
            <a:avLst/>
          </a:prstGeom>
          <a:solidFill>
            <a:schemeClr val="accent1"/>
          </a:solidFill>
          <a:ln>
            <a:noFill/>
          </a:ln>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dirty="0">
                <a:solidFill>
                  <a:schemeClr val="tx2"/>
                </a:solidFill>
              </a:rPr>
              <a:t>Planning for migrating and upgrading </a:t>
            </a:r>
            <a:r>
              <a:rPr lang="en-US" altLang="en-US" b="1">
                <a:solidFill>
                  <a:schemeClr val="tx2"/>
                </a:solidFill>
              </a:rPr>
              <a:t>failover clusters</a:t>
            </a:r>
            <a:endParaRPr lang="en-US" b="1" dirty="0">
              <a:solidFill>
                <a:schemeClr val="tx2"/>
              </a:solidFill>
            </a:endParaRPr>
          </a:p>
        </p:txBody>
      </p:sp>
    </p:spTree>
    <p:extLst>
      <p:ext uri="{BB962C8B-B14F-4D97-AF65-F5344CB8AC3E}">
        <p14:creationId xmlns:p14="http://schemas.microsoft.com/office/powerpoint/2010/main" val="552970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7EFFE-4FAE-4B4A-A35F-8AC3F34F8C97}"/>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B5A2F4EB-FAD3-4450-B657-2EED757A32DB}"/>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35E2B6C9-7783-47F1-8B83-C0B63138EFBF}"/>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A79DA4E7-69E6-4CCC-94C0-142FCF21191B}"/>
              </a:ext>
            </a:extLst>
          </p:cNvPr>
          <p:cNvSpPr/>
          <p:nvPr/>
        </p:nvSpPr>
        <p:spPr>
          <a:xfrm>
            <a:off x="3689684" y="1242264"/>
            <a:ext cx="8149390" cy="3693319"/>
          </a:xfrm>
          <a:prstGeom prst="rect">
            <a:avLst/>
          </a:prstGeom>
        </p:spPr>
        <p:txBody>
          <a:bodyPr wrap="square">
            <a:spAutoFit/>
          </a:bodyPr>
          <a:lstStyle/>
          <a:p>
            <a:r>
              <a:rPr lang="en-US" dirty="0">
                <a:latin typeface="Segoe"/>
              </a:rPr>
              <a:t>Windows Server 2016 has a new process for upgrading a failover cluster named Cluster Operating System Rolling Upgrade. If you are performing cluster operating-system upgrades, you first upgrade the cluster operating system (OS) before you upgrade the cluster’s functional level.</a:t>
            </a:r>
          </a:p>
          <a:p>
            <a:endParaRPr lang="en-US" dirty="0">
              <a:latin typeface="Segoe"/>
            </a:endParaRPr>
          </a:p>
          <a:p>
            <a:r>
              <a:rPr lang="en-US" dirty="0"/>
              <a:t>For example, if you take a two-node cluster with Windows Server 2012 R2, you can upgrade it to Windows Server 2016 by draining the roles from one node, taking the node offline, and then removing it from the cluster. You then can upgrade that node to Windows Server 2016 and add the node back to the cluster. The cluster will continue to run on the Windows functional level of</a:t>
            </a:r>
          </a:p>
          <a:p>
            <a:r>
              <a:rPr lang="en-US" dirty="0"/>
              <a:t>Windows Server 2012 R2. You can then drain the roles back to the Windows Server 2016 node. Then remove the Windows Server 2012 R2 node from the cluster, upgrade it, and add it back to the cluster.</a:t>
            </a:r>
          </a:p>
        </p:txBody>
      </p:sp>
    </p:spTree>
    <p:extLst>
      <p:ext uri="{BB962C8B-B14F-4D97-AF65-F5344CB8AC3E}">
        <p14:creationId xmlns:p14="http://schemas.microsoft.com/office/powerpoint/2010/main" val="2658687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7E85A-A4C9-4C2A-B31C-316E856EE1FD}"/>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04BB8729-2C8B-442E-8A9F-B41B07B0EF36}"/>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B0D6F812-9FB0-4F2C-A6F9-3CC28D085814}"/>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184C320B-9BA3-489F-BFD9-39F28F886C94}"/>
              </a:ext>
            </a:extLst>
          </p:cNvPr>
          <p:cNvSpPr/>
          <p:nvPr/>
        </p:nvSpPr>
        <p:spPr>
          <a:xfrm>
            <a:off x="3625514" y="1282429"/>
            <a:ext cx="8245643" cy="3139321"/>
          </a:xfrm>
          <a:prstGeom prst="rect">
            <a:avLst/>
          </a:prstGeom>
        </p:spPr>
        <p:txBody>
          <a:bodyPr wrap="square">
            <a:spAutoFit/>
          </a:bodyPr>
          <a:lstStyle/>
          <a:p>
            <a:r>
              <a:rPr lang="en-US" dirty="0">
                <a:latin typeface="Segoe"/>
              </a:rPr>
              <a:t>The upgrade steps for each node in the cluster include:</a:t>
            </a:r>
          </a:p>
          <a:p>
            <a:r>
              <a:rPr lang="en-US" dirty="0">
                <a:latin typeface="Symbol" panose="05050102010706020507" pitchFamily="18" charset="2"/>
              </a:rPr>
              <a:t>• </a:t>
            </a:r>
            <a:r>
              <a:rPr lang="en-US" dirty="0">
                <a:latin typeface="Segoe"/>
              </a:rPr>
              <a:t>Pause the cluster node and drain all the virtual machines that run on the node.</a:t>
            </a:r>
          </a:p>
          <a:p>
            <a:r>
              <a:rPr lang="en-US" dirty="0">
                <a:latin typeface="Symbol" panose="05050102010706020507" pitchFamily="18" charset="2"/>
              </a:rPr>
              <a:t>• </a:t>
            </a:r>
            <a:r>
              <a:rPr lang="en-US" dirty="0">
                <a:latin typeface="Segoe"/>
              </a:rPr>
              <a:t>Migrate the virtual machines that run on the node to another node in the cluster.</a:t>
            </a:r>
          </a:p>
          <a:p>
            <a:r>
              <a:rPr lang="en-US" dirty="0">
                <a:latin typeface="Symbol" panose="05050102010706020507" pitchFamily="18" charset="2"/>
              </a:rPr>
              <a:t>• </a:t>
            </a:r>
            <a:r>
              <a:rPr lang="en-US" dirty="0">
                <a:latin typeface="Segoe"/>
              </a:rPr>
              <a:t>Perform a clean installation to replace the cluster node operating system with Windows Server 2016.</a:t>
            </a:r>
          </a:p>
          <a:p>
            <a:r>
              <a:rPr lang="en-US" dirty="0">
                <a:latin typeface="Symbol" panose="05050102010706020507" pitchFamily="18" charset="2"/>
              </a:rPr>
              <a:t>• </a:t>
            </a:r>
            <a:r>
              <a:rPr lang="en-US" dirty="0">
                <a:latin typeface="Segoe"/>
              </a:rPr>
              <a:t>Add back the node now running the Windows Server 2016 operating system to the cluster.</a:t>
            </a:r>
          </a:p>
          <a:p>
            <a:r>
              <a:rPr lang="en-US" dirty="0">
                <a:latin typeface="Symbol" panose="05050102010706020507" pitchFamily="18" charset="2"/>
              </a:rPr>
              <a:t>• </a:t>
            </a:r>
            <a:r>
              <a:rPr lang="en-US" dirty="0">
                <a:latin typeface="Segoe"/>
              </a:rPr>
              <a:t>Next, upgrade all nodes to Windows Server 2016.</a:t>
            </a:r>
          </a:p>
          <a:p>
            <a:r>
              <a:rPr lang="en-US" dirty="0">
                <a:latin typeface="Symbol" panose="05050102010706020507" pitchFamily="18" charset="2"/>
              </a:rPr>
              <a:t>• </a:t>
            </a:r>
            <a:r>
              <a:rPr lang="en-US" dirty="0">
                <a:latin typeface="Segoe"/>
              </a:rPr>
              <a:t>Finally, use the Windows PowerShell cmdlet </a:t>
            </a:r>
            <a:r>
              <a:rPr lang="en-US" b="1" dirty="0">
                <a:latin typeface="Segoe,Bold"/>
              </a:rPr>
              <a:t>Update-</a:t>
            </a:r>
            <a:r>
              <a:rPr lang="en-US" b="1" dirty="0" err="1">
                <a:latin typeface="Segoe,Bold"/>
              </a:rPr>
              <a:t>ClusterFunctionalLevel</a:t>
            </a:r>
            <a:r>
              <a:rPr lang="en-US" b="1" dirty="0">
                <a:latin typeface="Segoe,Bold"/>
              </a:rPr>
              <a:t> </a:t>
            </a:r>
            <a:r>
              <a:rPr lang="en-US" dirty="0">
                <a:latin typeface="Segoe"/>
              </a:rPr>
              <a:t>to upgrade the cluster functional level to Windows Server 2016.</a:t>
            </a:r>
            <a:endParaRPr lang="en-US" dirty="0"/>
          </a:p>
        </p:txBody>
      </p:sp>
    </p:spTree>
    <p:extLst>
      <p:ext uri="{BB962C8B-B14F-4D97-AF65-F5344CB8AC3E}">
        <p14:creationId xmlns:p14="http://schemas.microsoft.com/office/powerpoint/2010/main" val="2508313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F847196-C882-4BD6-AB1A-D5B466578B66}"/>
              </a:ext>
            </a:extLst>
          </p:cNvPr>
          <p:cNvGraphicFramePr>
            <a:graphicFrameLocks noChangeAspect="1"/>
          </p:cNvGraphicFramePr>
          <p:nvPr>
            <p:custDataLst>
              <p:tags r:id="rId2"/>
            </p:custDataLst>
            <p:extLst>
              <p:ext uri="{D42A27DB-BD31-4B8C-83A1-F6EECF244321}">
                <p14:modId xmlns:p14="http://schemas.microsoft.com/office/powerpoint/2010/main" val="114144766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194"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853ED8F-C566-4645-82FF-F30D64DD48B6}"/>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45D08314-70B6-4790-9482-27BADC86C5C8}"/>
              </a:ext>
            </a:extLst>
          </p:cNvPr>
          <p:cNvSpPr>
            <a:spLocks noGrp="1"/>
          </p:cNvSpPr>
          <p:nvPr>
            <p:ph type="title"/>
          </p:nvPr>
        </p:nvSpPr>
        <p:spPr/>
        <p:txBody>
          <a:bodyPr/>
          <a:lstStyle/>
          <a:p>
            <a:r>
              <a:rPr lang="en-US" b="0" dirty="0"/>
              <a:t>Preparing to implement failover clustering</a:t>
            </a:r>
            <a:endParaRPr lang="en-US" dirty="0"/>
          </a:p>
        </p:txBody>
      </p:sp>
      <p:sp>
        <p:nvSpPr>
          <p:cNvPr id="3" name="Subtitle 2">
            <a:extLst>
              <a:ext uri="{FF2B5EF4-FFF2-40B4-BE49-F238E27FC236}">
                <a16:creationId xmlns:a16="http://schemas.microsoft.com/office/drawing/2014/main" id="{D8276C81-8435-4357-9C86-867DC5EFE91D}"/>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056A7E18-3D92-4FBF-8ADB-7525B7B1A62F}"/>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EBB08C5D-1141-4DC3-8C80-C01FDCECA2A5}"/>
              </a:ext>
            </a:extLst>
          </p:cNvPr>
          <p:cNvSpPr/>
          <p:nvPr/>
        </p:nvSpPr>
        <p:spPr>
          <a:xfrm>
            <a:off x="3657600" y="1374763"/>
            <a:ext cx="8197516" cy="4801314"/>
          </a:xfrm>
          <a:prstGeom prst="rect">
            <a:avLst/>
          </a:prstGeom>
        </p:spPr>
        <p:txBody>
          <a:bodyPr wrap="square">
            <a:spAutoFit/>
          </a:bodyPr>
          <a:lstStyle/>
          <a:p>
            <a:r>
              <a:rPr lang="en-US" dirty="0">
                <a:latin typeface="Segoe"/>
              </a:rPr>
              <a:t>Failover clustering is best for stateful applications that are restricted to a single data set, such as a database. You also can use failover clustering for Microsoft Hyper-V virtual machines (VMs) and for stateful applications that Hyper-V VMs</a:t>
            </a:r>
          </a:p>
          <a:p>
            <a:r>
              <a:rPr lang="en-US" dirty="0">
                <a:latin typeface="Segoe"/>
              </a:rPr>
              <a:t>implement.</a:t>
            </a:r>
          </a:p>
          <a:p>
            <a:r>
              <a:rPr lang="en-US" dirty="0"/>
              <a:t>Failover clustering uses only IP-based protocols, and therefore is suitable only for IP-based applications. Both IP version 4 (IPv4) and IP version 6 (IPv6) are</a:t>
            </a:r>
          </a:p>
          <a:p>
            <a:r>
              <a:rPr lang="en-US" dirty="0"/>
              <a:t>supported.</a:t>
            </a:r>
          </a:p>
          <a:p>
            <a:r>
              <a:rPr lang="en-US" dirty="0"/>
              <a:t>Failover clustering allows the client to reconnect to an application automatically after failover. If the client does not reconnect automatically, the user must restart the client application.</a:t>
            </a:r>
          </a:p>
          <a:p>
            <a:endParaRPr lang="en-US" dirty="0"/>
          </a:p>
          <a:p>
            <a:r>
              <a:rPr lang="en-US" dirty="0"/>
              <a:t>Examine all cluster-configuration components to identify single failure points. You can remedy many single failure points with simple solutions, such as adding storage controllers to separate and stripe disks, teaming network adapters, and by using multipathing software. These solutions reduce the probability that a single device’s failure will cause a cluster failure.</a:t>
            </a:r>
          </a:p>
          <a:p>
            <a:endParaRPr lang="en-US" dirty="0"/>
          </a:p>
        </p:txBody>
      </p:sp>
    </p:spTree>
    <p:extLst>
      <p:ext uri="{BB962C8B-B14F-4D97-AF65-F5344CB8AC3E}">
        <p14:creationId xmlns:p14="http://schemas.microsoft.com/office/powerpoint/2010/main" val="360769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37312302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846" name="think-cell Slide" r:id="rId17" imgW="186" imgH="179" progId="TCLayout.ActiveDocument.1">
                  <p:embed/>
                </p:oleObj>
              </mc:Choice>
              <mc:Fallback>
                <p:oleObj name="think-cell Slide" r:id="rId17"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2" name="Text Placeholder 2">
            <a:hlinkClick r:id="rId19" action="ppaction://hlinksldjump"/>
            <a:extLst>
              <a:ext uri="{FF2B5EF4-FFF2-40B4-BE49-F238E27FC236}">
                <a16:creationId xmlns:a16="http://schemas.microsoft.com/office/drawing/2014/main" id="{A7DFF94E-16EB-4629-B68C-3F1D3759F44A}"/>
              </a:ext>
            </a:extLst>
          </p:cNvPr>
          <p:cNvSpPr>
            <a:spLocks noGrp="1"/>
          </p:cNvSpPr>
          <p:nvPr>
            <p:custDataLst>
              <p:tags r:id="rId7"/>
            </p:custDataLst>
          </p:nvPr>
        </p:nvSpPr>
        <p:spPr bwMode="gray">
          <a:xfrm>
            <a:off x="4978399" y="1597025"/>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Preparing to implement </a:t>
            </a:r>
            <a:r>
              <a:rPr lang="en-US"/>
              <a:t>failover clustering</a:t>
            </a:r>
            <a:endParaRPr lang="en-US" dirty="0"/>
          </a:p>
        </p:txBody>
      </p:sp>
      <p:sp>
        <p:nvSpPr>
          <p:cNvPr id="15" name="Text Placeholder 2">
            <a:extLst>
              <a:ext uri="{FF2B5EF4-FFF2-40B4-BE49-F238E27FC236}">
                <a16:creationId xmlns:a16="http://schemas.microsoft.com/office/drawing/2014/main" id="{51D63BD8-BCB9-4EB6-A28D-03011EF04A3A}"/>
              </a:ext>
            </a:extLst>
          </p:cNvPr>
          <p:cNvSpPr>
            <a:spLocks noGrp="1"/>
          </p:cNvSpPr>
          <p:nvPr>
            <p:custDataLst>
              <p:tags r:id="rId8"/>
            </p:custDataLst>
          </p:nvPr>
        </p:nvSpPr>
        <p:spPr bwMode="gray">
          <a:xfrm>
            <a:off x="4978400" y="2005013"/>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a:solidFill>
                  <a:schemeClr val="tx2"/>
                </a:solidFill>
              </a:rPr>
              <a:t>Failover-cluster storage</a:t>
            </a:r>
            <a:endParaRPr lang="en-US" b="1" dirty="0">
              <a:solidFill>
                <a:schemeClr val="tx2"/>
              </a:solidFill>
            </a:endParaRPr>
          </a:p>
        </p:txBody>
      </p:sp>
      <p:sp>
        <p:nvSpPr>
          <p:cNvPr id="53" name="Text Placeholder 2">
            <a:hlinkClick r:id="rId20" action="ppaction://hlinksldjump"/>
            <a:extLst>
              <a:ext uri="{FF2B5EF4-FFF2-40B4-BE49-F238E27FC236}">
                <a16:creationId xmlns:a16="http://schemas.microsoft.com/office/drawing/2014/main" id="{BC6F27E6-59F1-4D1E-905B-0DA376C40B88}"/>
              </a:ext>
            </a:extLst>
          </p:cNvPr>
          <p:cNvSpPr>
            <a:spLocks noGrp="1"/>
          </p:cNvSpPr>
          <p:nvPr>
            <p:custDataLst>
              <p:tags r:id="rId9"/>
            </p:custDataLst>
          </p:nvPr>
        </p:nvSpPr>
        <p:spPr bwMode="gray">
          <a:xfrm>
            <a:off x="4978400" y="24114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Storage requirements for a failover </a:t>
            </a:r>
            <a:r>
              <a:rPr lang="en-US" altLang="en-US"/>
              <a:t>cluster implementation</a:t>
            </a:r>
            <a:endParaRPr lang="en-US" altLang="en-US" dirty="0"/>
          </a:p>
        </p:txBody>
      </p:sp>
      <p:sp>
        <p:nvSpPr>
          <p:cNvPr id="20" name="Text Placeholder 2">
            <a:hlinkClick r:id="rId21" action="ppaction://hlinksldjump"/>
            <a:extLst>
              <a:ext uri="{FF2B5EF4-FFF2-40B4-BE49-F238E27FC236}">
                <a16:creationId xmlns:a16="http://schemas.microsoft.com/office/drawing/2014/main" id="{A9DC0C77-127E-400D-B60F-64BA07BDBEA4}"/>
              </a:ext>
            </a:extLst>
          </p:cNvPr>
          <p:cNvSpPr>
            <a:spLocks noGrp="1"/>
          </p:cNvSpPr>
          <p:nvPr>
            <p:custDataLst>
              <p:tags r:id="rId10"/>
            </p:custDataLst>
          </p:nvPr>
        </p:nvSpPr>
        <p:spPr bwMode="gray">
          <a:xfrm>
            <a:off x="4978400" y="28178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Hardware requirements for a failover </a:t>
            </a:r>
            <a:r>
              <a:rPr lang="en-US"/>
              <a:t>cluster implementation</a:t>
            </a:r>
            <a:endParaRPr lang="en-US" dirty="0"/>
          </a:p>
        </p:txBody>
      </p:sp>
      <p:sp>
        <p:nvSpPr>
          <p:cNvPr id="24" name="Text Placeholder 2">
            <a:hlinkClick r:id="rId22" action="ppaction://hlinksldjump"/>
            <a:extLst>
              <a:ext uri="{FF2B5EF4-FFF2-40B4-BE49-F238E27FC236}">
                <a16:creationId xmlns:a16="http://schemas.microsoft.com/office/drawing/2014/main" id="{E5B5AF49-7CC9-4D6D-A795-DF2430DBB89D}"/>
              </a:ext>
            </a:extLst>
          </p:cNvPr>
          <p:cNvSpPr>
            <a:spLocks noGrp="1"/>
          </p:cNvSpPr>
          <p:nvPr>
            <p:custDataLst>
              <p:tags r:id="rId11"/>
            </p:custDataLst>
          </p:nvPr>
        </p:nvSpPr>
        <p:spPr bwMode="gray">
          <a:xfrm>
            <a:off x="4978400" y="32258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Network requirements for a failover </a:t>
            </a:r>
            <a:r>
              <a:rPr lang="en-US" altLang="en-US"/>
              <a:t>cluster implementation</a:t>
            </a:r>
            <a:endParaRPr lang="en-US" dirty="0"/>
          </a:p>
        </p:txBody>
      </p:sp>
      <p:sp>
        <p:nvSpPr>
          <p:cNvPr id="32" name="Text Placeholder 2">
            <a:hlinkClick r:id="rId23" action="ppaction://hlinksldjump"/>
            <a:extLst>
              <a:ext uri="{FF2B5EF4-FFF2-40B4-BE49-F238E27FC236}">
                <a16:creationId xmlns:a16="http://schemas.microsoft.com/office/drawing/2014/main" id="{E1AFB2CF-AE4A-4CE9-A6AA-79857A2DB83B}"/>
              </a:ext>
            </a:extLst>
          </p:cNvPr>
          <p:cNvSpPr>
            <a:spLocks noGrp="1"/>
          </p:cNvSpPr>
          <p:nvPr>
            <p:custDataLst>
              <p:tags r:id="rId12"/>
            </p:custDataLst>
          </p:nvPr>
        </p:nvSpPr>
        <p:spPr bwMode="gray">
          <a:xfrm>
            <a:off x="4978400" y="36322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Infrastructure and software requirements for a </a:t>
            </a:r>
            <a:r>
              <a:rPr lang="en-US" altLang="en-US"/>
              <a:t>failover cluster</a:t>
            </a:r>
            <a:endParaRPr lang="en-US" dirty="0"/>
          </a:p>
        </p:txBody>
      </p:sp>
      <p:sp>
        <p:nvSpPr>
          <p:cNvPr id="36" name="Text Placeholder 2">
            <a:hlinkClick r:id="rId24" action="ppaction://hlinksldjump"/>
            <a:extLst>
              <a:ext uri="{FF2B5EF4-FFF2-40B4-BE49-F238E27FC236}">
                <a16:creationId xmlns:a16="http://schemas.microsoft.com/office/drawing/2014/main" id="{17AFD5DB-80D3-4F7F-9FD7-3B60DCEA84DC}"/>
              </a:ext>
            </a:extLst>
          </p:cNvPr>
          <p:cNvSpPr>
            <a:spLocks noGrp="1"/>
          </p:cNvSpPr>
          <p:nvPr>
            <p:custDataLst>
              <p:tags r:id="rId13"/>
            </p:custDataLst>
          </p:nvPr>
        </p:nvSpPr>
        <p:spPr bwMode="gray">
          <a:xfrm>
            <a:off x="4978400" y="40401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Security considerations</a:t>
            </a:r>
            <a:endParaRPr lang="en-US" dirty="0"/>
          </a:p>
        </p:txBody>
      </p:sp>
      <p:sp>
        <p:nvSpPr>
          <p:cNvPr id="41" name="Text Placeholder 2">
            <a:hlinkClick r:id="rId25" action="ppaction://hlinksldjump"/>
            <a:extLst>
              <a:ext uri="{FF2B5EF4-FFF2-40B4-BE49-F238E27FC236}">
                <a16:creationId xmlns:a16="http://schemas.microsoft.com/office/drawing/2014/main" id="{A3D9DDE8-A18B-4F9E-A87E-87FEFEB5CA2E}"/>
              </a:ext>
            </a:extLst>
          </p:cNvPr>
          <p:cNvSpPr>
            <a:spLocks noGrp="1"/>
          </p:cNvSpPr>
          <p:nvPr>
            <p:custDataLst>
              <p:tags r:id="rId14"/>
            </p:custDataLst>
          </p:nvPr>
        </p:nvSpPr>
        <p:spPr bwMode="gray">
          <a:xfrm>
            <a:off x="4978400" y="44465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Quorum in Windows Server 2016</a:t>
            </a:r>
            <a:endParaRPr lang="en-US" dirty="0"/>
          </a:p>
        </p:txBody>
      </p:sp>
      <p:sp>
        <p:nvSpPr>
          <p:cNvPr id="46" name="Text Placeholder 2">
            <a:hlinkClick r:id="rId26" action="ppaction://hlinksldjump"/>
            <a:extLst>
              <a:ext uri="{FF2B5EF4-FFF2-40B4-BE49-F238E27FC236}">
                <a16:creationId xmlns:a16="http://schemas.microsoft.com/office/drawing/2014/main" id="{A31EFF0C-D0C7-4AEA-9518-B6A0CD98A9BD}"/>
              </a:ext>
            </a:extLst>
          </p:cNvPr>
          <p:cNvSpPr>
            <a:spLocks noGrp="1"/>
          </p:cNvSpPr>
          <p:nvPr>
            <p:custDataLst>
              <p:tags r:id="rId15"/>
            </p:custDataLst>
          </p:nvPr>
        </p:nvSpPr>
        <p:spPr bwMode="gray">
          <a:xfrm>
            <a:off x="4978400" y="4852988"/>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Planning for migrating and upgrading </a:t>
            </a:r>
            <a:r>
              <a:rPr lang="en-US" altLang="en-US"/>
              <a:t>failover clusters</a:t>
            </a:r>
            <a:endParaRPr lang="en-US" dirty="0"/>
          </a:p>
        </p:txBody>
      </p:sp>
    </p:spTree>
    <p:extLst>
      <p:ext uri="{BB962C8B-B14F-4D97-AF65-F5344CB8AC3E}">
        <p14:creationId xmlns:p14="http://schemas.microsoft.com/office/powerpoint/2010/main" val="497982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9B760593-2FA4-47FB-BCD0-B81552F474E4}"/>
              </a:ext>
            </a:extLst>
          </p:cNvPr>
          <p:cNvGraphicFramePr>
            <a:graphicFrameLocks noChangeAspect="1"/>
          </p:cNvGraphicFramePr>
          <p:nvPr>
            <p:custDataLst>
              <p:tags r:id="rId2"/>
            </p:custDataLst>
            <p:extLst>
              <p:ext uri="{D42A27DB-BD31-4B8C-83A1-F6EECF244321}">
                <p14:modId xmlns:p14="http://schemas.microsoft.com/office/powerpoint/2010/main" val="27745105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219"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AE54910-63E2-492C-BAD2-9D0F690468C6}"/>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D7ABB7B8-8D77-4394-8D81-520960107FAE}"/>
              </a:ext>
            </a:extLst>
          </p:cNvPr>
          <p:cNvSpPr>
            <a:spLocks noGrp="1"/>
          </p:cNvSpPr>
          <p:nvPr>
            <p:ph type="title"/>
          </p:nvPr>
        </p:nvSpPr>
        <p:spPr/>
        <p:txBody>
          <a:bodyPr/>
          <a:lstStyle/>
          <a:p>
            <a:r>
              <a:rPr lang="en-US" dirty="0"/>
              <a:t>Failover cluster storage</a:t>
            </a:r>
          </a:p>
        </p:txBody>
      </p:sp>
      <p:sp>
        <p:nvSpPr>
          <p:cNvPr id="3" name="Subtitle 2">
            <a:extLst>
              <a:ext uri="{FF2B5EF4-FFF2-40B4-BE49-F238E27FC236}">
                <a16:creationId xmlns:a16="http://schemas.microsoft.com/office/drawing/2014/main" id="{5F03D113-399C-4182-BFE8-374AC6D4E80B}"/>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BB03856C-AF2A-4018-A3F1-D9E4BA18EB09}"/>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65D8FE2B-A5F2-44F8-9621-440C3A2EF0BF}"/>
              </a:ext>
            </a:extLst>
          </p:cNvPr>
          <p:cNvSpPr/>
          <p:nvPr/>
        </p:nvSpPr>
        <p:spPr>
          <a:xfrm>
            <a:off x="3609473" y="362299"/>
            <a:ext cx="8197515" cy="6063198"/>
          </a:xfrm>
          <a:prstGeom prst="rect">
            <a:avLst/>
          </a:prstGeom>
        </p:spPr>
        <p:txBody>
          <a:bodyPr wrap="square">
            <a:spAutoFit/>
          </a:bodyPr>
          <a:lstStyle/>
          <a:p>
            <a:r>
              <a:rPr lang="en-US" dirty="0">
                <a:latin typeface="Segoe"/>
              </a:rPr>
              <a:t>Most failover-clustering scenarios require shared storage to provide consistent data to a highly-available service or application after failover.</a:t>
            </a:r>
          </a:p>
          <a:p>
            <a:r>
              <a:rPr lang="en-US" sz="1600" dirty="0">
                <a:latin typeface="Segoe"/>
              </a:rPr>
              <a:t>5 shared-storage options:</a:t>
            </a:r>
          </a:p>
          <a:p>
            <a:pPr marL="285750" indent="-285750">
              <a:buFont typeface="Arial" panose="020B0604020202020204" pitchFamily="34" charset="0"/>
              <a:buChar char="•"/>
            </a:pPr>
            <a:r>
              <a:rPr lang="en-US" sz="1600" b="1" dirty="0"/>
              <a:t>Shared serial attached SCSI (SAS). </a:t>
            </a:r>
            <a:r>
              <a:rPr lang="en-US" sz="1600" dirty="0"/>
              <a:t>Shared SAS is the lowest-cost option. However, it is not very flexible because the two cluster nodes must be close together physically. Additionally, the shared storage devices that support SAS have a limited number of connections for cluster nodes.</a:t>
            </a:r>
          </a:p>
          <a:p>
            <a:pPr marL="285750" indent="-285750">
              <a:buFont typeface="Arial" panose="020B0604020202020204" pitchFamily="34" charset="0"/>
              <a:buChar char="•"/>
            </a:pPr>
            <a:r>
              <a:rPr lang="en-US" sz="1600" b="1" dirty="0"/>
              <a:t>iSCSI</a:t>
            </a:r>
            <a:r>
              <a:rPr lang="en-US" sz="1600" i="1" dirty="0"/>
              <a:t>. </a:t>
            </a:r>
            <a:r>
              <a:rPr lang="en-US" sz="1600" dirty="0"/>
              <a:t>iSCSI is a type of storage area network (SAN) that transmits SCSI commands over IP networks. Performance is acceptable for most scenarios when you use 1 gigabit per second (Gbps) or 10 Gbps Ethernet physical medium for data transmission. This type of SAN is inexpensive to implement because it does not require any specialized networking hardware.</a:t>
            </a:r>
          </a:p>
          <a:p>
            <a:pPr marL="285750" indent="-285750">
              <a:buFont typeface="Arial" panose="020B0604020202020204" pitchFamily="34" charset="0"/>
              <a:buChar char="•"/>
            </a:pPr>
            <a:r>
              <a:rPr lang="en-US" sz="1600" b="1" dirty="0" err="1"/>
              <a:t>Fibre</a:t>
            </a:r>
            <a:r>
              <a:rPr lang="en-US" sz="1600" b="1" dirty="0"/>
              <a:t> Channel</a:t>
            </a:r>
            <a:r>
              <a:rPr lang="en-US" sz="1600" dirty="0"/>
              <a:t>. </a:t>
            </a:r>
            <a:r>
              <a:rPr lang="en-US" sz="1600" dirty="0" err="1"/>
              <a:t>Fibre</a:t>
            </a:r>
            <a:r>
              <a:rPr lang="en-US" sz="1600" dirty="0"/>
              <a:t> Channel SANs typically have better performance than iSCSI SANs, but they are significantly more expensive. Additionally, they require specialized knowledge and hardware to implement.</a:t>
            </a:r>
          </a:p>
          <a:p>
            <a:pPr marL="285750" indent="-285750">
              <a:buFont typeface="Arial" panose="020B0604020202020204" pitchFamily="34" charset="0"/>
              <a:buChar char="•"/>
            </a:pPr>
            <a:r>
              <a:rPr lang="en-US" sz="1600" b="1" dirty="0"/>
              <a:t>Shared virtual hard disk</a:t>
            </a:r>
            <a:r>
              <a:rPr lang="en-US" sz="1600" dirty="0"/>
              <a:t>. In Windows Server 2012 R2 and newer versions, you can use shared virtual hard disk as VM guest-clustering storage. You should locate a shared virtual hard disk on a Cluster Shared Volume (CSV) or Scale-Out File Server cluster, or you should connect to a SCSI or guest </a:t>
            </a:r>
            <a:r>
              <a:rPr lang="en-US" sz="1600" dirty="0" err="1"/>
              <a:t>Fibre</a:t>
            </a:r>
            <a:r>
              <a:rPr lang="en-US" sz="1600" dirty="0"/>
              <a:t> Channel interface so that you can add it to two or more VMs that are participating in the guest cluster.</a:t>
            </a:r>
          </a:p>
          <a:p>
            <a:pPr marL="285750" indent="-285750">
              <a:buFont typeface="Arial" panose="020B0604020202020204" pitchFamily="34" charset="0"/>
              <a:buChar char="•"/>
            </a:pPr>
            <a:r>
              <a:rPr lang="en-US" sz="1600" b="1" dirty="0"/>
              <a:t>Scale-Out File Server. </a:t>
            </a:r>
            <a:r>
              <a:rPr lang="en-US" sz="1600" dirty="0"/>
              <a:t>In Windows Server 2012 R2 and newer, you can utilize shared Server Message Block (SMB) storage as the shared location for some failover cluster roles, specifically SQL Server and Hyper-V. You then do not have to have local storage on nodes that are hosting the SQL Server or Hyper-V roles.</a:t>
            </a:r>
          </a:p>
        </p:txBody>
      </p:sp>
    </p:spTree>
    <p:extLst>
      <p:ext uri="{BB962C8B-B14F-4D97-AF65-F5344CB8AC3E}">
        <p14:creationId xmlns:p14="http://schemas.microsoft.com/office/powerpoint/2010/main" val="4071363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9B760593-2FA4-47FB-BCD0-B81552F474E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240"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9B760593-2FA4-47FB-BCD0-B81552F474E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AE54910-63E2-492C-BAD2-9D0F690468C6}"/>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D7ABB7B8-8D77-4394-8D81-520960107FAE}"/>
              </a:ext>
            </a:extLst>
          </p:cNvPr>
          <p:cNvSpPr>
            <a:spLocks noGrp="1"/>
          </p:cNvSpPr>
          <p:nvPr>
            <p:ph type="title"/>
          </p:nvPr>
        </p:nvSpPr>
        <p:spPr/>
        <p:txBody>
          <a:bodyPr/>
          <a:lstStyle/>
          <a:p>
            <a:r>
              <a:rPr lang="en-US" dirty="0"/>
              <a:t>Failover cluster storage</a:t>
            </a:r>
          </a:p>
        </p:txBody>
      </p:sp>
      <p:sp>
        <p:nvSpPr>
          <p:cNvPr id="3" name="Subtitle 2">
            <a:extLst>
              <a:ext uri="{FF2B5EF4-FFF2-40B4-BE49-F238E27FC236}">
                <a16:creationId xmlns:a16="http://schemas.microsoft.com/office/drawing/2014/main" id="{5F03D113-399C-4182-BFE8-374AC6D4E80B}"/>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BB03856C-AF2A-4018-A3F1-D9E4BA18EB09}"/>
              </a:ext>
            </a:extLst>
          </p:cNvPr>
          <p:cNvSpPr>
            <a:spLocks noGrp="1"/>
          </p:cNvSpPr>
          <p:nvPr>
            <p:ph type="body" sz="quarter" idx="17"/>
          </p:nvPr>
        </p:nvSpPr>
        <p:spPr/>
        <p:txBody>
          <a:bodyPr/>
          <a:lstStyle/>
          <a:p>
            <a:endParaRPr lang="en-US"/>
          </a:p>
        </p:txBody>
      </p:sp>
      <p:sp>
        <p:nvSpPr>
          <p:cNvPr id="8" name="Rectangle 7">
            <a:extLst>
              <a:ext uri="{FF2B5EF4-FFF2-40B4-BE49-F238E27FC236}">
                <a16:creationId xmlns:a16="http://schemas.microsoft.com/office/drawing/2014/main" id="{DFD9DCCC-6651-4C1B-9C55-59A84DBE16DA}"/>
              </a:ext>
            </a:extLst>
          </p:cNvPr>
          <p:cNvSpPr/>
          <p:nvPr/>
        </p:nvSpPr>
        <p:spPr>
          <a:xfrm>
            <a:off x="3641558" y="1287703"/>
            <a:ext cx="7998754" cy="3693319"/>
          </a:xfrm>
          <a:prstGeom prst="rect">
            <a:avLst/>
          </a:prstGeom>
        </p:spPr>
        <p:txBody>
          <a:bodyPr wrap="square">
            <a:spAutoFit/>
          </a:bodyPr>
          <a:lstStyle/>
          <a:p>
            <a:r>
              <a:rPr lang="en-US" dirty="0">
                <a:latin typeface="Segoe"/>
              </a:rPr>
              <a:t>In Windows Server 2016, you can use storage as a cluster component and you also can implement clustered storage spaces, which provide high availability for storage components by using failover clustering. When you implement clustered storage spaces, you help to protect your environment from risks such as:</a:t>
            </a:r>
          </a:p>
          <a:p>
            <a:r>
              <a:rPr lang="en-US" dirty="0">
                <a:latin typeface="Symbol" panose="05050102010706020507" pitchFamily="18" charset="2"/>
              </a:rPr>
              <a:t>• </a:t>
            </a:r>
            <a:r>
              <a:rPr lang="en-US" dirty="0">
                <a:latin typeface="Segoe"/>
              </a:rPr>
              <a:t>Physical disk failures</a:t>
            </a:r>
          </a:p>
          <a:p>
            <a:r>
              <a:rPr lang="en-US" dirty="0">
                <a:latin typeface="Symbol" panose="05050102010706020507" pitchFamily="18" charset="2"/>
              </a:rPr>
              <a:t>• </a:t>
            </a:r>
            <a:r>
              <a:rPr lang="en-US" dirty="0">
                <a:latin typeface="Segoe"/>
              </a:rPr>
              <a:t>Data-access failures</a:t>
            </a:r>
          </a:p>
          <a:p>
            <a:r>
              <a:rPr lang="en-US" dirty="0">
                <a:latin typeface="Symbol" panose="05050102010706020507" pitchFamily="18" charset="2"/>
              </a:rPr>
              <a:t>• </a:t>
            </a:r>
            <a:r>
              <a:rPr lang="en-US" dirty="0">
                <a:latin typeface="Segoe"/>
              </a:rPr>
              <a:t>Data corruptions</a:t>
            </a:r>
          </a:p>
          <a:p>
            <a:r>
              <a:rPr lang="en-US" dirty="0">
                <a:latin typeface="Symbol" panose="05050102010706020507" pitchFamily="18" charset="2"/>
              </a:rPr>
              <a:t>• </a:t>
            </a:r>
            <a:r>
              <a:rPr lang="en-US" dirty="0">
                <a:latin typeface="Segoe"/>
              </a:rPr>
              <a:t>Volume unavailability</a:t>
            </a:r>
          </a:p>
          <a:p>
            <a:pPr marL="285750" indent="-285750">
              <a:buFont typeface="Symbol" panose="05050102010706020507" pitchFamily="18" charset="2"/>
              <a:buChar char="•"/>
            </a:pPr>
            <a:r>
              <a:rPr lang="en-US" dirty="0">
                <a:latin typeface="Segoe"/>
              </a:rPr>
              <a:t>Server-node failures</a:t>
            </a:r>
          </a:p>
          <a:p>
            <a:pPr marL="285750" indent="-285750">
              <a:buFont typeface="Symbol" panose="05050102010706020507" pitchFamily="18" charset="2"/>
              <a:buChar char="•"/>
            </a:pPr>
            <a:endParaRPr lang="en-US" dirty="0">
              <a:latin typeface="Segoe"/>
            </a:endParaRPr>
          </a:p>
          <a:p>
            <a:r>
              <a:rPr lang="en-US" b="1" dirty="0"/>
              <a:t>Reference Links: </a:t>
            </a:r>
            <a:r>
              <a:rPr lang="en-US" dirty="0"/>
              <a:t>For more information, refer to: "Deploy Clustered Storage Spaces" at: http://aka.ms/b5cjdh</a:t>
            </a:r>
          </a:p>
        </p:txBody>
      </p:sp>
    </p:spTree>
    <p:extLst>
      <p:ext uri="{BB962C8B-B14F-4D97-AF65-F5344CB8AC3E}">
        <p14:creationId xmlns:p14="http://schemas.microsoft.com/office/powerpoint/2010/main" val="3619287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40653181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268" name="think-cell Slide" r:id="rId17" imgW="186" imgH="179" progId="TCLayout.ActiveDocument.1">
                  <p:embed/>
                </p:oleObj>
              </mc:Choice>
              <mc:Fallback>
                <p:oleObj name="think-cell Slide" r:id="rId17"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2" name="Text Placeholder 2">
            <a:hlinkClick r:id="rId19" action="ppaction://hlinksldjump"/>
            <a:extLst>
              <a:ext uri="{FF2B5EF4-FFF2-40B4-BE49-F238E27FC236}">
                <a16:creationId xmlns:a16="http://schemas.microsoft.com/office/drawing/2014/main" id="{A7DFF94E-16EB-4629-B68C-3F1D3759F44A}"/>
              </a:ext>
            </a:extLst>
          </p:cNvPr>
          <p:cNvSpPr>
            <a:spLocks noGrp="1"/>
          </p:cNvSpPr>
          <p:nvPr>
            <p:custDataLst>
              <p:tags r:id="rId7"/>
            </p:custDataLst>
          </p:nvPr>
        </p:nvSpPr>
        <p:spPr bwMode="gray">
          <a:xfrm>
            <a:off x="4978399" y="1597025"/>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Preparing to implement </a:t>
            </a:r>
            <a:r>
              <a:rPr lang="en-US"/>
              <a:t>failover clustering</a:t>
            </a:r>
            <a:endParaRPr lang="en-US" dirty="0"/>
          </a:p>
        </p:txBody>
      </p:sp>
      <p:sp>
        <p:nvSpPr>
          <p:cNvPr id="15" name="Text Placeholder 2">
            <a:hlinkClick r:id="rId20" action="ppaction://hlinksldjump"/>
            <a:extLst>
              <a:ext uri="{FF2B5EF4-FFF2-40B4-BE49-F238E27FC236}">
                <a16:creationId xmlns:a16="http://schemas.microsoft.com/office/drawing/2014/main" id="{51D63BD8-BCB9-4EB6-A28D-03011EF04A3A}"/>
              </a:ext>
            </a:extLst>
          </p:cNvPr>
          <p:cNvSpPr>
            <a:spLocks noGrp="1"/>
          </p:cNvSpPr>
          <p:nvPr>
            <p:custDataLst>
              <p:tags r:id="rId8"/>
            </p:custDataLst>
          </p:nvPr>
        </p:nvSpPr>
        <p:spPr bwMode="gray">
          <a:xfrm>
            <a:off x="4978400" y="20050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Failover-cluster storage</a:t>
            </a:r>
            <a:endParaRPr lang="en-US" dirty="0"/>
          </a:p>
        </p:txBody>
      </p:sp>
      <p:sp>
        <p:nvSpPr>
          <p:cNvPr id="24" name="Text Placeholder 2">
            <a:extLst>
              <a:ext uri="{FF2B5EF4-FFF2-40B4-BE49-F238E27FC236}">
                <a16:creationId xmlns:a16="http://schemas.microsoft.com/office/drawing/2014/main" id="{921DD54D-C8B4-4441-A5D4-5B59A6AB2827}"/>
              </a:ext>
            </a:extLst>
          </p:cNvPr>
          <p:cNvSpPr>
            <a:spLocks noGrp="1"/>
          </p:cNvSpPr>
          <p:nvPr>
            <p:custDataLst>
              <p:tags r:id="rId9"/>
            </p:custDataLst>
          </p:nvPr>
        </p:nvSpPr>
        <p:spPr bwMode="gray">
          <a:xfrm>
            <a:off x="4978400" y="2411413"/>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dirty="0">
                <a:solidFill>
                  <a:schemeClr val="tx2"/>
                </a:solidFill>
              </a:rPr>
              <a:t>Storage requirements for a failover </a:t>
            </a:r>
            <a:r>
              <a:rPr lang="en-US" altLang="en-US" b="1">
                <a:solidFill>
                  <a:schemeClr val="tx2"/>
                </a:solidFill>
              </a:rPr>
              <a:t>cluster implementation</a:t>
            </a:r>
            <a:endParaRPr lang="en-US" altLang="en-US" b="1" dirty="0">
              <a:solidFill>
                <a:schemeClr val="tx2"/>
              </a:solidFill>
            </a:endParaRPr>
          </a:p>
        </p:txBody>
      </p:sp>
      <p:sp>
        <p:nvSpPr>
          <p:cNvPr id="13" name="Text Placeholder 2">
            <a:hlinkClick r:id="rId21" action="ppaction://hlinksldjump"/>
            <a:extLst>
              <a:ext uri="{FF2B5EF4-FFF2-40B4-BE49-F238E27FC236}">
                <a16:creationId xmlns:a16="http://schemas.microsoft.com/office/drawing/2014/main" id="{64E3534C-1BD7-42FA-982E-59066F0409FC}"/>
              </a:ext>
            </a:extLst>
          </p:cNvPr>
          <p:cNvSpPr>
            <a:spLocks noGrp="1"/>
          </p:cNvSpPr>
          <p:nvPr>
            <p:custDataLst>
              <p:tags r:id="rId10"/>
            </p:custDataLst>
          </p:nvPr>
        </p:nvSpPr>
        <p:spPr bwMode="gray">
          <a:xfrm>
            <a:off x="4978400" y="28178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Hardware requirements for a failover </a:t>
            </a:r>
            <a:r>
              <a:rPr lang="en-US"/>
              <a:t>cluster implementation</a:t>
            </a:r>
            <a:endParaRPr lang="en-US" dirty="0"/>
          </a:p>
        </p:txBody>
      </p:sp>
      <p:sp>
        <p:nvSpPr>
          <p:cNvPr id="16" name="Text Placeholder 2">
            <a:hlinkClick r:id="rId22" action="ppaction://hlinksldjump"/>
            <a:extLst>
              <a:ext uri="{FF2B5EF4-FFF2-40B4-BE49-F238E27FC236}">
                <a16:creationId xmlns:a16="http://schemas.microsoft.com/office/drawing/2014/main" id="{BD4D403A-4127-49E5-BAA9-FECD73E43552}"/>
              </a:ext>
            </a:extLst>
          </p:cNvPr>
          <p:cNvSpPr>
            <a:spLocks noGrp="1"/>
          </p:cNvSpPr>
          <p:nvPr>
            <p:custDataLst>
              <p:tags r:id="rId11"/>
            </p:custDataLst>
          </p:nvPr>
        </p:nvSpPr>
        <p:spPr bwMode="gray">
          <a:xfrm>
            <a:off x="4978400" y="32258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Network requirements for a failover </a:t>
            </a:r>
            <a:r>
              <a:rPr lang="en-US" altLang="en-US"/>
              <a:t>cluster implementation</a:t>
            </a:r>
            <a:endParaRPr lang="en-US" dirty="0"/>
          </a:p>
        </p:txBody>
      </p:sp>
      <p:sp>
        <p:nvSpPr>
          <p:cNvPr id="25" name="Text Placeholder 2">
            <a:hlinkClick r:id="rId23" action="ppaction://hlinksldjump"/>
            <a:extLst>
              <a:ext uri="{FF2B5EF4-FFF2-40B4-BE49-F238E27FC236}">
                <a16:creationId xmlns:a16="http://schemas.microsoft.com/office/drawing/2014/main" id="{5A8227AA-CA77-49CD-83EA-8AF625071013}"/>
              </a:ext>
            </a:extLst>
          </p:cNvPr>
          <p:cNvSpPr>
            <a:spLocks noGrp="1"/>
          </p:cNvSpPr>
          <p:nvPr>
            <p:custDataLst>
              <p:tags r:id="rId12"/>
            </p:custDataLst>
          </p:nvPr>
        </p:nvSpPr>
        <p:spPr bwMode="gray">
          <a:xfrm>
            <a:off x="4978400" y="36322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Infrastructure and software requirements for a </a:t>
            </a:r>
            <a:r>
              <a:rPr lang="en-US" altLang="en-US"/>
              <a:t>failover cluster</a:t>
            </a:r>
            <a:endParaRPr lang="en-US" dirty="0"/>
          </a:p>
        </p:txBody>
      </p:sp>
      <p:sp>
        <p:nvSpPr>
          <p:cNvPr id="29" name="Text Placeholder 2">
            <a:hlinkClick r:id="rId24" action="ppaction://hlinksldjump"/>
            <a:extLst>
              <a:ext uri="{FF2B5EF4-FFF2-40B4-BE49-F238E27FC236}">
                <a16:creationId xmlns:a16="http://schemas.microsoft.com/office/drawing/2014/main" id="{9B321864-5FF5-46A1-AF2F-4146EB1F3523}"/>
              </a:ext>
            </a:extLst>
          </p:cNvPr>
          <p:cNvSpPr>
            <a:spLocks noGrp="1"/>
          </p:cNvSpPr>
          <p:nvPr>
            <p:custDataLst>
              <p:tags r:id="rId13"/>
            </p:custDataLst>
          </p:nvPr>
        </p:nvSpPr>
        <p:spPr bwMode="gray">
          <a:xfrm>
            <a:off x="4978400" y="40401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Security considerations</a:t>
            </a:r>
            <a:endParaRPr lang="en-US" dirty="0"/>
          </a:p>
        </p:txBody>
      </p:sp>
      <p:sp>
        <p:nvSpPr>
          <p:cNvPr id="34" name="Text Placeholder 2">
            <a:hlinkClick r:id="rId25" action="ppaction://hlinksldjump"/>
            <a:extLst>
              <a:ext uri="{FF2B5EF4-FFF2-40B4-BE49-F238E27FC236}">
                <a16:creationId xmlns:a16="http://schemas.microsoft.com/office/drawing/2014/main" id="{C9D8F09D-2F19-4A74-BC06-C20DC071BFD2}"/>
              </a:ext>
            </a:extLst>
          </p:cNvPr>
          <p:cNvSpPr>
            <a:spLocks noGrp="1"/>
          </p:cNvSpPr>
          <p:nvPr>
            <p:custDataLst>
              <p:tags r:id="rId14"/>
            </p:custDataLst>
          </p:nvPr>
        </p:nvSpPr>
        <p:spPr bwMode="gray">
          <a:xfrm>
            <a:off x="4978400" y="44465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Quorum in Windows Server 2016</a:t>
            </a:r>
            <a:endParaRPr lang="en-US" dirty="0"/>
          </a:p>
        </p:txBody>
      </p:sp>
      <p:sp>
        <p:nvSpPr>
          <p:cNvPr id="39" name="Text Placeholder 2">
            <a:hlinkClick r:id="rId26" action="ppaction://hlinksldjump"/>
            <a:extLst>
              <a:ext uri="{FF2B5EF4-FFF2-40B4-BE49-F238E27FC236}">
                <a16:creationId xmlns:a16="http://schemas.microsoft.com/office/drawing/2014/main" id="{C134B3AE-01D1-4576-BA20-49CD6788778B}"/>
              </a:ext>
            </a:extLst>
          </p:cNvPr>
          <p:cNvSpPr>
            <a:spLocks noGrp="1"/>
          </p:cNvSpPr>
          <p:nvPr>
            <p:custDataLst>
              <p:tags r:id="rId15"/>
            </p:custDataLst>
          </p:nvPr>
        </p:nvSpPr>
        <p:spPr bwMode="gray">
          <a:xfrm>
            <a:off x="4978400" y="4852988"/>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Planning for migrating and upgrading </a:t>
            </a:r>
            <a:r>
              <a:rPr lang="en-US" altLang="en-US"/>
              <a:t>failover clusters</a:t>
            </a:r>
            <a:endParaRPr lang="en-US" dirty="0"/>
          </a:p>
        </p:txBody>
      </p:sp>
    </p:spTree>
    <p:extLst>
      <p:ext uri="{BB962C8B-B14F-4D97-AF65-F5344CB8AC3E}">
        <p14:creationId xmlns:p14="http://schemas.microsoft.com/office/powerpoint/2010/main" val="101909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F959E960-A30F-4659-93AD-B8DBE077CC64}"/>
              </a:ext>
            </a:extLst>
          </p:cNvPr>
          <p:cNvGraphicFramePr>
            <a:graphicFrameLocks noChangeAspect="1"/>
          </p:cNvGraphicFramePr>
          <p:nvPr>
            <p:custDataLst>
              <p:tags r:id="rId2"/>
            </p:custDataLst>
            <p:extLst>
              <p:ext uri="{D42A27DB-BD31-4B8C-83A1-F6EECF244321}">
                <p14:modId xmlns:p14="http://schemas.microsoft.com/office/powerpoint/2010/main" val="26865426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8312"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4A565F4F-6852-4F3C-AB62-8929194F2306}"/>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38E27C25-81F6-407E-A39E-47A773F990D3}"/>
              </a:ext>
            </a:extLst>
          </p:cNvPr>
          <p:cNvSpPr>
            <a:spLocks noGrp="1"/>
          </p:cNvSpPr>
          <p:nvPr>
            <p:ph type="title"/>
          </p:nvPr>
        </p:nvSpPr>
        <p:spPr/>
        <p:txBody>
          <a:bodyPr/>
          <a:lstStyle/>
          <a:p>
            <a:r>
              <a:rPr lang="en-US" dirty="0"/>
              <a:t>Storage requirements</a:t>
            </a:r>
          </a:p>
        </p:txBody>
      </p:sp>
      <p:sp>
        <p:nvSpPr>
          <p:cNvPr id="3" name="Subtitle 2">
            <a:extLst>
              <a:ext uri="{FF2B5EF4-FFF2-40B4-BE49-F238E27FC236}">
                <a16:creationId xmlns:a16="http://schemas.microsoft.com/office/drawing/2014/main" id="{EE8A4D94-5CDA-4AA2-B1A3-E8D636AAC293}"/>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89062A3D-7DCD-4EEE-9C7A-9A1CEB90131C}"/>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0D6BAE87-0791-420C-A0F4-947049038C15}"/>
              </a:ext>
            </a:extLst>
          </p:cNvPr>
          <p:cNvSpPr/>
          <p:nvPr/>
        </p:nvSpPr>
        <p:spPr>
          <a:xfrm>
            <a:off x="3673642" y="405310"/>
            <a:ext cx="8518358" cy="6740307"/>
          </a:xfrm>
          <a:prstGeom prst="rect">
            <a:avLst/>
          </a:prstGeom>
        </p:spPr>
        <p:txBody>
          <a:bodyPr wrap="square">
            <a:spAutoFit/>
          </a:bodyPr>
          <a:lstStyle/>
          <a:p>
            <a:r>
              <a:rPr lang="en-US" sz="1600" dirty="0">
                <a:latin typeface="Symbol" panose="05050102010706020507" pitchFamily="18" charset="2"/>
              </a:rPr>
              <a:t>• </a:t>
            </a:r>
            <a:r>
              <a:rPr lang="en-US" sz="1600" dirty="0">
                <a:latin typeface="Segoe"/>
              </a:rPr>
              <a:t>If you want to use the native disk support that failover clustering includes, you should use basic disks, not dynamic disks.</a:t>
            </a:r>
          </a:p>
          <a:p>
            <a:r>
              <a:rPr lang="en-US" sz="1600" dirty="0">
                <a:latin typeface="Symbol" panose="05050102010706020507" pitchFamily="18" charset="2"/>
              </a:rPr>
              <a:t>• </a:t>
            </a:r>
            <a:r>
              <a:rPr lang="en-US" sz="1600" dirty="0">
                <a:latin typeface="Segoe"/>
              </a:rPr>
              <a:t>We recommend that you format the partitions with NTFS or Resilient File System (</a:t>
            </a:r>
            <a:r>
              <a:rPr lang="en-US" sz="1600" dirty="0" err="1">
                <a:latin typeface="Segoe"/>
              </a:rPr>
              <a:t>ReFS</a:t>
            </a:r>
            <a:r>
              <a:rPr lang="en-US" sz="1600" dirty="0">
                <a:latin typeface="Segoe"/>
              </a:rPr>
              <a:t>). For the disk witness, the partition must be NTFS or </a:t>
            </a:r>
            <a:r>
              <a:rPr lang="en-US" sz="1600" dirty="0" err="1">
                <a:latin typeface="Segoe"/>
              </a:rPr>
              <a:t>ReFS.</a:t>
            </a:r>
            <a:r>
              <a:rPr lang="en-US" sz="1600" dirty="0">
                <a:latin typeface="Segoe"/>
              </a:rPr>
              <a:t> Scale-Out File Servers do not support </a:t>
            </a:r>
            <a:r>
              <a:rPr lang="en-US" sz="1600" dirty="0" err="1">
                <a:latin typeface="Segoe"/>
              </a:rPr>
              <a:t>ReFS</a:t>
            </a:r>
            <a:r>
              <a:rPr lang="en-US" sz="1600" dirty="0">
                <a:latin typeface="Segoe"/>
              </a:rPr>
              <a:t> at this time.</a:t>
            </a:r>
          </a:p>
          <a:p>
            <a:r>
              <a:rPr lang="en-US" sz="1600" dirty="0">
                <a:latin typeface="Symbol" panose="05050102010706020507" pitchFamily="18" charset="2"/>
              </a:rPr>
              <a:t>• </a:t>
            </a:r>
            <a:r>
              <a:rPr lang="en-US" sz="1600" dirty="0">
                <a:latin typeface="Segoe"/>
              </a:rPr>
              <a:t>For the partition style of the disk, you can use either master boot record (MBR) or GUID partition table (GPT).</a:t>
            </a:r>
          </a:p>
          <a:p>
            <a:r>
              <a:rPr lang="en-US" sz="1600" dirty="0">
                <a:latin typeface="Symbol" panose="05050102010706020507" pitchFamily="18" charset="2"/>
              </a:rPr>
              <a:t>• </a:t>
            </a:r>
            <a:r>
              <a:rPr lang="en-US" sz="1600" dirty="0">
                <a:latin typeface="Segoe"/>
              </a:rPr>
              <a:t>Improvements in failover clusters require that storage responds correctly to specific SCSI commands, so storage must follow the SCSI Primary Commands-3 (SPC-3) standard. In particular, the storage must support persistent reservations, which the SPC-3 standard specifies.</a:t>
            </a:r>
          </a:p>
          <a:p>
            <a:r>
              <a:rPr lang="en-US" sz="1600" dirty="0">
                <a:latin typeface="Symbol" panose="05050102010706020507" pitchFamily="18" charset="2"/>
              </a:rPr>
              <a:t>• </a:t>
            </a:r>
            <a:r>
              <a:rPr lang="en-US" sz="1600" dirty="0">
                <a:latin typeface="Segoe"/>
              </a:rPr>
              <a:t>The miniport driver that you use for storage components must be compatible with the Microsoft </a:t>
            </a:r>
            <a:r>
              <a:rPr lang="en-US" sz="1600" dirty="0" err="1">
                <a:latin typeface="Segoe"/>
              </a:rPr>
              <a:t>Storport</a:t>
            </a:r>
            <a:r>
              <a:rPr lang="en-US" sz="1600" dirty="0">
                <a:latin typeface="Segoe"/>
              </a:rPr>
              <a:t> storage driver, which offers a higher-performance architecture and better </a:t>
            </a:r>
            <a:r>
              <a:rPr lang="en-US" sz="1600" dirty="0" err="1">
                <a:latin typeface="Segoe"/>
              </a:rPr>
              <a:t>Fibre</a:t>
            </a:r>
            <a:r>
              <a:rPr lang="en-US" sz="1600" dirty="0">
                <a:latin typeface="Segoe"/>
              </a:rPr>
              <a:t>-Channel compatibility in Windows Server operating systems.</a:t>
            </a:r>
          </a:p>
          <a:p>
            <a:r>
              <a:rPr lang="en-US" sz="1600" dirty="0">
                <a:latin typeface="Symbol" panose="05050102010706020507" pitchFamily="18" charset="2"/>
              </a:rPr>
              <a:t>• </a:t>
            </a:r>
            <a:r>
              <a:rPr lang="en-US" sz="1600" dirty="0">
                <a:latin typeface="Segoe"/>
              </a:rPr>
              <a:t>You must isolate storage devices, so that you have only one cluster per device. Servers from different clusters must be unable to access the same storage devices. In most cases, you should isolate a logical unit number (LUN) that one set of cluster servers uses from all other servers, by using LUN masking or zoning.</a:t>
            </a:r>
          </a:p>
          <a:p>
            <a:r>
              <a:rPr lang="en-US" sz="1600" dirty="0">
                <a:latin typeface="Symbol" panose="05050102010706020507" pitchFamily="18" charset="2"/>
              </a:rPr>
              <a:t>• </a:t>
            </a:r>
            <a:r>
              <a:rPr lang="en-US" sz="1600" dirty="0">
                <a:latin typeface="Segoe"/>
              </a:rPr>
              <a:t>Consider using Multipath I/O (MPIO) software. In a highly-available storage fabric, you can deploy failover clusters with multiple host-bus adapters by using an MPIO software application. This provides the highest level of redundancy and availability. For Windows Server 2016, you must base your multipath solution on MPIO. Your hardware vendor usually supplies an MPIO device-specific module (DSM) for your hardware, although Windows Server 2016 includes one or more DSMs as part of the operating system.</a:t>
            </a:r>
          </a:p>
          <a:p>
            <a:r>
              <a:rPr lang="en-US" sz="1600" dirty="0">
                <a:latin typeface="Symbol" panose="05050102010706020507" pitchFamily="18" charset="2"/>
              </a:rPr>
              <a:t>• </a:t>
            </a:r>
            <a:r>
              <a:rPr lang="en-US" sz="1600" dirty="0">
                <a:latin typeface="Segoe"/>
              </a:rPr>
              <a:t>If you use a shared virtual hard disk, you must have a CSV or a file server cluster on which you can store the virtual hard disk.</a:t>
            </a:r>
            <a:endParaRPr lang="en-US" sz="1600" dirty="0"/>
          </a:p>
        </p:txBody>
      </p:sp>
    </p:spTree>
    <p:extLst>
      <p:ext uri="{BB962C8B-B14F-4D97-AF65-F5344CB8AC3E}">
        <p14:creationId xmlns:p14="http://schemas.microsoft.com/office/powerpoint/2010/main" val="2473516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18151606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7056" name="think-cell Slide" r:id="rId17" imgW="186" imgH="179" progId="TCLayout.ActiveDocument.1">
                  <p:embed/>
                </p:oleObj>
              </mc:Choice>
              <mc:Fallback>
                <p:oleObj name="think-cell Slide" r:id="rId17"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2" name="Text Placeholder 2">
            <a:hlinkClick r:id="rId19" action="ppaction://hlinksldjump"/>
            <a:extLst>
              <a:ext uri="{FF2B5EF4-FFF2-40B4-BE49-F238E27FC236}">
                <a16:creationId xmlns:a16="http://schemas.microsoft.com/office/drawing/2014/main" id="{A7DFF94E-16EB-4629-B68C-3F1D3759F44A}"/>
              </a:ext>
            </a:extLst>
          </p:cNvPr>
          <p:cNvSpPr>
            <a:spLocks noGrp="1"/>
          </p:cNvSpPr>
          <p:nvPr>
            <p:custDataLst>
              <p:tags r:id="rId7"/>
            </p:custDataLst>
          </p:nvPr>
        </p:nvSpPr>
        <p:spPr bwMode="gray">
          <a:xfrm>
            <a:off x="4978399" y="1597025"/>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Preparing to implement </a:t>
            </a:r>
            <a:r>
              <a:rPr lang="en-US"/>
              <a:t>failover clustering</a:t>
            </a:r>
            <a:endParaRPr lang="en-US" dirty="0"/>
          </a:p>
        </p:txBody>
      </p:sp>
      <p:sp>
        <p:nvSpPr>
          <p:cNvPr id="15" name="Text Placeholder 2">
            <a:hlinkClick r:id="rId20" action="ppaction://hlinksldjump"/>
            <a:extLst>
              <a:ext uri="{FF2B5EF4-FFF2-40B4-BE49-F238E27FC236}">
                <a16:creationId xmlns:a16="http://schemas.microsoft.com/office/drawing/2014/main" id="{51D63BD8-BCB9-4EB6-A28D-03011EF04A3A}"/>
              </a:ext>
            </a:extLst>
          </p:cNvPr>
          <p:cNvSpPr>
            <a:spLocks noGrp="1"/>
          </p:cNvSpPr>
          <p:nvPr>
            <p:custDataLst>
              <p:tags r:id="rId8"/>
            </p:custDataLst>
          </p:nvPr>
        </p:nvSpPr>
        <p:spPr bwMode="gray">
          <a:xfrm>
            <a:off x="4978400" y="20050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Failover-cluster storage</a:t>
            </a:r>
            <a:endParaRPr lang="en-US" dirty="0"/>
          </a:p>
        </p:txBody>
      </p:sp>
      <p:sp>
        <p:nvSpPr>
          <p:cNvPr id="42" name="Text Placeholder 2">
            <a:hlinkClick r:id="rId21" action="ppaction://hlinksldjump"/>
            <a:extLst>
              <a:ext uri="{FF2B5EF4-FFF2-40B4-BE49-F238E27FC236}">
                <a16:creationId xmlns:a16="http://schemas.microsoft.com/office/drawing/2014/main" id="{1223CA3A-1211-4900-98A4-18F1F627550A}"/>
              </a:ext>
            </a:extLst>
          </p:cNvPr>
          <p:cNvSpPr>
            <a:spLocks noGrp="1"/>
          </p:cNvSpPr>
          <p:nvPr>
            <p:custDataLst>
              <p:tags r:id="rId9"/>
            </p:custDataLst>
          </p:nvPr>
        </p:nvSpPr>
        <p:spPr bwMode="gray">
          <a:xfrm>
            <a:off x="4978400" y="24114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Storage requirements for a failover cluster implementation</a:t>
            </a:r>
          </a:p>
        </p:txBody>
      </p:sp>
      <p:sp>
        <p:nvSpPr>
          <p:cNvPr id="13" name="Text Placeholder 2">
            <a:extLst>
              <a:ext uri="{FF2B5EF4-FFF2-40B4-BE49-F238E27FC236}">
                <a16:creationId xmlns:a16="http://schemas.microsoft.com/office/drawing/2014/main" id="{64E3534C-1BD7-42FA-982E-59066F0409FC}"/>
              </a:ext>
            </a:extLst>
          </p:cNvPr>
          <p:cNvSpPr>
            <a:spLocks noGrp="1"/>
          </p:cNvSpPr>
          <p:nvPr>
            <p:custDataLst>
              <p:tags r:id="rId10"/>
            </p:custDataLst>
          </p:nvPr>
        </p:nvSpPr>
        <p:spPr bwMode="gray">
          <a:xfrm>
            <a:off x="4978400" y="2817813"/>
            <a:ext cx="6661150" cy="407988"/>
          </a:xfrm>
          <a:prstGeom prst="rect">
            <a:avLst/>
          </a:prstGeom>
          <a:solidFill>
            <a:schemeClr val="accent1"/>
          </a:solidFill>
          <a:ln>
            <a:noFill/>
          </a:ln>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b="1" dirty="0">
                <a:solidFill>
                  <a:schemeClr val="tx2"/>
                </a:solidFill>
              </a:rPr>
              <a:t>Hardware requirements for a failover cluster implementation</a:t>
            </a:r>
          </a:p>
        </p:txBody>
      </p:sp>
      <p:sp>
        <p:nvSpPr>
          <p:cNvPr id="19" name="Text Placeholder 2">
            <a:hlinkClick r:id="rId22" action="ppaction://hlinksldjump"/>
            <a:extLst>
              <a:ext uri="{FF2B5EF4-FFF2-40B4-BE49-F238E27FC236}">
                <a16:creationId xmlns:a16="http://schemas.microsoft.com/office/drawing/2014/main" id="{C71AA54A-9B61-44D1-A6AE-C752870E9127}"/>
              </a:ext>
            </a:extLst>
          </p:cNvPr>
          <p:cNvSpPr>
            <a:spLocks noGrp="1"/>
          </p:cNvSpPr>
          <p:nvPr>
            <p:custDataLst>
              <p:tags r:id="rId11"/>
            </p:custDataLst>
          </p:nvPr>
        </p:nvSpPr>
        <p:spPr bwMode="gray">
          <a:xfrm>
            <a:off x="4978400" y="32258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Network requirements for a failover </a:t>
            </a:r>
            <a:r>
              <a:rPr lang="en-US" altLang="en-US"/>
              <a:t>cluster implementation</a:t>
            </a:r>
            <a:endParaRPr lang="en-US" dirty="0"/>
          </a:p>
        </p:txBody>
      </p:sp>
      <p:sp>
        <p:nvSpPr>
          <p:cNvPr id="27" name="Text Placeholder 2">
            <a:hlinkClick r:id="rId23" action="ppaction://hlinksldjump"/>
            <a:extLst>
              <a:ext uri="{FF2B5EF4-FFF2-40B4-BE49-F238E27FC236}">
                <a16:creationId xmlns:a16="http://schemas.microsoft.com/office/drawing/2014/main" id="{926D7F63-74E7-4CF5-B689-A5D99D40DCD3}"/>
              </a:ext>
            </a:extLst>
          </p:cNvPr>
          <p:cNvSpPr>
            <a:spLocks noGrp="1"/>
          </p:cNvSpPr>
          <p:nvPr>
            <p:custDataLst>
              <p:tags r:id="rId12"/>
            </p:custDataLst>
          </p:nvPr>
        </p:nvSpPr>
        <p:spPr bwMode="gray">
          <a:xfrm>
            <a:off x="4978400" y="36322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Infrastructure and software requirements for a </a:t>
            </a:r>
            <a:r>
              <a:rPr lang="en-US" altLang="en-US"/>
              <a:t>failover cluster</a:t>
            </a:r>
            <a:endParaRPr lang="en-US" dirty="0"/>
          </a:p>
        </p:txBody>
      </p:sp>
      <p:sp>
        <p:nvSpPr>
          <p:cNvPr id="31" name="Text Placeholder 2">
            <a:hlinkClick r:id="rId24" action="ppaction://hlinksldjump"/>
            <a:extLst>
              <a:ext uri="{FF2B5EF4-FFF2-40B4-BE49-F238E27FC236}">
                <a16:creationId xmlns:a16="http://schemas.microsoft.com/office/drawing/2014/main" id="{A4B0CB81-A8F0-4B3D-99CC-95E677313985}"/>
              </a:ext>
            </a:extLst>
          </p:cNvPr>
          <p:cNvSpPr>
            <a:spLocks noGrp="1"/>
          </p:cNvSpPr>
          <p:nvPr>
            <p:custDataLst>
              <p:tags r:id="rId13"/>
            </p:custDataLst>
          </p:nvPr>
        </p:nvSpPr>
        <p:spPr bwMode="gray">
          <a:xfrm>
            <a:off x="4978400" y="40401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Security considerations</a:t>
            </a:r>
            <a:endParaRPr lang="en-US" dirty="0"/>
          </a:p>
        </p:txBody>
      </p:sp>
      <p:sp>
        <p:nvSpPr>
          <p:cNvPr id="36" name="Text Placeholder 2">
            <a:hlinkClick r:id="rId25" action="ppaction://hlinksldjump"/>
            <a:extLst>
              <a:ext uri="{FF2B5EF4-FFF2-40B4-BE49-F238E27FC236}">
                <a16:creationId xmlns:a16="http://schemas.microsoft.com/office/drawing/2014/main" id="{6FB6C44A-1994-45DC-BCD4-C95C4846DBBB}"/>
              </a:ext>
            </a:extLst>
          </p:cNvPr>
          <p:cNvSpPr>
            <a:spLocks noGrp="1"/>
          </p:cNvSpPr>
          <p:nvPr>
            <p:custDataLst>
              <p:tags r:id="rId14"/>
            </p:custDataLst>
          </p:nvPr>
        </p:nvSpPr>
        <p:spPr bwMode="gray">
          <a:xfrm>
            <a:off x="4978400" y="44465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Quorum in Windows Server 2016</a:t>
            </a:r>
            <a:endParaRPr lang="en-US" dirty="0"/>
          </a:p>
        </p:txBody>
      </p:sp>
      <p:sp>
        <p:nvSpPr>
          <p:cNvPr id="41" name="Text Placeholder 2">
            <a:hlinkClick r:id="rId26" action="ppaction://hlinksldjump"/>
            <a:extLst>
              <a:ext uri="{FF2B5EF4-FFF2-40B4-BE49-F238E27FC236}">
                <a16:creationId xmlns:a16="http://schemas.microsoft.com/office/drawing/2014/main" id="{4E96D855-0E0F-4FDB-9124-5D80D26E15EC}"/>
              </a:ext>
            </a:extLst>
          </p:cNvPr>
          <p:cNvSpPr>
            <a:spLocks noGrp="1"/>
          </p:cNvSpPr>
          <p:nvPr>
            <p:custDataLst>
              <p:tags r:id="rId15"/>
            </p:custDataLst>
          </p:nvPr>
        </p:nvSpPr>
        <p:spPr bwMode="gray">
          <a:xfrm>
            <a:off x="4978400" y="4852988"/>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Planning for migrating and upgrading </a:t>
            </a:r>
            <a:r>
              <a:rPr lang="en-US" altLang="en-US"/>
              <a:t>failover clusters</a:t>
            </a:r>
            <a:endParaRPr lang="en-US" dirty="0"/>
          </a:p>
        </p:txBody>
      </p:sp>
    </p:spTree>
    <p:extLst>
      <p:ext uri="{BB962C8B-B14F-4D97-AF65-F5344CB8AC3E}">
        <p14:creationId xmlns:p14="http://schemas.microsoft.com/office/powerpoint/2010/main" val="2712275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c90ee1e1-c015-415f-8aa1-dd21303cc84c"/>
  <p:tag name="NEWVI" val="true"/>
  <p:tag name="TEMPLATELASTEDITTED" val="2019-02-25 12:05 PM"/>
  <p:tag name="TEMPLATECREATED" val="2019-02-27 01:18 PM"/>
  <p:tag name="TEMPLATEVERSION" val="3"/>
  <p:tag name="BLUEONEFOURTHTITLEFONTCOLORFIXED" val="true"/>
  <p:tag name="DARKLAYOUTNAMESCHANGEDTOCONTRAST" val="true"/>
  <p:tag name="THINKCELLPRESENTATIONDONOTDELETE" val="&lt;?xml version=&quot;1.0&quot; encoding=&quot;UTF-16&quot; standalone=&quot;yes&quot;?&gt;&lt;root reqver=&quot;25060&quot;&gt;&lt;version val=&quot;2814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EMPLATELASTEDITED" val="2020-12-01 10:45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3. Subtitl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2e4Ps3taQqK3C0NeBEvQLA"/>
</p:tagLst>
</file>

<file path=ppt/tags/tag10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0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0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0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0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1.xml><?xml version="1.0" encoding="utf-8"?>
<p:tagLst xmlns:a="http://schemas.openxmlformats.org/drawingml/2006/main" xmlns:r="http://schemas.openxmlformats.org/officeDocument/2006/relationships" xmlns:p="http://schemas.openxmlformats.org/presentationml/2006/main">
  <p:tag name="NAME" val="Moon"/>
</p:tagLst>
</file>

<file path=ppt/tags/tag110.xml><?xml version="1.0" encoding="utf-8"?>
<p:tagLst xmlns:a="http://schemas.openxmlformats.org/drawingml/2006/main" xmlns:r="http://schemas.openxmlformats.org/officeDocument/2006/relationships" xmlns:p="http://schemas.openxmlformats.org/presentationml/2006/main">
  <p:tag name="SHAPENAME" val="Straight Connector 17"/>
</p:tagLst>
</file>

<file path=ppt/tags/tag111.xml><?xml version="1.0" encoding="utf-8"?>
<p:tagLst xmlns:a="http://schemas.openxmlformats.org/drawingml/2006/main" xmlns:r="http://schemas.openxmlformats.org/officeDocument/2006/relationships" xmlns:p="http://schemas.openxmlformats.org/presentationml/2006/main">
  <p:tag name="SHAPENAME" val="5. Source"/>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117.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1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xml><?xml version="1.0" encoding="utf-8"?>
<p:tagLst xmlns:a="http://schemas.openxmlformats.org/drawingml/2006/main" xmlns:r="http://schemas.openxmlformats.org/officeDocument/2006/relationships" xmlns:p="http://schemas.openxmlformats.org/presentationml/2006/main">
  <p:tag name="NAME" val="Moon"/>
</p:tagLst>
</file>

<file path=ppt/tags/tag12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4.xml><?xml version="1.0" encoding="utf-8"?>
<p:tagLst xmlns:a="http://schemas.openxmlformats.org/drawingml/2006/main" xmlns:r="http://schemas.openxmlformats.org/officeDocument/2006/relationships" xmlns:p="http://schemas.openxmlformats.org/presentationml/2006/main">
  <p:tag name="SHAPENAME" val="5. Source"/>
</p:tagLst>
</file>

<file path=ppt/tags/tag12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8.xml><?xml version="1.0" encoding="utf-8"?>
<p:tagLst xmlns:a="http://schemas.openxmlformats.org/drawingml/2006/main" xmlns:r="http://schemas.openxmlformats.org/officeDocument/2006/relationships" xmlns:p="http://schemas.openxmlformats.org/presentationml/2006/main">
  <p:tag name="SHAPENAME" val="BottomLine"/>
</p:tagLst>
</file>

<file path=ppt/tags/tag129.xml><?xml version="1.0" encoding="utf-8"?>
<p:tagLst xmlns:a="http://schemas.openxmlformats.org/drawingml/2006/main" xmlns:r="http://schemas.openxmlformats.org/officeDocument/2006/relationships" xmlns:p="http://schemas.openxmlformats.org/presentationml/2006/main">
  <p:tag name="SHAPENAME" val="TopLine"/>
</p:tagLst>
</file>

<file path=ppt/tags/tag13.xml><?xml version="1.0" encoding="utf-8"?>
<p:tagLst xmlns:a="http://schemas.openxmlformats.org/drawingml/2006/main" xmlns:r="http://schemas.openxmlformats.org/officeDocument/2006/relationships" xmlns:p="http://schemas.openxmlformats.org/presentationml/2006/main">
  <p:tag name="NAME" val="Moon"/>
</p:tagLst>
</file>

<file path=ppt/tags/tag13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33.xml><?xml version="1.0" encoding="utf-8"?>
<p:tagLst xmlns:a="http://schemas.openxmlformats.org/drawingml/2006/main" xmlns:r="http://schemas.openxmlformats.org/officeDocument/2006/relationships" xmlns:p="http://schemas.openxmlformats.org/presentationml/2006/main">
  <p:tag name="SHAPENAME" val="5. Source"/>
</p:tagLst>
</file>

<file path=ppt/tags/tag13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7.xml><?xml version="1.0" encoding="utf-8"?>
<p:tagLst xmlns:a="http://schemas.openxmlformats.org/drawingml/2006/main" xmlns:r="http://schemas.openxmlformats.org/officeDocument/2006/relationships" xmlns:p="http://schemas.openxmlformats.org/presentationml/2006/main">
  <p:tag name="SHAPENAME" val="5. Source"/>
</p:tagLst>
</file>

<file path=ppt/tags/tag1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NAME" val="Moon"/>
</p:tagLst>
</file>

<file path=ppt/tags/tag140.xml><?xml version="1.0" encoding="utf-8"?>
<p:tagLst xmlns:a="http://schemas.openxmlformats.org/drawingml/2006/main" xmlns:r="http://schemas.openxmlformats.org/officeDocument/2006/relationships" xmlns:p="http://schemas.openxmlformats.org/presentationml/2006/main">
  <p:tag name="SHAPENAME" val="LogoImage"/>
</p:tagLst>
</file>

<file path=ppt/tags/tag141.xml><?xml version="1.0" encoding="utf-8"?>
<p:tagLst xmlns:a="http://schemas.openxmlformats.org/drawingml/2006/main" xmlns:r="http://schemas.openxmlformats.org/officeDocument/2006/relationships" xmlns:p="http://schemas.openxmlformats.org/presentationml/2006/main">
  <p:tag name="SHAPENAME" val="5. Sourc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20sklhGDg_J5JkHAJOV5JQ"/>
</p:tagLst>
</file>

<file path=ppt/tags/tag14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45.xml><?xml version="1.0" encoding="utf-8"?>
<p:tagLst xmlns:a="http://schemas.openxmlformats.org/drawingml/2006/main" xmlns:r="http://schemas.openxmlformats.org/officeDocument/2006/relationships" xmlns:p="http://schemas.openxmlformats.org/presentationml/2006/main">
  <p:tag name="SHAPENAME" val="BottomLine"/>
</p:tagLst>
</file>

<file path=ppt/tags/tag146.xml><?xml version="1.0" encoding="utf-8"?>
<p:tagLst xmlns:a="http://schemas.openxmlformats.org/drawingml/2006/main" xmlns:r="http://schemas.openxmlformats.org/officeDocument/2006/relationships" xmlns:p="http://schemas.openxmlformats.org/presentationml/2006/main">
  <p:tag name="SHAPENAME" val="TopLine"/>
</p:tagLst>
</file>

<file path=ppt/tags/tag1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48.xml><?xml version="1.0" encoding="utf-8"?>
<p:tagLst xmlns:a="http://schemas.openxmlformats.org/drawingml/2006/main" xmlns:r="http://schemas.openxmlformats.org/officeDocument/2006/relationships" xmlns:p="http://schemas.openxmlformats.org/presentationml/2006/main">
  <p:tag name="SHAPENAME" val="Grid"/>
</p:tagLst>
</file>

<file path=ppt/tags/tag149.xml><?xml version="1.0" encoding="utf-8"?>
<p:tagLst xmlns:a="http://schemas.openxmlformats.org/drawingml/2006/main" xmlns:r="http://schemas.openxmlformats.org/officeDocument/2006/relationships" xmlns:p="http://schemas.openxmlformats.org/presentationml/2006/main">
  <p:tag name="SHAPENAME" val="4. Footnote"/>
</p:tagLst>
</file>

<file path=ppt/tags/tag15.xml><?xml version="1.0" encoding="utf-8"?>
<p:tagLst xmlns:a="http://schemas.openxmlformats.org/drawingml/2006/main" xmlns:r="http://schemas.openxmlformats.org/officeDocument/2006/relationships" xmlns:p="http://schemas.openxmlformats.org/presentationml/2006/main">
  <p:tag name="ANGLE" val="5"/>
</p:tagLst>
</file>

<file path=ppt/tags/tag150.xml><?xml version="1.0" encoding="utf-8"?>
<p:tagLst xmlns:a="http://schemas.openxmlformats.org/drawingml/2006/main" xmlns:r="http://schemas.openxmlformats.org/officeDocument/2006/relationships" xmlns:p="http://schemas.openxmlformats.org/presentationml/2006/main">
  <p:tag name="NAME" val="Moon"/>
</p:tagLst>
</file>

<file path=ppt/tags/tag151.xml><?xml version="1.0" encoding="utf-8"?>
<p:tagLst xmlns:a="http://schemas.openxmlformats.org/drawingml/2006/main" xmlns:r="http://schemas.openxmlformats.org/officeDocument/2006/relationships" xmlns:p="http://schemas.openxmlformats.org/presentationml/2006/main">
  <p:tag name="NAME" val="Moon"/>
</p:tagLst>
</file>

<file path=ppt/tags/tag152.xml><?xml version="1.0" encoding="utf-8"?>
<p:tagLst xmlns:a="http://schemas.openxmlformats.org/drawingml/2006/main" xmlns:r="http://schemas.openxmlformats.org/officeDocument/2006/relationships" xmlns:p="http://schemas.openxmlformats.org/presentationml/2006/main">
  <p:tag name="NAME" val="Moon"/>
</p:tagLst>
</file>

<file path=ppt/tags/tag153.xml><?xml version="1.0" encoding="utf-8"?>
<p:tagLst xmlns:a="http://schemas.openxmlformats.org/drawingml/2006/main" xmlns:r="http://schemas.openxmlformats.org/officeDocument/2006/relationships" xmlns:p="http://schemas.openxmlformats.org/presentationml/2006/main">
  <p:tag name="NAME" val="Moon"/>
</p:tagLst>
</file>

<file path=ppt/tags/tag154.xml><?xml version="1.0" encoding="utf-8"?>
<p:tagLst xmlns:a="http://schemas.openxmlformats.org/drawingml/2006/main" xmlns:r="http://schemas.openxmlformats.org/officeDocument/2006/relationships" xmlns:p="http://schemas.openxmlformats.org/presentationml/2006/main">
  <p:tag name="NAME" val="Moon"/>
</p:tagLst>
</file>

<file path=ppt/tags/tag155.xml><?xml version="1.0" encoding="utf-8"?>
<p:tagLst xmlns:a="http://schemas.openxmlformats.org/drawingml/2006/main" xmlns:r="http://schemas.openxmlformats.org/officeDocument/2006/relationships" xmlns:p="http://schemas.openxmlformats.org/presentationml/2006/main">
  <p:tag name="ANGLE" val="5"/>
</p:tagLst>
</file>

<file path=ppt/tags/tag156.xml><?xml version="1.0" encoding="utf-8"?>
<p:tagLst xmlns:a="http://schemas.openxmlformats.org/drawingml/2006/main" xmlns:r="http://schemas.openxmlformats.org/officeDocument/2006/relationships" xmlns:p="http://schemas.openxmlformats.org/presentationml/2006/main">
  <p:tag name="ANGLE" val="5"/>
</p:tagLst>
</file>

<file path=ppt/tags/tag157.xml><?xml version="1.0" encoding="utf-8"?>
<p:tagLst xmlns:a="http://schemas.openxmlformats.org/drawingml/2006/main" xmlns:r="http://schemas.openxmlformats.org/officeDocument/2006/relationships" xmlns:p="http://schemas.openxmlformats.org/presentationml/2006/main">
  <p:tag name="ANGLE" val="4"/>
</p:tagLst>
</file>

<file path=ppt/tags/tag158.xml><?xml version="1.0" encoding="utf-8"?>
<p:tagLst xmlns:a="http://schemas.openxmlformats.org/drawingml/2006/main" xmlns:r="http://schemas.openxmlformats.org/officeDocument/2006/relationships" xmlns:p="http://schemas.openxmlformats.org/presentationml/2006/main">
  <p:tag name="ANGLE" val="4"/>
</p:tagLst>
</file>

<file path=ppt/tags/tag159.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5"/>
</p:tagLst>
</file>

<file path=ppt/tags/tag160.xml><?xml version="1.0" encoding="utf-8"?>
<p:tagLst xmlns:a="http://schemas.openxmlformats.org/drawingml/2006/main" xmlns:r="http://schemas.openxmlformats.org/officeDocument/2006/relationships" xmlns:p="http://schemas.openxmlformats.org/presentationml/2006/main">
  <p:tag name="ANGLE" val="3"/>
</p:tagLst>
</file>

<file path=ppt/tags/tag161.xml><?xml version="1.0" encoding="utf-8"?>
<p:tagLst xmlns:a="http://schemas.openxmlformats.org/drawingml/2006/main" xmlns:r="http://schemas.openxmlformats.org/officeDocument/2006/relationships" xmlns:p="http://schemas.openxmlformats.org/presentationml/2006/main">
  <p:tag name="ANGLE" val="2"/>
</p:tagLst>
</file>

<file path=ppt/tags/tag162.xml><?xml version="1.0" encoding="utf-8"?>
<p:tagLst xmlns:a="http://schemas.openxmlformats.org/drawingml/2006/main" xmlns:r="http://schemas.openxmlformats.org/officeDocument/2006/relationships" xmlns:p="http://schemas.openxmlformats.org/presentationml/2006/main">
  <p:tag name="ANGLE" val="2"/>
</p:tagLst>
</file>

<file path=ppt/tags/tag163.xml><?xml version="1.0" encoding="utf-8"?>
<p:tagLst xmlns:a="http://schemas.openxmlformats.org/drawingml/2006/main" xmlns:r="http://schemas.openxmlformats.org/officeDocument/2006/relationships" xmlns:p="http://schemas.openxmlformats.org/presentationml/2006/main">
  <p:tag name="ANGLE" val="1"/>
</p:tagLst>
</file>

<file path=ppt/tags/tag164.xml><?xml version="1.0" encoding="utf-8"?>
<p:tagLst xmlns:a="http://schemas.openxmlformats.org/drawingml/2006/main" xmlns:r="http://schemas.openxmlformats.org/officeDocument/2006/relationships" xmlns:p="http://schemas.openxmlformats.org/presentationml/2006/main">
  <p:tag name="ANGLE" val="1"/>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Kcd9z.T0ityQiOhevFTgFQ"/>
</p:tagLst>
</file>

<file path=ppt/tags/tag167.xml><?xml version="1.0" encoding="utf-8"?>
<p:tagLst xmlns:a="http://schemas.openxmlformats.org/drawingml/2006/main" xmlns:r="http://schemas.openxmlformats.org/officeDocument/2006/relationships" xmlns:p="http://schemas.openxmlformats.org/presentationml/2006/main">
  <p:tag name="SHAPENAME" val="LogoImage"/>
</p:tagLst>
</file>

<file path=ppt/tags/tag168.xml><?xml version="1.0" encoding="utf-8"?>
<p:tagLst xmlns:a="http://schemas.openxmlformats.org/drawingml/2006/main" xmlns:r="http://schemas.openxmlformats.org/officeDocument/2006/relationships" xmlns:p="http://schemas.openxmlformats.org/presentationml/2006/main">
  <p:tag name="SHAPENAME" val="ClientLogo"/>
</p:tagLst>
</file>

<file path=ppt/tags/tag16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17.xml><?xml version="1.0" encoding="utf-8"?>
<p:tagLst xmlns:a="http://schemas.openxmlformats.org/drawingml/2006/main" xmlns:r="http://schemas.openxmlformats.org/officeDocument/2006/relationships" xmlns:p="http://schemas.openxmlformats.org/presentationml/2006/main">
  <p:tag name="ANGLE" val="4"/>
</p:tagLst>
</file>

<file path=ppt/tags/tag170.xml><?xml version="1.0" encoding="utf-8"?>
<p:tagLst xmlns:a="http://schemas.openxmlformats.org/drawingml/2006/main" xmlns:r="http://schemas.openxmlformats.org/officeDocument/2006/relationships" xmlns:p="http://schemas.openxmlformats.org/presentationml/2006/main">
  <p:tag name="SHAPENAME" val="Subtitle"/>
</p:tagLst>
</file>

<file path=ppt/tags/tag171.xml><?xml version="1.0" encoding="utf-8"?>
<p:tagLst xmlns:a="http://schemas.openxmlformats.org/drawingml/2006/main" xmlns:r="http://schemas.openxmlformats.org/officeDocument/2006/relationships" xmlns:p="http://schemas.openxmlformats.org/presentationml/2006/main">
  <p:tag name="SHAPENAME" val="Title"/>
</p:tagLst>
</file>

<file path=ppt/tags/tag17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ZkG5iHMTSC2mGhtG.mpRUA"/>
</p:tagLst>
</file>

<file path=ppt/tags/tag17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76.xml><?xml version="1.0" encoding="utf-8"?>
<p:tagLst xmlns:a="http://schemas.openxmlformats.org/drawingml/2006/main" xmlns:r="http://schemas.openxmlformats.org/officeDocument/2006/relationships" xmlns:p="http://schemas.openxmlformats.org/presentationml/2006/main">
  <p:tag name="SHAPENAME" val="5. Source"/>
</p:tagLst>
</file>

<file path=ppt/tags/tag1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17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xml><?xml version="1.0" encoding="utf-8"?>
<p:tagLst xmlns:a="http://schemas.openxmlformats.org/drawingml/2006/main" xmlns:r="http://schemas.openxmlformats.org/officeDocument/2006/relationships" xmlns:p="http://schemas.openxmlformats.org/presentationml/2006/main">
  <p:tag name="ANGLE" val="4"/>
</p:tagLst>
</file>

<file path=ppt/tags/tag18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2.xml><?xml version="1.0" encoding="utf-8"?>
<p:tagLst xmlns:a="http://schemas.openxmlformats.org/drawingml/2006/main" xmlns:r="http://schemas.openxmlformats.org/officeDocument/2006/relationships" xmlns:p="http://schemas.openxmlformats.org/presentationml/2006/main">
  <p:tag name="SHAPENAME" val="5. Source"/>
</p:tagLst>
</file>

<file path=ppt/tags/tag18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6.xml><?xml version="1.0" encoding="utf-8"?>
<p:tagLst xmlns:a="http://schemas.openxmlformats.org/drawingml/2006/main" xmlns:r="http://schemas.openxmlformats.org/officeDocument/2006/relationships" xmlns:p="http://schemas.openxmlformats.org/presentationml/2006/main">
  <p:tag name="SHAPENAME" val="5. Source"/>
</p:tagLst>
</file>

<file path=ppt/tags/tag18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zsZQyKFgCFD5XAZPv3AWBQ"/>
</p:tagLst>
</file>

<file path=ppt/tags/tag19.xml><?xml version="1.0" encoding="utf-8"?>
<p:tagLst xmlns:a="http://schemas.openxmlformats.org/drawingml/2006/main" xmlns:r="http://schemas.openxmlformats.org/officeDocument/2006/relationships" xmlns:p="http://schemas.openxmlformats.org/presentationml/2006/main">
  <p:tag name="ANGLE" val="3"/>
</p:tagLst>
</file>

<file path=ppt/tags/tag19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2.xml><?xml version="1.0" encoding="utf-8"?>
<p:tagLst xmlns:a="http://schemas.openxmlformats.org/drawingml/2006/main" xmlns:r="http://schemas.openxmlformats.org/officeDocument/2006/relationships" xmlns:p="http://schemas.openxmlformats.org/presentationml/2006/main">
  <p:tag name="SHAPENAME" val="5. Source"/>
</p:tagLst>
</file>

<file path=ppt/tags/tag19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Yh.LyJP9Ef7CM8T6PUBqdw"/>
</p:tagLst>
</file>

<file path=ppt/tags/tag19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9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9.xml><?xml version="1.0" encoding="utf-8"?>
<p:tagLst xmlns:a="http://schemas.openxmlformats.org/drawingml/2006/main" xmlns:r="http://schemas.openxmlformats.org/officeDocument/2006/relationships" xmlns:p="http://schemas.openxmlformats.org/presentationml/2006/main">
  <p:tag name="SHAPENAME" val="5. Sourc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NGLE" val="3"/>
</p:tagLst>
</file>

<file path=ppt/tags/tag20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203.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0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0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0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0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0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1.xml><?xml version="1.0" encoding="utf-8"?>
<p:tagLst xmlns:a="http://schemas.openxmlformats.org/drawingml/2006/main" xmlns:r="http://schemas.openxmlformats.org/officeDocument/2006/relationships" xmlns:p="http://schemas.openxmlformats.org/presentationml/2006/main">
  <p:tag name="ANGLE" val="2"/>
</p:tagLst>
</file>

<file path=ppt/tags/tag21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1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12.xml><?xml version="1.0" encoding="utf-8"?>
<p:tagLst xmlns:a="http://schemas.openxmlformats.org/drawingml/2006/main" xmlns:r="http://schemas.openxmlformats.org/officeDocument/2006/relationships" xmlns:p="http://schemas.openxmlformats.org/presentationml/2006/main">
  <p:tag name="SHAPENAME" val="5. Source"/>
</p:tagLst>
</file>

<file path=ppt/tags/tag21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216.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1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2.xml><?xml version="1.0" encoding="utf-8"?>
<p:tagLst xmlns:a="http://schemas.openxmlformats.org/drawingml/2006/main" xmlns:r="http://schemas.openxmlformats.org/officeDocument/2006/relationships" xmlns:p="http://schemas.openxmlformats.org/presentationml/2006/main">
  <p:tag name="ANGLE" val="2"/>
</p:tagLst>
</file>

<file path=ppt/tags/tag22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2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25.xml><?xml version="1.0" encoding="utf-8"?>
<p:tagLst xmlns:a="http://schemas.openxmlformats.org/drawingml/2006/main" xmlns:r="http://schemas.openxmlformats.org/officeDocument/2006/relationships" xmlns:p="http://schemas.openxmlformats.org/presentationml/2006/main">
  <p:tag name="SHAPENAME" val="5. Source"/>
</p:tagLst>
</file>

<file path=ppt/tags/tag22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1LRCzsv.ik_t3bs5QJ6VLg"/>
</p:tagLst>
</file>

<file path=ppt/tags/tag229.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3.xml><?xml version="1.0" encoding="utf-8"?>
<p:tagLst xmlns:a="http://schemas.openxmlformats.org/drawingml/2006/main" xmlns:r="http://schemas.openxmlformats.org/officeDocument/2006/relationships" xmlns:p="http://schemas.openxmlformats.org/presentationml/2006/main">
  <p:tag name="ANGLE" val="1"/>
</p:tagLst>
</file>

<file path=ppt/tags/tag23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3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3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3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3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3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36.xml><?xml version="1.0" encoding="utf-8"?>
<p:tagLst xmlns:a="http://schemas.openxmlformats.org/drawingml/2006/main" xmlns:r="http://schemas.openxmlformats.org/officeDocument/2006/relationships" xmlns:p="http://schemas.openxmlformats.org/presentationml/2006/main">
  <p:tag name="SHAPENAME" val="5. Source"/>
</p:tagLst>
</file>

<file path=ppt/tags/tag23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38.xml><?xml version="1.0" encoding="utf-8"?>
<p:tagLst xmlns:a="http://schemas.openxmlformats.org/drawingml/2006/main" xmlns:r="http://schemas.openxmlformats.org/officeDocument/2006/relationships" xmlns:p="http://schemas.openxmlformats.org/presentationml/2006/main">
  <p:tag name="SHAPENAME" val="3. Subtitle"/>
</p:tagLst>
</file>

<file path=ppt/tags/tag23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4.xml><?xml version="1.0" encoding="utf-8"?>
<p:tagLst xmlns:a="http://schemas.openxmlformats.org/drawingml/2006/main" xmlns:r="http://schemas.openxmlformats.org/officeDocument/2006/relationships" xmlns:p="http://schemas.openxmlformats.org/presentationml/2006/main">
  <p:tag name="ANGLE" val="1"/>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42.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4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45.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4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4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4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49.xml><?xml version="1.0" encoding="utf-8"?>
<p:tagLst xmlns:a="http://schemas.openxmlformats.org/drawingml/2006/main" xmlns:r="http://schemas.openxmlformats.org/officeDocument/2006/relationships" xmlns:p="http://schemas.openxmlformats.org/presentationml/2006/main">
  <p:tag name="SHAPENAME" val="5. Sourc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5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25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25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5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5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La5NG5p6QVlH6GlSHMQ0RQ"/>
</p:tagLst>
</file>

<file path=ppt/tags/tag26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6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62.xml><?xml version="1.0" encoding="utf-8"?>
<p:tagLst xmlns:a="http://schemas.openxmlformats.org/drawingml/2006/main" xmlns:r="http://schemas.openxmlformats.org/officeDocument/2006/relationships" xmlns:p="http://schemas.openxmlformats.org/presentationml/2006/main">
  <p:tag name="SHAPENAME" val="5. Source"/>
</p:tagLst>
</file>

<file path=ppt/tags/tag26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6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6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tHPFw0tr2VymfPrG.nUcDKQ"/>
</p:tagLst>
</file>

<file path=ppt/tags/tag268.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6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7.xml><?xml version="1.0" encoding="utf-8"?>
<p:tagLst xmlns:a="http://schemas.openxmlformats.org/drawingml/2006/main" xmlns:r="http://schemas.openxmlformats.org/officeDocument/2006/relationships" xmlns:p="http://schemas.openxmlformats.org/presentationml/2006/main">
  <p:tag name="SHAPENAME" val="LogoImage"/>
</p:tagLst>
</file>

<file path=ppt/tags/tag27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7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7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7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7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75.xml><?xml version="1.0" encoding="utf-8"?>
<p:tagLst xmlns:a="http://schemas.openxmlformats.org/drawingml/2006/main" xmlns:r="http://schemas.openxmlformats.org/officeDocument/2006/relationships" xmlns:p="http://schemas.openxmlformats.org/presentationml/2006/main">
  <p:tag name="SHAPENAME" val="5. Source"/>
</p:tagLst>
</file>

<file path=ppt/tags/tag27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77.xml><?xml version="1.0" encoding="utf-8"?>
<p:tagLst xmlns:a="http://schemas.openxmlformats.org/drawingml/2006/main" xmlns:r="http://schemas.openxmlformats.org/officeDocument/2006/relationships" xmlns:p="http://schemas.openxmlformats.org/presentationml/2006/main">
  <p:tag name="SHAPENAME" val="3. Subtitle"/>
</p:tagLst>
</file>

<file path=ppt/tags/tag27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SHAPENAME" val="ClientLogo"/>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81.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8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8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84.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85.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8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8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88.xml><?xml version="1.0" encoding="utf-8"?>
<p:tagLst xmlns:a="http://schemas.openxmlformats.org/drawingml/2006/main" xmlns:r="http://schemas.openxmlformats.org/officeDocument/2006/relationships" xmlns:p="http://schemas.openxmlformats.org/presentationml/2006/main">
  <p:tag name="SHAPENAME" val="5. Source"/>
</p:tagLst>
</file>

<file path=ppt/tags/tag28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90.xml><?xml version="1.0" encoding="utf-8"?>
<p:tagLst xmlns:a="http://schemas.openxmlformats.org/drawingml/2006/main" xmlns:r="http://schemas.openxmlformats.org/officeDocument/2006/relationships" xmlns:p="http://schemas.openxmlformats.org/presentationml/2006/main">
  <p:tag name="SHAPENAME" val="3. Subtitle"/>
</p:tagLst>
</file>

<file path=ppt/tags/tag29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94.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9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9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9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9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9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Ub1LmWUTH66PHUHOGMc5A"/>
</p:tagLst>
</file>

<file path=ppt/tags/tag30.xml><?xml version="1.0" encoding="utf-8"?>
<p:tagLst xmlns:a="http://schemas.openxmlformats.org/drawingml/2006/main" xmlns:r="http://schemas.openxmlformats.org/officeDocument/2006/relationships" xmlns:p="http://schemas.openxmlformats.org/presentationml/2006/main">
  <p:tag name="SHAPENAME" val="Subtitle"/>
</p:tagLst>
</file>

<file path=ppt/tags/tag30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01.xml><?xml version="1.0" encoding="utf-8"?>
<p:tagLst xmlns:a="http://schemas.openxmlformats.org/drawingml/2006/main" xmlns:r="http://schemas.openxmlformats.org/officeDocument/2006/relationships" xmlns:p="http://schemas.openxmlformats.org/presentationml/2006/main">
  <p:tag name="SHAPENAME" val="5. Source"/>
</p:tagLst>
</file>

<file path=ppt/tags/tag30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03.xml><?xml version="1.0" encoding="utf-8"?>
<p:tagLst xmlns:a="http://schemas.openxmlformats.org/drawingml/2006/main" xmlns:r="http://schemas.openxmlformats.org/officeDocument/2006/relationships" xmlns:p="http://schemas.openxmlformats.org/presentationml/2006/main">
  <p:tag name="SHAPENAME" val="3. Subtitle"/>
</p:tagLst>
</file>

<file path=ppt/tags/tag30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05.xml><?xml version="1.0" encoding="utf-8"?>
<p:tagLst xmlns:a="http://schemas.openxmlformats.org/drawingml/2006/main" xmlns:r="http://schemas.openxmlformats.org/officeDocument/2006/relationships" xmlns:p="http://schemas.openxmlformats.org/presentationml/2006/main">
  <p:tag name="SHAPENAME" val="BottomLine"/>
</p:tagLst>
</file>

<file path=ppt/tags/tag306.xml><?xml version="1.0" encoding="utf-8"?>
<p:tagLst xmlns:a="http://schemas.openxmlformats.org/drawingml/2006/main" xmlns:r="http://schemas.openxmlformats.org/officeDocument/2006/relationships" xmlns:p="http://schemas.openxmlformats.org/presentationml/2006/main">
  <p:tag name="SHAPENAME" val="TopLine"/>
</p:tagLst>
</file>

<file path=ppt/tags/tag30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0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0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1.xml><?xml version="1.0" encoding="utf-8"?>
<p:tagLst xmlns:a="http://schemas.openxmlformats.org/drawingml/2006/main" xmlns:r="http://schemas.openxmlformats.org/officeDocument/2006/relationships" xmlns:p="http://schemas.openxmlformats.org/presentationml/2006/main">
  <p:tag name="SHAPENAME" val="Title"/>
</p:tagLst>
</file>

<file path=ppt/tags/tag310.xml><?xml version="1.0" encoding="utf-8"?>
<p:tagLst xmlns:a="http://schemas.openxmlformats.org/drawingml/2006/main" xmlns:r="http://schemas.openxmlformats.org/officeDocument/2006/relationships" xmlns:p="http://schemas.openxmlformats.org/presentationml/2006/main">
  <p:tag name="SHAPENAME" val="5. Source"/>
</p:tagLst>
</file>

<file path=ppt/tags/tag31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1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14.xml><?xml version="1.0" encoding="utf-8"?>
<p:tagLst xmlns:a="http://schemas.openxmlformats.org/drawingml/2006/main" xmlns:r="http://schemas.openxmlformats.org/officeDocument/2006/relationships" xmlns:p="http://schemas.openxmlformats.org/presentationml/2006/main">
  <p:tag name="SHAPENAME" val="5. Source"/>
</p:tagLst>
</file>

<file path=ppt/tags/tag3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7.xml><?xml version="1.0" encoding="utf-8"?>
<p:tagLst xmlns:a="http://schemas.openxmlformats.org/drawingml/2006/main" xmlns:r="http://schemas.openxmlformats.org/officeDocument/2006/relationships" xmlns:p="http://schemas.openxmlformats.org/presentationml/2006/main">
  <p:tag name="SHAPENAME" val="LogoImage"/>
</p:tagLst>
</file>

<file path=ppt/tags/tag318.xml><?xml version="1.0" encoding="utf-8"?>
<p:tagLst xmlns:a="http://schemas.openxmlformats.org/drawingml/2006/main" xmlns:r="http://schemas.openxmlformats.org/officeDocument/2006/relationships" xmlns:p="http://schemas.openxmlformats.org/presentationml/2006/main">
  <p:tag name="SHAPENAME" val="5. Source"/>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tdYhlT7lGQomWkE8tnMs3lw"/>
</p:tagLst>
</file>

<file path=ppt/tags/tag321.xml><?xml version="1.0" encoding="utf-8"?>
<p:tagLst xmlns:a="http://schemas.openxmlformats.org/drawingml/2006/main" xmlns:r="http://schemas.openxmlformats.org/officeDocument/2006/relationships" xmlns:p="http://schemas.openxmlformats.org/presentationml/2006/main">
  <p:tag name="SHAPENAME" val="ClientLogo"/>
</p:tagLst>
</file>

<file path=ppt/tags/tag322.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23.xml><?xml version="1.0" encoding="utf-8"?>
<p:tagLst xmlns:a="http://schemas.openxmlformats.org/drawingml/2006/main" xmlns:r="http://schemas.openxmlformats.org/officeDocument/2006/relationships" xmlns:p="http://schemas.openxmlformats.org/presentationml/2006/main">
  <p:tag name="SHAPENAME" val="Subtitle"/>
</p:tagLst>
</file>

<file path=ppt/tags/tag324.xml><?xml version="1.0" encoding="utf-8"?>
<p:tagLst xmlns:a="http://schemas.openxmlformats.org/drawingml/2006/main" xmlns:r="http://schemas.openxmlformats.org/officeDocument/2006/relationships" xmlns:p="http://schemas.openxmlformats.org/presentationml/2006/main">
  <p:tag name="SHAPENAME" val="Title"/>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t58aEULAlytEmoKDPnzJ1pA"/>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2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2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tECXpper1Es.bFXmZVU0RcA"/>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tWHO0CyCvT9Kh8.7VOzXDQQ"/>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tWswwZp.13Yy0li_m4X3nqA"/>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tZaNXkPkYc7RVmo8a19WntQ"/>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tnToGAtfx3tnXeLyCgt7aQg"/>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tidABfnmKKDqbrxrPoRr9tg"/>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tnq35.D_Gjolk0sjtcnx5jg"/>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th0vlGWIsODWs6_dxYDBORg"/>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ts2f8W1b66nR_nqwkyqB8iA"/>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tUjcuwHavzQK3nJjOWheiDg"/>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4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4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taxJkS2MLNVSyq1k0BNq9wQ"/>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t8J1oUwlcEiEJUFSnJMJuUA"/>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toazpLBBLH10ReBXzwawUTQ"/>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tXaWxUN1IbWox2G4DPvVkYg"/>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tcjMcjNqxLoEa7Z8e22Udrg"/>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tjnoj.a5j_fNa9hybs7ZngQ"/>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t4GJNfVkdiXc9vKRM32PC3Q"/>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tYsoz39hbM_92W9P7Fpr5bg"/>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t.8YsUZpPEhQyQ9ihSGMWmw"/>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tBcJAN2BoN8pDxgG8zaXZoQ"/>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tBcJAN2BoN8pDxgG8zaXZoQ"/>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6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taxJkS2MLNVSyq1k0BNq9wQ"/>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t8J1oUwlcEiEJUFSnJMJuUA"/>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toENIOv7_fESDnyC57uwYFg"/>
</p:tagLst>
</file>

<file path=ppt/tags/tag367.xml><?xml version="1.0" encoding="utf-8"?>
<p:tagLst xmlns:a="http://schemas.openxmlformats.org/drawingml/2006/main" xmlns:r="http://schemas.openxmlformats.org/officeDocument/2006/relationships" xmlns:p="http://schemas.openxmlformats.org/presentationml/2006/main">
  <p:tag name="THINKCELLSHAPEDONOTDELETE" val="terlfAH5MkYHL04w2ZJHrFQ"/>
</p:tagLst>
</file>

<file path=ppt/tags/tag368.xml><?xml version="1.0" encoding="utf-8"?>
<p:tagLst xmlns:a="http://schemas.openxmlformats.org/drawingml/2006/main" xmlns:r="http://schemas.openxmlformats.org/officeDocument/2006/relationships" xmlns:p="http://schemas.openxmlformats.org/presentationml/2006/main">
  <p:tag name="THINKCELLSHAPEDONOTDELETE" val="tmvxha417X0HG.L6S4YcUiw"/>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tQC5.vgEv45mE1gWmymRuKg"/>
</p:tagLst>
</file>

<file path=ppt/tags/tag37.xml><?xml version="1.0" encoding="utf-8"?>
<p:tagLst xmlns:a="http://schemas.openxmlformats.org/drawingml/2006/main" xmlns:r="http://schemas.openxmlformats.org/officeDocument/2006/relationships" xmlns:p="http://schemas.openxmlformats.org/presentationml/2006/main">
  <p:tag name="SHAPENAME" val="5. Source"/>
</p:tagLst>
</file>

<file path=ppt/tags/tag370.xml><?xml version="1.0" encoding="utf-8"?>
<p:tagLst xmlns:a="http://schemas.openxmlformats.org/drawingml/2006/main" xmlns:r="http://schemas.openxmlformats.org/officeDocument/2006/relationships" xmlns:p="http://schemas.openxmlformats.org/presentationml/2006/main">
  <p:tag name="THINKCELLSHAPEDONOTDELETE" val="tc5ccLJZtmRK9UxZU420DEg"/>
</p:tagLst>
</file>

<file path=ppt/tags/tag371.xml><?xml version="1.0" encoding="utf-8"?>
<p:tagLst xmlns:a="http://schemas.openxmlformats.org/drawingml/2006/main" xmlns:r="http://schemas.openxmlformats.org/officeDocument/2006/relationships" xmlns:p="http://schemas.openxmlformats.org/presentationml/2006/main">
  <p:tag name="THINKCELLSHAPEDONOTDELETE" val="tMsxKgJyigOgGxg7H9YTPUA"/>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tHUrOvCUIM4I3UkRhU1PoPQ"/>
</p:tagLst>
</file>

<file path=ppt/tags/tag3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4.xml><?xml version="1.0" encoding="utf-8"?>
<p:tagLst xmlns:a="http://schemas.openxmlformats.org/drawingml/2006/main" xmlns:r="http://schemas.openxmlformats.org/officeDocument/2006/relationships" xmlns:p="http://schemas.openxmlformats.org/presentationml/2006/main">
  <p:tag name="THINKCELLSHAPEDONOTDELETE" val="tMamfPOAInsdak.QFb8qLOQ"/>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77.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7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7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0.xml><?xml version="1.0" encoding="utf-8"?>
<p:tagLst xmlns:a="http://schemas.openxmlformats.org/drawingml/2006/main" xmlns:r="http://schemas.openxmlformats.org/officeDocument/2006/relationships" xmlns:p="http://schemas.openxmlformats.org/presentationml/2006/main">
  <p:tag name="THINKCELLSHAPEDONOTDELETE" val="taxJkS2MLNVSyq1k0BNq9wQ"/>
</p:tagLst>
</file>

<file path=ppt/tags/tag381.xml><?xml version="1.0" encoding="utf-8"?>
<p:tagLst xmlns:a="http://schemas.openxmlformats.org/drawingml/2006/main" xmlns:r="http://schemas.openxmlformats.org/officeDocument/2006/relationships" xmlns:p="http://schemas.openxmlformats.org/presentationml/2006/main">
  <p:tag name="THINKCELLSHAPEDONOTDELETE" val="t8J1oUwlcEiEJUFSnJMJuUA"/>
</p:tagLst>
</file>

<file path=ppt/tags/tag382.xml><?xml version="1.0" encoding="utf-8"?>
<p:tagLst xmlns:a="http://schemas.openxmlformats.org/drawingml/2006/main" xmlns:r="http://schemas.openxmlformats.org/officeDocument/2006/relationships" xmlns:p="http://schemas.openxmlformats.org/presentationml/2006/main">
  <p:tag name="THINKCELLSHAPEDONOTDELETE" val="t7.PnLRGAkY7PW25SiL7isA"/>
</p:tagLst>
</file>

<file path=ppt/tags/tag383.xml><?xml version="1.0" encoding="utf-8"?>
<p:tagLst xmlns:a="http://schemas.openxmlformats.org/drawingml/2006/main" xmlns:r="http://schemas.openxmlformats.org/officeDocument/2006/relationships" xmlns:p="http://schemas.openxmlformats.org/presentationml/2006/main">
  <p:tag name="THINKCELLSHAPEDONOTDELETE" val="terlfAH5MkYHL04w2ZJHrFQ"/>
</p:tagLst>
</file>

<file path=ppt/tags/tag384.xml><?xml version="1.0" encoding="utf-8"?>
<p:tagLst xmlns:a="http://schemas.openxmlformats.org/drawingml/2006/main" xmlns:r="http://schemas.openxmlformats.org/officeDocument/2006/relationships" xmlns:p="http://schemas.openxmlformats.org/presentationml/2006/main">
  <p:tag name="THINKCELLSHAPEDONOTDELETE" val="toiHcnUElR_908Cbgbe.12w"/>
</p:tagLst>
</file>

<file path=ppt/tags/tag385.xml><?xml version="1.0" encoding="utf-8"?>
<p:tagLst xmlns:a="http://schemas.openxmlformats.org/drawingml/2006/main" xmlns:r="http://schemas.openxmlformats.org/officeDocument/2006/relationships" xmlns:p="http://schemas.openxmlformats.org/presentationml/2006/main">
  <p:tag name="THINKCELLSHAPEDONOTDELETE" val="t5D2QhOp_1tt8UP.6doRAoA"/>
</p:tagLst>
</file>

<file path=ppt/tags/tag386.xml><?xml version="1.0" encoding="utf-8"?>
<p:tagLst xmlns:a="http://schemas.openxmlformats.org/drawingml/2006/main" xmlns:r="http://schemas.openxmlformats.org/officeDocument/2006/relationships" xmlns:p="http://schemas.openxmlformats.org/presentationml/2006/main">
  <p:tag name="THINKCELLSHAPEDONOTDELETE" val="tmM26xbicDqYBYBAp80AmKA"/>
</p:tagLst>
</file>

<file path=ppt/tags/tag387.xml><?xml version="1.0" encoding="utf-8"?>
<p:tagLst xmlns:a="http://schemas.openxmlformats.org/drawingml/2006/main" xmlns:r="http://schemas.openxmlformats.org/officeDocument/2006/relationships" xmlns:p="http://schemas.openxmlformats.org/presentationml/2006/main">
  <p:tag name="THINKCELLSHAPEDONOTDELETE" val="tQf63FZKOGFMrPwbbnfTXvg"/>
</p:tagLst>
</file>

<file path=ppt/tags/tag388.xml><?xml version="1.0" encoding="utf-8"?>
<p:tagLst xmlns:a="http://schemas.openxmlformats.org/drawingml/2006/main" xmlns:r="http://schemas.openxmlformats.org/officeDocument/2006/relationships" xmlns:p="http://schemas.openxmlformats.org/presentationml/2006/main">
  <p:tag name="THINKCELLSHAPEDONOTDELETE" val="t7tWnyO35HiT7JcjTpgtdDg"/>
</p:tagLst>
</file>

<file path=ppt/tags/tag3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SHAPENAME" val="3. Subtitle"/>
</p:tagLst>
</file>

<file path=ppt/tags/tag390.xml><?xml version="1.0" encoding="utf-8"?>
<p:tagLst xmlns:a="http://schemas.openxmlformats.org/drawingml/2006/main" xmlns:r="http://schemas.openxmlformats.org/officeDocument/2006/relationships" xmlns:p="http://schemas.openxmlformats.org/presentationml/2006/main">
  <p:tag name="THINKCELLSHAPEDONOTDELETE" val="tMIz43UN7Xr_TKetAHDj1kw"/>
</p:tagLst>
</file>

<file path=ppt/tags/tag3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2.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93.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9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9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96.xml><?xml version="1.0" encoding="utf-8"?>
<p:tagLst xmlns:a="http://schemas.openxmlformats.org/drawingml/2006/main" xmlns:r="http://schemas.openxmlformats.org/officeDocument/2006/relationships" xmlns:p="http://schemas.openxmlformats.org/presentationml/2006/main">
  <p:tag name="THINKCELLSHAPEDONOTDELETE" val="taxJkS2MLNVSyq1k0BNq9wQ"/>
</p:tagLst>
</file>

<file path=ppt/tags/tag397.xml><?xml version="1.0" encoding="utf-8"?>
<p:tagLst xmlns:a="http://schemas.openxmlformats.org/drawingml/2006/main" xmlns:r="http://schemas.openxmlformats.org/officeDocument/2006/relationships" xmlns:p="http://schemas.openxmlformats.org/presentationml/2006/main">
  <p:tag name="THINKCELLSHAPEDONOTDELETE" val="t8J1oUwlcEiEJUFSnJMJuUA"/>
</p:tagLst>
</file>

<file path=ppt/tags/tag398.xml><?xml version="1.0" encoding="utf-8"?>
<p:tagLst xmlns:a="http://schemas.openxmlformats.org/drawingml/2006/main" xmlns:r="http://schemas.openxmlformats.org/officeDocument/2006/relationships" xmlns:p="http://schemas.openxmlformats.org/presentationml/2006/main">
  <p:tag name="THINKCELLSHAPEDONOTDELETE" val="tHEpFRf9o0b7.DugXP3lrpA"/>
</p:tagLst>
</file>

<file path=ppt/tags/tag399.xml><?xml version="1.0" encoding="utf-8"?>
<p:tagLst xmlns:a="http://schemas.openxmlformats.org/drawingml/2006/main" xmlns:r="http://schemas.openxmlformats.org/officeDocument/2006/relationships" xmlns:p="http://schemas.openxmlformats.org/presentationml/2006/main">
  <p:tag name="THINKCELLSHAPEDONOTDELETE" val="terlfAH5MkYHL04w2ZJHrFQ"/>
</p:tagLst>
</file>

<file path=ppt/tags/tag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00.xml><?xml version="1.0" encoding="utf-8"?>
<p:tagLst xmlns:a="http://schemas.openxmlformats.org/drawingml/2006/main" xmlns:r="http://schemas.openxmlformats.org/officeDocument/2006/relationships" xmlns:p="http://schemas.openxmlformats.org/presentationml/2006/main">
  <p:tag name="THINKCELLSHAPEDONOTDELETE" val="tmvxha417X0HG.L6S4YcUiw"/>
</p:tagLst>
</file>

<file path=ppt/tags/tag401.xml><?xml version="1.0" encoding="utf-8"?>
<p:tagLst xmlns:a="http://schemas.openxmlformats.org/drawingml/2006/main" xmlns:r="http://schemas.openxmlformats.org/officeDocument/2006/relationships" xmlns:p="http://schemas.openxmlformats.org/presentationml/2006/main">
  <p:tag name="THINKCELLSHAPEDONOTDELETE" val="tQC5.vgEv45mE1gWmymRuKg"/>
</p:tagLst>
</file>

<file path=ppt/tags/tag402.xml><?xml version="1.0" encoding="utf-8"?>
<p:tagLst xmlns:a="http://schemas.openxmlformats.org/drawingml/2006/main" xmlns:r="http://schemas.openxmlformats.org/officeDocument/2006/relationships" xmlns:p="http://schemas.openxmlformats.org/presentationml/2006/main">
  <p:tag name="THINKCELLSHAPEDONOTDELETE" val="tc5ccLJZtmRK9UxZU420DEg"/>
</p:tagLst>
</file>

<file path=ppt/tags/tag403.xml><?xml version="1.0" encoding="utf-8"?>
<p:tagLst xmlns:a="http://schemas.openxmlformats.org/drawingml/2006/main" xmlns:r="http://schemas.openxmlformats.org/officeDocument/2006/relationships" xmlns:p="http://schemas.openxmlformats.org/presentationml/2006/main">
  <p:tag name="THINKCELLSHAPEDONOTDELETE" val="tMsxKgJyigOgGxg7H9YTPUA"/>
</p:tagLst>
</file>

<file path=ppt/tags/tag404.xml><?xml version="1.0" encoding="utf-8"?>
<p:tagLst xmlns:a="http://schemas.openxmlformats.org/drawingml/2006/main" xmlns:r="http://schemas.openxmlformats.org/officeDocument/2006/relationships" xmlns:p="http://schemas.openxmlformats.org/presentationml/2006/main">
  <p:tag name="THINKCELLSHAPEDONOTDELETE" val="tHUrOvCUIM4I3UkRhU1PoPQ"/>
</p:tagLst>
</file>

<file path=ppt/tags/tag4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6.xml><?xml version="1.0" encoding="utf-8"?>
<p:tagLst xmlns:a="http://schemas.openxmlformats.org/drawingml/2006/main" xmlns:r="http://schemas.openxmlformats.org/officeDocument/2006/relationships" xmlns:p="http://schemas.openxmlformats.org/presentationml/2006/main">
  <p:tag name="THINKCELLSHAPEDONOTDELETE" val="tGjDT8GqkPs7FC2eKAxIvJg"/>
</p:tagLst>
</file>

<file path=ppt/tags/tag4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8.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409.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4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1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1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12.xml><?xml version="1.0" encoding="utf-8"?>
<p:tagLst xmlns:a="http://schemas.openxmlformats.org/drawingml/2006/main" xmlns:r="http://schemas.openxmlformats.org/officeDocument/2006/relationships" xmlns:p="http://schemas.openxmlformats.org/presentationml/2006/main">
  <p:tag name="THINKCELLSHAPEDONOTDELETE" val="taxJkS2MLNVSyq1k0BNq9wQ"/>
</p:tagLst>
</file>

<file path=ppt/tags/tag413.xml><?xml version="1.0" encoding="utf-8"?>
<p:tagLst xmlns:a="http://schemas.openxmlformats.org/drawingml/2006/main" xmlns:r="http://schemas.openxmlformats.org/officeDocument/2006/relationships" xmlns:p="http://schemas.openxmlformats.org/presentationml/2006/main">
  <p:tag name="THINKCELLSHAPEDONOTDELETE" val="t8J1oUwlcEiEJUFSnJMJuUA"/>
</p:tagLst>
</file>

<file path=ppt/tags/tag414.xml><?xml version="1.0" encoding="utf-8"?>
<p:tagLst xmlns:a="http://schemas.openxmlformats.org/drawingml/2006/main" xmlns:r="http://schemas.openxmlformats.org/officeDocument/2006/relationships" xmlns:p="http://schemas.openxmlformats.org/presentationml/2006/main">
  <p:tag name="THINKCELLSHAPEDONOTDELETE" val="t5n.nyJNLPrUncINjey0nMg"/>
</p:tagLst>
</file>

<file path=ppt/tags/tag415.xml><?xml version="1.0" encoding="utf-8"?>
<p:tagLst xmlns:a="http://schemas.openxmlformats.org/drawingml/2006/main" xmlns:r="http://schemas.openxmlformats.org/officeDocument/2006/relationships" xmlns:p="http://schemas.openxmlformats.org/presentationml/2006/main">
  <p:tag name="THINKCELLSHAPEDONOTDELETE" val="terlfAH5MkYHL04w2ZJHrFQ"/>
</p:tagLst>
</file>

<file path=ppt/tags/tag416.xml><?xml version="1.0" encoding="utf-8"?>
<p:tagLst xmlns:a="http://schemas.openxmlformats.org/drawingml/2006/main" xmlns:r="http://schemas.openxmlformats.org/officeDocument/2006/relationships" xmlns:p="http://schemas.openxmlformats.org/presentationml/2006/main">
  <p:tag name="THINKCELLSHAPEDONOTDELETE" val="tmvxha417X0HG.L6S4YcUiw"/>
</p:tagLst>
</file>

<file path=ppt/tags/tag417.xml><?xml version="1.0" encoding="utf-8"?>
<p:tagLst xmlns:a="http://schemas.openxmlformats.org/drawingml/2006/main" xmlns:r="http://schemas.openxmlformats.org/officeDocument/2006/relationships" xmlns:p="http://schemas.openxmlformats.org/presentationml/2006/main">
  <p:tag name="THINKCELLSHAPEDONOTDELETE" val="tqdBTjcMDNxhrfazO6oAVWg"/>
</p:tagLst>
</file>

<file path=ppt/tags/tag418.xml><?xml version="1.0" encoding="utf-8"?>
<p:tagLst xmlns:a="http://schemas.openxmlformats.org/drawingml/2006/main" xmlns:r="http://schemas.openxmlformats.org/officeDocument/2006/relationships" xmlns:p="http://schemas.openxmlformats.org/presentationml/2006/main">
  <p:tag name="THINKCELLSHAPEDONOTDELETE" val="tydkyWBe0B9z1UfLqZtTNWw"/>
</p:tagLst>
</file>

<file path=ppt/tags/tag419.xml><?xml version="1.0" encoding="utf-8"?>
<p:tagLst xmlns:a="http://schemas.openxmlformats.org/drawingml/2006/main" xmlns:r="http://schemas.openxmlformats.org/officeDocument/2006/relationships" xmlns:p="http://schemas.openxmlformats.org/presentationml/2006/main">
  <p:tag name="THINKCELLSHAPEDONOTDELETE" val="tNdSYj6KVe0E8EQraNYkqZQ"/>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20.xml><?xml version="1.0" encoding="utf-8"?>
<p:tagLst xmlns:a="http://schemas.openxmlformats.org/drawingml/2006/main" xmlns:r="http://schemas.openxmlformats.org/officeDocument/2006/relationships" xmlns:p="http://schemas.openxmlformats.org/presentationml/2006/main">
  <p:tag name="THINKCELLSHAPEDONOTDELETE" val="tiP5O7q8cezoqe5dO_tNRzw"/>
</p:tagLst>
</file>

<file path=ppt/tags/tag4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2.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423.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42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2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26.xml><?xml version="1.0" encoding="utf-8"?>
<p:tagLst xmlns:a="http://schemas.openxmlformats.org/drawingml/2006/main" xmlns:r="http://schemas.openxmlformats.org/officeDocument/2006/relationships" xmlns:p="http://schemas.openxmlformats.org/presentationml/2006/main">
  <p:tag name="THINKCELLSHAPEDONOTDELETE" val="taxJkS2MLNVSyq1k0BNq9wQ"/>
</p:tagLst>
</file>

<file path=ppt/tags/tag427.xml><?xml version="1.0" encoding="utf-8"?>
<p:tagLst xmlns:a="http://schemas.openxmlformats.org/drawingml/2006/main" xmlns:r="http://schemas.openxmlformats.org/officeDocument/2006/relationships" xmlns:p="http://schemas.openxmlformats.org/presentationml/2006/main">
  <p:tag name="THINKCELLSHAPEDONOTDELETE" val="t8J1oUwlcEiEJUFSnJMJuUA"/>
</p:tagLst>
</file>

<file path=ppt/tags/tag428.xml><?xml version="1.0" encoding="utf-8"?>
<p:tagLst xmlns:a="http://schemas.openxmlformats.org/drawingml/2006/main" xmlns:r="http://schemas.openxmlformats.org/officeDocument/2006/relationships" xmlns:p="http://schemas.openxmlformats.org/presentationml/2006/main">
  <p:tag name="THINKCELLSHAPEDONOTDELETE" val="tuCh_kes64Lchzn9ax.hOFQ"/>
</p:tagLst>
</file>

<file path=ppt/tags/tag429.xml><?xml version="1.0" encoding="utf-8"?>
<p:tagLst xmlns:a="http://schemas.openxmlformats.org/drawingml/2006/main" xmlns:r="http://schemas.openxmlformats.org/officeDocument/2006/relationships" xmlns:p="http://schemas.openxmlformats.org/presentationml/2006/main">
  <p:tag name="THINKCELLSHAPEDONOTDELETE" val="terlfAH5MkYHL04w2ZJHrFQ"/>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30.xml><?xml version="1.0" encoding="utf-8"?>
<p:tagLst xmlns:a="http://schemas.openxmlformats.org/drawingml/2006/main" xmlns:r="http://schemas.openxmlformats.org/officeDocument/2006/relationships" xmlns:p="http://schemas.openxmlformats.org/presentationml/2006/main">
  <p:tag name="THINKCELLSHAPEDONOTDELETE" val="tmvxha417X0HG.L6S4YcUiw"/>
</p:tagLst>
</file>

<file path=ppt/tags/tag431.xml><?xml version="1.0" encoding="utf-8"?>
<p:tagLst xmlns:a="http://schemas.openxmlformats.org/drawingml/2006/main" xmlns:r="http://schemas.openxmlformats.org/officeDocument/2006/relationships" xmlns:p="http://schemas.openxmlformats.org/presentationml/2006/main">
  <p:tag name="THINKCELLSHAPEDONOTDELETE" val="tqdBTjcMDNxhrfazO6oAVWg"/>
</p:tagLst>
</file>

<file path=ppt/tags/tag432.xml><?xml version="1.0" encoding="utf-8"?>
<p:tagLst xmlns:a="http://schemas.openxmlformats.org/drawingml/2006/main" xmlns:r="http://schemas.openxmlformats.org/officeDocument/2006/relationships" xmlns:p="http://schemas.openxmlformats.org/presentationml/2006/main">
  <p:tag name="THINKCELLSHAPEDONOTDELETE" val="toIGjU.cQwuNt68.2.c.w_A"/>
</p:tagLst>
</file>

<file path=ppt/tags/tag433.xml><?xml version="1.0" encoding="utf-8"?>
<p:tagLst xmlns:a="http://schemas.openxmlformats.org/drawingml/2006/main" xmlns:r="http://schemas.openxmlformats.org/officeDocument/2006/relationships" xmlns:p="http://schemas.openxmlformats.org/presentationml/2006/main">
  <p:tag name="THINKCELLSHAPEDONOTDELETE" val="tGH2hIP5BXh068Kb1.SOZVQ"/>
</p:tagLst>
</file>

<file path=ppt/tags/tag434.xml><?xml version="1.0" encoding="utf-8"?>
<p:tagLst xmlns:a="http://schemas.openxmlformats.org/drawingml/2006/main" xmlns:r="http://schemas.openxmlformats.org/officeDocument/2006/relationships" xmlns:p="http://schemas.openxmlformats.org/presentationml/2006/main">
  <p:tag name="THINKCELLSHAPEDONOTDELETE" val="tOHL7ouaHxy1qgKEpmD_5Jg"/>
</p:tagLst>
</file>

<file path=ppt/tags/tag4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6.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437.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43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3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40.xml><?xml version="1.0" encoding="utf-8"?>
<p:tagLst xmlns:a="http://schemas.openxmlformats.org/drawingml/2006/main" xmlns:r="http://schemas.openxmlformats.org/officeDocument/2006/relationships" xmlns:p="http://schemas.openxmlformats.org/presentationml/2006/main">
  <p:tag name="THINKCELLSHAPEDONOTDELETE" val="taxJkS2MLNVSyq1k0BNq9wQ"/>
</p:tagLst>
</file>

<file path=ppt/tags/tag441.xml><?xml version="1.0" encoding="utf-8"?>
<p:tagLst xmlns:a="http://schemas.openxmlformats.org/drawingml/2006/main" xmlns:r="http://schemas.openxmlformats.org/officeDocument/2006/relationships" xmlns:p="http://schemas.openxmlformats.org/presentationml/2006/main">
  <p:tag name="THINKCELLSHAPEDONOTDELETE" val="t8J1oUwlcEiEJUFSnJMJuUA"/>
</p:tagLst>
</file>

<file path=ppt/tags/tag442.xml><?xml version="1.0" encoding="utf-8"?>
<p:tagLst xmlns:a="http://schemas.openxmlformats.org/drawingml/2006/main" xmlns:r="http://schemas.openxmlformats.org/officeDocument/2006/relationships" xmlns:p="http://schemas.openxmlformats.org/presentationml/2006/main">
  <p:tag name="THINKCELLSHAPEDONOTDELETE" val="twIhqVGDG32zuVrJ11fg.gQ"/>
</p:tagLst>
</file>

<file path=ppt/tags/tag443.xml><?xml version="1.0" encoding="utf-8"?>
<p:tagLst xmlns:a="http://schemas.openxmlformats.org/drawingml/2006/main" xmlns:r="http://schemas.openxmlformats.org/officeDocument/2006/relationships" xmlns:p="http://schemas.openxmlformats.org/presentationml/2006/main">
  <p:tag name="THINKCELLSHAPEDONOTDELETE" val="terlfAH5MkYHL04w2ZJHrFQ"/>
</p:tagLst>
</file>

<file path=ppt/tags/tag444.xml><?xml version="1.0" encoding="utf-8"?>
<p:tagLst xmlns:a="http://schemas.openxmlformats.org/drawingml/2006/main" xmlns:r="http://schemas.openxmlformats.org/officeDocument/2006/relationships" xmlns:p="http://schemas.openxmlformats.org/presentationml/2006/main">
  <p:tag name="THINKCELLSHAPEDONOTDELETE" val="tmvxha417X0HG.L6S4YcUiw"/>
</p:tagLst>
</file>

<file path=ppt/tags/tag445.xml><?xml version="1.0" encoding="utf-8"?>
<p:tagLst xmlns:a="http://schemas.openxmlformats.org/drawingml/2006/main" xmlns:r="http://schemas.openxmlformats.org/officeDocument/2006/relationships" xmlns:p="http://schemas.openxmlformats.org/presentationml/2006/main">
  <p:tag name="THINKCELLSHAPEDONOTDELETE" val="tqdBTjcMDNxhrfazO6oAVWg"/>
</p:tagLst>
</file>

<file path=ppt/tags/tag446.xml><?xml version="1.0" encoding="utf-8"?>
<p:tagLst xmlns:a="http://schemas.openxmlformats.org/drawingml/2006/main" xmlns:r="http://schemas.openxmlformats.org/officeDocument/2006/relationships" xmlns:p="http://schemas.openxmlformats.org/presentationml/2006/main">
  <p:tag name="THINKCELLSHAPEDONOTDELETE" val="toIGjU.cQwuNt68.2.c.w_A"/>
</p:tagLst>
</file>

<file path=ppt/tags/tag447.xml><?xml version="1.0" encoding="utf-8"?>
<p:tagLst xmlns:a="http://schemas.openxmlformats.org/drawingml/2006/main" xmlns:r="http://schemas.openxmlformats.org/officeDocument/2006/relationships" xmlns:p="http://schemas.openxmlformats.org/presentationml/2006/main">
  <p:tag name="THINKCELLSHAPEDONOTDELETE" val="tSC0WKR7F_ZYfSUM4kC2P.A"/>
</p:tagLst>
</file>

<file path=ppt/tags/tag448.xml><?xml version="1.0" encoding="utf-8"?>
<p:tagLst xmlns:a="http://schemas.openxmlformats.org/drawingml/2006/main" xmlns:r="http://schemas.openxmlformats.org/officeDocument/2006/relationships" xmlns:p="http://schemas.openxmlformats.org/presentationml/2006/main">
  <p:tag name="THINKCELLSHAPEDONOTDELETE" val="tTPjf9QTl.WtUxNeymZ48gQ"/>
</p:tagLst>
</file>

<file path=ppt/tags/tag4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50.xml><?xml version="1.0" encoding="utf-8"?>
<p:tagLst xmlns:a="http://schemas.openxmlformats.org/drawingml/2006/main" xmlns:r="http://schemas.openxmlformats.org/officeDocument/2006/relationships" xmlns:p="http://schemas.openxmlformats.org/presentationml/2006/main">
  <p:tag name="THINKCELLSHAPEDONOTDELETE" val="t7K7kUE7Y98a2ZeNN3aOL_w"/>
</p:tagLst>
</file>

<file path=ppt/tags/tag4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2.xml><?xml version="1.0" encoding="utf-8"?>
<p:tagLst xmlns:a="http://schemas.openxmlformats.org/drawingml/2006/main" xmlns:r="http://schemas.openxmlformats.org/officeDocument/2006/relationships" xmlns:p="http://schemas.openxmlformats.org/presentationml/2006/main">
  <p:tag name="THINKCELLSHAPEDONOTDELETE" val="t7K7kUE7Y98a2ZeNN3aOL_w"/>
</p:tagLst>
</file>

<file path=ppt/tags/tag4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4.xml><?xml version="1.0" encoding="utf-8"?>
<p:tagLst xmlns:a="http://schemas.openxmlformats.org/drawingml/2006/main" xmlns:r="http://schemas.openxmlformats.org/officeDocument/2006/relationships" xmlns:p="http://schemas.openxmlformats.org/presentationml/2006/main">
  <p:tag name="THINKCELLSHAPEDONOTDELETE" val="t7K7kUE7Y98a2ZeNN3aOL_w"/>
</p:tagLst>
</file>

<file path=ppt/tags/tag4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6.xml><?xml version="1.0" encoding="utf-8"?>
<p:tagLst xmlns:a="http://schemas.openxmlformats.org/drawingml/2006/main" xmlns:r="http://schemas.openxmlformats.org/officeDocument/2006/relationships" xmlns:p="http://schemas.openxmlformats.org/presentationml/2006/main">
  <p:tag name="THINKCELLSHAPEDONOTDELETE" val="t7K7kUE7Y98a2ZeNN3aOL_w"/>
</p:tagLst>
</file>

<file path=ppt/tags/tag4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8.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459.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46.xml><?xml version="1.0" encoding="utf-8"?>
<p:tagLst xmlns:a="http://schemas.openxmlformats.org/drawingml/2006/main" xmlns:r="http://schemas.openxmlformats.org/officeDocument/2006/relationships" xmlns:p="http://schemas.openxmlformats.org/presentationml/2006/main">
  <p:tag name="SHAPENAME" val="5. Source"/>
</p:tagLst>
</file>

<file path=ppt/tags/tag46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6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62.xml><?xml version="1.0" encoding="utf-8"?>
<p:tagLst xmlns:a="http://schemas.openxmlformats.org/drawingml/2006/main" xmlns:r="http://schemas.openxmlformats.org/officeDocument/2006/relationships" xmlns:p="http://schemas.openxmlformats.org/presentationml/2006/main">
  <p:tag name="THINKCELLSHAPEDONOTDELETE" val="taxJkS2MLNVSyq1k0BNq9wQ"/>
</p:tagLst>
</file>

<file path=ppt/tags/tag463.xml><?xml version="1.0" encoding="utf-8"?>
<p:tagLst xmlns:a="http://schemas.openxmlformats.org/drawingml/2006/main" xmlns:r="http://schemas.openxmlformats.org/officeDocument/2006/relationships" xmlns:p="http://schemas.openxmlformats.org/presentationml/2006/main">
  <p:tag name="THINKCELLSHAPEDONOTDELETE" val="t8J1oUwlcEiEJUFSnJMJuUA"/>
</p:tagLst>
</file>

<file path=ppt/tags/tag464.xml><?xml version="1.0" encoding="utf-8"?>
<p:tagLst xmlns:a="http://schemas.openxmlformats.org/drawingml/2006/main" xmlns:r="http://schemas.openxmlformats.org/officeDocument/2006/relationships" xmlns:p="http://schemas.openxmlformats.org/presentationml/2006/main">
  <p:tag name="THINKCELLSHAPEDONOTDELETE" val="tQUWXMF5x9ripc_gnfVl17w"/>
</p:tagLst>
</file>

<file path=ppt/tags/tag465.xml><?xml version="1.0" encoding="utf-8"?>
<p:tagLst xmlns:a="http://schemas.openxmlformats.org/drawingml/2006/main" xmlns:r="http://schemas.openxmlformats.org/officeDocument/2006/relationships" xmlns:p="http://schemas.openxmlformats.org/presentationml/2006/main">
  <p:tag name="THINKCELLSHAPEDONOTDELETE" val="terlfAH5MkYHL04w2ZJHrFQ"/>
</p:tagLst>
</file>

<file path=ppt/tags/tag466.xml><?xml version="1.0" encoding="utf-8"?>
<p:tagLst xmlns:a="http://schemas.openxmlformats.org/drawingml/2006/main" xmlns:r="http://schemas.openxmlformats.org/officeDocument/2006/relationships" xmlns:p="http://schemas.openxmlformats.org/presentationml/2006/main">
  <p:tag name="THINKCELLSHAPEDONOTDELETE" val="tmvxha417X0HG.L6S4YcUiw"/>
</p:tagLst>
</file>

<file path=ppt/tags/tag467.xml><?xml version="1.0" encoding="utf-8"?>
<p:tagLst xmlns:a="http://schemas.openxmlformats.org/drawingml/2006/main" xmlns:r="http://schemas.openxmlformats.org/officeDocument/2006/relationships" xmlns:p="http://schemas.openxmlformats.org/presentationml/2006/main">
  <p:tag name="THINKCELLSHAPEDONOTDELETE" val="tqdBTjcMDNxhrfazO6oAVWg"/>
</p:tagLst>
</file>

<file path=ppt/tags/tag468.xml><?xml version="1.0" encoding="utf-8"?>
<p:tagLst xmlns:a="http://schemas.openxmlformats.org/drawingml/2006/main" xmlns:r="http://schemas.openxmlformats.org/officeDocument/2006/relationships" xmlns:p="http://schemas.openxmlformats.org/presentationml/2006/main">
  <p:tag name="THINKCELLSHAPEDONOTDELETE" val="toIGjU.cQwuNt68.2.c.w_A"/>
</p:tagLst>
</file>

<file path=ppt/tags/tag469.xml><?xml version="1.0" encoding="utf-8"?>
<p:tagLst xmlns:a="http://schemas.openxmlformats.org/drawingml/2006/main" xmlns:r="http://schemas.openxmlformats.org/officeDocument/2006/relationships" xmlns:p="http://schemas.openxmlformats.org/presentationml/2006/main">
  <p:tag name="THINKCELLSHAPEDONOTDELETE" val="tSC0WKR7F_ZYfSUM4kC2P.A"/>
</p:tagLst>
</file>

<file path=ppt/tags/tag4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70.xml><?xml version="1.0" encoding="utf-8"?>
<p:tagLst xmlns:a="http://schemas.openxmlformats.org/drawingml/2006/main" xmlns:r="http://schemas.openxmlformats.org/officeDocument/2006/relationships" xmlns:p="http://schemas.openxmlformats.org/presentationml/2006/main">
  <p:tag name="THINKCELLSHAPEDONOTDELETE" val="tYS1UkKVdTBr_Jke0zOMSM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unuZ.dr0dtPKYSWmGw_6Yg"/>
</p:tagLst>
</file>

<file path=ppt/tags/tag5.xml><?xml version="1.0" encoding="utf-8"?>
<p:tagLst xmlns:a="http://schemas.openxmlformats.org/drawingml/2006/main" xmlns:r="http://schemas.openxmlformats.org/officeDocument/2006/relationships" xmlns:p="http://schemas.openxmlformats.org/presentationml/2006/main">
  <p:tag name="SHAPENAME" val="BottomLine"/>
</p:tagLst>
</file>

<file path=ppt/tags/tag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2.xml><?xml version="1.0" encoding="utf-8"?>
<p:tagLst xmlns:a="http://schemas.openxmlformats.org/drawingml/2006/main" xmlns:r="http://schemas.openxmlformats.org/officeDocument/2006/relationships" xmlns:p="http://schemas.openxmlformats.org/presentationml/2006/main">
  <p:tag name="SHAPENAME" val="5. Source"/>
</p:tagLst>
</file>

<file path=ppt/tags/tag5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rUQibaDMIQaIJXCExx3CSg"/>
</p:tagLst>
</file>

<file path=ppt/tags/tag5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7.xml><?xml version="1.0" encoding="utf-8"?>
<p:tagLst xmlns:a="http://schemas.openxmlformats.org/drawingml/2006/main" xmlns:r="http://schemas.openxmlformats.org/officeDocument/2006/relationships" xmlns:p="http://schemas.openxmlformats.org/presentationml/2006/main">
  <p:tag name="SHAPENAME" val="3. Subtitle"/>
</p:tagLst>
</file>

<file path=ppt/tags/tag5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9.xml><?xml version="1.0" encoding="utf-8"?>
<p:tagLst xmlns:a="http://schemas.openxmlformats.org/drawingml/2006/main" xmlns:r="http://schemas.openxmlformats.org/officeDocument/2006/relationships" xmlns:p="http://schemas.openxmlformats.org/presentationml/2006/main">
  <p:tag name="SHAPENAME" val="5. Source"/>
</p:tagLst>
</file>

<file path=ppt/tags/tag6.xml><?xml version="1.0" encoding="utf-8"?>
<p:tagLst xmlns:a="http://schemas.openxmlformats.org/drawingml/2006/main" xmlns:r="http://schemas.openxmlformats.org/officeDocument/2006/relationships" xmlns:p="http://schemas.openxmlformats.org/presentationml/2006/main">
  <p:tag name="SHAPENAME" val="TopLine"/>
</p:tagLst>
</file>

<file path=ppt/tags/tag6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2e.WNeMwRPaNOv4PeDFU5Q"/>
</p:tagLst>
</file>

<file path=ppt/tags/tag6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6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6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6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7.xml><?xml version="1.0" encoding="utf-8"?>
<p:tagLst xmlns:a="http://schemas.openxmlformats.org/drawingml/2006/main" xmlns:r="http://schemas.openxmlformats.org/officeDocument/2006/relationships" xmlns:p="http://schemas.openxmlformats.org/presentationml/2006/main">
  <p:tag name="SHAPENAME" val="4. Footnote"/>
</p:tagLst>
</file>

<file path=ppt/tags/tag7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1.xml><?xml version="1.0" encoding="utf-8"?>
<p:tagLst xmlns:a="http://schemas.openxmlformats.org/drawingml/2006/main" xmlns:r="http://schemas.openxmlformats.org/officeDocument/2006/relationships" xmlns:p="http://schemas.openxmlformats.org/presentationml/2006/main">
  <p:tag name="SHAPENAME" val="3. Subtitle"/>
</p:tagLst>
</file>

<file path=ppt/tags/tag72.xml><?xml version="1.0" encoding="utf-8"?>
<p:tagLst xmlns:a="http://schemas.openxmlformats.org/drawingml/2006/main" xmlns:r="http://schemas.openxmlformats.org/officeDocument/2006/relationships" xmlns:p="http://schemas.openxmlformats.org/presentationml/2006/main">
  <p:tag name="SHAPENAME" val="5. Source"/>
</p:tagLst>
</file>

<file path=ppt/tags/tag7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vkXdkIixRi6Hs.rBsPur2w"/>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7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8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8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8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4.xml><?xml version="1.0" encoding="utf-8"?>
<p:tagLst xmlns:a="http://schemas.openxmlformats.org/drawingml/2006/main" xmlns:r="http://schemas.openxmlformats.org/officeDocument/2006/relationships" xmlns:p="http://schemas.openxmlformats.org/presentationml/2006/main">
  <p:tag name="SHAPENAME" val="3. Subtitle"/>
</p:tagLst>
</file>

<file path=ppt/tags/tag85.xml><?xml version="1.0" encoding="utf-8"?>
<p:tagLst xmlns:a="http://schemas.openxmlformats.org/drawingml/2006/main" xmlns:r="http://schemas.openxmlformats.org/officeDocument/2006/relationships" xmlns:p="http://schemas.openxmlformats.org/presentationml/2006/main">
  <p:tag name="SHAPENAME" val="5. Source"/>
</p:tagLst>
</file>

<file path=ppt/tags/tag8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89.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xml><?xml version="1.0" encoding="utf-8"?>
<p:tagLst xmlns:a="http://schemas.openxmlformats.org/drawingml/2006/main" xmlns:r="http://schemas.openxmlformats.org/officeDocument/2006/relationships" xmlns:p="http://schemas.openxmlformats.org/presentationml/2006/main">
  <p:tag name="SHAPENAME" val="Grid"/>
</p:tagLst>
</file>

<file path=ppt/tags/tag9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9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9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9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9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96.xml><?xml version="1.0" encoding="utf-8"?>
<p:tagLst xmlns:a="http://schemas.openxmlformats.org/drawingml/2006/main" xmlns:r="http://schemas.openxmlformats.org/officeDocument/2006/relationships" xmlns:p="http://schemas.openxmlformats.org/presentationml/2006/main">
  <p:tag name="SHAPENAME" val="Straight Connector 15"/>
</p:tagLst>
</file>

<file path=ppt/tags/tag97.xml><?xml version="1.0" encoding="utf-8"?>
<p:tagLst xmlns:a="http://schemas.openxmlformats.org/drawingml/2006/main" xmlns:r="http://schemas.openxmlformats.org/officeDocument/2006/relationships" xmlns:p="http://schemas.openxmlformats.org/presentationml/2006/main">
  <p:tag name="SHAPENAME" val="5. Source"/>
</p:tagLst>
</file>

<file path=ppt/tags/tag9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9.xml><?xml version="1.0" encoding="utf-8"?>
<p:tagLst xmlns:a="http://schemas.openxmlformats.org/drawingml/2006/main" xmlns:r="http://schemas.openxmlformats.org/officeDocument/2006/relationships" xmlns:p="http://schemas.openxmlformats.org/presentationml/2006/main">
  <p:tag name="SHAPENAME" val="2. Slide Title"/>
</p:tagLst>
</file>

<file path=ppt/theme/theme1.xml><?xml version="1.0" encoding="utf-8"?>
<a:theme xmlns:a="http://schemas.openxmlformats.org/drawingml/2006/main" name="White">
  <a:themeElements>
    <a:clrScheme name="Custom 10">
      <a:dk1>
        <a:srgbClr val="000000"/>
      </a:dk1>
      <a:lt1>
        <a:srgbClr val="FFFFFF"/>
      </a:lt1>
      <a:dk2>
        <a:srgbClr val="FFFFFF"/>
      </a:dk2>
      <a:lt2>
        <a:srgbClr val="FFFFFF"/>
      </a:lt2>
      <a:accent1>
        <a:srgbClr val="051C2C"/>
      </a:accent1>
      <a:accent2>
        <a:srgbClr val="00A9F4"/>
      </a:accent2>
      <a:accent3>
        <a:srgbClr val="2251FF"/>
      </a:accent3>
      <a:accent4>
        <a:srgbClr val="AAE6F0"/>
      </a:accent4>
      <a:accent5>
        <a:srgbClr val="3C96B4"/>
      </a:accent5>
      <a:accent6>
        <a:srgbClr val="AFC3FF"/>
      </a:accent6>
      <a:hlink>
        <a:srgbClr val="1F40E6"/>
      </a:hlink>
      <a:folHlink>
        <a:srgbClr val="8C5AC8"/>
      </a:folHlink>
    </a:clrScheme>
    <a:fontScheme name="Whit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White">
        <a:dk1>
          <a:srgbClr val="000000"/>
        </a:dk1>
        <a:lt1>
          <a:srgbClr val="FFFFFF"/>
        </a:lt1>
        <a:dk2>
          <a:srgbClr val="FFFFFF"/>
        </a:dk2>
        <a:lt2>
          <a:srgbClr val="FFFFFF"/>
        </a:lt2>
        <a:accent1>
          <a:srgbClr val="051C2C"/>
        </a:accent1>
        <a:accent2>
          <a:srgbClr val="00A9F4"/>
        </a:accent2>
        <a:accent3>
          <a:srgbClr val="1F40E6"/>
        </a:accent3>
        <a:accent4>
          <a:srgbClr val="AAE6F0"/>
        </a:accent4>
        <a:accent5>
          <a:srgbClr val="3C96B4"/>
        </a:accent5>
        <a:accent6>
          <a:srgbClr val="AFC3FF"/>
        </a:accent6>
        <a:hlink>
          <a:srgbClr val="1F40E6"/>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Deep Blue)">
      <a:srgbClr val="051C2C"/>
    </a:custClr>
    <a:custClr name="Linear 2">
      <a:srgbClr val="034B6F"/>
    </a:custClr>
    <a:custClr name="Linear 3">
      <a:srgbClr val="027AB1"/>
    </a:custClr>
    <a:custClr name="Linear 4 (Cyan)">
      <a:srgbClr val="00A9F4"/>
    </a:custClr>
    <a:custClr name="Linear 5">
      <a:srgbClr val="39BDF3"/>
    </a:custClr>
    <a:custClr name="Linear 6">
      <a:srgbClr val="71D2F1"/>
    </a:custClr>
    <a:custClr name="Linear 7 (Pale Blue)">
      <a:srgbClr val="AAE6F0"/>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A6456323-EA72-4A12-BC3E-84C6F2741A5C}"/>
    </a:ext>
  </a:extLst>
</a:theme>
</file>

<file path=ppt/theme/theme2.xml><?xml version="1.0" encoding="utf-8"?>
<a:theme xmlns:a="http://schemas.openxmlformats.org/drawingml/2006/main" name="Contrast">
  <a:themeElements>
    <a:clrScheme name="Custom 18">
      <a:dk1>
        <a:srgbClr val="FFFFFF"/>
      </a:dk1>
      <a:lt1>
        <a:srgbClr val="051C2C"/>
      </a:lt1>
      <a:dk2>
        <a:srgbClr val="000000"/>
      </a:dk2>
      <a:lt2>
        <a:srgbClr val="000000"/>
      </a:lt2>
      <a:accent1>
        <a:srgbClr val="FFFFFF"/>
      </a:accent1>
      <a:accent2>
        <a:srgbClr val="00A9F4"/>
      </a:accent2>
      <a:accent3>
        <a:srgbClr val="2251FF"/>
      </a:accent3>
      <a:accent4>
        <a:srgbClr val="AAE6F0"/>
      </a:accent4>
      <a:accent5>
        <a:srgbClr val="3C96B4"/>
      </a:accent5>
      <a:accent6>
        <a:srgbClr val="AFC3FF"/>
      </a:accent6>
      <a:hlink>
        <a:srgbClr val="00A9F4"/>
      </a:hlink>
      <a:folHlink>
        <a:srgbClr val="8C5AC8"/>
      </a:folHlink>
    </a:clrScheme>
    <a:fontScheme name="Scheme Blu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Blue">
        <a:dk1>
          <a:srgbClr val="FFFFFF"/>
        </a:dk1>
        <a:lt1>
          <a:srgbClr val="051C2C"/>
        </a:lt1>
        <a:dk2>
          <a:srgbClr val="000000"/>
        </a:dk2>
        <a:lt2>
          <a:srgbClr val="000000"/>
        </a:lt2>
        <a:accent1>
          <a:srgbClr val="FFFFFF"/>
        </a:accent1>
        <a:accent2>
          <a:srgbClr val="00A9F4"/>
        </a:accent2>
        <a:accent3>
          <a:srgbClr val="1F40E6"/>
        </a:accent3>
        <a:accent4>
          <a:srgbClr val="AAE6F0"/>
        </a:accent4>
        <a:accent5>
          <a:srgbClr val="3C96B4"/>
        </a:accent5>
        <a:accent6>
          <a:srgbClr val="AFC3FF"/>
        </a:accent6>
        <a:hlink>
          <a:srgbClr val="00A9F4"/>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White)">
      <a:srgbClr val="FFFFFF"/>
    </a:custClr>
    <a:custClr name="Linear 2 (Pale Blue)">
      <a:srgbClr val="AAE6F0"/>
    </a:custClr>
    <a:custClr name="Linear 3">
      <a:srgbClr val="71D2F1"/>
    </a:custClr>
    <a:custClr name="Linear 4">
      <a:srgbClr val="39BDF3"/>
    </a:custClr>
    <a:custClr name="Linear 5 (Cyan)">
      <a:srgbClr val="00A9F4"/>
    </a:custClr>
    <a:custClr name="Linear 6">
      <a:srgbClr val="027AB1"/>
    </a:custClr>
    <a:custClr name="Linear 7">
      <a:srgbClr val="034B6F"/>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103DBE46-08E4-4D84-A4AE-E9CCBA0593C1}"/>
    </a:ext>
  </a:extLst>
</a:theme>
</file>

<file path=ppt/theme/theme3.xml><?xml version="1.0" encoding="utf-8"?>
<a:theme xmlns:a="http://schemas.openxmlformats.org/drawingml/2006/main" name="Office Theme">
  <a:themeElements>
    <a:clrScheme name="Custom Schem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ustom Scheme 2">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2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1071</TotalTime>
  <Words>3552</Words>
  <Application>Microsoft Office PowerPoint</Application>
  <PresentationFormat>Widescreen</PresentationFormat>
  <Paragraphs>186</Paragraphs>
  <Slides>25</Slides>
  <Notes>2</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25</vt:i4>
      </vt:variant>
    </vt:vector>
  </HeadingPairs>
  <TitlesOfParts>
    <vt:vector size="36" baseType="lpstr">
      <vt:lpstr>Segoe</vt:lpstr>
      <vt:lpstr>Segoe,Bold</vt:lpstr>
      <vt:lpstr>Segoe,Italic</vt:lpstr>
      <vt:lpstr>Arial</vt:lpstr>
      <vt:lpstr>Georgia</vt:lpstr>
      <vt:lpstr>Segoe UI</vt:lpstr>
      <vt:lpstr>Symbol</vt:lpstr>
      <vt:lpstr>Wingdings</vt:lpstr>
      <vt:lpstr>White</vt:lpstr>
      <vt:lpstr>Contrast</vt:lpstr>
      <vt:lpstr>think-cell Slide</vt:lpstr>
      <vt:lpstr>Planning a failover cluster</vt:lpstr>
      <vt:lpstr>Agenda</vt:lpstr>
      <vt:lpstr>Preparing to implement failover clustering</vt:lpstr>
      <vt:lpstr>Agenda</vt:lpstr>
      <vt:lpstr>Failover cluster storage</vt:lpstr>
      <vt:lpstr>Failover cluster storage</vt:lpstr>
      <vt:lpstr>Agenda</vt:lpstr>
      <vt:lpstr>Storage requirements</vt:lpstr>
      <vt:lpstr>Agenda</vt:lpstr>
      <vt:lpstr>Hardware requirement</vt:lpstr>
      <vt:lpstr>Agenda</vt:lpstr>
      <vt:lpstr>Network requirements</vt:lpstr>
      <vt:lpstr>PowerPoint Presentation</vt:lpstr>
      <vt:lpstr>Agenda</vt:lpstr>
      <vt:lpstr>PowerPoint Presentation</vt:lpstr>
      <vt:lpstr>Agenda</vt:lpstr>
      <vt:lpstr>PowerPoint Presentation</vt:lpstr>
      <vt:lpstr>Agenda</vt:lpstr>
      <vt:lpstr>Quorum in Windows Server 2016</vt:lpstr>
      <vt:lpstr>Quorum in Windows Server 2016</vt:lpstr>
      <vt:lpstr>Quorum in Windows Server 2016</vt:lpstr>
      <vt:lpstr>Quorum in Windows Server 2016</vt:lpstr>
      <vt:lpstr>Agenda</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Planning a failover cluster</dc:title>
  <dc:subject/>
  <dc:creator>Lam Nguyen</dc:creator>
  <cp:keywords/>
  <dc:description/>
  <cp:lastModifiedBy>Lam Nguyen</cp:lastModifiedBy>
  <cp:revision>34</cp:revision>
  <cp:lastPrinted>2018-10-30T20:37:12Z</cp:lastPrinted>
  <dcterms:created xsi:type="dcterms:W3CDTF">2021-02-03T14:23:54Z</dcterms:created>
  <dcterms:modified xsi:type="dcterms:W3CDTF">2021-02-11T09:37:02Z</dcterms:modified>
  <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1628964</vt:lpwstr>
  </property>
  <property fmtid="{D5CDD505-2E9C-101B-9397-08002B2CF9AE}" pid="3" name="NXPowerLiteSettings">
    <vt:lpwstr>C9000A38044001</vt:lpwstr>
  </property>
  <property fmtid="{D5CDD505-2E9C-101B-9397-08002B2CF9AE}" pid="4" name="NXPowerLiteVersion">
    <vt:lpwstr>D7.1.14</vt:lpwstr>
  </property>
  <property fmtid="{D5CDD505-2E9C-101B-9397-08002B2CF9AE}" pid="5" name="PPT">
    <vt:lpwstr>Hello</vt:lpwstr>
  </property>
  <property fmtid="{D5CDD505-2E9C-101B-9397-08002B2CF9AE}" pid="6" name="TemplateVersion">
    <vt:lpwstr>4</vt:lpwstr>
  </property>
  <property fmtid="{D5CDD505-2E9C-101B-9397-08002B2CF9AE}" pid="7" name="TemplateLastEdited">
    <vt:lpwstr>2020-12-01 10:45 PM</vt:lpwstr>
  </property>
  <property fmtid="{D5CDD505-2E9C-101B-9397-08002B2CF9AE}" pid="8" name="TemplateCreated">
    <vt:lpwstr>2019-02-27 01:18 PM</vt:lpwstr>
  </property>
</Properties>
</file>