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12"/>
  </p:notesMasterIdLst>
  <p:handoutMasterIdLst>
    <p:handoutMasterId r:id="rId13"/>
  </p:handoutMasterIdLst>
  <p:sldIdLst>
    <p:sldId id="256" r:id="rId3"/>
    <p:sldId id="3701" r:id="rId4"/>
    <p:sldId id="3703" r:id="rId5"/>
    <p:sldId id="3704" r:id="rId6"/>
    <p:sldId id="3705" r:id="rId7"/>
    <p:sldId id="3702" r:id="rId8"/>
    <p:sldId id="3706" r:id="rId9"/>
    <p:sldId id="3707" r:id="rId10"/>
    <p:sldId id="3708" r:id="rId11"/>
  </p:sldIdLst>
  <p:sldSz cx="12192000" cy="6858000"/>
  <p:notesSz cx="7102475" cy="9388475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21" autoAdjust="0"/>
  </p:normalViewPr>
  <p:slideViewPr>
    <p:cSldViewPr snapToGrid="0" snapToObjects="1">
      <p:cViewPr varScale="1">
        <p:scale>
          <a:sx n="60" d="100"/>
          <a:sy n="60" d="100"/>
        </p:scale>
        <p:origin x="96" y="12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4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4 February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4 February 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5.emf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oleObject" Target="../embeddings/oleObject9.bin"/><Relationship Id="rId2" Type="http://schemas.openxmlformats.org/officeDocument/2006/relationships/tags" Target="../tags/tag101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10" Type="http://schemas.openxmlformats.org/officeDocument/2006/relationships/tags" Target="../tags/tag109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image" Target="../media/image1.emf"/><Relationship Id="rId2" Type="http://schemas.openxmlformats.org/officeDocument/2006/relationships/tags" Target="../tags/tag11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40.xml"/><Relationship Id="rId7" Type="http://schemas.openxmlformats.org/officeDocument/2006/relationships/image" Target="../media/image2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2.emf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6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169.xml"/><Relationship Id="rId11" Type="http://schemas.openxmlformats.org/officeDocument/2006/relationships/image" Target="../media/image7.png"/><Relationship Id="rId5" Type="http://schemas.openxmlformats.org/officeDocument/2006/relationships/tags" Target="../tags/tag16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2" Type="http://schemas.openxmlformats.org/officeDocument/2006/relationships/tags" Target="../tags/tag173.xml"/><Relationship Id="rId1" Type="http://schemas.openxmlformats.org/officeDocument/2006/relationships/vmlDrawing" Target="../drawings/vmlDrawing14.vml"/><Relationship Id="rId6" Type="http://schemas.openxmlformats.org/officeDocument/2006/relationships/tags" Target="../tags/tag177.xml"/><Relationship Id="rId11" Type="http://schemas.openxmlformats.org/officeDocument/2006/relationships/image" Target="../media/image1.emf"/><Relationship Id="rId5" Type="http://schemas.openxmlformats.org/officeDocument/2006/relationships/tags" Target="../tags/tag176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175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4.emf"/><Relationship Id="rId4" Type="http://schemas.openxmlformats.org/officeDocument/2006/relationships/tags" Target="../tags/tag190.xml"/><Relationship Id="rId9" Type="http://schemas.openxmlformats.org/officeDocument/2006/relationships/oleObject" Target="../embeddings/oleObject15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98.xml"/><Relationship Id="rId11" Type="http://schemas.openxmlformats.org/officeDocument/2006/relationships/image" Target="../media/image4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1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image" Target="../media/image1.emf"/><Relationship Id="rId2" Type="http://schemas.openxmlformats.org/officeDocument/2006/relationships/tags" Target="../tags/tag201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17.v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tags" Target="../tags/tag225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image" Target="../media/image1.emf"/><Relationship Id="rId2" Type="http://schemas.openxmlformats.org/officeDocument/2006/relationships/tags" Target="../tags/tag214.xml"/><Relationship Id="rId16" Type="http://schemas.openxmlformats.org/officeDocument/2006/relationships/oleObject" Target="../embeddings/oleObject18.bin"/><Relationship Id="rId1" Type="http://schemas.openxmlformats.org/officeDocument/2006/relationships/vmlDrawing" Target="../drawings/vmlDrawing18.v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image" Target="../media/image8.emf"/><Relationship Id="rId2" Type="http://schemas.openxmlformats.org/officeDocument/2006/relationships/tags" Target="../tags/tag22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5" Type="http://schemas.openxmlformats.org/officeDocument/2006/relationships/tags" Target="../tags/tag230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5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tags" Target="../tags/tag251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17" Type="http://schemas.openxmlformats.org/officeDocument/2006/relationships/image" Target="../media/image1.emf"/><Relationship Id="rId2" Type="http://schemas.openxmlformats.org/officeDocument/2006/relationships/tags" Target="../tags/tag240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20.v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Relationship Id="rId14" Type="http://schemas.openxmlformats.org/officeDocument/2006/relationships/tags" Target="../tags/tag25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image" Target="../media/image8.emf"/><Relationship Id="rId2" Type="http://schemas.openxmlformats.org/officeDocument/2006/relationships/tags" Target="../tags/tag253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1.v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5" Type="http://schemas.openxmlformats.org/officeDocument/2006/relationships/tags" Target="../tags/tag25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3" Type="http://schemas.openxmlformats.org/officeDocument/2006/relationships/tags" Target="../tags/tag267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image" Target="../media/image8.emf"/><Relationship Id="rId2" Type="http://schemas.openxmlformats.org/officeDocument/2006/relationships/tags" Target="../tags/tag266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22.v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5" Type="http://schemas.openxmlformats.org/officeDocument/2006/relationships/tags" Target="../tags/tag26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74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85.xml"/><Relationship Id="rId13" Type="http://schemas.openxmlformats.org/officeDocument/2006/relationships/tags" Target="../tags/tag290.xml"/><Relationship Id="rId3" Type="http://schemas.openxmlformats.org/officeDocument/2006/relationships/tags" Target="../tags/tag280.xml"/><Relationship Id="rId7" Type="http://schemas.openxmlformats.org/officeDocument/2006/relationships/tags" Target="../tags/tag284.xml"/><Relationship Id="rId12" Type="http://schemas.openxmlformats.org/officeDocument/2006/relationships/tags" Target="../tags/tag289.xml"/><Relationship Id="rId17" Type="http://schemas.openxmlformats.org/officeDocument/2006/relationships/image" Target="../media/image1.emf"/><Relationship Id="rId2" Type="http://schemas.openxmlformats.org/officeDocument/2006/relationships/tags" Target="../tags/tag279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23.vml"/><Relationship Id="rId6" Type="http://schemas.openxmlformats.org/officeDocument/2006/relationships/tags" Target="../tags/tag283.xml"/><Relationship Id="rId11" Type="http://schemas.openxmlformats.org/officeDocument/2006/relationships/tags" Target="../tags/tag288.xml"/><Relationship Id="rId5" Type="http://schemas.openxmlformats.org/officeDocument/2006/relationships/tags" Target="../tags/tag282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87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98.xml"/><Relationship Id="rId13" Type="http://schemas.openxmlformats.org/officeDocument/2006/relationships/tags" Target="../tags/tag303.xml"/><Relationship Id="rId3" Type="http://schemas.openxmlformats.org/officeDocument/2006/relationships/tags" Target="../tags/tag293.xml"/><Relationship Id="rId7" Type="http://schemas.openxmlformats.org/officeDocument/2006/relationships/tags" Target="../tags/tag297.xml"/><Relationship Id="rId12" Type="http://schemas.openxmlformats.org/officeDocument/2006/relationships/tags" Target="../tags/tag302.xml"/><Relationship Id="rId17" Type="http://schemas.openxmlformats.org/officeDocument/2006/relationships/image" Target="../media/image1.emf"/><Relationship Id="rId2" Type="http://schemas.openxmlformats.org/officeDocument/2006/relationships/tags" Target="../tags/tag29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24.vml"/><Relationship Id="rId6" Type="http://schemas.openxmlformats.org/officeDocument/2006/relationships/tags" Target="../tags/tag296.xml"/><Relationship Id="rId11" Type="http://schemas.openxmlformats.org/officeDocument/2006/relationships/tags" Target="../tags/tag301.xml"/><Relationship Id="rId5" Type="http://schemas.openxmlformats.org/officeDocument/2006/relationships/tags" Target="../tags/tag295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00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07.xml"/><Relationship Id="rId7" Type="http://schemas.openxmlformats.org/officeDocument/2006/relationships/tags" Target="../tags/tag311.xml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5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17.xml"/><Relationship Id="rId7" Type="http://schemas.openxmlformats.org/officeDocument/2006/relationships/oleObject" Target="../embeddings/oleObject25.bin"/><Relationship Id="rId2" Type="http://schemas.openxmlformats.org/officeDocument/2006/relationships/tags" Target="../tags/tag31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18.xml"/><Relationship Id="rId9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.emf"/><Relationship Id="rId4" Type="http://schemas.openxmlformats.org/officeDocument/2006/relationships/tags" Target="../tags/tag50.xml"/><Relationship Id="rId9" Type="http://schemas.openxmlformats.org/officeDocument/2006/relationships/oleObject" Target="../embeddings/oleObject4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.vml"/><Relationship Id="rId6" Type="http://schemas.openxmlformats.org/officeDocument/2006/relationships/tags" Target="../tags/tag58.xml"/><Relationship Id="rId11" Type="http://schemas.openxmlformats.org/officeDocument/2006/relationships/image" Target="../media/image4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5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9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1.emf"/><Relationship Id="rId2" Type="http://schemas.openxmlformats.org/officeDocument/2006/relationships/tags" Target="../tags/tag74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7.v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1.emf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oleObject" Target="../embeddings/oleObject8.bin"/><Relationship Id="rId2" Type="http://schemas.openxmlformats.org/officeDocument/2006/relationships/tags" Target="../tags/tag8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9144" y="893"/>
            <a:ext cx="12192000" cy="6856213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5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14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0" y="893"/>
            <a:ext cx="12192000" cy="6856213"/>
          </a:xfrm>
          <a:prstGeom prst="rect">
            <a:avLst/>
          </a:prstGeom>
        </p:spPr>
      </p:pic>
      <p:grpSp>
        <p:nvGrpSpPr>
          <p:cNvPr id="16" name="LogoImage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32271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538860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14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6252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59269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781094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315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4672584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4672584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2743200"/>
            <a:ext cx="3465576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48018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0418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>
            <a:cxnSpLocks/>
          </p:cNvCxnSpPr>
          <p:nvPr userDrawn="1">
            <p:custDataLst>
              <p:tags r:id="rId7"/>
            </p:custDataLst>
          </p:nvPr>
        </p:nvCxnSpPr>
        <p:spPr bwMode="black"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54736" y="2743200"/>
            <a:ext cx="2514600" cy="770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610467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15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48.xml"/><Relationship Id="rId39" Type="http://schemas.openxmlformats.org/officeDocument/2006/relationships/tags" Target="../tags/tag161.xml"/><Relationship Id="rId21" Type="http://schemas.openxmlformats.org/officeDocument/2006/relationships/tags" Target="../tags/tag143.xml"/><Relationship Id="rId34" Type="http://schemas.openxmlformats.org/officeDocument/2006/relationships/tags" Target="../tags/tag156.xml"/><Relationship Id="rId42" Type="http://schemas.openxmlformats.org/officeDocument/2006/relationships/tags" Target="../tags/tag164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42.xml"/><Relationship Id="rId29" Type="http://schemas.openxmlformats.org/officeDocument/2006/relationships/tags" Target="../tags/tag151.xml"/><Relationship Id="rId41" Type="http://schemas.openxmlformats.org/officeDocument/2006/relationships/tags" Target="../tags/tag16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6.xml"/><Relationship Id="rId32" Type="http://schemas.openxmlformats.org/officeDocument/2006/relationships/tags" Target="../tags/tag154.xml"/><Relationship Id="rId37" Type="http://schemas.openxmlformats.org/officeDocument/2006/relationships/tags" Target="../tags/tag159.xml"/><Relationship Id="rId40" Type="http://schemas.openxmlformats.org/officeDocument/2006/relationships/tags" Target="../tags/tag16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45.xml"/><Relationship Id="rId28" Type="http://schemas.openxmlformats.org/officeDocument/2006/relationships/tags" Target="../tags/tag150.xml"/><Relationship Id="rId36" Type="http://schemas.openxmlformats.org/officeDocument/2006/relationships/tags" Target="../tags/tag158.xml"/><Relationship Id="rId10" Type="http://schemas.openxmlformats.org/officeDocument/2006/relationships/slideLayout" Target="../slideLayouts/slideLayout24.xml"/><Relationship Id="rId19" Type="http://schemas.openxmlformats.org/officeDocument/2006/relationships/vmlDrawing" Target="../drawings/vmlDrawing12.vml"/><Relationship Id="rId31" Type="http://schemas.openxmlformats.org/officeDocument/2006/relationships/tags" Target="../tags/tag153.xml"/><Relationship Id="rId44" Type="http://schemas.openxmlformats.org/officeDocument/2006/relationships/image" Target="../media/image2.emf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4.xml"/><Relationship Id="rId27" Type="http://schemas.openxmlformats.org/officeDocument/2006/relationships/tags" Target="../tags/tag149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43" Type="http://schemas.openxmlformats.org/officeDocument/2006/relationships/oleObject" Target="../embeddings/oleObject12.bin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47.xml"/><Relationship Id="rId33" Type="http://schemas.openxmlformats.org/officeDocument/2006/relationships/tags" Target="../tags/tag155.xml"/><Relationship Id="rId38" Type="http://schemas.openxmlformats.org/officeDocument/2006/relationships/tags" Target="../tags/tag1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538187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think-cell Slide" r:id="rId43" imgW="344" imgH="344" progId="TCLayout.ActiveDocument.1">
                  <p:embed/>
                </p:oleObj>
              </mc:Choice>
              <mc:Fallback>
                <p:oleObj name="think-cell Slide" r:id="rId43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5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6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3" r:id="rId12"/>
    <p:sldLayoutId id="2147483884" r:id="rId13"/>
    <p:sldLayoutId id="2147483885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2" Type="http://schemas.openxmlformats.org/officeDocument/2006/relationships/tags" Target="../tags/tag319.xml"/><Relationship Id="rId1" Type="http://schemas.openxmlformats.org/officeDocument/2006/relationships/vmlDrawing" Target="../drawings/vmlDrawing26.v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10" Type="http://schemas.openxmlformats.org/officeDocument/2006/relationships/image" Target="../media/image5.emf"/><Relationship Id="rId4" Type="http://schemas.openxmlformats.org/officeDocument/2006/relationships/tags" Target="../tags/tag321.xml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31.xml"/><Relationship Id="rId13" Type="http://schemas.openxmlformats.org/officeDocument/2006/relationships/oleObject" Target="../embeddings/oleObject27.bin"/><Relationship Id="rId18" Type="http://schemas.openxmlformats.org/officeDocument/2006/relationships/slide" Target="slide9.xml"/><Relationship Id="rId3" Type="http://schemas.openxmlformats.org/officeDocument/2006/relationships/tags" Target="../tags/tag326.xml"/><Relationship Id="rId7" Type="http://schemas.openxmlformats.org/officeDocument/2006/relationships/tags" Target="../tags/tag330.xml"/><Relationship Id="rId12" Type="http://schemas.openxmlformats.org/officeDocument/2006/relationships/slideLayout" Target="../slideLayouts/slideLayout3.xml"/><Relationship Id="rId17" Type="http://schemas.openxmlformats.org/officeDocument/2006/relationships/slide" Target="slide8.xml"/><Relationship Id="rId2" Type="http://schemas.openxmlformats.org/officeDocument/2006/relationships/tags" Target="../tags/tag325.xml"/><Relationship Id="rId16" Type="http://schemas.openxmlformats.org/officeDocument/2006/relationships/slide" Target="slide7.xml"/><Relationship Id="rId1" Type="http://schemas.openxmlformats.org/officeDocument/2006/relationships/vmlDrawing" Target="../drawings/vmlDrawing27.vml"/><Relationship Id="rId6" Type="http://schemas.openxmlformats.org/officeDocument/2006/relationships/tags" Target="../tags/tag329.xml"/><Relationship Id="rId11" Type="http://schemas.openxmlformats.org/officeDocument/2006/relationships/tags" Target="../tags/tag334.xml"/><Relationship Id="rId5" Type="http://schemas.openxmlformats.org/officeDocument/2006/relationships/tags" Target="../tags/tag328.xml"/><Relationship Id="rId15" Type="http://schemas.openxmlformats.org/officeDocument/2006/relationships/slide" Target="slide6.xml"/><Relationship Id="rId10" Type="http://schemas.openxmlformats.org/officeDocument/2006/relationships/tags" Target="../tags/tag333.xml"/><Relationship Id="rId4" Type="http://schemas.openxmlformats.org/officeDocument/2006/relationships/tags" Target="../tags/tag327.xml"/><Relationship Id="rId9" Type="http://schemas.openxmlformats.org/officeDocument/2006/relationships/tags" Target="../tags/tag332.xml"/><Relationship Id="rId1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41.xml"/><Relationship Id="rId13" Type="http://schemas.openxmlformats.org/officeDocument/2006/relationships/oleObject" Target="../embeddings/oleObject28.bin"/><Relationship Id="rId18" Type="http://schemas.openxmlformats.org/officeDocument/2006/relationships/slide" Target="slide9.xml"/><Relationship Id="rId3" Type="http://schemas.openxmlformats.org/officeDocument/2006/relationships/tags" Target="../tags/tag336.xml"/><Relationship Id="rId7" Type="http://schemas.openxmlformats.org/officeDocument/2006/relationships/tags" Target="../tags/tag340.xml"/><Relationship Id="rId12" Type="http://schemas.openxmlformats.org/officeDocument/2006/relationships/slideLayout" Target="../slideLayouts/slideLayout3.xml"/><Relationship Id="rId17" Type="http://schemas.openxmlformats.org/officeDocument/2006/relationships/slide" Target="slide8.xml"/><Relationship Id="rId2" Type="http://schemas.openxmlformats.org/officeDocument/2006/relationships/tags" Target="../tags/tag335.xml"/><Relationship Id="rId16" Type="http://schemas.openxmlformats.org/officeDocument/2006/relationships/slide" Target="slide7.xml"/><Relationship Id="rId1" Type="http://schemas.openxmlformats.org/officeDocument/2006/relationships/vmlDrawing" Target="../drawings/vmlDrawing28.vml"/><Relationship Id="rId6" Type="http://schemas.openxmlformats.org/officeDocument/2006/relationships/tags" Target="../tags/tag339.xml"/><Relationship Id="rId11" Type="http://schemas.openxmlformats.org/officeDocument/2006/relationships/tags" Target="../tags/tag344.xml"/><Relationship Id="rId5" Type="http://schemas.openxmlformats.org/officeDocument/2006/relationships/tags" Target="../tags/tag338.xml"/><Relationship Id="rId15" Type="http://schemas.openxmlformats.org/officeDocument/2006/relationships/slide" Target="slide2.xml"/><Relationship Id="rId10" Type="http://schemas.openxmlformats.org/officeDocument/2006/relationships/tags" Target="../tags/tag343.xml"/><Relationship Id="rId4" Type="http://schemas.openxmlformats.org/officeDocument/2006/relationships/tags" Target="../tags/tag337.xml"/><Relationship Id="rId9" Type="http://schemas.openxmlformats.org/officeDocument/2006/relationships/tags" Target="../tags/tag342.xml"/><Relationship Id="rId1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oleObject" Target="../embeddings/oleObject29.bin"/><Relationship Id="rId18" Type="http://schemas.openxmlformats.org/officeDocument/2006/relationships/slide" Target="slide9.xml"/><Relationship Id="rId3" Type="http://schemas.openxmlformats.org/officeDocument/2006/relationships/tags" Target="../tags/tag346.xml"/><Relationship Id="rId7" Type="http://schemas.openxmlformats.org/officeDocument/2006/relationships/tags" Target="../tags/tag350.xml"/><Relationship Id="rId12" Type="http://schemas.openxmlformats.org/officeDocument/2006/relationships/slideLayout" Target="../slideLayouts/slideLayout3.xml"/><Relationship Id="rId17" Type="http://schemas.openxmlformats.org/officeDocument/2006/relationships/slide" Target="slide8.xml"/><Relationship Id="rId2" Type="http://schemas.openxmlformats.org/officeDocument/2006/relationships/tags" Target="../tags/tag345.xml"/><Relationship Id="rId16" Type="http://schemas.openxmlformats.org/officeDocument/2006/relationships/slide" Target="slide6.xml"/><Relationship Id="rId1" Type="http://schemas.openxmlformats.org/officeDocument/2006/relationships/vmlDrawing" Target="../drawings/vmlDrawing29.vml"/><Relationship Id="rId6" Type="http://schemas.openxmlformats.org/officeDocument/2006/relationships/tags" Target="../tags/tag349.xml"/><Relationship Id="rId11" Type="http://schemas.openxmlformats.org/officeDocument/2006/relationships/tags" Target="../tags/tag354.xml"/><Relationship Id="rId5" Type="http://schemas.openxmlformats.org/officeDocument/2006/relationships/tags" Target="../tags/tag348.xml"/><Relationship Id="rId15" Type="http://schemas.openxmlformats.org/officeDocument/2006/relationships/slide" Target="slide2.xml"/><Relationship Id="rId10" Type="http://schemas.openxmlformats.org/officeDocument/2006/relationships/tags" Target="../tags/tag353.xml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61.xml"/><Relationship Id="rId13" Type="http://schemas.openxmlformats.org/officeDocument/2006/relationships/oleObject" Target="../embeddings/oleObject30.bin"/><Relationship Id="rId18" Type="http://schemas.openxmlformats.org/officeDocument/2006/relationships/slide" Target="slide9.xml"/><Relationship Id="rId3" Type="http://schemas.openxmlformats.org/officeDocument/2006/relationships/tags" Target="../tags/tag356.xml"/><Relationship Id="rId7" Type="http://schemas.openxmlformats.org/officeDocument/2006/relationships/tags" Target="../tags/tag360.xml"/><Relationship Id="rId12" Type="http://schemas.openxmlformats.org/officeDocument/2006/relationships/slideLayout" Target="../slideLayouts/slideLayout3.xml"/><Relationship Id="rId17" Type="http://schemas.openxmlformats.org/officeDocument/2006/relationships/slide" Target="slide7.xml"/><Relationship Id="rId2" Type="http://schemas.openxmlformats.org/officeDocument/2006/relationships/tags" Target="../tags/tag355.xml"/><Relationship Id="rId16" Type="http://schemas.openxmlformats.org/officeDocument/2006/relationships/slide" Target="slide6.xml"/><Relationship Id="rId1" Type="http://schemas.openxmlformats.org/officeDocument/2006/relationships/vmlDrawing" Target="../drawings/vmlDrawing30.vml"/><Relationship Id="rId6" Type="http://schemas.openxmlformats.org/officeDocument/2006/relationships/tags" Target="../tags/tag359.xml"/><Relationship Id="rId11" Type="http://schemas.openxmlformats.org/officeDocument/2006/relationships/tags" Target="../tags/tag364.xml"/><Relationship Id="rId5" Type="http://schemas.openxmlformats.org/officeDocument/2006/relationships/tags" Target="../tags/tag358.xml"/><Relationship Id="rId15" Type="http://schemas.openxmlformats.org/officeDocument/2006/relationships/slide" Target="slide2.xml"/><Relationship Id="rId10" Type="http://schemas.openxmlformats.org/officeDocument/2006/relationships/tags" Target="../tags/tag363.xml"/><Relationship Id="rId4" Type="http://schemas.openxmlformats.org/officeDocument/2006/relationships/tags" Target="../tags/tag357.xml"/><Relationship Id="rId9" Type="http://schemas.openxmlformats.org/officeDocument/2006/relationships/tags" Target="../tags/tag362.xml"/><Relationship Id="rId1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71.xml"/><Relationship Id="rId13" Type="http://schemas.openxmlformats.org/officeDocument/2006/relationships/oleObject" Target="../embeddings/oleObject31.bin"/><Relationship Id="rId18" Type="http://schemas.openxmlformats.org/officeDocument/2006/relationships/slide" Target="slide8.xml"/><Relationship Id="rId3" Type="http://schemas.openxmlformats.org/officeDocument/2006/relationships/tags" Target="../tags/tag366.xml"/><Relationship Id="rId7" Type="http://schemas.openxmlformats.org/officeDocument/2006/relationships/tags" Target="../tags/tag370.xml"/><Relationship Id="rId12" Type="http://schemas.openxmlformats.org/officeDocument/2006/relationships/slideLayout" Target="../slideLayouts/slideLayout3.xml"/><Relationship Id="rId17" Type="http://schemas.openxmlformats.org/officeDocument/2006/relationships/slide" Target="slide7.xml"/><Relationship Id="rId2" Type="http://schemas.openxmlformats.org/officeDocument/2006/relationships/tags" Target="../tags/tag365.xml"/><Relationship Id="rId16" Type="http://schemas.openxmlformats.org/officeDocument/2006/relationships/slide" Target="slide6.xml"/><Relationship Id="rId1" Type="http://schemas.openxmlformats.org/officeDocument/2006/relationships/vmlDrawing" Target="../drawings/vmlDrawing31.vml"/><Relationship Id="rId6" Type="http://schemas.openxmlformats.org/officeDocument/2006/relationships/tags" Target="../tags/tag369.xml"/><Relationship Id="rId11" Type="http://schemas.openxmlformats.org/officeDocument/2006/relationships/tags" Target="../tags/tag374.xml"/><Relationship Id="rId5" Type="http://schemas.openxmlformats.org/officeDocument/2006/relationships/tags" Target="../tags/tag368.xml"/><Relationship Id="rId15" Type="http://schemas.openxmlformats.org/officeDocument/2006/relationships/slide" Target="slide2.xml"/><Relationship Id="rId10" Type="http://schemas.openxmlformats.org/officeDocument/2006/relationships/tags" Target="../tags/tag373.xml"/><Relationship Id="rId4" Type="http://schemas.openxmlformats.org/officeDocument/2006/relationships/tags" Target="../tags/tag367.xml"/><Relationship Id="rId9" Type="http://schemas.openxmlformats.org/officeDocument/2006/relationships/tags" Target="../tags/tag372.xml"/><Relationship Id="rId1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FC82A3A-0A2D-4C91-9164-E53833C359F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17283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think-cell Slide" r:id="rId9" imgW="572" imgH="588" progId="TCLayout.ActiveDocument.1">
                  <p:embed/>
                </p:oleObj>
              </mc:Choice>
              <mc:Fallback>
                <p:oleObj name="think-cell Slide" r:id="rId9" imgW="572" imgH="588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FC82A3A-0A2D-4C91-9164-E53833C359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108DE052-9238-470A-B7A3-D8EB461E3C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44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ClientLogo">
            <a:extLst>
              <a:ext uri="{FF2B5EF4-FFF2-40B4-BE49-F238E27FC236}">
                <a16:creationId xmlns:a16="http://schemas.microsoft.com/office/drawing/2014/main" id="{65325749-7AAF-48BD-98A6-4CB5E7984FC3}"/>
              </a:ext>
            </a:extLst>
          </p:cNvPr>
          <p:cNvSpPr>
            <a:spLocks noGrp="1"/>
          </p:cNvSpPr>
          <p:nvPr>
            <p:ph type="pic" sz="quarter" idx="14"/>
            <p:custDataLst>
              <p:tags r:id="rId4"/>
            </p:custDataLst>
          </p:nvPr>
        </p:nvSpPr>
        <p:spPr/>
      </p:sp>
      <p:sp>
        <p:nvSpPr>
          <p:cNvPr id="12" name="Documenttype">
            <a:extLst>
              <a:ext uri="{FF2B5EF4-FFF2-40B4-BE49-F238E27FC236}">
                <a16:creationId xmlns:a16="http://schemas.microsoft.com/office/drawing/2014/main" id="{9D5E38D1-D534-4062-B982-941B1C9C18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20BEFABD-F324-4FAB-9070-4ABF9FDF650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A5D4630-F7DD-45DE-8B28-13C4C3DDAD21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Maintaining a failover cluster</a:t>
            </a:r>
          </a:p>
        </p:txBody>
      </p:sp>
    </p:spTree>
    <p:extLst>
      <p:ext uri="{BB962C8B-B14F-4D97-AF65-F5344CB8AC3E}">
        <p14:creationId xmlns:p14="http://schemas.microsoft.com/office/powerpoint/2010/main" val="30958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55003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think-cell Slide" r:id="rId13" imgW="186" imgH="179" progId="TCLayout.ActiveDocument.1">
                  <p:embed/>
                </p:oleObj>
              </mc:Choice>
              <mc:Fallback>
                <p:oleObj name="think-cell Slide" r:id="rId13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82AEE39-3421-4C0F-A7FC-FEAA573230D0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2411413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2"/>
                </a:solidFill>
              </a:rPr>
              <a:t>Monitoring </a:t>
            </a:r>
            <a:r>
              <a:rPr lang="en-US" b="1">
                <a:solidFill>
                  <a:schemeClr val="tx2"/>
                </a:solidFill>
              </a:rPr>
              <a:t>Failover clusters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4" name="Text Placeholder 2">
            <a:hlinkClick r:id="rId15" action="ppaction://hlinksldjump"/>
            <a:extLst>
              <a:ext uri="{FF2B5EF4-FFF2-40B4-BE49-F238E27FC236}">
                <a16:creationId xmlns:a16="http://schemas.microsoft.com/office/drawing/2014/main" id="{0720A1B3-E8E0-40A5-8469-30655102375A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2817813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Backing up and restoring </a:t>
            </a:r>
            <a:r>
              <a:rPr lang="en-US" altLang="en-US"/>
              <a:t>failover-cluster configuration</a:t>
            </a:r>
            <a:endParaRPr lang="en-US" dirty="0"/>
          </a:p>
        </p:txBody>
      </p:sp>
      <p:sp>
        <p:nvSpPr>
          <p:cNvPr id="17" name="Text Placeholder 2">
            <a:hlinkClick r:id="rId16" action="ppaction://hlinksldjump"/>
            <a:extLst>
              <a:ext uri="{FF2B5EF4-FFF2-40B4-BE49-F238E27FC236}">
                <a16:creationId xmlns:a16="http://schemas.microsoft.com/office/drawing/2014/main" id="{D7F185B4-9304-4AF0-BCBD-2CF2E604EFF3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78400" y="32258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Maintaining </a:t>
            </a:r>
            <a:r>
              <a:rPr lang="en-US" altLang="en-US"/>
              <a:t>failover clusters</a:t>
            </a:r>
            <a:endParaRPr lang="en-US" dirty="0"/>
          </a:p>
        </p:txBody>
      </p:sp>
      <p:sp>
        <p:nvSpPr>
          <p:cNvPr id="23" name="Text Placeholder 2">
            <a:hlinkClick r:id="rId17" action="ppaction://hlinksldjump"/>
            <a:extLst>
              <a:ext uri="{FF2B5EF4-FFF2-40B4-BE49-F238E27FC236}">
                <a16:creationId xmlns:a16="http://schemas.microsoft.com/office/drawing/2014/main" id="{B13B951B-480D-4BC6-BE3D-6E0976412CE8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978400" y="3632200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2550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Managing cluster-network </a:t>
            </a:r>
            <a:r>
              <a:rPr lang="en-US" altLang="en-US" dirty="0" err="1"/>
              <a:t>hearbeat</a:t>
            </a:r>
            <a:r>
              <a:rPr lang="en-US" altLang="en-US"/>
              <a:t> traffic</a:t>
            </a:r>
            <a:endParaRPr lang="en-US" dirty="0"/>
          </a:p>
        </p:txBody>
      </p:sp>
      <p:sp>
        <p:nvSpPr>
          <p:cNvPr id="27" name="Text Placeholder 2">
            <a:hlinkClick r:id="rId18" action="ppaction://hlinksldjump"/>
            <a:extLst>
              <a:ext uri="{FF2B5EF4-FFF2-40B4-BE49-F238E27FC236}">
                <a16:creationId xmlns:a16="http://schemas.microsoft.com/office/drawing/2014/main" id="{524E1F68-E354-4E61-B67C-74522E3167D1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978400" y="4040188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What is </a:t>
            </a:r>
            <a:r>
              <a:rPr lang="en-US" altLang="en-US"/>
              <a:t>cluster-aware updating?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76BE-86A2-4CCB-8FE2-704BE4E6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BA740-F4BE-41D2-A33D-ABDB59A52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74885-F565-43DD-B387-E57C9020A5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5B12E-BEB4-47C3-AA39-9B4A989ED2DF}"/>
              </a:ext>
            </a:extLst>
          </p:cNvPr>
          <p:cNvSpPr/>
          <p:nvPr/>
        </p:nvSpPr>
        <p:spPr>
          <a:xfrm>
            <a:off x="3689684" y="1284252"/>
            <a:ext cx="7950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"/>
              </a:rPr>
              <a:t>You can use standard Windows Server operating system tools such as </a:t>
            </a:r>
            <a:r>
              <a:rPr lang="en-US" b="1" dirty="0">
                <a:latin typeface="Segoe"/>
              </a:rPr>
              <a:t>Event</a:t>
            </a:r>
          </a:p>
          <a:p>
            <a:r>
              <a:rPr lang="en-US" b="1" dirty="0">
                <a:latin typeface="Segoe"/>
              </a:rPr>
              <a:t>Viewer </a:t>
            </a:r>
            <a:r>
              <a:rPr lang="en-US" dirty="0">
                <a:latin typeface="Segoe"/>
              </a:rPr>
              <a:t>and the </a:t>
            </a:r>
            <a:r>
              <a:rPr lang="en-US" b="1" dirty="0">
                <a:latin typeface="Segoe"/>
              </a:rPr>
              <a:t>Performance and Reliability Monitor </a:t>
            </a:r>
            <a:r>
              <a:rPr lang="en-US" dirty="0">
                <a:latin typeface="Segoe"/>
              </a:rPr>
              <a:t>snap-in to review cluster event logs and performance metrics.</a:t>
            </a:r>
          </a:p>
          <a:p>
            <a:r>
              <a:rPr lang="en-US" dirty="0"/>
              <a:t>You also can use the </a:t>
            </a:r>
            <a:r>
              <a:rPr lang="en-US" b="1" dirty="0"/>
              <a:t>Tracerpt.exe </a:t>
            </a:r>
            <a:r>
              <a:rPr lang="en-US" dirty="0"/>
              <a:t>tool to export data for analysis.</a:t>
            </a:r>
          </a:p>
          <a:p>
            <a:r>
              <a:rPr lang="en-US" dirty="0"/>
              <a:t>You can use the Multipurpose Internet Mail Extension Hypertext Markup</a:t>
            </a:r>
          </a:p>
          <a:p>
            <a:r>
              <a:rPr lang="en-US" dirty="0"/>
              <a:t>Language (MHTML)-formatted cluster configuration reports and the </a:t>
            </a:r>
            <a:r>
              <a:rPr lang="en-US" b="1" dirty="0"/>
              <a:t>Validate a Configuration Wizard </a:t>
            </a:r>
            <a:r>
              <a:rPr lang="en-US" dirty="0"/>
              <a:t>to troubleshoot problems with the cluster configuration and hardware changes.</a:t>
            </a:r>
          </a:p>
        </p:txBody>
      </p:sp>
    </p:spTree>
    <p:extLst>
      <p:ext uri="{BB962C8B-B14F-4D97-AF65-F5344CB8AC3E}">
        <p14:creationId xmlns:p14="http://schemas.microsoft.com/office/powerpoint/2010/main" val="49481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DA9F-B7D7-4B42-BF14-F084D1A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2991F-C197-4D88-BA8D-FFC537C1F5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90A88-C076-44BC-8266-D5A23A281F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855045-A5F5-4991-B5D5-0EA66390DCA0}"/>
              </a:ext>
            </a:extLst>
          </p:cNvPr>
          <p:cNvSpPr/>
          <p:nvPr/>
        </p:nvSpPr>
        <p:spPr>
          <a:xfrm>
            <a:off x="3705731" y="1303240"/>
            <a:ext cx="793458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egoe,Bold"/>
              </a:rPr>
              <a:t>Event Viewer</a:t>
            </a:r>
            <a:br>
              <a:rPr lang="en-US" b="1" dirty="0">
                <a:latin typeface="Segoe,Bold"/>
              </a:rPr>
            </a:br>
            <a:r>
              <a:rPr lang="en-US" b="1" dirty="0">
                <a:latin typeface="Segoe,Bold"/>
              </a:rPr>
              <a:t>Applications and Service Logs\Microsoft\Windows\Failover Clustering Operations </a:t>
            </a:r>
            <a:r>
              <a:rPr lang="en-US" dirty="0">
                <a:latin typeface="Segoe,Bold"/>
              </a:rPr>
              <a:t>log.</a:t>
            </a:r>
            <a:br>
              <a:rPr lang="en-US" dirty="0">
                <a:latin typeface="Segoe,Bold"/>
              </a:rPr>
            </a:br>
            <a:r>
              <a:rPr lang="en-US" dirty="0">
                <a:latin typeface="Segoe,Bold"/>
              </a:rPr>
              <a:t>T</a:t>
            </a:r>
            <a:r>
              <a:rPr lang="en-US" dirty="0"/>
              <a:t>he Failover Cluster Management snap-in has a </a:t>
            </a:r>
            <a:r>
              <a:rPr lang="en-US" b="1" dirty="0"/>
              <a:t>Cluster Events </a:t>
            </a:r>
            <a:r>
              <a:rPr lang="en-US" dirty="0"/>
              <a:t>option that allows you to view and filter events across all cluster nodes. This feature is helpful in correlating events across cluster nodes.</a:t>
            </a:r>
            <a:br>
              <a:rPr lang="en-US" dirty="0"/>
            </a:br>
            <a:r>
              <a:rPr lang="en-US" dirty="0"/>
              <a:t>The Failover Cluster Management snap-in also provides a </a:t>
            </a:r>
            <a:r>
              <a:rPr lang="en-US" b="1" dirty="0"/>
              <a:t>Recent Cluster Events </a:t>
            </a:r>
            <a:r>
              <a:rPr lang="en-US" dirty="0"/>
              <a:t>option that queries all the Error and Warning events from all the cluster nodes in the last 24 hours.</a:t>
            </a:r>
            <a:br>
              <a:rPr lang="en-US" dirty="0"/>
            </a:br>
            <a:r>
              <a:rPr lang="en-US" dirty="0"/>
              <a:t>Debug and Analytic logs: Modify the view on the top menu by selecting the </a:t>
            </a:r>
            <a:r>
              <a:rPr lang="en-US" b="1" dirty="0"/>
              <a:t>Show Analytic and Debug Logs </a:t>
            </a:r>
            <a:r>
              <a:rPr lang="en-US" dirty="0"/>
              <a:t>options.</a:t>
            </a:r>
          </a:p>
        </p:txBody>
      </p:sp>
    </p:spTree>
    <p:extLst>
      <p:ext uri="{BB962C8B-B14F-4D97-AF65-F5344CB8AC3E}">
        <p14:creationId xmlns:p14="http://schemas.microsoft.com/office/powerpoint/2010/main" val="233325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7699-C87C-4114-BB37-60E4E5F0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C536-E350-4F9C-8783-B39CDDAC8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D8C9B-C811-4D1E-91A0-65E12AB115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9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7246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8" name="think-cell Slide" r:id="rId13" imgW="186" imgH="179" progId="TCLayout.ActiveDocument.1">
                  <p:embed/>
                </p:oleObj>
              </mc:Choice>
              <mc:Fallback>
                <p:oleObj name="think-cell Slide" r:id="rId13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2">
            <a:hlinkClick r:id="rId15" action="ppaction://hlinksldjump"/>
            <a:extLst>
              <a:ext uri="{FF2B5EF4-FFF2-40B4-BE49-F238E27FC236}">
                <a16:creationId xmlns:a16="http://schemas.microsoft.com/office/drawing/2014/main" id="{B360B583-455C-2E43-BB6A-DB82A9F269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2411413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Monitoring Failover clusters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0AC5BD1-403F-D340-A4EA-159E4D09791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2817813"/>
            <a:ext cx="6661150" cy="407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2"/>
                </a:solidFill>
              </a:rPr>
              <a:t>Backing up and restoring failover-cluster configuration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 Placeholder 2">
            <a:hlinkClick r:id="rId16" action="ppaction://hlinksldjump"/>
            <a:extLst>
              <a:ext uri="{FF2B5EF4-FFF2-40B4-BE49-F238E27FC236}">
                <a16:creationId xmlns:a16="http://schemas.microsoft.com/office/drawing/2014/main" id="{3F2E9682-1B51-4365-AFD3-08EF35948D4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78400" y="32258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Maintaining failover clusters</a:t>
            </a:r>
            <a:endParaRPr lang="en-US" dirty="0"/>
          </a:p>
        </p:txBody>
      </p:sp>
      <p:sp>
        <p:nvSpPr>
          <p:cNvPr id="12" name="Text Placeholder 2">
            <a:hlinkClick r:id="rId17" action="ppaction://hlinksldjump"/>
            <a:extLst>
              <a:ext uri="{FF2B5EF4-FFF2-40B4-BE49-F238E27FC236}">
                <a16:creationId xmlns:a16="http://schemas.microsoft.com/office/drawing/2014/main" id="{CC7D316F-2FEA-4B39-A754-2450719287EE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978400" y="3632200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2550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Managing cluster-network </a:t>
            </a:r>
            <a:r>
              <a:rPr lang="en-US" altLang="en-US" dirty="0" err="1"/>
              <a:t>hearbeat</a:t>
            </a:r>
            <a:r>
              <a:rPr lang="en-US" altLang="en-US" dirty="0"/>
              <a:t> traffic</a:t>
            </a:r>
            <a:endParaRPr lang="en-US" dirty="0"/>
          </a:p>
        </p:txBody>
      </p:sp>
      <p:sp>
        <p:nvSpPr>
          <p:cNvPr id="13" name="Text Placeholder 2">
            <a:hlinkClick r:id="rId18" action="ppaction://hlinksldjump"/>
            <a:extLst>
              <a:ext uri="{FF2B5EF4-FFF2-40B4-BE49-F238E27FC236}">
                <a16:creationId xmlns:a16="http://schemas.microsoft.com/office/drawing/2014/main" id="{18A1184C-B7E8-43D5-B955-16544AD29B7D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978400" y="4040188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What is cluster-aware updating?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10571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think-cell Slide" r:id="rId13" imgW="186" imgH="179" progId="TCLayout.ActiveDocument.1">
                  <p:embed/>
                </p:oleObj>
              </mc:Choice>
              <mc:Fallback>
                <p:oleObj name="think-cell Slide" r:id="rId13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2">
            <a:hlinkClick r:id="rId15" action="ppaction://hlinksldjump"/>
            <a:extLst>
              <a:ext uri="{FF2B5EF4-FFF2-40B4-BE49-F238E27FC236}">
                <a16:creationId xmlns:a16="http://schemas.microsoft.com/office/drawing/2014/main" id="{B360B583-455C-2E43-BB6A-DB82A9F269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2411413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Monitoring Failover clusters</a:t>
            </a:r>
          </a:p>
        </p:txBody>
      </p:sp>
      <p:sp>
        <p:nvSpPr>
          <p:cNvPr id="10" name="Text Placeholder 2">
            <a:hlinkClick r:id="rId16" action="ppaction://hlinksldjump"/>
            <a:extLst>
              <a:ext uri="{FF2B5EF4-FFF2-40B4-BE49-F238E27FC236}">
                <a16:creationId xmlns:a16="http://schemas.microsoft.com/office/drawing/2014/main" id="{E0AC5BD1-403F-D340-A4EA-159E4D09791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2817813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Backing up and restoring failover-cluster configuration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C9391CC-CCE4-483F-9CD7-A9261B87766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78400" y="3225800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2"/>
                </a:solidFill>
              </a:rPr>
              <a:t>Maintaining </a:t>
            </a:r>
            <a:r>
              <a:rPr lang="en-US" altLang="en-US" b="1">
                <a:solidFill>
                  <a:schemeClr val="tx2"/>
                </a:solidFill>
              </a:rPr>
              <a:t>failover clusters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 Placeholder 2">
            <a:hlinkClick r:id="rId17" action="ppaction://hlinksldjump"/>
            <a:extLst>
              <a:ext uri="{FF2B5EF4-FFF2-40B4-BE49-F238E27FC236}">
                <a16:creationId xmlns:a16="http://schemas.microsoft.com/office/drawing/2014/main" id="{D23993B1-BF63-49D6-ABA4-00D624B3373C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978400" y="3632200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2550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Managing cluster-network </a:t>
            </a:r>
            <a:r>
              <a:rPr lang="en-US" altLang="en-US" dirty="0" err="1"/>
              <a:t>hearbeat</a:t>
            </a:r>
            <a:r>
              <a:rPr lang="en-US" altLang="en-US"/>
              <a:t> traffic</a:t>
            </a:r>
            <a:endParaRPr lang="en-US" dirty="0"/>
          </a:p>
        </p:txBody>
      </p:sp>
      <p:sp>
        <p:nvSpPr>
          <p:cNvPr id="23" name="Text Placeholder 2">
            <a:hlinkClick r:id="rId18" action="ppaction://hlinksldjump"/>
            <a:extLst>
              <a:ext uri="{FF2B5EF4-FFF2-40B4-BE49-F238E27FC236}">
                <a16:creationId xmlns:a16="http://schemas.microsoft.com/office/drawing/2014/main" id="{9B568884-9E64-43B0-90AA-D335539C1781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978400" y="4040188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What is </a:t>
            </a:r>
            <a:r>
              <a:rPr lang="en-US" altLang="en-US"/>
              <a:t>cluster-aware updating?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0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13963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7" name="think-cell Slide" r:id="rId13" imgW="186" imgH="179" progId="TCLayout.ActiveDocument.1">
                  <p:embed/>
                </p:oleObj>
              </mc:Choice>
              <mc:Fallback>
                <p:oleObj name="think-cell Slide" r:id="rId13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2">
            <a:hlinkClick r:id="rId15" action="ppaction://hlinksldjump"/>
            <a:extLst>
              <a:ext uri="{FF2B5EF4-FFF2-40B4-BE49-F238E27FC236}">
                <a16:creationId xmlns:a16="http://schemas.microsoft.com/office/drawing/2014/main" id="{B360B583-455C-2E43-BB6A-DB82A9F269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2411413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Monitoring Failover clusters</a:t>
            </a:r>
          </a:p>
        </p:txBody>
      </p:sp>
      <p:sp>
        <p:nvSpPr>
          <p:cNvPr id="10" name="Text Placeholder 2">
            <a:hlinkClick r:id="rId16" action="ppaction://hlinksldjump"/>
            <a:extLst>
              <a:ext uri="{FF2B5EF4-FFF2-40B4-BE49-F238E27FC236}">
                <a16:creationId xmlns:a16="http://schemas.microsoft.com/office/drawing/2014/main" id="{E0AC5BD1-403F-D340-A4EA-159E4D09791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2817813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Backing up and restoring failover-cluster configuration</a:t>
            </a:r>
            <a:endParaRPr lang="en-US" dirty="0"/>
          </a:p>
        </p:txBody>
      </p:sp>
      <p:sp>
        <p:nvSpPr>
          <p:cNvPr id="13" name="Text Placeholder 2">
            <a:hlinkClick r:id="rId17" action="ppaction://hlinksldjump"/>
            <a:extLst>
              <a:ext uri="{FF2B5EF4-FFF2-40B4-BE49-F238E27FC236}">
                <a16:creationId xmlns:a16="http://schemas.microsoft.com/office/drawing/2014/main" id="{8C9391CC-CCE4-483F-9CD7-A9261B87766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78400" y="32258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Maintaining </a:t>
            </a:r>
            <a:r>
              <a:rPr lang="en-US" altLang="en-US"/>
              <a:t>failover clusters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DBCF7-EFF7-4418-94C2-4B01C71DEDE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978400" y="3632200"/>
            <a:ext cx="6661150" cy="407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2550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2"/>
                </a:solidFill>
              </a:rPr>
              <a:t>Managing cluster-network </a:t>
            </a:r>
            <a:r>
              <a:rPr lang="en-US" altLang="en-US" b="1" dirty="0" err="1">
                <a:solidFill>
                  <a:schemeClr val="tx2"/>
                </a:solidFill>
              </a:rPr>
              <a:t>hearbeat</a:t>
            </a:r>
            <a:r>
              <a:rPr lang="en-US" altLang="en-US" b="1">
                <a:solidFill>
                  <a:schemeClr val="tx2"/>
                </a:solidFill>
              </a:rPr>
              <a:t> traffic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1" name="Text Placeholder 2">
            <a:hlinkClick r:id="rId18" action="ppaction://hlinksldjump"/>
            <a:extLst>
              <a:ext uri="{FF2B5EF4-FFF2-40B4-BE49-F238E27FC236}">
                <a16:creationId xmlns:a16="http://schemas.microsoft.com/office/drawing/2014/main" id="{087715A3-D66C-47AB-9BB3-8E3F51A2294F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978400" y="4040188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What is </a:t>
            </a:r>
            <a:r>
              <a:rPr lang="en-US" altLang="en-US"/>
              <a:t>cluster-aware updating?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9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8850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1" name="think-cell Slide" r:id="rId13" imgW="186" imgH="179" progId="TCLayout.ActiveDocument.1">
                  <p:embed/>
                </p:oleObj>
              </mc:Choice>
              <mc:Fallback>
                <p:oleObj name="think-cell Slide" r:id="rId13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731A480-28B5-49FA-8D72-CDE6B30B14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9BFFF79E-437C-4A95-88F8-040A71DCC72A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06563"/>
            <a:ext cx="3813048" cy="346249"/>
          </a:xfrm>
        </p:spPr>
        <p:txBody>
          <a:bodyPr vert="horz">
            <a:sp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F68542A4-BED1-4371-BE4F-3A1D84D342C6}"/>
              </a:ext>
            </a:extLst>
          </p:cNvPr>
          <p:cNvSpPr>
            <a:spLocks noGrp="1"/>
          </p:cNvSpPr>
          <p:nvPr>
            <p:ph type="body" sz="quarter" idx="17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2">
            <a:hlinkClick r:id="rId15" action="ppaction://hlinksldjump"/>
            <a:extLst>
              <a:ext uri="{FF2B5EF4-FFF2-40B4-BE49-F238E27FC236}">
                <a16:creationId xmlns:a16="http://schemas.microsoft.com/office/drawing/2014/main" id="{B360B583-455C-2E43-BB6A-DB82A9F269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4978399" y="2411413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Monitoring Failover clusters</a:t>
            </a:r>
          </a:p>
        </p:txBody>
      </p:sp>
      <p:sp>
        <p:nvSpPr>
          <p:cNvPr id="10" name="Text Placeholder 2">
            <a:hlinkClick r:id="rId16" action="ppaction://hlinksldjump"/>
            <a:extLst>
              <a:ext uri="{FF2B5EF4-FFF2-40B4-BE49-F238E27FC236}">
                <a16:creationId xmlns:a16="http://schemas.microsoft.com/office/drawing/2014/main" id="{E0AC5BD1-403F-D340-A4EA-159E4D09791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978400" y="2817813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2550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Backing up and restoring failover-cluster configuration</a:t>
            </a:r>
            <a:endParaRPr lang="en-US" dirty="0"/>
          </a:p>
        </p:txBody>
      </p:sp>
      <p:sp>
        <p:nvSpPr>
          <p:cNvPr id="13" name="Text Placeholder 2">
            <a:hlinkClick r:id="rId17" action="ppaction://hlinksldjump"/>
            <a:extLst>
              <a:ext uri="{FF2B5EF4-FFF2-40B4-BE49-F238E27FC236}">
                <a16:creationId xmlns:a16="http://schemas.microsoft.com/office/drawing/2014/main" id="{8C9391CC-CCE4-483F-9CD7-A9261B87766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78400" y="3225800"/>
            <a:ext cx="66611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Maintaining </a:t>
            </a:r>
            <a:r>
              <a:rPr lang="en-US" altLang="en-US"/>
              <a:t>failover clusters</a:t>
            </a:r>
            <a:endParaRPr lang="en-US" dirty="0"/>
          </a:p>
        </p:txBody>
      </p:sp>
      <p:sp>
        <p:nvSpPr>
          <p:cNvPr id="16" name="Text Placeholder 2">
            <a:hlinkClick r:id="rId18" action="ppaction://hlinksldjump"/>
            <a:extLst>
              <a:ext uri="{FF2B5EF4-FFF2-40B4-BE49-F238E27FC236}">
                <a16:creationId xmlns:a16="http://schemas.microsoft.com/office/drawing/2014/main" id="{947DBCF7-EFF7-4418-94C2-4B01C71DEDE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978400" y="3632200"/>
            <a:ext cx="666115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80963" tIns="80963" rIns="0" bIns="82550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Managing cluster-network </a:t>
            </a:r>
            <a:r>
              <a:rPr lang="en-US" altLang="en-US" dirty="0" err="1"/>
              <a:t>hearbeat</a:t>
            </a:r>
            <a:r>
              <a:rPr lang="en-US" altLang="en-US"/>
              <a:t> traffic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9EC3C7F-0563-4818-A780-BEC72708CDDB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978400" y="4040188"/>
            <a:ext cx="6661150" cy="40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80963" tIns="80963" rIns="0" bIns="8096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tx2"/>
                </a:solidFill>
              </a:rPr>
              <a:t>What is </a:t>
            </a:r>
            <a:r>
              <a:rPr lang="en-US" altLang="en-US" b="1">
                <a:solidFill>
                  <a:schemeClr val="tx2"/>
                </a:solidFill>
              </a:rPr>
              <a:t>cluster-aware updating?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9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0-12-01 10:45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hlT7lGQomWkE8tnMs3lw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rcqnyD2cTXZmviah7or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zebtLin7kshCRCp3hRyQ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vhunSHOYKoMhsvzDEjUQ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7kcyX4nI2QfRwxqNXK3Xg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A25MFYQWku7QTNKGxemw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sCJPJTwUI5XFqJjlXI9w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MKLZMkNCkeB5EagGWbxw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ZJaioMX1dKWenurIS9Rg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Hm8D3Issz2OswsU92qc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D6xNRbnaxZeOt..rlMk_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sCJPJTwUI5XFqJjlXI9w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MKLZMkNCkeB5EagGWbxw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fbbGNnh_wZ1FWhVDyuB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Am4f.Cz9jcGdsBQY.Gsw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0JGi2msovUrtBG7HQ2Pg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sCJPJTwUI5XFqJjlXI9w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MKLZMkNCkeB5EagGWbxw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fbbGNnh_wZ1FWhVDyuBw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NlqNva0N13_3zaWEuMCA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1Dr4LilY.IevT4dW4eh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EUAPi7_8bdDO2CTelfEA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sCJPJTwUI5XFqJjlXI9w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MKLZMkNCkeB5EagGWbxw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fbbGNnh_wZ1FWhVDyuB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NlqNva0N13_3zaWEuMCA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3UZlpq2yIFr7wuKgvS3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103DBE46-08E4-4D84-A4AE-E9CCBA0593C1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</TotalTime>
  <Words>300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Segoe</vt:lpstr>
      <vt:lpstr>Segoe,Bold</vt:lpstr>
      <vt:lpstr>Arial</vt:lpstr>
      <vt:lpstr>Georgia</vt:lpstr>
      <vt:lpstr>Segoe UI</vt:lpstr>
      <vt:lpstr>Wingdings</vt:lpstr>
      <vt:lpstr>White</vt:lpstr>
      <vt:lpstr>Contrast</vt:lpstr>
      <vt:lpstr>think-cell Slide</vt:lpstr>
      <vt:lpstr>Maintaining a failover cluster</vt:lpstr>
      <vt:lpstr>Agenda</vt:lpstr>
      <vt:lpstr>PowerPoint Presentation</vt:lpstr>
      <vt:lpstr>PowerPoint Presentation</vt:lpstr>
      <vt:lpstr>PowerPoint Presentation</vt:lpstr>
      <vt:lpstr>Agenda</vt:lpstr>
      <vt:lpstr>Agenda</vt:lpstr>
      <vt:lpstr>Agenda</vt:lpstr>
      <vt:lpstr>Agenda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 failover cluster</dc:title>
  <dc:subject/>
  <dc:creator>Lam Nguyen</dc:creator>
  <cp:keywords/>
  <dc:description/>
  <cp:lastModifiedBy>Lam Nguyen</cp:lastModifiedBy>
  <cp:revision>9</cp:revision>
  <cp:lastPrinted>2018-10-30T20:37:12Z</cp:lastPrinted>
  <dcterms:created xsi:type="dcterms:W3CDTF">2021-02-03T16:11:28Z</dcterms:created>
  <dcterms:modified xsi:type="dcterms:W3CDTF">2021-02-04T16:04:23Z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2020-12-01 10:45 PM</vt:lpwstr>
  </property>
  <property fmtid="{D5CDD505-2E9C-101B-9397-08002B2CF9AE}" pid="8" name="TemplateCreated">
    <vt:lpwstr>2019-02-27 01:18 PM</vt:lpwstr>
  </property>
</Properties>
</file>