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70" d="100"/>
          <a:sy n="70" d="100"/>
        </p:scale>
        <p:origin x="5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3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3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5653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Troubleshooting a </a:t>
            </a:r>
            <a:r>
              <a:rPr lang="en-US"/>
              <a:t>failover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428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Troubleshooting a failover cluster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a failover cluster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2021-02-03T16:15:08Z</dcterms:created>
  <dcterms:modified xsi:type="dcterms:W3CDTF">2021-02-03T16:15:44Z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