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864" r:id="rId2"/>
  </p:sldMasterIdLst>
  <p:notesMasterIdLst>
    <p:notesMasterId r:id="rId12"/>
  </p:notesMasterIdLst>
  <p:handoutMasterIdLst>
    <p:handoutMasterId r:id="rId13"/>
  </p:handoutMasterIdLst>
  <p:sldIdLst>
    <p:sldId id="256" r:id="rId3"/>
    <p:sldId id="3701" r:id="rId4"/>
    <p:sldId id="3703" r:id="rId5"/>
    <p:sldId id="3702" r:id="rId6"/>
    <p:sldId id="3705" r:id="rId7"/>
    <p:sldId id="3704" r:id="rId8"/>
    <p:sldId id="3706" r:id="rId9"/>
    <p:sldId id="3707" r:id="rId10"/>
    <p:sldId id="3708" r:id="rId11"/>
  </p:sldIdLst>
  <p:sldSz cx="12192000" cy="6858000"/>
  <p:notesSz cx="7102475" cy="9388475"/>
  <p:custDataLst>
    <p:tags r:id="rId1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A497640-9F12-D0D7-23C7-745A10EB2387}" name="Srikanth Jayarajan" initials="SJ" userId="dMYpSlfjzFcYPEDsXjVgLmU1LCIkAjLNCqtAilE+2dM="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Haley Rich" initials="HR" lastIdx="1" clrIdx="0">
    <p:extLst>
      <p:ext uri="{19B8F6BF-5375-455C-9EA6-DF929625EA0E}">
        <p15:presenceInfo xmlns:p15="http://schemas.microsoft.com/office/powerpoint/2012/main" userId="S-1-5-21-1801674531-1788223648-725345543-1185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D0D0"/>
    <a:srgbClr val="051C2C"/>
    <a:srgbClr val="000000"/>
    <a:srgbClr val="7F7F7F"/>
    <a:srgbClr val="AFC3FF"/>
    <a:srgbClr val="0D3171"/>
    <a:srgbClr val="E6E6E6"/>
    <a:srgbClr val="4D4D4D"/>
    <a:srgbClr val="00A9F4"/>
    <a:srgbClr val="1F40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8" autoAdjust="0"/>
    <p:restoredTop sz="94621" autoAdjust="0"/>
  </p:normalViewPr>
  <p:slideViewPr>
    <p:cSldViewPr snapToGrid="0" snapToObjects="1">
      <p:cViewPr varScale="1">
        <p:scale>
          <a:sx n="60" d="100"/>
          <a:sy n="60" d="100"/>
        </p:scale>
        <p:origin x="96" y="1266"/>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p:cViewPr>
        <p:scale>
          <a:sx n="250" d="100"/>
          <a:sy n="250" d="100"/>
        </p:scale>
        <p:origin x="144" y="14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04BC41E-EAC0-4D88-BA59-21A53C68F870}"/>
              </a:ext>
            </a:extLst>
          </p:cNvPr>
          <p:cNvSpPr>
            <a:spLocks noGrp="1"/>
          </p:cNvSpPr>
          <p:nvPr>
            <p:ph type="hdr" sz="quarter"/>
          </p:nvPr>
        </p:nvSpPr>
        <p:spPr>
          <a:xfrm>
            <a:off x="0" y="0"/>
            <a:ext cx="3078163" cy="469900"/>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0B5C4BB-B13C-4942-8E14-023ED14A3DB8}"/>
              </a:ext>
            </a:extLst>
          </p:cNvPr>
          <p:cNvSpPr>
            <a:spLocks noGrp="1"/>
          </p:cNvSpPr>
          <p:nvPr>
            <p:ph type="dt" sz="quarter" idx="1"/>
          </p:nvPr>
        </p:nvSpPr>
        <p:spPr>
          <a:xfrm>
            <a:off x="4022725" y="0"/>
            <a:ext cx="3078163" cy="469900"/>
          </a:xfrm>
          <a:prstGeom prst="rect">
            <a:avLst/>
          </a:prstGeom>
        </p:spPr>
        <p:txBody>
          <a:bodyPr vert="horz" lIns="91440" tIns="45720" rIns="91440" bIns="45720" rtlCol="0"/>
          <a:lstStyle>
            <a:lvl1pPr algn="r">
              <a:defRPr sz="1200"/>
            </a:lvl1pPr>
          </a:lstStyle>
          <a:p>
            <a:fld id="{A6BD5B6C-20AF-4F0F-889A-7AADC7535123}" type="datetime3">
              <a:rPr lang="en-US" smtClean="0"/>
              <a:t>7 February 2021</a:t>
            </a:fld>
            <a:endParaRPr lang="en-US" dirty="0"/>
          </a:p>
        </p:txBody>
      </p:sp>
      <p:sp>
        <p:nvSpPr>
          <p:cNvPr id="4" name="Footer Placeholder 3">
            <a:extLst>
              <a:ext uri="{FF2B5EF4-FFF2-40B4-BE49-F238E27FC236}">
                <a16:creationId xmlns:a16="http://schemas.microsoft.com/office/drawing/2014/main" id="{78221145-1027-4A39-B15A-DD84A26C2039}"/>
              </a:ext>
            </a:extLst>
          </p:cNvPr>
          <p:cNvSpPr>
            <a:spLocks noGrp="1"/>
          </p:cNvSpPr>
          <p:nvPr>
            <p:ph type="ftr" sz="quarter" idx="2"/>
          </p:nvPr>
        </p:nvSpPr>
        <p:spPr>
          <a:xfrm>
            <a:off x="0" y="8918575"/>
            <a:ext cx="3078163" cy="4699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A147719-50F5-4089-8123-86F5AF9C8847}"/>
              </a:ext>
            </a:extLst>
          </p:cNvPr>
          <p:cNvSpPr>
            <a:spLocks noGrp="1"/>
          </p:cNvSpPr>
          <p:nvPr>
            <p:ph type="sldNum" sz="quarter" idx="3"/>
          </p:nvPr>
        </p:nvSpPr>
        <p:spPr>
          <a:xfrm>
            <a:off x="4022725" y="8918575"/>
            <a:ext cx="3078163" cy="469900"/>
          </a:xfrm>
          <a:prstGeom prst="rect">
            <a:avLst/>
          </a:prstGeom>
        </p:spPr>
        <p:txBody>
          <a:bodyPr vert="horz" lIns="91440" tIns="45720" rIns="91440" bIns="45720" rtlCol="0" anchor="b"/>
          <a:lstStyle>
            <a:lvl1pPr algn="r">
              <a:defRPr sz="1200"/>
            </a:lvl1pPr>
          </a:lstStyle>
          <a:p>
            <a:fld id="{D2610F73-99D1-48E7-A408-B5EB5C8393F8}" type="slidenum">
              <a:rPr lang="en-US" smtClean="0"/>
              <a:t>‹#›</a:t>
            </a:fld>
            <a:endParaRPr lang="en-US" dirty="0"/>
          </a:p>
        </p:txBody>
      </p:sp>
    </p:spTree>
    <p:extLst>
      <p:ext uri="{BB962C8B-B14F-4D97-AF65-F5344CB8AC3E}">
        <p14:creationId xmlns:p14="http://schemas.microsoft.com/office/powerpoint/2010/main" val="247319651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14400" tIns="47114" rIns="94229" bIns="47114" rtlCol="0"/>
          <a:lstStyle>
            <a:lvl1pPr algn="l">
              <a:defRPr sz="900">
                <a:latin typeface="+mn-lt"/>
                <a:cs typeface="Arial" panose="020B0604020202020204" pitchFamily="34" charset="0"/>
              </a:defRPr>
            </a:lvl1pPr>
          </a:lstStyle>
          <a:p>
            <a:endParaRPr lang="en-US"/>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14400" bIns="47114" rtlCol="0"/>
          <a:lstStyle>
            <a:lvl1pPr algn="r">
              <a:defRPr sz="900">
                <a:latin typeface="+mn-lt"/>
                <a:cs typeface="Arial" panose="020B0604020202020204" pitchFamily="34" charset="0"/>
              </a:defRPr>
            </a:lvl1pPr>
          </a:lstStyle>
          <a:p>
            <a:fld id="{1DF34805-1F01-4BDA-A8CA-FCEA2B4BC8D0}" type="datetime3">
              <a:rPr lang="en-US" smtClean="0"/>
              <a:pPr/>
              <a:t>7 February 2021</a:t>
            </a:fld>
            <a:endParaRPr lang="en-US"/>
          </a:p>
        </p:txBody>
      </p:sp>
      <p:sp>
        <p:nvSpPr>
          <p:cNvPr id="4" name="Slide Image Placeholder 3"/>
          <p:cNvSpPr>
            <a:spLocks noGrp="1" noRot="1" noChangeAspect="1"/>
          </p:cNvSpPr>
          <p:nvPr>
            <p:ph type="sldImg" idx="2"/>
          </p:nvPr>
        </p:nvSpPr>
        <p:spPr>
          <a:xfrm>
            <a:off x="735013" y="563563"/>
            <a:ext cx="5632450" cy="3168650"/>
          </a:xfrm>
          <a:prstGeom prst="rect">
            <a:avLst/>
          </a:prstGeom>
          <a:noFill/>
          <a:ln w="6350">
            <a:solidFill>
              <a:prstClr val="black"/>
            </a:solidFill>
          </a:ln>
        </p:spPr>
        <p:txBody>
          <a:bodyPr vert="horz" lIns="94229" tIns="47114" rIns="94229" bIns="47114" rtlCol="0" anchor="ctr"/>
          <a:lstStyle/>
          <a:p>
            <a:endParaRPr lang="en-US"/>
          </a:p>
        </p:txBody>
      </p:sp>
      <p:sp>
        <p:nvSpPr>
          <p:cNvPr id="6" name="Footer Placeholder 5"/>
          <p:cNvSpPr>
            <a:spLocks noGrp="1"/>
          </p:cNvSpPr>
          <p:nvPr>
            <p:ph type="ftr" sz="quarter" idx="4"/>
          </p:nvPr>
        </p:nvSpPr>
        <p:spPr>
          <a:xfrm>
            <a:off x="0" y="8917422"/>
            <a:ext cx="3077739" cy="471053"/>
          </a:xfrm>
          <a:prstGeom prst="rect">
            <a:avLst/>
          </a:prstGeom>
        </p:spPr>
        <p:txBody>
          <a:bodyPr vert="horz" lIns="914400" tIns="47114" rIns="94229" bIns="47114" rtlCol="0" anchor="b"/>
          <a:lstStyle>
            <a:lvl1pPr algn="l">
              <a:defRPr sz="900">
                <a:latin typeface="+mn-lt"/>
                <a:cs typeface="Arial" panose="020B0604020202020204" pitchFamily="34" charset="0"/>
              </a:defRPr>
            </a:lvl1pPr>
          </a:lstStyle>
          <a:p>
            <a:endParaRPr lang="en-US"/>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14400" bIns="47114" rtlCol="0" anchor="b"/>
          <a:lstStyle>
            <a:lvl1pPr algn="r">
              <a:defRPr sz="900">
                <a:latin typeface="+mn-lt"/>
                <a:cs typeface="Arial" panose="020B0604020202020204" pitchFamily="34" charset="0"/>
              </a:defRPr>
            </a:lvl1pPr>
          </a:lstStyle>
          <a:p>
            <a:fld id="{CF5EBCF4-26FC-4F76-8DA1-52FDDC328D44}" type="slidenum">
              <a:rPr lang="en-US" smtClean="0"/>
              <a:pPr/>
              <a:t>‹#›</a:t>
            </a:fld>
            <a:endParaRPr lang="en-US"/>
          </a:p>
        </p:txBody>
      </p:sp>
      <p:sp>
        <p:nvSpPr>
          <p:cNvPr id="9" name="Notes Placeholder 8">
            <a:extLst>
              <a:ext uri="{FF2B5EF4-FFF2-40B4-BE49-F238E27FC236}">
                <a16:creationId xmlns:a16="http://schemas.microsoft.com/office/drawing/2014/main" id="{0CB7C52D-12F1-4B27-95B4-DB01358D59B9}"/>
              </a:ext>
            </a:extLst>
          </p:cNvPr>
          <p:cNvSpPr>
            <a:spLocks noGrp="1"/>
          </p:cNvSpPr>
          <p:nvPr>
            <p:ph type="body" sz="quarter" idx="3"/>
          </p:nvPr>
        </p:nvSpPr>
        <p:spPr>
          <a:xfrm>
            <a:off x="709613" y="4518025"/>
            <a:ext cx="5683250" cy="3697288"/>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80066646"/>
      </p:ext>
    </p:extLst>
  </p:cSld>
  <p:clrMap bg1="lt1" tx1="dk1" bg2="lt2" tx2="dk2" accent1="accent1" accent2="accent2" accent3="accent3" accent4="accent4" accent5="accent5" accent6="accent6" hlink="hlink" folHlink="folHlink"/>
  <p:hf hdr="0" ftr="0"/>
  <p:notesStyle>
    <a:lvl1pPr marL="0" algn="l" defTabSz="914400" rtl="0" eaLnBrk="1" latinLnBrk="0" hangingPunct="1">
      <a:lnSpc>
        <a:spcPct val="100000"/>
      </a:lnSpc>
      <a:spcBef>
        <a:spcPts val="400"/>
      </a:spcBef>
      <a:spcAft>
        <a:spcPts val="400"/>
      </a:spcAft>
      <a:defRPr lang="en-US" sz="1100" kern="1200">
        <a:solidFill>
          <a:schemeClr val="tx1"/>
        </a:solidFill>
        <a:latin typeface="+mn-lt"/>
        <a:ea typeface="+mn-ea"/>
        <a:cs typeface="Arial" panose="020B0604020202020204" pitchFamily="34" charset="0"/>
      </a:defRPr>
    </a:lvl1pPr>
    <a:lvl2pPr marL="171450" indent="-171450" algn="l" defTabSz="914400" rtl="0" eaLnBrk="1" latinLnBrk="0" hangingPunct="1">
      <a:buFont typeface="Wingdings" panose="05000000000000000000" pitchFamily="2" charset="2"/>
      <a:buChar char=""/>
      <a:defRPr lang="en-US" sz="1100" kern="1200">
        <a:solidFill>
          <a:schemeClr val="tx1"/>
        </a:solidFill>
        <a:latin typeface="+mn-lt"/>
        <a:ea typeface="+mn-ea"/>
        <a:cs typeface="+mn-cs"/>
      </a:defRPr>
    </a:lvl2pPr>
    <a:lvl3pPr marL="400050"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3pPr>
    <a:lvl4pPr marL="579437"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4pPr>
    <a:lvl5pPr marL="750887"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tags" Target="../tags/tag31.xml"/><Relationship Id="rId13" Type="http://schemas.openxmlformats.org/officeDocument/2006/relationships/image" Target="../media/image3.png"/><Relationship Id="rId3" Type="http://schemas.openxmlformats.org/officeDocument/2006/relationships/tags" Target="../tags/tag26.xml"/><Relationship Id="rId7" Type="http://schemas.openxmlformats.org/officeDocument/2006/relationships/tags" Target="../tags/tag30.xml"/><Relationship Id="rId12" Type="http://schemas.openxmlformats.org/officeDocument/2006/relationships/image" Target="../media/image2.emf"/><Relationship Id="rId2" Type="http://schemas.openxmlformats.org/officeDocument/2006/relationships/tags" Target="../tags/tag25.xml"/><Relationship Id="rId1" Type="http://schemas.openxmlformats.org/officeDocument/2006/relationships/vmlDrawing" Target="../drawings/vmlDrawing2.vml"/><Relationship Id="rId6" Type="http://schemas.openxmlformats.org/officeDocument/2006/relationships/tags" Target="../tags/tag29.xml"/><Relationship Id="rId11" Type="http://schemas.openxmlformats.org/officeDocument/2006/relationships/oleObject" Target="../embeddings/oleObject2.bin"/><Relationship Id="rId5" Type="http://schemas.openxmlformats.org/officeDocument/2006/relationships/tags" Target="../tags/tag28.xml"/><Relationship Id="rId10" Type="http://schemas.openxmlformats.org/officeDocument/2006/relationships/slideMaster" Target="../slideMasters/slideMaster1.xml"/><Relationship Id="rId4" Type="http://schemas.openxmlformats.org/officeDocument/2006/relationships/tags" Target="../tags/tag27.xml"/><Relationship Id="rId9" Type="http://schemas.openxmlformats.org/officeDocument/2006/relationships/tags" Target="../tags/tag32.xml"/></Relationships>
</file>

<file path=ppt/slideLayouts/_rels/slideLayout10.xml.rels><?xml version="1.0" encoding="UTF-8" standalone="yes"?>
<Relationships xmlns="http://schemas.openxmlformats.org/package/2006/relationships"><Relationship Id="rId8" Type="http://schemas.openxmlformats.org/officeDocument/2006/relationships/tags" Target="../tags/tag107.xml"/><Relationship Id="rId13" Type="http://schemas.openxmlformats.org/officeDocument/2006/relationships/tags" Target="../tags/tag112.xml"/><Relationship Id="rId18" Type="http://schemas.openxmlformats.org/officeDocument/2006/relationships/image" Target="../media/image5.emf"/><Relationship Id="rId3" Type="http://schemas.openxmlformats.org/officeDocument/2006/relationships/tags" Target="../tags/tag102.xml"/><Relationship Id="rId7" Type="http://schemas.openxmlformats.org/officeDocument/2006/relationships/tags" Target="../tags/tag106.xml"/><Relationship Id="rId12" Type="http://schemas.openxmlformats.org/officeDocument/2006/relationships/tags" Target="../tags/tag111.xml"/><Relationship Id="rId17" Type="http://schemas.openxmlformats.org/officeDocument/2006/relationships/oleObject" Target="../embeddings/oleObject9.bin"/><Relationship Id="rId2" Type="http://schemas.openxmlformats.org/officeDocument/2006/relationships/tags" Target="../tags/tag101.xml"/><Relationship Id="rId16" Type="http://schemas.openxmlformats.org/officeDocument/2006/relationships/slideMaster" Target="../slideMasters/slideMaster1.xml"/><Relationship Id="rId1" Type="http://schemas.openxmlformats.org/officeDocument/2006/relationships/vmlDrawing" Target="../drawings/vmlDrawing9.vml"/><Relationship Id="rId6" Type="http://schemas.openxmlformats.org/officeDocument/2006/relationships/tags" Target="../tags/tag105.xml"/><Relationship Id="rId11" Type="http://schemas.openxmlformats.org/officeDocument/2006/relationships/tags" Target="../tags/tag110.xml"/><Relationship Id="rId5" Type="http://schemas.openxmlformats.org/officeDocument/2006/relationships/tags" Target="../tags/tag104.xml"/><Relationship Id="rId15" Type="http://schemas.openxmlformats.org/officeDocument/2006/relationships/tags" Target="../tags/tag114.xml"/><Relationship Id="rId10" Type="http://schemas.openxmlformats.org/officeDocument/2006/relationships/tags" Target="../tags/tag109.xml"/><Relationship Id="rId4" Type="http://schemas.openxmlformats.org/officeDocument/2006/relationships/tags" Target="../tags/tag103.xml"/><Relationship Id="rId9" Type="http://schemas.openxmlformats.org/officeDocument/2006/relationships/tags" Target="../tags/tag108.xml"/><Relationship Id="rId14" Type="http://schemas.openxmlformats.org/officeDocument/2006/relationships/tags" Target="../tags/tag113.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121.xml"/><Relationship Id="rId13" Type="http://schemas.openxmlformats.org/officeDocument/2006/relationships/tags" Target="../tags/tag126.xml"/><Relationship Id="rId3" Type="http://schemas.openxmlformats.org/officeDocument/2006/relationships/tags" Target="../tags/tag116.xml"/><Relationship Id="rId7" Type="http://schemas.openxmlformats.org/officeDocument/2006/relationships/tags" Target="../tags/tag120.xml"/><Relationship Id="rId12" Type="http://schemas.openxmlformats.org/officeDocument/2006/relationships/tags" Target="../tags/tag125.xml"/><Relationship Id="rId17" Type="http://schemas.openxmlformats.org/officeDocument/2006/relationships/image" Target="../media/image1.emf"/><Relationship Id="rId2" Type="http://schemas.openxmlformats.org/officeDocument/2006/relationships/tags" Target="../tags/tag115.xml"/><Relationship Id="rId16" Type="http://schemas.openxmlformats.org/officeDocument/2006/relationships/oleObject" Target="../embeddings/oleObject10.bin"/><Relationship Id="rId1" Type="http://schemas.openxmlformats.org/officeDocument/2006/relationships/vmlDrawing" Target="../drawings/vmlDrawing10.vml"/><Relationship Id="rId6" Type="http://schemas.openxmlformats.org/officeDocument/2006/relationships/tags" Target="../tags/tag119.xml"/><Relationship Id="rId11" Type="http://schemas.openxmlformats.org/officeDocument/2006/relationships/tags" Target="../tags/tag124.xml"/><Relationship Id="rId5" Type="http://schemas.openxmlformats.org/officeDocument/2006/relationships/tags" Target="../tags/tag118.xml"/><Relationship Id="rId15" Type="http://schemas.openxmlformats.org/officeDocument/2006/relationships/slideMaster" Target="../slideMasters/slideMaster1.xml"/><Relationship Id="rId10" Type="http://schemas.openxmlformats.org/officeDocument/2006/relationships/tags" Target="../tags/tag123.xml"/><Relationship Id="rId4" Type="http://schemas.openxmlformats.org/officeDocument/2006/relationships/tags" Target="../tags/tag117.xml"/><Relationship Id="rId9" Type="http://schemas.openxmlformats.org/officeDocument/2006/relationships/tags" Target="../tags/tag122.xml"/><Relationship Id="rId14" Type="http://schemas.openxmlformats.org/officeDocument/2006/relationships/tags" Target="../tags/tag127.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30.xml"/><Relationship Id="rId7" Type="http://schemas.openxmlformats.org/officeDocument/2006/relationships/tags" Target="../tags/tag134.xml"/><Relationship Id="rId2" Type="http://schemas.openxmlformats.org/officeDocument/2006/relationships/tags" Target="../tags/tag129.xml"/><Relationship Id="rId1" Type="http://schemas.openxmlformats.org/officeDocument/2006/relationships/tags" Target="../tags/tag128.xml"/><Relationship Id="rId6" Type="http://schemas.openxmlformats.org/officeDocument/2006/relationships/tags" Target="../tags/tag133.xml"/><Relationship Id="rId5" Type="http://schemas.openxmlformats.org/officeDocument/2006/relationships/tags" Target="../tags/tag132.xml"/><Relationship Id="rId4" Type="http://schemas.openxmlformats.org/officeDocument/2006/relationships/tags" Target="../tags/tag131.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137.xml"/><Relationship Id="rId2" Type="http://schemas.openxmlformats.org/officeDocument/2006/relationships/tags" Target="../tags/tag136.xml"/><Relationship Id="rId1" Type="http://schemas.openxmlformats.org/officeDocument/2006/relationships/tags" Target="../tags/tag135.xml"/><Relationship Id="rId5" Type="http://schemas.openxmlformats.org/officeDocument/2006/relationships/slideMaster" Target="../slideMasters/slideMaster1.xml"/><Relationship Id="rId4" Type="http://schemas.openxmlformats.org/officeDocument/2006/relationships/tags" Target="../tags/tag138.xm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140.xml"/><Relationship Id="rId7" Type="http://schemas.openxmlformats.org/officeDocument/2006/relationships/image" Target="../media/image2.emf"/><Relationship Id="rId2" Type="http://schemas.openxmlformats.org/officeDocument/2006/relationships/tags" Target="../tags/tag139.xml"/><Relationship Id="rId1" Type="http://schemas.openxmlformats.org/officeDocument/2006/relationships/vmlDrawing" Target="../drawings/vmlDrawing11.vml"/><Relationship Id="rId6" Type="http://schemas.openxmlformats.org/officeDocument/2006/relationships/oleObject" Target="../embeddings/oleObject11.bin"/><Relationship Id="rId5" Type="http://schemas.openxmlformats.org/officeDocument/2006/relationships/slideMaster" Target="../slideMasters/slideMaster1.xml"/><Relationship Id="rId4" Type="http://schemas.openxmlformats.org/officeDocument/2006/relationships/tags" Target="../tags/tag141.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171.xml"/><Relationship Id="rId13" Type="http://schemas.openxmlformats.org/officeDocument/2006/relationships/image" Target="../media/image2.emf"/><Relationship Id="rId3" Type="http://schemas.openxmlformats.org/officeDocument/2006/relationships/tags" Target="../tags/tag166.xml"/><Relationship Id="rId7" Type="http://schemas.openxmlformats.org/officeDocument/2006/relationships/tags" Target="../tags/tag170.xml"/><Relationship Id="rId12" Type="http://schemas.openxmlformats.org/officeDocument/2006/relationships/oleObject" Target="../embeddings/oleObject13.bin"/><Relationship Id="rId2" Type="http://schemas.openxmlformats.org/officeDocument/2006/relationships/tags" Target="../tags/tag165.xml"/><Relationship Id="rId1" Type="http://schemas.openxmlformats.org/officeDocument/2006/relationships/vmlDrawing" Target="../drawings/vmlDrawing13.vml"/><Relationship Id="rId6" Type="http://schemas.openxmlformats.org/officeDocument/2006/relationships/tags" Target="../tags/tag169.xml"/><Relationship Id="rId11" Type="http://schemas.openxmlformats.org/officeDocument/2006/relationships/image" Target="../media/image7.png"/><Relationship Id="rId5" Type="http://schemas.openxmlformats.org/officeDocument/2006/relationships/tags" Target="../tags/tag168.xml"/><Relationship Id="rId10" Type="http://schemas.openxmlformats.org/officeDocument/2006/relationships/slideMaster" Target="../slideMasters/slideMaster2.xml"/><Relationship Id="rId4" Type="http://schemas.openxmlformats.org/officeDocument/2006/relationships/tags" Target="../tags/tag167.xml"/><Relationship Id="rId9" Type="http://schemas.openxmlformats.org/officeDocument/2006/relationships/tags" Target="../tags/tag172.xml"/><Relationship Id="rId1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179.xml"/><Relationship Id="rId3" Type="http://schemas.openxmlformats.org/officeDocument/2006/relationships/tags" Target="../tags/tag174.xml"/><Relationship Id="rId7" Type="http://schemas.openxmlformats.org/officeDocument/2006/relationships/tags" Target="../tags/tag178.xml"/><Relationship Id="rId2" Type="http://schemas.openxmlformats.org/officeDocument/2006/relationships/tags" Target="../tags/tag173.xml"/><Relationship Id="rId1" Type="http://schemas.openxmlformats.org/officeDocument/2006/relationships/vmlDrawing" Target="../drawings/vmlDrawing14.vml"/><Relationship Id="rId6" Type="http://schemas.openxmlformats.org/officeDocument/2006/relationships/tags" Target="../tags/tag177.xml"/><Relationship Id="rId11" Type="http://schemas.openxmlformats.org/officeDocument/2006/relationships/image" Target="../media/image1.emf"/><Relationship Id="rId5" Type="http://schemas.openxmlformats.org/officeDocument/2006/relationships/tags" Target="../tags/tag176.xml"/><Relationship Id="rId10" Type="http://schemas.openxmlformats.org/officeDocument/2006/relationships/oleObject" Target="../embeddings/oleObject14.bin"/><Relationship Id="rId4" Type="http://schemas.openxmlformats.org/officeDocument/2006/relationships/tags" Target="../tags/tag175.xml"/><Relationship Id="rId9"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182.xml"/><Relationship Id="rId2" Type="http://schemas.openxmlformats.org/officeDocument/2006/relationships/tags" Target="../tags/tag181.xml"/><Relationship Id="rId1" Type="http://schemas.openxmlformats.org/officeDocument/2006/relationships/tags" Target="../tags/tag180.xml"/><Relationship Id="rId5" Type="http://schemas.openxmlformats.org/officeDocument/2006/relationships/slideMaster" Target="../slideMasters/slideMaster2.xml"/><Relationship Id="rId4" Type="http://schemas.openxmlformats.org/officeDocument/2006/relationships/tags" Target="../tags/tag183.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186.xml"/><Relationship Id="rId2" Type="http://schemas.openxmlformats.org/officeDocument/2006/relationships/tags" Target="../tags/tag185.xml"/><Relationship Id="rId1" Type="http://schemas.openxmlformats.org/officeDocument/2006/relationships/tags" Target="../tags/tag184.xml"/><Relationship Id="rId5" Type="http://schemas.openxmlformats.org/officeDocument/2006/relationships/slideMaster" Target="../slideMasters/slideMaster2.xml"/><Relationship Id="rId4" Type="http://schemas.openxmlformats.org/officeDocument/2006/relationships/tags" Target="../tags/tag187.xml"/></Relationships>
</file>

<file path=ppt/slideLayouts/_rels/slideLayout19.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189.xml"/><Relationship Id="rId7" Type="http://schemas.openxmlformats.org/officeDocument/2006/relationships/tags" Target="../tags/tag193.xml"/><Relationship Id="rId2" Type="http://schemas.openxmlformats.org/officeDocument/2006/relationships/tags" Target="../tags/tag188.xml"/><Relationship Id="rId1" Type="http://schemas.openxmlformats.org/officeDocument/2006/relationships/vmlDrawing" Target="../drawings/vmlDrawing15.vml"/><Relationship Id="rId6" Type="http://schemas.openxmlformats.org/officeDocument/2006/relationships/tags" Target="../tags/tag192.xml"/><Relationship Id="rId5" Type="http://schemas.openxmlformats.org/officeDocument/2006/relationships/tags" Target="../tags/tag191.xml"/><Relationship Id="rId10" Type="http://schemas.openxmlformats.org/officeDocument/2006/relationships/image" Target="../media/image4.emf"/><Relationship Id="rId4" Type="http://schemas.openxmlformats.org/officeDocument/2006/relationships/tags" Target="../tags/tag190.xml"/><Relationship Id="rId9" Type="http://schemas.openxmlformats.org/officeDocument/2006/relationships/oleObject" Target="../embeddings/oleObject15.bin"/></Relationships>
</file>

<file path=ppt/slideLayouts/_rels/slideLayout2.xml.rels><?xml version="1.0" encoding="UTF-8" standalone="yes"?>
<Relationships xmlns="http://schemas.openxmlformats.org/package/2006/relationships"><Relationship Id="rId8" Type="http://schemas.openxmlformats.org/officeDocument/2006/relationships/tags" Target="../tags/tag39.xml"/><Relationship Id="rId3" Type="http://schemas.openxmlformats.org/officeDocument/2006/relationships/tags" Target="../tags/tag34.xml"/><Relationship Id="rId7" Type="http://schemas.openxmlformats.org/officeDocument/2006/relationships/tags" Target="../tags/tag38.xml"/><Relationship Id="rId2" Type="http://schemas.openxmlformats.org/officeDocument/2006/relationships/tags" Target="../tags/tag33.xml"/><Relationship Id="rId1" Type="http://schemas.openxmlformats.org/officeDocument/2006/relationships/vmlDrawing" Target="../drawings/vmlDrawing3.vml"/><Relationship Id="rId6" Type="http://schemas.openxmlformats.org/officeDocument/2006/relationships/tags" Target="../tags/tag37.xml"/><Relationship Id="rId11" Type="http://schemas.openxmlformats.org/officeDocument/2006/relationships/image" Target="../media/image1.emf"/><Relationship Id="rId5" Type="http://schemas.openxmlformats.org/officeDocument/2006/relationships/tags" Target="../tags/tag36.xml"/><Relationship Id="rId10" Type="http://schemas.openxmlformats.org/officeDocument/2006/relationships/oleObject" Target="../embeddings/oleObject3.bin"/><Relationship Id="rId4" Type="http://schemas.openxmlformats.org/officeDocument/2006/relationships/tags" Target="../tags/tag35.xml"/><Relationship Id="rId9"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tags" Target="../tags/tag200.xml"/><Relationship Id="rId3" Type="http://schemas.openxmlformats.org/officeDocument/2006/relationships/tags" Target="../tags/tag195.xml"/><Relationship Id="rId7" Type="http://schemas.openxmlformats.org/officeDocument/2006/relationships/tags" Target="../tags/tag199.xml"/><Relationship Id="rId2" Type="http://schemas.openxmlformats.org/officeDocument/2006/relationships/tags" Target="../tags/tag194.xml"/><Relationship Id="rId1" Type="http://schemas.openxmlformats.org/officeDocument/2006/relationships/vmlDrawing" Target="../drawings/vmlDrawing16.vml"/><Relationship Id="rId6" Type="http://schemas.openxmlformats.org/officeDocument/2006/relationships/tags" Target="../tags/tag198.xml"/><Relationship Id="rId11" Type="http://schemas.openxmlformats.org/officeDocument/2006/relationships/image" Target="../media/image4.emf"/><Relationship Id="rId5" Type="http://schemas.openxmlformats.org/officeDocument/2006/relationships/tags" Target="../tags/tag197.xml"/><Relationship Id="rId10" Type="http://schemas.openxmlformats.org/officeDocument/2006/relationships/oleObject" Target="../embeddings/oleObject16.bin"/><Relationship Id="rId4" Type="http://schemas.openxmlformats.org/officeDocument/2006/relationships/tags" Target="../tags/tag196.xml"/><Relationship Id="rId9"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8" Type="http://schemas.openxmlformats.org/officeDocument/2006/relationships/tags" Target="../tags/tag207.xml"/><Relationship Id="rId13" Type="http://schemas.openxmlformats.org/officeDocument/2006/relationships/tags" Target="../tags/tag212.xml"/><Relationship Id="rId3" Type="http://schemas.openxmlformats.org/officeDocument/2006/relationships/tags" Target="../tags/tag202.xml"/><Relationship Id="rId7" Type="http://schemas.openxmlformats.org/officeDocument/2006/relationships/tags" Target="../tags/tag206.xml"/><Relationship Id="rId12" Type="http://schemas.openxmlformats.org/officeDocument/2006/relationships/tags" Target="../tags/tag211.xml"/><Relationship Id="rId17" Type="http://schemas.openxmlformats.org/officeDocument/2006/relationships/image" Target="../media/image1.emf"/><Relationship Id="rId2" Type="http://schemas.openxmlformats.org/officeDocument/2006/relationships/tags" Target="../tags/tag201.xml"/><Relationship Id="rId16" Type="http://schemas.openxmlformats.org/officeDocument/2006/relationships/oleObject" Target="../embeddings/oleObject17.bin"/><Relationship Id="rId1" Type="http://schemas.openxmlformats.org/officeDocument/2006/relationships/vmlDrawing" Target="../drawings/vmlDrawing17.vml"/><Relationship Id="rId6" Type="http://schemas.openxmlformats.org/officeDocument/2006/relationships/tags" Target="../tags/tag205.xml"/><Relationship Id="rId11" Type="http://schemas.openxmlformats.org/officeDocument/2006/relationships/tags" Target="../tags/tag210.xml"/><Relationship Id="rId5" Type="http://schemas.openxmlformats.org/officeDocument/2006/relationships/tags" Target="../tags/tag204.xml"/><Relationship Id="rId15" Type="http://schemas.openxmlformats.org/officeDocument/2006/relationships/slideMaster" Target="../slideMasters/slideMaster2.xml"/><Relationship Id="rId10" Type="http://schemas.openxmlformats.org/officeDocument/2006/relationships/tags" Target="../tags/tag209.xml"/><Relationship Id="rId4" Type="http://schemas.openxmlformats.org/officeDocument/2006/relationships/tags" Target="../tags/tag203.xml"/><Relationship Id="rId9" Type="http://schemas.openxmlformats.org/officeDocument/2006/relationships/tags" Target="../tags/tag208.xml"/><Relationship Id="rId14" Type="http://schemas.openxmlformats.org/officeDocument/2006/relationships/tags" Target="../tags/tag213.xml"/></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220.xml"/><Relationship Id="rId13" Type="http://schemas.openxmlformats.org/officeDocument/2006/relationships/tags" Target="../tags/tag225.xml"/><Relationship Id="rId3" Type="http://schemas.openxmlformats.org/officeDocument/2006/relationships/tags" Target="../tags/tag215.xml"/><Relationship Id="rId7" Type="http://schemas.openxmlformats.org/officeDocument/2006/relationships/tags" Target="../tags/tag219.xml"/><Relationship Id="rId12" Type="http://schemas.openxmlformats.org/officeDocument/2006/relationships/tags" Target="../tags/tag224.xml"/><Relationship Id="rId17" Type="http://schemas.openxmlformats.org/officeDocument/2006/relationships/image" Target="../media/image1.emf"/><Relationship Id="rId2" Type="http://schemas.openxmlformats.org/officeDocument/2006/relationships/tags" Target="../tags/tag214.xml"/><Relationship Id="rId16" Type="http://schemas.openxmlformats.org/officeDocument/2006/relationships/oleObject" Target="../embeddings/oleObject18.bin"/><Relationship Id="rId1" Type="http://schemas.openxmlformats.org/officeDocument/2006/relationships/vmlDrawing" Target="../drawings/vmlDrawing18.vml"/><Relationship Id="rId6" Type="http://schemas.openxmlformats.org/officeDocument/2006/relationships/tags" Target="../tags/tag218.xml"/><Relationship Id="rId11" Type="http://schemas.openxmlformats.org/officeDocument/2006/relationships/tags" Target="../tags/tag223.xml"/><Relationship Id="rId5" Type="http://schemas.openxmlformats.org/officeDocument/2006/relationships/tags" Target="../tags/tag217.xml"/><Relationship Id="rId15" Type="http://schemas.openxmlformats.org/officeDocument/2006/relationships/slideMaster" Target="../slideMasters/slideMaster2.xml"/><Relationship Id="rId10" Type="http://schemas.openxmlformats.org/officeDocument/2006/relationships/tags" Target="../tags/tag222.xml"/><Relationship Id="rId4" Type="http://schemas.openxmlformats.org/officeDocument/2006/relationships/tags" Target="../tags/tag216.xml"/><Relationship Id="rId9" Type="http://schemas.openxmlformats.org/officeDocument/2006/relationships/tags" Target="../tags/tag221.xml"/><Relationship Id="rId14" Type="http://schemas.openxmlformats.org/officeDocument/2006/relationships/tags" Target="../tags/tag226.xml"/></Relationships>
</file>

<file path=ppt/slideLayouts/_rels/slideLayout23.xml.rels><?xml version="1.0" encoding="UTF-8" standalone="yes"?>
<Relationships xmlns="http://schemas.openxmlformats.org/package/2006/relationships"><Relationship Id="rId8" Type="http://schemas.openxmlformats.org/officeDocument/2006/relationships/tags" Target="../tags/tag233.xml"/><Relationship Id="rId13" Type="http://schemas.openxmlformats.org/officeDocument/2006/relationships/tags" Target="../tags/tag238.xml"/><Relationship Id="rId3" Type="http://schemas.openxmlformats.org/officeDocument/2006/relationships/tags" Target="../tags/tag228.xml"/><Relationship Id="rId7" Type="http://schemas.openxmlformats.org/officeDocument/2006/relationships/tags" Target="../tags/tag232.xml"/><Relationship Id="rId12" Type="http://schemas.openxmlformats.org/officeDocument/2006/relationships/tags" Target="../tags/tag237.xml"/><Relationship Id="rId17" Type="http://schemas.openxmlformats.org/officeDocument/2006/relationships/image" Target="../media/image8.emf"/><Relationship Id="rId2" Type="http://schemas.openxmlformats.org/officeDocument/2006/relationships/tags" Target="../tags/tag227.xml"/><Relationship Id="rId16" Type="http://schemas.openxmlformats.org/officeDocument/2006/relationships/oleObject" Target="../embeddings/oleObject19.bin"/><Relationship Id="rId1" Type="http://schemas.openxmlformats.org/officeDocument/2006/relationships/vmlDrawing" Target="../drawings/vmlDrawing19.vml"/><Relationship Id="rId6" Type="http://schemas.openxmlformats.org/officeDocument/2006/relationships/tags" Target="../tags/tag231.xml"/><Relationship Id="rId11" Type="http://schemas.openxmlformats.org/officeDocument/2006/relationships/tags" Target="../tags/tag236.xml"/><Relationship Id="rId5" Type="http://schemas.openxmlformats.org/officeDocument/2006/relationships/tags" Target="../tags/tag230.xml"/><Relationship Id="rId15" Type="http://schemas.openxmlformats.org/officeDocument/2006/relationships/slideMaster" Target="../slideMasters/slideMaster2.xml"/><Relationship Id="rId10" Type="http://schemas.openxmlformats.org/officeDocument/2006/relationships/tags" Target="../tags/tag235.xml"/><Relationship Id="rId4" Type="http://schemas.openxmlformats.org/officeDocument/2006/relationships/tags" Target="../tags/tag229.xml"/><Relationship Id="rId9" Type="http://schemas.openxmlformats.org/officeDocument/2006/relationships/tags" Target="../tags/tag234.xml"/><Relationship Id="rId14" Type="http://schemas.openxmlformats.org/officeDocument/2006/relationships/tags" Target="../tags/tag239.xml"/></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246.xml"/><Relationship Id="rId13" Type="http://schemas.openxmlformats.org/officeDocument/2006/relationships/tags" Target="../tags/tag251.xml"/><Relationship Id="rId3" Type="http://schemas.openxmlformats.org/officeDocument/2006/relationships/tags" Target="../tags/tag241.xml"/><Relationship Id="rId7" Type="http://schemas.openxmlformats.org/officeDocument/2006/relationships/tags" Target="../tags/tag245.xml"/><Relationship Id="rId12" Type="http://schemas.openxmlformats.org/officeDocument/2006/relationships/tags" Target="../tags/tag250.xml"/><Relationship Id="rId17" Type="http://schemas.openxmlformats.org/officeDocument/2006/relationships/image" Target="../media/image1.emf"/><Relationship Id="rId2" Type="http://schemas.openxmlformats.org/officeDocument/2006/relationships/tags" Target="../tags/tag240.xml"/><Relationship Id="rId16" Type="http://schemas.openxmlformats.org/officeDocument/2006/relationships/oleObject" Target="../embeddings/oleObject20.bin"/><Relationship Id="rId1" Type="http://schemas.openxmlformats.org/officeDocument/2006/relationships/vmlDrawing" Target="../drawings/vmlDrawing20.vml"/><Relationship Id="rId6" Type="http://schemas.openxmlformats.org/officeDocument/2006/relationships/tags" Target="../tags/tag244.xml"/><Relationship Id="rId11" Type="http://schemas.openxmlformats.org/officeDocument/2006/relationships/tags" Target="../tags/tag249.xml"/><Relationship Id="rId5" Type="http://schemas.openxmlformats.org/officeDocument/2006/relationships/tags" Target="../tags/tag243.xml"/><Relationship Id="rId15" Type="http://schemas.openxmlformats.org/officeDocument/2006/relationships/slideMaster" Target="../slideMasters/slideMaster2.xml"/><Relationship Id="rId10" Type="http://schemas.openxmlformats.org/officeDocument/2006/relationships/tags" Target="../tags/tag248.xml"/><Relationship Id="rId4" Type="http://schemas.openxmlformats.org/officeDocument/2006/relationships/tags" Target="../tags/tag242.xml"/><Relationship Id="rId9" Type="http://schemas.openxmlformats.org/officeDocument/2006/relationships/tags" Target="../tags/tag247.xml"/><Relationship Id="rId14" Type="http://schemas.openxmlformats.org/officeDocument/2006/relationships/tags" Target="../tags/tag252.xml"/></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259.xml"/><Relationship Id="rId13" Type="http://schemas.openxmlformats.org/officeDocument/2006/relationships/tags" Target="../tags/tag264.xml"/><Relationship Id="rId3" Type="http://schemas.openxmlformats.org/officeDocument/2006/relationships/tags" Target="../tags/tag254.xml"/><Relationship Id="rId7" Type="http://schemas.openxmlformats.org/officeDocument/2006/relationships/tags" Target="../tags/tag258.xml"/><Relationship Id="rId12" Type="http://schemas.openxmlformats.org/officeDocument/2006/relationships/tags" Target="../tags/tag263.xml"/><Relationship Id="rId17" Type="http://schemas.openxmlformats.org/officeDocument/2006/relationships/image" Target="../media/image8.emf"/><Relationship Id="rId2" Type="http://schemas.openxmlformats.org/officeDocument/2006/relationships/tags" Target="../tags/tag253.xml"/><Relationship Id="rId16" Type="http://schemas.openxmlformats.org/officeDocument/2006/relationships/oleObject" Target="../embeddings/oleObject21.bin"/><Relationship Id="rId1" Type="http://schemas.openxmlformats.org/officeDocument/2006/relationships/vmlDrawing" Target="../drawings/vmlDrawing21.vml"/><Relationship Id="rId6" Type="http://schemas.openxmlformats.org/officeDocument/2006/relationships/tags" Target="../tags/tag257.xml"/><Relationship Id="rId11" Type="http://schemas.openxmlformats.org/officeDocument/2006/relationships/tags" Target="../tags/tag262.xml"/><Relationship Id="rId5" Type="http://schemas.openxmlformats.org/officeDocument/2006/relationships/tags" Target="../tags/tag256.xml"/><Relationship Id="rId15" Type="http://schemas.openxmlformats.org/officeDocument/2006/relationships/slideMaster" Target="../slideMasters/slideMaster2.xml"/><Relationship Id="rId10" Type="http://schemas.openxmlformats.org/officeDocument/2006/relationships/tags" Target="../tags/tag261.xml"/><Relationship Id="rId4" Type="http://schemas.openxmlformats.org/officeDocument/2006/relationships/tags" Target="../tags/tag255.xml"/><Relationship Id="rId9" Type="http://schemas.openxmlformats.org/officeDocument/2006/relationships/tags" Target="../tags/tag260.xml"/><Relationship Id="rId14" Type="http://schemas.openxmlformats.org/officeDocument/2006/relationships/tags" Target="../tags/tag265.xml"/></Relationships>
</file>

<file path=ppt/slideLayouts/_rels/slideLayout26.xml.rels><?xml version="1.0" encoding="UTF-8" standalone="yes"?>
<Relationships xmlns="http://schemas.openxmlformats.org/package/2006/relationships"><Relationship Id="rId8" Type="http://schemas.openxmlformats.org/officeDocument/2006/relationships/tags" Target="../tags/tag272.xml"/><Relationship Id="rId13" Type="http://schemas.openxmlformats.org/officeDocument/2006/relationships/tags" Target="../tags/tag277.xml"/><Relationship Id="rId3" Type="http://schemas.openxmlformats.org/officeDocument/2006/relationships/tags" Target="../tags/tag267.xml"/><Relationship Id="rId7" Type="http://schemas.openxmlformats.org/officeDocument/2006/relationships/tags" Target="../tags/tag271.xml"/><Relationship Id="rId12" Type="http://schemas.openxmlformats.org/officeDocument/2006/relationships/tags" Target="../tags/tag276.xml"/><Relationship Id="rId17" Type="http://schemas.openxmlformats.org/officeDocument/2006/relationships/image" Target="../media/image8.emf"/><Relationship Id="rId2" Type="http://schemas.openxmlformats.org/officeDocument/2006/relationships/tags" Target="../tags/tag266.xml"/><Relationship Id="rId16" Type="http://schemas.openxmlformats.org/officeDocument/2006/relationships/oleObject" Target="../embeddings/oleObject22.bin"/><Relationship Id="rId1" Type="http://schemas.openxmlformats.org/officeDocument/2006/relationships/vmlDrawing" Target="../drawings/vmlDrawing22.vml"/><Relationship Id="rId6" Type="http://schemas.openxmlformats.org/officeDocument/2006/relationships/tags" Target="../tags/tag270.xml"/><Relationship Id="rId11" Type="http://schemas.openxmlformats.org/officeDocument/2006/relationships/tags" Target="../tags/tag275.xml"/><Relationship Id="rId5" Type="http://schemas.openxmlformats.org/officeDocument/2006/relationships/tags" Target="../tags/tag269.xml"/><Relationship Id="rId15" Type="http://schemas.openxmlformats.org/officeDocument/2006/relationships/slideMaster" Target="../slideMasters/slideMaster2.xml"/><Relationship Id="rId10" Type="http://schemas.openxmlformats.org/officeDocument/2006/relationships/tags" Target="../tags/tag274.xml"/><Relationship Id="rId4" Type="http://schemas.openxmlformats.org/officeDocument/2006/relationships/tags" Target="../tags/tag268.xml"/><Relationship Id="rId9" Type="http://schemas.openxmlformats.org/officeDocument/2006/relationships/tags" Target="../tags/tag273.xml"/><Relationship Id="rId14" Type="http://schemas.openxmlformats.org/officeDocument/2006/relationships/tags" Target="../tags/tag278.xml"/></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285.xml"/><Relationship Id="rId13" Type="http://schemas.openxmlformats.org/officeDocument/2006/relationships/tags" Target="../tags/tag290.xml"/><Relationship Id="rId3" Type="http://schemas.openxmlformats.org/officeDocument/2006/relationships/tags" Target="../tags/tag280.xml"/><Relationship Id="rId7" Type="http://schemas.openxmlformats.org/officeDocument/2006/relationships/tags" Target="../tags/tag284.xml"/><Relationship Id="rId12" Type="http://schemas.openxmlformats.org/officeDocument/2006/relationships/tags" Target="../tags/tag289.xml"/><Relationship Id="rId17" Type="http://schemas.openxmlformats.org/officeDocument/2006/relationships/image" Target="../media/image1.emf"/><Relationship Id="rId2" Type="http://schemas.openxmlformats.org/officeDocument/2006/relationships/tags" Target="../tags/tag279.xml"/><Relationship Id="rId16" Type="http://schemas.openxmlformats.org/officeDocument/2006/relationships/oleObject" Target="../embeddings/oleObject23.bin"/><Relationship Id="rId1" Type="http://schemas.openxmlformats.org/officeDocument/2006/relationships/vmlDrawing" Target="../drawings/vmlDrawing23.vml"/><Relationship Id="rId6" Type="http://schemas.openxmlformats.org/officeDocument/2006/relationships/tags" Target="../tags/tag283.xml"/><Relationship Id="rId11" Type="http://schemas.openxmlformats.org/officeDocument/2006/relationships/tags" Target="../tags/tag288.xml"/><Relationship Id="rId5" Type="http://schemas.openxmlformats.org/officeDocument/2006/relationships/tags" Target="../tags/tag282.xml"/><Relationship Id="rId15" Type="http://schemas.openxmlformats.org/officeDocument/2006/relationships/slideMaster" Target="../slideMasters/slideMaster2.xml"/><Relationship Id="rId10" Type="http://schemas.openxmlformats.org/officeDocument/2006/relationships/tags" Target="../tags/tag287.xml"/><Relationship Id="rId4" Type="http://schemas.openxmlformats.org/officeDocument/2006/relationships/tags" Target="../tags/tag281.xml"/><Relationship Id="rId9" Type="http://schemas.openxmlformats.org/officeDocument/2006/relationships/tags" Target="../tags/tag286.xml"/><Relationship Id="rId14" Type="http://schemas.openxmlformats.org/officeDocument/2006/relationships/tags" Target="../tags/tag291.xml"/></Relationships>
</file>

<file path=ppt/slideLayouts/_rels/slideLayout28.xml.rels><?xml version="1.0" encoding="UTF-8" standalone="yes"?>
<Relationships xmlns="http://schemas.openxmlformats.org/package/2006/relationships"><Relationship Id="rId8" Type="http://schemas.openxmlformats.org/officeDocument/2006/relationships/tags" Target="../tags/tag298.xml"/><Relationship Id="rId13" Type="http://schemas.openxmlformats.org/officeDocument/2006/relationships/tags" Target="../tags/tag303.xml"/><Relationship Id="rId3" Type="http://schemas.openxmlformats.org/officeDocument/2006/relationships/tags" Target="../tags/tag293.xml"/><Relationship Id="rId7" Type="http://schemas.openxmlformats.org/officeDocument/2006/relationships/tags" Target="../tags/tag297.xml"/><Relationship Id="rId12" Type="http://schemas.openxmlformats.org/officeDocument/2006/relationships/tags" Target="../tags/tag302.xml"/><Relationship Id="rId17" Type="http://schemas.openxmlformats.org/officeDocument/2006/relationships/image" Target="../media/image1.emf"/><Relationship Id="rId2" Type="http://schemas.openxmlformats.org/officeDocument/2006/relationships/tags" Target="../tags/tag292.xml"/><Relationship Id="rId16" Type="http://schemas.openxmlformats.org/officeDocument/2006/relationships/oleObject" Target="../embeddings/oleObject24.bin"/><Relationship Id="rId1" Type="http://schemas.openxmlformats.org/officeDocument/2006/relationships/vmlDrawing" Target="../drawings/vmlDrawing24.vml"/><Relationship Id="rId6" Type="http://schemas.openxmlformats.org/officeDocument/2006/relationships/tags" Target="../tags/tag296.xml"/><Relationship Id="rId11" Type="http://schemas.openxmlformats.org/officeDocument/2006/relationships/tags" Target="../tags/tag301.xml"/><Relationship Id="rId5" Type="http://schemas.openxmlformats.org/officeDocument/2006/relationships/tags" Target="../tags/tag295.xml"/><Relationship Id="rId15" Type="http://schemas.openxmlformats.org/officeDocument/2006/relationships/slideMaster" Target="../slideMasters/slideMaster2.xml"/><Relationship Id="rId10" Type="http://schemas.openxmlformats.org/officeDocument/2006/relationships/tags" Target="../tags/tag300.xml"/><Relationship Id="rId4" Type="http://schemas.openxmlformats.org/officeDocument/2006/relationships/tags" Target="../tags/tag294.xml"/><Relationship Id="rId9" Type="http://schemas.openxmlformats.org/officeDocument/2006/relationships/tags" Target="../tags/tag299.xml"/><Relationship Id="rId14" Type="http://schemas.openxmlformats.org/officeDocument/2006/relationships/tags" Target="../tags/tag304.xml"/></Relationships>
</file>

<file path=ppt/slideLayouts/_rels/slideLayout29.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307.xml"/><Relationship Id="rId7" Type="http://schemas.openxmlformats.org/officeDocument/2006/relationships/tags" Target="../tags/tag311.xml"/><Relationship Id="rId2" Type="http://schemas.openxmlformats.org/officeDocument/2006/relationships/tags" Target="../tags/tag306.xml"/><Relationship Id="rId1" Type="http://schemas.openxmlformats.org/officeDocument/2006/relationships/tags" Target="../tags/tag305.xml"/><Relationship Id="rId6" Type="http://schemas.openxmlformats.org/officeDocument/2006/relationships/tags" Target="../tags/tag310.xml"/><Relationship Id="rId5" Type="http://schemas.openxmlformats.org/officeDocument/2006/relationships/tags" Target="../tags/tag309.xml"/><Relationship Id="rId4" Type="http://schemas.openxmlformats.org/officeDocument/2006/relationships/tags" Target="../tags/tag308.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5" Type="http://schemas.openxmlformats.org/officeDocument/2006/relationships/slideMaster" Target="../slideMasters/slideMaster1.xml"/><Relationship Id="rId4" Type="http://schemas.openxmlformats.org/officeDocument/2006/relationships/tags" Target="../tags/tag43.xml"/></Relationships>
</file>

<file path=ppt/slideLayouts/_rels/slideLayout30.xml.rels><?xml version="1.0" encoding="UTF-8" standalone="yes"?>
<Relationships xmlns="http://schemas.openxmlformats.org/package/2006/relationships"><Relationship Id="rId3" Type="http://schemas.openxmlformats.org/officeDocument/2006/relationships/tags" Target="../tags/tag314.xml"/><Relationship Id="rId2" Type="http://schemas.openxmlformats.org/officeDocument/2006/relationships/tags" Target="../tags/tag313.xml"/><Relationship Id="rId1" Type="http://schemas.openxmlformats.org/officeDocument/2006/relationships/tags" Target="../tags/tag312.xml"/><Relationship Id="rId5" Type="http://schemas.openxmlformats.org/officeDocument/2006/relationships/slideMaster" Target="../slideMasters/slideMaster2.xml"/><Relationship Id="rId4" Type="http://schemas.openxmlformats.org/officeDocument/2006/relationships/tags" Target="../tags/tag315.xml"/></Relationships>
</file>

<file path=ppt/slideLayouts/_rels/slideLayout3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317.xml"/><Relationship Id="rId7" Type="http://schemas.openxmlformats.org/officeDocument/2006/relationships/oleObject" Target="../embeddings/oleObject25.bin"/><Relationship Id="rId2" Type="http://schemas.openxmlformats.org/officeDocument/2006/relationships/tags" Target="../tags/tag316.xml"/><Relationship Id="rId1" Type="http://schemas.openxmlformats.org/officeDocument/2006/relationships/vmlDrawing" Target="../drawings/vmlDrawing25.vml"/><Relationship Id="rId6" Type="http://schemas.openxmlformats.org/officeDocument/2006/relationships/image" Target="../media/image7.png"/><Relationship Id="rId5" Type="http://schemas.openxmlformats.org/officeDocument/2006/relationships/slideMaster" Target="../slideMasters/slideMaster2.xml"/><Relationship Id="rId4" Type="http://schemas.openxmlformats.org/officeDocument/2006/relationships/tags" Target="../tags/tag318.xml"/><Relationship Id="rId9"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tags" Target="../tags/tag44.xml"/><Relationship Id="rId5" Type="http://schemas.openxmlformats.org/officeDocument/2006/relationships/slideMaster" Target="../slideMasters/slideMaster1.xml"/><Relationship Id="rId4" Type="http://schemas.openxmlformats.org/officeDocument/2006/relationships/tags" Target="../tags/tag47.xml"/></Relationships>
</file>

<file path=ppt/slideLayouts/_rels/slideLayout5.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49.xml"/><Relationship Id="rId7" Type="http://schemas.openxmlformats.org/officeDocument/2006/relationships/tags" Target="../tags/tag53.xml"/><Relationship Id="rId2" Type="http://schemas.openxmlformats.org/officeDocument/2006/relationships/tags" Target="../tags/tag48.xml"/><Relationship Id="rId1" Type="http://schemas.openxmlformats.org/officeDocument/2006/relationships/vmlDrawing" Target="../drawings/vmlDrawing4.vml"/><Relationship Id="rId6" Type="http://schemas.openxmlformats.org/officeDocument/2006/relationships/tags" Target="../tags/tag52.xml"/><Relationship Id="rId5" Type="http://schemas.openxmlformats.org/officeDocument/2006/relationships/tags" Target="../tags/tag51.xml"/><Relationship Id="rId10" Type="http://schemas.openxmlformats.org/officeDocument/2006/relationships/image" Target="../media/image4.emf"/><Relationship Id="rId4" Type="http://schemas.openxmlformats.org/officeDocument/2006/relationships/tags" Target="../tags/tag50.xml"/><Relationship Id="rId9" Type="http://schemas.openxmlformats.org/officeDocument/2006/relationships/oleObject" Target="../embeddings/oleObject4.bin"/></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60.xml"/><Relationship Id="rId3" Type="http://schemas.openxmlformats.org/officeDocument/2006/relationships/tags" Target="../tags/tag55.xml"/><Relationship Id="rId7" Type="http://schemas.openxmlformats.org/officeDocument/2006/relationships/tags" Target="../tags/tag59.xml"/><Relationship Id="rId2" Type="http://schemas.openxmlformats.org/officeDocument/2006/relationships/tags" Target="../tags/tag54.xml"/><Relationship Id="rId1" Type="http://schemas.openxmlformats.org/officeDocument/2006/relationships/vmlDrawing" Target="../drawings/vmlDrawing5.vml"/><Relationship Id="rId6" Type="http://schemas.openxmlformats.org/officeDocument/2006/relationships/tags" Target="../tags/tag58.xml"/><Relationship Id="rId11" Type="http://schemas.openxmlformats.org/officeDocument/2006/relationships/image" Target="../media/image4.emf"/><Relationship Id="rId5" Type="http://schemas.openxmlformats.org/officeDocument/2006/relationships/tags" Target="../tags/tag57.xml"/><Relationship Id="rId10" Type="http://schemas.openxmlformats.org/officeDocument/2006/relationships/oleObject" Target="../embeddings/oleObject5.bin"/><Relationship Id="rId4" Type="http://schemas.openxmlformats.org/officeDocument/2006/relationships/tags" Target="../tags/tag56.xml"/><Relationship Id="rId9"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67.xml"/><Relationship Id="rId13" Type="http://schemas.openxmlformats.org/officeDocument/2006/relationships/tags" Target="../tags/tag72.xml"/><Relationship Id="rId3" Type="http://schemas.openxmlformats.org/officeDocument/2006/relationships/tags" Target="../tags/tag62.xml"/><Relationship Id="rId7" Type="http://schemas.openxmlformats.org/officeDocument/2006/relationships/tags" Target="../tags/tag66.xml"/><Relationship Id="rId12" Type="http://schemas.openxmlformats.org/officeDocument/2006/relationships/tags" Target="../tags/tag71.xml"/><Relationship Id="rId17" Type="http://schemas.openxmlformats.org/officeDocument/2006/relationships/image" Target="../media/image1.emf"/><Relationship Id="rId2" Type="http://schemas.openxmlformats.org/officeDocument/2006/relationships/tags" Target="../tags/tag61.xml"/><Relationship Id="rId16" Type="http://schemas.openxmlformats.org/officeDocument/2006/relationships/oleObject" Target="../embeddings/oleObject6.bin"/><Relationship Id="rId1" Type="http://schemas.openxmlformats.org/officeDocument/2006/relationships/vmlDrawing" Target="../drawings/vmlDrawing6.vml"/><Relationship Id="rId6" Type="http://schemas.openxmlformats.org/officeDocument/2006/relationships/tags" Target="../tags/tag65.xml"/><Relationship Id="rId11" Type="http://schemas.openxmlformats.org/officeDocument/2006/relationships/tags" Target="../tags/tag70.xml"/><Relationship Id="rId5" Type="http://schemas.openxmlformats.org/officeDocument/2006/relationships/tags" Target="../tags/tag64.xml"/><Relationship Id="rId15" Type="http://schemas.openxmlformats.org/officeDocument/2006/relationships/slideMaster" Target="../slideMasters/slideMaster1.xml"/><Relationship Id="rId10" Type="http://schemas.openxmlformats.org/officeDocument/2006/relationships/tags" Target="../tags/tag69.xml"/><Relationship Id="rId4" Type="http://schemas.openxmlformats.org/officeDocument/2006/relationships/tags" Target="../tags/tag63.xml"/><Relationship Id="rId9" Type="http://schemas.openxmlformats.org/officeDocument/2006/relationships/tags" Target="../tags/tag68.xml"/><Relationship Id="rId14" Type="http://schemas.openxmlformats.org/officeDocument/2006/relationships/tags" Target="../tags/tag73.xml"/></Relationships>
</file>

<file path=ppt/slideLayouts/_rels/slideLayout8.xml.rels><?xml version="1.0" encoding="UTF-8" standalone="yes"?>
<Relationships xmlns="http://schemas.openxmlformats.org/package/2006/relationships"><Relationship Id="rId8" Type="http://schemas.openxmlformats.org/officeDocument/2006/relationships/tags" Target="../tags/tag80.xml"/><Relationship Id="rId13" Type="http://schemas.openxmlformats.org/officeDocument/2006/relationships/tags" Target="../tags/tag85.xml"/><Relationship Id="rId3" Type="http://schemas.openxmlformats.org/officeDocument/2006/relationships/tags" Target="../tags/tag75.xml"/><Relationship Id="rId7" Type="http://schemas.openxmlformats.org/officeDocument/2006/relationships/tags" Target="../tags/tag79.xml"/><Relationship Id="rId12" Type="http://schemas.openxmlformats.org/officeDocument/2006/relationships/tags" Target="../tags/tag84.xml"/><Relationship Id="rId17" Type="http://schemas.openxmlformats.org/officeDocument/2006/relationships/image" Target="../media/image1.emf"/><Relationship Id="rId2" Type="http://schemas.openxmlformats.org/officeDocument/2006/relationships/tags" Target="../tags/tag74.xml"/><Relationship Id="rId16" Type="http://schemas.openxmlformats.org/officeDocument/2006/relationships/oleObject" Target="../embeddings/oleObject7.bin"/><Relationship Id="rId1" Type="http://schemas.openxmlformats.org/officeDocument/2006/relationships/vmlDrawing" Target="../drawings/vmlDrawing7.vml"/><Relationship Id="rId6" Type="http://schemas.openxmlformats.org/officeDocument/2006/relationships/tags" Target="../tags/tag78.xml"/><Relationship Id="rId11" Type="http://schemas.openxmlformats.org/officeDocument/2006/relationships/tags" Target="../tags/tag83.xml"/><Relationship Id="rId5" Type="http://schemas.openxmlformats.org/officeDocument/2006/relationships/tags" Target="../tags/tag77.xml"/><Relationship Id="rId15" Type="http://schemas.openxmlformats.org/officeDocument/2006/relationships/slideMaster" Target="../slideMasters/slideMaster1.xml"/><Relationship Id="rId10" Type="http://schemas.openxmlformats.org/officeDocument/2006/relationships/tags" Target="../tags/tag82.xml"/><Relationship Id="rId4" Type="http://schemas.openxmlformats.org/officeDocument/2006/relationships/tags" Target="../tags/tag76.xml"/><Relationship Id="rId9" Type="http://schemas.openxmlformats.org/officeDocument/2006/relationships/tags" Target="../tags/tag81.xml"/><Relationship Id="rId14" Type="http://schemas.openxmlformats.org/officeDocument/2006/relationships/tags" Target="../tags/tag86.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93.xml"/><Relationship Id="rId13" Type="http://schemas.openxmlformats.org/officeDocument/2006/relationships/tags" Target="../tags/tag98.xml"/><Relationship Id="rId18" Type="http://schemas.openxmlformats.org/officeDocument/2006/relationships/image" Target="../media/image1.emf"/><Relationship Id="rId3" Type="http://schemas.openxmlformats.org/officeDocument/2006/relationships/tags" Target="../tags/tag88.xml"/><Relationship Id="rId7" Type="http://schemas.openxmlformats.org/officeDocument/2006/relationships/tags" Target="../tags/tag92.xml"/><Relationship Id="rId12" Type="http://schemas.openxmlformats.org/officeDocument/2006/relationships/tags" Target="../tags/tag97.xml"/><Relationship Id="rId17" Type="http://schemas.openxmlformats.org/officeDocument/2006/relationships/oleObject" Target="../embeddings/oleObject8.bin"/><Relationship Id="rId2" Type="http://schemas.openxmlformats.org/officeDocument/2006/relationships/tags" Target="../tags/tag87.xml"/><Relationship Id="rId16" Type="http://schemas.openxmlformats.org/officeDocument/2006/relationships/slideMaster" Target="../slideMasters/slideMaster1.xml"/><Relationship Id="rId1" Type="http://schemas.openxmlformats.org/officeDocument/2006/relationships/vmlDrawing" Target="../drawings/vmlDrawing8.vml"/><Relationship Id="rId6" Type="http://schemas.openxmlformats.org/officeDocument/2006/relationships/tags" Target="../tags/tag91.xml"/><Relationship Id="rId11" Type="http://schemas.openxmlformats.org/officeDocument/2006/relationships/tags" Target="../tags/tag96.xml"/><Relationship Id="rId5" Type="http://schemas.openxmlformats.org/officeDocument/2006/relationships/tags" Target="../tags/tag90.xml"/><Relationship Id="rId15" Type="http://schemas.openxmlformats.org/officeDocument/2006/relationships/tags" Target="../tags/tag100.xml"/><Relationship Id="rId10" Type="http://schemas.openxmlformats.org/officeDocument/2006/relationships/tags" Target="../tags/tag95.xml"/><Relationship Id="rId4" Type="http://schemas.openxmlformats.org/officeDocument/2006/relationships/tags" Target="../tags/tag89.xml"/><Relationship Id="rId9" Type="http://schemas.openxmlformats.org/officeDocument/2006/relationships/tags" Target="../tags/tag94.xml"/><Relationship Id="rId14" Type="http://schemas.openxmlformats.org/officeDocument/2006/relationships/tags" Target="../tags/tag9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16EA533F-94AF-4D02-A54D-267AD6DA2E6D}"/>
              </a:ext>
            </a:extLst>
          </p:cNvPr>
          <p:cNvGraphicFramePr>
            <a:graphicFrameLocks noChangeAspect="1"/>
          </p:cNvGraphicFramePr>
          <p:nvPr userDrawn="1">
            <p:custDataLst>
              <p:tags r:id="rId2"/>
            </p:custDataLst>
            <p:extLst>
              <p:ext uri="{D42A27DB-BD31-4B8C-83A1-F6EECF244321}">
                <p14:modId xmlns:p14="http://schemas.microsoft.com/office/powerpoint/2010/main" val="4063209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13" name="think-cell Slide" r:id="rId11" imgW="344" imgH="344" progId="TCLayout.ActiveDocument.1">
                  <p:embed/>
                </p:oleObj>
              </mc:Choice>
              <mc:Fallback>
                <p:oleObj name="think-cell Slide" r:id="rId11" imgW="344" imgH="344" progId="TCLayout.ActiveDocument.1">
                  <p:embed/>
                  <p:pic>
                    <p:nvPicPr>
                      <p:cNvPr id="9" name="Object 8" hidden="1">
                        <a:extLst>
                          <a:ext uri="{FF2B5EF4-FFF2-40B4-BE49-F238E27FC236}">
                            <a16:creationId xmlns:a16="http://schemas.microsoft.com/office/drawing/2014/main" id="{16EA533F-94AF-4D02-A54D-267AD6DA2E6D}"/>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C54CE3BD-55D7-42CB-8D9D-17E2A0D74581}"/>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pic>
        <p:nvPicPr>
          <p:cNvPr id="16" name="Partnership">
            <a:extLst>
              <a:ext uri="{FF2B5EF4-FFF2-40B4-BE49-F238E27FC236}">
                <a16:creationId xmlns:a16="http://schemas.microsoft.com/office/drawing/2014/main" id="{B217107C-D279-4D90-AB38-6A6D6782398B}"/>
              </a:ext>
            </a:extLst>
          </p:cNvPr>
          <p:cNvPicPr>
            <a:picLocks noChangeAspect="1"/>
          </p:cNvPicPr>
          <p:nvPr userDrawn="1"/>
        </p:nvPicPr>
        <p:blipFill>
          <a:blip r:embed="rId13"/>
          <a:srcRect/>
          <a:stretch/>
        </p:blipFill>
        <p:spPr>
          <a:xfrm>
            <a:off x="9144" y="893"/>
            <a:ext cx="12192000" cy="6856213"/>
          </a:xfrm>
          <a:prstGeom prst="rect">
            <a:avLst/>
          </a:prstGeom>
        </p:spPr>
      </p:pic>
      <p:grpSp>
        <p:nvGrpSpPr>
          <p:cNvPr id="4" name="LogoImage">
            <a:extLst>
              <a:ext uri="{FF2B5EF4-FFF2-40B4-BE49-F238E27FC236}">
                <a16:creationId xmlns:a16="http://schemas.microsoft.com/office/drawing/2014/main" id="{275CA5E5-0CE7-4325-8DA5-DA17C9380A0C}"/>
              </a:ext>
            </a:extLst>
          </p:cNvPr>
          <p:cNvGrpSpPr>
            <a:grpSpLocks noChangeAspect="1"/>
          </p:cNvGrpSpPr>
          <p:nvPr userDrawn="1">
            <p:custDataLst>
              <p:tags r:id="rId4"/>
            </p:custDataLst>
          </p:nvPr>
        </p:nvGrpSpPr>
        <p:grpSpPr bwMode="black">
          <a:xfrm>
            <a:off x="551942" y="481160"/>
            <a:ext cx="1893201" cy="585216"/>
            <a:chOff x="0" y="973"/>
            <a:chExt cx="7680" cy="2374"/>
          </a:xfrm>
        </p:grpSpPr>
        <p:sp>
          <p:nvSpPr>
            <p:cNvPr id="5" name="AutoShape 3">
              <a:extLst>
                <a:ext uri="{FF2B5EF4-FFF2-40B4-BE49-F238E27FC236}">
                  <a16:creationId xmlns:a16="http://schemas.microsoft.com/office/drawing/2014/main" id="{1F430752-9F46-430E-93A8-58E8FAF85299}"/>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6" name="Freeform 5">
              <a:extLst>
                <a:ext uri="{FF2B5EF4-FFF2-40B4-BE49-F238E27FC236}">
                  <a16:creationId xmlns:a16="http://schemas.microsoft.com/office/drawing/2014/main" id="{20C9A1A2-5968-4C0E-9E0B-C061BA0E7F39}"/>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051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3" name="ClientLogo">
            <a:extLst>
              <a:ext uri="{FF2B5EF4-FFF2-40B4-BE49-F238E27FC236}">
                <a16:creationId xmlns:a16="http://schemas.microsoft.com/office/drawing/2014/main" id="{0D1A260D-45D1-4D8D-ACC4-246C7DD9AFAD}"/>
              </a:ext>
            </a:extLst>
          </p:cNvPr>
          <p:cNvSpPr>
            <a:spLocks noGrp="1"/>
          </p:cNvSpPr>
          <p:nvPr>
            <p:ph type="pic" sz="quarter" idx="14" hasCustomPrompt="1"/>
            <p:custDataLst>
              <p:tags r:id="rId5"/>
            </p:custDataLst>
          </p:nvPr>
        </p:nvSpPr>
        <p:spPr>
          <a:xfrm>
            <a:off x="551942" y="4984025"/>
            <a:ext cx="1901952" cy="969264"/>
          </a:xfrm>
          <a:prstGeom prst="rect">
            <a:avLst/>
          </a:prstGeom>
        </p:spPr>
        <p:txBody>
          <a:bodyPr>
            <a:noAutofit/>
          </a:bodyPr>
          <a:lstStyle>
            <a:lvl1pPr algn="ctr">
              <a:defRPr sz="1200">
                <a:solidFill>
                  <a:schemeClr val="tx1"/>
                </a:solidFill>
              </a:defRPr>
            </a:lvl1pPr>
          </a:lstStyle>
          <a:p>
            <a:r>
              <a:rPr lang="en-US" dirty="0"/>
              <a:t>Client logo goes here.</a:t>
            </a:r>
          </a:p>
        </p:txBody>
      </p:sp>
      <p:sp>
        <p:nvSpPr>
          <p:cNvPr id="15" name="Documenttype">
            <a:extLst>
              <a:ext uri="{FF2B5EF4-FFF2-40B4-BE49-F238E27FC236}">
                <a16:creationId xmlns:a16="http://schemas.microsoft.com/office/drawing/2014/main" id="{CB5FF56E-DA90-4199-AF9A-359BE08E9A15}"/>
              </a:ext>
            </a:extLst>
          </p:cNvPr>
          <p:cNvSpPr>
            <a:spLocks noGrp="1"/>
          </p:cNvSpPr>
          <p:nvPr>
            <p:ph type="body" sz="quarter" idx="13" hasCustomPrompt="1"/>
            <p:custDataLst>
              <p:tags r:id="rId6"/>
            </p:custDataLst>
          </p:nvPr>
        </p:nvSpPr>
        <p:spPr>
          <a:xfrm>
            <a:off x="554736" y="4510168"/>
            <a:ext cx="6016752" cy="215444"/>
          </a:xfrm>
          <a:prstGeom prst="rect">
            <a:avLst/>
          </a:prstGeom>
        </p:spPr>
        <p:txBody>
          <a:bodyPr wrap="square">
            <a:noAutofit/>
          </a:bodyPr>
          <a:lstStyle>
            <a:lvl1pPr>
              <a:buNone/>
              <a:defRPr sz="1400">
                <a:solidFill>
                  <a:schemeClr val="tx1"/>
                </a:solidFill>
              </a:defRPr>
            </a:lvl1pPr>
            <a:lvl2pPr marL="115888" indent="0">
              <a:buNone/>
              <a:defRPr>
                <a:solidFill>
                  <a:schemeClr val="bg1"/>
                </a:solidFill>
              </a:defRPr>
            </a:lvl2pPr>
            <a:lvl3pPr marL="466344" indent="0">
              <a:buNone/>
              <a:defRPr>
                <a:solidFill>
                  <a:schemeClr val="bg1"/>
                </a:solidFill>
              </a:defRPr>
            </a:lvl3pPr>
            <a:lvl4pPr marL="813816" indent="0">
              <a:buNone/>
              <a:defRPr>
                <a:solidFill>
                  <a:schemeClr val="bg1"/>
                </a:solidFill>
              </a:defRPr>
            </a:lvl4pPr>
            <a:lvl5pPr marL="1161288" indent="0">
              <a:buNone/>
              <a:defRPr>
                <a:solidFill>
                  <a:schemeClr val="bg1"/>
                </a:solidFill>
              </a:defRPr>
            </a:lvl5pPr>
          </a:lstStyle>
          <a:p>
            <a:pPr lvl="0"/>
            <a:r>
              <a:rPr lang="en-US" dirty="0"/>
              <a:t>Edit date or title/role</a:t>
            </a:r>
          </a:p>
        </p:txBody>
      </p:sp>
      <p:sp>
        <p:nvSpPr>
          <p:cNvPr id="14" name="Subtitle">
            <a:extLst>
              <a:ext uri="{FF2B5EF4-FFF2-40B4-BE49-F238E27FC236}">
                <a16:creationId xmlns:a16="http://schemas.microsoft.com/office/drawing/2014/main" id="{BFC960F1-3A46-4C93-83F3-47AB2EB0D15E}"/>
              </a:ext>
            </a:extLst>
          </p:cNvPr>
          <p:cNvSpPr>
            <a:spLocks noGrp="1"/>
          </p:cNvSpPr>
          <p:nvPr>
            <p:ph type="subTitle" idx="1"/>
            <p:custDataLst>
              <p:tags r:id="rId7"/>
            </p:custDataLst>
          </p:nvPr>
        </p:nvSpPr>
        <p:spPr>
          <a:xfrm>
            <a:off x="551942" y="4092559"/>
            <a:ext cx="6016752" cy="307777"/>
          </a:xfrm>
          <a:prstGeom prst="rect">
            <a:avLst/>
          </a:prstGeom>
        </p:spPr>
        <p:txBody>
          <a:bodyPr wrap="square">
            <a:no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3" name="Title">
            <a:extLst>
              <a:ext uri="{FF2B5EF4-FFF2-40B4-BE49-F238E27FC236}">
                <a16:creationId xmlns:a16="http://schemas.microsoft.com/office/drawing/2014/main" id="{14DBF1FD-6C25-4E00-ACAB-F60F35C9625C}"/>
              </a:ext>
            </a:extLst>
          </p:cNvPr>
          <p:cNvSpPr>
            <a:spLocks noGrp="1"/>
          </p:cNvSpPr>
          <p:nvPr>
            <p:ph type="title"/>
            <p:custDataLst>
              <p:tags r:id="rId8"/>
            </p:custDataLst>
          </p:nvPr>
        </p:nvSpPr>
        <p:spPr>
          <a:xfrm>
            <a:off x="551942" y="2049805"/>
            <a:ext cx="6016752" cy="1921708"/>
          </a:xfrm>
          <a:prstGeom prst="rect">
            <a:avLst/>
          </a:prstGeom>
        </p:spPr>
        <p:txBody>
          <a:bodyPr anchor="b">
            <a:normAutofit/>
          </a:bodyPr>
          <a:lstStyle>
            <a:lvl1pPr>
              <a:defRPr sz="4400" baseline="0">
                <a:ln w="6350" cap="flat">
                  <a:noFill/>
                  <a:miter lim="800000"/>
                </a:ln>
                <a:solidFill>
                  <a:schemeClr val="tx1"/>
                </a:solidFill>
              </a:defRPr>
            </a:lvl1pPr>
          </a:lstStyle>
          <a:p>
            <a:r>
              <a:rPr lang="en-US"/>
              <a:t>Click to edit Master title style</a:t>
            </a:r>
            <a:endParaRPr lang="en-US" dirty="0"/>
          </a:p>
        </p:txBody>
      </p:sp>
      <p:sp>
        <p:nvSpPr>
          <p:cNvPr id="19" name="Disclaimer-English (United States)">
            <a:extLst>
              <a:ext uri="{FF2B5EF4-FFF2-40B4-BE49-F238E27FC236}">
                <a16:creationId xmlns:a16="http://schemas.microsoft.com/office/drawing/2014/main" id="{FB7A54AC-E14F-4BA1-B48F-5284B039668B}"/>
              </a:ext>
            </a:extLst>
          </p:cNvPr>
          <p:cNvSpPr>
            <a:spLocks noChangeArrowheads="1"/>
          </p:cNvSpPr>
          <p:nvPr userDrawn="1">
            <p:custDataLst>
              <p:tags r:id="rId9"/>
            </p:custDataLst>
          </p:nvPr>
        </p:nvSpPr>
        <p:spPr bwMode="black">
          <a:xfrm>
            <a:off x="551942" y="6190488"/>
            <a:ext cx="4114800" cy="35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noAutofit/>
          </a:bodyPr>
          <a:lstStyle/>
          <a:p>
            <a:pPr defTabSz="804863" eaLnBrk="0" hangingPunct="0"/>
            <a:r>
              <a:rPr lang="en-US" sz="800" dirty="0">
                <a:solidFill>
                  <a:schemeClr val="tx1"/>
                </a:solidFill>
                <a:latin typeface="+mn-lt"/>
              </a:rPr>
              <a:t>CONFIDENTIAL AND PROPRIETARY</a:t>
            </a:r>
          </a:p>
          <a:p>
            <a:pPr defTabSz="804863" eaLnBrk="0" hangingPunct="0"/>
            <a:r>
              <a:rPr lang="en-US" sz="800" dirty="0">
                <a:solidFill>
                  <a:schemeClr val="tx1"/>
                </a:solidFill>
                <a:latin typeface="+mn-lt"/>
              </a:rPr>
              <a:t>Any use of this material without specific permission of McKinsey &amp; Company </a:t>
            </a:r>
            <a:br>
              <a:rPr lang="en-US" sz="800" dirty="0">
                <a:solidFill>
                  <a:schemeClr val="tx1"/>
                </a:solidFill>
                <a:latin typeface="+mn-lt"/>
              </a:rPr>
            </a:br>
            <a:r>
              <a:rPr lang="en-US" sz="800" dirty="0">
                <a:solidFill>
                  <a:schemeClr val="tx1"/>
                </a:solidFill>
                <a:latin typeface="+mn-lt"/>
              </a:rPr>
              <a:t>is strictly prohibited</a:t>
            </a:r>
          </a:p>
        </p:txBody>
      </p:sp>
    </p:spTree>
    <p:extLst>
      <p:ext uri="{BB962C8B-B14F-4D97-AF65-F5344CB8AC3E}">
        <p14:creationId xmlns:p14="http://schemas.microsoft.com/office/powerpoint/2010/main" val="3543058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2/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293AC4C-5B2F-4A0C-8C9B-7295BEE1F457}"/>
              </a:ext>
            </a:extLst>
          </p:cNvPr>
          <p:cNvGraphicFramePr>
            <a:graphicFrameLocks noChangeAspect="1"/>
          </p:cNvGraphicFramePr>
          <p:nvPr userDrawn="1">
            <p:custDataLst>
              <p:tags r:id="rId2"/>
            </p:custDataLst>
            <p:extLst>
              <p:ext uri="{D42A27DB-BD31-4B8C-83A1-F6EECF244321}">
                <p14:modId xmlns:p14="http://schemas.microsoft.com/office/powerpoint/2010/main" val="19312443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81" name="think-cell Slide" r:id="rId17" imgW="572" imgH="588" progId="TCLayout.ActiveDocument.1">
                  <p:embed/>
                </p:oleObj>
              </mc:Choice>
              <mc:Fallback>
                <p:oleObj name="think-cell Slide" r:id="rId17" imgW="572" imgH="588" progId="TCLayout.ActiveDocument.1">
                  <p:embed/>
                  <p:pic>
                    <p:nvPicPr>
                      <p:cNvPr id="3" name="Object 2" hidden="1">
                        <a:extLst>
                          <a:ext uri="{FF2B5EF4-FFF2-40B4-BE49-F238E27FC236}">
                            <a16:creationId xmlns:a16="http://schemas.microsoft.com/office/drawing/2014/main" id="{C293AC4C-5B2F-4A0C-8C9B-7295BEE1F457}"/>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8F8ABD0-305F-4DFC-AC60-1FB7BB16830A}"/>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7830312" y="0"/>
            <a:ext cx="4361688"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p:nvPr userDrawn="1">
            <p:custDataLst>
              <p:tags r:id="rId7"/>
            </p:custDataLst>
          </p:nvPr>
        </p:nvCxnSpPr>
        <p:spPr>
          <a:xfrm>
            <a:off x="8173371"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p:nvPr userDrawn="1">
            <p:custDataLst>
              <p:tags r:id="rId8"/>
            </p:custDataLst>
          </p:nvPr>
        </p:nvCxnSpPr>
        <p:spPr>
          <a:xfrm>
            <a:off x="554736"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p:nvPr userDrawn="1">
            <p:custDataLst>
              <p:tags r:id="rId9"/>
            </p:custDataLst>
          </p:nvPr>
        </p:nvCxnSpPr>
        <p:spPr>
          <a:xfrm>
            <a:off x="8173371"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p:nvPr userDrawn="1">
            <p:custDataLst>
              <p:tags r:id="rId10"/>
            </p:custDataLst>
          </p:nvPr>
        </p:nvCxnSpPr>
        <p:spPr>
          <a:xfrm>
            <a:off x="554736"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8D646E-BD43-4948-96FE-F798F0E18D71}"/>
              </a:ext>
            </a:extLst>
          </p:cNvPr>
          <p:cNvCxnSpPr/>
          <p:nvPr userDrawn="1">
            <p:custDataLst>
              <p:tags r:id="rId11"/>
            </p:custDataLst>
          </p:nvPr>
        </p:nvCxnSpPr>
        <p:spPr>
          <a:xfrm>
            <a:off x="554736"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1" name="5. Source" hidden="1">
            <a:extLst>
              <a:ext uri="{FF2B5EF4-FFF2-40B4-BE49-F238E27FC236}">
                <a16:creationId xmlns:a16="http://schemas.microsoft.com/office/drawing/2014/main" id="{F25A304F-F50E-4F96-991D-CFEB07060178}"/>
              </a:ext>
            </a:extLst>
          </p:cNvPr>
          <p:cNvSpPr txBox="1"/>
          <p:nvPr userDrawn="1">
            <p:custDataLst>
              <p:tags r:id="rId12"/>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25" name="2. Slide Title">
            <a:extLst>
              <a:ext uri="{FF2B5EF4-FFF2-40B4-BE49-F238E27FC236}">
                <a16:creationId xmlns:a16="http://schemas.microsoft.com/office/drawing/2014/main" id="{AA4BE143-5F32-4F04-B536-5DD597732824}"/>
              </a:ext>
            </a:extLst>
          </p:cNvPr>
          <p:cNvSpPr>
            <a:spLocks noGrp="1"/>
          </p:cNvSpPr>
          <p:nvPr>
            <p:ph type="title"/>
            <p:custDataLst>
              <p:tags r:id="rId13"/>
            </p:custDataLst>
          </p:nvPr>
        </p:nvSpPr>
        <p:spPr>
          <a:xfrm>
            <a:off x="554736" y="182372"/>
            <a:ext cx="6967728" cy="731520"/>
          </a:xfrm>
        </p:spPr>
        <p:txBody>
          <a:bodyPr/>
          <a:lstStyle/>
          <a:p>
            <a:r>
              <a:rPr lang="en-US"/>
              <a:t>Click to edit Master title style</a:t>
            </a:r>
            <a:endParaRPr lang="en-US" dirty="0"/>
          </a:p>
        </p:txBody>
      </p:sp>
      <p:sp>
        <p:nvSpPr>
          <p:cNvPr id="26" name="3. Subtitle">
            <a:extLst>
              <a:ext uri="{FF2B5EF4-FFF2-40B4-BE49-F238E27FC236}">
                <a16:creationId xmlns:a16="http://schemas.microsoft.com/office/drawing/2014/main" id="{97E30C8F-A677-42C7-A072-4ACC7DC3D698}"/>
              </a:ext>
            </a:extLst>
          </p:cNvPr>
          <p:cNvSpPr>
            <a:spLocks noGrp="1"/>
          </p:cNvSpPr>
          <p:nvPr>
            <p:ph type="subTitle" idx="1"/>
            <p:custDataLst>
              <p:tags r:id="rId14"/>
            </p:custDataLst>
          </p:nvPr>
        </p:nvSpPr>
        <p:spPr>
          <a:xfrm>
            <a:off x="554736" y="903861"/>
            <a:ext cx="6967728" cy="276999"/>
          </a:xfrm>
        </p:spPr>
        <p:txBody>
          <a:bodyPr anchor="ctr" anchorCtr="0"/>
          <a:lstStyle/>
          <a:p>
            <a:r>
              <a:rPr lang="en-US" sz="1600"/>
              <a:t>Click to edit Master subtitle style</a:t>
            </a:r>
            <a:endParaRPr lang="en-US" sz="1600" dirty="0"/>
          </a:p>
        </p:txBody>
      </p:sp>
      <p:sp>
        <p:nvSpPr>
          <p:cNvPr id="19" name="1. On-page tracker">
            <a:extLst>
              <a:ext uri="{FF2B5EF4-FFF2-40B4-BE49-F238E27FC236}">
                <a16:creationId xmlns:a16="http://schemas.microsoft.com/office/drawing/2014/main" id="{288125BB-6CB4-4B7C-8E2B-CB1912430A39}"/>
              </a:ext>
            </a:extLst>
          </p:cNvPr>
          <p:cNvSpPr>
            <a:spLocks noGrp="1"/>
          </p:cNvSpPr>
          <p:nvPr>
            <p:ph type="body" sz="quarter" idx="18" hasCustomPrompt="1"/>
            <p:custDataLst>
              <p:tags r:id="rId15"/>
            </p:custDataLst>
          </p:nvPr>
        </p:nvSpPr>
        <p:spPr>
          <a:xfrm>
            <a:off x="8173370" y="78768"/>
            <a:ext cx="3466941" cy="123111"/>
          </a:xfrm>
        </p:spPr>
        <p:txBody>
          <a:bodyPr wrap="square"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911390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3/4 ">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ext uri="{D42A27DB-BD31-4B8C-83A1-F6EECF244321}">
                <p14:modId xmlns:p14="http://schemas.microsoft.com/office/powerpoint/2010/main" val="160234647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05"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5C86E70-6ADC-4EA2-90F2-373AC4FDE5D0}"/>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500" b="1" i="0" u="none" strike="noStrike" kern="1200" cap="none" spc="0" normalizeH="0" baseline="0" noProof="0" dirty="0" err="1">
              <a:ln>
                <a:noFill/>
              </a:ln>
              <a:solidFill>
                <a:srgbClr val="FFFFFF"/>
              </a:solidFill>
              <a:effectLst/>
              <a:uLnTx/>
              <a:uFillTx/>
              <a:latin typeface="Georgia" panose="02040502050405020303" pitchFamily="18" charset="0"/>
              <a:ea typeface="+mj-ea"/>
              <a:cs typeface="+mj-cs"/>
              <a:sym typeface="Georgia" panose="02040502050405020303" pitchFamily="18" charset="0"/>
            </a:endParaRPr>
          </a:p>
        </p:txBody>
      </p:sp>
      <p:sp>
        <p:nvSpPr>
          <p:cNvPr id="23" name="RectangleLight">
            <a:extLst>
              <a:ext uri="{FF2B5EF4-FFF2-40B4-BE49-F238E27FC236}">
                <a16:creationId xmlns:a16="http://schemas.microsoft.com/office/drawing/2014/main" id="{A80E2F68-4ED6-42EF-9858-2FE4B1382825}"/>
              </a:ext>
            </a:extLst>
          </p:cNvPr>
          <p:cNvSpPr/>
          <p:nvPr userDrawn="1">
            <p:custDataLst>
              <p:tags r:id="rId4"/>
            </p:custDataLst>
          </p:nvPr>
        </p:nvSpPr>
        <p:spPr bwMode="ltGray">
          <a:xfrm>
            <a:off x="8781416" y="0"/>
            <a:ext cx="3410584"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marL="0" marR="0" lvl="0" indent="0" algn="r" defTabSz="610744" rtl="0" eaLnBrk="1" fontAlgn="auto" latinLnBrk="0" hangingPunct="1">
              <a:lnSpc>
                <a:spcPct val="100000"/>
              </a:lnSpc>
              <a:spcBef>
                <a:spcPts val="0"/>
              </a:spcBef>
              <a:spcAft>
                <a:spcPts val="0"/>
              </a:spcAft>
              <a:buClrTx/>
              <a:buSzTx/>
              <a:buFontTx/>
              <a:buNone/>
              <a:tabLst/>
              <a:defRPr/>
            </a:pPr>
            <a:fld id="{4ABDCABE-3F10-B64C-92F1-862014417034}" type="slidenum">
              <a:rPr kumimoji="0" lang="en-US" sz="900" b="0" i="0" u="none" strike="noStrike" kern="1200" cap="none" spc="0" normalizeH="0" baseline="0" noProof="0" smtClean="0">
                <a:ln>
                  <a:noFill/>
                </a:ln>
                <a:solidFill>
                  <a:srgbClr val="000000"/>
                </a:solidFill>
                <a:effectLst/>
                <a:uLnTx/>
                <a:uFillTx/>
                <a:latin typeface="Arial"/>
                <a:ea typeface="+mn-ea"/>
                <a:cs typeface="Arial" panose="020B0604020202020204" pitchFamily="34" charset="0"/>
              </a:rPr>
              <a:pPr marL="0" marR="0" lvl="0" indent="0" algn="r" defTabSz="610744"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000000"/>
              </a:solidFill>
              <a:effectLst/>
              <a:uLnTx/>
              <a:uFillTx/>
              <a:latin typeface="Arial"/>
              <a:ea typeface="+mn-ea"/>
              <a:cs typeface="Arial" panose="020B0604020202020204" pitchFamily="34" charset="0"/>
            </a:endParaRPr>
          </a:p>
        </p:txBody>
      </p:sp>
      <p:cxnSp>
        <p:nvCxnSpPr>
          <p:cNvPr id="27" name="BottomLineRight">
            <a:extLst>
              <a:ext uri="{FF2B5EF4-FFF2-40B4-BE49-F238E27FC236}">
                <a16:creationId xmlns:a16="http://schemas.microsoft.com/office/drawing/2014/main" id="{C7EF0021-7C64-4C3A-BB10-343D51B3F040}"/>
              </a:ext>
            </a:extLst>
          </p:cNvPr>
          <p:cNvCxnSpPr/>
          <p:nvPr>
            <p:custDataLst>
              <p:tags r:id="rId7"/>
            </p:custDataLst>
          </p:nvPr>
        </p:nvCxnSpPr>
        <p:spPr>
          <a:xfrm>
            <a:off x="9119861"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8" name="BottomLineLeft">
            <a:extLst>
              <a:ext uri="{FF2B5EF4-FFF2-40B4-BE49-F238E27FC236}">
                <a16:creationId xmlns:a16="http://schemas.microsoft.com/office/drawing/2014/main" id="{769848ED-A1D9-4D6F-AC16-5512562B47A0}"/>
              </a:ext>
            </a:extLst>
          </p:cNvPr>
          <p:cNvCxnSpPr/>
          <p:nvPr>
            <p:custDataLst>
              <p:tags r:id="rId8"/>
            </p:custDataLst>
          </p:nvPr>
        </p:nvCxnSpPr>
        <p:spPr>
          <a:xfrm>
            <a:off x="554736"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TopLineRight">
            <a:extLst>
              <a:ext uri="{FF2B5EF4-FFF2-40B4-BE49-F238E27FC236}">
                <a16:creationId xmlns:a16="http://schemas.microsoft.com/office/drawing/2014/main" id="{9DD5C457-8894-4C00-BE39-CE61754727F6}"/>
              </a:ext>
            </a:extLst>
          </p:cNvPr>
          <p:cNvCxnSpPr/>
          <p:nvPr userDrawn="1">
            <p:custDataLst>
              <p:tags r:id="rId9"/>
            </p:custDataLst>
          </p:nvPr>
        </p:nvCxnSpPr>
        <p:spPr>
          <a:xfrm>
            <a:off x="9119861"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TopLineLeft">
            <a:extLst>
              <a:ext uri="{FF2B5EF4-FFF2-40B4-BE49-F238E27FC236}">
                <a16:creationId xmlns:a16="http://schemas.microsoft.com/office/drawing/2014/main" id="{8B2884B5-93FA-4ECC-9065-3398231F02FC}"/>
              </a:ext>
            </a:extLst>
          </p:cNvPr>
          <p:cNvCxnSpPr/>
          <p:nvPr userDrawn="1">
            <p:custDataLst>
              <p:tags r:id="rId10"/>
            </p:custDataLst>
          </p:nvPr>
        </p:nvCxnSpPr>
        <p:spPr>
          <a:xfrm>
            <a:off x="554736"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2" name="5. Source" hidden="1">
            <a:extLst>
              <a:ext uri="{FF2B5EF4-FFF2-40B4-BE49-F238E27FC236}">
                <a16:creationId xmlns:a16="http://schemas.microsoft.com/office/drawing/2014/main" id="{F5E9C22A-A356-4521-A359-338A663DFEA2}"/>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Source: …</a:t>
            </a:r>
          </a:p>
        </p:txBody>
      </p:sp>
      <p:sp>
        <p:nvSpPr>
          <p:cNvPr id="20" name="1. On-page tracker">
            <a:extLst>
              <a:ext uri="{FF2B5EF4-FFF2-40B4-BE49-F238E27FC236}">
                <a16:creationId xmlns:a16="http://schemas.microsoft.com/office/drawing/2014/main" id="{CA286AFC-8B29-4E70-86B3-6C866D5BEC95}"/>
              </a:ext>
            </a:extLst>
          </p:cNvPr>
          <p:cNvSpPr>
            <a:spLocks noGrp="1"/>
          </p:cNvSpPr>
          <p:nvPr>
            <p:ph type="body" sz="quarter" idx="17" hasCustomPrompt="1"/>
            <p:custDataLst>
              <p:tags r:id="rId12"/>
            </p:custDataLst>
          </p:nvPr>
        </p:nvSpPr>
        <p:spPr>
          <a:xfrm>
            <a:off x="9119860" y="78768"/>
            <a:ext cx="2520451" cy="123111"/>
          </a:xfrm>
        </p:spPr>
        <p:txBody>
          <a:bodyPr wrap="square" anchor="ctr" anchorCtr="0">
            <a:spAutoFit/>
          </a:bodyPr>
          <a:lstStyle>
            <a:lvl1pPr algn="r">
              <a:defRPr sz="800">
                <a:latin typeface="+mn-lt"/>
              </a:defRPr>
            </a:lvl1pPr>
          </a:lstStyle>
          <a:p>
            <a:pPr lvl="0"/>
            <a:r>
              <a:rPr lang="en-US" dirty="0"/>
              <a:t>Chapter › Topic</a:t>
            </a:r>
          </a:p>
        </p:txBody>
      </p:sp>
      <p:sp>
        <p:nvSpPr>
          <p:cNvPr id="21" name="2. Slide Title">
            <a:extLst>
              <a:ext uri="{FF2B5EF4-FFF2-40B4-BE49-F238E27FC236}">
                <a16:creationId xmlns:a16="http://schemas.microsoft.com/office/drawing/2014/main" id="{37073CF3-4B2B-440D-B24E-174E36B7892F}"/>
              </a:ext>
            </a:extLst>
          </p:cNvPr>
          <p:cNvSpPr>
            <a:spLocks noGrp="1"/>
          </p:cNvSpPr>
          <p:nvPr>
            <p:ph type="title"/>
            <p:custDataLst>
              <p:tags r:id="rId13"/>
            </p:custDataLst>
          </p:nvPr>
        </p:nvSpPr>
        <p:spPr>
          <a:xfrm>
            <a:off x="554736" y="182372"/>
            <a:ext cx="7918704" cy="731520"/>
          </a:xfrm>
        </p:spPr>
        <p:txBody>
          <a:bodyPr/>
          <a:lstStyle/>
          <a:p>
            <a:r>
              <a:rPr lang="en-US"/>
              <a:t>Click to edit Master title style</a:t>
            </a:r>
            <a:endParaRPr lang="en-US" dirty="0"/>
          </a:p>
        </p:txBody>
      </p:sp>
      <p:sp>
        <p:nvSpPr>
          <p:cNvPr id="26" name="3. Subtitle">
            <a:extLst>
              <a:ext uri="{FF2B5EF4-FFF2-40B4-BE49-F238E27FC236}">
                <a16:creationId xmlns:a16="http://schemas.microsoft.com/office/drawing/2014/main" id="{61C78DC4-4C20-4AA3-93C4-00442F85A83B}"/>
              </a:ext>
            </a:extLst>
          </p:cNvPr>
          <p:cNvSpPr>
            <a:spLocks noGrp="1"/>
          </p:cNvSpPr>
          <p:nvPr>
            <p:ph type="subTitle" idx="1"/>
            <p:custDataLst>
              <p:tags r:id="rId14"/>
            </p:custDataLst>
          </p:nvPr>
        </p:nvSpPr>
        <p:spPr>
          <a:xfrm>
            <a:off x="554736" y="903861"/>
            <a:ext cx="7918704" cy="276999"/>
          </a:xfrm>
        </p:spPr>
        <p:txBody>
          <a:bodyPr anchor="ctr" anchorCtr="0"/>
          <a:lstStyle/>
          <a:p>
            <a:r>
              <a:rPr lang="en-US" sz="1600"/>
              <a:t>Click to edit Master subtitle style</a:t>
            </a:r>
            <a:endParaRPr lang="en-US" sz="1600" dirty="0"/>
          </a:p>
        </p:txBody>
      </p:sp>
    </p:spTree>
    <p:extLst>
      <p:ext uri="{BB962C8B-B14F-4D97-AF65-F5344CB8AC3E}">
        <p14:creationId xmlns:p14="http://schemas.microsoft.com/office/powerpoint/2010/main" val="1470861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3-line">
    <p:spTree>
      <p:nvGrpSpPr>
        <p:cNvPr id="1" name=""/>
        <p:cNvGrpSpPr/>
        <p:nvPr/>
      </p:nvGrpSpPr>
      <p:grpSpPr>
        <a:xfrm>
          <a:off x="0" y="0"/>
          <a:ext cx="0" cy="0"/>
          <a:chOff x="0" y="0"/>
          <a:chExt cx="0" cy="0"/>
        </a:xfrm>
      </p:grpSpPr>
      <p:cxnSp>
        <p:nvCxnSpPr>
          <p:cNvPr id="103" name="BottomLine">
            <a:extLst>
              <a:ext uri="{FF2B5EF4-FFF2-40B4-BE49-F238E27FC236}">
                <a16:creationId xmlns:a16="http://schemas.microsoft.com/office/drawing/2014/main" id="{1A205B6C-F79D-4193-9FCF-230AF1D51716}"/>
              </a:ext>
            </a:extLst>
          </p:cNvPr>
          <p:cNvCxnSpPr/>
          <p:nvPr userDrawn="1">
            <p:custDataLst>
              <p:tags r:id="rId1"/>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
            <a:extLst>
              <a:ext uri="{FF2B5EF4-FFF2-40B4-BE49-F238E27FC236}">
                <a16:creationId xmlns:a16="http://schemas.microsoft.com/office/drawing/2014/main" id="{CB6CF5F8-7994-4E97-9AE6-6C98CE30967C}"/>
              </a:ext>
            </a:extLst>
          </p:cNvPr>
          <p:cNvCxnSpPr/>
          <p:nvPr userDrawn="1">
            <p:custDataLst>
              <p:tags r:id="rId2"/>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4" name="SlideLogoText">
            <a:extLst>
              <a:ext uri="{FF2B5EF4-FFF2-40B4-BE49-F238E27FC236}">
                <a16:creationId xmlns:a16="http://schemas.microsoft.com/office/drawing/2014/main" id="{B789CE62-716F-47B1-B8FE-60436A1FA5A7}"/>
              </a:ext>
            </a:extLst>
          </p:cNvPr>
          <p:cNvSpPr txBox="1"/>
          <p:nvPr userDrawn="1">
            <p:custDataLst>
              <p:tags r:id="rId3"/>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5" name="Slide Number">
            <a:extLst>
              <a:ext uri="{FF2B5EF4-FFF2-40B4-BE49-F238E27FC236}">
                <a16:creationId xmlns:a16="http://schemas.microsoft.com/office/drawing/2014/main" id="{0AA537C7-2883-43C1-848C-3A4E9645077F}"/>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5"/>
            </p:custDataLst>
          </p:nvPr>
        </p:nvSpPr>
        <p:spPr>
          <a:xfrm>
            <a:off x="554736" y="175171"/>
            <a:ext cx="11082528" cy="989512"/>
          </a:xfrm>
        </p:spPr>
        <p:txBody>
          <a:bodyPr>
            <a:noAutofit/>
          </a:bodyPr>
          <a:lstStyle>
            <a:lvl1pPr>
              <a:defRPr/>
            </a:lvl1pPr>
          </a:lstStyle>
          <a:p>
            <a:r>
              <a:rPr lang="en-US"/>
              <a:t>Click to edit Master title style</a:t>
            </a:r>
            <a:endParaRPr lang="en-US" dirty="0"/>
          </a:p>
        </p:txBody>
      </p:sp>
      <p:sp>
        <p:nvSpPr>
          <p:cNvPr id="10" name="5. Source" hidden="1">
            <a:extLst>
              <a:ext uri="{FF2B5EF4-FFF2-40B4-BE49-F238E27FC236}">
                <a16:creationId xmlns:a16="http://schemas.microsoft.com/office/drawing/2014/main" id="{81E2484B-3E40-408C-A350-5EB40C8A09F0}"/>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A91FB312-B423-41B9-AEAA-2BE53183470B}"/>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9774993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ustom">
    <p:spTree>
      <p:nvGrpSpPr>
        <p:cNvPr id="1" name=""/>
        <p:cNvGrpSpPr/>
        <p:nvPr/>
      </p:nvGrpSpPr>
      <p:grpSpPr>
        <a:xfrm>
          <a:off x="0" y="0"/>
          <a:ext cx="0" cy="0"/>
          <a:chOff x="0" y="0"/>
          <a:chExt cx="0" cy="0"/>
        </a:xfrm>
      </p:grpSpPr>
      <p:sp>
        <p:nvSpPr>
          <p:cNvPr id="8" name="SlideLogoText">
            <a:extLst>
              <a:ext uri="{FF2B5EF4-FFF2-40B4-BE49-F238E27FC236}">
                <a16:creationId xmlns:a16="http://schemas.microsoft.com/office/drawing/2014/main" id="{92A63429-03F1-4595-BAE1-A5F5E74A0DF2}"/>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9" name="Slide Number">
            <a:extLst>
              <a:ext uri="{FF2B5EF4-FFF2-40B4-BE49-F238E27FC236}">
                <a16:creationId xmlns:a16="http://schemas.microsoft.com/office/drawing/2014/main" id="{6982A9EE-ED1D-4D7E-84CA-3C36D0891D68}"/>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09F9A864-CDB7-4063-BBF8-591908AA18D0}"/>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9AEB01CB-E358-4EC5-960A-ABFC66CD5A21}"/>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863007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En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32E4BA7-205B-4431-879A-B60A0FD6D20C}"/>
              </a:ext>
            </a:extLst>
          </p:cNvPr>
          <p:cNvGraphicFramePr>
            <a:graphicFrameLocks noChangeAspect="1"/>
          </p:cNvGraphicFramePr>
          <p:nvPr userDrawn="1">
            <p:custDataLst>
              <p:tags r:id="rId2"/>
            </p:custDataLst>
            <p:extLst>
              <p:ext uri="{D42A27DB-BD31-4B8C-83A1-F6EECF244321}">
                <p14:modId xmlns:p14="http://schemas.microsoft.com/office/powerpoint/2010/main" val="387788875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329" name="think-cell Slide" r:id="rId6" imgW="344" imgH="344" progId="TCLayout.ActiveDocument.1">
                  <p:embed/>
                </p:oleObj>
              </mc:Choice>
              <mc:Fallback>
                <p:oleObj name="think-cell Slide" r:id="rId6" imgW="344" imgH="344" progId="TCLayout.ActiveDocument.1">
                  <p:embed/>
                  <p:pic>
                    <p:nvPicPr>
                      <p:cNvPr id="4" name="Object 3" hidden="1">
                        <a:extLst>
                          <a:ext uri="{FF2B5EF4-FFF2-40B4-BE49-F238E27FC236}">
                            <a16:creationId xmlns:a16="http://schemas.microsoft.com/office/drawing/2014/main" id="{832E4BA7-205B-4431-879A-B60A0FD6D20C}"/>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pic>
        <p:nvPicPr>
          <p:cNvPr id="9" name="Partnership">
            <a:extLst>
              <a:ext uri="{FF2B5EF4-FFF2-40B4-BE49-F238E27FC236}">
                <a16:creationId xmlns:a16="http://schemas.microsoft.com/office/drawing/2014/main" id="{7C3A32BD-483D-48A2-B0AF-7A5223571242}"/>
              </a:ext>
            </a:extLst>
          </p:cNvPr>
          <p:cNvPicPr>
            <a:picLocks noChangeAspect="1"/>
          </p:cNvPicPr>
          <p:nvPr userDrawn="1"/>
        </p:nvPicPr>
        <p:blipFill>
          <a:blip r:embed="rId8"/>
          <a:stretch>
            <a:fillRect/>
          </a:stretch>
        </p:blipFill>
        <p:spPr>
          <a:xfrm>
            <a:off x="0" y="0"/>
            <a:ext cx="12192000" cy="6858000"/>
          </a:xfrm>
          <a:prstGeom prst="rect">
            <a:avLst/>
          </a:prstGeom>
        </p:spPr>
      </p:pic>
      <p:grpSp>
        <p:nvGrpSpPr>
          <p:cNvPr id="13" name="LogoImage">
            <a:extLst>
              <a:ext uri="{FF2B5EF4-FFF2-40B4-BE49-F238E27FC236}">
                <a16:creationId xmlns:a16="http://schemas.microsoft.com/office/drawing/2014/main" id="{CC7EE236-F5C9-45E4-A938-FB794BCDD026}"/>
              </a:ext>
            </a:extLst>
          </p:cNvPr>
          <p:cNvGrpSpPr>
            <a:grpSpLocks noChangeAspect="1"/>
          </p:cNvGrpSpPr>
          <p:nvPr userDrawn="1">
            <p:custDataLst>
              <p:tags r:id="rId3"/>
            </p:custDataLst>
          </p:nvPr>
        </p:nvGrpSpPr>
        <p:grpSpPr bwMode="black">
          <a:xfrm>
            <a:off x="549271" y="481160"/>
            <a:ext cx="1893201" cy="585216"/>
            <a:chOff x="0" y="973"/>
            <a:chExt cx="7680" cy="2374"/>
          </a:xfrm>
        </p:grpSpPr>
        <p:sp>
          <p:nvSpPr>
            <p:cNvPr id="14" name="AutoShape 3">
              <a:extLst>
                <a:ext uri="{FF2B5EF4-FFF2-40B4-BE49-F238E27FC236}">
                  <a16:creationId xmlns:a16="http://schemas.microsoft.com/office/drawing/2014/main" id="{DD51008E-BD46-4558-BF00-CDD9F0CE18C6}"/>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5" name="Freeform 5">
              <a:extLst>
                <a:ext uri="{FF2B5EF4-FFF2-40B4-BE49-F238E27FC236}">
                  <a16:creationId xmlns:a16="http://schemas.microsoft.com/office/drawing/2014/main" id="{FC37904A-905D-4FD7-8DD4-604C419D9AB5}"/>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1127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8" name="5. Source" hidden="1">
            <a:extLst>
              <a:ext uri="{FF2B5EF4-FFF2-40B4-BE49-F238E27FC236}">
                <a16:creationId xmlns:a16="http://schemas.microsoft.com/office/drawing/2014/main" id="{330AE89A-7771-4A6E-A02D-893DCB66C876}"/>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4664705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ontrast Title">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7BEFF58C-83CF-420F-BF45-F188AE9E7308}"/>
              </a:ext>
            </a:extLst>
          </p:cNvPr>
          <p:cNvGraphicFramePr>
            <a:graphicFrameLocks noChangeAspect="1"/>
          </p:cNvGraphicFramePr>
          <p:nvPr userDrawn="1">
            <p:custDataLst>
              <p:tags r:id="rId2"/>
            </p:custDataLst>
            <p:extLst>
              <p:ext uri="{D42A27DB-BD31-4B8C-83A1-F6EECF244321}">
                <p14:modId xmlns:p14="http://schemas.microsoft.com/office/powerpoint/2010/main" val="23197372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425" name="think-cell Slide" r:id="rId12" imgW="344" imgH="344" progId="TCLayout.ActiveDocument.1">
                  <p:embed/>
                </p:oleObj>
              </mc:Choice>
              <mc:Fallback>
                <p:oleObj name="think-cell Slide" r:id="rId12" imgW="344" imgH="344" progId="TCLayout.ActiveDocument.1">
                  <p:embed/>
                  <p:pic>
                    <p:nvPicPr>
                      <p:cNvPr id="3" name="Object 2" hidden="1">
                        <a:extLst>
                          <a:ext uri="{FF2B5EF4-FFF2-40B4-BE49-F238E27FC236}">
                            <a16:creationId xmlns:a16="http://schemas.microsoft.com/office/drawing/2014/main" id="{7BEFF58C-83CF-420F-BF45-F188AE9E7308}"/>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BEC3B16-0840-4135-8BED-D45704C35593}"/>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pic>
        <p:nvPicPr>
          <p:cNvPr id="11" name="Partnership">
            <a:extLst>
              <a:ext uri="{FF2B5EF4-FFF2-40B4-BE49-F238E27FC236}">
                <a16:creationId xmlns:a16="http://schemas.microsoft.com/office/drawing/2014/main" id="{93A279FD-F954-407E-8068-C22694CA7780}"/>
              </a:ext>
            </a:extLst>
          </p:cNvPr>
          <p:cNvPicPr>
            <a:picLocks noChangeAspect="1"/>
          </p:cNvPicPr>
          <p:nvPr userDrawn="1"/>
        </p:nvPicPr>
        <p:blipFill>
          <a:blip r:embed="rId14"/>
          <a:srcRect/>
          <a:stretch/>
        </p:blipFill>
        <p:spPr>
          <a:xfrm>
            <a:off x="0" y="893"/>
            <a:ext cx="12192000" cy="6856213"/>
          </a:xfrm>
          <a:prstGeom prst="rect">
            <a:avLst/>
          </a:prstGeom>
        </p:spPr>
      </p:pic>
      <p:grpSp>
        <p:nvGrpSpPr>
          <p:cNvPr id="16" name="LogoImage">
            <a:extLst>
              <a:ext uri="{FF2B5EF4-FFF2-40B4-BE49-F238E27FC236}">
                <a16:creationId xmlns:a16="http://schemas.microsoft.com/office/drawing/2014/main" id="{417D7FAF-35B8-4173-88FB-739B21C6DEBE}"/>
              </a:ext>
            </a:extLst>
          </p:cNvPr>
          <p:cNvGrpSpPr>
            <a:grpSpLocks noChangeAspect="1"/>
          </p:cNvGrpSpPr>
          <p:nvPr userDrawn="1">
            <p:custDataLst>
              <p:tags r:id="rId4"/>
            </p:custDataLst>
          </p:nvPr>
        </p:nvGrpSpPr>
        <p:grpSpPr bwMode="black">
          <a:xfrm>
            <a:off x="551942" y="481161"/>
            <a:ext cx="1893202" cy="585216"/>
            <a:chOff x="0" y="973"/>
            <a:chExt cx="7680" cy="2374"/>
          </a:xfrm>
        </p:grpSpPr>
        <p:sp>
          <p:nvSpPr>
            <p:cNvPr id="19" name="AutoShape 3">
              <a:extLst>
                <a:ext uri="{FF2B5EF4-FFF2-40B4-BE49-F238E27FC236}">
                  <a16:creationId xmlns:a16="http://schemas.microsoft.com/office/drawing/2014/main" id="{03DD3F3B-2548-4AA0-A5B1-E54401FEE8FF}"/>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20" name="Freeform 5">
              <a:extLst>
                <a:ext uri="{FF2B5EF4-FFF2-40B4-BE49-F238E27FC236}">
                  <a16:creationId xmlns:a16="http://schemas.microsoft.com/office/drawing/2014/main" id="{A5CEE8F7-DC61-4907-AA21-C799D61ED268}"/>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12" name="ClientLogo">
            <a:extLst>
              <a:ext uri="{FF2B5EF4-FFF2-40B4-BE49-F238E27FC236}">
                <a16:creationId xmlns:a16="http://schemas.microsoft.com/office/drawing/2014/main" id="{5A541723-8353-4CC2-AFDA-19C8B3B786BF}"/>
              </a:ext>
            </a:extLst>
          </p:cNvPr>
          <p:cNvSpPr>
            <a:spLocks noGrp="1"/>
          </p:cNvSpPr>
          <p:nvPr>
            <p:ph type="pic" sz="quarter" idx="14" hasCustomPrompt="1"/>
            <p:custDataLst>
              <p:tags r:id="rId5"/>
            </p:custDataLst>
          </p:nvPr>
        </p:nvSpPr>
        <p:spPr>
          <a:xfrm>
            <a:off x="551942" y="4984025"/>
            <a:ext cx="1901952" cy="969264"/>
          </a:xfrm>
          <a:prstGeom prst="rect">
            <a:avLst/>
          </a:prstGeom>
        </p:spPr>
        <p:txBody>
          <a:bodyPr>
            <a:noAutofit/>
          </a:bodyPr>
          <a:lstStyle>
            <a:lvl1pPr algn="ctr">
              <a:defRPr sz="1200">
                <a:solidFill>
                  <a:schemeClr val="tx1"/>
                </a:solidFill>
              </a:defRPr>
            </a:lvl1pPr>
          </a:lstStyle>
          <a:p>
            <a:r>
              <a:rPr lang="en-US" dirty="0"/>
              <a:t>Client logo goes here.</a:t>
            </a:r>
          </a:p>
        </p:txBody>
      </p:sp>
      <p:sp>
        <p:nvSpPr>
          <p:cNvPr id="13" name="Documenttype">
            <a:extLst>
              <a:ext uri="{FF2B5EF4-FFF2-40B4-BE49-F238E27FC236}">
                <a16:creationId xmlns:a16="http://schemas.microsoft.com/office/drawing/2014/main" id="{A8F38EAB-8863-4F94-ACD0-B6D27373BCC1}"/>
              </a:ext>
            </a:extLst>
          </p:cNvPr>
          <p:cNvSpPr>
            <a:spLocks noGrp="1"/>
          </p:cNvSpPr>
          <p:nvPr>
            <p:ph type="body" sz="quarter" idx="13" hasCustomPrompt="1"/>
            <p:custDataLst>
              <p:tags r:id="rId6"/>
            </p:custDataLst>
          </p:nvPr>
        </p:nvSpPr>
        <p:spPr>
          <a:xfrm>
            <a:off x="551942" y="4510168"/>
            <a:ext cx="6016752" cy="215444"/>
          </a:xfrm>
          <a:prstGeom prst="rect">
            <a:avLst/>
          </a:prstGeom>
        </p:spPr>
        <p:txBody>
          <a:bodyPr wrap="square">
            <a:noAutofit/>
          </a:bodyPr>
          <a:lstStyle>
            <a:lvl1pPr>
              <a:buNone/>
              <a:defRPr sz="1400">
                <a:solidFill>
                  <a:schemeClr val="tx1"/>
                </a:solidFill>
              </a:defRPr>
            </a:lvl1pPr>
            <a:lvl2pPr marL="115888" indent="0">
              <a:buNone/>
              <a:defRPr>
                <a:solidFill>
                  <a:schemeClr val="bg1"/>
                </a:solidFill>
              </a:defRPr>
            </a:lvl2pPr>
            <a:lvl3pPr marL="466344" indent="0">
              <a:buNone/>
              <a:defRPr>
                <a:solidFill>
                  <a:schemeClr val="bg1"/>
                </a:solidFill>
              </a:defRPr>
            </a:lvl3pPr>
            <a:lvl4pPr marL="813816" indent="0">
              <a:buNone/>
              <a:defRPr>
                <a:solidFill>
                  <a:schemeClr val="bg1"/>
                </a:solidFill>
              </a:defRPr>
            </a:lvl4pPr>
            <a:lvl5pPr marL="1161288" indent="0">
              <a:buNone/>
              <a:defRPr>
                <a:solidFill>
                  <a:schemeClr val="bg1"/>
                </a:solidFill>
              </a:defRPr>
            </a:lvl5pPr>
          </a:lstStyle>
          <a:p>
            <a:pPr lvl="0"/>
            <a:r>
              <a:rPr lang="en-US" dirty="0"/>
              <a:t>Edit date or title/role</a:t>
            </a:r>
          </a:p>
        </p:txBody>
      </p:sp>
      <p:sp>
        <p:nvSpPr>
          <p:cNvPr id="14" name="Subtitle">
            <a:extLst>
              <a:ext uri="{FF2B5EF4-FFF2-40B4-BE49-F238E27FC236}">
                <a16:creationId xmlns:a16="http://schemas.microsoft.com/office/drawing/2014/main" id="{6C219131-971A-4BF6-8DFB-186691126F2C}"/>
              </a:ext>
            </a:extLst>
          </p:cNvPr>
          <p:cNvSpPr>
            <a:spLocks noGrp="1"/>
          </p:cNvSpPr>
          <p:nvPr>
            <p:ph type="subTitle" idx="1"/>
            <p:custDataLst>
              <p:tags r:id="rId7"/>
            </p:custDataLst>
          </p:nvPr>
        </p:nvSpPr>
        <p:spPr>
          <a:xfrm>
            <a:off x="551942" y="4092559"/>
            <a:ext cx="6016752" cy="307777"/>
          </a:xfrm>
          <a:prstGeom prst="rect">
            <a:avLst/>
          </a:prstGeom>
        </p:spPr>
        <p:txBody>
          <a:bodyPr wrap="square">
            <a:no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21" name="Title">
            <a:extLst>
              <a:ext uri="{FF2B5EF4-FFF2-40B4-BE49-F238E27FC236}">
                <a16:creationId xmlns:a16="http://schemas.microsoft.com/office/drawing/2014/main" id="{B280F3D7-8B5E-4751-907E-C1D9BEBFDCB8}"/>
              </a:ext>
            </a:extLst>
          </p:cNvPr>
          <p:cNvSpPr>
            <a:spLocks noGrp="1"/>
          </p:cNvSpPr>
          <p:nvPr>
            <p:ph type="title"/>
            <p:custDataLst>
              <p:tags r:id="rId8"/>
            </p:custDataLst>
          </p:nvPr>
        </p:nvSpPr>
        <p:spPr>
          <a:xfrm>
            <a:off x="551942" y="2049805"/>
            <a:ext cx="6016752" cy="1921708"/>
          </a:xfrm>
          <a:prstGeom prst="rect">
            <a:avLst/>
          </a:prstGeom>
        </p:spPr>
        <p:txBody>
          <a:bodyPr anchor="b">
            <a:normAutofit/>
          </a:bodyPr>
          <a:lstStyle>
            <a:lvl1pPr>
              <a:defRPr sz="4400" baseline="0">
                <a:ln w="6350" cap="flat">
                  <a:noFill/>
                  <a:miter lim="800000"/>
                </a:ln>
                <a:solidFill>
                  <a:schemeClr val="tx1"/>
                </a:solidFill>
              </a:defRPr>
            </a:lvl1pPr>
          </a:lstStyle>
          <a:p>
            <a:r>
              <a:rPr lang="en-US" dirty="0"/>
              <a:t>Click to edit Master title style</a:t>
            </a:r>
          </a:p>
        </p:txBody>
      </p:sp>
      <p:sp>
        <p:nvSpPr>
          <p:cNvPr id="25" name="Disclaimer-English (United States)">
            <a:extLst>
              <a:ext uri="{FF2B5EF4-FFF2-40B4-BE49-F238E27FC236}">
                <a16:creationId xmlns:a16="http://schemas.microsoft.com/office/drawing/2014/main" id="{365FDE2E-B4AC-48A0-8D5A-94F648AEA896}"/>
              </a:ext>
            </a:extLst>
          </p:cNvPr>
          <p:cNvSpPr>
            <a:spLocks noChangeArrowheads="1"/>
          </p:cNvSpPr>
          <p:nvPr userDrawn="1">
            <p:custDataLst>
              <p:tags r:id="rId9"/>
            </p:custDataLst>
          </p:nvPr>
        </p:nvSpPr>
        <p:spPr bwMode="black">
          <a:xfrm>
            <a:off x="551942" y="6190488"/>
            <a:ext cx="4114800" cy="35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noAutofit/>
          </a:bodyPr>
          <a:lstStyle/>
          <a:p>
            <a:pPr defTabSz="804863" eaLnBrk="0" hangingPunct="0"/>
            <a:r>
              <a:rPr lang="en-US" sz="800" dirty="0">
                <a:solidFill>
                  <a:schemeClr val="tx1"/>
                </a:solidFill>
                <a:latin typeface="+mn-lt"/>
              </a:rPr>
              <a:t>CONFIDENTIAL AND PROPRIETARY</a:t>
            </a:r>
          </a:p>
          <a:p>
            <a:pPr defTabSz="804863" eaLnBrk="0" hangingPunct="0"/>
            <a:r>
              <a:rPr lang="en-US" sz="800" dirty="0">
                <a:solidFill>
                  <a:schemeClr val="tx1"/>
                </a:solidFill>
                <a:latin typeface="+mn-lt"/>
              </a:rPr>
              <a:t>Any use of this material without specific permission of McKinsey &amp; Company </a:t>
            </a:r>
            <a:br>
              <a:rPr lang="en-US" sz="800" dirty="0">
                <a:solidFill>
                  <a:schemeClr val="tx1"/>
                </a:solidFill>
                <a:latin typeface="+mn-lt"/>
              </a:rPr>
            </a:br>
            <a:r>
              <a:rPr lang="en-US" sz="800" dirty="0">
                <a:solidFill>
                  <a:schemeClr val="tx1"/>
                </a:solidFill>
                <a:latin typeface="+mn-lt"/>
              </a:rPr>
              <a:t>is strictly prohibited</a:t>
            </a:r>
          </a:p>
        </p:txBody>
      </p:sp>
    </p:spTree>
    <p:extLst>
      <p:ext uri="{BB962C8B-B14F-4D97-AF65-F5344CB8AC3E}">
        <p14:creationId xmlns:p14="http://schemas.microsoft.com/office/powerpoint/2010/main" val="26885933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rast 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D01440F-CB45-4B1E-BF2B-97953CB35508}"/>
              </a:ext>
            </a:extLst>
          </p:cNvPr>
          <p:cNvGraphicFramePr>
            <a:graphicFrameLocks noChangeAspect="1"/>
          </p:cNvGraphicFramePr>
          <p:nvPr userDrawn="1">
            <p:custDataLst>
              <p:tags r:id="rId2"/>
            </p:custDataLst>
            <p:extLst>
              <p:ext uri="{D42A27DB-BD31-4B8C-83A1-F6EECF244321}">
                <p14:modId xmlns:p14="http://schemas.microsoft.com/office/powerpoint/2010/main" val="35308568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449"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6D01440F-CB45-4B1E-BF2B-97953CB35508}"/>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F95EE31F-4647-48C1-8F33-15A7FC3D359F}"/>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Slide Number">
            <a:extLst>
              <a:ext uri="{FF2B5EF4-FFF2-40B4-BE49-F238E27FC236}">
                <a16:creationId xmlns:a16="http://schemas.microsoft.com/office/drawing/2014/main" id="{E4920261-0593-4AC5-992E-73B8CB0A1C71}"/>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9" name="5. Source" hidden="1">
            <a:extLst>
              <a:ext uri="{FF2B5EF4-FFF2-40B4-BE49-F238E27FC236}">
                <a16:creationId xmlns:a16="http://schemas.microsoft.com/office/drawing/2014/main" id="{0CC39C66-1ED1-4BBF-87FB-6C74C9A461BE}"/>
              </a:ext>
            </a:extLst>
          </p:cNvPr>
          <p:cNvSpPr txBox="1"/>
          <p:nvPr userDrawn="1">
            <p:custDataLst>
              <p:tags r:id="rId5"/>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2" name="2. Slide Title">
            <a:extLst>
              <a:ext uri="{FF2B5EF4-FFF2-40B4-BE49-F238E27FC236}">
                <a16:creationId xmlns:a16="http://schemas.microsoft.com/office/drawing/2014/main" id="{0BDEB94E-58BF-43E2-8FF2-DCDA24AD4E9D}"/>
              </a:ext>
            </a:extLst>
          </p:cNvPr>
          <p:cNvSpPr>
            <a:spLocks noGrp="1"/>
          </p:cNvSpPr>
          <p:nvPr>
            <p:ph type="title"/>
            <p:custDataLst>
              <p:tags r:id="rId6"/>
            </p:custDataLst>
          </p:nvPr>
        </p:nvSpPr>
        <p:spPr>
          <a:xfrm>
            <a:off x="554736" y="182372"/>
            <a:ext cx="11082528" cy="731520"/>
          </a:xfrm>
        </p:spPr>
        <p:txBody>
          <a:bodyPr/>
          <a:lstStyle/>
          <a:p>
            <a:r>
              <a:rPr lang="en-US"/>
              <a:t>Click to edit Master title style</a:t>
            </a:r>
            <a:endParaRPr lang="en-US" dirty="0"/>
          </a:p>
        </p:txBody>
      </p:sp>
      <p:sp>
        <p:nvSpPr>
          <p:cNvPr id="14" name="3. Subtitle">
            <a:extLst>
              <a:ext uri="{FF2B5EF4-FFF2-40B4-BE49-F238E27FC236}">
                <a16:creationId xmlns:a16="http://schemas.microsoft.com/office/drawing/2014/main" id="{A865C2CC-D12C-4517-9906-7CCD161322EB}"/>
              </a:ext>
            </a:extLst>
          </p:cNvPr>
          <p:cNvSpPr>
            <a:spLocks noGrp="1"/>
          </p:cNvSpPr>
          <p:nvPr>
            <p:ph type="subTitle" idx="1"/>
            <p:custDataLst>
              <p:tags r:id="rId7"/>
            </p:custDataLst>
          </p:nvPr>
        </p:nvSpPr>
        <p:spPr>
          <a:xfrm>
            <a:off x="554736" y="903861"/>
            <a:ext cx="11082528" cy="276999"/>
          </a:xfrm>
        </p:spPr>
        <p:txBody>
          <a:bodyPr anchor="ctr" anchorCtr="0"/>
          <a:lstStyle/>
          <a:p>
            <a:r>
              <a:rPr lang="en-US" sz="1600" dirty="0"/>
              <a:t>Click to edit Master subtitle style</a:t>
            </a:r>
          </a:p>
        </p:txBody>
      </p:sp>
      <p:sp>
        <p:nvSpPr>
          <p:cNvPr id="17" name="1. On-page tracker">
            <a:extLst>
              <a:ext uri="{FF2B5EF4-FFF2-40B4-BE49-F238E27FC236}">
                <a16:creationId xmlns:a16="http://schemas.microsoft.com/office/drawing/2014/main" id="{FE52895E-A8CE-4207-AC48-2296C3D01401}"/>
              </a:ext>
            </a:extLst>
          </p:cNvPr>
          <p:cNvSpPr>
            <a:spLocks noGrp="1"/>
          </p:cNvSpPr>
          <p:nvPr>
            <p:ph type="body" sz="quarter" idx="17" hasCustomPrompt="1"/>
            <p:custDataLst>
              <p:tags r:id="rId8"/>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8545150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rast Top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1706563"/>
            <a:ext cx="3813048" cy="861774"/>
          </a:xfrm>
          <a:prstGeom prst="rect">
            <a:avLst/>
          </a:prstGeom>
        </p:spPr>
        <p:txBody>
          <a:bodyPr anchor="t">
            <a:noAutofit/>
          </a:bodyPr>
          <a:lstStyle>
            <a:lvl1pPr>
              <a:defRPr>
                <a:ln w="6350" cap="flat">
                  <a:noFill/>
                  <a:miter lim="800000"/>
                </a:ln>
              </a:defRPr>
            </a:lvl1pPr>
          </a:lstStyle>
          <a:p>
            <a:r>
              <a:rPr lang="en-US" dirty="0"/>
              <a:t>Click to edit Master title style</a:t>
            </a:r>
          </a:p>
        </p:txBody>
      </p:sp>
      <p:sp>
        <p:nvSpPr>
          <p:cNvPr id="4" name="Slide Number">
            <a:extLst>
              <a:ext uri="{FF2B5EF4-FFF2-40B4-BE49-F238E27FC236}">
                <a16:creationId xmlns:a16="http://schemas.microsoft.com/office/drawing/2014/main" id="{E74A6D15-9D93-480F-A207-CA245151AE26}"/>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33F722E2-991C-4728-97C9-8D281DB3C594}"/>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86FA29AF-027A-4D55-B276-E2DD256DB988}"/>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9219664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rast Mid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US" dirty="0"/>
              <a:t>Click to edit Master title style</a:t>
            </a:r>
          </a:p>
        </p:txBody>
      </p:sp>
      <p:sp>
        <p:nvSpPr>
          <p:cNvPr id="9" name="Slide Number">
            <a:extLst>
              <a:ext uri="{FF2B5EF4-FFF2-40B4-BE49-F238E27FC236}">
                <a16:creationId xmlns:a16="http://schemas.microsoft.com/office/drawing/2014/main" id="{8CFBA6B2-A084-4532-80C0-2629A5553A76}"/>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677DA9EB-F148-4622-AB71-9F38D348578D}"/>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93728AF3-A71A-4C7A-97DE-605BB9E1802D}"/>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5282945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rast Section">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70A466E0-AD73-4F3A-9B78-5C1BB1238B16}"/>
              </a:ext>
            </a:extLst>
          </p:cNvPr>
          <p:cNvGraphicFramePr>
            <a:graphicFrameLocks noChangeAspect="1"/>
          </p:cNvGraphicFramePr>
          <p:nvPr userDrawn="1">
            <p:custDataLst>
              <p:tags r:id="rId2"/>
            </p:custDataLst>
            <p:extLst>
              <p:ext uri="{D42A27DB-BD31-4B8C-83A1-F6EECF244321}">
                <p14:modId xmlns:p14="http://schemas.microsoft.com/office/powerpoint/2010/main" val="181429864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473" name="think-cell Slide" r:id="rId9" imgW="473" imgH="476" progId="TCLayout.ActiveDocument.1">
                  <p:embed/>
                </p:oleObj>
              </mc:Choice>
              <mc:Fallback>
                <p:oleObj name="think-cell Slide" r:id="rId9" imgW="473" imgH="476" progId="TCLayout.ActiveDocument.1">
                  <p:embed/>
                  <p:pic>
                    <p:nvPicPr>
                      <p:cNvPr id="3" name="Object 2" hidden="1">
                        <a:extLst>
                          <a:ext uri="{FF2B5EF4-FFF2-40B4-BE49-F238E27FC236}">
                            <a16:creationId xmlns:a16="http://schemas.microsoft.com/office/drawing/2014/main" id="{70A466E0-AD73-4F3A-9B78-5C1BB1238B16}"/>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52DFA4F-F49F-468D-B19A-F0D9ACACF902}"/>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2. Slide Title">
            <a:extLst>
              <a:ext uri="{FF2B5EF4-FFF2-40B4-BE49-F238E27FC236}">
                <a16:creationId xmlns:a16="http://schemas.microsoft.com/office/drawing/2014/main" id="{E222DC4C-FD9F-4495-B0EA-3E6F1E35596A}"/>
              </a:ext>
            </a:extLst>
          </p:cNvPr>
          <p:cNvSpPr>
            <a:spLocks noGrp="1"/>
          </p:cNvSpPr>
          <p:nvPr>
            <p:ph type="title"/>
            <p:custDataLst>
              <p:tags r:id="rId4"/>
            </p:custDataLst>
          </p:nvPr>
        </p:nvSpPr>
        <p:spPr>
          <a:xfrm>
            <a:off x="554736" y="4580468"/>
            <a:ext cx="11082528" cy="677108"/>
          </a:xfrm>
        </p:spPr>
        <p:txBody>
          <a:bodyPr anchor="b">
            <a:noAutofit/>
          </a:bodyPr>
          <a:lstStyle>
            <a:lvl1pPr>
              <a:lnSpc>
                <a:spcPct val="93000"/>
              </a:lnSpc>
              <a:defRPr sz="4400"/>
            </a:lvl1pPr>
          </a:lstStyle>
          <a:p>
            <a:r>
              <a:rPr lang="en-US" dirty="0"/>
              <a:t>Click to edit Master title style</a:t>
            </a:r>
          </a:p>
        </p:txBody>
      </p:sp>
      <p:sp>
        <p:nvSpPr>
          <p:cNvPr id="8" name="Slide Number">
            <a:extLst>
              <a:ext uri="{FF2B5EF4-FFF2-40B4-BE49-F238E27FC236}">
                <a16:creationId xmlns:a16="http://schemas.microsoft.com/office/drawing/2014/main" id="{9AC4B822-CA6B-4F05-8715-F74C6D5D34B1}"/>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4376B40D-309A-4442-81B2-638CDEBB2F76}"/>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54D7CBA4-82F6-465D-A903-99498223AB1A}"/>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775015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ext uri="{D42A27DB-BD31-4B8C-83A1-F6EECF244321}">
                <p14:modId xmlns:p14="http://schemas.microsoft.com/office/powerpoint/2010/main" val="9274284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37"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D8EFF8A2-0FB9-4B25-8B8D-4923532749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F741700-5035-4E61-A4AC-1B3C7AE220D5}"/>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82372"/>
            <a:ext cx="11082528" cy="731520"/>
          </a:xfrm>
        </p:spPr>
        <p:txBody>
          <a:bodyPr/>
          <a:lstStyle/>
          <a:p>
            <a:r>
              <a:rPr lang="en-US"/>
              <a:t>Click to edit Master 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A8BAFD1A-3C11-49E6-B76E-5166760AF118}"/>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
        <p:nvSpPr>
          <p:cNvPr id="12" name="3. Subtitle">
            <a:extLst>
              <a:ext uri="{FF2B5EF4-FFF2-40B4-BE49-F238E27FC236}">
                <a16:creationId xmlns:a16="http://schemas.microsoft.com/office/drawing/2014/main" id="{1EE9FF4B-7331-4DE1-A594-C0C335ED5BE5}"/>
              </a:ext>
            </a:extLst>
          </p:cNvPr>
          <p:cNvSpPr>
            <a:spLocks noGrp="1"/>
          </p:cNvSpPr>
          <p:nvPr>
            <p:ph type="subTitle" idx="1"/>
            <p:custDataLst>
              <p:tags r:id="rId8"/>
            </p:custDataLst>
          </p:nvPr>
        </p:nvSpPr>
        <p:spPr>
          <a:xfrm>
            <a:off x="554736" y="903861"/>
            <a:ext cx="11082528" cy="276999"/>
          </a:xfrm>
        </p:spPr>
        <p:txBody>
          <a:bodyPr anchor="ctr" anchorCtr="0"/>
          <a:lstStyle/>
          <a:p>
            <a:r>
              <a:rPr lang="en-US" sz="1600"/>
              <a:t>Click to edit Master subtitle style</a:t>
            </a:r>
            <a:endParaRPr lang="en-US" sz="1600" dirty="0"/>
          </a:p>
        </p:txBody>
      </p:sp>
    </p:spTree>
    <p:extLst>
      <p:ext uri="{BB962C8B-B14F-4D97-AF65-F5344CB8AC3E}">
        <p14:creationId xmlns:p14="http://schemas.microsoft.com/office/powerpoint/2010/main" val="16082243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rast Quot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65A42E5-8A95-48CC-91A7-EC09BEF8D283}"/>
              </a:ext>
            </a:extLst>
          </p:cNvPr>
          <p:cNvGraphicFramePr>
            <a:graphicFrameLocks noChangeAspect="1"/>
          </p:cNvGraphicFramePr>
          <p:nvPr userDrawn="1">
            <p:custDataLst>
              <p:tags r:id="rId2"/>
            </p:custDataLst>
            <p:extLst>
              <p:ext uri="{D42A27DB-BD31-4B8C-83A1-F6EECF244321}">
                <p14:modId xmlns:p14="http://schemas.microsoft.com/office/powerpoint/2010/main" val="418139662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497" name="think-cell Slide" r:id="rId10" imgW="473" imgH="476" progId="TCLayout.ActiveDocument.1">
                  <p:embed/>
                </p:oleObj>
              </mc:Choice>
              <mc:Fallback>
                <p:oleObj name="think-cell Slide" r:id="rId10" imgW="473" imgH="476" progId="TCLayout.ActiveDocument.1">
                  <p:embed/>
                  <p:pic>
                    <p:nvPicPr>
                      <p:cNvPr id="3" name="Object 2" hidden="1">
                        <a:extLst>
                          <a:ext uri="{FF2B5EF4-FFF2-40B4-BE49-F238E27FC236}">
                            <a16:creationId xmlns:a16="http://schemas.microsoft.com/office/drawing/2014/main" id="{965A42E5-8A95-48CC-91A7-EC09BEF8D2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796343A1-B4C8-41A2-9540-F666771DD092}"/>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3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2. Slide Title">
            <a:extLst>
              <a:ext uri="{FF2B5EF4-FFF2-40B4-BE49-F238E27FC236}">
                <a16:creationId xmlns:a16="http://schemas.microsoft.com/office/drawing/2014/main" id="{FB296734-15F7-4BDF-BF7F-AD560B3E09D7}"/>
              </a:ext>
            </a:extLst>
          </p:cNvPr>
          <p:cNvSpPr>
            <a:spLocks noGrp="1"/>
          </p:cNvSpPr>
          <p:nvPr>
            <p:ph type="title" hasCustomPrompt="1"/>
            <p:custDataLst>
              <p:tags r:id="rId4"/>
            </p:custDataLst>
          </p:nvPr>
        </p:nvSpPr>
        <p:spPr>
          <a:xfrm>
            <a:off x="1505712" y="3592841"/>
            <a:ext cx="9180576" cy="486608"/>
          </a:xfrm>
          <a:prstGeom prst="rect">
            <a:avLst/>
          </a:prstGeom>
        </p:spPr>
        <p:txBody>
          <a:bodyPr>
            <a:spAutoFit/>
          </a:bodyPr>
          <a:lstStyle>
            <a:lvl1pPr>
              <a:lnSpc>
                <a:spcPct val="93000"/>
              </a:lnSpc>
              <a:defRPr sz="3400"/>
            </a:lvl1pPr>
          </a:lstStyle>
          <a:p>
            <a:r>
              <a:rPr lang="en-US" dirty="0"/>
              <a:t>“Click to add quote</a:t>
            </a:r>
          </a:p>
        </p:txBody>
      </p:sp>
      <p:sp>
        <p:nvSpPr>
          <p:cNvPr id="9" name="3. Subtitle">
            <a:extLst>
              <a:ext uri="{FF2B5EF4-FFF2-40B4-BE49-F238E27FC236}">
                <a16:creationId xmlns:a16="http://schemas.microsoft.com/office/drawing/2014/main" id="{F91EA195-0A6B-4141-BE0A-C29B8632D98B}"/>
              </a:ext>
            </a:extLst>
          </p:cNvPr>
          <p:cNvSpPr>
            <a:spLocks noGrp="1"/>
          </p:cNvSpPr>
          <p:nvPr>
            <p:ph type="subTitle" idx="1" hasCustomPrompt="1"/>
            <p:custDataLst>
              <p:tags r:id="rId5"/>
            </p:custDataLst>
          </p:nvPr>
        </p:nvSpPr>
        <p:spPr>
          <a:xfrm>
            <a:off x="1505712" y="4284630"/>
            <a:ext cx="9180576" cy="276999"/>
          </a:xfrm>
        </p:spPr>
        <p:txBody>
          <a:bodyPr wrap="square">
            <a:noAutofit/>
          </a:bodyPr>
          <a:lstStyle>
            <a:lvl1pPr marL="0" indent="0" algn="l">
              <a:buNone/>
              <a:defRPr sz="16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8" name="Slide Number">
            <a:extLst>
              <a:ext uri="{FF2B5EF4-FFF2-40B4-BE49-F238E27FC236}">
                <a16:creationId xmlns:a16="http://schemas.microsoft.com/office/drawing/2014/main" id="{9A085514-D1F6-4D77-A23F-C5C66C21AB2E}"/>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11" name="5. Source" hidden="1">
            <a:extLst>
              <a:ext uri="{FF2B5EF4-FFF2-40B4-BE49-F238E27FC236}">
                <a16:creationId xmlns:a16="http://schemas.microsoft.com/office/drawing/2014/main" id="{C5FBD0AF-1EDD-41EB-9A6E-173435ADFFE5}"/>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3" name="1. On-page tracker">
            <a:extLst>
              <a:ext uri="{FF2B5EF4-FFF2-40B4-BE49-F238E27FC236}">
                <a16:creationId xmlns:a16="http://schemas.microsoft.com/office/drawing/2014/main" id="{F4C99502-105F-4A25-9FB4-3478945E9EF7}"/>
              </a:ext>
            </a:extLst>
          </p:cNvPr>
          <p:cNvSpPr>
            <a:spLocks noGrp="1"/>
          </p:cNvSpPr>
          <p:nvPr>
            <p:ph type="body" sz="quarter" idx="17" hasCustomPrompt="1"/>
            <p:custDataLst>
              <p:tags r:id="rId8"/>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3126788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ntrast 1/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3A3BA4A-22A3-4843-892F-E42C155B4288}"/>
              </a:ext>
            </a:extLst>
          </p:cNvPr>
          <p:cNvGraphicFramePr>
            <a:graphicFrameLocks noChangeAspect="1"/>
          </p:cNvGraphicFramePr>
          <p:nvPr userDrawn="1">
            <p:custDataLst>
              <p:tags r:id="rId2"/>
            </p:custDataLst>
            <p:extLst>
              <p:ext uri="{D42A27DB-BD31-4B8C-83A1-F6EECF244321}">
                <p14:modId xmlns:p14="http://schemas.microsoft.com/office/powerpoint/2010/main" val="33293991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9521"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C3A3BA4A-22A3-4843-892F-E42C155B4288}"/>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5BF2AED7-361B-4221-9AF6-77A108DA0C2B}"/>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Dark">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3413760" y="0"/>
            <a:ext cx="8778240"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bg2"/>
              </a:solidFill>
              <a:latin typeface="Arial" panose="020B0604020202020204" pitchFamily="34" charset="0"/>
            </a:endParaRPr>
          </a:p>
        </p:txBody>
      </p:sp>
      <p:sp>
        <p:nvSpPr>
          <p:cNvPr id="16" name="SlideLogoText">
            <a:extLst>
              <a:ext uri="{FF2B5EF4-FFF2-40B4-BE49-F238E27FC236}">
                <a16:creationId xmlns:a16="http://schemas.microsoft.com/office/drawing/2014/main" id="{7D03BAA3-96F1-4B7C-895E-B9B8CFDDA50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ACF9526A-1F1C-4E57-8A8D-21EDBC12066F}"/>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3" name="BottomLineLeft">
            <a:extLst>
              <a:ext uri="{FF2B5EF4-FFF2-40B4-BE49-F238E27FC236}">
                <a16:creationId xmlns:a16="http://schemas.microsoft.com/office/drawing/2014/main" id="{860F551B-05D0-4883-89B6-6CE418F81F78}"/>
              </a:ext>
            </a:extLst>
          </p:cNvPr>
          <p:cNvCxnSpPr/>
          <p:nvPr userDrawn="1">
            <p:custDataLst>
              <p:tags r:id="rId7"/>
            </p:custDataLst>
          </p:nvPr>
        </p:nvCxnSpPr>
        <p:spPr>
          <a:xfrm>
            <a:off x="554736" y="6453769"/>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4" name="BottomLineRight">
            <a:extLst>
              <a:ext uri="{FF2B5EF4-FFF2-40B4-BE49-F238E27FC236}">
                <a16:creationId xmlns:a16="http://schemas.microsoft.com/office/drawing/2014/main" id="{C2A81BD2-BB6D-46F4-A26E-5D243E24DDD3}"/>
              </a:ext>
            </a:extLst>
          </p:cNvPr>
          <p:cNvCxnSpPr/>
          <p:nvPr userDrawn="1">
            <p:custDataLst>
              <p:tags r:id="rId8"/>
            </p:custDataLst>
          </p:nvPr>
        </p:nvCxnSpPr>
        <p:spPr>
          <a:xfrm>
            <a:off x="3715757"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3715757"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7C125983-42A9-42F7-AA00-F56CD87B285E}"/>
              </a:ext>
            </a:extLst>
          </p:cNvPr>
          <p:cNvSpPr>
            <a:spLocks noGrp="1"/>
          </p:cNvSpPr>
          <p:nvPr>
            <p:ph type="title"/>
            <p:custDataLst>
              <p:tags r:id="rId11"/>
            </p:custDataLst>
          </p:nvPr>
        </p:nvSpPr>
        <p:spPr>
          <a:xfrm>
            <a:off x="554736" y="2744369"/>
            <a:ext cx="2514600" cy="769441"/>
          </a:xfrm>
        </p:spPr>
        <p:txBody>
          <a:bodyPr anchor="b">
            <a:noAutofit/>
          </a:bodyPr>
          <a:lstStyle>
            <a:lvl1pPr>
              <a:defRPr>
                <a:solidFill>
                  <a:schemeClr val="bg2"/>
                </a:solidFill>
              </a:defRPr>
            </a:lvl1pPr>
          </a:lstStyle>
          <a:p>
            <a:r>
              <a:rPr lang="en-US" dirty="0"/>
              <a:t>Click to edit Master title</a:t>
            </a:r>
          </a:p>
        </p:txBody>
      </p:sp>
      <p:sp>
        <p:nvSpPr>
          <p:cNvPr id="20" name="3. Subtitle">
            <a:extLst>
              <a:ext uri="{FF2B5EF4-FFF2-40B4-BE49-F238E27FC236}">
                <a16:creationId xmlns:a16="http://schemas.microsoft.com/office/drawing/2014/main" id="{9D41FF9F-DFB7-4DFF-B338-08A2CA649393}"/>
              </a:ext>
            </a:extLst>
          </p:cNvPr>
          <p:cNvSpPr>
            <a:spLocks noGrp="1"/>
          </p:cNvSpPr>
          <p:nvPr>
            <p:ph type="subTitle" idx="1"/>
            <p:custDataLst>
              <p:tags r:id="rId12"/>
            </p:custDataLst>
          </p:nvPr>
        </p:nvSpPr>
        <p:spPr>
          <a:xfrm>
            <a:off x="554736" y="3659644"/>
            <a:ext cx="2514600" cy="492443"/>
          </a:xfrm>
        </p:spPr>
        <p:txBody>
          <a:bodyPr wrap="square">
            <a:spAutoFit/>
          </a:bodyPr>
          <a:lstStyle>
            <a:lvl1pPr marL="0" indent="0" algn="l">
              <a:buNone/>
              <a:defRPr sz="1600" b="0">
                <a:solidFill>
                  <a:schemeClr val="bg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21" name="5. Source" hidden="1">
            <a:extLst>
              <a:ext uri="{FF2B5EF4-FFF2-40B4-BE49-F238E27FC236}">
                <a16:creationId xmlns:a16="http://schemas.microsoft.com/office/drawing/2014/main" id="{064AC035-5239-45FF-8383-33CBCD30D33E}"/>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5" name="1. On-page tracker">
            <a:extLst>
              <a:ext uri="{FF2B5EF4-FFF2-40B4-BE49-F238E27FC236}">
                <a16:creationId xmlns:a16="http://schemas.microsoft.com/office/drawing/2014/main" id="{3DF66089-C2CC-4E6A-A7ED-0B333FCF2C47}"/>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9438077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ntrast 1/3">
    <p:bg>
      <p:bgPr>
        <a:solidFill>
          <a:schemeClr val="tx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6AD2A36-39D2-411F-97A0-A924098965AA}"/>
              </a:ext>
            </a:extLst>
          </p:cNvPr>
          <p:cNvGraphicFramePr>
            <a:graphicFrameLocks noChangeAspect="1"/>
          </p:cNvGraphicFramePr>
          <p:nvPr userDrawn="1">
            <p:custDataLst>
              <p:tags r:id="rId2"/>
            </p:custDataLst>
            <p:extLst>
              <p:ext uri="{D42A27DB-BD31-4B8C-83A1-F6EECF244321}">
                <p14:modId xmlns:p14="http://schemas.microsoft.com/office/powerpoint/2010/main" val="1392078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545" name="think-cell Slide" r:id="rId16" imgW="413" imgH="416" progId="TCLayout.ActiveDocument.1">
                  <p:embed/>
                </p:oleObj>
              </mc:Choice>
              <mc:Fallback>
                <p:oleObj name="think-cell Slide" r:id="rId16" imgW="413" imgH="416" progId="TCLayout.ActiveDocument.1">
                  <p:embed/>
                  <p:pic>
                    <p:nvPicPr>
                      <p:cNvPr id="4" name="Object 3" hidden="1">
                        <a:extLst>
                          <a:ext uri="{FF2B5EF4-FFF2-40B4-BE49-F238E27FC236}">
                            <a16:creationId xmlns:a16="http://schemas.microsoft.com/office/drawing/2014/main" id="{D6AD2A36-39D2-411F-97A0-A924098965AA}"/>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4E67A342-8C8E-4A76-A2F2-1541645630AD}"/>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Dark">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4364736" y="0"/>
            <a:ext cx="782726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bg2"/>
              </a:solidFill>
              <a:latin typeface="Arial" panose="020B0604020202020204" pitchFamily="34" charset="0"/>
            </a:endParaRPr>
          </a:p>
        </p:txBody>
      </p:sp>
      <p:sp>
        <p:nvSpPr>
          <p:cNvPr id="16" name="SlideLogoText">
            <a:extLst>
              <a:ext uri="{FF2B5EF4-FFF2-40B4-BE49-F238E27FC236}">
                <a16:creationId xmlns:a16="http://schemas.microsoft.com/office/drawing/2014/main" id="{2D4C39DE-34D3-430B-A68C-3662DBF9F427}"/>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6B65DC7-979F-4AB7-9872-8CF5F2DCB753}"/>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4671219"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34655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4671219"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34655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2. Slide Title">
            <a:extLst>
              <a:ext uri="{FF2B5EF4-FFF2-40B4-BE49-F238E27FC236}">
                <a16:creationId xmlns:a16="http://schemas.microsoft.com/office/drawing/2014/main" id="{F2EA5A09-84EC-4368-8C76-0BEA141A4333}"/>
              </a:ext>
            </a:extLst>
          </p:cNvPr>
          <p:cNvSpPr>
            <a:spLocks noGrp="1"/>
          </p:cNvSpPr>
          <p:nvPr>
            <p:ph type="title"/>
            <p:custDataLst>
              <p:tags r:id="rId11"/>
            </p:custDataLst>
          </p:nvPr>
        </p:nvSpPr>
        <p:spPr>
          <a:xfrm>
            <a:off x="554736" y="2744369"/>
            <a:ext cx="3465576" cy="769441"/>
          </a:xfrm>
          <a:prstGeom prst="rect">
            <a:avLst/>
          </a:prstGeom>
        </p:spPr>
        <p:txBody>
          <a:bodyPr wrap="square" anchor="b">
            <a:noAutofit/>
          </a:bodyPr>
          <a:lstStyle>
            <a:lvl1pPr algn="l">
              <a:defRPr>
                <a:solidFill>
                  <a:schemeClr val="bg2"/>
                </a:solidFill>
              </a:defRPr>
            </a:lvl1pPr>
          </a:lstStyle>
          <a:p>
            <a:r>
              <a:rPr lang="en-US" dirty="0"/>
              <a:t>Click to edit Master title style</a:t>
            </a:r>
          </a:p>
        </p:txBody>
      </p:sp>
      <p:sp>
        <p:nvSpPr>
          <p:cNvPr id="21" name="3. Subtitle">
            <a:extLst>
              <a:ext uri="{FF2B5EF4-FFF2-40B4-BE49-F238E27FC236}">
                <a16:creationId xmlns:a16="http://schemas.microsoft.com/office/drawing/2014/main" id="{4BAE0A91-D3D3-4C9A-9F81-3C13D960A341}"/>
              </a:ext>
            </a:extLst>
          </p:cNvPr>
          <p:cNvSpPr>
            <a:spLocks noGrp="1"/>
          </p:cNvSpPr>
          <p:nvPr>
            <p:ph type="subTitle" idx="1"/>
            <p:custDataLst>
              <p:tags r:id="rId12"/>
            </p:custDataLst>
          </p:nvPr>
        </p:nvSpPr>
        <p:spPr>
          <a:xfrm>
            <a:off x="554735" y="3659644"/>
            <a:ext cx="3465575" cy="246221"/>
          </a:xfrm>
        </p:spPr>
        <p:txBody>
          <a:bodyPr wrap="square">
            <a:spAutoFit/>
          </a:bodyPr>
          <a:lstStyle>
            <a:lvl1pPr marL="0" indent="0" algn="l">
              <a:buNone/>
              <a:defRPr sz="1600" b="0">
                <a:solidFill>
                  <a:schemeClr val="bg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15" name="5. Source" hidden="1">
            <a:extLst>
              <a:ext uri="{FF2B5EF4-FFF2-40B4-BE49-F238E27FC236}">
                <a16:creationId xmlns:a16="http://schemas.microsoft.com/office/drawing/2014/main" id="{6BA86AD8-0ECF-4EA8-B346-D8EA2716E80C}"/>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9" name="1. On-page tracker">
            <a:extLst>
              <a:ext uri="{FF2B5EF4-FFF2-40B4-BE49-F238E27FC236}">
                <a16:creationId xmlns:a16="http://schemas.microsoft.com/office/drawing/2014/main" id="{EDC5E9D8-BFBA-409D-B6E5-65A580E73B61}"/>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12878802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ntrast 1/2">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5793B5E-3475-4FCD-8164-7A168B5C1B4B}"/>
              </a:ext>
            </a:extLst>
          </p:cNvPr>
          <p:cNvGraphicFramePr>
            <a:graphicFrameLocks noChangeAspect="1"/>
          </p:cNvGraphicFramePr>
          <p:nvPr userDrawn="1">
            <p:custDataLst>
              <p:tags r:id="rId2"/>
            </p:custDataLst>
            <p:extLst>
              <p:ext uri="{D42A27DB-BD31-4B8C-83A1-F6EECF244321}">
                <p14:modId xmlns:p14="http://schemas.microsoft.com/office/powerpoint/2010/main" val="177322717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569" name="think-cell Slide" r:id="rId16" imgW="473" imgH="473" progId="TCLayout.ActiveDocument.1">
                  <p:embed/>
                </p:oleObj>
              </mc:Choice>
              <mc:Fallback>
                <p:oleObj name="think-cell Slide" r:id="rId16" imgW="473" imgH="473" progId="TCLayout.ActiveDocument.1">
                  <p:embed/>
                  <p:pic>
                    <p:nvPicPr>
                      <p:cNvPr id="3" name="Object 2" hidden="1">
                        <a:extLst>
                          <a:ext uri="{FF2B5EF4-FFF2-40B4-BE49-F238E27FC236}">
                            <a16:creationId xmlns:a16="http://schemas.microsoft.com/office/drawing/2014/main" id="{65793B5E-3475-4FCD-8164-7A168B5C1B4B}"/>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D89D8F9-1075-4B52-8375-8D4A2673D845}"/>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6092952" y="0"/>
            <a:ext cx="609904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7"/>
            </p:custDataLst>
          </p:nvPr>
        </p:nvCxnSpPr>
        <p:spPr>
          <a:xfrm>
            <a:off x="6573171"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8"/>
            </p:custDataLst>
          </p:nvPr>
        </p:nvCxnSpPr>
        <p:spPr>
          <a:xfrm>
            <a:off x="554736" y="6453769"/>
            <a:ext cx="50657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9"/>
            </p:custDataLst>
          </p:nvPr>
        </p:nvCxnSpPr>
        <p:spPr>
          <a:xfrm>
            <a:off x="6573171"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10"/>
            </p:custDataLst>
          </p:nvPr>
        </p:nvCxnSpPr>
        <p:spPr>
          <a:xfrm>
            <a:off x="554736" y="1181906"/>
            <a:ext cx="50657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5. Source" hidden="1">
            <a:extLst>
              <a:ext uri="{FF2B5EF4-FFF2-40B4-BE49-F238E27FC236}">
                <a16:creationId xmlns:a16="http://schemas.microsoft.com/office/drawing/2014/main" id="{4F4B7457-0497-46CF-9E9B-69EB8E74CC15}"/>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1" name="2. Slide Title">
            <a:extLst>
              <a:ext uri="{FF2B5EF4-FFF2-40B4-BE49-F238E27FC236}">
                <a16:creationId xmlns:a16="http://schemas.microsoft.com/office/drawing/2014/main" id="{DF67D7DC-1A5A-4301-93C0-59BCC9FE6A85}"/>
              </a:ext>
            </a:extLst>
          </p:cNvPr>
          <p:cNvSpPr>
            <a:spLocks noGrp="1"/>
          </p:cNvSpPr>
          <p:nvPr>
            <p:ph type="title"/>
            <p:custDataLst>
              <p:tags r:id="rId12"/>
            </p:custDataLst>
          </p:nvPr>
        </p:nvSpPr>
        <p:spPr>
          <a:xfrm>
            <a:off x="554736" y="182372"/>
            <a:ext cx="5065776" cy="731520"/>
          </a:xfrm>
        </p:spPr>
        <p:txBody>
          <a:bodyPr/>
          <a:lstStyle>
            <a:lvl1pPr>
              <a:defRPr>
                <a:solidFill>
                  <a:schemeClr val="tx2"/>
                </a:solidFill>
              </a:defRPr>
            </a:lvl1pPr>
          </a:lstStyle>
          <a:p>
            <a:r>
              <a:rPr lang="en-US" dirty="0"/>
              <a:t>Click to edit Master title style</a:t>
            </a:r>
          </a:p>
        </p:txBody>
      </p:sp>
      <p:sp>
        <p:nvSpPr>
          <p:cNvPr id="23" name="3. Subtitle">
            <a:extLst>
              <a:ext uri="{FF2B5EF4-FFF2-40B4-BE49-F238E27FC236}">
                <a16:creationId xmlns:a16="http://schemas.microsoft.com/office/drawing/2014/main" id="{08590DB3-FFB4-489D-B120-ADFDC12014DE}"/>
              </a:ext>
            </a:extLst>
          </p:cNvPr>
          <p:cNvSpPr>
            <a:spLocks noGrp="1"/>
          </p:cNvSpPr>
          <p:nvPr>
            <p:ph type="subTitle" idx="1"/>
            <p:custDataLst>
              <p:tags r:id="rId13"/>
            </p:custDataLst>
          </p:nvPr>
        </p:nvSpPr>
        <p:spPr>
          <a:xfrm>
            <a:off x="554736" y="903861"/>
            <a:ext cx="5065776" cy="276999"/>
          </a:xfrm>
        </p:spPr>
        <p:txBody>
          <a:bodyPr anchor="ctr" anchorCtr="0"/>
          <a:lstStyle>
            <a:lvl1pPr>
              <a:defRPr>
                <a:solidFill>
                  <a:schemeClr val="tx2"/>
                </a:solidFill>
              </a:defRPr>
            </a:lvl1pPr>
          </a:lstStyle>
          <a:p>
            <a:r>
              <a:rPr lang="en-US" sz="1600" dirty="0"/>
              <a:t>Click to edit Master subtitle style</a:t>
            </a:r>
          </a:p>
        </p:txBody>
      </p:sp>
      <p:sp>
        <p:nvSpPr>
          <p:cNvPr id="24" name="1. On-page tracker">
            <a:extLst>
              <a:ext uri="{FF2B5EF4-FFF2-40B4-BE49-F238E27FC236}">
                <a16:creationId xmlns:a16="http://schemas.microsoft.com/office/drawing/2014/main" id="{CC3A7643-6C17-4DEC-88AD-F79B0F2E7A18}"/>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2247193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ontrast 2/3">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CB55F70-6D9A-415C-82BE-CBDB3A3541E6}"/>
              </a:ext>
            </a:extLst>
          </p:cNvPr>
          <p:cNvGraphicFramePr>
            <a:graphicFrameLocks noChangeAspect="1"/>
          </p:cNvGraphicFramePr>
          <p:nvPr userDrawn="1">
            <p:custDataLst>
              <p:tags r:id="rId2"/>
            </p:custDataLst>
            <p:extLst>
              <p:ext uri="{D42A27DB-BD31-4B8C-83A1-F6EECF244321}">
                <p14:modId xmlns:p14="http://schemas.microsoft.com/office/powerpoint/2010/main" val="40538860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2593"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FCB55F70-6D9A-415C-82BE-CBDB3A3541E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7F893DE-55B2-4BF3-87B6-545011BEFD97}"/>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7830312" y="0"/>
            <a:ext cx="436168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p:nvPr userDrawn="1">
            <p:custDataLst>
              <p:tags r:id="rId7"/>
            </p:custDataLst>
          </p:nvPr>
        </p:nvCxnSpPr>
        <p:spPr bwMode="black">
          <a:xfrm>
            <a:off x="8173371"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p:nvPr userDrawn="1">
            <p:custDataLst>
              <p:tags r:id="rId8"/>
            </p:custDataLst>
          </p:nvPr>
        </p:nvCxnSpPr>
        <p:spPr>
          <a:xfrm>
            <a:off x="554736" y="6453769"/>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p:nvPr userDrawn="1">
            <p:custDataLst>
              <p:tags r:id="rId9"/>
            </p:custDataLst>
          </p:nvPr>
        </p:nvCxnSpPr>
        <p:spPr>
          <a:xfrm>
            <a:off x="8173371"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p:nvPr userDrawn="1">
            <p:custDataLst>
              <p:tags r:id="rId10"/>
            </p:custDataLst>
          </p:nvPr>
        </p:nvCxnSpPr>
        <p:spPr>
          <a:xfrm>
            <a:off x="554736" y="1181906"/>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8" name="5. Source" hidden="1">
            <a:extLst>
              <a:ext uri="{FF2B5EF4-FFF2-40B4-BE49-F238E27FC236}">
                <a16:creationId xmlns:a16="http://schemas.microsoft.com/office/drawing/2014/main" id="{143701BF-655B-4E75-9AF7-14445CDB19BD}"/>
              </a:ext>
            </a:extLst>
          </p:cNvPr>
          <p:cNvSpPr txBox="1"/>
          <p:nvPr userDrawn="1">
            <p:custDataLst>
              <p:tags r:id="rId11"/>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1" name="2. Slide Title">
            <a:extLst>
              <a:ext uri="{FF2B5EF4-FFF2-40B4-BE49-F238E27FC236}">
                <a16:creationId xmlns:a16="http://schemas.microsoft.com/office/drawing/2014/main" id="{4A5E485D-7560-4AEC-8D55-C1425B9D1F47}"/>
              </a:ext>
            </a:extLst>
          </p:cNvPr>
          <p:cNvSpPr>
            <a:spLocks noGrp="1"/>
          </p:cNvSpPr>
          <p:nvPr>
            <p:ph type="title"/>
            <p:custDataLst>
              <p:tags r:id="rId12"/>
            </p:custDataLst>
          </p:nvPr>
        </p:nvSpPr>
        <p:spPr>
          <a:xfrm>
            <a:off x="554736" y="182372"/>
            <a:ext cx="6967728" cy="731520"/>
          </a:xfrm>
        </p:spPr>
        <p:txBody>
          <a:bodyPr/>
          <a:lstStyle>
            <a:lvl1pPr>
              <a:defRPr>
                <a:solidFill>
                  <a:schemeClr val="tx2"/>
                </a:solidFill>
              </a:defRPr>
            </a:lvl1pPr>
          </a:lstStyle>
          <a:p>
            <a:r>
              <a:rPr lang="en-US"/>
              <a:t>Click to edit Master title style</a:t>
            </a:r>
            <a:endParaRPr lang="en-US" dirty="0"/>
          </a:p>
        </p:txBody>
      </p:sp>
      <p:sp>
        <p:nvSpPr>
          <p:cNvPr id="22" name="3. Subtitle">
            <a:extLst>
              <a:ext uri="{FF2B5EF4-FFF2-40B4-BE49-F238E27FC236}">
                <a16:creationId xmlns:a16="http://schemas.microsoft.com/office/drawing/2014/main" id="{F1301516-07B7-4BE0-9669-E93BD5C22D18}"/>
              </a:ext>
            </a:extLst>
          </p:cNvPr>
          <p:cNvSpPr>
            <a:spLocks noGrp="1"/>
          </p:cNvSpPr>
          <p:nvPr>
            <p:ph type="subTitle" idx="1"/>
            <p:custDataLst>
              <p:tags r:id="rId13"/>
            </p:custDataLst>
          </p:nvPr>
        </p:nvSpPr>
        <p:spPr>
          <a:xfrm>
            <a:off x="554736" y="903861"/>
            <a:ext cx="6967728" cy="276999"/>
          </a:xfrm>
        </p:spPr>
        <p:txBody>
          <a:bodyPr anchor="ctr" anchorCtr="0"/>
          <a:lstStyle>
            <a:lvl1pPr>
              <a:defRPr>
                <a:solidFill>
                  <a:schemeClr val="tx2"/>
                </a:solidFill>
              </a:defRPr>
            </a:lvl1pPr>
          </a:lstStyle>
          <a:p>
            <a:r>
              <a:rPr lang="en-US" sz="1600" dirty="0"/>
              <a:t>Click to edit Master subtitle style</a:t>
            </a:r>
          </a:p>
        </p:txBody>
      </p:sp>
      <p:sp>
        <p:nvSpPr>
          <p:cNvPr id="15" name="1. On-page tracker">
            <a:extLst>
              <a:ext uri="{FF2B5EF4-FFF2-40B4-BE49-F238E27FC236}">
                <a16:creationId xmlns:a16="http://schemas.microsoft.com/office/drawing/2014/main" id="{D374A786-7E98-4488-A29B-98B4E357E7B8}"/>
              </a:ext>
            </a:extLst>
          </p:cNvPr>
          <p:cNvSpPr>
            <a:spLocks noGrp="1"/>
          </p:cNvSpPr>
          <p:nvPr>
            <p:ph type="body" sz="quarter" idx="18" hasCustomPrompt="1"/>
            <p:custDataLst>
              <p:tags r:id="rId14"/>
            </p:custDataLst>
          </p:nvPr>
        </p:nvSpPr>
        <p:spPr>
          <a:xfrm>
            <a:off x="8173370" y="78768"/>
            <a:ext cx="3466942" cy="123111"/>
          </a:xfrm>
        </p:spPr>
        <p:txBody>
          <a:bodyPr wrap="square"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1695030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ntrast 3/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B19533A-7C36-4239-BCB1-336E4EF4EA93}"/>
              </a:ext>
            </a:extLst>
          </p:cNvPr>
          <p:cNvGraphicFramePr>
            <a:graphicFrameLocks noChangeAspect="1"/>
          </p:cNvGraphicFramePr>
          <p:nvPr userDrawn="1">
            <p:custDataLst>
              <p:tags r:id="rId2"/>
            </p:custDataLst>
            <p:extLst>
              <p:ext uri="{D42A27DB-BD31-4B8C-83A1-F6EECF244321}">
                <p14:modId xmlns:p14="http://schemas.microsoft.com/office/powerpoint/2010/main" val="6562524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3617" name="think-cell Slide" r:id="rId16" imgW="473" imgH="473" progId="TCLayout.ActiveDocument.1">
                  <p:embed/>
                </p:oleObj>
              </mc:Choice>
              <mc:Fallback>
                <p:oleObj name="think-cell Slide" r:id="rId16" imgW="473" imgH="473" progId="TCLayout.ActiveDocument.1">
                  <p:embed/>
                  <p:pic>
                    <p:nvPicPr>
                      <p:cNvPr id="3" name="Object 2" hidden="1">
                        <a:extLst>
                          <a:ext uri="{FF2B5EF4-FFF2-40B4-BE49-F238E27FC236}">
                            <a16:creationId xmlns:a16="http://schemas.microsoft.com/office/drawing/2014/main" id="{3B19533A-7C36-4239-BCB1-336E4EF4EA93}"/>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78F94EA0-F844-4358-BAB1-09AA056D6AC4}"/>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endParaRPr kumimoji="0" lang="en-US" sz="2500" b="1" i="0" u="none" strike="noStrike" kern="1200" cap="none" spc="0" normalizeH="0" baseline="0" noProof="0" dirty="0" err="1">
              <a:ln>
                <a:noFill/>
              </a:ln>
              <a:solidFill>
                <a:srgbClr val="051C2C"/>
              </a:solidFill>
              <a:effectLst/>
              <a:uLnTx/>
              <a:uFillTx/>
              <a:latin typeface="Georgia" panose="02040502050405020303" pitchFamily="18" charset="0"/>
              <a:ea typeface="+mj-ea"/>
              <a:cs typeface="+mj-cs"/>
              <a:sym typeface="Georgia" panose="02040502050405020303" pitchFamily="18" charset="0"/>
            </a:endParaRPr>
          </a:p>
        </p:txBody>
      </p:sp>
      <p:sp>
        <p:nvSpPr>
          <p:cNvPr id="22" name="RectangleLight">
            <a:extLst>
              <a:ext uri="{FF2B5EF4-FFF2-40B4-BE49-F238E27FC236}">
                <a16:creationId xmlns:a16="http://schemas.microsoft.com/office/drawing/2014/main" id="{65BA59B8-E166-40EF-A08B-73C27149A153}"/>
              </a:ext>
            </a:extLst>
          </p:cNvPr>
          <p:cNvSpPr/>
          <p:nvPr userDrawn="1">
            <p:custDataLst>
              <p:tags r:id="rId4"/>
            </p:custDataLst>
          </p:nvPr>
        </p:nvSpPr>
        <p:spPr bwMode="ltGray">
          <a:xfrm>
            <a:off x="8781416" y="0"/>
            <a:ext cx="341058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FFFFFF"/>
                </a:solidFill>
                <a:effectLst/>
                <a:uLnTx/>
                <a:uFillTx/>
                <a:latin typeface="Arial"/>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marL="0" marR="0" lvl="0" indent="0" algn="r" defTabSz="610744" rtl="0" eaLnBrk="1" fontAlgn="auto" latinLnBrk="0" hangingPunct="1">
              <a:lnSpc>
                <a:spcPct val="100000"/>
              </a:lnSpc>
              <a:spcBef>
                <a:spcPts val="0"/>
              </a:spcBef>
              <a:spcAft>
                <a:spcPts val="0"/>
              </a:spcAft>
              <a:buClrTx/>
              <a:buSzTx/>
              <a:buFontTx/>
              <a:buNone/>
              <a:tabLst/>
              <a:defRPr/>
            </a:pPr>
            <a:fld id="{4ABDCABE-3F10-B64C-92F1-862014417034}" type="slidenum">
              <a:rPr kumimoji="0" lang="en-US" sz="900" b="0" i="0" u="none" strike="noStrike" kern="1200" cap="none" spc="0" normalizeH="0" baseline="0" noProof="0" smtClean="0">
                <a:ln>
                  <a:noFill/>
                </a:ln>
                <a:solidFill>
                  <a:srgbClr val="FFFFFF"/>
                </a:solidFill>
                <a:effectLst/>
                <a:uLnTx/>
                <a:uFillTx/>
                <a:latin typeface="Arial"/>
                <a:ea typeface="+mn-ea"/>
                <a:cs typeface="Arial" panose="020B0604020202020204" pitchFamily="34" charset="0"/>
              </a:rPr>
              <a:pPr marL="0" marR="0" lvl="0" indent="0" algn="r" defTabSz="610744"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FFFFFF"/>
              </a:solidFill>
              <a:effectLst/>
              <a:uLnTx/>
              <a:uFillTx/>
              <a:latin typeface="Arial"/>
              <a:ea typeface="+mn-ea"/>
              <a:cs typeface="Arial" panose="020B0604020202020204" pitchFamily="34" charset="0"/>
            </a:endParaRPr>
          </a:p>
        </p:txBody>
      </p:sp>
      <p:cxnSp>
        <p:nvCxnSpPr>
          <p:cNvPr id="23" name="BottomLineRight">
            <a:extLst>
              <a:ext uri="{FF2B5EF4-FFF2-40B4-BE49-F238E27FC236}">
                <a16:creationId xmlns:a16="http://schemas.microsoft.com/office/drawing/2014/main" id="{2638C600-7B94-46B1-84A4-8C9047694283}"/>
              </a:ext>
            </a:extLst>
          </p:cNvPr>
          <p:cNvCxnSpPr/>
          <p:nvPr userDrawn="1">
            <p:custDataLst>
              <p:tags r:id="rId7"/>
            </p:custDataLst>
          </p:nvPr>
        </p:nvCxnSpPr>
        <p:spPr>
          <a:xfrm>
            <a:off x="9119861"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BottomLineLeft">
            <a:extLst>
              <a:ext uri="{FF2B5EF4-FFF2-40B4-BE49-F238E27FC236}">
                <a16:creationId xmlns:a16="http://schemas.microsoft.com/office/drawing/2014/main" id="{B99699F0-BA7E-4449-B3AE-B5E796EBA187}"/>
              </a:ext>
            </a:extLst>
          </p:cNvPr>
          <p:cNvCxnSpPr/>
          <p:nvPr userDrawn="1">
            <p:custDataLst>
              <p:tags r:id="rId8"/>
            </p:custDataLst>
          </p:nvPr>
        </p:nvCxnSpPr>
        <p:spPr>
          <a:xfrm>
            <a:off x="554736" y="6453769"/>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TopLineRight">
            <a:extLst>
              <a:ext uri="{FF2B5EF4-FFF2-40B4-BE49-F238E27FC236}">
                <a16:creationId xmlns:a16="http://schemas.microsoft.com/office/drawing/2014/main" id="{C34BF1E9-D917-4FD9-B9F4-CB69675F1DDF}"/>
              </a:ext>
            </a:extLst>
          </p:cNvPr>
          <p:cNvCxnSpPr/>
          <p:nvPr userDrawn="1">
            <p:custDataLst>
              <p:tags r:id="rId9"/>
            </p:custDataLst>
          </p:nvPr>
        </p:nvCxnSpPr>
        <p:spPr>
          <a:xfrm>
            <a:off x="9119861"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6" name="TopLineLeft">
            <a:extLst>
              <a:ext uri="{FF2B5EF4-FFF2-40B4-BE49-F238E27FC236}">
                <a16:creationId xmlns:a16="http://schemas.microsoft.com/office/drawing/2014/main" id="{D35815C2-596B-44C1-B9BE-5474DFE650BA}"/>
              </a:ext>
            </a:extLst>
          </p:cNvPr>
          <p:cNvCxnSpPr/>
          <p:nvPr userDrawn="1">
            <p:custDataLst>
              <p:tags r:id="rId10"/>
            </p:custDataLst>
          </p:nvPr>
        </p:nvCxnSpPr>
        <p:spPr>
          <a:xfrm>
            <a:off x="554736" y="1181906"/>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5. Source" hidden="1">
            <a:extLst>
              <a:ext uri="{FF2B5EF4-FFF2-40B4-BE49-F238E27FC236}">
                <a16:creationId xmlns:a16="http://schemas.microsoft.com/office/drawing/2014/main" id="{4F4B7457-0497-46CF-9E9B-69EB8E74CC15}"/>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Source: …</a:t>
            </a:r>
          </a:p>
        </p:txBody>
      </p:sp>
      <p:sp>
        <p:nvSpPr>
          <p:cNvPr id="21" name="2. Slide Title">
            <a:extLst>
              <a:ext uri="{FF2B5EF4-FFF2-40B4-BE49-F238E27FC236}">
                <a16:creationId xmlns:a16="http://schemas.microsoft.com/office/drawing/2014/main" id="{7387EF73-467A-4B89-B365-A62C8CF7BE39}"/>
              </a:ext>
            </a:extLst>
          </p:cNvPr>
          <p:cNvSpPr>
            <a:spLocks noGrp="1"/>
          </p:cNvSpPr>
          <p:nvPr>
            <p:ph type="title"/>
            <p:custDataLst>
              <p:tags r:id="rId12"/>
            </p:custDataLst>
          </p:nvPr>
        </p:nvSpPr>
        <p:spPr>
          <a:xfrm>
            <a:off x="554736" y="182372"/>
            <a:ext cx="7918704" cy="731520"/>
          </a:xfrm>
        </p:spPr>
        <p:txBody>
          <a:bodyPr/>
          <a:lstStyle>
            <a:lvl1pPr>
              <a:defRPr>
                <a:solidFill>
                  <a:schemeClr val="tx2"/>
                </a:solidFill>
              </a:defRPr>
            </a:lvl1pPr>
          </a:lstStyle>
          <a:p>
            <a:r>
              <a:rPr lang="en-US"/>
              <a:t>Click to edit Master title style</a:t>
            </a:r>
            <a:endParaRPr lang="en-US" dirty="0"/>
          </a:p>
        </p:txBody>
      </p:sp>
      <p:sp>
        <p:nvSpPr>
          <p:cNvPr id="27" name="3. Subtitle">
            <a:extLst>
              <a:ext uri="{FF2B5EF4-FFF2-40B4-BE49-F238E27FC236}">
                <a16:creationId xmlns:a16="http://schemas.microsoft.com/office/drawing/2014/main" id="{274629CD-1AB4-49FA-9F53-76F3C2EB06BF}"/>
              </a:ext>
            </a:extLst>
          </p:cNvPr>
          <p:cNvSpPr>
            <a:spLocks noGrp="1"/>
          </p:cNvSpPr>
          <p:nvPr>
            <p:ph type="subTitle" idx="1"/>
            <p:custDataLst>
              <p:tags r:id="rId13"/>
            </p:custDataLst>
          </p:nvPr>
        </p:nvSpPr>
        <p:spPr>
          <a:xfrm>
            <a:off x="554736" y="903861"/>
            <a:ext cx="7918704" cy="276999"/>
          </a:xfrm>
        </p:spPr>
        <p:txBody>
          <a:bodyPr anchor="ctr" anchorCtr="0"/>
          <a:lstStyle>
            <a:lvl1pPr>
              <a:defRPr>
                <a:solidFill>
                  <a:schemeClr val="tx2"/>
                </a:solidFill>
              </a:defRPr>
            </a:lvl1pPr>
          </a:lstStyle>
          <a:p>
            <a:r>
              <a:rPr lang="en-US" sz="1600" dirty="0"/>
              <a:t>Click to edit Master subtitle style</a:t>
            </a:r>
          </a:p>
        </p:txBody>
      </p:sp>
      <p:sp>
        <p:nvSpPr>
          <p:cNvPr id="28" name="1. On-page tracker">
            <a:extLst>
              <a:ext uri="{FF2B5EF4-FFF2-40B4-BE49-F238E27FC236}">
                <a16:creationId xmlns:a16="http://schemas.microsoft.com/office/drawing/2014/main" id="{DF5FDB83-729E-495E-B061-EB75DD93AD7B}"/>
              </a:ext>
            </a:extLst>
          </p:cNvPr>
          <p:cNvSpPr>
            <a:spLocks noGrp="1"/>
          </p:cNvSpPr>
          <p:nvPr>
            <p:ph type="body" sz="quarter" idx="17" hasCustomPrompt="1"/>
            <p:custDataLst>
              <p:tags r:id="rId14"/>
            </p:custDataLst>
          </p:nvPr>
        </p:nvSpPr>
        <p:spPr>
          <a:xfrm>
            <a:off x="9119860" y="78768"/>
            <a:ext cx="2520451" cy="123111"/>
          </a:xfrm>
        </p:spPr>
        <p:txBody>
          <a:bodyPr wrap="square"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413098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Reverse Contrast 1/2">
    <p:bg>
      <p:bgPr>
        <a:solidFill>
          <a:schemeClr val="tx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B8ACA33-401E-43F4-A170-DD6C5D984D07}"/>
              </a:ext>
            </a:extLst>
          </p:cNvPr>
          <p:cNvGraphicFramePr>
            <a:graphicFrameLocks noChangeAspect="1"/>
          </p:cNvGraphicFramePr>
          <p:nvPr userDrawn="1">
            <p:custDataLst>
              <p:tags r:id="rId2"/>
            </p:custDataLst>
            <p:extLst>
              <p:ext uri="{D42A27DB-BD31-4B8C-83A1-F6EECF244321}">
                <p14:modId xmlns:p14="http://schemas.microsoft.com/office/powerpoint/2010/main" val="132592698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4641" name="think-cell Slide" r:id="rId16" imgW="473" imgH="473" progId="TCLayout.ActiveDocument.1">
                  <p:embed/>
                </p:oleObj>
              </mc:Choice>
              <mc:Fallback>
                <p:oleObj name="think-cell Slide" r:id="rId16" imgW="473" imgH="473" progId="TCLayout.ActiveDocument.1">
                  <p:embed/>
                  <p:pic>
                    <p:nvPicPr>
                      <p:cNvPr id="4" name="Object 3" hidden="1">
                        <a:extLst>
                          <a:ext uri="{FF2B5EF4-FFF2-40B4-BE49-F238E27FC236}">
                            <a16:creationId xmlns:a16="http://schemas.microsoft.com/office/drawing/2014/main" id="{DB8ACA33-401E-43F4-A170-DD6C5D984D07}"/>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34231008-BBCB-47D1-91D5-881CAE172F74}"/>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0" y="0"/>
            <a:ext cx="609904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2"/>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2"/>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2"/>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7"/>
            </p:custDataLst>
          </p:nvPr>
        </p:nvCxnSpPr>
        <p:spPr>
          <a:xfrm>
            <a:off x="6573171" y="6453769"/>
            <a:ext cx="5065776" cy="0"/>
          </a:xfrm>
          <a:prstGeom prst="line">
            <a:avLst/>
          </a:prstGeom>
          <a:ln w="6350">
            <a:solidFill>
              <a:schemeClr val="tx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8"/>
            </p:custDataLst>
          </p:nvPr>
        </p:nvCxnSpPr>
        <p:spPr>
          <a:xfrm>
            <a:off x="554736"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9"/>
            </p:custDataLst>
          </p:nvPr>
        </p:nvCxnSpPr>
        <p:spPr>
          <a:xfrm>
            <a:off x="6573171" y="1181906"/>
            <a:ext cx="5065776" cy="0"/>
          </a:xfrm>
          <a:prstGeom prst="line">
            <a:avLst/>
          </a:prstGeom>
          <a:ln w="6350">
            <a:solidFill>
              <a:schemeClr val="tx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10"/>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5. Source" hidden="1">
            <a:extLst>
              <a:ext uri="{FF2B5EF4-FFF2-40B4-BE49-F238E27FC236}">
                <a16:creationId xmlns:a16="http://schemas.microsoft.com/office/drawing/2014/main" id="{4F4B7457-0497-46CF-9E9B-69EB8E74CC15}"/>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6" name="2. Slide Title">
            <a:extLst>
              <a:ext uri="{FF2B5EF4-FFF2-40B4-BE49-F238E27FC236}">
                <a16:creationId xmlns:a16="http://schemas.microsoft.com/office/drawing/2014/main" id="{A6572372-0AB1-4E81-BB71-21DAADA26CB0}"/>
              </a:ext>
            </a:extLst>
          </p:cNvPr>
          <p:cNvSpPr>
            <a:spLocks noGrp="1"/>
          </p:cNvSpPr>
          <p:nvPr>
            <p:ph type="title"/>
            <p:custDataLst>
              <p:tags r:id="rId12"/>
            </p:custDataLst>
          </p:nvPr>
        </p:nvSpPr>
        <p:spPr>
          <a:xfrm>
            <a:off x="554736" y="182372"/>
            <a:ext cx="5065776" cy="731520"/>
          </a:xfrm>
        </p:spPr>
        <p:txBody>
          <a:bodyPr/>
          <a:lstStyle>
            <a:lvl1pPr>
              <a:defRPr>
                <a:solidFill>
                  <a:schemeClr val="tx1"/>
                </a:solidFill>
              </a:defRPr>
            </a:lvl1pPr>
          </a:lstStyle>
          <a:p>
            <a:r>
              <a:rPr lang="en-US"/>
              <a:t>Click to edit Master title style</a:t>
            </a:r>
            <a:endParaRPr lang="en-US" dirty="0"/>
          </a:p>
        </p:txBody>
      </p:sp>
      <p:sp>
        <p:nvSpPr>
          <p:cNvPr id="21" name="3. Subtitle">
            <a:extLst>
              <a:ext uri="{FF2B5EF4-FFF2-40B4-BE49-F238E27FC236}">
                <a16:creationId xmlns:a16="http://schemas.microsoft.com/office/drawing/2014/main" id="{ECA9DF7A-E368-4E06-81DB-9573DB7F92EA}"/>
              </a:ext>
            </a:extLst>
          </p:cNvPr>
          <p:cNvSpPr>
            <a:spLocks noGrp="1"/>
          </p:cNvSpPr>
          <p:nvPr>
            <p:ph type="subTitle" idx="1"/>
            <p:custDataLst>
              <p:tags r:id="rId13"/>
            </p:custDataLst>
          </p:nvPr>
        </p:nvSpPr>
        <p:spPr>
          <a:xfrm>
            <a:off x="554736" y="903861"/>
            <a:ext cx="5065776" cy="276999"/>
          </a:xfrm>
        </p:spPr>
        <p:txBody>
          <a:bodyPr anchor="ctr" anchorCtr="0"/>
          <a:lstStyle>
            <a:lvl1pPr>
              <a:defRPr>
                <a:solidFill>
                  <a:schemeClr val="tx1"/>
                </a:solidFill>
              </a:defRPr>
            </a:lvl1pPr>
          </a:lstStyle>
          <a:p>
            <a:r>
              <a:rPr lang="en-US" sz="1600" dirty="0"/>
              <a:t>Click to edit Master subtitle style</a:t>
            </a:r>
          </a:p>
        </p:txBody>
      </p:sp>
      <p:sp>
        <p:nvSpPr>
          <p:cNvPr id="24" name="1. On-page tracker">
            <a:extLst>
              <a:ext uri="{FF2B5EF4-FFF2-40B4-BE49-F238E27FC236}">
                <a16:creationId xmlns:a16="http://schemas.microsoft.com/office/drawing/2014/main" id="{0343DE71-74EF-4CF3-AB14-F26D42418051}"/>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solidFill>
                  <a:schemeClr val="tx2"/>
                </a:solidFill>
                <a:latin typeface="+mn-lt"/>
              </a:defRPr>
            </a:lvl1pPr>
          </a:lstStyle>
          <a:p>
            <a:pPr lvl="0"/>
            <a:r>
              <a:rPr lang="en-US" dirty="0"/>
              <a:t>Chapter › Topic</a:t>
            </a:r>
          </a:p>
        </p:txBody>
      </p:sp>
    </p:spTree>
    <p:extLst>
      <p:ext uri="{BB962C8B-B14F-4D97-AF65-F5344CB8AC3E}">
        <p14:creationId xmlns:p14="http://schemas.microsoft.com/office/powerpoint/2010/main" val="17810949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Reverse Contrast 2/3">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CB55F70-6D9A-415C-82BE-CBDB3A3541E6}"/>
              </a:ext>
            </a:extLst>
          </p:cNvPr>
          <p:cNvGraphicFramePr>
            <a:graphicFrameLocks noChangeAspect="1"/>
          </p:cNvGraphicFramePr>
          <p:nvPr userDrawn="1">
            <p:custDataLst>
              <p:tags r:id="rId2"/>
            </p:custDataLst>
            <p:extLst>
              <p:ext uri="{D42A27DB-BD31-4B8C-83A1-F6EECF244321}">
                <p14:modId xmlns:p14="http://schemas.microsoft.com/office/powerpoint/2010/main" val="24031590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5665"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FCB55F70-6D9A-415C-82BE-CBDB3A3541E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7F893DE-55B2-4BF3-87B6-545011BEFD97}"/>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5702" y="0"/>
            <a:ext cx="436168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2"/>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2"/>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2"/>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a:cxnSpLocks/>
          </p:cNvCxnSpPr>
          <p:nvPr userDrawn="1">
            <p:custDataLst>
              <p:tags r:id="rId7"/>
            </p:custDataLst>
          </p:nvPr>
        </p:nvCxnSpPr>
        <p:spPr bwMode="black">
          <a:xfrm>
            <a:off x="554736"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a:cxnSpLocks/>
          </p:cNvCxnSpPr>
          <p:nvPr userDrawn="1">
            <p:custDataLst>
              <p:tags r:id="rId8"/>
            </p:custDataLst>
          </p:nvPr>
        </p:nvCxnSpPr>
        <p:spPr>
          <a:xfrm>
            <a:off x="4672584" y="6453769"/>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a:cxnSpLocks/>
          </p:cNvCxnSpPr>
          <p:nvPr userDrawn="1">
            <p:custDataLst>
              <p:tags r:id="rId9"/>
            </p:custDataLst>
          </p:nvPr>
        </p:nvCxnSpPr>
        <p:spPr>
          <a:xfrm>
            <a:off x="554736"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a:cxnSpLocks/>
          </p:cNvCxnSpPr>
          <p:nvPr userDrawn="1">
            <p:custDataLst>
              <p:tags r:id="rId10"/>
            </p:custDataLst>
          </p:nvPr>
        </p:nvCxnSpPr>
        <p:spPr>
          <a:xfrm>
            <a:off x="4672584" y="1181906"/>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8" name="5. Source" hidden="1">
            <a:extLst>
              <a:ext uri="{FF2B5EF4-FFF2-40B4-BE49-F238E27FC236}">
                <a16:creationId xmlns:a16="http://schemas.microsoft.com/office/drawing/2014/main" id="{143701BF-655B-4E75-9AF7-14445CDB19BD}"/>
              </a:ext>
            </a:extLst>
          </p:cNvPr>
          <p:cNvSpPr txBox="1"/>
          <p:nvPr userDrawn="1">
            <p:custDataLst>
              <p:tags r:id="rId11"/>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1" name="2. Slide Title">
            <a:extLst>
              <a:ext uri="{FF2B5EF4-FFF2-40B4-BE49-F238E27FC236}">
                <a16:creationId xmlns:a16="http://schemas.microsoft.com/office/drawing/2014/main" id="{61BAB226-116B-4061-AAA6-FA0B19E0A17E}"/>
              </a:ext>
            </a:extLst>
          </p:cNvPr>
          <p:cNvSpPr>
            <a:spLocks noGrp="1"/>
          </p:cNvSpPr>
          <p:nvPr>
            <p:ph type="title"/>
            <p:custDataLst>
              <p:tags r:id="rId12"/>
            </p:custDataLst>
          </p:nvPr>
        </p:nvSpPr>
        <p:spPr>
          <a:xfrm>
            <a:off x="554736" y="2743200"/>
            <a:ext cx="3465576" cy="770400"/>
          </a:xfrm>
        </p:spPr>
        <p:txBody>
          <a:bodyPr/>
          <a:lstStyle>
            <a:lvl1pPr>
              <a:defRPr>
                <a:solidFill>
                  <a:schemeClr val="tx1"/>
                </a:solidFill>
              </a:defRPr>
            </a:lvl1pPr>
          </a:lstStyle>
          <a:p>
            <a:r>
              <a:rPr lang="en-US" dirty="0"/>
              <a:t>Click to edit Master title style</a:t>
            </a:r>
          </a:p>
        </p:txBody>
      </p:sp>
      <p:sp>
        <p:nvSpPr>
          <p:cNvPr id="22" name="3. Subtitle">
            <a:extLst>
              <a:ext uri="{FF2B5EF4-FFF2-40B4-BE49-F238E27FC236}">
                <a16:creationId xmlns:a16="http://schemas.microsoft.com/office/drawing/2014/main" id="{901EC9FA-65C7-4AC6-A9AC-B43BD4264291}"/>
              </a:ext>
            </a:extLst>
          </p:cNvPr>
          <p:cNvSpPr>
            <a:spLocks noGrp="1"/>
          </p:cNvSpPr>
          <p:nvPr>
            <p:ph type="subTitle" idx="1"/>
            <p:custDataLst>
              <p:tags r:id="rId13"/>
            </p:custDataLst>
          </p:nvPr>
        </p:nvSpPr>
        <p:spPr>
          <a:xfrm>
            <a:off x="554736" y="3661200"/>
            <a:ext cx="3465576" cy="244800"/>
          </a:xfrm>
        </p:spPr>
        <p:txBody>
          <a:bodyPr anchor="ctr" anchorCtr="0"/>
          <a:lstStyle>
            <a:lvl1pPr>
              <a:defRPr>
                <a:solidFill>
                  <a:schemeClr val="tx1"/>
                </a:solidFill>
              </a:defRPr>
            </a:lvl1pPr>
          </a:lstStyle>
          <a:p>
            <a:r>
              <a:rPr lang="en-US" sz="1600" dirty="0"/>
              <a:t>Click to edit Master subtitle style</a:t>
            </a:r>
          </a:p>
        </p:txBody>
      </p:sp>
      <p:sp>
        <p:nvSpPr>
          <p:cNvPr id="23" name="1. On-page tracker">
            <a:extLst>
              <a:ext uri="{FF2B5EF4-FFF2-40B4-BE49-F238E27FC236}">
                <a16:creationId xmlns:a16="http://schemas.microsoft.com/office/drawing/2014/main" id="{A75CDD39-93AC-4160-B69B-06F75E5A85A6}"/>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solidFill>
                  <a:schemeClr val="tx2"/>
                </a:solidFill>
                <a:latin typeface="+mn-lt"/>
              </a:defRPr>
            </a:lvl1pPr>
          </a:lstStyle>
          <a:p>
            <a:pPr lvl="0"/>
            <a:r>
              <a:rPr lang="en-US" dirty="0"/>
              <a:t>Chapter › Topic</a:t>
            </a:r>
          </a:p>
        </p:txBody>
      </p:sp>
    </p:spTree>
    <p:extLst>
      <p:ext uri="{BB962C8B-B14F-4D97-AF65-F5344CB8AC3E}">
        <p14:creationId xmlns:p14="http://schemas.microsoft.com/office/powerpoint/2010/main" val="24480180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Reverse Contrast 3/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CB55F70-6D9A-415C-82BE-CBDB3A3541E6}"/>
              </a:ext>
            </a:extLst>
          </p:cNvPr>
          <p:cNvGraphicFramePr>
            <a:graphicFrameLocks noChangeAspect="1"/>
          </p:cNvGraphicFramePr>
          <p:nvPr userDrawn="1">
            <p:custDataLst>
              <p:tags r:id="rId2"/>
            </p:custDataLst>
            <p:extLst>
              <p:ext uri="{D42A27DB-BD31-4B8C-83A1-F6EECF244321}">
                <p14:modId xmlns:p14="http://schemas.microsoft.com/office/powerpoint/2010/main" val="300041887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6689"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FCB55F70-6D9A-415C-82BE-CBDB3A3541E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7F893DE-55B2-4BF3-87B6-545011BEFD97}"/>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5702" y="0"/>
            <a:ext cx="341058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2"/>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2"/>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2"/>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a:cxnSpLocks/>
          </p:cNvCxnSpPr>
          <p:nvPr userDrawn="1">
            <p:custDataLst>
              <p:tags r:id="rId7"/>
            </p:custDataLst>
          </p:nvPr>
        </p:nvCxnSpPr>
        <p:spPr bwMode="black">
          <a:xfrm>
            <a:off x="554736"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a:cxnSpLocks/>
          </p:cNvCxnSpPr>
          <p:nvPr userDrawn="1">
            <p:custDataLst>
              <p:tags r:id="rId8"/>
            </p:custDataLst>
          </p:nvPr>
        </p:nvCxnSpPr>
        <p:spPr>
          <a:xfrm>
            <a:off x="3715757" y="6453769"/>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a:cxnSpLocks/>
          </p:cNvCxnSpPr>
          <p:nvPr userDrawn="1">
            <p:custDataLst>
              <p:tags r:id="rId9"/>
            </p:custDataLst>
          </p:nvPr>
        </p:nvCxnSpPr>
        <p:spPr>
          <a:xfrm>
            <a:off x="554736"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a:cxnSpLocks/>
          </p:cNvCxnSpPr>
          <p:nvPr userDrawn="1">
            <p:custDataLst>
              <p:tags r:id="rId10"/>
            </p:custDataLst>
          </p:nvPr>
        </p:nvCxnSpPr>
        <p:spPr>
          <a:xfrm>
            <a:off x="3715757" y="1181906"/>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8" name="5. Source" hidden="1">
            <a:extLst>
              <a:ext uri="{FF2B5EF4-FFF2-40B4-BE49-F238E27FC236}">
                <a16:creationId xmlns:a16="http://schemas.microsoft.com/office/drawing/2014/main" id="{143701BF-655B-4E75-9AF7-14445CDB19BD}"/>
              </a:ext>
            </a:extLst>
          </p:cNvPr>
          <p:cNvSpPr txBox="1"/>
          <p:nvPr userDrawn="1">
            <p:custDataLst>
              <p:tags r:id="rId11"/>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4" name="2. Slide Title">
            <a:extLst>
              <a:ext uri="{FF2B5EF4-FFF2-40B4-BE49-F238E27FC236}">
                <a16:creationId xmlns:a16="http://schemas.microsoft.com/office/drawing/2014/main" id="{931FDB32-E5DC-4F7F-A1B1-FB3CC830903E}"/>
              </a:ext>
            </a:extLst>
          </p:cNvPr>
          <p:cNvSpPr>
            <a:spLocks noGrp="1"/>
          </p:cNvSpPr>
          <p:nvPr>
            <p:ph type="title" hasCustomPrompt="1"/>
            <p:custDataLst>
              <p:tags r:id="rId12"/>
            </p:custDataLst>
          </p:nvPr>
        </p:nvSpPr>
        <p:spPr>
          <a:xfrm>
            <a:off x="554736" y="2743200"/>
            <a:ext cx="2514600" cy="770400"/>
          </a:xfrm>
        </p:spPr>
        <p:txBody>
          <a:bodyPr/>
          <a:lstStyle>
            <a:lvl1pPr>
              <a:defRPr>
                <a:solidFill>
                  <a:schemeClr val="tx1"/>
                </a:solidFill>
              </a:defRPr>
            </a:lvl1pPr>
          </a:lstStyle>
          <a:p>
            <a:r>
              <a:rPr lang="en-US" dirty="0"/>
              <a:t>Click to edit title style</a:t>
            </a:r>
          </a:p>
        </p:txBody>
      </p:sp>
      <p:sp>
        <p:nvSpPr>
          <p:cNvPr id="25" name="3. Subtitle">
            <a:extLst>
              <a:ext uri="{FF2B5EF4-FFF2-40B4-BE49-F238E27FC236}">
                <a16:creationId xmlns:a16="http://schemas.microsoft.com/office/drawing/2014/main" id="{04057707-3F89-441E-A13E-6FCB40A78D50}"/>
              </a:ext>
            </a:extLst>
          </p:cNvPr>
          <p:cNvSpPr>
            <a:spLocks noGrp="1"/>
          </p:cNvSpPr>
          <p:nvPr>
            <p:ph type="subTitle" idx="1" hasCustomPrompt="1"/>
            <p:custDataLst>
              <p:tags r:id="rId13"/>
            </p:custDataLst>
          </p:nvPr>
        </p:nvSpPr>
        <p:spPr>
          <a:xfrm>
            <a:off x="554736" y="3661200"/>
            <a:ext cx="2514600" cy="493200"/>
          </a:xfrm>
        </p:spPr>
        <p:txBody>
          <a:bodyPr anchor="ctr" anchorCtr="0"/>
          <a:lstStyle>
            <a:lvl1pPr>
              <a:defRPr>
                <a:solidFill>
                  <a:schemeClr val="tx1"/>
                </a:solidFill>
              </a:defRPr>
            </a:lvl1pPr>
          </a:lstStyle>
          <a:p>
            <a:r>
              <a:rPr lang="en-US" sz="1600" dirty="0"/>
              <a:t>Click to edit subtitle style</a:t>
            </a:r>
          </a:p>
        </p:txBody>
      </p:sp>
      <p:sp>
        <p:nvSpPr>
          <p:cNvPr id="26" name="1. On-page tracker">
            <a:extLst>
              <a:ext uri="{FF2B5EF4-FFF2-40B4-BE49-F238E27FC236}">
                <a16:creationId xmlns:a16="http://schemas.microsoft.com/office/drawing/2014/main" id="{95F50EB6-435E-4A8C-B188-9BE2198DB2B9}"/>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solidFill>
                  <a:schemeClr val="tx2"/>
                </a:solidFill>
                <a:latin typeface="+mn-lt"/>
              </a:defRPr>
            </a:lvl1pPr>
          </a:lstStyle>
          <a:p>
            <a:pPr lvl="0"/>
            <a:r>
              <a:rPr lang="en-US" dirty="0"/>
              <a:t>Chapter › Topic</a:t>
            </a:r>
          </a:p>
        </p:txBody>
      </p:sp>
    </p:spTree>
    <p:extLst>
      <p:ext uri="{BB962C8B-B14F-4D97-AF65-F5344CB8AC3E}">
        <p14:creationId xmlns:p14="http://schemas.microsoft.com/office/powerpoint/2010/main" val="29610467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ontrast 3-line">
    <p:spTree>
      <p:nvGrpSpPr>
        <p:cNvPr id="1" name=""/>
        <p:cNvGrpSpPr/>
        <p:nvPr/>
      </p:nvGrpSpPr>
      <p:grpSpPr>
        <a:xfrm>
          <a:off x="0" y="0"/>
          <a:ext cx="0" cy="0"/>
          <a:chOff x="0" y="0"/>
          <a:chExt cx="0" cy="0"/>
        </a:xfrm>
      </p:grpSpPr>
      <p:cxnSp>
        <p:nvCxnSpPr>
          <p:cNvPr id="103" name="BottomLine">
            <a:extLst>
              <a:ext uri="{FF2B5EF4-FFF2-40B4-BE49-F238E27FC236}">
                <a16:creationId xmlns:a16="http://schemas.microsoft.com/office/drawing/2014/main" id="{1A205B6C-F79D-4193-9FCF-230AF1D51716}"/>
              </a:ext>
            </a:extLst>
          </p:cNvPr>
          <p:cNvCxnSpPr/>
          <p:nvPr userDrawn="1">
            <p:custDataLst>
              <p:tags r:id="rId1"/>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
            <a:extLst>
              <a:ext uri="{FF2B5EF4-FFF2-40B4-BE49-F238E27FC236}">
                <a16:creationId xmlns:a16="http://schemas.microsoft.com/office/drawing/2014/main" id="{CB6CF5F8-7994-4E97-9AE6-6C98CE30967C}"/>
              </a:ext>
            </a:extLst>
          </p:cNvPr>
          <p:cNvCxnSpPr/>
          <p:nvPr userDrawn="1">
            <p:custDataLst>
              <p:tags r:id="rId2"/>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4" name="SlideLogoText">
            <a:extLst>
              <a:ext uri="{FF2B5EF4-FFF2-40B4-BE49-F238E27FC236}">
                <a16:creationId xmlns:a16="http://schemas.microsoft.com/office/drawing/2014/main" id="{B789CE62-716F-47B1-B8FE-60436A1FA5A7}"/>
              </a:ext>
            </a:extLst>
          </p:cNvPr>
          <p:cNvSpPr txBox="1"/>
          <p:nvPr userDrawn="1">
            <p:custDataLst>
              <p:tags r:id="rId3"/>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5" name="Slide Number">
            <a:extLst>
              <a:ext uri="{FF2B5EF4-FFF2-40B4-BE49-F238E27FC236}">
                <a16:creationId xmlns:a16="http://schemas.microsoft.com/office/drawing/2014/main" id="{0AA537C7-2883-43C1-848C-3A4E9645077F}"/>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5"/>
            </p:custDataLst>
          </p:nvPr>
        </p:nvSpPr>
        <p:spPr>
          <a:xfrm>
            <a:off x="554736" y="175171"/>
            <a:ext cx="11082528" cy="989512"/>
          </a:xfrm>
        </p:spPr>
        <p:txBody>
          <a:bodyPr>
            <a:noAutofit/>
          </a:bodyPr>
          <a:lstStyle>
            <a:lvl1pPr>
              <a:defRPr/>
            </a:lvl1pPr>
          </a:lstStyle>
          <a:p>
            <a:r>
              <a:rPr lang="en-US" dirty="0"/>
              <a:t>Click to edit Master title style</a:t>
            </a:r>
          </a:p>
        </p:txBody>
      </p:sp>
      <p:sp>
        <p:nvSpPr>
          <p:cNvPr id="10" name="5. Source" hidden="1">
            <a:extLst>
              <a:ext uri="{FF2B5EF4-FFF2-40B4-BE49-F238E27FC236}">
                <a16:creationId xmlns:a16="http://schemas.microsoft.com/office/drawing/2014/main" id="{67B1A162-B59D-4B89-B39B-FBDD9E751175}"/>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4511BB28-C86B-4C18-B1A3-EF33CF458B8E}"/>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solidFill>
                  <a:schemeClr val="tx1"/>
                </a:solidFill>
                <a:latin typeface="+mn-lt"/>
              </a:defRPr>
            </a:lvl1pPr>
          </a:lstStyle>
          <a:p>
            <a:pPr lvl="0"/>
            <a:r>
              <a:rPr lang="en-US" dirty="0"/>
              <a:t>Chapter › Topic</a:t>
            </a:r>
          </a:p>
        </p:txBody>
      </p:sp>
    </p:spTree>
    <p:extLst>
      <p:ext uri="{BB962C8B-B14F-4D97-AF65-F5344CB8AC3E}">
        <p14:creationId xmlns:p14="http://schemas.microsoft.com/office/powerpoint/2010/main" val="1546407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op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1706563"/>
            <a:ext cx="3813048" cy="694944"/>
          </a:xfrm>
          <a:prstGeom prst="rect">
            <a:avLst/>
          </a:prstGeom>
        </p:spPr>
        <p:txBody>
          <a:bodyPr anchor="t">
            <a:noAutofit/>
          </a:bodyPr>
          <a:lstStyle>
            <a:lvl1pPr>
              <a:lnSpc>
                <a:spcPct val="90000"/>
              </a:lnSpc>
              <a:defRPr>
                <a:ln w="6350" cap="flat">
                  <a:noFill/>
                  <a:miter lim="800000"/>
                </a:ln>
              </a:defRPr>
            </a:lvl1pPr>
          </a:lstStyle>
          <a:p>
            <a:r>
              <a:rPr lang="en-US"/>
              <a:t>Click to edit Master title style</a:t>
            </a:r>
            <a:endParaRPr lang="en-US" dirty="0"/>
          </a:p>
        </p:txBody>
      </p:sp>
      <p:sp>
        <p:nvSpPr>
          <p:cNvPr id="4" name="Slide Number">
            <a:extLst>
              <a:ext uri="{FF2B5EF4-FFF2-40B4-BE49-F238E27FC236}">
                <a16:creationId xmlns:a16="http://schemas.microsoft.com/office/drawing/2014/main" id="{EFB4BF85-6002-4998-80DC-DC1B92544D1D}"/>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0E2D5DBB-C1B8-4A27-836D-C2E6D553234D}"/>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2382874E-5BAC-44EB-9C53-2930F0FC66DC}"/>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85249868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Contrast Custom">
    <p:spTree>
      <p:nvGrpSpPr>
        <p:cNvPr id="1" name=""/>
        <p:cNvGrpSpPr/>
        <p:nvPr/>
      </p:nvGrpSpPr>
      <p:grpSpPr>
        <a:xfrm>
          <a:off x="0" y="0"/>
          <a:ext cx="0" cy="0"/>
          <a:chOff x="0" y="0"/>
          <a:chExt cx="0" cy="0"/>
        </a:xfrm>
      </p:grpSpPr>
      <p:sp>
        <p:nvSpPr>
          <p:cNvPr id="4" name="SlideLogoText">
            <a:extLst>
              <a:ext uri="{FF2B5EF4-FFF2-40B4-BE49-F238E27FC236}">
                <a16:creationId xmlns:a16="http://schemas.microsoft.com/office/drawing/2014/main" id="{2F705A80-1DB0-43C3-A71A-9587E6BCC3AD}"/>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5" name="Slide Number">
            <a:extLst>
              <a:ext uri="{FF2B5EF4-FFF2-40B4-BE49-F238E27FC236}">
                <a16:creationId xmlns:a16="http://schemas.microsoft.com/office/drawing/2014/main" id="{4833D5AF-2A75-4978-AA54-00BA594BBA72}"/>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48684DB6-320C-4E95-A29C-791B412C8164}"/>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7" name="1. On-page tracker">
            <a:extLst>
              <a:ext uri="{FF2B5EF4-FFF2-40B4-BE49-F238E27FC236}">
                <a16:creationId xmlns:a16="http://schemas.microsoft.com/office/drawing/2014/main" id="{AD9436C5-E5F5-42BD-9013-D04449180E92}"/>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solidFill>
                  <a:schemeClr val="tx1"/>
                </a:solidFill>
                <a:latin typeface="+mn-lt"/>
              </a:defRPr>
            </a:lvl1pPr>
          </a:lstStyle>
          <a:p>
            <a:pPr lvl="0"/>
            <a:r>
              <a:rPr lang="en-US" dirty="0"/>
              <a:t>Chapter › Topic</a:t>
            </a:r>
          </a:p>
        </p:txBody>
      </p:sp>
    </p:spTree>
    <p:extLst>
      <p:ext uri="{BB962C8B-B14F-4D97-AF65-F5344CB8AC3E}">
        <p14:creationId xmlns:p14="http://schemas.microsoft.com/office/powerpoint/2010/main" val="31964906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Contrast En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D491B0EE-37B4-4A8C-9C8F-48909747EA09}"/>
              </a:ext>
            </a:extLst>
          </p:cNvPr>
          <p:cNvGraphicFramePr>
            <a:graphicFrameLocks noChangeAspect="1"/>
          </p:cNvGraphicFramePr>
          <p:nvPr userDrawn="1">
            <p:custDataLst>
              <p:tags r:id="rId2"/>
            </p:custDataLst>
            <p:extLst>
              <p:ext uri="{D42A27DB-BD31-4B8C-83A1-F6EECF244321}">
                <p14:modId xmlns:p14="http://schemas.microsoft.com/office/powerpoint/2010/main" val="33844785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7713" name="think-cell Slide" r:id="rId7" imgW="344" imgH="344" progId="TCLayout.ActiveDocument.1">
                  <p:embed/>
                </p:oleObj>
              </mc:Choice>
              <mc:Fallback>
                <p:oleObj name="think-cell Slide" r:id="rId7" imgW="344" imgH="344" progId="TCLayout.ActiveDocument.1">
                  <p:embed/>
                  <p:pic>
                    <p:nvPicPr>
                      <p:cNvPr id="2" name="Object 1" hidden="1">
                        <a:extLst>
                          <a:ext uri="{FF2B5EF4-FFF2-40B4-BE49-F238E27FC236}">
                            <a16:creationId xmlns:a16="http://schemas.microsoft.com/office/drawing/2014/main" id="{D491B0EE-37B4-4A8C-9C8F-48909747EA09}"/>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pic>
        <p:nvPicPr>
          <p:cNvPr id="11" name="Partnership">
            <a:extLst>
              <a:ext uri="{FF2B5EF4-FFF2-40B4-BE49-F238E27FC236}">
                <a16:creationId xmlns:a16="http://schemas.microsoft.com/office/drawing/2014/main" id="{FCA4B8D5-471D-4239-A62C-7BEFF7AC42FA}"/>
              </a:ext>
            </a:extLst>
          </p:cNvPr>
          <p:cNvPicPr>
            <a:picLocks noChangeAspect="1"/>
          </p:cNvPicPr>
          <p:nvPr userDrawn="1"/>
        </p:nvPicPr>
        <p:blipFill>
          <a:blip r:embed="rId9"/>
          <a:stretch>
            <a:fillRect/>
          </a:stretch>
        </p:blipFill>
        <p:spPr>
          <a:xfrm>
            <a:off x="0" y="0"/>
            <a:ext cx="12192000" cy="6858000"/>
          </a:xfrm>
          <a:prstGeom prst="rect">
            <a:avLst/>
          </a:prstGeom>
        </p:spPr>
      </p:pic>
      <p:grpSp>
        <p:nvGrpSpPr>
          <p:cNvPr id="6" name="LogoImage">
            <a:extLst>
              <a:ext uri="{FF2B5EF4-FFF2-40B4-BE49-F238E27FC236}">
                <a16:creationId xmlns:a16="http://schemas.microsoft.com/office/drawing/2014/main" id="{280FE25E-C8A9-4A63-9254-D200989A2E09}"/>
              </a:ext>
            </a:extLst>
          </p:cNvPr>
          <p:cNvGrpSpPr>
            <a:grpSpLocks noChangeAspect="1"/>
          </p:cNvGrpSpPr>
          <p:nvPr userDrawn="1">
            <p:custDataLst>
              <p:tags r:id="rId3"/>
            </p:custDataLst>
          </p:nvPr>
        </p:nvGrpSpPr>
        <p:grpSpPr bwMode="black">
          <a:xfrm>
            <a:off x="549271" y="481161"/>
            <a:ext cx="1893202" cy="585216"/>
            <a:chOff x="0" y="973"/>
            <a:chExt cx="7680" cy="2374"/>
          </a:xfrm>
        </p:grpSpPr>
        <p:sp>
          <p:nvSpPr>
            <p:cNvPr id="8" name="AutoShape 3">
              <a:extLst>
                <a:ext uri="{FF2B5EF4-FFF2-40B4-BE49-F238E27FC236}">
                  <a16:creationId xmlns:a16="http://schemas.microsoft.com/office/drawing/2014/main" id="{FD120780-E7D0-42EA-AB5A-363335299EBE}"/>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9" name="Freeform 5">
              <a:extLst>
                <a:ext uri="{FF2B5EF4-FFF2-40B4-BE49-F238E27FC236}">
                  <a16:creationId xmlns:a16="http://schemas.microsoft.com/office/drawing/2014/main" id="{A9C60168-96E8-4CC3-91EC-B2F7F57959D9}"/>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10" name="5. Source" hidden="1">
            <a:extLst>
              <a:ext uri="{FF2B5EF4-FFF2-40B4-BE49-F238E27FC236}">
                <a16:creationId xmlns:a16="http://schemas.microsoft.com/office/drawing/2014/main" id="{EED9D83D-9CC3-45F3-876D-CC42BC0B70E0}"/>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3677900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id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US"/>
              <a:t>Click to edit Master title style</a:t>
            </a:r>
            <a:endParaRPr lang="en-US" dirty="0"/>
          </a:p>
        </p:txBody>
      </p:sp>
      <p:sp>
        <p:nvSpPr>
          <p:cNvPr id="9" name="Slide Number">
            <a:extLst>
              <a:ext uri="{FF2B5EF4-FFF2-40B4-BE49-F238E27FC236}">
                <a16:creationId xmlns:a16="http://schemas.microsoft.com/office/drawing/2014/main" id="{2BF771FC-DD10-42B6-A51E-7F1E26F8184D}"/>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C0D33C43-5B9F-44B4-82FA-BAAD11A7FB8E}"/>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7" name="1. On-page tracker">
            <a:extLst>
              <a:ext uri="{FF2B5EF4-FFF2-40B4-BE49-F238E27FC236}">
                <a16:creationId xmlns:a16="http://schemas.microsoft.com/office/drawing/2014/main" id="{2A77292F-0F7C-43B4-9782-AB706C93BD64}"/>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079707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A608D4BB-56F5-4BF1-8C9C-8799BAA8CEEB}"/>
              </a:ext>
            </a:extLst>
          </p:cNvPr>
          <p:cNvGraphicFramePr>
            <a:graphicFrameLocks noChangeAspect="1"/>
          </p:cNvGraphicFramePr>
          <p:nvPr userDrawn="1">
            <p:custDataLst>
              <p:tags r:id="rId2"/>
            </p:custDataLst>
            <p:extLst>
              <p:ext uri="{D42A27DB-BD31-4B8C-83A1-F6EECF244321}">
                <p14:modId xmlns:p14="http://schemas.microsoft.com/office/powerpoint/2010/main" val="27037000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61" name="think-cell Slide" r:id="rId9" imgW="473" imgH="476" progId="TCLayout.ActiveDocument.1">
                  <p:embed/>
                </p:oleObj>
              </mc:Choice>
              <mc:Fallback>
                <p:oleObj name="think-cell Slide" r:id="rId9" imgW="473" imgH="476" progId="TCLayout.ActiveDocument.1">
                  <p:embed/>
                  <p:pic>
                    <p:nvPicPr>
                      <p:cNvPr id="3" name="Object 2" hidden="1">
                        <a:extLst>
                          <a:ext uri="{FF2B5EF4-FFF2-40B4-BE49-F238E27FC236}">
                            <a16:creationId xmlns:a16="http://schemas.microsoft.com/office/drawing/2014/main" id="{A608D4BB-56F5-4BF1-8C9C-8799BAA8CEEB}"/>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288743A-B5B4-4D5C-9D2C-F17D5A50E4BE}"/>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2. Slide Title">
            <a:extLst>
              <a:ext uri="{FF2B5EF4-FFF2-40B4-BE49-F238E27FC236}">
                <a16:creationId xmlns:a16="http://schemas.microsoft.com/office/drawing/2014/main" id="{99495DFD-8D6A-4DD8-AE3A-47FA42AA0A4F}"/>
              </a:ext>
            </a:extLst>
          </p:cNvPr>
          <p:cNvSpPr>
            <a:spLocks noGrp="1"/>
          </p:cNvSpPr>
          <p:nvPr>
            <p:ph type="title"/>
            <p:custDataLst>
              <p:tags r:id="rId4"/>
            </p:custDataLst>
          </p:nvPr>
        </p:nvSpPr>
        <p:spPr>
          <a:xfrm>
            <a:off x="554736" y="4580468"/>
            <a:ext cx="11082528" cy="677108"/>
          </a:xfrm>
        </p:spPr>
        <p:txBody>
          <a:bodyPr anchor="b">
            <a:noAutofit/>
          </a:bodyPr>
          <a:lstStyle>
            <a:lvl1pPr>
              <a:lnSpc>
                <a:spcPct val="93000"/>
              </a:lnSpc>
              <a:defRPr sz="4400"/>
            </a:lvl1pPr>
          </a:lstStyle>
          <a:p>
            <a:r>
              <a:rPr lang="en-US"/>
              <a:t>Click to edit Master title style</a:t>
            </a:r>
            <a:endParaRPr lang="en-US" dirty="0"/>
          </a:p>
        </p:txBody>
      </p:sp>
      <p:sp>
        <p:nvSpPr>
          <p:cNvPr id="8" name="Slide Number">
            <a:extLst>
              <a:ext uri="{FF2B5EF4-FFF2-40B4-BE49-F238E27FC236}">
                <a16:creationId xmlns:a16="http://schemas.microsoft.com/office/drawing/2014/main" id="{A86AE8A6-05EF-4E76-AAAD-41743692E9F9}"/>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B871FE09-BB6E-4334-B0EA-E52395AA61B3}"/>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07CA98DC-1A07-45D0-A835-AD1606EE7BAE}"/>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497063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2CD01A5A-D383-4F62-8841-DD0172530759}"/>
              </a:ext>
            </a:extLst>
          </p:cNvPr>
          <p:cNvGraphicFramePr>
            <a:graphicFrameLocks noChangeAspect="1"/>
          </p:cNvGraphicFramePr>
          <p:nvPr userDrawn="1">
            <p:custDataLst>
              <p:tags r:id="rId2"/>
            </p:custDataLst>
            <p:extLst>
              <p:ext uri="{D42A27DB-BD31-4B8C-83A1-F6EECF244321}">
                <p14:modId xmlns:p14="http://schemas.microsoft.com/office/powerpoint/2010/main" val="313721149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85" name="think-cell Slide" r:id="rId10" imgW="473" imgH="476" progId="TCLayout.ActiveDocument.1">
                  <p:embed/>
                </p:oleObj>
              </mc:Choice>
              <mc:Fallback>
                <p:oleObj name="think-cell Slide" r:id="rId10" imgW="473" imgH="476" progId="TCLayout.ActiveDocument.1">
                  <p:embed/>
                  <p:pic>
                    <p:nvPicPr>
                      <p:cNvPr id="3" name="Object 2" hidden="1">
                        <a:extLst>
                          <a:ext uri="{FF2B5EF4-FFF2-40B4-BE49-F238E27FC236}">
                            <a16:creationId xmlns:a16="http://schemas.microsoft.com/office/drawing/2014/main" id="{2CD01A5A-D383-4F62-8841-DD0172530759}"/>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AC2F000-47EB-4070-866B-EF082C9E1028}"/>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3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8" name="2. Slide Title">
            <a:extLst>
              <a:ext uri="{FF2B5EF4-FFF2-40B4-BE49-F238E27FC236}">
                <a16:creationId xmlns:a16="http://schemas.microsoft.com/office/drawing/2014/main" id="{EA735538-C733-4892-93A4-7B433D8B8293}"/>
              </a:ext>
            </a:extLst>
          </p:cNvPr>
          <p:cNvSpPr>
            <a:spLocks noGrp="1"/>
          </p:cNvSpPr>
          <p:nvPr>
            <p:ph type="title" hasCustomPrompt="1"/>
            <p:custDataLst>
              <p:tags r:id="rId4"/>
            </p:custDataLst>
          </p:nvPr>
        </p:nvSpPr>
        <p:spPr>
          <a:xfrm>
            <a:off x="1505712" y="3592841"/>
            <a:ext cx="9180576" cy="486608"/>
          </a:xfrm>
          <a:prstGeom prst="rect">
            <a:avLst/>
          </a:prstGeom>
        </p:spPr>
        <p:txBody>
          <a:bodyPr>
            <a:spAutoFit/>
          </a:bodyPr>
          <a:lstStyle>
            <a:lvl1pPr>
              <a:lnSpc>
                <a:spcPct val="93000"/>
              </a:lnSpc>
              <a:defRPr sz="3400"/>
            </a:lvl1pPr>
          </a:lstStyle>
          <a:p>
            <a:r>
              <a:rPr lang="en-US" dirty="0"/>
              <a:t>“Click to add quote</a:t>
            </a:r>
          </a:p>
        </p:txBody>
      </p:sp>
      <p:sp>
        <p:nvSpPr>
          <p:cNvPr id="6" name="3. Subtitle">
            <a:extLst>
              <a:ext uri="{FF2B5EF4-FFF2-40B4-BE49-F238E27FC236}">
                <a16:creationId xmlns:a16="http://schemas.microsoft.com/office/drawing/2014/main" id="{8DB5022C-F66C-4018-82F3-195571DDD527}"/>
              </a:ext>
            </a:extLst>
          </p:cNvPr>
          <p:cNvSpPr>
            <a:spLocks noGrp="1"/>
          </p:cNvSpPr>
          <p:nvPr>
            <p:ph type="subTitle" idx="1" hasCustomPrompt="1"/>
            <p:custDataLst>
              <p:tags r:id="rId5"/>
            </p:custDataLst>
          </p:nvPr>
        </p:nvSpPr>
        <p:spPr>
          <a:xfrm>
            <a:off x="1505712" y="4284630"/>
            <a:ext cx="9180576" cy="276999"/>
          </a:xfrm>
        </p:spPr>
        <p:txBody>
          <a:bodyPr wrap="square">
            <a:noAutofit/>
          </a:bodyPr>
          <a:lstStyle>
            <a:lvl1pPr marL="0" indent="0" algn="l">
              <a:buNone/>
              <a:defRPr sz="16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9" name="Slide Number">
            <a:extLst>
              <a:ext uri="{FF2B5EF4-FFF2-40B4-BE49-F238E27FC236}">
                <a16:creationId xmlns:a16="http://schemas.microsoft.com/office/drawing/2014/main" id="{FAEB6FCE-50CC-4F2B-A5B3-CB508EDFCD46}"/>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97195F4E-ECA7-41A9-AFF3-0C4DAD103DA6}"/>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469A753E-961A-4AC3-B6E0-4407B9A4AF36}"/>
              </a:ext>
            </a:extLst>
          </p:cNvPr>
          <p:cNvSpPr>
            <a:spLocks noGrp="1"/>
          </p:cNvSpPr>
          <p:nvPr>
            <p:ph type="body" sz="quarter" idx="17" hasCustomPrompt="1"/>
            <p:custDataLst>
              <p:tags r:id="rId8"/>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411697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4">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A8D6A48-EE20-4EB4-A234-9F3B16C02872}"/>
              </a:ext>
            </a:extLst>
          </p:cNvPr>
          <p:cNvGraphicFramePr>
            <a:graphicFrameLocks noChangeAspect="1"/>
          </p:cNvGraphicFramePr>
          <p:nvPr userDrawn="1">
            <p:custDataLst>
              <p:tags r:id="rId2"/>
            </p:custDataLst>
            <p:extLst>
              <p:ext uri="{D42A27DB-BD31-4B8C-83A1-F6EECF244321}">
                <p14:modId xmlns:p14="http://schemas.microsoft.com/office/powerpoint/2010/main" val="37077992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209"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DA8D6A48-EE20-4EB4-A234-9F3B16C02872}"/>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6FAC554-F995-4246-BE36-413D2200D983}"/>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3413760" y="0"/>
            <a:ext cx="8778240"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7D03BAA3-96F1-4B7C-895E-B9B8CFDDA50B}"/>
              </a:ext>
            </a:extLst>
          </p:cNvPr>
          <p:cNvSpPr txBox="1"/>
          <p:nvPr userDrawn="1">
            <p:custDataLst>
              <p:tags r:id="rId5"/>
            </p:custDataLst>
          </p:nvPr>
        </p:nvSpPr>
        <p:spPr>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ACF9526A-1F1C-4E57-8A8D-21EDBC12066F}"/>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3715757"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3715757"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6647A441-8DE4-4236-BCC7-B694B2C59E00}"/>
              </a:ext>
            </a:extLst>
          </p:cNvPr>
          <p:cNvSpPr>
            <a:spLocks noGrp="1"/>
          </p:cNvSpPr>
          <p:nvPr>
            <p:ph type="title"/>
            <p:custDataLst>
              <p:tags r:id="rId11"/>
            </p:custDataLst>
          </p:nvPr>
        </p:nvSpPr>
        <p:spPr>
          <a:xfrm>
            <a:off x="554736" y="2744369"/>
            <a:ext cx="2514600" cy="769441"/>
          </a:xfrm>
        </p:spPr>
        <p:txBody>
          <a:bodyPr anchor="b">
            <a:noAutofit/>
          </a:bodyPr>
          <a:lstStyle>
            <a:lvl1pPr>
              <a:defRPr>
                <a:solidFill>
                  <a:schemeClr val="tx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A4DBA574-6D59-4DFD-82A7-9B1E9AEB906E}"/>
              </a:ext>
            </a:extLst>
          </p:cNvPr>
          <p:cNvSpPr>
            <a:spLocks noGrp="1"/>
          </p:cNvSpPr>
          <p:nvPr>
            <p:ph type="subTitle" idx="1"/>
            <p:custDataLst>
              <p:tags r:id="rId12"/>
            </p:custDataLst>
          </p:nvPr>
        </p:nvSpPr>
        <p:spPr>
          <a:xfrm>
            <a:off x="554736" y="3659644"/>
            <a:ext cx="2514600" cy="492443"/>
          </a:xfrm>
        </p:spPr>
        <p:txBody>
          <a:bodyPr wrap="square">
            <a:spAutoFit/>
          </a:bodyPr>
          <a:lstStyle>
            <a:lvl1pPr marL="0" indent="0" algn="l">
              <a:buNone/>
              <a:defRPr sz="16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25B2DE14-9B3F-4199-B082-9FEB12CE57EA}"/>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5" name="1. On-page tracker">
            <a:extLst>
              <a:ext uri="{FF2B5EF4-FFF2-40B4-BE49-F238E27FC236}">
                <a16:creationId xmlns:a16="http://schemas.microsoft.com/office/drawing/2014/main" id="{2C7757ED-5357-4B01-BB59-15D4406B0FDF}"/>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470369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EE6E84E-0DE7-4EEF-8932-BF42153B3B56}"/>
              </a:ext>
            </a:extLst>
          </p:cNvPr>
          <p:cNvGraphicFramePr>
            <a:graphicFrameLocks noChangeAspect="1"/>
          </p:cNvGraphicFramePr>
          <p:nvPr userDrawn="1">
            <p:custDataLst>
              <p:tags r:id="rId2"/>
            </p:custDataLst>
            <p:extLst>
              <p:ext uri="{D42A27DB-BD31-4B8C-83A1-F6EECF244321}">
                <p14:modId xmlns:p14="http://schemas.microsoft.com/office/powerpoint/2010/main" val="23155183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233"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CEE6E84E-0DE7-4EEF-8932-BF42153B3B5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2D2E0F6-5BB5-47A0-8E4A-CD4E6673B19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4364736" y="0"/>
            <a:ext cx="7827264"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2D4C39DE-34D3-430B-A68C-3662DBF9F427}"/>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6B65DC7-979F-4AB7-9872-8CF5F2DCB753}"/>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4671219"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4671219"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4EF89F43-35C6-451B-BBE8-87D2B8B83F5E}"/>
              </a:ext>
            </a:extLst>
          </p:cNvPr>
          <p:cNvSpPr>
            <a:spLocks noGrp="1"/>
          </p:cNvSpPr>
          <p:nvPr>
            <p:ph type="title"/>
            <p:custDataLst>
              <p:tags r:id="rId11"/>
            </p:custDataLst>
          </p:nvPr>
        </p:nvSpPr>
        <p:spPr>
          <a:xfrm>
            <a:off x="554736" y="2744369"/>
            <a:ext cx="3465576" cy="769441"/>
          </a:xfrm>
          <a:prstGeom prst="rect">
            <a:avLst/>
          </a:prstGeom>
        </p:spPr>
        <p:txBody>
          <a:bodyPr wrap="square" anchor="b">
            <a:noAutofit/>
          </a:bodyPr>
          <a:lstStyle>
            <a:lvl1pPr algn="l">
              <a:defRPr>
                <a:solidFill>
                  <a:schemeClr val="tx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9F06A69A-B095-4159-932B-3658DD253FDF}"/>
              </a:ext>
            </a:extLst>
          </p:cNvPr>
          <p:cNvSpPr>
            <a:spLocks noGrp="1"/>
          </p:cNvSpPr>
          <p:nvPr>
            <p:ph type="subTitle" idx="1"/>
            <p:custDataLst>
              <p:tags r:id="rId12"/>
            </p:custDataLst>
          </p:nvPr>
        </p:nvSpPr>
        <p:spPr>
          <a:xfrm>
            <a:off x="554735" y="3659644"/>
            <a:ext cx="3465575" cy="246221"/>
          </a:xfrm>
        </p:spPr>
        <p:txBody>
          <a:bodyPr wrap="square">
            <a:spAutoFit/>
          </a:bodyPr>
          <a:lstStyle>
            <a:lvl1pPr marL="0" indent="0" algn="l">
              <a:buNone/>
              <a:defRPr sz="16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DA204BE1-D5C8-4D03-9090-21D41FEC78E0}"/>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5" name="1. On-page tracker">
            <a:extLst>
              <a:ext uri="{FF2B5EF4-FFF2-40B4-BE49-F238E27FC236}">
                <a16:creationId xmlns:a16="http://schemas.microsoft.com/office/drawing/2014/main" id="{1ADFA379-EDDB-4C62-A3BB-AC227312C688}"/>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692910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2">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ext uri="{D42A27DB-BD31-4B8C-83A1-F6EECF244321}">
                <p14:modId xmlns:p14="http://schemas.microsoft.com/office/powerpoint/2010/main" val="31497842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257" name="think-cell Slide" r:id="rId17" imgW="413" imgH="416" progId="TCLayout.ActiveDocument.1">
                  <p:embed/>
                </p:oleObj>
              </mc:Choice>
              <mc:Fallback>
                <p:oleObj name="think-cell Slide" r:id="rId17"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5C86E70-6ADC-4EA2-90F2-373AC4FDE5D0}"/>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6092952" y="0"/>
            <a:ext cx="6099048"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7"/>
            </p:custDataLst>
          </p:nvPr>
        </p:nvCxnSpPr>
        <p:spPr>
          <a:xfrm>
            <a:off x="6573171"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8"/>
            </p:custDataLst>
          </p:nvPr>
        </p:nvCxnSpPr>
        <p:spPr>
          <a:xfrm>
            <a:off x="554736"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9"/>
            </p:custDataLst>
          </p:nvPr>
        </p:nvCxnSpPr>
        <p:spPr>
          <a:xfrm>
            <a:off x="6573171"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10"/>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155D849-0DEC-44CD-849F-C8D9C2279FD6}"/>
              </a:ext>
            </a:extLst>
          </p:cNvPr>
          <p:cNvCxnSpPr/>
          <p:nvPr userDrawn="1">
            <p:custDataLst>
              <p:tags r:id="rId11"/>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2" name="5. Source" hidden="1">
            <a:extLst>
              <a:ext uri="{FF2B5EF4-FFF2-40B4-BE49-F238E27FC236}">
                <a16:creationId xmlns:a16="http://schemas.microsoft.com/office/drawing/2014/main" id="{F5E9C22A-A356-4521-A359-338A663DFEA2}"/>
              </a:ext>
            </a:extLst>
          </p:cNvPr>
          <p:cNvSpPr txBox="1"/>
          <p:nvPr userDrawn="1">
            <p:custDataLst>
              <p:tags r:id="rId12"/>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20" name="1. On-page tracker">
            <a:extLst>
              <a:ext uri="{FF2B5EF4-FFF2-40B4-BE49-F238E27FC236}">
                <a16:creationId xmlns:a16="http://schemas.microsoft.com/office/drawing/2014/main" id="{0E1A178A-6BDC-4A0A-9F92-72F6EB95AD81}"/>
              </a:ext>
            </a:extLst>
          </p:cNvPr>
          <p:cNvSpPr>
            <a:spLocks noGrp="1"/>
          </p:cNvSpPr>
          <p:nvPr>
            <p:ph type="body" sz="quarter" idx="17" hasCustomPrompt="1"/>
            <p:custDataLst>
              <p:tags r:id="rId13"/>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
        <p:nvSpPr>
          <p:cNvPr id="24" name="2. Slide Title">
            <a:extLst>
              <a:ext uri="{FF2B5EF4-FFF2-40B4-BE49-F238E27FC236}">
                <a16:creationId xmlns:a16="http://schemas.microsoft.com/office/drawing/2014/main" id="{06A9E224-CFBD-42B8-A4C0-EFE2C017E523}"/>
              </a:ext>
            </a:extLst>
          </p:cNvPr>
          <p:cNvSpPr>
            <a:spLocks noGrp="1"/>
          </p:cNvSpPr>
          <p:nvPr>
            <p:ph type="title"/>
            <p:custDataLst>
              <p:tags r:id="rId14"/>
            </p:custDataLst>
          </p:nvPr>
        </p:nvSpPr>
        <p:spPr>
          <a:xfrm>
            <a:off x="554736" y="182372"/>
            <a:ext cx="5065776" cy="731520"/>
          </a:xfrm>
        </p:spPr>
        <p:txBody>
          <a:bodyPr/>
          <a:lstStyle/>
          <a:p>
            <a:r>
              <a:rPr lang="en-US"/>
              <a:t>Click to edit Master title style</a:t>
            </a:r>
            <a:endParaRPr lang="en-US" dirty="0"/>
          </a:p>
        </p:txBody>
      </p:sp>
      <p:sp>
        <p:nvSpPr>
          <p:cNvPr id="25" name="3. Subtitle">
            <a:extLst>
              <a:ext uri="{FF2B5EF4-FFF2-40B4-BE49-F238E27FC236}">
                <a16:creationId xmlns:a16="http://schemas.microsoft.com/office/drawing/2014/main" id="{F7FC2EC4-28A5-4B24-B46C-79BCB0964344}"/>
              </a:ext>
            </a:extLst>
          </p:cNvPr>
          <p:cNvSpPr>
            <a:spLocks noGrp="1"/>
          </p:cNvSpPr>
          <p:nvPr>
            <p:ph type="subTitle" idx="1"/>
            <p:custDataLst>
              <p:tags r:id="rId15"/>
            </p:custDataLst>
          </p:nvPr>
        </p:nvSpPr>
        <p:spPr>
          <a:xfrm>
            <a:off x="554736" y="903861"/>
            <a:ext cx="5065776" cy="276999"/>
          </a:xfrm>
        </p:spPr>
        <p:txBody>
          <a:bodyPr anchor="ctr" anchorCtr="0"/>
          <a:lstStyle/>
          <a:p>
            <a:r>
              <a:rPr lang="en-US" sz="1600"/>
              <a:t>Click to edit Master subtitle style</a:t>
            </a:r>
            <a:endParaRPr lang="en-US" sz="1600" dirty="0"/>
          </a:p>
        </p:txBody>
      </p:sp>
    </p:spTree>
    <p:extLst>
      <p:ext uri="{BB962C8B-B14F-4D97-AF65-F5344CB8AC3E}">
        <p14:creationId xmlns:p14="http://schemas.microsoft.com/office/powerpoint/2010/main" val="60546789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tags" Target="../tags/tag3.xml"/><Relationship Id="rId26" Type="http://schemas.openxmlformats.org/officeDocument/2006/relationships/tags" Target="../tags/tag11.xml"/><Relationship Id="rId39" Type="http://schemas.openxmlformats.org/officeDocument/2006/relationships/tags" Target="../tags/tag24.xml"/><Relationship Id="rId21" Type="http://schemas.openxmlformats.org/officeDocument/2006/relationships/tags" Target="../tags/tag6.xml"/><Relationship Id="rId34" Type="http://schemas.openxmlformats.org/officeDocument/2006/relationships/tags" Target="../tags/tag19.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vmlDrawing" Target="../drawings/vmlDrawing1.vml"/><Relationship Id="rId20" Type="http://schemas.openxmlformats.org/officeDocument/2006/relationships/tags" Target="../tags/tag5.xml"/><Relationship Id="rId29" Type="http://schemas.openxmlformats.org/officeDocument/2006/relationships/tags" Target="../tags/tag14.xml"/><Relationship Id="rId41"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9.xml"/><Relationship Id="rId32" Type="http://schemas.openxmlformats.org/officeDocument/2006/relationships/tags" Target="../tags/tag17.xml"/><Relationship Id="rId37" Type="http://schemas.openxmlformats.org/officeDocument/2006/relationships/tags" Target="../tags/tag22.xml"/><Relationship Id="rId40"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theme" Target="../theme/theme1.xml"/><Relationship Id="rId23" Type="http://schemas.openxmlformats.org/officeDocument/2006/relationships/tags" Target="../tags/tag8.xml"/><Relationship Id="rId28" Type="http://schemas.openxmlformats.org/officeDocument/2006/relationships/tags" Target="../tags/tag13.xml"/><Relationship Id="rId36" Type="http://schemas.openxmlformats.org/officeDocument/2006/relationships/tags" Target="../tags/tag21.xml"/><Relationship Id="rId10" Type="http://schemas.openxmlformats.org/officeDocument/2006/relationships/slideLayout" Target="../slideLayouts/slideLayout10.xml"/><Relationship Id="rId19" Type="http://schemas.openxmlformats.org/officeDocument/2006/relationships/tags" Target="../tags/tag4.xml"/><Relationship Id="rId31" Type="http://schemas.openxmlformats.org/officeDocument/2006/relationships/tags" Target="../tags/tag16.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7.xml"/><Relationship Id="rId27" Type="http://schemas.openxmlformats.org/officeDocument/2006/relationships/tags" Target="../tags/tag12.xml"/><Relationship Id="rId30" Type="http://schemas.openxmlformats.org/officeDocument/2006/relationships/tags" Target="../tags/tag15.xml"/><Relationship Id="rId35" Type="http://schemas.openxmlformats.org/officeDocument/2006/relationships/tags" Target="../tags/tag20.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tags" Target="../tags/tag2.xml"/><Relationship Id="rId25" Type="http://schemas.openxmlformats.org/officeDocument/2006/relationships/tags" Target="../tags/tag10.xml"/><Relationship Id="rId33" Type="http://schemas.openxmlformats.org/officeDocument/2006/relationships/tags" Target="../tags/tag18.xml"/><Relationship Id="rId38" Type="http://schemas.openxmlformats.org/officeDocument/2006/relationships/tags" Target="../tags/tag2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7.xml"/><Relationship Id="rId18" Type="http://schemas.openxmlformats.org/officeDocument/2006/relationships/theme" Target="../theme/theme2.xml"/><Relationship Id="rId26" Type="http://schemas.openxmlformats.org/officeDocument/2006/relationships/tags" Target="../tags/tag148.xml"/><Relationship Id="rId39" Type="http://schemas.openxmlformats.org/officeDocument/2006/relationships/tags" Target="../tags/tag161.xml"/><Relationship Id="rId21" Type="http://schemas.openxmlformats.org/officeDocument/2006/relationships/tags" Target="../tags/tag143.xml"/><Relationship Id="rId34" Type="http://schemas.openxmlformats.org/officeDocument/2006/relationships/tags" Target="../tags/tag156.xml"/><Relationship Id="rId42" Type="http://schemas.openxmlformats.org/officeDocument/2006/relationships/tags" Target="../tags/tag164.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tags" Target="../tags/tag142.xml"/><Relationship Id="rId29" Type="http://schemas.openxmlformats.org/officeDocument/2006/relationships/tags" Target="../tags/tag151.xml"/><Relationship Id="rId41" Type="http://schemas.openxmlformats.org/officeDocument/2006/relationships/tags" Target="../tags/tag163.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24" Type="http://schemas.openxmlformats.org/officeDocument/2006/relationships/tags" Target="../tags/tag146.xml"/><Relationship Id="rId32" Type="http://schemas.openxmlformats.org/officeDocument/2006/relationships/tags" Target="../tags/tag154.xml"/><Relationship Id="rId37" Type="http://schemas.openxmlformats.org/officeDocument/2006/relationships/tags" Target="../tags/tag159.xml"/><Relationship Id="rId40" Type="http://schemas.openxmlformats.org/officeDocument/2006/relationships/tags" Target="../tags/tag162.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23" Type="http://schemas.openxmlformats.org/officeDocument/2006/relationships/tags" Target="../tags/tag145.xml"/><Relationship Id="rId28" Type="http://schemas.openxmlformats.org/officeDocument/2006/relationships/tags" Target="../tags/tag150.xml"/><Relationship Id="rId36" Type="http://schemas.openxmlformats.org/officeDocument/2006/relationships/tags" Target="../tags/tag158.xml"/><Relationship Id="rId10" Type="http://schemas.openxmlformats.org/officeDocument/2006/relationships/slideLayout" Target="../slideLayouts/slideLayout24.xml"/><Relationship Id="rId19" Type="http://schemas.openxmlformats.org/officeDocument/2006/relationships/vmlDrawing" Target="../drawings/vmlDrawing12.vml"/><Relationship Id="rId31" Type="http://schemas.openxmlformats.org/officeDocument/2006/relationships/tags" Target="../tags/tag153.xml"/><Relationship Id="rId44" Type="http://schemas.openxmlformats.org/officeDocument/2006/relationships/image" Target="../media/image2.emf"/><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ags" Target="../tags/tag144.xml"/><Relationship Id="rId27" Type="http://schemas.openxmlformats.org/officeDocument/2006/relationships/tags" Target="../tags/tag149.xml"/><Relationship Id="rId30" Type="http://schemas.openxmlformats.org/officeDocument/2006/relationships/tags" Target="../tags/tag152.xml"/><Relationship Id="rId35" Type="http://schemas.openxmlformats.org/officeDocument/2006/relationships/tags" Target="../tags/tag157.xml"/><Relationship Id="rId43" Type="http://schemas.openxmlformats.org/officeDocument/2006/relationships/oleObject" Target="../embeddings/oleObject12.bin"/><Relationship Id="rId8" Type="http://schemas.openxmlformats.org/officeDocument/2006/relationships/slideLayout" Target="../slideLayouts/slideLayout22.xml"/><Relationship Id="rId3" Type="http://schemas.openxmlformats.org/officeDocument/2006/relationships/slideLayout" Target="../slideLayouts/slideLayout17.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5" Type="http://schemas.openxmlformats.org/officeDocument/2006/relationships/tags" Target="../tags/tag147.xml"/><Relationship Id="rId33" Type="http://schemas.openxmlformats.org/officeDocument/2006/relationships/tags" Target="../tags/tag155.xml"/><Relationship Id="rId38" Type="http://schemas.openxmlformats.org/officeDocument/2006/relationships/tags" Target="../tags/tag16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4BC40847-AF8B-4097-9A07-2349A751A051}"/>
              </a:ext>
            </a:extLst>
          </p:cNvPr>
          <p:cNvGraphicFramePr>
            <a:graphicFrameLocks noChangeAspect="1"/>
          </p:cNvGraphicFramePr>
          <p:nvPr userDrawn="1">
            <p:custDataLst>
              <p:tags r:id="rId17"/>
            </p:custDataLst>
            <p:extLst>
              <p:ext uri="{D42A27DB-BD31-4B8C-83A1-F6EECF244321}">
                <p14:modId xmlns:p14="http://schemas.microsoft.com/office/powerpoint/2010/main" val="35546408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89" name="think-cell Slide" r:id="rId40" imgW="413" imgH="416" progId="TCLayout.ActiveDocument.1">
                  <p:embed/>
                </p:oleObj>
              </mc:Choice>
              <mc:Fallback>
                <p:oleObj name="think-cell Slide" r:id="rId40" imgW="413" imgH="416" progId="TCLayout.ActiveDocument.1">
                  <p:embed/>
                  <p:pic>
                    <p:nvPicPr>
                      <p:cNvPr id="3" name="Object 2" hidden="1">
                        <a:extLst>
                          <a:ext uri="{FF2B5EF4-FFF2-40B4-BE49-F238E27FC236}">
                            <a16:creationId xmlns:a16="http://schemas.microsoft.com/office/drawing/2014/main" id="{4BC40847-AF8B-4097-9A07-2349A751A051}"/>
                          </a:ext>
                        </a:extLst>
                      </p:cNvPr>
                      <p:cNvPicPr/>
                      <p:nvPr/>
                    </p:nvPicPr>
                    <p:blipFill>
                      <a:blip r:embed="rId4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A194173E-7BB3-47F4-8EAD-18BFC563F97A}"/>
              </a:ext>
            </a:extLst>
          </p:cNvPr>
          <p:cNvSpPr/>
          <p:nvPr userDrawn="1">
            <p:custDataLst>
              <p:tags r:id="rId18"/>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03" name="SlideLogoText">
            <a:extLst>
              <a:ext uri="{FF2B5EF4-FFF2-40B4-BE49-F238E27FC236}">
                <a16:creationId xmlns:a16="http://schemas.microsoft.com/office/drawing/2014/main" id="{69FC0062-74AE-4BDA-ACE7-D069B448DDBC}"/>
              </a:ext>
            </a:extLst>
          </p:cNvPr>
          <p:cNvSpPr txBox="1"/>
          <p:nvPr userDrawn="1">
            <p:custDataLst>
              <p:tags r:id="rId19"/>
            </p:custDataLst>
          </p:nvPr>
        </p:nvSpPr>
        <p:spPr>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cxnSp>
        <p:nvCxnSpPr>
          <p:cNvPr id="106" name="BottomLine">
            <a:extLst>
              <a:ext uri="{FF2B5EF4-FFF2-40B4-BE49-F238E27FC236}">
                <a16:creationId xmlns:a16="http://schemas.microsoft.com/office/drawing/2014/main" id="{8B868434-776E-46FC-90D6-2CC6F63A9A51}"/>
              </a:ext>
            </a:extLst>
          </p:cNvPr>
          <p:cNvCxnSpPr/>
          <p:nvPr userDrawn="1">
            <p:custDataLst>
              <p:tags r:id="rId20"/>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
            <a:extLst>
              <a:ext uri="{FF2B5EF4-FFF2-40B4-BE49-F238E27FC236}">
                <a16:creationId xmlns:a16="http://schemas.microsoft.com/office/drawing/2014/main" id="{00E8CD27-C104-4563-9322-C0A2ABFCB5E3}"/>
              </a:ext>
            </a:extLst>
          </p:cNvPr>
          <p:cNvCxnSpPr/>
          <p:nvPr userDrawn="1">
            <p:custDataLst>
              <p:tags r:id="rId21"/>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6" name="4. Footnote" hidden="1">
            <a:extLst>
              <a:ext uri="{FF2B5EF4-FFF2-40B4-BE49-F238E27FC236}">
                <a16:creationId xmlns:a16="http://schemas.microsoft.com/office/drawing/2014/main" id="{772E4927-517C-4D61-9929-9FFDE5F31A03}"/>
              </a:ext>
            </a:extLst>
          </p:cNvPr>
          <p:cNvSpPr txBox="1"/>
          <p:nvPr userDrawn="1">
            <p:custDataLst>
              <p:tags r:id="rId22"/>
            </p:custDataLst>
          </p:nvPr>
        </p:nvSpPr>
        <p:spPr>
          <a:xfrm>
            <a:off x="553972" y="6279028"/>
            <a:ext cx="7278624" cy="123111"/>
          </a:xfrm>
          <a:prstGeom prst="rect">
            <a:avLst/>
          </a:prstGeom>
          <a:noFill/>
        </p:spPr>
        <p:txBody>
          <a:bodyPr wrap="square" lIns="0" tIns="0" rIns="0" b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a:latin typeface="+mn-lt"/>
                <a:ea typeface="+mn-ea"/>
                <a:cs typeface="Arial" panose="020B0604020202020204" pitchFamily="34" charset="0"/>
              </a:rPr>
              <a:t>Footnotes</a:t>
            </a:r>
          </a:p>
        </p:txBody>
      </p:sp>
      <p:sp>
        <p:nvSpPr>
          <p:cNvPr id="57" name="2. Slide Title">
            <a:extLst>
              <a:ext uri="{FF2B5EF4-FFF2-40B4-BE49-F238E27FC236}">
                <a16:creationId xmlns:a16="http://schemas.microsoft.com/office/drawing/2014/main" id="{98FF70AE-7EF6-4E5B-9FFE-B44C852C9FBA}"/>
              </a:ext>
            </a:extLst>
          </p:cNvPr>
          <p:cNvSpPr>
            <a:spLocks noGrp="1"/>
          </p:cNvSpPr>
          <p:nvPr>
            <p:ph type="title"/>
            <p:custDataLst>
              <p:tags r:id="rId23"/>
            </p:custDataLst>
          </p:nvPr>
        </p:nvSpPr>
        <p:spPr>
          <a:xfrm>
            <a:off x="554736" y="172212"/>
            <a:ext cx="11082528" cy="731520"/>
          </a:xfrm>
          <a:prstGeom prst="rect">
            <a:avLst/>
          </a:prstGeom>
        </p:spPr>
        <p:txBody>
          <a:bodyPr vert="horz" wrap="square" lIns="0" tIns="0" rIns="0" bIns="0" rtlCol="0" anchor="b" anchorCtr="0">
            <a:noAutofit/>
          </a:bodyPr>
          <a:lstStyle/>
          <a:p>
            <a:r>
              <a:rPr lang="en-US"/>
              <a:t>Click to edit Master title style</a:t>
            </a:r>
            <a:endParaRPr lang="en-US" dirty="0"/>
          </a:p>
        </p:txBody>
      </p:sp>
      <p:sp>
        <p:nvSpPr>
          <p:cNvPr id="58" name="Text Placeholder 2">
            <a:extLst>
              <a:ext uri="{FF2B5EF4-FFF2-40B4-BE49-F238E27FC236}">
                <a16:creationId xmlns:a16="http://schemas.microsoft.com/office/drawing/2014/main" id="{192DB789-515B-4504-BE53-6445F2427687}"/>
              </a:ext>
            </a:extLst>
          </p:cNvPr>
          <p:cNvSpPr>
            <a:spLocks noGrp="1"/>
          </p:cNvSpPr>
          <p:nvPr>
            <p:ph type="body" idx="1"/>
          </p:nvPr>
        </p:nvSpPr>
        <p:spPr>
          <a:xfrm>
            <a:off x="554736" y="2171700"/>
            <a:ext cx="11082528" cy="252376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9" name="Grid" hidden="1">
            <a:extLst>
              <a:ext uri="{FF2B5EF4-FFF2-40B4-BE49-F238E27FC236}">
                <a16:creationId xmlns:a16="http://schemas.microsoft.com/office/drawing/2014/main" id="{D35250B8-D61E-4F1A-9ACD-6E1BB958B78E}"/>
              </a:ext>
            </a:extLst>
          </p:cNvPr>
          <p:cNvGrpSpPr/>
          <p:nvPr userDrawn="1">
            <p:custDataLst>
              <p:tags r:id="rId24"/>
            </p:custDataLst>
          </p:nvPr>
        </p:nvGrpSpPr>
        <p:grpSpPr>
          <a:xfrm>
            <a:off x="0" y="0"/>
            <a:ext cx="12190476" cy="6858000"/>
            <a:chOff x="0" y="0"/>
            <a:chExt cx="12190476" cy="6858000"/>
          </a:xfrm>
        </p:grpSpPr>
        <p:sp>
          <p:nvSpPr>
            <p:cNvPr id="60" name="slide margin">
              <a:extLst>
                <a:ext uri="{FF2B5EF4-FFF2-40B4-BE49-F238E27FC236}">
                  <a16:creationId xmlns:a16="http://schemas.microsoft.com/office/drawing/2014/main" id="{B96EBE04-E01D-4922-8601-F1AD43DC4DA0}"/>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solidFill>
                  <a:schemeClr val="tx1"/>
                </a:solidFill>
                <a:latin typeface="+mn-lt"/>
              </a:endParaRPr>
            </a:p>
          </p:txBody>
        </p:sp>
        <p:cxnSp>
          <p:nvCxnSpPr>
            <p:cNvPr id="61" name="Straight Connector 60">
              <a:extLst>
                <a:ext uri="{FF2B5EF4-FFF2-40B4-BE49-F238E27FC236}">
                  <a16:creationId xmlns:a16="http://schemas.microsoft.com/office/drawing/2014/main" id="{5CA037B0-2A91-4357-A969-80F65F949266}"/>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1BD7C67-EF90-4AA0-BA50-51299E7EEE4C}"/>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719564A-5227-44A7-ABC0-4C6BBC1E2D6F}"/>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FD85D0C-74E8-4603-86B8-FCC481122CE8}"/>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F8BF8BD-68B4-4717-8162-382FFCC9BC9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9DB0B65-FCD8-4DD7-833A-DEED6A420E2A}"/>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18151F3-D51F-4302-95BF-AE8E806F628D}"/>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5A6B330-5ACC-486B-8131-B7F5407825B2}"/>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A5DE7AD-CCFE-4A85-9421-C7CEA9F80DEC}"/>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E2A9A81-75D1-41A9-9821-54FC36E753C1}"/>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6FE52AA-2DD1-4D00-A984-41CDC38B2D7F}"/>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5C9FC50-7177-43E6-9E56-DC9A2E6B7E6E}"/>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73" name="Freeform: Shape 72">
              <a:extLst>
                <a:ext uri="{FF2B5EF4-FFF2-40B4-BE49-F238E27FC236}">
                  <a16:creationId xmlns:a16="http://schemas.microsoft.com/office/drawing/2014/main" id="{BC97F85A-62E2-4591-B8D0-4F068B177B5D}"/>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4" name="Freeform: Shape 73">
              <a:extLst>
                <a:ext uri="{FF2B5EF4-FFF2-40B4-BE49-F238E27FC236}">
                  <a16:creationId xmlns:a16="http://schemas.microsoft.com/office/drawing/2014/main" id="{7F4B967A-CF91-473D-8A35-2BE771F9F59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5" name="Freeform: Shape 74">
              <a:extLst>
                <a:ext uri="{FF2B5EF4-FFF2-40B4-BE49-F238E27FC236}">
                  <a16:creationId xmlns:a16="http://schemas.microsoft.com/office/drawing/2014/main" id="{5AC41621-77EA-4492-8E68-0BE34108294A}"/>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6" name="Freeform: Shape 75">
              <a:extLst>
                <a:ext uri="{FF2B5EF4-FFF2-40B4-BE49-F238E27FC236}">
                  <a16:creationId xmlns:a16="http://schemas.microsoft.com/office/drawing/2014/main" id="{31A06AD2-A9EA-45D9-B15C-089884A54107}"/>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7" name="Freeform: Shape 76">
              <a:extLst>
                <a:ext uri="{FF2B5EF4-FFF2-40B4-BE49-F238E27FC236}">
                  <a16:creationId xmlns:a16="http://schemas.microsoft.com/office/drawing/2014/main" id="{3A7B39CC-379F-4224-9E59-81B1690088A0}"/>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8" name="Freeform: Shape 77">
              <a:extLst>
                <a:ext uri="{FF2B5EF4-FFF2-40B4-BE49-F238E27FC236}">
                  <a16:creationId xmlns:a16="http://schemas.microsoft.com/office/drawing/2014/main" id="{F8002ACB-1459-4214-B28A-B38E8A1FF8A6}"/>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9" name="Freeform: Shape 78">
              <a:extLst>
                <a:ext uri="{FF2B5EF4-FFF2-40B4-BE49-F238E27FC236}">
                  <a16:creationId xmlns:a16="http://schemas.microsoft.com/office/drawing/2014/main" id="{71D59E94-AA3C-4DE0-8345-20C71667A205}"/>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0" name="Freeform: Shape 79">
              <a:extLst>
                <a:ext uri="{FF2B5EF4-FFF2-40B4-BE49-F238E27FC236}">
                  <a16:creationId xmlns:a16="http://schemas.microsoft.com/office/drawing/2014/main" id="{5805F09B-786C-43E4-8288-B1AAF94C8ADE}"/>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1" name="Freeform: Shape 80">
              <a:extLst>
                <a:ext uri="{FF2B5EF4-FFF2-40B4-BE49-F238E27FC236}">
                  <a16:creationId xmlns:a16="http://schemas.microsoft.com/office/drawing/2014/main" id="{5FB23B6E-567C-4896-8B32-DA4C452B4AE7}"/>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2" name="Freeform: Shape 81">
              <a:extLst>
                <a:ext uri="{FF2B5EF4-FFF2-40B4-BE49-F238E27FC236}">
                  <a16:creationId xmlns:a16="http://schemas.microsoft.com/office/drawing/2014/main" id="{9B792231-972E-4476-BAF2-761E10463BA8}"/>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3" name="Freeform: Shape 82">
              <a:extLst>
                <a:ext uri="{FF2B5EF4-FFF2-40B4-BE49-F238E27FC236}">
                  <a16:creationId xmlns:a16="http://schemas.microsoft.com/office/drawing/2014/main" id="{908370B7-3D11-4F78-B977-D8F0DE2694ED}"/>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4" name="Freeform: Shape 83">
              <a:extLst>
                <a:ext uri="{FF2B5EF4-FFF2-40B4-BE49-F238E27FC236}">
                  <a16:creationId xmlns:a16="http://schemas.microsoft.com/office/drawing/2014/main" id="{C11EA99D-D15D-43C2-BF4E-36554B346AB6}"/>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5" name="Freeform: Shape 84">
              <a:extLst>
                <a:ext uri="{FF2B5EF4-FFF2-40B4-BE49-F238E27FC236}">
                  <a16:creationId xmlns:a16="http://schemas.microsoft.com/office/drawing/2014/main" id="{3A72B2F6-0AFF-4E6E-AFFF-60767DB3FA63}"/>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6" name="Freeform: Shape 85">
              <a:extLst>
                <a:ext uri="{FF2B5EF4-FFF2-40B4-BE49-F238E27FC236}">
                  <a16:creationId xmlns:a16="http://schemas.microsoft.com/office/drawing/2014/main" id="{A68F8E74-3AE4-4AF9-9F36-63344C9076D2}"/>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7" name="Freeform: Shape 86">
              <a:extLst>
                <a:ext uri="{FF2B5EF4-FFF2-40B4-BE49-F238E27FC236}">
                  <a16:creationId xmlns:a16="http://schemas.microsoft.com/office/drawing/2014/main" id="{31D5F169-E1D4-48A3-AE5B-F5F1BEF2E7CF}"/>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8" name="Freeform: Shape 87">
              <a:extLst>
                <a:ext uri="{FF2B5EF4-FFF2-40B4-BE49-F238E27FC236}">
                  <a16:creationId xmlns:a16="http://schemas.microsoft.com/office/drawing/2014/main" id="{4230F928-F9B2-4955-9800-74DE09DCE6F2}"/>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9" name="Freeform: Shape 88">
              <a:extLst>
                <a:ext uri="{FF2B5EF4-FFF2-40B4-BE49-F238E27FC236}">
                  <a16:creationId xmlns:a16="http://schemas.microsoft.com/office/drawing/2014/main" id="{37C829A9-6808-4531-8C12-A84988E6DEE1}"/>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0" name="Freeform: Shape 89">
              <a:extLst>
                <a:ext uri="{FF2B5EF4-FFF2-40B4-BE49-F238E27FC236}">
                  <a16:creationId xmlns:a16="http://schemas.microsoft.com/office/drawing/2014/main" id="{7FA5964C-E9C5-4C2F-BD6E-47BAFB5B6D17}"/>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1" name="Freeform: Shape 90">
              <a:extLst>
                <a:ext uri="{FF2B5EF4-FFF2-40B4-BE49-F238E27FC236}">
                  <a16:creationId xmlns:a16="http://schemas.microsoft.com/office/drawing/2014/main" id="{3C168D8D-76CE-4BE5-BE95-79B96300EA3F}"/>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2" name="Freeform: Shape 91">
              <a:extLst>
                <a:ext uri="{FF2B5EF4-FFF2-40B4-BE49-F238E27FC236}">
                  <a16:creationId xmlns:a16="http://schemas.microsoft.com/office/drawing/2014/main" id="{6749465C-813A-45F9-8C3E-5D06C8584929}"/>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3" name="Freeform: Shape 92">
              <a:extLst>
                <a:ext uri="{FF2B5EF4-FFF2-40B4-BE49-F238E27FC236}">
                  <a16:creationId xmlns:a16="http://schemas.microsoft.com/office/drawing/2014/main" id="{53894C26-2473-4C24-B082-48DD1E92241C}"/>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4" name="Freeform: Shape 93">
              <a:extLst>
                <a:ext uri="{FF2B5EF4-FFF2-40B4-BE49-F238E27FC236}">
                  <a16:creationId xmlns:a16="http://schemas.microsoft.com/office/drawing/2014/main" id="{BFDA0320-8435-46CA-B1B3-5203F54A419F}"/>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5" name="Freeform: Shape 94">
              <a:extLst>
                <a:ext uri="{FF2B5EF4-FFF2-40B4-BE49-F238E27FC236}">
                  <a16:creationId xmlns:a16="http://schemas.microsoft.com/office/drawing/2014/main" id="{A42721E4-5D12-459C-AC2E-7CE148AF9062}"/>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6" name="Freeform: Shape 95">
              <a:extLst>
                <a:ext uri="{FF2B5EF4-FFF2-40B4-BE49-F238E27FC236}">
                  <a16:creationId xmlns:a16="http://schemas.microsoft.com/office/drawing/2014/main" id="{8BF7D46B-3779-49D0-BCB4-F2DCE091958D}"/>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7" name="Freeform: Shape 96">
              <a:extLst>
                <a:ext uri="{FF2B5EF4-FFF2-40B4-BE49-F238E27FC236}">
                  <a16:creationId xmlns:a16="http://schemas.microsoft.com/office/drawing/2014/main" id="{634464F0-BD7F-4488-85F0-EC20C24BECA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cxnSp>
          <p:nvCxnSpPr>
            <p:cNvPr id="98" name="Straight Connector 97">
              <a:extLst>
                <a:ext uri="{FF2B5EF4-FFF2-40B4-BE49-F238E27FC236}">
                  <a16:creationId xmlns:a16="http://schemas.microsoft.com/office/drawing/2014/main" id="{82B54541-0CDD-4724-8101-AABFF1207033}"/>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5070398-8D55-4EE2-8CA4-47428E2AF03F}"/>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2166891-56D0-4EBC-B681-501401DEF9D4}"/>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13A87E3-D106-41FF-A8CD-C27DABF0103D}"/>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2164477D-838D-4C70-ADD7-37AD79A844AA}"/>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2B193C0-8980-4BB2-8E91-7A1C9ABE0B6C}"/>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1A94AAA-1D98-4233-842E-2A2F52812358}"/>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21F2B43-A2DC-42F4-8EA4-A8A4DA6D6FA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60F0923-6896-405D-AD16-F097448F3E3D}"/>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BC70D5B1-47D7-451F-B83A-973A26731A22}"/>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FD9A464-81FE-4829-A1C5-5CCEE42448B3}"/>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F55CAB0-53A2-417F-9F66-C0437933E98B}"/>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547EE77-7495-47CB-BEC9-D5C742DF2B2C}"/>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A942184-696A-4A78-BB9D-3D619B990987}"/>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B5F4EE6-4D4C-4488-80DE-36C83D54076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D3A42E3-1ED2-4BBE-8B0B-CEA491522F0A}"/>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4162AD8-9037-4220-B19F-7B3A0F44E941}"/>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4C20FB70-03E4-4D7E-BA41-546EAAB33089}"/>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84D3C92-FDAE-47DB-9457-A9B216922E98}"/>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B5DF0860-265F-4ABC-9F65-0C1D385DAA19}"/>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D878D1D5-E6E5-4FA6-AF6E-95E8AF796777}"/>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E11FF29A-4B39-4335-9BD5-ED902309BF79}"/>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3A82A803-5E70-4523-9F20-67F308765C7E}"/>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4208CB2-5882-4416-87C9-284BDAF3367A}"/>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BD4116CD-6422-4E26-9703-D3F7C10FCD56}"/>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1AB3A35-E2FF-4178-896B-F08E77092825}"/>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79C539-DD6F-48AA-8F80-27BC682014AF}"/>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84004E-3271-4D1C-B1EA-CA1E334E0D03}"/>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3657725E-FBF6-491D-9BA1-E6A9727F4F2D}"/>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31244567-76A7-47AF-9353-403D05D533F0}"/>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EC47A2A-ED3B-4AD0-ACD5-F8ED92644229}"/>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0F3E01E5-F569-4020-BCB0-083537701AB0}"/>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71121A42-5912-44C8-B9A3-FDEC8EA70284}"/>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59B1DE7-25C8-4743-8284-FA656D339F55}"/>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26249F1-59FB-44FC-8AF9-D7F90AFBEE2C}"/>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6D42779-D977-4405-A149-D8DE5B52134A}"/>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7EE8A2F-6AD9-4AE7-B04B-7892891F84AC}"/>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B8F4A59A-16C3-4C3A-AB79-FE22721EA641}"/>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5CA3A6CC-1A49-42F6-A318-99D9224BDC91}"/>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DC3484E-5EF8-49C4-B1F6-75C854D50C80}"/>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3461A54-E77E-414D-B7E0-7364070D9566}"/>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29C48517-171B-43FD-A41C-58C9B531BDB5}"/>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429932A-1238-48FC-B171-20A3AA531D40}"/>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BED7651-AF04-41D4-9476-5A43476D85BB}"/>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5" name="main body box">
              <a:extLst>
                <a:ext uri="{FF2B5EF4-FFF2-40B4-BE49-F238E27FC236}">
                  <a16:creationId xmlns:a16="http://schemas.microsoft.com/office/drawing/2014/main" id="{100DE417-9DB9-4840-8370-B716FFA2776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a:solidFill>
                  <a:schemeClr val="tx1"/>
                </a:solidFill>
                <a:latin typeface="+mn-lt"/>
              </a:endParaRPr>
            </a:p>
          </p:txBody>
        </p:sp>
        <p:cxnSp>
          <p:nvCxnSpPr>
            <p:cNvPr id="146" name="Straight Connector 145">
              <a:extLst>
                <a:ext uri="{FF2B5EF4-FFF2-40B4-BE49-F238E27FC236}">
                  <a16:creationId xmlns:a16="http://schemas.microsoft.com/office/drawing/2014/main" id="{B93A1E2B-8C80-482F-83BE-384344D09839}"/>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7" name="Straight Connector 146">
              <a:extLst>
                <a:ext uri="{FF2B5EF4-FFF2-40B4-BE49-F238E27FC236}">
                  <a16:creationId xmlns:a16="http://schemas.microsoft.com/office/drawing/2014/main" id="{BEAB22C5-0A46-4041-9158-6DC76EA2F350}"/>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grpSp>
        <p:nvGrpSpPr>
          <p:cNvPr id="187" name="LegendBoxes" hidden="1">
            <a:extLst>
              <a:ext uri="{FF2B5EF4-FFF2-40B4-BE49-F238E27FC236}">
                <a16:creationId xmlns:a16="http://schemas.microsoft.com/office/drawing/2014/main" id="{5048A9C9-0655-49B2-A283-6A54678F321B}"/>
              </a:ext>
            </a:extLst>
          </p:cNvPr>
          <p:cNvGrpSpPr/>
          <p:nvPr userDrawn="1"/>
        </p:nvGrpSpPr>
        <p:grpSpPr>
          <a:xfrm>
            <a:off x="10728000" y="4323600"/>
            <a:ext cx="984864" cy="1717282"/>
            <a:chOff x="9585951" y="2980105"/>
            <a:chExt cx="984864" cy="1717282"/>
          </a:xfrm>
        </p:grpSpPr>
        <p:sp>
          <p:nvSpPr>
            <p:cNvPr id="188" name="RectangleLegend1">
              <a:extLst>
                <a:ext uri="{FF2B5EF4-FFF2-40B4-BE49-F238E27FC236}">
                  <a16:creationId xmlns:a16="http://schemas.microsoft.com/office/drawing/2014/main" id="{8F219674-AEDF-41A7-B3C3-07BD8D165776}"/>
                </a:ext>
              </a:extLst>
            </p:cNvPr>
            <p:cNvSpPr/>
            <p:nvPr/>
          </p:nvSpPr>
          <p:spPr>
            <a:xfrm>
              <a:off x="9585951" y="3001463"/>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9" name="RectangleLegend2">
              <a:extLst>
                <a:ext uri="{FF2B5EF4-FFF2-40B4-BE49-F238E27FC236}">
                  <a16:creationId xmlns:a16="http://schemas.microsoft.com/office/drawing/2014/main" id="{76884974-3CCD-4F11-B109-02708F18B04E}"/>
                </a:ext>
              </a:extLst>
            </p:cNvPr>
            <p:cNvSpPr/>
            <p:nvPr/>
          </p:nvSpPr>
          <p:spPr>
            <a:xfrm>
              <a:off x="9585951" y="3380961"/>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0" name="RectangleLegend3">
              <a:extLst>
                <a:ext uri="{FF2B5EF4-FFF2-40B4-BE49-F238E27FC236}">
                  <a16:creationId xmlns:a16="http://schemas.microsoft.com/office/drawing/2014/main" id="{D440B2EC-6FE5-4259-BA11-DC2E3B68E637}"/>
                </a:ext>
              </a:extLst>
            </p:cNvPr>
            <p:cNvSpPr/>
            <p:nvPr/>
          </p:nvSpPr>
          <p:spPr>
            <a:xfrm>
              <a:off x="9585951" y="3754557"/>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1" name="RectangleLegend4">
              <a:extLst>
                <a:ext uri="{FF2B5EF4-FFF2-40B4-BE49-F238E27FC236}">
                  <a16:creationId xmlns:a16="http://schemas.microsoft.com/office/drawing/2014/main" id="{52FE9D34-332E-47CD-94B8-12A069181C03}"/>
                </a:ext>
              </a:extLst>
            </p:cNvPr>
            <p:cNvSpPr/>
            <p:nvPr/>
          </p:nvSpPr>
          <p:spPr>
            <a:xfrm>
              <a:off x="9585951" y="4128153"/>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2" name="RectangleLegend5">
              <a:extLst>
                <a:ext uri="{FF2B5EF4-FFF2-40B4-BE49-F238E27FC236}">
                  <a16:creationId xmlns:a16="http://schemas.microsoft.com/office/drawing/2014/main" id="{1D6EA8D9-42BE-4743-876B-1050D1436021}"/>
                </a:ext>
              </a:extLst>
            </p:cNvPr>
            <p:cNvSpPr/>
            <p:nvPr/>
          </p:nvSpPr>
          <p:spPr>
            <a:xfrm>
              <a:off x="9585951" y="4501749"/>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3" name="Legend1">
              <a:extLst>
                <a:ext uri="{FF2B5EF4-FFF2-40B4-BE49-F238E27FC236}">
                  <a16:creationId xmlns:a16="http://schemas.microsoft.com/office/drawing/2014/main" id="{50F3208A-D1A9-4DEE-B968-1381D0DE88E8}"/>
                </a:ext>
              </a:extLst>
            </p:cNvPr>
            <p:cNvSpPr txBox="1"/>
            <p:nvPr/>
          </p:nvSpPr>
          <p:spPr>
            <a:xfrm>
              <a:off x="9912097" y="2980105"/>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4" name="Legend2">
              <a:extLst>
                <a:ext uri="{FF2B5EF4-FFF2-40B4-BE49-F238E27FC236}">
                  <a16:creationId xmlns:a16="http://schemas.microsoft.com/office/drawing/2014/main" id="{69AC8C80-52E4-4497-A147-009E23FB42A5}"/>
                </a:ext>
              </a:extLst>
            </p:cNvPr>
            <p:cNvSpPr txBox="1"/>
            <p:nvPr/>
          </p:nvSpPr>
          <p:spPr>
            <a:xfrm>
              <a:off x="9912097" y="3359603"/>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5" name="Legend3">
              <a:extLst>
                <a:ext uri="{FF2B5EF4-FFF2-40B4-BE49-F238E27FC236}">
                  <a16:creationId xmlns:a16="http://schemas.microsoft.com/office/drawing/2014/main" id="{218BEB5C-C19E-451D-B538-56A492CF74C6}"/>
                </a:ext>
              </a:extLst>
            </p:cNvPr>
            <p:cNvSpPr txBox="1"/>
            <p:nvPr/>
          </p:nvSpPr>
          <p:spPr>
            <a:xfrm>
              <a:off x="9912097" y="3739101"/>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6" name="Legend4">
              <a:extLst>
                <a:ext uri="{FF2B5EF4-FFF2-40B4-BE49-F238E27FC236}">
                  <a16:creationId xmlns:a16="http://schemas.microsoft.com/office/drawing/2014/main" id="{B77C1590-32D9-4A52-8AF0-454D06E80BF2}"/>
                </a:ext>
              </a:extLst>
            </p:cNvPr>
            <p:cNvSpPr txBox="1"/>
            <p:nvPr/>
          </p:nvSpPr>
          <p:spPr>
            <a:xfrm>
              <a:off x="9912097" y="4110522"/>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7" name="Legend5">
              <a:extLst>
                <a:ext uri="{FF2B5EF4-FFF2-40B4-BE49-F238E27FC236}">
                  <a16:creationId xmlns:a16="http://schemas.microsoft.com/office/drawing/2014/main" id="{A40A9DB6-E1B2-47A6-8B66-4FCDC31DD600}"/>
                </a:ext>
              </a:extLst>
            </p:cNvPr>
            <p:cNvSpPr txBox="1"/>
            <p:nvPr/>
          </p:nvSpPr>
          <p:spPr>
            <a:xfrm>
              <a:off x="9912097"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grpSp>
        <p:nvGrpSpPr>
          <p:cNvPr id="148" name="LegendMoons" hidden="1">
            <a:extLst>
              <a:ext uri="{FF2B5EF4-FFF2-40B4-BE49-F238E27FC236}">
                <a16:creationId xmlns:a16="http://schemas.microsoft.com/office/drawing/2014/main" id="{DDFB4BFF-188C-450D-B4D3-DF8BD2DB3D7F}"/>
              </a:ext>
            </a:extLst>
          </p:cNvPr>
          <p:cNvGrpSpPr/>
          <p:nvPr userDrawn="1"/>
        </p:nvGrpSpPr>
        <p:grpSpPr>
          <a:xfrm>
            <a:off x="10692000" y="1339200"/>
            <a:ext cx="1023616" cy="1731859"/>
            <a:chOff x="7723680" y="1702457"/>
            <a:chExt cx="1023616" cy="1731859"/>
          </a:xfrm>
        </p:grpSpPr>
        <p:sp>
          <p:nvSpPr>
            <p:cNvPr id="149" name="Legend1">
              <a:extLst>
                <a:ext uri="{FF2B5EF4-FFF2-40B4-BE49-F238E27FC236}">
                  <a16:creationId xmlns:a16="http://schemas.microsoft.com/office/drawing/2014/main" id="{66D8D147-F2B4-4250-9C41-767555E14320}"/>
                </a:ext>
              </a:extLst>
            </p:cNvPr>
            <p:cNvSpPr txBox="1"/>
            <p:nvPr/>
          </p:nvSpPr>
          <p:spPr>
            <a:xfrm>
              <a:off x="8076312" y="1709816"/>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0" name="Legend2">
              <a:extLst>
                <a:ext uri="{FF2B5EF4-FFF2-40B4-BE49-F238E27FC236}">
                  <a16:creationId xmlns:a16="http://schemas.microsoft.com/office/drawing/2014/main" id="{E9DCC6EC-92E6-47D0-B23D-94365AC17441}"/>
                </a:ext>
              </a:extLst>
            </p:cNvPr>
            <p:cNvSpPr txBox="1"/>
            <p:nvPr/>
          </p:nvSpPr>
          <p:spPr>
            <a:xfrm>
              <a:off x="8076312" y="2085275"/>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1" name="Legend3">
              <a:extLst>
                <a:ext uri="{FF2B5EF4-FFF2-40B4-BE49-F238E27FC236}">
                  <a16:creationId xmlns:a16="http://schemas.microsoft.com/office/drawing/2014/main" id="{8451F4C0-E484-44FD-B923-EE0B1E1D1274}"/>
                </a:ext>
              </a:extLst>
            </p:cNvPr>
            <p:cNvSpPr txBox="1"/>
            <p:nvPr/>
          </p:nvSpPr>
          <p:spPr>
            <a:xfrm>
              <a:off x="8076312" y="246073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2" name="Legend4">
              <a:extLst>
                <a:ext uri="{FF2B5EF4-FFF2-40B4-BE49-F238E27FC236}">
                  <a16:creationId xmlns:a16="http://schemas.microsoft.com/office/drawing/2014/main" id="{508A2D78-9A17-4FB2-A405-02E4BB25DD6C}"/>
                </a:ext>
              </a:extLst>
            </p:cNvPr>
            <p:cNvSpPr txBox="1"/>
            <p:nvPr/>
          </p:nvSpPr>
          <p:spPr>
            <a:xfrm>
              <a:off x="8076312" y="2836193"/>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3" name="Legend5">
              <a:extLst>
                <a:ext uri="{FF2B5EF4-FFF2-40B4-BE49-F238E27FC236}">
                  <a16:creationId xmlns:a16="http://schemas.microsoft.com/office/drawing/2014/main" id="{CF32E1C9-EF64-41BC-8B8E-B7FED880E653}"/>
                </a:ext>
              </a:extLst>
            </p:cNvPr>
            <p:cNvSpPr txBox="1"/>
            <p:nvPr/>
          </p:nvSpPr>
          <p:spPr>
            <a:xfrm>
              <a:off x="8076312" y="321165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nvGrpSpPr>
            <p:cNvPr id="154" name="MoonLegend1">
              <a:extLst>
                <a:ext uri="{FF2B5EF4-FFF2-40B4-BE49-F238E27FC236}">
                  <a16:creationId xmlns:a16="http://schemas.microsoft.com/office/drawing/2014/main" id="{496CCEDB-0BDA-47D9-9BA4-03BD59D6EEC2}"/>
                </a:ext>
              </a:extLst>
            </p:cNvPr>
            <p:cNvGrpSpPr>
              <a:grpSpLocks noChangeAspect="1"/>
            </p:cNvGrpSpPr>
            <p:nvPr>
              <p:custDataLst>
                <p:tags r:id="rId25"/>
              </p:custDataLst>
            </p:nvPr>
          </p:nvGrpSpPr>
          <p:grpSpPr>
            <a:xfrm>
              <a:off x="7723680" y="1702457"/>
              <a:ext cx="228600" cy="228600"/>
              <a:chOff x="762000" y="1270000"/>
              <a:chExt cx="254000" cy="254000"/>
            </a:xfrm>
          </p:grpSpPr>
          <p:sp>
            <p:nvSpPr>
              <p:cNvPr id="167" name="Oval 166">
                <a:extLst>
                  <a:ext uri="{FF2B5EF4-FFF2-40B4-BE49-F238E27FC236}">
                    <a16:creationId xmlns:a16="http://schemas.microsoft.com/office/drawing/2014/main" id="{F21E8F0F-ACA9-405E-8484-3FE9B6124FFD}"/>
                  </a:ext>
                </a:extLst>
              </p:cNvPr>
              <p:cNvSpPr/>
              <p:nvPr>
                <p:custDataLst>
                  <p:tags r:id="rId38"/>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8" name="Arc 167" hidden="1">
                <a:extLst>
                  <a:ext uri="{FF2B5EF4-FFF2-40B4-BE49-F238E27FC236}">
                    <a16:creationId xmlns:a16="http://schemas.microsoft.com/office/drawing/2014/main" id="{315D8D40-04AC-475B-AFC0-F08E492D131D}"/>
                  </a:ext>
                </a:extLst>
              </p:cNvPr>
              <p:cNvSpPr/>
              <p:nvPr>
                <p:custDataLst>
                  <p:tags r:id="rId39"/>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5" name="MoonLegend2">
              <a:extLst>
                <a:ext uri="{FF2B5EF4-FFF2-40B4-BE49-F238E27FC236}">
                  <a16:creationId xmlns:a16="http://schemas.microsoft.com/office/drawing/2014/main" id="{BCF3BE62-91BA-488B-84C7-3FE20CFBDB9A}"/>
                </a:ext>
              </a:extLst>
            </p:cNvPr>
            <p:cNvGrpSpPr>
              <a:grpSpLocks noChangeAspect="1"/>
            </p:cNvGrpSpPr>
            <p:nvPr>
              <p:custDataLst>
                <p:tags r:id="rId26"/>
              </p:custDataLst>
            </p:nvPr>
          </p:nvGrpSpPr>
          <p:grpSpPr>
            <a:xfrm>
              <a:off x="7723680" y="2078270"/>
              <a:ext cx="228600" cy="228600"/>
              <a:chOff x="762000" y="1270000"/>
              <a:chExt cx="254000" cy="254000"/>
            </a:xfrm>
          </p:grpSpPr>
          <p:sp>
            <p:nvSpPr>
              <p:cNvPr id="165" name="Oval 164">
                <a:extLst>
                  <a:ext uri="{FF2B5EF4-FFF2-40B4-BE49-F238E27FC236}">
                    <a16:creationId xmlns:a16="http://schemas.microsoft.com/office/drawing/2014/main" id="{D27FF75E-C9E0-4D28-8F47-85C2D2EE375F}"/>
                  </a:ext>
                </a:extLst>
              </p:cNvPr>
              <p:cNvSpPr/>
              <p:nvPr>
                <p:custDataLst>
                  <p:tags r:id="rId36"/>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6" name="Arc 165">
                <a:extLst>
                  <a:ext uri="{FF2B5EF4-FFF2-40B4-BE49-F238E27FC236}">
                    <a16:creationId xmlns:a16="http://schemas.microsoft.com/office/drawing/2014/main" id="{BDC4F596-0330-4D95-8A02-83794DACDB00}"/>
                  </a:ext>
                </a:extLst>
              </p:cNvPr>
              <p:cNvSpPr/>
              <p:nvPr>
                <p:custDataLst>
                  <p:tags r:id="rId37"/>
                </p:custDataLst>
              </p:nvPr>
            </p:nvSpPr>
            <p:spPr>
              <a:xfrm>
                <a:off x="762000" y="1270000"/>
                <a:ext cx="254000" cy="254000"/>
              </a:xfrm>
              <a:prstGeom prst="arc">
                <a:avLst>
                  <a:gd name="adj1" fmla="val 16200000"/>
                  <a:gd name="adj2" fmla="val 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6" name="MoonLegend3">
              <a:extLst>
                <a:ext uri="{FF2B5EF4-FFF2-40B4-BE49-F238E27FC236}">
                  <a16:creationId xmlns:a16="http://schemas.microsoft.com/office/drawing/2014/main" id="{E4482EDB-85E9-4926-9441-26A85880E202}"/>
                </a:ext>
              </a:extLst>
            </p:cNvPr>
            <p:cNvGrpSpPr>
              <a:grpSpLocks noChangeAspect="1"/>
            </p:cNvGrpSpPr>
            <p:nvPr>
              <p:custDataLst>
                <p:tags r:id="rId27"/>
              </p:custDataLst>
            </p:nvPr>
          </p:nvGrpSpPr>
          <p:grpSpPr>
            <a:xfrm>
              <a:off x="7723680" y="2454085"/>
              <a:ext cx="228600" cy="228600"/>
              <a:chOff x="762000" y="1270000"/>
              <a:chExt cx="254000" cy="254000"/>
            </a:xfrm>
          </p:grpSpPr>
          <p:sp>
            <p:nvSpPr>
              <p:cNvPr id="163" name="Oval 162">
                <a:extLst>
                  <a:ext uri="{FF2B5EF4-FFF2-40B4-BE49-F238E27FC236}">
                    <a16:creationId xmlns:a16="http://schemas.microsoft.com/office/drawing/2014/main" id="{6B270099-CB45-46A3-8BC6-ADF0FABD3567}"/>
                  </a:ext>
                </a:extLst>
              </p:cNvPr>
              <p:cNvSpPr/>
              <p:nvPr>
                <p:custDataLst>
                  <p:tags r:id="rId34"/>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4" name="Arc 163">
                <a:extLst>
                  <a:ext uri="{FF2B5EF4-FFF2-40B4-BE49-F238E27FC236}">
                    <a16:creationId xmlns:a16="http://schemas.microsoft.com/office/drawing/2014/main" id="{4D910DDA-12F5-450E-85C1-CD98B4A9EE80}"/>
                  </a:ext>
                </a:extLst>
              </p:cNvPr>
              <p:cNvSpPr/>
              <p:nvPr>
                <p:custDataLst>
                  <p:tags r:id="rId35"/>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7" name="MoonLegend4">
              <a:extLst>
                <a:ext uri="{FF2B5EF4-FFF2-40B4-BE49-F238E27FC236}">
                  <a16:creationId xmlns:a16="http://schemas.microsoft.com/office/drawing/2014/main" id="{2606D4D9-DA1B-4BEB-8CC9-41FDA33CC5A0}"/>
                </a:ext>
              </a:extLst>
            </p:cNvPr>
            <p:cNvGrpSpPr>
              <a:grpSpLocks noChangeAspect="1"/>
            </p:cNvGrpSpPr>
            <p:nvPr>
              <p:custDataLst>
                <p:tags r:id="rId28"/>
              </p:custDataLst>
            </p:nvPr>
          </p:nvGrpSpPr>
          <p:grpSpPr>
            <a:xfrm>
              <a:off x="7723680" y="2829900"/>
              <a:ext cx="228600" cy="228600"/>
              <a:chOff x="762000" y="1270000"/>
              <a:chExt cx="254000" cy="254000"/>
            </a:xfrm>
          </p:grpSpPr>
          <p:sp>
            <p:nvSpPr>
              <p:cNvPr id="161" name="Oval 160">
                <a:extLst>
                  <a:ext uri="{FF2B5EF4-FFF2-40B4-BE49-F238E27FC236}">
                    <a16:creationId xmlns:a16="http://schemas.microsoft.com/office/drawing/2014/main" id="{81477097-8655-4968-A993-EA579ADDDBCF}"/>
                  </a:ext>
                </a:extLst>
              </p:cNvPr>
              <p:cNvSpPr/>
              <p:nvPr>
                <p:custDataLst>
                  <p:tags r:id="rId32"/>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2" name="Arc 161">
                <a:extLst>
                  <a:ext uri="{FF2B5EF4-FFF2-40B4-BE49-F238E27FC236}">
                    <a16:creationId xmlns:a16="http://schemas.microsoft.com/office/drawing/2014/main" id="{EAFFF099-23A4-4400-9308-28EB2E760A74}"/>
                  </a:ext>
                </a:extLst>
              </p:cNvPr>
              <p:cNvSpPr/>
              <p:nvPr>
                <p:custDataLst>
                  <p:tags r:id="rId33"/>
                </p:custDataLst>
              </p:nvPr>
            </p:nvSpPr>
            <p:spPr>
              <a:xfrm>
                <a:off x="762000" y="1270000"/>
                <a:ext cx="254000" cy="254000"/>
              </a:xfrm>
              <a:prstGeom prst="arc">
                <a:avLst>
                  <a:gd name="adj1" fmla="val 16200000"/>
                  <a:gd name="adj2" fmla="val 108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8" name="MoonLegend5">
              <a:extLst>
                <a:ext uri="{FF2B5EF4-FFF2-40B4-BE49-F238E27FC236}">
                  <a16:creationId xmlns:a16="http://schemas.microsoft.com/office/drawing/2014/main" id="{157F392C-3A22-465F-B4F0-A7E9FD7A01A1}"/>
                </a:ext>
              </a:extLst>
            </p:cNvPr>
            <p:cNvGrpSpPr>
              <a:grpSpLocks noChangeAspect="1"/>
            </p:cNvGrpSpPr>
            <p:nvPr>
              <p:custDataLst>
                <p:tags r:id="rId29"/>
              </p:custDataLst>
            </p:nvPr>
          </p:nvGrpSpPr>
          <p:grpSpPr>
            <a:xfrm>
              <a:off x="7723680" y="3205716"/>
              <a:ext cx="228600" cy="228600"/>
              <a:chOff x="762000" y="1270000"/>
              <a:chExt cx="254000" cy="254000"/>
            </a:xfrm>
          </p:grpSpPr>
          <p:sp>
            <p:nvSpPr>
              <p:cNvPr id="159" name="Oval 158">
                <a:extLst>
                  <a:ext uri="{FF2B5EF4-FFF2-40B4-BE49-F238E27FC236}">
                    <a16:creationId xmlns:a16="http://schemas.microsoft.com/office/drawing/2014/main" id="{BE9440E9-0BAB-4509-A556-8A80E9683FAB}"/>
                  </a:ext>
                </a:extLst>
              </p:cNvPr>
              <p:cNvSpPr/>
              <p:nvPr>
                <p:custDataLst>
                  <p:tags r:id="rId30"/>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0" name="Arc 159">
                <a:extLst>
                  <a:ext uri="{FF2B5EF4-FFF2-40B4-BE49-F238E27FC236}">
                    <a16:creationId xmlns:a16="http://schemas.microsoft.com/office/drawing/2014/main" id="{CA6DB424-2E98-4F1D-87A4-EE09FA805687}"/>
                  </a:ext>
                </a:extLst>
              </p:cNvPr>
              <p:cNvSpPr/>
              <p:nvPr>
                <p:custDataLst>
                  <p:tags r:id="rId31"/>
                </p:custDataLst>
              </p:nvPr>
            </p:nvSpPr>
            <p:spPr>
              <a:xfrm>
                <a:off x="762000" y="1270000"/>
                <a:ext cx="254000" cy="254000"/>
              </a:xfrm>
              <a:prstGeom prst="arc">
                <a:avLst>
                  <a:gd name="adj1" fmla="val 16200000"/>
                  <a:gd name="adj2" fmla="val 162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169" name="Sticker" hidden="1">
            <a:extLst>
              <a:ext uri="{FF2B5EF4-FFF2-40B4-BE49-F238E27FC236}">
                <a16:creationId xmlns:a16="http://schemas.microsoft.com/office/drawing/2014/main" id="{2FA9271D-5EE0-4D66-9FDF-E4D1535949E8}"/>
              </a:ext>
            </a:extLst>
          </p:cNvPr>
          <p:cNvGrpSpPr>
            <a:grpSpLocks noChangeAspect="1"/>
          </p:cNvGrpSpPr>
          <p:nvPr userDrawn="1"/>
        </p:nvGrpSpPr>
        <p:grpSpPr bwMode="gray">
          <a:xfrm>
            <a:off x="558192" y="1289273"/>
            <a:ext cx="429605" cy="156997"/>
            <a:chOff x="8456447" y="272180"/>
            <a:chExt cx="322188" cy="156966"/>
          </a:xfrm>
        </p:grpSpPr>
        <p:sp>
          <p:nvSpPr>
            <p:cNvPr id="170" name="StickerRectangle">
              <a:extLst>
                <a:ext uri="{FF2B5EF4-FFF2-40B4-BE49-F238E27FC236}">
                  <a16:creationId xmlns:a16="http://schemas.microsoft.com/office/drawing/2014/main" id="{27342EFB-A6AF-4379-A9C9-4F8DD97D160E}"/>
                </a:ext>
              </a:extLst>
            </p:cNvPr>
            <p:cNvSpPr>
              <a:spLocks noChangeArrowheads="1"/>
            </p:cNvSpPr>
            <p:nvPr userDrawn="1"/>
          </p:nvSpPr>
          <p:spPr bwMode="gray">
            <a:xfrm>
              <a:off x="8456447" y="272180"/>
              <a:ext cx="322188" cy="156966"/>
            </a:xfrm>
            <a:prstGeom prst="leftRightArrow">
              <a:avLst>
                <a:gd name="adj1" fmla="val 100000"/>
                <a:gd name="adj2" fmla="val 0"/>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18288" anchor="t" anchorCtr="0">
              <a:spAutoFit/>
            </a:bodyPr>
            <a:lstStyle/>
            <a:p>
              <a:pPr algn="l" defTabSz="1193860">
                <a:buClr>
                  <a:schemeClr val="tx2"/>
                </a:buClr>
              </a:pPr>
              <a:r>
                <a:rPr lang="en-US" sz="900" b="1" spc="50" dirty="0">
                  <a:ln w="3175">
                    <a:noFill/>
                  </a:ln>
                  <a:solidFill>
                    <a:schemeClr val="tx1"/>
                  </a:solidFill>
                </a:rPr>
                <a:t>Sticker</a:t>
              </a:r>
              <a:endParaRPr lang="en-US" sz="800" baseline="0" dirty="0">
                <a:solidFill>
                  <a:schemeClr val="tx1"/>
                </a:solidFill>
                <a:latin typeface="+mn-lt"/>
                <a:ea typeface="+mn-ea"/>
              </a:endParaRPr>
            </a:p>
          </p:txBody>
        </p:sp>
        <p:cxnSp>
          <p:nvCxnSpPr>
            <p:cNvPr id="171" name="StickerUnderline">
              <a:extLst>
                <a:ext uri="{FF2B5EF4-FFF2-40B4-BE49-F238E27FC236}">
                  <a16:creationId xmlns:a16="http://schemas.microsoft.com/office/drawing/2014/main" id="{AC518518-EC41-445B-B558-9DBD24A778EA}"/>
                </a:ext>
              </a:extLst>
            </p:cNvPr>
            <p:cNvCxnSpPr>
              <a:cxnSpLocks noChangeShapeType="1"/>
              <a:stCxn id="170" idx="4"/>
              <a:endCxn id="170" idx="6"/>
            </p:cNvCxnSpPr>
            <p:nvPr/>
          </p:nvCxnSpPr>
          <p:spPr bwMode="gray">
            <a:xfrm>
              <a:off x="8456447" y="429146"/>
              <a:ext cx="322188" cy="0"/>
            </a:xfrm>
            <a:prstGeom prst="straightConnector1">
              <a:avLst/>
            </a:prstGeom>
            <a:noFill/>
            <a:ln w="4191">
              <a:solidFill>
                <a:schemeClr val="tx1"/>
              </a:solidFill>
              <a:round/>
              <a:headEnd/>
              <a:tailEnd/>
            </a:ln>
            <a:extLst>
              <a:ext uri="{909E8E84-426E-40DD-AFC4-6F175D3DCCD1}">
                <a14:hiddenFill xmlns:a14="http://schemas.microsoft.com/office/drawing/2010/main">
                  <a:noFill/>
                </a14:hiddenFill>
              </a:ext>
            </a:extLst>
          </p:spPr>
        </p:cxnSp>
      </p:grpSp>
      <p:grpSp>
        <p:nvGrpSpPr>
          <p:cNvPr id="179" name="LegendLines" hidden="1">
            <a:extLst>
              <a:ext uri="{FF2B5EF4-FFF2-40B4-BE49-F238E27FC236}">
                <a16:creationId xmlns:a16="http://schemas.microsoft.com/office/drawing/2014/main" id="{BA3F11B7-574B-46B5-AA05-051B7C0195CA}"/>
              </a:ext>
            </a:extLst>
          </p:cNvPr>
          <p:cNvGrpSpPr/>
          <p:nvPr userDrawn="1"/>
        </p:nvGrpSpPr>
        <p:grpSpPr>
          <a:xfrm>
            <a:off x="10440000" y="3243600"/>
            <a:ext cx="1269335" cy="958286"/>
            <a:chOff x="4372690" y="3739101"/>
            <a:chExt cx="1269335" cy="958286"/>
          </a:xfrm>
        </p:grpSpPr>
        <p:sp>
          <p:nvSpPr>
            <p:cNvPr id="180" name="Legend1">
              <a:extLst>
                <a:ext uri="{FF2B5EF4-FFF2-40B4-BE49-F238E27FC236}">
                  <a16:creationId xmlns:a16="http://schemas.microsoft.com/office/drawing/2014/main" id="{A89F3277-B9B0-4605-94B5-1A0F3CF3FD94}"/>
                </a:ext>
              </a:extLst>
            </p:cNvPr>
            <p:cNvSpPr txBox="1"/>
            <p:nvPr/>
          </p:nvSpPr>
          <p:spPr>
            <a:xfrm>
              <a:off x="4988914" y="3739101"/>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1" name="Legend2">
              <a:extLst>
                <a:ext uri="{FF2B5EF4-FFF2-40B4-BE49-F238E27FC236}">
                  <a16:creationId xmlns:a16="http://schemas.microsoft.com/office/drawing/2014/main" id="{728FD0F6-6F17-4DBC-A433-275600325C11}"/>
                </a:ext>
              </a:extLst>
            </p:cNvPr>
            <p:cNvSpPr txBox="1"/>
            <p:nvPr/>
          </p:nvSpPr>
          <p:spPr>
            <a:xfrm>
              <a:off x="4988914" y="4110522"/>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2" name="Legend3">
              <a:extLst>
                <a:ext uri="{FF2B5EF4-FFF2-40B4-BE49-F238E27FC236}">
                  <a16:creationId xmlns:a16="http://schemas.microsoft.com/office/drawing/2014/main" id="{824D0AAE-0E8B-4539-A5E0-724A7C2C5FB7}"/>
                </a:ext>
              </a:extLst>
            </p:cNvPr>
            <p:cNvSpPr txBox="1"/>
            <p:nvPr/>
          </p:nvSpPr>
          <p:spPr>
            <a:xfrm>
              <a:off x="4988914"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3" name="LineLegend3">
              <a:extLst>
                <a:ext uri="{FF2B5EF4-FFF2-40B4-BE49-F238E27FC236}">
                  <a16:creationId xmlns:a16="http://schemas.microsoft.com/office/drawing/2014/main" id="{15B966CE-74A4-42D7-84D1-50EE1BD807B7}"/>
                </a:ext>
              </a:extLst>
            </p:cNvPr>
            <p:cNvSpPr>
              <a:spLocks noChangeShapeType="1"/>
            </p:cNvSpPr>
            <p:nvPr/>
          </p:nvSpPr>
          <p:spPr bwMode="gray">
            <a:xfrm>
              <a:off x="4372690" y="4588113"/>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84" name="LineLegend2">
              <a:extLst>
                <a:ext uri="{FF2B5EF4-FFF2-40B4-BE49-F238E27FC236}">
                  <a16:creationId xmlns:a16="http://schemas.microsoft.com/office/drawing/2014/main" id="{4AD11E2E-205C-4B89-BD31-DA18921C3385}"/>
                </a:ext>
              </a:extLst>
            </p:cNvPr>
            <p:cNvSpPr>
              <a:spLocks noChangeShapeType="1"/>
            </p:cNvSpPr>
            <p:nvPr/>
          </p:nvSpPr>
          <p:spPr bwMode="gray">
            <a:xfrm>
              <a:off x="4372690" y="4214754"/>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85" name="LineLegend1">
              <a:extLst>
                <a:ext uri="{FF2B5EF4-FFF2-40B4-BE49-F238E27FC236}">
                  <a16:creationId xmlns:a16="http://schemas.microsoft.com/office/drawing/2014/main" id="{393D5D55-EAFF-4EBE-B2CF-AF057C324E68}"/>
                </a:ext>
              </a:extLst>
            </p:cNvPr>
            <p:cNvSpPr>
              <a:spLocks noChangeShapeType="1"/>
            </p:cNvSpPr>
            <p:nvPr/>
          </p:nvSpPr>
          <p:spPr bwMode="gray">
            <a:xfrm>
              <a:off x="4372690" y="3846823"/>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grpSp>
    </p:spTree>
    <p:extLst>
      <p:ext uri="{BB962C8B-B14F-4D97-AF65-F5344CB8AC3E}">
        <p14:creationId xmlns:p14="http://schemas.microsoft.com/office/powerpoint/2010/main" val="2969229741"/>
      </p:ext>
    </p:extLst>
  </p:cSld>
  <p:clrMap bg1="lt1" tx1="dk1" bg2="lt2" tx2="dk2" accent1="accent1" accent2="accent2" accent3="accent3" accent4="accent4" accent5="accent5" accent6="accent6" hlink="hlink" folHlink="folHlink"/>
  <p:sldLayoutIdLst>
    <p:sldLayoutId id="2147483794" r:id="rId1"/>
    <p:sldLayoutId id="2147483654" r:id="rId2"/>
    <p:sldLayoutId id="2147483807" r:id="rId3"/>
    <p:sldLayoutId id="2147483800" r:id="rId4"/>
    <p:sldLayoutId id="2147483659" r:id="rId5"/>
    <p:sldLayoutId id="2147483804" r:id="rId6"/>
    <p:sldLayoutId id="2147483860" r:id="rId7"/>
    <p:sldLayoutId id="2147483856" r:id="rId8"/>
    <p:sldLayoutId id="2147483805" r:id="rId9"/>
    <p:sldLayoutId id="2147483806" r:id="rId10"/>
    <p:sldLayoutId id="2147483882" r:id="rId11"/>
    <p:sldLayoutId id="2147483879" r:id="rId12"/>
    <p:sldLayoutId id="2147483706" r:id="rId13"/>
    <p:sldLayoutId id="2147483718" r:id="rId14"/>
  </p:sldLayoutIdLst>
  <p:txStyles>
    <p:titleStyle>
      <a:lvl1pPr algn="l" defTabSz="914400" rtl="0" eaLnBrk="1" latinLnBrk="0" hangingPunct="1">
        <a:lnSpc>
          <a:spcPct val="93000"/>
        </a:lnSpc>
        <a:spcBef>
          <a:spcPct val="0"/>
        </a:spcBef>
        <a:buNone/>
        <a:defRPr sz="2500" b="1" kern="1200" spc="0" baseline="0">
          <a:ln w="6350" cap="flat">
            <a:noFill/>
            <a:miter lim="800000"/>
          </a:ln>
          <a:solidFill>
            <a:schemeClr val="tx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08800E62-ECD5-472D-995B-013B57BB4C07}"/>
              </a:ext>
            </a:extLst>
          </p:cNvPr>
          <p:cNvGraphicFramePr>
            <a:graphicFrameLocks noChangeAspect="1"/>
          </p:cNvGraphicFramePr>
          <p:nvPr userDrawn="1">
            <p:custDataLst>
              <p:tags r:id="rId20"/>
            </p:custDataLst>
            <p:extLst>
              <p:ext uri="{D42A27DB-BD31-4B8C-83A1-F6EECF244321}">
                <p14:modId xmlns:p14="http://schemas.microsoft.com/office/powerpoint/2010/main" val="5381878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401" name="think-cell Slide" r:id="rId43" imgW="344" imgH="344" progId="TCLayout.ActiveDocument.1">
                  <p:embed/>
                </p:oleObj>
              </mc:Choice>
              <mc:Fallback>
                <p:oleObj name="think-cell Slide" r:id="rId43" imgW="344" imgH="344" progId="TCLayout.ActiveDocument.1">
                  <p:embed/>
                  <p:pic>
                    <p:nvPicPr>
                      <p:cNvPr id="3" name="Object 2" hidden="1">
                        <a:extLst>
                          <a:ext uri="{FF2B5EF4-FFF2-40B4-BE49-F238E27FC236}">
                            <a16:creationId xmlns:a16="http://schemas.microsoft.com/office/drawing/2014/main" id="{08800E62-ECD5-472D-995B-013B57BB4C07}"/>
                          </a:ext>
                        </a:extLst>
                      </p:cNvPr>
                      <p:cNvPicPr/>
                      <p:nvPr/>
                    </p:nvPicPr>
                    <p:blipFill>
                      <a:blip r:embed="rId44"/>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D1744EB-7E76-4AE2-88F6-C0D4CE03B5BB}"/>
              </a:ext>
            </a:extLst>
          </p:cNvPr>
          <p:cNvSpPr/>
          <p:nvPr userDrawn="1">
            <p:custDataLst>
              <p:tags r:id="rId21"/>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03" name="SlideLogoText">
            <a:extLst>
              <a:ext uri="{FF2B5EF4-FFF2-40B4-BE49-F238E27FC236}">
                <a16:creationId xmlns:a16="http://schemas.microsoft.com/office/drawing/2014/main" id="{69FC0062-74AE-4BDA-ACE7-D069B448DDBC}"/>
              </a:ext>
            </a:extLst>
          </p:cNvPr>
          <p:cNvSpPr txBox="1"/>
          <p:nvPr userDrawn="1">
            <p:custDataLst>
              <p:tags r:id="rId22"/>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cxnSp>
        <p:nvCxnSpPr>
          <p:cNvPr id="106" name="BottomLine">
            <a:extLst>
              <a:ext uri="{FF2B5EF4-FFF2-40B4-BE49-F238E27FC236}">
                <a16:creationId xmlns:a16="http://schemas.microsoft.com/office/drawing/2014/main" id="{8B868434-776E-46FC-90D6-2CC6F63A9A51}"/>
              </a:ext>
            </a:extLst>
          </p:cNvPr>
          <p:cNvCxnSpPr/>
          <p:nvPr userDrawn="1">
            <p:custDataLst>
              <p:tags r:id="rId23"/>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
            <a:extLst>
              <a:ext uri="{FF2B5EF4-FFF2-40B4-BE49-F238E27FC236}">
                <a16:creationId xmlns:a16="http://schemas.microsoft.com/office/drawing/2014/main" id="{00E8CD27-C104-4563-9322-C0A2ABFCB5E3}"/>
              </a:ext>
            </a:extLst>
          </p:cNvPr>
          <p:cNvCxnSpPr/>
          <p:nvPr userDrawn="1">
            <p:custDataLst>
              <p:tags r:id="rId24"/>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53" name="2. Slide Title">
            <a:extLst>
              <a:ext uri="{FF2B5EF4-FFF2-40B4-BE49-F238E27FC236}">
                <a16:creationId xmlns:a16="http://schemas.microsoft.com/office/drawing/2014/main" id="{7C8D601E-A2E1-4979-AE83-B694B9829662}"/>
              </a:ext>
            </a:extLst>
          </p:cNvPr>
          <p:cNvSpPr>
            <a:spLocks noGrp="1"/>
          </p:cNvSpPr>
          <p:nvPr>
            <p:ph type="title"/>
            <p:custDataLst>
              <p:tags r:id="rId25"/>
            </p:custDataLst>
          </p:nvPr>
        </p:nvSpPr>
        <p:spPr>
          <a:xfrm>
            <a:off x="554736" y="172212"/>
            <a:ext cx="11082528" cy="731520"/>
          </a:xfrm>
          <a:prstGeom prst="rect">
            <a:avLst/>
          </a:prstGeom>
        </p:spPr>
        <p:txBody>
          <a:bodyPr vert="horz" wrap="square" lIns="0" tIns="0" rIns="0" bIns="0" rtlCol="0" anchor="b" anchorCtr="0">
            <a:noAutofit/>
          </a:bodyPr>
          <a:lstStyle/>
          <a:p>
            <a:r>
              <a:rPr lang="en-US" dirty="0"/>
              <a:t>Click to edit Master title style</a:t>
            </a:r>
          </a:p>
        </p:txBody>
      </p:sp>
      <p:sp>
        <p:nvSpPr>
          <p:cNvPr id="54" name="Text Placeholder 2">
            <a:extLst>
              <a:ext uri="{FF2B5EF4-FFF2-40B4-BE49-F238E27FC236}">
                <a16:creationId xmlns:a16="http://schemas.microsoft.com/office/drawing/2014/main" id="{6A9C4AD8-E579-4AD3-9B92-5A31AC8DDA01}"/>
              </a:ext>
            </a:extLst>
          </p:cNvPr>
          <p:cNvSpPr>
            <a:spLocks noGrp="1"/>
          </p:cNvSpPr>
          <p:nvPr>
            <p:ph type="body" idx="1"/>
          </p:nvPr>
        </p:nvSpPr>
        <p:spPr>
          <a:xfrm>
            <a:off x="554736" y="2171700"/>
            <a:ext cx="11082528" cy="252376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5" name="Grid" hidden="1">
            <a:extLst>
              <a:ext uri="{FF2B5EF4-FFF2-40B4-BE49-F238E27FC236}">
                <a16:creationId xmlns:a16="http://schemas.microsoft.com/office/drawing/2014/main" id="{DEFB2FD9-7CD8-4FAE-9553-EBB1883173D8}"/>
              </a:ext>
            </a:extLst>
          </p:cNvPr>
          <p:cNvGrpSpPr/>
          <p:nvPr userDrawn="1">
            <p:custDataLst>
              <p:tags r:id="rId26"/>
            </p:custDataLst>
          </p:nvPr>
        </p:nvGrpSpPr>
        <p:grpSpPr>
          <a:xfrm>
            <a:off x="1524" y="0"/>
            <a:ext cx="12190476" cy="6858000"/>
            <a:chOff x="0" y="0"/>
            <a:chExt cx="12190476" cy="6858000"/>
          </a:xfrm>
        </p:grpSpPr>
        <p:sp>
          <p:nvSpPr>
            <p:cNvPr id="56" name="slide margin">
              <a:extLst>
                <a:ext uri="{FF2B5EF4-FFF2-40B4-BE49-F238E27FC236}">
                  <a16:creationId xmlns:a16="http://schemas.microsoft.com/office/drawing/2014/main" id="{38DD344F-AD20-46A3-A11B-2D82C3344FEC}"/>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solidFill>
                  <a:schemeClr val="tx1"/>
                </a:solidFill>
                <a:latin typeface="+mn-lt"/>
              </a:endParaRPr>
            </a:p>
          </p:txBody>
        </p:sp>
        <p:cxnSp>
          <p:nvCxnSpPr>
            <p:cNvPr id="57" name="Straight Connector 56">
              <a:extLst>
                <a:ext uri="{FF2B5EF4-FFF2-40B4-BE49-F238E27FC236}">
                  <a16:creationId xmlns:a16="http://schemas.microsoft.com/office/drawing/2014/main" id="{6C7601CF-5E5B-457D-847F-427610DA2FB7}"/>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31F3C21-0066-454F-858F-CF8DE7C15746}"/>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2C2F96-141D-4584-8AFC-7B03AC967AD5}"/>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FFAB406-01C7-4D16-B756-95AABF69356F}"/>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C0947A7-511E-40BC-89AC-7FB57EB8253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E13BF7D-FE79-4AD9-BD1E-86E33F888F0B}"/>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9CD20B4-6A15-49A2-A59E-FCCFB641E09C}"/>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8C9107F-AE78-4984-826C-0B2406DAF134}"/>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34F056F-D81A-4196-9B3A-AE8FD5591CB2}"/>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4C1E84A-C73C-43D4-BA3C-8DBC74530EF8}"/>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E85AE8D-58C3-4AA0-B6F0-E5B277CA7900}"/>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C36F9C0-4B83-4C02-9FB8-FE87C7414EE2}"/>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69" name="Freeform: Shape 68">
              <a:extLst>
                <a:ext uri="{FF2B5EF4-FFF2-40B4-BE49-F238E27FC236}">
                  <a16:creationId xmlns:a16="http://schemas.microsoft.com/office/drawing/2014/main" id="{33B3485C-D98D-4843-9430-BAB5037871BA}"/>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0" name="Freeform: Shape 69">
              <a:extLst>
                <a:ext uri="{FF2B5EF4-FFF2-40B4-BE49-F238E27FC236}">
                  <a16:creationId xmlns:a16="http://schemas.microsoft.com/office/drawing/2014/main" id="{D4711F5E-C124-4817-92AB-CA50490512E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1" name="Freeform: Shape 70">
              <a:extLst>
                <a:ext uri="{FF2B5EF4-FFF2-40B4-BE49-F238E27FC236}">
                  <a16:creationId xmlns:a16="http://schemas.microsoft.com/office/drawing/2014/main" id="{287B4A93-F9FF-464C-9429-7F0508C752D8}"/>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2" name="Freeform: Shape 71">
              <a:extLst>
                <a:ext uri="{FF2B5EF4-FFF2-40B4-BE49-F238E27FC236}">
                  <a16:creationId xmlns:a16="http://schemas.microsoft.com/office/drawing/2014/main" id="{F30BD8E3-A9FF-4CAF-AFCE-78BAF967AB1A}"/>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3" name="Freeform: Shape 72">
              <a:extLst>
                <a:ext uri="{FF2B5EF4-FFF2-40B4-BE49-F238E27FC236}">
                  <a16:creationId xmlns:a16="http://schemas.microsoft.com/office/drawing/2014/main" id="{68DFD3D7-8227-4BAE-92E3-7A8D1D9D120B}"/>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4" name="Freeform: Shape 73">
              <a:extLst>
                <a:ext uri="{FF2B5EF4-FFF2-40B4-BE49-F238E27FC236}">
                  <a16:creationId xmlns:a16="http://schemas.microsoft.com/office/drawing/2014/main" id="{B1BDBD63-521E-429E-88F1-146A189AC445}"/>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5" name="Freeform: Shape 74">
              <a:extLst>
                <a:ext uri="{FF2B5EF4-FFF2-40B4-BE49-F238E27FC236}">
                  <a16:creationId xmlns:a16="http://schemas.microsoft.com/office/drawing/2014/main" id="{A0B0088A-AB05-469E-9D5A-008850E9B532}"/>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6" name="Freeform: Shape 75">
              <a:extLst>
                <a:ext uri="{FF2B5EF4-FFF2-40B4-BE49-F238E27FC236}">
                  <a16:creationId xmlns:a16="http://schemas.microsoft.com/office/drawing/2014/main" id="{19BCFA35-14ED-4686-918B-E003CB0183E0}"/>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7" name="Freeform: Shape 76">
              <a:extLst>
                <a:ext uri="{FF2B5EF4-FFF2-40B4-BE49-F238E27FC236}">
                  <a16:creationId xmlns:a16="http://schemas.microsoft.com/office/drawing/2014/main" id="{32C9479A-9B75-4DAD-BD6F-ACA06F40053D}"/>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8" name="Freeform: Shape 77">
              <a:extLst>
                <a:ext uri="{FF2B5EF4-FFF2-40B4-BE49-F238E27FC236}">
                  <a16:creationId xmlns:a16="http://schemas.microsoft.com/office/drawing/2014/main" id="{0E502045-AFEE-46BD-82EF-7FDCA210A972}"/>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9" name="Freeform: Shape 78">
              <a:extLst>
                <a:ext uri="{FF2B5EF4-FFF2-40B4-BE49-F238E27FC236}">
                  <a16:creationId xmlns:a16="http://schemas.microsoft.com/office/drawing/2014/main" id="{8331B978-23AB-4D1C-BDEB-D3F9BEDAA2DB}"/>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0" name="Freeform: Shape 79">
              <a:extLst>
                <a:ext uri="{FF2B5EF4-FFF2-40B4-BE49-F238E27FC236}">
                  <a16:creationId xmlns:a16="http://schemas.microsoft.com/office/drawing/2014/main" id="{B5C2958A-8756-4F5D-9D2E-8609AF3FE7F3}"/>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1" name="Freeform: Shape 80">
              <a:extLst>
                <a:ext uri="{FF2B5EF4-FFF2-40B4-BE49-F238E27FC236}">
                  <a16:creationId xmlns:a16="http://schemas.microsoft.com/office/drawing/2014/main" id="{405E51A7-0B73-4EDC-8853-4C4885C3CD12}"/>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2" name="Freeform: Shape 81">
              <a:extLst>
                <a:ext uri="{FF2B5EF4-FFF2-40B4-BE49-F238E27FC236}">
                  <a16:creationId xmlns:a16="http://schemas.microsoft.com/office/drawing/2014/main" id="{A655BB02-C70B-4783-95E3-349A9749DE81}"/>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3" name="Freeform: Shape 82">
              <a:extLst>
                <a:ext uri="{FF2B5EF4-FFF2-40B4-BE49-F238E27FC236}">
                  <a16:creationId xmlns:a16="http://schemas.microsoft.com/office/drawing/2014/main" id="{BF414889-E577-40C3-8CDF-DA20200FC4BB}"/>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4" name="Freeform: Shape 83">
              <a:extLst>
                <a:ext uri="{FF2B5EF4-FFF2-40B4-BE49-F238E27FC236}">
                  <a16:creationId xmlns:a16="http://schemas.microsoft.com/office/drawing/2014/main" id="{10578B73-0DC8-40FE-8A21-280C0818D286}"/>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5" name="Freeform: Shape 84">
              <a:extLst>
                <a:ext uri="{FF2B5EF4-FFF2-40B4-BE49-F238E27FC236}">
                  <a16:creationId xmlns:a16="http://schemas.microsoft.com/office/drawing/2014/main" id="{2A3EAB8C-6F2A-4487-A2BB-0984642F92BD}"/>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6" name="Freeform: Shape 85">
              <a:extLst>
                <a:ext uri="{FF2B5EF4-FFF2-40B4-BE49-F238E27FC236}">
                  <a16:creationId xmlns:a16="http://schemas.microsoft.com/office/drawing/2014/main" id="{07D70175-6613-45BC-AF43-015C72F13A7B}"/>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7" name="Freeform: Shape 86">
              <a:extLst>
                <a:ext uri="{FF2B5EF4-FFF2-40B4-BE49-F238E27FC236}">
                  <a16:creationId xmlns:a16="http://schemas.microsoft.com/office/drawing/2014/main" id="{9B942F25-6CDB-4981-97B7-D7BDEBE5ADF5}"/>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8" name="Freeform: Shape 87">
              <a:extLst>
                <a:ext uri="{FF2B5EF4-FFF2-40B4-BE49-F238E27FC236}">
                  <a16:creationId xmlns:a16="http://schemas.microsoft.com/office/drawing/2014/main" id="{01315AFB-F00B-4517-B2CA-2588A030EFF4}"/>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9" name="Freeform: Shape 88">
              <a:extLst>
                <a:ext uri="{FF2B5EF4-FFF2-40B4-BE49-F238E27FC236}">
                  <a16:creationId xmlns:a16="http://schemas.microsoft.com/office/drawing/2014/main" id="{F2EAC9B8-160B-4F7F-8029-F358F771D704}"/>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0" name="Freeform: Shape 89">
              <a:extLst>
                <a:ext uri="{FF2B5EF4-FFF2-40B4-BE49-F238E27FC236}">
                  <a16:creationId xmlns:a16="http://schemas.microsoft.com/office/drawing/2014/main" id="{42671AAA-F5BF-4B8E-9B20-12F8E97A3021}"/>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1" name="Freeform: Shape 90">
              <a:extLst>
                <a:ext uri="{FF2B5EF4-FFF2-40B4-BE49-F238E27FC236}">
                  <a16:creationId xmlns:a16="http://schemas.microsoft.com/office/drawing/2014/main" id="{23FB4F88-2E32-42AF-931D-73EEE391186B}"/>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2" name="Freeform: Shape 91">
              <a:extLst>
                <a:ext uri="{FF2B5EF4-FFF2-40B4-BE49-F238E27FC236}">
                  <a16:creationId xmlns:a16="http://schemas.microsoft.com/office/drawing/2014/main" id="{E4A1769F-CE92-4633-87B1-DDCB8F121456}"/>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3" name="Freeform: Shape 92">
              <a:extLst>
                <a:ext uri="{FF2B5EF4-FFF2-40B4-BE49-F238E27FC236}">
                  <a16:creationId xmlns:a16="http://schemas.microsoft.com/office/drawing/2014/main" id="{4B597847-9D21-4E79-A3C1-CD09A72ED17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cxnSp>
          <p:nvCxnSpPr>
            <p:cNvPr id="94" name="Straight Connector 93">
              <a:extLst>
                <a:ext uri="{FF2B5EF4-FFF2-40B4-BE49-F238E27FC236}">
                  <a16:creationId xmlns:a16="http://schemas.microsoft.com/office/drawing/2014/main" id="{A4475F4C-A18C-4D1A-BA57-171FB0889ED5}"/>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CB668352-A3AB-4B2E-9A58-3447022124C4}"/>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7FB43971-E513-473C-A51D-9EE94E61083C}"/>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45DF1BF3-81AD-4891-9BB0-2F7A0C9D4E46}"/>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00BDB8E3-D6DD-4760-8A19-73C078A70F87}"/>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F12D775-122F-40DE-9D53-9EE07EEAA8F5}"/>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D2CAD56-BA05-4C75-8034-7BE3F452236F}"/>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790E0245-1DD4-47DE-874E-81EEEC5BC8F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1CFFCCA0-3335-4A1D-ABE0-05033DB06A2E}"/>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F4D72CB9-C1AD-44DE-9701-7AC2B6FF96CE}"/>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889B3321-C5E9-4805-BC66-EA0432C4C15B}"/>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7ACEEB3E-3F13-47FD-9363-059ECF85CA24}"/>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373AB56B-1DBC-4E4B-A722-E8BD0ECD1B41}"/>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7406E6C7-24A3-4B83-8726-B30607709EF5}"/>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ABF470C1-8F17-46A7-9CF6-68959FCC27C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BDFB440D-CD6D-4896-879A-A739507A9DA0}"/>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213BC5EF-1845-45CB-A034-F5C2FECB524D}"/>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52206814-DAB9-4959-9312-D81139D2AED1}"/>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863072DF-59FF-4A0A-BAA0-5A11E1D2E4E3}"/>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8A4BE5F7-9CDA-49D9-BFEC-F2B196770FC3}"/>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CC5C0C16-0A28-498B-9C6F-5032271897D0}"/>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91131945-8EE6-4545-BF8A-AF353687BEB3}"/>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75DD299-052D-4F8E-A9FE-D093F95B0FF2}"/>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58EBC29A-6A7B-40D5-897C-5DEEBEE6A4B2}"/>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C66B5FDD-F1EC-4F2C-B392-BC178AD8DA90}"/>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D93E83BE-872E-48AC-9FFE-A9F5597742DF}"/>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D9D1C528-2748-4906-ABB1-D32D60EC43E0}"/>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6982271F-16E6-4B46-8B36-C850AA36014C}"/>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8A678F6B-D7A6-4C5F-A60A-68F375965733}"/>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B1F16AAE-3D56-49D9-B1F8-CF0D668C4625}"/>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46BA71-43F2-4516-96BC-46C1F7150D1F}"/>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6B2820DA-E0D5-407B-9227-F00335F2855C}"/>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A6A61357-206A-4A6B-82AD-45174279B301}"/>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6FD4E7D7-1920-4CDF-8C8E-2C8843C3234E}"/>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B6B52954-99B2-4CA1-BC58-BC2CE3144C2E}"/>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A58B8F17-F2CF-4C8B-9384-4763AEB46266}"/>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BF4D57F3-3690-4C8F-9DD3-6514140E8449}"/>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F1248E6-58FC-4800-A342-F266640388C0}"/>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9B8011EA-A67B-4792-899C-6F30861FB41B}"/>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4E187538-C1B6-4AB3-9E92-1CBE573E39EA}"/>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F725F436-5B17-4F6D-B174-9FD6324175C9}"/>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3DD99996-2943-48E4-B56E-D3F05FDFEC4F}"/>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8B8D663-5E52-4EA2-8D3F-41F6121FAE3C}"/>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11F6EC2A-C5C1-4266-92CE-81F84B827556}"/>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1" name="main body box">
              <a:extLst>
                <a:ext uri="{FF2B5EF4-FFF2-40B4-BE49-F238E27FC236}">
                  <a16:creationId xmlns:a16="http://schemas.microsoft.com/office/drawing/2014/main" id="{B218B8DC-43D2-4BF0-8019-414A6C978B5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a:solidFill>
                  <a:schemeClr val="tx1"/>
                </a:solidFill>
                <a:latin typeface="+mn-lt"/>
              </a:endParaRPr>
            </a:p>
          </p:txBody>
        </p:sp>
        <p:cxnSp>
          <p:nvCxnSpPr>
            <p:cNvPr id="142" name="Straight Connector 141">
              <a:extLst>
                <a:ext uri="{FF2B5EF4-FFF2-40B4-BE49-F238E27FC236}">
                  <a16:creationId xmlns:a16="http://schemas.microsoft.com/office/drawing/2014/main" id="{F8A6CBCB-2578-43F1-B7A4-69F595E6E013}"/>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3" name="Straight Connector 142">
              <a:extLst>
                <a:ext uri="{FF2B5EF4-FFF2-40B4-BE49-F238E27FC236}">
                  <a16:creationId xmlns:a16="http://schemas.microsoft.com/office/drawing/2014/main" id="{62E19C48-49CD-490C-82AF-6A807F4A91F8}"/>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sp>
        <p:nvSpPr>
          <p:cNvPr id="145" name="4. Footnote" hidden="1">
            <a:extLst>
              <a:ext uri="{FF2B5EF4-FFF2-40B4-BE49-F238E27FC236}">
                <a16:creationId xmlns:a16="http://schemas.microsoft.com/office/drawing/2014/main" id="{56E3DC21-21DB-42FE-8721-1BC0E89F13AE}"/>
              </a:ext>
            </a:extLst>
          </p:cNvPr>
          <p:cNvSpPr txBox="1"/>
          <p:nvPr userDrawn="1">
            <p:custDataLst>
              <p:tags r:id="rId27"/>
            </p:custDataLst>
          </p:nvPr>
        </p:nvSpPr>
        <p:spPr>
          <a:xfrm>
            <a:off x="553972" y="6279028"/>
            <a:ext cx="7278624" cy="123111"/>
          </a:xfrm>
          <a:prstGeom prst="rect">
            <a:avLst/>
          </a:prstGeom>
          <a:noFill/>
        </p:spPr>
        <p:txBody>
          <a:bodyPr wrap="square" lIns="0" tIns="0" rIns="0" b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a:latin typeface="+mn-lt"/>
                <a:ea typeface="+mn-ea"/>
                <a:cs typeface="Arial" panose="020B0604020202020204" pitchFamily="34" charset="0"/>
              </a:rPr>
              <a:t>Footnotes</a:t>
            </a:r>
          </a:p>
        </p:txBody>
      </p:sp>
      <p:grpSp>
        <p:nvGrpSpPr>
          <p:cNvPr id="185" name="LegendBoxes" hidden="1">
            <a:extLst>
              <a:ext uri="{FF2B5EF4-FFF2-40B4-BE49-F238E27FC236}">
                <a16:creationId xmlns:a16="http://schemas.microsoft.com/office/drawing/2014/main" id="{28785628-9685-42DD-85C6-4A7FDEAEB9E4}"/>
              </a:ext>
            </a:extLst>
          </p:cNvPr>
          <p:cNvGrpSpPr/>
          <p:nvPr userDrawn="1"/>
        </p:nvGrpSpPr>
        <p:grpSpPr>
          <a:xfrm>
            <a:off x="10722394" y="4323600"/>
            <a:ext cx="984864" cy="1717282"/>
            <a:chOff x="9585951" y="2980105"/>
            <a:chExt cx="984864" cy="1717282"/>
          </a:xfrm>
        </p:grpSpPr>
        <p:sp>
          <p:nvSpPr>
            <p:cNvPr id="186" name="RectangleLegend1">
              <a:extLst>
                <a:ext uri="{FF2B5EF4-FFF2-40B4-BE49-F238E27FC236}">
                  <a16:creationId xmlns:a16="http://schemas.microsoft.com/office/drawing/2014/main" id="{F6C915EA-5130-4DA7-8B9A-5E522A1DBE2F}"/>
                </a:ext>
              </a:extLst>
            </p:cNvPr>
            <p:cNvSpPr/>
            <p:nvPr/>
          </p:nvSpPr>
          <p:spPr>
            <a:xfrm>
              <a:off x="9585951" y="3001463"/>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7" name="RectangleLegend2">
              <a:extLst>
                <a:ext uri="{FF2B5EF4-FFF2-40B4-BE49-F238E27FC236}">
                  <a16:creationId xmlns:a16="http://schemas.microsoft.com/office/drawing/2014/main" id="{056BAC0D-94D9-4BAA-A238-909A42CD485B}"/>
                </a:ext>
              </a:extLst>
            </p:cNvPr>
            <p:cNvSpPr/>
            <p:nvPr/>
          </p:nvSpPr>
          <p:spPr>
            <a:xfrm>
              <a:off x="9585951" y="3380961"/>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8" name="RectangleLegend3">
              <a:extLst>
                <a:ext uri="{FF2B5EF4-FFF2-40B4-BE49-F238E27FC236}">
                  <a16:creationId xmlns:a16="http://schemas.microsoft.com/office/drawing/2014/main" id="{BC7BB400-0474-421B-B1C4-D9D83F8D7025}"/>
                </a:ext>
              </a:extLst>
            </p:cNvPr>
            <p:cNvSpPr/>
            <p:nvPr/>
          </p:nvSpPr>
          <p:spPr>
            <a:xfrm>
              <a:off x="9585951" y="3754557"/>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9" name="RectangleLegend4">
              <a:extLst>
                <a:ext uri="{FF2B5EF4-FFF2-40B4-BE49-F238E27FC236}">
                  <a16:creationId xmlns:a16="http://schemas.microsoft.com/office/drawing/2014/main" id="{5D84FBCC-8195-429D-ADA2-ADF26D0822E2}"/>
                </a:ext>
              </a:extLst>
            </p:cNvPr>
            <p:cNvSpPr/>
            <p:nvPr/>
          </p:nvSpPr>
          <p:spPr>
            <a:xfrm>
              <a:off x="9585951" y="4128153"/>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0" name="RectangleLegend5">
              <a:extLst>
                <a:ext uri="{FF2B5EF4-FFF2-40B4-BE49-F238E27FC236}">
                  <a16:creationId xmlns:a16="http://schemas.microsoft.com/office/drawing/2014/main" id="{655825D0-671B-44EC-90C5-7913A4E7BAB9}"/>
                </a:ext>
              </a:extLst>
            </p:cNvPr>
            <p:cNvSpPr/>
            <p:nvPr/>
          </p:nvSpPr>
          <p:spPr>
            <a:xfrm>
              <a:off x="9585951" y="4501749"/>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1" name="Legend1">
              <a:extLst>
                <a:ext uri="{FF2B5EF4-FFF2-40B4-BE49-F238E27FC236}">
                  <a16:creationId xmlns:a16="http://schemas.microsoft.com/office/drawing/2014/main" id="{CD018A8B-4FD0-4C99-AA47-D684D1049136}"/>
                </a:ext>
              </a:extLst>
            </p:cNvPr>
            <p:cNvSpPr txBox="1"/>
            <p:nvPr/>
          </p:nvSpPr>
          <p:spPr>
            <a:xfrm>
              <a:off x="9912097" y="2980105"/>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2" name="Legend2">
              <a:extLst>
                <a:ext uri="{FF2B5EF4-FFF2-40B4-BE49-F238E27FC236}">
                  <a16:creationId xmlns:a16="http://schemas.microsoft.com/office/drawing/2014/main" id="{24E194E3-38A9-4A3A-AEBA-D1DCF1935051}"/>
                </a:ext>
              </a:extLst>
            </p:cNvPr>
            <p:cNvSpPr txBox="1"/>
            <p:nvPr/>
          </p:nvSpPr>
          <p:spPr>
            <a:xfrm>
              <a:off x="9912097" y="3359603"/>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3" name="Legend3">
              <a:extLst>
                <a:ext uri="{FF2B5EF4-FFF2-40B4-BE49-F238E27FC236}">
                  <a16:creationId xmlns:a16="http://schemas.microsoft.com/office/drawing/2014/main" id="{DCCF084D-A8B2-46B3-BE03-CFDA8E58B2B9}"/>
                </a:ext>
              </a:extLst>
            </p:cNvPr>
            <p:cNvSpPr txBox="1"/>
            <p:nvPr/>
          </p:nvSpPr>
          <p:spPr>
            <a:xfrm>
              <a:off x="9912097" y="3739101"/>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4" name="Legend4">
              <a:extLst>
                <a:ext uri="{FF2B5EF4-FFF2-40B4-BE49-F238E27FC236}">
                  <a16:creationId xmlns:a16="http://schemas.microsoft.com/office/drawing/2014/main" id="{0E49468C-EFEE-4C9A-BECB-CC10BE34BF4B}"/>
                </a:ext>
              </a:extLst>
            </p:cNvPr>
            <p:cNvSpPr txBox="1"/>
            <p:nvPr/>
          </p:nvSpPr>
          <p:spPr>
            <a:xfrm>
              <a:off x="9912097" y="4110522"/>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5" name="Legend5">
              <a:extLst>
                <a:ext uri="{FF2B5EF4-FFF2-40B4-BE49-F238E27FC236}">
                  <a16:creationId xmlns:a16="http://schemas.microsoft.com/office/drawing/2014/main" id="{443480AB-89E7-497E-A131-91869590BDB0}"/>
                </a:ext>
              </a:extLst>
            </p:cNvPr>
            <p:cNvSpPr txBox="1"/>
            <p:nvPr/>
          </p:nvSpPr>
          <p:spPr>
            <a:xfrm>
              <a:off x="9912097"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grpSp>
        <p:nvGrpSpPr>
          <p:cNvPr id="146" name="LegendMoons" hidden="1">
            <a:extLst>
              <a:ext uri="{FF2B5EF4-FFF2-40B4-BE49-F238E27FC236}">
                <a16:creationId xmlns:a16="http://schemas.microsoft.com/office/drawing/2014/main" id="{BCBAA4B3-76E3-4E3E-9DFB-193618E70571}"/>
              </a:ext>
            </a:extLst>
          </p:cNvPr>
          <p:cNvGrpSpPr/>
          <p:nvPr userDrawn="1"/>
        </p:nvGrpSpPr>
        <p:grpSpPr>
          <a:xfrm>
            <a:off x="10692000" y="1339200"/>
            <a:ext cx="1023616" cy="1731859"/>
            <a:chOff x="7723680" y="1702457"/>
            <a:chExt cx="1023616" cy="1731859"/>
          </a:xfrm>
        </p:grpSpPr>
        <p:sp>
          <p:nvSpPr>
            <p:cNvPr id="147" name="Legend1">
              <a:extLst>
                <a:ext uri="{FF2B5EF4-FFF2-40B4-BE49-F238E27FC236}">
                  <a16:creationId xmlns:a16="http://schemas.microsoft.com/office/drawing/2014/main" id="{A8F35D73-D259-46FA-AFD2-EA8247EDE0BB}"/>
                </a:ext>
              </a:extLst>
            </p:cNvPr>
            <p:cNvSpPr txBox="1"/>
            <p:nvPr/>
          </p:nvSpPr>
          <p:spPr>
            <a:xfrm>
              <a:off x="8076312" y="1709816"/>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48" name="Legend2">
              <a:extLst>
                <a:ext uri="{FF2B5EF4-FFF2-40B4-BE49-F238E27FC236}">
                  <a16:creationId xmlns:a16="http://schemas.microsoft.com/office/drawing/2014/main" id="{8C810E22-5C1D-4238-A604-CBCDDCB4C05E}"/>
                </a:ext>
              </a:extLst>
            </p:cNvPr>
            <p:cNvSpPr txBox="1"/>
            <p:nvPr/>
          </p:nvSpPr>
          <p:spPr>
            <a:xfrm>
              <a:off x="8076312" y="2085275"/>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49" name="Legend3">
              <a:extLst>
                <a:ext uri="{FF2B5EF4-FFF2-40B4-BE49-F238E27FC236}">
                  <a16:creationId xmlns:a16="http://schemas.microsoft.com/office/drawing/2014/main" id="{E4D11ABD-C458-4D2C-B8BA-1BD7E497965C}"/>
                </a:ext>
              </a:extLst>
            </p:cNvPr>
            <p:cNvSpPr txBox="1"/>
            <p:nvPr/>
          </p:nvSpPr>
          <p:spPr>
            <a:xfrm>
              <a:off x="8076312" y="246073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0" name="Legend4">
              <a:extLst>
                <a:ext uri="{FF2B5EF4-FFF2-40B4-BE49-F238E27FC236}">
                  <a16:creationId xmlns:a16="http://schemas.microsoft.com/office/drawing/2014/main" id="{6751DA88-7594-4AF8-9B0B-6D236454D486}"/>
                </a:ext>
              </a:extLst>
            </p:cNvPr>
            <p:cNvSpPr txBox="1"/>
            <p:nvPr/>
          </p:nvSpPr>
          <p:spPr>
            <a:xfrm>
              <a:off x="8076312" y="2836193"/>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1" name="Legend5">
              <a:extLst>
                <a:ext uri="{FF2B5EF4-FFF2-40B4-BE49-F238E27FC236}">
                  <a16:creationId xmlns:a16="http://schemas.microsoft.com/office/drawing/2014/main" id="{9BD97B4F-09E8-498D-A862-8771F6492867}"/>
                </a:ext>
              </a:extLst>
            </p:cNvPr>
            <p:cNvSpPr txBox="1"/>
            <p:nvPr/>
          </p:nvSpPr>
          <p:spPr>
            <a:xfrm>
              <a:off x="8076312" y="321165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nvGrpSpPr>
            <p:cNvPr id="152" name="MoonLegend1">
              <a:extLst>
                <a:ext uri="{FF2B5EF4-FFF2-40B4-BE49-F238E27FC236}">
                  <a16:creationId xmlns:a16="http://schemas.microsoft.com/office/drawing/2014/main" id="{2D833A59-C7AB-446D-8FF2-91CA9DB3ACEE}"/>
                </a:ext>
              </a:extLst>
            </p:cNvPr>
            <p:cNvGrpSpPr>
              <a:grpSpLocks noChangeAspect="1"/>
            </p:cNvGrpSpPr>
            <p:nvPr>
              <p:custDataLst>
                <p:tags r:id="rId28"/>
              </p:custDataLst>
            </p:nvPr>
          </p:nvGrpSpPr>
          <p:grpSpPr>
            <a:xfrm>
              <a:off x="7723680" y="1702457"/>
              <a:ext cx="228600" cy="228600"/>
              <a:chOff x="762000" y="1270000"/>
              <a:chExt cx="254000" cy="254000"/>
            </a:xfrm>
          </p:grpSpPr>
          <p:sp>
            <p:nvSpPr>
              <p:cNvPr id="165" name="Oval 164">
                <a:extLst>
                  <a:ext uri="{FF2B5EF4-FFF2-40B4-BE49-F238E27FC236}">
                    <a16:creationId xmlns:a16="http://schemas.microsoft.com/office/drawing/2014/main" id="{6FAD167A-470E-49B3-9358-C391E9721499}"/>
                  </a:ext>
                </a:extLst>
              </p:cNvPr>
              <p:cNvSpPr/>
              <p:nvPr>
                <p:custDataLst>
                  <p:tags r:id="rId41"/>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6" name="Arc 165" hidden="1">
                <a:extLst>
                  <a:ext uri="{FF2B5EF4-FFF2-40B4-BE49-F238E27FC236}">
                    <a16:creationId xmlns:a16="http://schemas.microsoft.com/office/drawing/2014/main" id="{2106BC3D-6019-4A97-BF49-95FEE529E3EF}"/>
                  </a:ext>
                </a:extLst>
              </p:cNvPr>
              <p:cNvSpPr/>
              <p:nvPr>
                <p:custDataLst>
                  <p:tags r:id="rId42"/>
                </p:custDataLst>
              </p:nvPr>
            </p:nvSpPr>
            <p:spPr>
              <a:xfrm>
                <a:off x="762000" y="1270000"/>
                <a:ext cx="254000" cy="254000"/>
              </a:xfrm>
              <a:prstGeom prst="arc">
                <a:avLst>
                  <a:gd name="adj1" fmla="val 16200000"/>
                  <a:gd name="adj2" fmla="val 54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3" name="MoonLegend2">
              <a:extLst>
                <a:ext uri="{FF2B5EF4-FFF2-40B4-BE49-F238E27FC236}">
                  <a16:creationId xmlns:a16="http://schemas.microsoft.com/office/drawing/2014/main" id="{290914A9-07C8-4F8C-AD47-74783B1DE6E1}"/>
                </a:ext>
              </a:extLst>
            </p:cNvPr>
            <p:cNvGrpSpPr>
              <a:grpSpLocks noChangeAspect="1"/>
            </p:cNvGrpSpPr>
            <p:nvPr>
              <p:custDataLst>
                <p:tags r:id="rId29"/>
              </p:custDataLst>
            </p:nvPr>
          </p:nvGrpSpPr>
          <p:grpSpPr>
            <a:xfrm>
              <a:off x="7723680" y="2078270"/>
              <a:ext cx="228600" cy="228600"/>
              <a:chOff x="762000" y="1270000"/>
              <a:chExt cx="254000" cy="254000"/>
            </a:xfrm>
          </p:grpSpPr>
          <p:sp>
            <p:nvSpPr>
              <p:cNvPr id="163" name="Oval 162">
                <a:extLst>
                  <a:ext uri="{FF2B5EF4-FFF2-40B4-BE49-F238E27FC236}">
                    <a16:creationId xmlns:a16="http://schemas.microsoft.com/office/drawing/2014/main" id="{14C29FC0-EC32-412C-A1FC-29EF13DE8125}"/>
                  </a:ext>
                </a:extLst>
              </p:cNvPr>
              <p:cNvSpPr/>
              <p:nvPr>
                <p:custDataLst>
                  <p:tags r:id="rId39"/>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4" name="Arc 163">
                <a:extLst>
                  <a:ext uri="{FF2B5EF4-FFF2-40B4-BE49-F238E27FC236}">
                    <a16:creationId xmlns:a16="http://schemas.microsoft.com/office/drawing/2014/main" id="{08217F02-10EE-4BF5-8640-3409A47C5847}"/>
                  </a:ext>
                </a:extLst>
              </p:cNvPr>
              <p:cNvSpPr/>
              <p:nvPr>
                <p:custDataLst>
                  <p:tags r:id="rId40"/>
                </p:custDataLst>
              </p:nvPr>
            </p:nvSpPr>
            <p:spPr>
              <a:xfrm>
                <a:off x="762000" y="1270000"/>
                <a:ext cx="254000" cy="254000"/>
              </a:xfrm>
              <a:prstGeom prst="arc">
                <a:avLst>
                  <a:gd name="adj1" fmla="val 16200000"/>
                  <a:gd name="adj2" fmla="val 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4" name="MoonLegend3">
              <a:extLst>
                <a:ext uri="{FF2B5EF4-FFF2-40B4-BE49-F238E27FC236}">
                  <a16:creationId xmlns:a16="http://schemas.microsoft.com/office/drawing/2014/main" id="{435D5936-2D97-416D-A834-DF4B9D96A043}"/>
                </a:ext>
              </a:extLst>
            </p:cNvPr>
            <p:cNvGrpSpPr>
              <a:grpSpLocks noChangeAspect="1"/>
            </p:cNvGrpSpPr>
            <p:nvPr>
              <p:custDataLst>
                <p:tags r:id="rId30"/>
              </p:custDataLst>
            </p:nvPr>
          </p:nvGrpSpPr>
          <p:grpSpPr>
            <a:xfrm>
              <a:off x="7723680" y="2454085"/>
              <a:ext cx="228600" cy="228600"/>
              <a:chOff x="762000" y="1270000"/>
              <a:chExt cx="254000" cy="254000"/>
            </a:xfrm>
          </p:grpSpPr>
          <p:sp>
            <p:nvSpPr>
              <p:cNvPr id="161" name="Oval 160">
                <a:extLst>
                  <a:ext uri="{FF2B5EF4-FFF2-40B4-BE49-F238E27FC236}">
                    <a16:creationId xmlns:a16="http://schemas.microsoft.com/office/drawing/2014/main" id="{69BF58B2-CF38-41FB-8EF8-3EE6A3F13980}"/>
                  </a:ext>
                </a:extLst>
              </p:cNvPr>
              <p:cNvSpPr/>
              <p:nvPr>
                <p:custDataLst>
                  <p:tags r:id="rId37"/>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2" name="Arc 161">
                <a:extLst>
                  <a:ext uri="{FF2B5EF4-FFF2-40B4-BE49-F238E27FC236}">
                    <a16:creationId xmlns:a16="http://schemas.microsoft.com/office/drawing/2014/main" id="{9A2D06B2-79B1-475C-A66E-9CB573E98829}"/>
                  </a:ext>
                </a:extLst>
              </p:cNvPr>
              <p:cNvSpPr/>
              <p:nvPr>
                <p:custDataLst>
                  <p:tags r:id="rId38"/>
                </p:custDataLst>
              </p:nvPr>
            </p:nvSpPr>
            <p:spPr>
              <a:xfrm>
                <a:off x="762000" y="1270000"/>
                <a:ext cx="254000" cy="254000"/>
              </a:xfrm>
              <a:prstGeom prst="arc">
                <a:avLst>
                  <a:gd name="adj1" fmla="val 16200000"/>
                  <a:gd name="adj2" fmla="val 54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5" name="MoonLegend4">
              <a:extLst>
                <a:ext uri="{FF2B5EF4-FFF2-40B4-BE49-F238E27FC236}">
                  <a16:creationId xmlns:a16="http://schemas.microsoft.com/office/drawing/2014/main" id="{8EC87CF1-17C2-4BF0-9A01-8C2C8FFFF842}"/>
                </a:ext>
              </a:extLst>
            </p:cNvPr>
            <p:cNvGrpSpPr>
              <a:grpSpLocks noChangeAspect="1"/>
            </p:cNvGrpSpPr>
            <p:nvPr>
              <p:custDataLst>
                <p:tags r:id="rId31"/>
              </p:custDataLst>
            </p:nvPr>
          </p:nvGrpSpPr>
          <p:grpSpPr>
            <a:xfrm>
              <a:off x="7723680" y="2829900"/>
              <a:ext cx="228600" cy="228600"/>
              <a:chOff x="762000" y="1270000"/>
              <a:chExt cx="254000" cy="254000"/>
            </a:xfrm>
          </p:grpSpPr>
          <p:sp>
            <p:nvSpPr>
              <p:cNvPr id="159" name="Oval 158">
                <a:extLst>
                  <a:ext uri="{FF2B5EF4-FFF2-40B4-BE49-F238E27FC236}">
                    <a16:creationId xmlns:a16="http://schemas.microsoft.com/office/drawing/2014/main" id="{3A7C7C4F-14E8-4812-AC35-7D066AEC66E0}"/>
                  </a:ext>
                </a:extLst>
              </p:cNvPr>
              <p:cNvSpPr/>
              <p:nvPr>
                <p:custDataLst>
                  <p:tags r:id="rId35"/>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0" name="Arc 159">
                <a:extLst>
                  <a:ext uri="{FF2B5EF4-FFF2-40B4-BE49-F238E27FC236}">
                    <a16:creationId xmlns:a16="http://schemas.microsoft.com/office/drawing/2014/main" id="{7F7E2EA4-AD8C-4DA3-ACA6-A69404D1E88D}"/>
                  </a:ext>
                </a:extLst>
              </p:cNvPr>
              <p:cNvSpPr/>
              <p:nvPr>
                <p:custDataLst>
                  <p:tags r:id="rId36"/>
                </p:custDataLst>
              </p:nvPr>
            </p:nvSpPr>
            <p:spPr>
              <a:xfrm>
                <a:off x="762000" y="1270000"/>
                <a:ext cx="254000" cy="254000"/>
              </a:xfrm>
              <a:prstGeom prst="arc">
                <a:avLst>
                  <a:gd name="adj1" fmla="val 16200000"/>
                  <a:gd name="adj2" fmla="val 108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6" name="MoonLegend5">
              <a:extLst>
                <a:ext uri="{FF2B5EF4-FFF2-40B4-BE49-F238E27FC236}">
                  <a16:creationId xmlns:a16="http://schemas.microsoft.com/office/drawing/2014/main" id="{BCD87F8B-10B7-4E82-8EC4-F08B412A1736}"/>
                </a:ext>
              </a:extLst>
            </p:cNvPr>
            <p:cNvGrpSpPr>
              <a:grpSpLocks noChangeAspect="1"/>
            </p:cNvGrpSpPr>
            <p:nvPr>
              <p:custDataLst>
                <p:tags r:id="rId32"/>
              </p:custDataLst>
            </p:nvPr>
          </p:nvGrpSpPr>
          <p:grpSpPr>
            <a:xfrm>
              <a:off x="7723680" y="3205716"/>
              <a:ext cx="228600" cy="228600"/>
              <a:chOff x="762000" y="1270000"/>
              <a:chExt cx="254000" cy="254000"/>
            </a:xfrm>
          </p:grpSpPr>
          <p:sp>
            <p:nvSpPr>
              <p:cNvPr id="157" name="Oval 156">
                <a:extLst>
                  <a:ext uri="{FF2B5EF4-FFF2-40B4-BE49-F238E27FC236}">
                    <a16:creationId xmlns:a16="http://schemas.microsoft.com/office/drawing/2014/main" id="{88573FB6-1F3D-4B01-98F6-7E4478BE33EF}"/>
                  </a:ext>
                </a:extLst>
              </p:cNvPr>
              <p:cNvSpPr/>
              <p:nvPr>
                <p:custDataLst>
                  <p:tags r:id="rId33"/>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58" name="Arc 157">
                <a:extLst>
                  <a:ext uri="{FF2B5EF4-FFF2-40B4-BE49-F238E27FC236}">
                    <a16:creationId xmlns:a16="http://schemas.microsoft.com/office/drawing/2014/main" id="{CF3B10D5-50BA-4075-BEDD-5D7FF7BE36E6}"/>
                  </a:ext>
                </a:extLst>
              </p:cNvPr>
              <p:cNvSpPr/>
              <p:nvPr>
                <p:custDataLst>
                  <p:tags r:id="rId34"/>
                </p:custDataLst>
              </p:nvPr>
            </p:nvSpPr>
            <p:spPr>
              <a:xfrm>
                <a:off x="762000" y="1270000"/>
                <a:ext cx="254000" cy="254000"/>
              </a:xfrm>
              <a:prstGeom prst="arc">
                <a:avLst>
                  <a:gd name="adj1" fmla="val 16200000"/>
                  <a:gd name="adj2" fmla="val 162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167" name="Sticker" hidden="1">
            <a:extLst>
              <a:ext uri="{FF2B5EF4-FFF2-40B4-BE49-F238E27FC236}">
                <a16:creationId xmlns:a16="http://schemas.microsoft.com/office/drawing/2014/main" id="{174FA759-1A16-45E2-B8DB-6AC61DFC92D4}"/>
              </a:ext>
            </a:extLst>
          </p:cNvPr>
          <p:cNvGrpSpPr>
            <a:grpSpLocks noChangeAspect="1"/>
          </p:cNvGrpSpPr>
          <p:nvPr userDrawn="1"/>
        </p:nvGrpSpPr>
        <p:grpSpPr bwMode="gray">
          <a:xfrm>
            <a:off x="559460" y="1289273"/>
            <a:ext cx="428337" cy="156997"/>
            <a:chOff x="8456447" y="272180"/>
            <a:chExt cx="322188" cy="156966"/>
          </a:xfrm>
        </p:grpSpPr>
        <p:sp>
          <p:nvSpPr>
            <p:cNvPr id="168" name="StickerRectangle">
              <a:extLst>
                <a:ext uri="{FF2B5EF4-FFF2-40B4-BE49-F238E27FC236}">
                  <a16:creationId xmlns:a16="http://schemas.microsoft.com/office/drawing/2014/main" id="{99FB5892-A9FF-4D0E-8661-19A39D5E096E}"/>
                </a:ext>
              </a:extLst>
            </p:cNvPr>
            <p:cNvSpPr>
              <a:spLocks noChangeArrowheads="1"/>
            </p:cNvSpPr>
            <p:nvPr userDrawn="1"/>
          </p:nvSpPr>
          <p:spPr bwMode="gray">
            <a:xfrm>
              <a:off x="8456447" y="272180"/>
              <a:ext cx="322188" cy="156966"/>
            </a:xfrm>
            <a:prstGeom prst="leftRightArrow">
              <a:avLst>
                <a:gd name="adj1" fmla="val 100000"/>
                <a:gd name="adj2" fmla="val 0"/>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18288" anchor="t" anchorCtr="0">
              <a:spAutoFit/>
            </a:bodyPr>
            <a:lstStyle/>
            <a:p>
              <a:pPr algn="l" defTabSz="1193860">
                <a:buClr>
                  <a:schemeClr val="tx2"/>
                </a:buClr>
              </a:pPr>
              <a:r>
                <a:rPr lang="en-US" sz="900" b="1" spc="50" dirty="0">
                  <a:ln w="3175">
                    <a:noFill/>
                  </a:ln>
                  <a:solidFill>
                    <a:schemeClr val="tx1"/>
                  </a:solidFill>
                </a:rPr>
                <a:t>Sticker</a:t>
              </a:r>
              <a:endParaRPr lang="en-US" sz="800" baseline="0" dirty="0">
                <a:solidFill>
                  <a:schemeClr val="tx1"/>
                </a:solidFill>
                <a:latin typeface="+mn-lt"/>
                <a:ea typeface="+mn-ea"/>
              </a:endParaRPr>
            </a:p>
          </p:txBody>
        </p:sp>
        <p:cxnSp>
          <p:nvCxnSpPr>
            <p:cNvPr id="169" name="StickerUnderline">
              <a:extLst>
                <a:ext uri="{FF2B5EF4-FFF2-40B4-BE49-F238E27FC236}">
                  <a16:creationId xmlns:a16="http://schemas.microsoft.com/office/drawing/2014/main" id="{B821CB31-49E5-49E7-966F-3C5449557168}"/>
                </a:ext>
              </a:extLst>
            </p:cNvPr>
            <p:cNvCxnSpPr>
              <a:cxnSpLocks noChangeShapeType="1"/>
              <a:stCxn id="168" idx="4"/>
              <a:endCxn id="168" idx="6"/>
            </p:cNvCxnSpPr>
            <p:nvPr/>
          </p:nvCxnSpPr>
          <p:spPr bwMode="gray">
            <a:xfrm>
              <a:off x="8456447" y="429146"/>
              <a:ext cx="322188" cy="0"/>
            </a:xfrm>
            <a:prstGeom prst="straightConnector1">
              <a:avLst/>
            </a:prstGeom>
            <a:noFill/>
            <a:ln w="4191">
              <a:solidFill>
                <a:schemeClr val="tx1"/>
              </a:solidFill>
              <a:round/>
              <a:headEnd/>
              <a:tailEnd/>
            </a:ln>
            <a:extLst>
              <a:ext uri="{909E8E84-426E-40DD-AFC4-6F175D3DCCD1}">
                <a14:hiddenFill xmlns:a14="http://schemas.microsoft.com/office/drawing/2010/main">
                  <a:noFill/>
                </a14:hiddenFill>
              </a:ext>
            </a:extLst>
          </p:spPr>
        </p:cxnSp>
      </p:grpSp>
      <p:grpSp>
        <p:nvGrpSpPr>
          <p:cNvPr id="144" name="LegendLines" hidden="1">
            <a:extLst>
              <a:ext uri="{FF2B5EF4-FFF2-40B4-BE49-F238E27FC236}">
                <a16:creationId xmlns:a16="http://schemas.microsoft.com/office/drawing/2014/main" id="{96520A0D-E8D0-48B5-8162-BA1976A5C3E1}"/>
              </a:ext>
            </a:extLst>
          </p:cNvPr>
          <p:cNvGrpSpPr/>
          <p:nvPr userDrawn="1"/>
        </p:nvGrpSpPr>
        <p:grpSpPr>
          <a:xfrm>
            <a:off x="10440000" y="3243600"/>
            <a:ext cx="1269335" cy="958286"/>
            <a:chOff x="4372690" y="3739101"/>
            <a:chExt cx="1269335" cy="958286"/>
          </a:xfrm>
        </p:grpSpPr>
        <p:sp>
          <p:nvSpPr>
            <p:cNvPr id="170" name="Legend1">
              <a:extLst>
                <a:ext uri="{FF2B5EF4-FFF2-40B4-BE49-F238E27FC236}">
                  <a16:creationId xmlns:a16="http://schemas.microsoft.com/office/drawing/2014/main" id="{D5E27233-7661-43E0-8C1B-859EBE562598}"/>
                </a:ext>
              </a:extLst>
            </p:cNvPr>
            <p:cNvSpPr txBox="1"/>
            <p:nvPr/>
          </p:nvSpPr>
          <p:spPr>
            <a:xfrm>
              <a:off x="4988914" y="3739101"/>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1" name="Legend2">
              <a:extLst>
                <a:ext uri="{FF2B5EF4-FFF2-40B4-BE49-F238E27FC236}">
                  <a16:creationId xmlns:a16="http://schemas.microsoft.com/office/drawing/2014/main" id="{215BA769-FC3A-4971-81E8-16C8E7138029}"/>
                </a:ext>
              </a:extLst>
            </p:cNvPr>
            <p:cNvSpPr txBox="1"/>
            <p:nvPr/>
          </p:nvSpPr>
          <p:spPr>
            <a:xfrm>
              <a:off x="4988914" y="4110522"/>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2" name="Legend3">
              <a:extLst>
                <a:ext uri="{FF2B5EF4-FFF2-40B4-BE49-F238E27FC236}">
                  <a16:creationId xmlns:a16="http://schemas.microsoft.com/office/drawing/2014/main" id="{75880242-A8D7-441D-805E-B817DF5CA854}"/>
                </a:ext>
              </a:extLst>
            </p:cNvPr>
            <p:cNvSpPr txBox="1"/>
            <p:nvPr/>
          </p:nvSpPr>
          <p:spPr>
            <a:xfrm>
              <a:off x="4988914"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3" name="LineLegend3">
              <a:extLst>
                <a:ext uri="{FF2B5EF4-FFF2-40B4-BE49-F238E27FC236}">
                  <a16:creationId xmlns:a16="http://schemas.microsoft.com/office/drawing/2014/main" id="{5C3089E9-5649-4103-BA5F-72175F24BEF8}"/>
                </a:ext>
              </a:extLst>
            </p:cNvPr>
            <p:cNvSpPr>
              <a:spLocks noChangeShapeType="1"/>
            </p:cNvSpPr>
            <p:nvPr/>
          </p:nvSpPr>
          <p:spPr bwMode="gray">
            <a:xfrm>
              <a:off x="4372690" y="4588113"/>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74" name="LineLegend2">
              <a:extLst>
                <a:ext uri="{FF2B5EF4-FFF2-40B4-BE49-F238E27FC236}">
                  <a16:creationId xmlns:a16="http://schemas.microsoft.com/office/drawing/2014/main" id="{70A7CFCE-D526-433E-9FBC-6DEF2F5E9EB4}"/>
                </a:ext>
              </a:extLst>
            </p:cNvPr>
            <p:cNvSpPr>
              <a:spLocks noChangeShapeType="1"/>
            </p:cNvSpPr>
            <p:nvPr/>
          </p:nvSpPr>
          <p:spPr bwMode="gray">
            <a:xfrm>
              <a:off x="4372690" y="4214754"/>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75" name="LineLegend1">
              <a:extLst>
                <a:ext uri="{FF2B5EF4-FFF2-40B4-BE49-F238E27FC236}">
                  <a16:creationId xmlns:a16="http://schemas.microsoft.com/office/drawing/2014/main" id="{4AD9EC0A-8F45-49FA-BB0F-195682A6F6BE}"/>
                </a:ext>
              </a:extLst>
            </p:cNvPr>
            <p:cNvSpPr>
              <a:spLocks noChangeShapeType="1"/>
            </p:cNvSpPr>
            <p:nvPr/>
          </p:nvSpPr>
          <p:spPr bwMode="gray">
            <a:xfrm>
              <a:off x="4372690" y="3846823"/>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grpSp>
    </p:spTree>
    <p:extLst>
      <p:ext uri="{BB962C8B-B14F-4D97-AF65-F5344CB8AC3E}">
        <p14:creationId xmlns:p14="http://schemas.microsoft.com/office/powerpoint/2010/main" val="3386525249"/>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70" r:id="rId5"/>
    <p:sldLayoutId id="2147483871" r:id="rId6"/>
    <p:sldLayoutId id="2147483872" r:id="rId7"/>
    <p:sldLayoutId id="2147483873" r:id="rId8"/>
    <p:sldLayoutId id="2147483874" r:id="rId9"/>
    <p:sldLayoutId id="2147483875" r:id="rId10"/>
    <p:sldLayoutId id="2147483881" r:id="rId11"/>
    <p:sldLayoutId id="2147483883" r:id="rId12"/>
    <p:sldLayoutId id="2147483884" r:id="rId13"/>
    <p:sldLayoutId id="2147483885" r:id="rId14"/>
    <p:sldLayoutId id="2147483880" r:id="rId15"/>
    <p:sldLayoutId id="2147483877" r:id="rId16"/>
    <p:sldLayoutId id="2147483878" r:id="rId17"/>
  </p:sldLayoutIdLst>
  <p:txStyles>
    <p:titleStyle>
      <a:lvl1pPr algn="l" defTabSz="914400" rtl="0" eaLnBrk="1" latinLnBrk="0" hangingPunct="1">
        <a:lnSpc>
          <a:spcPct val="93000"/>
        </a:lnSpc>
        <a:spcBef>
          <a:spcPct val="0"/>
        </a:spcBef>
        <a:buNone/>
        <a:defRPr sz="2500" b="1" kern="1200" spc="0" baseline="0">
          <a:ln w="6350" cap="flat">
            <a:noFill/>
            <a:miter lim="800000"/>
          </a:ln>
          <a:solidFill>
            <a:schemeClr val="tx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Clr>
          <a:schemeClr val="tx1"/>
        </a:buClr>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Clr>
          <a:schemeClr val="tx1"/>
        </a:buClr>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Clr>
          <a:schemeClr val="tx1"/>
        </a:buClr>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Clr>
          <a:schemeClr val="tx1"/>
        </a:buClr>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6pPr>
      <a:lvl7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7pPr>
      <a:lvl8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8pPr>
      <a:lvl9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320.xml"/><Relationship Id="rId7" Type="http://schemas.openxmlformats.org/officeDocument/2006/relationships/tags" Target="../tags/tag324.xml"/><Relationship Id="rId2" Type="http://schemas.openxmlformats.org/officeDocument/2006/relationships/tags" Target="../tags/tag319.xml"/><Relationship Id="rId1" Type="http://schemas.openxmlformats.org/officeDocument/2006/relationships/vmlDrawing" Target="../drawings/vmlDrawing26.vml"/><Relationship Id="rId6" Type="http://schemas.openxmlformats.org/officeDocument/2006/relationships/tags" Target="../tags/tag323.xml"/><Relationship Id="rId5" Type="http://schemas.openxmlformats.org/officeDocument/2006/relationships/tags" Target="../tags/tag322.xml"/><Relationship Id="rId10" Type="http://schemas.openxmlformats.org/officeDocument/2006/relationships/image" Target="../media/image5.emf"/><Relationship Id="rId4" Type="http://schemas.openxmlformats.org/officeDocument/2006/relationships/tags" Target="../tags/tag321.xml"/><Relationship Id="rId9" Type="http://schemas.openxmlformats.org/officeDocument/2006/relationships/oleObject" Target="../embeddings/oleObject26.bin"/></Relationships>
</file>

<file path=ppt/slides/_rels/slide2.xml.rels><?xml version="1.0" encoding="UTF-8" standalone="yes"?>
<Relationships xmlns="http://schemas.openxmlformats.org/package/2006/relationships"><Relationship Id="rId8" Type="http://schemas.openxmlformats.org/officeDocument/2006/relationships/tags" Target="../tags/tag331.xml"/><Relationship Id="rId13" Type="http://schemas.openxmlformats.org/officeDocument/2006/relationships/image" Target="../media/image9.emf"/><Relationship Id="rId3" Type="http://schemas.openxmlformats.org/officeDocument/2006/relationships/tags" Target="../tags/tag326.xml"/><Relationship Id="rId7" Type="http://schemas.openxmlformats.org/officeDocument/2006/relationships/tags" Target="../tags/tag330.xml"/><Relationship Id="rId12" Type="http://schemas.openxmlformats.org/officeDocument/2006/relationships/oleObject" Target="../embeddings/oleObject27.bin"/><Relationship Id="rId2" Type="http://schemas.openxmlformats.org/officeDocument/2006/relationships/tags" Target="../tags/tag325.xml"/><Relationship Id="rId16" Type="http://schemas.openxmlformats.org/officeDocument/2006/relationships/slide" Target="slide8.xml"/><Relationship Id="rId1" Type="http://schemas.openxmlformats.org/officeDocument/2006/relationships/vmlDrawing" Target="../drawings/vmlDrawing27.vml"/><Relationship Id="rId6" Type="http://schemas.openxmlformats.org/officeDocument/2006/relationships/tags" Target="../tags/tag329.xml"/><Relationship Id="rId11" Type="http://schemas.openxmlformats.org/officeDocument/2006/relationships/slideLayout" Target="../slideLayouts/slideLayout3.xml"/><Relationship Id="rId5" Type="http://schemas.openxmlformats.org/officeDocument/2006/relationships/tags" Target="../tags/tag328.xml"/><Relationship Id="rId15" Type="http://schemas.openxmlformats.org/officeDocument/2006/relationships/slide" Target="slide6.xml"/><Relationship Id="rId10" Type="http://schemas.openxmlformats.org/officeDocument/2006/relationships/tags" Target="../tags/tag333.xml"/><Relationship Id="rId4" Type="http://schemas.openxmlformats.org/officeDocument/2006/relationships/tags" Target="../tags/tag327.xml"/><Relationship Id="rId9" Type="http://schemas.openxmlformats.org/officeDocument/2006/relationships/tags" Target="../tags/tag332.xml"/><Relationship Id="rId14" Type="http://schemas.openxmlformats.org/officeDocument/2006/relationships/slide" Target="slide4.xml"/></Relationships>
</file>

<file path=ppt/slides/_rels/slide3.xml.rels><?xml version="1.0" encoding="UTF-8" standalone="yes"?>
<Relationships xmlns="http://schemas.openxmlformats.org/package/2006/relationships"><Relationship Id="rId3" Type="http://schemas.openxmlformats.org/officeDocument/2006/relationships/tags" Target="../tags/tag335.xml"/><Relationship Id="rId2" Type="http://schemas.openxmlformats.org/officeDocument/2006/relationships/tags" Target="../tags/tag334.xml"/><Relationship Id="rId1" Type="http://schemas.openxmlformats.org/officeDocument/2006/relationships/vmlDrawing" Target="../drawings/vmlDrawing28.vml"/><Relationship Id="rId6" Type="http://schemas.openxmlformats.org/officeDocument/2006/relationships/image" Target="../media/image4.emf"/><Relationship Id="rId5" Type="http://schemas.openxmlformats.org/officeDocument/2006/relationships/oleObject" Target="../embeddings/oleObject28.bin"/><Relationship Id="rId4"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tags" Target="../tags/tag342.xml"/><Relationship Id="rId13" Type="http://schemas.openxmlformats.org/officeDocument/2006/relationships/image" Target="../media/image9.emf"/><Relationship Id="rId3" Type="http://schemas.openxmlformats.org/officeDocument/2006/relationships/tags" Target="../tags/tag337.xml"/><Relationship Id="rId7" Type="http://schemas.openxmlformats.org/officeDocument/2006/relationships/tags" Target="../tags/tag341.xml"/><Relationship Id="rId12" Type="http://schemas.openxmlformats.org/officeDocument/2006/relationships/oleObject" Target="../embeddings/oleObject29.bin"/><Relationship Id="rId2" Type="http://schemas.openxmlformats.org/officeDocument/2006/relationships/tags" Target="../tags/tag336.xml"/><Relationship Id="rId16" Type="http://schemas.openxmlformats.org/officeDocument/2006/relationships/slide" Target="slide8.xml"/><Relationship Id="rId1" Type="http://schemas.openxmlformats.org/officeDocument/2006/relationships/vmlDrawing" Target="../drawings/vmlDrawing29.vml"/><Relationship Id="rId6" Type="http://schemas.openxmlformats.org/officeDocument/2006/relationships/tags" Target="../tags/tag340.xml"/><Relationship Id="rId11" Type="http://schemas.openxmlformats.org/officeDocument/2006/relationships/slideLayout" Target="../slideLayouts/slideLayout3.xml"/><Relationship Id="rId5" Type="http://schemas.openxmlformats.org/officeDocument/2006/relationships/tags" Target="../tags/tag339.xml"/><Relationship Id="rId15" Type="http://schemas.openxmlformats.org/officeDocument/2006/relationships/slide" Target="slide6.xml"/><Relationship Id="rId10" Type="http://schemas.openxmlformats.org/officeDocument/2006/relationships/tags" Target="../tags/tag344.xml"/><Relationship Id="rId4" Type="http://schemas.openxmlformats.org/officeDocument/2006/relationships/tags" Target="../tags/tag338.xml"/><Relationship Id="rId9" Type="http://schemas.openxmlformats.org/officeDocument/2006/relationships/tags" Target="../tags/tag343.xml"/><Relationship Id="rId14" Type="http://schemas.openxmlformats.org/officeDocument/2006/relationships/slide" Target="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tags" Target="../tags/tag351.xml"/><Relationship Id="rId13" Type="http://schemas.openxmlformats.org/officeDocument/2006/relationships/image" Target="../media/image9.emf"/><Relationship Id="rId3" Type="http://schemas.openxmlformats.org/officeDocument/2006/relationships/tags" Target="../tags/tag346.xml"/><Relationship Id="rId7" Type="http://schemas.openxmlformats.org/officeDocument/2006/relationships/tags" Target="../tags/tag350.xml"/><Relationship Id="rId12" Type="http://schemas.openxmlformats.org/officeDocument/2006/relationships/oleObject" Target="../embeddings/oleObject30.bin"/><Relationship Id="rId2" Type="http://schemas.openxmlformats.org/officeDocument/2006/relationships/tags" Target="../tags/tag345.xml"/><Relationship Id="rId16" Type="http://schemas.openxmlformats.org/officeDocument/2006/relationships/slide" Target="slide8.xml"/><Relationship Id="rId1" Type="http://schemas.openxmlformats.org/officeDocument/2006/relationships/vmlDrawing" Target="../drawings/vmlDrawing30.vml"/><Relationship Id="rId6" Type="http://schemas.openxmlformats.org/officeDocument/2006/relationships/tags" Target="../tags/tag349.xml"/><Relationship Id="rId11" Type="http://schemas.openxmlformats.org/officeDocument/2006/relationships/slideLayout" Target="../slideLayouts/slideLayout3.xml"/><Relationship Id="rId5" Type="http://schemas.openxmlformats.org/officeDocument/2006/relationships/tags" Target="../tags/tag348.xml"/><Relationship Id="rId15" Type="http://schemas.openxmlformats.org/officeDocument/2006/relationships/slide" Target="slide4.xml"/><Relationship Id="rId10" Type="http://schemas.openxmlformats.org/officeDocument/2006/relationships/tags" Target="../tags/tag353.xml"/><Relationship Id="rId4" Type="http://schemas.openxmlformats.org/officeDocument/2006/relationships/tags" Target="../tags/tag347.xml"/><Relationship Id="rId9" Type="http://schemas.openxmlformats.org/officeDocument/2006/relationships/tags" Target="../tags/tag352.xml"/><Relationship Id="rId14" Type="http://schemas.openxmlformats.org/officeDocument/2006/relationships/slide" Target="slide2.xml"/></Relationships>
</file>

<file path=ppt/slides/_rels/slide7.xml.rels><?xml version="1.0" encoding="UTF-8" standalone="yes"?>
<Relationships xmlns="http://schemas.openxmlformats.org/package/2006/relationships"><Relationship Id="rId3" Type="http://schemas.openxmlformats.org/officeDocument/2006/relationships/tags" Target="../tags/tag355.xml"/><Relationship Id="rId2" Type="http://schemas.openxmlformats.org/officeDocument/2006/relationships/tags" Target="../tags/tag354.xml"/><Relationship Id="rId1" Type="http://schemas.openxmlformats.org/officeDocument/2006/relationships/vmlDrawing" Target="../drawings/vmlDrawing31.vml"/><Relationship Id="rId6" Type="http://schemas.openxmlformats.org/officeDocument/2006/relationships/image" Target="../media/image4.emf"/><Relationship Id="rId5" Type="http://schemas.openxmlformats.org/officeDocument/2006/relationships/oleObject" Target="../embeddings/oleObject31.bin"/><Relationship Id="rId4"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tags" Target="../tags/tag362.xml"/><Relationship Id="rId13" Type="http://schemas.openxmlformats.org/officeDocument/2006/relationships/image" Target="../media/image9.emf"/><Relationship Id="rId3" Type="http://schemas.openxmlformats.org/officeDocument/2006/relationships/tags" Target="../tags/tag357.xml"/><Relationship Id="rId7" Type="http://schemas.openxmlformats.org/officeDocument/2006/relationships/tags" Target="../tags/tag361.xml"/><Relationship Id="rId12" Type="http://schemas.openxmlformats.org/officeDocument/2006/relationships/oleObject" Target="../embeddings/oleObject32.bin"/><Relationship Id="rId2" Type="http://schemas.openxmlformats.org/officeDocument/2006/relationships/tags" Target="../tags/tag356.xml"/><Relationship Id="rId16" Type="http://schemas.openxmlformats.org/officeDocument/2006/relationships/slide" Target="slide6.xml"/><Relationship Id="rId1" Type="http://schemas.openxmlformats.org/officeDocument/2006/relationships/vmlDrawing" Target="../drawings/vmlDrawing32.vml"/><Relationship Id="rId6" Type="http://schemas.openxmlformats.org/officeDocument/2006/relationships/tags" Target="../tags/tag360.xml"/><Relationship Id="rId11" Type="http://schemas.openxmlformats.org/officeDocument/2006/relationships/slideLayout" Target="../slideLayouts/slideLayout3.xml"/><Relationship Id="rId5" Type="http://schemas.openxmlformats.org/officeDocument/2006/relationships/tags" Target="../tags/tag359.xml"/><Relationship Id="rId15" Type="http://schemas.openxmlformats.org/officeDocument/2006/relationships/slide" Target="slide4.xml"/><Relationship Id="rId10" Type="http://schemas.openxmlformats.org/officeDocument/2006/relationships/tags" Target="../tags/tag364.xml"/><Relationship Id="rId4" Type="http://schemas.openxmlformats.org/officeDocument/2006/relationships/tags" Target="../tags/tag358.xml"/><Relationship Id="rId9" Type="http://schemas.openxmlformats.org/officeDocument/2006/relationships/tags" Target="../tags/tag363.xml"/><Relationship Id="rId14" Type="http://schemas.openxmlformats.org/officeDocument/2006/relationships/slide" Target="slide2.xml"/></Relationships>
</file>

<file path=ppt/slides/_rels/slide9.xml.rels><?xml version="1.0" encoding="UTF-8" standalone="yes"?>
<Relationships xmlns="http://schemas.openxmlformats.org/package/2006/relationships"><Relationship Id="rId3" Type="http://schemas.openxmlformats.org/officeDocument/2006/relationships/tags" Target="../tags/tag366.xml"/><Relationship Id="rId2" Type="http://schemas.openxmlformats.org/officeDocument/2006/relationships/tags" Target="../tags/tag365.xml"/><Relationship Id="rId1" Type="http://schemas.openxmlformats.org/officeDocument/2006/relationships/vmlDrawing" Target="../drawings/vmlDrawing33.vml"/><Relationship Id="rId6" Type="http://schemas.openxmlformats.org/officeDocument/2006/relationships/image" Target="../media/image4.emf"/><Relationship Id="rId5" Type="http://schemas.openxmlformats.org/officeDocument/2006/relationships/oleObject" Target="../embeddings/oleObject33.bin"/><Relationship Id="rId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8" hidden="1">
            <a:extLst>
              <a:ext uri="{FF2B5EF4-FFF2-40B4-BE49-F238E27FC236}">
                <a16:creationId xmlns:a16="http://schemas.microsoft.com/office/drawing/2014/main" id="{DFC82A3A-0A2D-4C91-9164-E53833C359F6}"/>
              </a:ext>
            </a:extLst>
          </p:cNvPr>
          <p:cNvGraphicFramePr>
            <a:graphicFrameLocks noChangeAspect="1"/>
          </p:cNvGraphicFramePr>
          <p:nvPr>
            <p:custDataLst>
              <p:tags r:id="rId2"/>
            </p:custDataLst>
            <p:extLst>
              <p:ext uri="{D42A27DB-BD31-4B8C-83A1-F6EECF244321}">
                <p14:modId xmlns:p14="http://schemas.microsoft.com/office/powerpoint/2010/main" val="34081253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8738" name="think-cell Slide" r:id="rId9" imgW="572" imgH="588" progId="TCLayout.ActiveDocument.1">
                  <p:embed/>
                </p:oleObj>
              </mc:Choice>
              <mc:Fallback>
                <p:oleObj name="think-cell Slide" r:id="rId9" imgW="572" imgH="588" progId="TCLayout.ActiveDocument.1">
                  <p:embed/>
                  <p:pic>
                    <p:nvPicPr>
                      <p:cNvPr id="3" name="Object 8" hidden="1">
                        <a:extLst>
                          <a:ext uri="{FF2B5EF4-FFF2-40B4-BE49-F238E27FC236}">
                            <a16:creationId xmlns:a16="http://schemas.microsoft.com/office/drawing/2014/main" id="{DFC82A3A-0A2D-4C91-9164-E53833C359F6}"/>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7" hidden="1">
            <a:extLst>
              <a:ext uri="{FF2B5EF4-FFF2-40B4-BE49-F238E27FC236}">
                <a16:creationId xmlns:a16="http://schemas.microsoft.com/office/drawing/2014/main" id="{108DE052-9238-470A-B7A3-D8EB461E3CEB}"/>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ct val="0"/>
              </a:spcBef>
              <a:spcAft>
                <a:spcPct val="0"/>
              </a:spcAft>
            </a:pPr>
            <a:endParaRPr lang="en-US" sz="44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3" name="ClientLogo">
            <a:extLst>
              <a:ext uri="{FF2B5EF4-FFF2-40B4-BE49-F238E27FC236}">
                <a16:creationId xmlns:a16="http://schemas.microsoft.com/office/drawing/2014/main" id="{65325749-7AAF-48BD-98A6-4CB5E7984FC3}"/>
              </a:ext>
            </a:extLst>
          </p:cNvPr>
          <p:cNvSpPr>
            <a:spLocks noGrp="1"/>
          </p:cNvSpPr>
          <p:nvPr>
            <p:ph type="pic" sz="quarter" idx="14"/>
            <p:custDataLst>
              <p:tags r:id="rId4"/>
            </p:custDataLst>
          </p:nvPr>
        </p:nvSpPr>
        <p:spPr/>
      </p:sp>
      <p:sp>
        <p:nvSpPr>
          <p:cNvPr id="12" name="Documenttype">
            <a:extLst>
              <a:ext uri="{FF2B5EF4-FFF2-40B4-BE49-F238E27FC236}">
                <a16:creationId xmlns:a16="http://schemas.microsoft.com/office/drawing/2014/main" id="{9D5E38D1-D534-4062-B982-941B1C9C183C}"/>
              </a:ext>
            </a:extLst>
          </p:cNvPr>
          <p:cNvSpPr>
            <a:spLocks noGrp="1"/>
          </p:cNvSpPr>
          <p:nvPr>
            <p:ph type="body" sz="quarter" idx="13"/>
            <p:custDataLst>
              <p:tags r:id="rId5"/>
            </p:custDataLst>
          </p:nvPr>
        </p:nvSpPr>
        <p:spPr/>
        <p:txBody>
          <a:bodyPr/>
          <a:lstStyle/>
          <a:p>
            <a:endParaRPr lang="en-US"/>
          </a:p>
        </p:txBody>
      </p:sp>
      <p:sp>
        <p:nvSpPr>
          <p:cNvPr id="11" name="Subtitle">
            <a:extLst>
              <a:ext uri="{FF2B5EF4-FFF2-40B4-BE49-F238E27FC236}">
                <a16:creationId xmlns:a16="http://schemas.microsoft.com/office/drawing/2014/main" id="{20BEFABD-F324-4FAB-9070-4ABF9FDF650E}"/>
              </a:ext>
            </a:extLst>
          </p:cNvPr>
          <p:cNvSpPr>
            <a:spLocks noGrp="1"/>
          </p:cNvSpPr>
          <p:nvPr>
            <p:ph type="subTitle" idx="1"/>
            <p:custDataLst>
              <p:tags r:id="rId6"/>
            </p:custDataLst>
          </p:nvPr>
        </p:nvSpPr>
        <p:spPr/>
        <p:txBody>
          <a:bodyPr/>
          <a:lstStyle/>
          <a:p>
            <a:endParaRPr lang="en-US" dirty="0"/>
          </a:p>
        </p:txBody>
      </p:sp>
      <p:sp>
        <p:nvSpPr>
          <p:cNvPr id="4" name="Title">
            <a:extLst>
              <a:ext uri="{FF2B5EF4-FFF2-40B4-BE49-F238E27FC236}">
                <a16:creationId xmlns:a16="http://schemas.microsoft.com/office/drawing/2014/main" id="{FA5D4630-F7DD-45DE-8B28-13C4C3DDAD21}"/>
              </a:ext>
            </a:extLst>
          </p:cNvPr>
          <p:cNvSpPr>
            <a:spLocks noGrp="1"/>
          </p:cNvSpPr>
          <p:nvPr>
            <p:ph type="title"/>
            <p:custDataLst>
              <p:tags r:id="rId7"/>
            </p:custDataLst>
          </p:nvPr>
        </p:nvSpPr>
        <p:spPr>
          <a:xfrm>
            <a:off x="551941" y="2049805"/>
            <a:ext cx="6683048" cy="1921708"/>
          </a:xfrm>
        </p:spPr>
        <p:txBody>
          <a:bodyPr/>
          <a:lstStyle/>
          <a:p>
            <a:r>
              <a:rPr lang="en-US" dirty="0"/>
              <a:t>Overview of Integration of Hyper-V Server 2016 with failover clustering</a:t>
            </a:r>
          </a:p>
        </p:txBody>
      </p:sp>
    </p:spTree>
    <p:extLst>
      <p:ext uri="{BB962C8B-B14F-4D97-AF65-F5344CB8AC3E}">
        <p14:creationId xmlns:p14="http://schemas.microsoft.com/office/powerpoint/2010/main" val="3095890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DA00DC4-D54B-4105-99C7-86B9FCFCFF1C}"/>
              </a:ext>
            </a:extLst>
          </p:cNvPr>
          <p:cNvGraphicFramePr>
            <a:graphicFrameLocks noChangeAspect="1"/>
          </p:cNvGraphicFramePr>
          <p:nvPr>
            <p:custDataLst>
              <p:tags r:id="rId2"/>
            </p:custDataLst>
            <p:extLst>
              <p:ext uri="{D42A27DB-BD31-4B8C-83A1-F6EECF244321}">
                <p14:modId xmlns:p14="http://schemas.microsoft.com/office/powerpoint/2010/main" val="236892648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788" name="think-cell Slide" r:id="rId12" imgW="186" imgH="179" progId="TCLayout.ActiveDocument.1">
                  <p:embed/>
                </p:oleObj>
              </mc:Choice>
              <mc:Fallback>
                <p:oleObj name="think-cell Slide" r:id="rId12" imgW="186" imgH="179" progId="TCLayout.ActiveDocument.1">
                  <p:embed/>
                  <p:pic>
                    <p:nvPicPr>
                      <p:cNvPr id="8" name="Object 7" hidden="1">
                        <a:extLst>
                          <a:ext uri="{FF2B5EF4-FFF2-40B4-BE49-F238E27FC236}">
                            <a16:creationId xmlns:a16="http://schemas.microsoft.com/office/drawing/2014/main" id="{0DA00DC4-D54B-4105-99C7-86B9FCFCFF1C}"/>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06F860C2-D819-4DC2-9761-7C073C30EC5C}"/>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7" name="Rectangle 6" hidden="1">
            <a:extLst>
              <a:ext uri="{FF2B5EF4-FFF2-40B4-BE49-F238E27FC236}">
                <a16:creationId xmlns:a16="http://schemas.microsoft.com/office/drawing/2014/main" id="{89773A46-7FAB-4E4B-A7B0-98CD03D7D867}"/>
              </a:ext>
            </a:extLst>
          </p:cNvPr>
          <p:cNvSpPr/>
          <p:nvPr>
            <p:custDataLst>
              <p:tags r:id="rId4"/>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9BFFF79E-437C-4A95-88F8-040A71DCC72A}"/>
              </a:ext>
            </a:extLst>
          </p:cNvPr>
          <p:cNvSpPr>
            <a:spLocks noGrp="1"/>
          </p:cNvSpPr>
          <p:nvPr>
            <p:ph type="title"/>
            <p:custDataLst>
              <p:tags r:id="rId5"/>
            </p:custDataLst>
          </p:nvPr>
        </p:nvSpPr>
        <p:spPr>
          <a:xfrm>
            <a:off x="554736" y="1706563"/>
            <a:ext cx="3813048" cy="346249"/>
          </a:xfrm>
        </p:spPr>
        <p:txBody>
          <a:bodyPr vert="horz">
            <a:spAutoFit/>
          </a:bodyPr>
          <a:lstStyle/>
          <a:p>
            <a:r>
              <a:rPr lang="en-US" dirty="0"/>
              <a:t>Agenda</a:t>
            </a:r>
          </a:p>
        </p:txBody>
      </p:sp>
      <p:sp>
        <p:nvSpPr>
          <p:cNvPr id="18" name="1. On-page tracker">
            <a:extLst>
              <a:ext uri="{FF2B5EF4-FFF2-40B4-BE49-F238E27FC236}">
                <a16:creationId xmlns:a16="http://schemas.microsoft.com/office/drawing/2014/main" id="{F68542A4-BED1-4371-BE4F-3A1D84D342C6}"/>
              </a:ext>
            </a:extLst>
          </p:cNvPr>
          <p:cNvSpPr>
            <a:spLocks noGrp="1"/>
          </p:cNvSpPr>
          <p:nvPr>
            <p:ph type="body" sz="quarter" idx="17"/>
            <p:custDataLst>
              <p:tags r:id="rId6"/>
            </p:custDataLst>
          </p:nvPr>
        </p:nvSpPr>
        <p:spPr/>
        <p:txBody>
          <a:bodyPr/>
          <a:lstStyle/>
          <a:p>
            <a:endParaRPr lang="en-US"/>
          </a:p>
        </p:txBody>
      </p:sp>
      <p:sp>
        <p:nvSpPr>
          <p:cNvPr id="6" name="Text Placeholder 2">
            <a:extLst>
              <a:ext uri="{FF2B5EF4-FFF2-40B4-BE49-F238E27FC236}">
                <a16:creationId xmlns:a16="http://schemas.microsoft.com/office/drawing/2014/main" id="{192DB789-515B-4504-BE53-6445F2427687}"/>
              </a:ext>
            </a:extLst>
          </p:cNvPr>
          <p:cNvSpPr>
            <a:spLocks noGrp="1"/>
          </p:cNvSpPr>
          <p:nvPr>
            <p:custDataLst>
              <p:tags r:id="rId7"/>
            </p:custDataLst>
          </p:nvPr>
        </p:nvSpPr>
        <p:spPr bwMode="gray">
          <a:xfrm>
            <a:off x="4978399" y="2614613"/>
            <a:ext cx="6661150" cy="407988"/>
          </a:xfrm>
          <a:prstGeom prst="rect">
            <a:avLst/>
          </a:prstGeom>
          <a:solidFill>
            <a:schemeClr val="accent1"/>
          </a:solidFill>
          <a:ln>
            <a:noFill/>
          </a:ln>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b="1" dirty="0">
                <a:solidFill>
                  <a:schemeClr val="tx2"/>
                </a:solidFill>
              </a:rPr>
              <a:t>Options for making applications and services highly available</a:t>
            </a:r>
          </a:p>
        </p:txBody>
      </p:sp>
      <p:sp>
        <p:nvSpPr>
          <p:cNvPr id="10" name="Text Placeholder 2">
            <a:hlinkClick r:id="rId14" action="ppaction://hlinksldjump"/>
            <a:extLst>
              <a:ext uri="{FF2B5EF4-FFF2-40B4-BE49-F238E27FC236}">
                <a16:creationId xmlns:a16="http://schemas.microsoft.com/office/drawing/2014/main" id="{83B95C7E-B2C4-47EA-A996-F1736673077F}"/>
              </a:ext>
            </a:extLst>
          </p:cNvPr>
          <p:cNvSpPr>
            <a:spLocks noGrp="1"/>
          </p:cNvSpPr>
          <p:nvPr>
            <p:custDataLst>
              <p:tags r:id="rId8"/>
            </p:custDataLst>
          </p:nvPr>
        </p:nvSpPr>
        <p:spPr bwMode="gray">
          <a:xfrm>
            <a:off x="4978400" y="30226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How does a failover cluster work </a:t>
            </a:r>
            <a:r>
              <a:rPr lang="en-US" altLang="en-US"/>
              <a:t>with Hyper-V nodes</a:t>
            </a:r>
            <a:endParaRPr lang="en-US" dirty="0"/>
          </a:p>
        </p:txBody>
      </p:sp>
      <p:sp>
        <p:nvSpPr>
          <p:cNvPr id="15" name="Text Placeholder 2">
            <a:hlinkClick r:id="rId15" action="ppaction://hlinksldjump"/>
            <a:extLst>
              <a:ext uri="{FF2B5EF4-FFF2-40B4-BE49-F238E27FC236}">
                <a16:creationId xmlns:a16="http://schemas.microsoft.com/office/drawing/2014/main" id="{EC13C175-1DAD-4B7A-9C96-7B9E5A30CDA3}"/>
              </a:ext>
            </a:extLst>
          </p:cNvPr>
          <p:cNvSpPr>
            <a:spLocks noGrp="1"/>
          </p:cNvSpPr>
          <p:nvPr>
            <p:custDataLst>
              <p:tags r:id="rId9"/>
            </p:custDataLst>
          </p:nvPr>
        </p:nvSpPr>
        <p:spPr bwMode="gray">
          <a:xfrm>
            <a:off x="4978400" y="34290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Failover clustering with Windows Server 2016 </a:t>
            </a:r>
            <a:r>
              <a:rPr lang="en-US" altLang="en-US"/>
              <a:t>Hyper-V features</a:t>
            </a:r>
            <a:endParaRPr lang="en-US" dirty="0"/>
          </a:p>
        </p:txBody>
      </p:sp>
      <p:sp>
        <p:nvSpPr>
          <p:cNvPr id="22" name="Text Placeholder 2">
            <a:hlinkClick r:id="rId16" action="ppaction://hlinksldjump"/>
            <a:extLst>
              <a:ext uri="{FF2B5EF4-FFF2-40B4-BE49-F238E27FC236}">
                <a16:creationId xmlns:a16="http://schemas.microsoft.com/office/drawing/2014/main" id="{2A60CE87-A86B-4B8F-9FE0-86D923E5600C}"/>
              </a:ext>
            </a:extLst>
          </p:cNvPr>
          <p:cNvSpPr>
            <a:spLocks noGrp="1"/>
          </p:cNvSpPr>
          <p:nvPr>
            <p:custDataLst>
              <p:tags r:id="rId10"/>
            </p:custDataLst>
          </p:nvPr>
        </p:nvSpPr>
        <p:spPr bwMode="gray">
          <a:xfrm>
            <a:off x="4978400" y="3835400"/>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Best practices for implementing HA in a </a:t>
            </a:r>
            <a:r>
              <a:rPr lang="en-US" altLang="en-US"/>
              <a:t>virtual environment</a:t>
            </a:r>
            <a:endParaRPr lang="en-US" dirty="0"/>
          </a:p>
        </p:txBody>
      </p:sp>
    </p:spTree>
    <p:extLst>
      <p:ext uri="{BB962C8B-B14F-4D97-AF65-F5344CB8AC3E}">
        <p14:creationId xmlns:p14="http://schemas.microsoft.com/office/powerpoint/2010/main" val="1574601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70DC4E27-6F9C-41E9-9B1F-42C96E80B708}"/>
              </a:ext>
            </a:extLst>
          </p:cNvPr>
          <p:cNvGraphicFramePr>
            <a:graphicFrameLocks noChangeAspect="1"/>
          </p:cNvGraphicFramePr>
          <p:nvPr>
            <p:custDataLst>
              <p:tags r:id="rId2"/>
            </p:custDataLst>
            <p:extLst>
              <p:ext uri="{D42A27DB-BD31-4B8C-83A1-F6EECF244321}">
                <p14:modId xmlns:p14="http://schemas.microsoft.com/office/powerpoint/2010/main" val="298959361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7046"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9D7CFF42-D9A6-4D81-8003-CB097B1C4ED1}"/>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E7284D8D-6F8D-41B8-BAF3-8A2A36A92E4E}"/>
              </a:ext>
            </a:extLst>
          </p:cNvPr>
          <p:cNvSpPr>
            <a:spLocks noGrp="1"/>
          </p:cNvSpPr>
          <p:nvPr>
            <p:ph type="title"/>
          </p:nvPr>
        </p:nvSpPr>
        <p:spPr>
          <a:xfrm>
            <a:off x="554736" y="391110"/>
            <a:ext cx="10418064" cy="694944"/>
          </a:xfrm>
        </p:spPr>
        <p:txBody>
          <a:bodyPr/>
          <a:lstStyle/>
          <a:p>
            <a:r>
              <a:rPr lang="en-US" dirty="0"/>
              <a:t>Options for making applications and services highly available</a:t>
            </a:r>
          </a:p>
        </p:txBody>
      </p:sp>
      <p:sp>
        <p:nvSpPr>
          <p:cNvPr id="3" name="Text Placeholder 2">
            <a:extLst>
              <a:ext uri="{FF2B5EF4-FFF2-40B4-BE49-F238E27FC236}">
                <a16:creationId xmlns:a16="http://schemas.microsoft.com/office/drawing/2014/main" id="{041B3655-D282-437E-9FE7-312B2DB365A8}"/>
              </a:ext>
            </a:extLst>
          </p:cNvPr>
          <p:cNvSpPr>
            <a:spLocks noGrp="1"/>
          </p:cNvSpPr>
          <p:nvPr>
            <p:ph type="body" sz="quarter" idx="17"/>
          </p:nvPr>
        </p:nvSpPr>
        <p:spPr/>
        <p:txBody>
          <a:bodyPr/>
          <a:lstStyle/>
          <a:p>
            <a:endParaRPr lang="en-US"/>
          </a:p>
        </p:txBody>
      </p:sp>
      <p:graphicFrame>
        <p:nvGraphicFramePr>
          <p:cNvPr id="8" name="Table 8">
            <a:extLst>
              <a:ext uri="{FF2B5EF4-FFF2-40B4-BE49-F238E27FC236}">
                <a16:creationId xmlns:a16="http://schemas.microsoft.com/office/drawing/2014/main" id="{A8019ADE-9ACC-47CE-8FA9-BA63A247C2C2}"/>
              </a:ext>
            </a:extLst>
          </p:cNvPr>
          <p:cNvGraphicFramePr>
            <a:graphicFrameLocks noGrp="1"/>
          </p:cNvGraphicFramePr>
          <p:nvPr>
            <p:extLst>
              <p:ext uri="{D42A27DB-BD31-4B8C-83A1-F6EECF244321}">
                <p14:modId xmlns:p14="http://schemas.microsoft.com/office/powerpoint/2010/main" val="3941189338"/>
              </p:ext>
            </p:extLst>
          </p:nvPr>
        </p:nvGraphicFramePr>
        <p:xfrm>
          <a:off x="1390315" y="1714276"/>
          <a:ext cx="9165390" cy="3114040"/>
        </p:xfrm>
        <a:graphic>
          <a:graphicData uri="http://schemas.openxmlformats.org/drawingml/2006/table">
            <a:tbl>
              <a:tblPr firstRow="1" bandRow="1">
                <a:tableStyleId>{5C22544A-7EE6-4342-B048-85BDC9FD1C3A}</a:tableStyleId>
              </a:tblPr>
              <a:tblGrid>
                <a:gridCol w="4582695">
                  <a:extLst>
                    <a:ext uri="{9D8B030D-6E8A-4147-A177-3AD203B41FA5}">
                      <a16:colId xmlns:a16="http://schemas.microsoft.com/office/drawing/2014/main" val="779507435"/>
                    </a:ext>
                  </a:extLst>
                </a:gridCol>
                <a:gridCol w="4582695">
                  <a:extLst>
                    <a:ext uri="{9D8B030D-6E8A-4147-A177-3AD203B41FA5}">
                      <a16:colId xmlns:a16="http://schemas.microsoft.com/office/drawing/2014/main" val="334026724"/>
                    </a:ext>
                  </a:extLst>
                </a:gridCol>
              </a:tblGrid>
              <a:tr h="370840">
                <a:tc>
                  <a:txBody>
                    <a:bodyPr/>
                    <a:lstStyle/>
                    <a:p>
                      <a:r>
                        <a:rPr lang="en-US" dirty="0"/>
                        <a:t>HA options</a:t>
                      </a:r>
                    </a:p>
                  </a:txBody>
                  <a:tcPr/>
                </a:tc>
                <a:tc>
                  <a:txBody>
                    <a:bodyPr/>
                    <a:lstStyle/>
                    <a:p>
                      <a:r>
                        <a:rPr lang="en-US" dirty="0"/>
                        <a:t>Description</a:t>
                      </a:r>
                    </a:p>
                  </a:txBody>
                  <a:tcPr/>
                </a:tc>
                <a:extLst>
                  <a:ext uri="{0D108BD9-81ED-4DB2-BD59-A6C34878D82A}">
                    <a16:rowId xmlns:a16="http://schemas.microsoft.com/office/drawing/2014/main" val="3562591622"/>
                  </a:ext>
                </a:extLst>
              </a:tr>
              <a:tr h="370840">
                <a:tc>
                  <a:txBody>
                    <a:bodyPr/>
                    <a:lstStyle/>
                    <a:p>
                      <a:r>
                        <a:rPr lang="en-US" dirty="0"/>
                        <a:t>Host clustering</a:t>
                      </a:r>
                    </a:p>
                  </a:txBody>
                  <a:tcPr/>
                </a:tc>
                <a:tc>
                  <a:txBody>
                    <a:bodyPr/>
                    <a:lstStyle/>
                    <a:p>
                      <a:r>
                        <a:rPr lang="en-US" dirty="0"/>
                        <a:t>VMs are highly available</a:t>
                      </a:r>
                    </a:p>
                    <a:p>
                      <a:r>
                        <a:rPr lang="en-US" dirty="0"/>
                        <a:t>Does not require VM Operating system and application to be cluster-aware</a:t>
                      </a:r>
                    </a:p>
                  </a:txBody>
                  <a:tcPr/>
                </a:tc>
                <a:extLst>
                  <a:ext uri="{0D108BD9-81ED-4DB2-BD59-A6C34878D82A}">
                    <a16:rowId xmlns:a16="http://schemas.microsoft.com/office/drawing/2014/main" val="1881665041"/>
                  </a:ext>
                </a:extLst>
              </a:tr>
              <a:tr h="370840">
                <a:tc>
                  <a:txBody>
                    <a:bodyPr/>
                    <a:lstStyle/>
                    <a:p>
                      <a:r>
                        <a:rPr lang="en-US" dirty="0"/>
                        <a:t>Guest clustering</a:t>
                      </a:r>
                    </a:p>
                  </a:txBody>
                  <a:tcPr/>
                </a:tc>
                <a:tc>
                  <a:txBody>
                    <a:bodyPr/>
                    <a:lstStyle/>
                    <a:p>
                      <a:r>
                        <a:rPr lang="en-US" dirty="0"/>
                        <a:t>VM are failover cluster nodes</a:t>
                      </a:r>
                    </a:p>
                    <a:p>
                      <a:r>
                        <a:rPr lang="en-US" dirty="0"/>
                        <a:t>VM applications must be cluster aware</a:t>
                      </a:r>
                    </a:p>
                    <a:p>
                      <a:r>
                        <a:rPr lang="en-US" dirty="0"/>
                        <a:t>Requires iSCSI or virtual </a:t>
                      </a:r>
                      <a:r>
                        <a:rPr lang="en-US" dirty="0" err="1"/>
                        <a:t>Fibre</a:t>
                      </a:r>
                      <a:r>
                        <a:rPr lang="en-US" dirty="0"/>
                        <a:t> channel interface for shared storage connections</a:t>
                      </a:r>
                    </a:p>
                  </a:txBody>
                  <a:tcPr/>
                </a:tc>
                <a:extLst>
                  <a:ext uri="{0D108BD9-81ED-4DB2-BD59-A6C34878D82A}">
                    <a16:rowId xmlns:a16="http://schemas.microsoft.com/office/drawing/2014/main" val="1555258093"/>
                  </a:ext>
                </a:extLst>
              </a:tr>
              <a:tr h="370840">
                <a:tc>
                  <a:txBody>
                    <a:bodyPr/>
                    <a:lstStyle/>
                    <a:p>
                      <a:r>
                        <a:rPr lang="en-US" dirty="0"/>
                        <a:t>NLB</a:t>
                      </a:r>
                    </a:p>
                  </a:txBody>
                  <a:tcPr/>
                </a:tc>
                <a:tc>
                  <a:txBody>
                    <a:bodyPr/>
                    <a:lstStyle/>
                    <a:p>
                      <a:r>
                        <a:rPr lang="en-US" dirty="0"/>
                        <a:t>VM are NLB cluster nodes</a:t>
                      </a:r>
                    </a:p>
                    <a:p>
                      <a:r>
                        <a:rPr lang="en-US" dirty="0"/>
                        <a:t>Use for web-based applications</a:t>
                      </a:r>
                    </a:p>
                  </a:txBody>
                  <a:tcPr/>
                </a:tc>
                <a:extLst>
                  <a:ext uri="{0D108BD9-81ED-4DB2-BD59-A6C34878D82A}">
                    <a16:rowId xmlns:a16="http://schemas.microsoft.com/office/drawing/2014/main" val="3373273150"/>
                  </a:ext>
                </a:extLst>
              </a:tr>
            </a:tbl>
          </a:graphicData>
        </a:graphic>
      </p:graphicFrame>
    </p:spTree>
    <p:extLst>
      <p:ext uri="{BB962C8B-B14F-4D97-AF65-F5344CB8AC3E}">
        <p14:creationId xmlns:p14="http://schemas.microsoft.com/office/powerpoint/2010/main" val="587786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DA00DC4-D54B-4105-99C7-86B9FCFCFF1C}"/>
              </a:ext>
            </a:extLst>
          </p:cNvPr>
          <p:cNvGraphicFramePr>
            <a:graphicFrameLocks noChangeAspect="1"/>
          </p:cNvGraphicFramePr>
          <p:nvPr>
            <p:custDataLst>
              <p:tags r:id="rId2"/>
            </p:custDataLst>
            <p:extLst>
              <p:ext uri="{D42A27DB-BD31-4B8C-83A1-F6EECF244321}">
                <p14:modId xmlns:p14="http://schemas.microsoft.com/office/powerpoint/2010/main" val="90060336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2836" name="think-cell Slide" r:id="rId12" imgW="186" imgH="179" progId="TCLayout.ActiveDocument.1">
                  <p:embed/>
                </p:oleObj>
              </mc:Choice>
              <mc:Fallback>
                <p:oleObj name="think-cell Slide" r:id="rId12" imgW="186" imgH="179" progId="TCLayout.ActiveDocument.1">
                  <p:embed/>
                  <p:pic>
                    <p:nvPicPr>
                      <p:cNvPr id="8" name="Object 7" hidden="1">
                        <a:extLst>
                          <a:ext uri="{FF2B5EF4-FFF2-40B4-BE49-F238E27FC236}">
                            <a16:creationId xmlns:a16="http://schemas.microsoft.com/office/drawing/2014/main" id="{0DA00DC4-D54B-4105-99C7-86B9FCFCFF1C}"/>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F731A480-28B5-49FA-8D72-CDE6B30B143D}"/>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7" name="Rectangle 6" hidden="1">
            <a:extLst>
              <a:ext uri="{FF2B5EF4-FFF2-40B4-BE49-F238E27FC236}">
                <a16:creationId xmlns:a16="http://schemas.microsoft.com/office/drawing/2014/main" id="{89773A46-7FAB-4E4B-A7B0-98CD03D7D867}"/>
              </a:ext>
            </a:extLst>
          </p:cNvPr>
          <p:cNvSpPr/>
          <p:nvPr>
            <p:custDataLst>
              <p:tags r:id="rId4"/>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b="1"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9BFFF79E-437C-4A95-88F8-040A71DCC72A}"/>
              </a:ext>
            </a:extLst>
          </p:cNvPr>
          <p:cNvSpPr>
            <a:spLocks noGrp="1"/>
          </p:cNvSpPr>
          <p:nvPr>
            <p:ph type="title"/>
            <p:custDataLst>
              <p:tags r:id="rId5"/>
            </p:custDataLst>
          </p:nvPr>
        </p:nvSpPr>
        <p:spPr>
          <a:xfrm>
            <a:off x="554736" y="1706563"/>
            <a:ext cx="3813048" cy="346249"/>
          </a:xfrm>
        </p:spPr>
        <p:txBody>
          <a:bodyPr vert="horz">
            <a:spAutoFit/>
          </a:bodyPr>
          <a:lstStyle/>
          <a:p>
            <a:r>
              <a:rPr lang="en-US" dirty="0"/>
              <a:t>Agenda</a:t>
            </a:r>
          </a:p>
        </p:txBody>
      </p:sp>
      <p:sp>
        <p:nvSpPr>
          <p:cNvPr id="18" name="1. On-page tracker">
            <a:extLst>
              <a:ext uri="{FF2B5EF4-FFF2-40B4-BE49-F238E27FC236}">
                <a16:creationId xmlns:a16="http://schemas.microsoft.com/office/drawing/2014/main" id="{F68542A4-BED1-4371-BE4F-3A1D84D342C6}"/>
              </a:ext>
            </a:extLst>
          </p:cNvPr>
          <p:cNvSpPr>
            <a:spLocks noGrp="1"/>
          </p:cNvSpPr>
          <p:nvPr>
            <p:ph type="body" sz="quarter" idx="17"/>
            <p:custDataLst>
              <p:tags r:id="rId6"/>
            </p:custDataLst>
          </p:nvPr>
        </p:nvSpPr>
        <p:spPr/>
        <p:txBody>
          <a:bodyPr/>
          <a:lstStyle/>
          <a:p>
            <a:endParaRPr lang="en-US"/>
          </a:p>
        </p:txBody>
      </p:sp>
      <p:sp>
        <p:nvSpPr>
          <p:cNvPr id="13" name="Text Placeholder 2">
            <a:hlinkClick r:id="rId14" action="ppaction://hlinksldjump"/>
            <a:extLst>
              <a:ext uri="{FF2B5EF4-FFF2-40B4-BE49-F238E27FC236}">
                <a16:creationId xmlns:a16="http://schemas.microsoft.com/office/drawing/2014/main" id="{219828B5-8D5E-45D6-B873-E23D507CD3B1}"/>
              </a:ext>
            </a:extLst>
          </p:cNvPr>
          <p:cNvSpPr>
            <a:spLocks noGrp="1"/>
          </p:cNvSpPr>
          <p:nvPr>
            <p:custDataLst>
              <p:tags r:id="rId7"/>
            </p:custDataLst>
          </p:nvPr>
        </p:nvSpPr>
        <p:spPr bwMode="gray">
          <a:xfrm>
            <a:off x="4978399" y="2614613"/>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dirty="0"/>
              <a:t>Options for making applications and services </a:t>
            </a:r>
            <a:r>
              <a:rPr lang="en-US"/>
              <a:t>highly available</a:t>
            </a:r>
            <a:endParaRPr lang="en-US" dirty="0"/>
          </a:p>
        </p:txBody>
      </p:sp>
      <p:sp>
        <p:nvSpPr>
          <p:cNvPr id="10" name="Text Placeholder 2">
            <a:extLst>
              <a:ext uri="{FF2B5EF4-FFF2-40B4-BE49-F238E27FC236}">
                <a16:creationId xmlns:a16="http://schemas.microsoft.com/office/drawing/2014/main" id="{E0AC5BD1-403F-D340-A4EA-159E4D097915}"/>
              </a:ext>
            </a:extLst>
          </p:cNvPr>
          <p:cNvSpPr>
            <a:spLocks noGrp="1"/>
          </p:cNvSpPr>
          <p:nvPr>
            <p:custDataLst>
              <p:tags r:id="rId8"/>
            </p:custDataLst>
          </p:nvPr>
        </p:nvSpPr>
        <p:spPr bwMode="gray">
          <a:xfrm>
            <a:off x="4978400" y="3022600"/>
            <a:ext cx="6661150" cy="406400"/>
          </a:xfrm>
          <a:prstGeom prst="rect">
            <a:avLst/>
          </a:prstGeom>
          <a:solidFill>
            <a:schemeClr val="accent1"/>
          </a:solidFill>
          <a:ln>
            <a:noFill/>
          </a:ln>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b="1" dirty="0">
                <a:solidFill>
                  <a:schemeClr val="tx2"/>
                </a:solidFill>
              </a:rPr>
              <a:t>How does a failover cluster work with Hyper-V nodes</a:t>
            </a:r>
            <a:endParaRPr lang="en-US" b="1" dirty="0">
              <a:solidFill>
                <a:schemeClr val="tx2"/>
              </a:solidFill>
            </a:endParaRPr>
          </a:p>
        </p:txBody>
      </p:sp>
      <p:sp>
        <p:nvSpPr>
          <p:cNvPr id="14" name="Text Placeholder 2">
            <a:hlinkClick r:id="rId15" action="ppaction://hlinksldjump"/>
            <a:extLst>
              <a:ext uri="{FF2B5EF4-FFF2-40B4-BE49-F238E27FC236}">
                <a16:creationId xmlns:a16="http://schemas.microsoft.com/office/drawing/2014/main" id="{4E8FFE5B-EA34-4EF6-BBDB-7FFFA138272F}"/>
              </a:ext>
            </a:extLst>
          </p:cNvPr>
          <p:cNvSpPr>
            <a:spLocks noGrp="1"/>
          </p:cNvSpPr>
          <p:nvPr>
            <p:custDataLst>
              <p:tags r:id="rId9"/>
            </p:custDataLst>
          </p:nvPr>
        </p:nvSpPr>
        <p:spPr bwMode="gray">
          <a:xfrm>
            <a:off x="4978400" y="34290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Failover clustering with Windows Server 2016 Hyper-V features</a:t>
            </a:r>
            <a:endParaRPr lang="en-US" dirty="0"/>
          </a:p>
        </p:txBody>
      </p:sp>
      <p:sp>
        <p:nvSpPr>
          <p:cNvPr id="21" name="Text Placeholder 2">
            <a:hlinkClick r:id="rId16" action="ppaction://hlinksldjump"/>
            <a:extLst>
              <a:ext uri="{FF2B5EF4-FFF2-40B4-BE49-F238E27FC236}">
                <a16:creationId xmlns:a16="http://schemas.microsoft.com/office/drawing/2014/main" id="{E91C7C93-1498-44BA-B74F-8B27EED9A5D5}"/>
              </a:ext>
            </a:extLst>
          </p:cNvPr>
          <p:cNvSpPr>
            <a:spLocks noGrp="1"/>
          </p:cNvSpPr>
          <p:nvPr>
            <p:custDataLst>
              <p:tags r:id="rId10"/>
            </p:custDataLst>
          </p:nvPr>
        </p:nvSpPr>
        <p:spPr bwMode="gray">
          <a:xfrm>
            <a:off x="4978400" y="3835400"/>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Best practices for implementing HA in a </a:t>
            </a:r>
            <a:r>
              <a:rPr lang="en-US" altLang="en-US"/>
              <a:t>virtual environment</a:t>
            </a:r>
            <a:endParaRPr lang="en-US" dirty="0"/>
          </a:p>
        </p:txBody>
      </p:sp>
    </p:spTree>
    <p:extLst>
      <p:ext uri="{BB962C8B-B14F-4D97-AF65-F5344CB8AC3E}">
        <p14:creationId xmlns:p14="http://schemas.microsoft.com/office/powerpoint/2010/main" val="497982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441B1-A487-428F-8B39-114F887922D9}"/>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82C3A524-EEC1-4BCC-8130-8FE1C0A96863}"/>
              </a:ext>
            </a:extLst>
          </p:cNvPr>
          <p:cNvSpPr>
            <a:spLocks noGrp="1"/>
          </p:cNvSpPr>
          <p:nvPr>
            <p:ph type="body" sz="quarter" idx="17"/>
          </p:nvPr>
        </p:nvSpPr>
        <p:spPr/>
        <p:txBody>
          <a:bodyPr/>
          <a:lstStyle/>
          <a:p>
            <a:endParaRPr lang="en-US"/>
          </a:p>
        </p:txBody>
      </p:sp>
    </p:spTree>
    <p:extLst>
      <p:ext uri="{BB962C8B-B14F-4D97-AF65-F5344CB8AC3E}">
        <p14:creationId xmlns:p14="http://schemas.microsoft.com/office/powerpoint/2010/main" val="1630088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DA00DC4-D54B-4105-99C7-86B9FCFCFF1C}"/>
              </a:ext>
            </a:extLst>
          </p:cNvPr>
          <p:cNvGraphicFramePr>
            <a:graphicFrameLocks noChangeAspect="1"/>
          </p:cNvGraphicFramePr>
          <p:nvPr>
            <p:custDataLst>
              <p:tags r:id="rId2"/>
            </p:custDataLst>
            <p:extLst>
              <p:ext uri="{D42A27DB-BD31-4B8C-83A1-F6EECF244321}">
                <p14:modId xmlns:p14="http://schemas.microsoft.com/office/powerpoint/2010/main" val="32510876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8067" name="think-cell Slide" r:id="rId12" imgW="186" imgH="179" progId="TCLayout.ActiveDocument.1">
                  <p:embed/>
                </p:oleObj>
              </mc:Choice>
              <mc:Fallback>
                <p:oleObj name="think-cell Slide" r:id="rId12" imgW="186" imgH="179" progId="TCLayout.ActiveDocument.1">
                  <p:embed/>
                  <p:pic>
                    <p:nvPicPr>
                      <p:cNvPr id="8" name="Object 7" hidden="1">
                        <a:extLst>
                          <a:ext uri="{FF2B5EF4-FFF2-40B4-BE49-F238E27FC236}">
                            <a16:creationId xmlns:a16="http://schemas.microsoft.com/office/drawing/2014/main" id="{0DA00DC4-D54B-4105-99C7-86B9FCFCFF1C}"/>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F731A480-28B5-49FA-8D72-CDE6B30B143D}"/>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7" name="Rectangle 6" hidden="1">
            <a:extLst>
              <a:ext uri="{FF2B5EF4-FFF2-40B4-BE49-F238E27FC236}">
                <a16:creationId xmlns:a16="http://schemas.microsoft.com/office/drawing/2014/main" id="{89773A46-7FAB-4E4B-A7B0-98CD03D7D867}"/>
              </a:ext>
            </a:extLst>
          </p:cNvPr>
          <p:cNvSpPr/>
          <p:nvPr>
            <p:custDataLst>
              <p:tags r:id="rId4"/>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b="1"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9BFFF79E-437C-4A95-88F8-040A71DCC72A}"/>
              </a:ext>
            </a:extLst>
          </p:cNvPr>
          <p:cNvSpPr>
            <a:spLocks noGrp="1"/>
          </p:cNvSpPr>
          <p:nvPr>
            <p:ph type="title"/>
            <p:custDataLst>
              <p:tags r:id="rId5"/>
            </p:custDataLst>
          </p:nvPr>
        </p:nvSpPr>
        <p:spPr>
          <a:xfrm>
            <a:off x="554736" y="1706563"/>
            <a:ext cx="3813048" cy="346249"/>
          </a:xfrm>
        </p:spPr>
        <p:txBody>
          <a:bodyPr vert="horz">
            <a:spAutoFit/>
          </a:bodyPr>
          <a:lstStyle/>
          <a:p>
            <a:r>
              <a:rPr lang="en-US" dirty="0"/>
              <a:t>Agenda</a:t>
            </a:r>
          </a:p>
        </p:txBody>
      </p:sp>
      <p:sp>
        <p:nvSpPr>
          <p:cNvPr id="18" name="1. On-page tracker">
            <a:extLst>
              <a:ext uri="{FF2B5EF4-FFF2-40B4-BE49-F238E27FC236}">
                <a16:creationId xmlns:a16="http://schemas.microsoft.com/office/drawing/2014/main" id="{F68542A4-BED1-4371-BE4F-3A1D84D342C6}"/>
              </a:ext>
            </a:extLst>
          </p:cNvPr>
          <p:cNvSpPr>
            <a:spLocks noGrp="1"/>
          </p:cNvSpPr>
          <p:nvPr>
            <p:ph type="body" sz="quarter" idx="17"/>
            <p:custDataLst>
              <p:tags r:id="rId6"/>
            </p:custDataLst>
          </p:nvPr>
        </p:nvSpPr>
        <p:spPr/>
        <p:txBody>
          <a:bodyPr/>
          <a:lstStyle/>
          <a:p>
            <a:endParaRPr lang="en-US"/>
          </a:p>
        </p:txBody>
      </p:sp>
      <p:sp>
        <p:nvSpPr>
          <p:cNvPr id="13" name="Text Placeholder 2">
            <a:hlinkClick r:id="rId14" action="ppaction://hlinksldjump"/>
            <a:extLst>
              <a:ext uri="{FF2B5EF4-FFF2-40B4-BE49-F238E27FC236}">
                <a16:creationId xmlns:a16="http://schemas.microsoft.com/office/drawing/2014/main" id="{219828B5-8D5E-45D6-B873-E23D507CD3B1}"/>
              </a:ext>
            </a:extLst>
          </p:cNvPr>
          <p:cNvSpPr>
            <a:spLocks noGrp="1"/>
          </p:cNvSpPr>
          <p:nvPr>
            <p:custDataLst>
              <p:tags r:id="rId7"/>
            </p:custDataLst>
          </p:nvPr>
        </p:nvSpPr>
        <p:spPr bwMode="gray">
          <a:xfrm>
            <a:off x="4978399" y="2614613"/>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dirty="0"/>
              <a:t>Options for making applications and services </a:t>
            </a:r>
            <a:r>
              <a:rPr lang="en-US"/>
              <a:t>highly available</a:t>
            </a:r>
            <a:endParaRPr lang="en-US" dirty="0"/>
          </a:p>
        </p:txBody>
      </p:sp>
      <p:sp>
        <p:nvSpPr>
          <p:cNvPr id="10" name="Text Placeholder 2">
            <a:hlinkClick r:id="rId15" action="ppaction://hlinksldjump"/>
            <a:extLst>
              <a:ext uri="{FF2B5EF4-FFF2-40B4-BE49-F238E27FC236}">
                <a16:creationId xmlns:a16="http://schemas.microsoft.com/office/drawing/2014/main" id="{E0AC5BD1-403F-D340-A4EA-159E4D097915}"/>
              </a:ext>
            </a:extLst>
          </p:cNvPr>
          <p:cNvSpPr>
            <a:spLocks noGrp="1"/>
          </p:cNvSpPr>
          <p:nvPr>
            <p:custDataLst>
              <p:tags r:id="rId8"/>
            </p:custDataLst>
          </p:nvPr>
        </p:nvSpPr>
        <p:spPr bwMode="gray">
          <a:xfrm>
            <a:off x="4978400" y="30226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How does a failover cluster work with Hyper-V nodes</a:t>
            </a:r>
            <a:endParaRPr lang="en-US" dirty="0"/>
          </a:p>
        </p:txBody>
      </p:sp>
      <p:sp>
        <p:nvSpPr>
          <p:cNvPr id="15" name="Text Placeholder 2">
            <a:extLst>
              <a:ext uri="{FF2B5EF4-FFF2-40B4-BE49-F238E27FC236}">
                <a16:creationId xmlns:a16="http://schemas.microsoft.com/office/drawing/2014/main" id="{4FE34259-7322-48C9-9BAB-B6FBBA4B97D0}"/>
              </a:ext>
            </a:extLst>
          </p:cNvPr>
          <p:cNvSpPr>
            <a:spLocks noGrp="1"/>
          </p:cNvSpPr>
          <p:nvPr>
            <p:custDataLst>
              <p:tags r:id="rId9"/>
            </p:custDataLst>
          </p:nvPr>
        </p:nvSpPr>
        <p:spPr bwMode="gray">
          <a:xfrm>
            <a:off x="4978400" y="3429000"/>
            <a:ext cx="6661150" cy="406400"/>
          </a:xfrm>
          <a:prstGeom prst="rect">
            <a:avLst/>
          </a:prstGeom>
          <a:solidFill>
            <a:schemeClr val="accent1"/>
          </a:solidFill>
          <a:ln>
            <a:noFill/>
          </a:ln>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b="1" dirty="0">
                <a:solidFill>
                  <a:schemeClr val="tx2"/>
                </a:solidFill>
              </a:rPr>
              <a:t>Failover clustering with Windows Server 2016 Hyper-V features</a:t>
            </a:r>
            <a:endParaRPr lang="en-US" b="1" dirty="0">
              <a:solidFill>
                <a:schemeClr val="tx2"/>
              </a:solidFill>
            </a:endParaRPr>
          </a:p>
        </p:txBody>
      </p:sp>
      <p:sp>
        <p:nvSpPr>
          <p:cNvPr id="16" name="Text Placeholder 2">
            <a:hlinkClick r:id="rId16" action="ppaction://hlinksldjump"/>
            <a:extLst>
              <a:ext uri="{FF2B5EF4-FFF2-40B4-BE49-F238E27FC236}">
                <a16:creationId xmlns:a16="http://schemas.microsoft.com/office/drawing/2014/main" id="{88E209B5-2634-4787-951C-54B89484EB43}"/>
              </a:ext>
            </a:extLst>
          </p:cNvPr>
          <p:cNvSpPr>
            <a:spLocks noGrp="1"/>
          </p:cNvSpPr>
          <p:nvPr>
            <p:custDataLst>
              <p:tags r:id="rId10"/>
            </p:custDataLst>
          </p:nvPr>
        </p:nvSpPr>
        <p:spPr bwMode="gray">
          <a:xfrm>
            <a:off x="4978400" y="3835400"/>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Best practices for implementing HA in a virtual environment</a:t>
            </a:r>
            <a:endParaRPr lang="en-US" dirty="0"/>
          </a:p>
        </p:txBody>
      </p:sp>
    </p:spTree>
    <p:extLst>
      <p:ext uri="{BB962C8B-B14F-4D97-AF65-F5344CB8AC3E}">
        <p14:creationId xmlns:p14="http://schemas.microsoft.com/office/powerpoint/2010/main" val="1256397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E5C8B96F-A88D-4DCD-852E-D9EE7FF2FD47}"/>
              </a:ext>
            </a:extLst>
          </p:cNvPr>
          <p:cNvGraphicFramePr>
            <a:graphicFrameLocks noChangeAspect="1"/>
          </p:cNvGraphicFramePr>
          <p:nvPr>
            <p:custDataLst>
              <p:tags r:id="rId2"/>
            </p:custDataLst>
            <p:extLst>
              <p:ext uri="{D42A27DB-BD31-4B8C-83A1-F6EECF244321}">
                <p14:modId xmlns:p14="http://schemas.microsoft.com/office/powerpoint/2010/main" val="323421925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1141"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AF888EDF-8355-4AC5-9645-B3889877D7DA}"/>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9CF4BE37-8951-4EFC-A812-0CA35943553C}"/>
              </a:ext>
            </a:extLst>
          </p:cNvPr>
          <p:cNvSpPr>
            <a:spLocks noGrp="1"/>
          </p:cNvSpPr>
          <p:nvPr>
            <p:ph type="title"/>
          </p:nvPr>
        </p:nvSpPr>
        <p:spPr>
          <a:xfrm>
            <a:off x="554736" y="503405"/>
            <a:ext cx="10706822" cy="694944"/>
          </a:xfrm>
        </p:spPr>
        <p:txBody>
          <a:bodyPr/>
          <a:lstStyle/>
          <a:p>
            <a:r>
              <a:rPr lang="en-US" b="0" dirty="0"/>
              <a:t>Failover clustering with Windows Server 2016 Hyper-V features</a:t>
            </a:r>
            <a:endParaRPr lang="en-US" dirty="0"/>
          </a:p>
        </p:txBody>
      </p:sp>
      <p:sp>
        <p:nvSpPr>
          <p:cNvPr id="3" name="Text Placeholder 2">
            <a:extLst>
              <a:ext uri="{FF2B5EF4-FFF2-40B4-BE49-F238E27FC236}">
                <a16:creationId xmlns:a16="http://schemas.microsoft.com/office/drawing/2014/main" id="{1488B0CE-0BBE-4504-B381-E2102EB68EA4}"/>
              </a:ext>
            </a:extLst>
          </p:cNvPr>
          <p:cNvSpPr>
            <a:spLocks noGrp="1"/>
          </p:cNvSpPr>
          <p:nvPr>
            <p:ph type="body" sz="quarter" idx="17"/>
          </p:nvPr>
        </p:nvSpPr>
        <p:spPr/>
        <p:txBody>
          <a:bodyPr/>
          <a:lstStyle/>
          <a:p>
            <a:endParaRPr lang="en-US"/>
          </a:p>
        </p:txBody>
      </p:sp>
      <p:sp>
        <p:nvSpPr>
          <p:cNvPr id="6" name="Rectangle 5">
            <a:extLst>
              <a:ext uri="{FF2B5EF4-FFF2-40B4-BE49-F238E27FC236}">
                <a16:creationId xmlns:a16="http://schemas.microsoft.com/office/drawing/2014/main" id="{B66507E2-C591-497A-B0DB-4A98499B49BC}"/>
              </a:ext>
            </a:extLst>
          </p:cNvPr>
          <p:cNvSpPr/>
          <p:nvPr/>
        </p:nvSpPr>
        <p:spPr>
          <a:xfrm>
            <a:off x="401052" y="1198349"/>
            <a:ext cx="11239259" cy="5078313"/>
          </a:xfrm>
          <a:prstGeom prst="rect">
            <a:avLst/>
          </a:prstGeom>
        </p:spPr>
        <p:txBody>
          <a:bodyPr wrap="square">
            <a:spAutoFit/>
          </a:bodyPr>
          <a:lstStyle/>
          <a:p>
            <a:r>
              <a:rPr lang="en-US" dirty="0">
                <a:latin typeface="Segoe" panose="020B0604020202020204" charset="0"/>
              </a:rPr>
              <a:t>Hyper-V with failover clustering with some updated features and improvements in the following areas:</a:t>
            </a:r>
          </a:p>
          <a:p>
            <a:pPr marL="285750" indent="-285750">
              <a:buFont typeface="Arial" panose="020B0604020202020204" pitchFamily="34" charset="0"/>
              <a:buChar char="•"/>
            </a:pPr>
            <a:r>
              <a:rPr lang="en-US" dirty="0"/>
              <a:t>Maximum node and VM supported. Failover clustering supports up to 64 nodes and 8,000 VMs per cluster (and 1024 VMs per node).</a:t>
            </a:r>
          </a:p>
          <a:p>
            <a:pPr marL="285750" indent="-285750">
              <a:buFont typeface="Arial" panose="020B0604020202020204" pitchFamily="34" charset="0"/>
              <a:buChar char="•"/>
            </a:pPr>
            <a:r>
              <a:rPr lang="en-US" dirty="0"/>
              <a:t>File share storage. Windows Server 2012 introduced the possibility of storing VMs on Server Message Block (SMB) file shares in a file server cluster. This is a way to provide shared storage that is accessible by multiple clusters, by providing the ability to move VMs between clusters without moving the storage. To enable this feature, deploy a file server cluster role and select Scale-Out File Server for application data.</a:t>
            </a:r>
          </a:p>
          <a:p>
            <a:pPr marL="285750" indent="-285750">
              <a:buFont typeface="Arial" panose="020B0604020202020204" pitchFamily="34" charset="0"/>
              <a:buChar char="•"/>
            </a:pPr>
            <a:r>
              <a:rPr lang="en-US" dirty="0"/>
              <a:t>Shared virtual disk. Windows Server 2012 R2 introduced the ability to use a .</a:t>
            </a:r>
            <a:r>
              <a:rPr lang="en-US" dirty="0" err="1"/>
              <a:t>vhdx</a:t>
            </a:r>
            <a:r>
              <a:rPr lang="en-US" dirty="0"/>
              <a:t> as a shared virtual disk for guest clusters. Windows Server 2016 introduced improved features to the shared disks and introduced a new disk format, .</a:t>
            </a:r>
            <a:r>
              <a:rPr lang="en-US" dirty="0" err="1"/>
              <a:t>vhds</a:t>
            </a:r>
            <a:r>
              <a:rPr lang="en-US" dirty="0"/>
              <a:t> (VHD Set).</a:t>
            </a:r>
          </a:p>
          <a:p>
            <a:pPr marL="285750" indent="-285750">
              <a:buFont typeface="Arial" panose="020B0604020202020204" pitchFamily="34" charset="0"/>
              <a:buChar char="•"/>
            </a:pPr>
            <a:r>
              <a:rPr lang="en-US" dirty="0"/>
              <a:t>Rolling Hyper-V cluster upgrades. In Windows Server 2016, you can upgrade the nodes one at a time when upgrading from Windows Server 2012 R2. After upgrading all nodes in a Hyper-V cluster, you can upgrade the functional level of the entire cluster.</a:t>
            </a:r>
          </a:p>
          <a:p>
            <a:pPr marL="285750" indent="-285750">
              <a:buFont typeface="Arial" panose="020B0604020202020204" pitchFamily="34" charset="0"/>
              <a:buChar char="•"/>
            </a:pPr>
            <a:r>
              <a:rPr lang="en-US" dirty="0"/>
              <a:t>VM configuration version. Windows Server 2016 builds on the rolling upgrades by not updating the VM’s configuration version automatically. You can now manually update the VM configuration version. This allows a VM to migrate back and forth from both Windows Server 2016 and Windows Server 2012 R2 until you have completed the rolling upgrades, and you are ready to upgrade to the version for Windows Server 2016 and take advantage of the new features for Windows Server 2016 Hyper-V.</a:t>
            </a:r>
          </a:p>
        </p:txBody>
      </p:sp>
    </p:spTree>
    <p:extLst>
      <p:ext uri="{BB962C8B-B14F-4D97-AF65-F5344CB8AC3E}">
        <p14:creationId xmlns:p14="http://schemas.microsoft.com/office/powerpoint/2010/main" val="827446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DA00DC4-D54B-4105-99C7-86B9FCFCFF1C}"/>
              </a:ext>
            </a:extLst>
          </p:cNvPr>
          <p:cNvGraphicFramePr>
            <a:graphicFrameLocks noChangeAspect="1"/>
          </p:cNvGraphicFramePr>
          <p:nvPr>
            <p:custDataLst>
              <p:tags r:id="rId2"/>
            </p:custDataLst>
            <p:extLst>
              <p:ext uri="{D42A27DB-BD31-4B8C-83A1-F6EECF244321}">
                <p14:modId xmlns:p14="http://schemas.microsoft.com/office/powerpoint/2010/main" val="184292014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9091" name="think-cell Slide" r:id="rId12" imgW="186" imgH="179" progId="TCLayout.ActiveDocument.1">
                  <p:embed/>
                </p:oleObj>
              </mc:Choice>
              <mc:Fallback>
                <p:oleObj name="think-cell Slide" r:id="rId12" imgW="186" imgH="179" progId="TCLayout.ActiveDocument.1">
                  <p:embed/>
                  <p:pic>
                    <p:nvPicPr>
                      <p:cNvPr id="8" name="Object 7" hidden="1">
                        <a:extLst>
                          <a:ext uri="{FF2B5EF4-FFF2-40B4-BE49-F238E27FC236}">
                            <a16:creationId xmlns:a16="http://schemas.microsoft.com/office/drawing/2014/main" id="{0DA00DC4-D54B-4105-99C7-86B9FCFCFF1C}"/>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F731A480-28B5-49FA-8D72-CDE6B30B143D}"/>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b="1"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7" name="Rectangle 6" hidden="1">
            <a:extLst>
              <a:ext uri="{FF2B5EF4-FFF2-40B4-BE49-F238E27FC236}">
                <a16:creationId xmlns:a16="http://schemas.microsoft.com/office/drawing/2014/main" id="{89773A46-7FAB-4E4B-A7B0-98CD03D7D867}"/>
              </a:ext>
            </a:extLst>
          </p:cNvPr>
          <p:cNvSpPr/>
          <p:nvPr>
            <p:custDataLst>
              <p:tags r:id="rId4"/>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b="1"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9BFFF79E-437C-4A95-88F8-040A71DCC72A}"/>
              </a:ext>
            </a:extLst>
          </p:cNvPr>
          <p:cNvSpPr>
            <a:spLocks noGrp="1"/>
          </p:cNvSpPr>
          <p:nvPr>
            <p:ph type="title"/>
            <p:custDataLst>
              <p:tags r:id="rId5"/>
            </p:custDataLst>
          </p:nvPr>
        </p:nvSpPr>
        <p:spPr>
          <a:xfrm>
            <a:off x="554736" y="1706563"/>
            <a:ext cx="3813048" cy="346249"/>
          </a:xfrm>
        </p:spPr>
        <p:txBody>
          <a:bodyPr vert="horz">
            <a:spAutoFit/>
          </a:bodyPr>
          <a:lstStyle/>
          <a:p>
            <a:r>
              <a:rPr lang="en-US" dirty="0"/>
              <a:t>Agenda</a:t>
            </a:r>
          </a:p>
        </p:txBody>
      </p:sp>
      <p:sp>
        <p:nvSpPr>
          <p:cNvPr id="18" name="1. On-page tracker">
            <a:extLst>
              <a:ext uri="{FF2B5EF4-FFF2-40B4-BE49-F238E27FC236}">
                <a16:creationId xmlns:a16="http://schemas.microsoft.com/office/drawing/2014/main" id="{F68542A4-BED1-4371-BE4F-3A1D84D342C6}"/>
              </a:ext>
            </a:extLst>
          </p:cNvPr>
          <p:cNvSpPr>
            <a:spLocks noGrp="1"/>
          </p:cNvSpPr>
          <p:nvPr>
            <p:ph type="body" sz="quarter" idx="17"/>
            <p:custDataLst>
              <p:tags r:id="rId6"/>
            </p:custDataLst>
          </p:nvPr>
        </p:nvSpPr>
        <p:spPr/>
        <p:txBody>
          <a:bodyPr/>
          <a:lstStyle/>
          <a:p>
            <a:endParaRPr lang="en-US"/>
          </a:p>
        </p:txBody>
      </p:sp>
      <p:sp>
        <p:nvSpPr>
          <p:cNvPr id="13" name="Text Placeholder 2">
            <a:hlinkClick r:id="rId14" action="ppaction://hlinksldjump"/>
            <a:extLst>
              <a:ext uri="{FF2B5EF4-FFF2-40B4-BE49-F238E27FC236}">
                <a16:creationId xmlns:a16="http://schemas.microsoft.com/office/drawing/2014/main" id="{219828B5-8D5E-45D6-B873-E23D507CD3B1}"/>
              </a:ext>
            </a:extLst>
          </p:cNvPr>
          <p:cNvSpPr>
            <a:spLocks noGrp="1"/>
          </p:cNvSpPr>
          <p:nvPr>
            <p:custDataLst>
              <p:tags r:id="rId7"/>
            </p:custDataLst>
          </p:nvPr>
        </p:nvSpPr>
        <p:spPr bwMode="gray">
          <a:xfrm>
            <a:off x="4978399" y="2614613"/>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dirty="0"/>
              <a:t>Options for making applications and services </a:t>
            </a:r>
            <a:r>
              <a:rPr lang="en-US"/>
              <a:t>highly available</a:t>
            </a:r>
            <a:endParaRPr lang="en-US" dirty="0"/>
          </a:p>
        </p:txBody>
      </p:sp>
      <p:sp>
        <p:nvSpPr>
          <p:cNvPr id="10" name="Text Placeholder 2">
            <a:hlinkClick r:id="rId15" action="ppaction://hlinksldjump"/>
            <a:extLst>
              <a:ext uri="{FF2B5EF4-FFF2-40B4-BE49-F238E27FC236}">
                <a16:creationId xmlns:a16="http://schemas.microsoft.com/office/drawing/2014/main" id="{E0AC5BD1-403F-D340-A4EA-159E4D097915}"/>
              </a:ext>
            </a:extLst>
          </p:cNvPr>
          <p:cNvSpPr>
            <a:spLocks noGrp="1"/>
          </p:cNvSpPr>
          <p:nvPr>
            <p:custDataLst>
              <p:tags r:id="rId8"/>
            </p:custDataLst>
          </p:nvPr>
        </p:nvSpPr>
        <p:spPr bwMode="gray">
          <a:xfrm>
            <a:off x="4978400" y="30226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How does a failover cluster work with Hyper-V nodes</a:t>
            </a:r>
            <a:endParaRPr lang="en-US" dirty="0"/>
          </a:p>
        </p:txBody>
      </p:sp>
      <p:sp>
        <p:nvSpPr>
          <p:cNvPr id="15" name="Text Placeholder 2">
            <a:hlinkClick r:id="rId16" action="ppaction://hlinksldjump"/>
            <a:extLst>
              <a:ext uri="{FF2B5EF4-FFF2-40B4-BE49-F238E27FC236}">
                <a16:creationId xmlns:a16="http://schemas.microsoft.com/office/drawing/2014/main" id="{4FE34259-7322-48C9-9BAB-B6FBBA4B97D0}"/>
              </a:ext>
            </a:extLst>
          </p:cNvPr>
          <p:cNvSpPr>
            <a:spLocks noGrp="1"/>
          </p:cNvSpPr>
          <p:nvPr>
            <p:custDataLst>
              <p:tags r:id="rId9"/>
            </p:custDataLst>
          </p:nvPr>
        </p:nvSpPr>
        <p:spPr bwMode="gray">
          <a:xfrm>
            <a:off x="4978400" y="34290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Failover clustering with Windows Server 2016 Hyper-V features</a:t>
            </a:r>
            <a:endParaRPr lang="en-US" dirty="0"/>
          </a:p>
        </p:txBody>
      </p:sp>
      <p:sp>
        <p:nvSpPr>
          <p:cNvPr id="19" name="Text Placeholder 2">
            <a:extLst>
              <a:ext uri="{FF2B5EF4-FFF2-40B4-BE49-F238E27FC236}">
                <a16:creationId xmlns:a16="http://schemas.microsoft.com/office/drawing/2014/main" id="{209CA46E-E938-4F2D-9FCC-4888B43E2405}"/>
              </a:ext>
            </a:extLst>
          </p:cNvPr>
          <p:cNvSpPr>
            <a:spLocks noGrp="1"/>
          </p:cNvSpPr>
          <p:nvPr>
            <p:custDataLst>
              <p:tags r:id="rId10"/>
            </p:custDataLst>
          </p:nvPr>
        </p:nvSpPr>
        <p:spPr bwMode="gray">
          <a:xfrm>
            <a:off x="4978400" y="3835400"/>
            <a:ext cx="6661150" cy="407988"/>
          </a:xfrm>
          <a:prstGeom prst="rect">
            <a:avLst/>
          </a:prstGeom>
          <a:solidFill>
            <a:schemeClr val="accent1"/>
          </a:solidFill>
          <a:ln>
            <a:noFill/>
          </a:ln>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b="1" dirty="0">
                <a:solidFill>
                  <a:schemeClr val="tx2"/>
                </a:solidFill>
              </a:rPr>
              <a:t>Best practices for implementing HA in a </a:t>
            </a:r>
            <a:r>
              <a:rPr lang="en-US" altLang="en-US" b="1">
                <a:solidFill>
                  <a:schemeClr val="tx2"/>
                </a:solidFill>
              </a:rPr>
              <a:t>virtual environment</a:t>
            </a:r>
            <a:endParaRPr lang="en-US" b="1" dirty="0">
              <a:solidFill>
                <a:schemeClr val="tx2"/>
              </a:solidFill>
            </a:endParaRPr>
          </a:p>
        </p:txBody>
      </p:sp>
    </p:spTree>
    <p:extLst>
      <p:ext uri="{BB962C8B-B14F-4D97-AF65-F5344CB8AC3E}">
        <p14:creationId xmlns:p14="http://schemas.microsoft.com/office/powerpoint/2010/main" val="2454746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0FB8FCA5-B603-47D6-A2E5-085C6E199718}"/>
              </a:ext>
            </a:extLst>
          </p:cNvPr>
          <p:cNvGraphicFramePr>
            <a:graphicFrameLocks noChangeAspect="1"/>
          </p:cNvGraphicFramePr>
          <p:nvPr>
            <p:custDataLst>
              <p:tags r:id="rId2"/>
            </p:custDataLst>
            <p:extLst>
              <p:ext uri="{D42A27DB-BD31-4B8C-83A1-F6EECF244321}">
                <p14:modId xmlns:p14="http://schemas.microsoft.com/office/powerpoint/2010/main" val="179352826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0119"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85A2DDA-5BB9-44DF-922E-C5DBEE0D9182}"/>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806FE072-E57D-4D35-B261-4C8D97309E14}"/>
              </a:ext>
            </a:extLst>
          </p:cNvPr>
          <p:cNvSpPr>
            <a:spLocks noGrp="1"/>
          </p:cNvSpPr>
          <p:nvPr>
            <p:ph type="title"/>
          </p:nvPr>
        </p:nvSpPr>
        <p:spPr/>
        <p:txBody>
          <a:bodyPr/>
          <a:lstStyle/>
          <a:p>
            <a:r>
              <a:rPr lang="en-US" dirty="0"/>
              <a:t>Best practices for implementing HA in a virtual environment</a:t>
            </a:r>
          </a:p>
        </p:txBody>
      </p:sp>
      <p:sp>
        <p:nvSpPr>
          <p:cNvPr id="3" name="Text Placeholder 2">
            <a:extLst>
              <a:ext uri="{FF2B5EF4-FFF2-40B4-BE49-F238E27FC236}">
                <a16:creationId xmlns:a16="http://schemas.microsoft.com/office/drawing/2014/main" id="{5B18DE2A-CB51-4ACE-878F-EEF9337960C8}"/>
              </a:ext>
            </a:extLst>
          </p:cNvPr>
          <p:cNvSpPr>
            <a:spLocks noGrp="1"/>
          </p:cNvSpPr>
          <p:nvPr>
            <p:ph type="body" sz="quarter" idx="17"/>
          </p:nvPr>
        </p:nvSpPr>
        <p:spPr/>
        <p:txBody>
          <a:bodyPr/>
          <a:lstStyle/>
          <a:p>
            <a:endParaRPr lang="en-US"/>
          </a:p>
        </p:txBody>
      </p:sp>
      <p:sp>
        <p:nvSpPr>
          <p:cNvPr id="4" name="Subtitle 3">
            <a:extLst>
              <a:ext uri="{FF2B5EF4-FFF2-40B4-BE49-F238E27FC236}">
                <a16:creationId xmlns:a16="http://schemas.microsoft.com/office/drawing/2014/main" id="{14359C7E-FBDD-45FE-846E-AB699879AAD0}"/>
              </a:ext>
            </a:extLst>
          </p:cNvPr>
          <p:cNvSpPr>
            <a:spLocks noGrp="1"/>
          </p:cNvSpPr>
          <p:nvPr>
            <p:ph type="subTitle" idx="1"/>
          </p:nvPr>
        </p:nvSpPr>
        <p:spPr/>
        <p:txBody>
          <a:bodyPr/>
          <a:lstStyle/>
          <a:p>
            <a:endParaRPr lang="en-US"/>
          </a:p>
        </p:txBody>
      </p:sp>
      <p:sp>
        <p:nvSpPr>
          <p:cNvPr id="7" name="Rectangle 6">
            <a:extLst>
              <a:ext uri="{FF2B5EF4-FFF2-40B4-BE49-F238E27FC236}">
                <a16:creationId xmlns:a16="http://schemas.microsoft.com/office/drawing/2014/main" id="{9568CCF1-6347-45F0-B5A1-073B16C05F96}"/>
              </a:ext>
            </a:extLst>
          </p:cNvPr>
          <p:cNvSpPr/>
          <p:nvPr/>
        </p:nvSpPr>
        <p:spPr>
          <a:xfrm>
            <a:off x="554735" y="1404281"/>
            <a:ext cx="11204127" cy="5355312"/>
          </a:xfrm>
          <a:prstGeom prst="rect">
            <a:avLst/>
          </a:prstGeom>
        </p:spPr>
        <p:txBody>
          <a:bodyPr wrap="square">
            <a:spAutoFit/>
          </a:bodyPr>
          <a:lstStyle/>
          <a:p>
            <a:pPr marL="285750" indent="-285750">
              <a:buFont typeface="Arial" panose="020B0604020202020204" pitchFamily="34" charset="0"/>
              <a:buChar char="•"/>
            </a:pPr>
            <a:r>
              <a:rPr lang="en-US" b="1" dirty="0">
                <a:latin typeface="Segoe" panose="020B0604020202020204" charset="0"/>
              </a:rPr>
              <a:t>Plan for failover scenarios</a:t>
            </a:r>
            <a:r>
              <a:rPr lang="en-US" dirty="0">
                <a:latin typeface="Segoe" panose="020B0604020202020204" charset="0"/>
              </a:rPr>
              <a:t>. When you design the hardware requirements for the Hyper-V hosts, </a:t>
            </a:r>
            <a:r>
              <a:rPr lang="en-US" b="1" dirty="0">
                <a:latin typeface="Segoe" panose="020B0604020202020204" charset="0"/>
              </a:rPr>
              <a:t>ensure that you include the hardware capacity that is required when hosts fail</a:t>
            </a:r>
            <a:r>
              <a:rPr lang="en-US" dirty="0">
                <a:latin typeface="Segoe" panose="020B0604020202020204" charset="0"/>
              </a:rPr>
              <a:t>. For example, if you deploy a six-node cluster, you must determine the number of host failures that you want to accommodate. If you decide that the cluster must sustain the failure of two nodes, then the four remaining nodes must have the capacity to run all the VMs in the cluster.</a:t>
            </a:r>
          </a:p>
          <a:p>
            <a:pPr marL="285750" indent="-285750">
              <a:buFont typeface="Arial" panose="020B0604020202020204" pitchFamily="34" charset="0"/>
              <a:buChar char="•"/>
            </a:pPr>
            <a:r>
              <a:rPr lang="en-US" b="1" dirty="0"/>
              <a:t>Plan the network design for failover clustering</a:t>
            </a:r>
            <a:r>
              <a:rPr lang="en-US" dirty="0"/>
              <a:t>. To optimize the failover cluster performance and failover, you should </a:t>
            </a:r>
            <a:r>
              <a:rPr lang="en-US" b="1" dirty="0"/>
              <a:t>dedicate a fast network connection for internode communication</a:t>
            </a:r>
            <a:r>
              <a:rPr lang="en-US" dirty="0"/>
              <a:t>. </a:t>
            </a:r>
          </a:p>
          <a:p>
            <a:pPr marL="285750" indent="-285750">
              <a:buFont typeface="Arial" panose="020B0604020202020204" pitchFamily="34" charset="0"/>
              <a:buChar char="•"/>
            </a:pPr>
            <a:r>
              <a:rPr lang="en-US" b="1" dirty="0"/>
              <a:t>Plan the shared storage for failover clustering</a:t>
            </a:r>
            <a:r>
              <a:rPr lang="en-US" dirty="0"/>
              <a:t>. To ensure storage availability, you will need to plan for redundant connections to the shared storage, and Redundant Array of Independent Disks (RAID) on the storage device. If you decide to use a shared virtual hard disk, ensure that you locate the shared disk on a highly available resource such as a Scale-Out File Server.</a:t>
            </a:r>
          </a:p>
          <a:p>
            <a:pPr marL="285750" indent="-285750">
              <a:buFont typeface="Arial" panose="020B0604020202020204" pitchFamily="34" charset="0"/>
              <a:buChar char="•"/>
            </a:pPr>
            <a:r>
              <a:rPr lang="en-US" b="1" dirty="0"/>
              <a:t>Use the recommended failover cluster quorum mode</a:t>
            </a:r>
            <a:r>
              <a:rPr lang="en-US" dirty="0"/>
              <a:t>. For failover clustering in Windows Server 2016, </a:t>
            </a:r>
            <a:r>
              <a:rPr lang="en-US" b="1" dirty="0"/>
              <a:t>the default is dynamic quorum mode and dynamic witness</a:t>
            </a:r>
            <a:r>
              <a:rPr lang="en-US" dirty="0"/>
              <a:t>. You should not modify the default configuration unless you understand the implications of doing so.</a:t>
            </a:r>
          </a:p>
          <a:p>
            <a:pPr marL="285750" indent="-285750">
              <a:buFont typeface="Arial" panose="020B0604020202020204" pitchFamily="34" charset="0"/>
              <a:buChar char="•"/>
            </a:pPr>
            <a:r>
              <a:rPr lang="en-US" dirty="0"/>
              <a:t>Deploy standardized Hyper-V hosts. To simplify the deployment and management of the failover cluster and Hyper-V nodes, develop a standard server hardware and software platform for all nodes.</a:t>
            </a:r>
          </a:p>
          <a:p>
            <a:pPr marL="285750" indent="-285750">
              <a:buFont typeface="Arial" panose="020B0604020202020204" pitchFamily="34" charset="0"/>
              <a:buChar char="•"/>
            </a:pPr>
            <a:r>
              <a:rPr lang="en-US" dirty="0"/>
              <a:t>Develop standard management practices. When you deploy multiple VMs in a failover cluster, you increase the risk that a single mistake might shut down a large part of the server deployment.</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37640445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STYLE_ID" val="c90ee1e1-c015-415f-8aa1-dd21303cc84c"/>
  <p:tag name="NEWVI" val="true"/>
  <p:tag name="TEMPLATELASTEDITTED" val="2019-02-25 12:05 PM"/>
  <p:tag name="TEMPLATECREATED" val="2019-02-27 01:18 PM"/>
  <p:tag name="TEMPLATEVERSION" val="3"/>
  <p:tag name="BLUEONEFOURTHTITLEFONTCOLORFIXED" val="true"/>
  <p:tag name="DARKLAYOUTNAMESCHANGEDTOCONTRAST" val="true"/>
  <p:tag name="THINKCELLPRESENTATIONDONOTDELETE" val="&lt;?xml version=&quot;1.0&quot; encoding=&quot;UTF-16&quot; standalone=&quot;yes&quot;?&gt;&lt;root reqver=&quot;25060&quot;&gt;&lt;version val=&quot;28144&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d-%1-%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TEMPLATELASTEDITED" val="2020-12-01 10:45 PM"/>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NAME" val="Moon"/>
</p:tagLst>
</file>

<file path=ppt/tags/tag100.xml><?xml version="1.0" encoding="utf-8"?>
<p:tagLst xmlns:a="http://schemas.openxmlformats.org/drawingml/2006/main" xmlns:r="http://schemas.openxmlformats.org/officeDocument/2006/relationships" xmlns:p="http://schemas.openxmlformats.org/presentationml/2006/main">
  <p:tag name="SHAPENAME" val="3. Subtitle"/>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2e4Ps3taQqK3C0NeBEvQLA"/>
</p:tagLst>
</file>

<file path=ppt/tags/tag103.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10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0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6.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107.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108.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09.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1.xml><?xml version="1.0" encoding="utf-8"?>
<p:tagLst xmlns:a="http://schemas.openxmlformats.org/drawingml/2006/main" xmlns:r="http://schemas.openxmlformats.org/officeDocument/2006/relationships" xmlns:p="http://schemas.openxmlformats.org/presentationml/2006/main">
  <p:tag name="NAME" val="Moon"/>
</p:tagLst>
</file>

<file path=ppt/tags/tag110.xml><?xml version="1.0" encoding="utf-8"?>
<p:tagLst xmlns:a="http://schemas.openxmlformats.org/drawingml/2006/main" xmlns:r="http://schemas.openxmlformats.org/officeDocument/2006/relationships" xmlns:p="http://schemas.openxmlformats.org/presentationml/2006/main">
  <p:tag name="SHAPENAME" val="Straight Connector 17"/>
</p:tagLst>
</file>

<file path=ppt/tags/tag111.xml><?xml version="1.0" encoding="utf-8"?>
<p:tagLst xmlns:a="http://schemas.openxmlformats.org/drawingml/2006/main" xmlns:r="http://schemas.openxmlformats.org/officeDocument/2006/relationships" xmlns:p="http://schemas.openxmlformats.org/presentationml/2006/main">
  <p:tag name="SHAPENAME" val="5. Source"/>
</p:tagLst>
</file>

<file path=ppt/tags/tag11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13.xml><?xml version="1.0" encoding="utf-8"?>
<p:tagLst xmlns:a="http://schemas.openxmlformats.org/drawingml/2006/main" xmlns:r="http://schemas.openxmlformats.org/officeDocument/2006/relationships" xmlns:p="http://schemas.openxmlformats.org/presentationml/2006/main">
  <p:tag name="SHAPENAME" val="3. Subtitle"/>
</p:tagLst>
</file>

<file path=ppt/tags/tag11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THKNm6U2RZKJH1GvudQSPw"/>
</p:tagLst>
</file>

<file path=ppt/tags/tag117.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118.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1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2.xml><?xml version="1.0" encoding="utf-8"?>
<p:tagLst xmlns:a="http://schemas.openxmlformats.org/drawingml/2006/main" xmlns:r="http://schemas.openxmlformats.org/officeDocument/2006/relationships" xmlns:p="http://schemas.openxmlformats.org/presentationml/2006/main">
  <p:tag name="NAME" val="Moon"/>
</p:tagLst>
</file>

<file path=ppt/tags/tag120.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2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22.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23.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24.xml><?xml version="1.0" encoding="utf-8"?>
<p:tagLst xmlns:a="http://schemas.openxmlformats.org/drawingml/2006/main" xmlns:r="http://schemas.openxmlformats.org/officeDocument/2006/relationships" xmlns:p="http://schemas.openxmlformats.org/presentationml/2006/main">
  <p:tag name="SHAPENAME" val="5. Source"/>
</p:tagLst>
</file>

<file path=ppt/tags/tag12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2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27.xml><?xml version="1.0" encoding="utf-8"?>
<p:tagLst xmlns:a="http://schemas.openxmlformats.org/drawingml/2006/main" xmlns:r="http://schemas.openxmlformats.org/officeDocument/2006/relationships" xmlns:p="http://schemas.openxmlformats.org/presentationml/2006/main">
  <p:tag name="SHAPENAME" val="3. Subtitle"/>
</p:tagLst>
</file>

<file path=ppt/tags/tag128.xml><?xml version="1.0" encoding="utf-8"?>
<p:tagLst xmlns:a="http://schemas.openxmlformats.org/drawingml/2006/main" xmlns:r="http://schemas.openxmlformats.org/officeDocument/2006/relationships" xmlns:p="http://schemas.openxmlformats.org/presentationml/2006/main">
  <p:tag name="SHAPENAME" val="BottomLine"/>
</p:tagLst>
</file>

<file path=ppt/tags/tag129.xml><?xml version="1.0" encoding="utf-8"?>
<p:tagLst xmlns:a="http://schemas.openxmlformats.org/drawingml/2006/main" xmlns:r="http://schemas.openxmlformats.org/officeDocument/2006/relationships" xmlns:p="http://schemas.openxmlformats.org/presentationml/2006/main">
  <p:tag name="SHAPENAME" val="TopLine"/>
</p:tagLst>
</file>

<file path=ppt/tags/tag13.xml><?xml version="1.0" encoding="utf-8"?>
<p:tagLst xmlns:a="http://schemas.openxmlformats.org/drawingml/2006/main" xmlns:r="http://schemas.openxmlformats.org/officeDocument/2006/relationships" xmlns:p="http://schemas.openxmlformats.org/presentationml/2006/main">
  <p:tag name="NAME" val="Moon"/>
</p:tagLst>
</file>

<file path=ppt/tags/tag13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3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3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33.xml><?xml version="1.0" encoding="utf-8"?>
<p:tagLst xmlns:a="http://schemas.openxmlformats.org/drawingml/2006/main" xmlns:r="http://schemas.openxmlformats.org/officeDocument/2006/relationships" xmlns:p="http://schemas.openxmlformats.org/presentationml/2006/main">
  <p:tag name="SHAPENAME" val="5. Source"/>
</p:tagLst>
</file>

<file path=ppt/tags/tag13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35.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3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37.xml><?xml version="1.0" encoding="utf-8"?>
<p:tagLst xmlns:a="http://schemas.openxmlformats.org/drawingml/2006/main" xmlns:r="http://schemas.openxmlformats.org/officeDocument/2006/relationships" xmlns:p="http://schemas.openxmlformats.org/presentationml/2006/main">
  <p:tag name="SHAPENAME" val="5. Source"/>
</p:tagLst>
</file>

<file path=ppt/tags/tag13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NAME" val="Moon"/>
</p:tagLst>
</file>

<file path=ppt/tags/tag140.xml><?xml version="1.0" encoding="utf-8"?>
<p:tagLst xmlns:a="http://schemas.openxmlformats.org/drawingml/2006/main" xmlns:r="http://schemas.openxmlformats.org/officeDocument/2006/relationships" xmlns:p="http://schemas.openxmlformats.org/presentationml/2006/main">
  <p:tag name="SHAPENAME" val="LogoImage"/>
</p:tagLst>
</file>

<file path=ppt/tags/tag141.xml><?xml version="1.0" encoding="utf-8"?>
<p:tagLst xmlns:a="http://schemas.openxmlformats.org/drawingml/2006/main" xmlns:r="http://schemas.openxmlformats.org/officeDocument/2006/relationships" xmlns:p="http://schemas.openxmlformats.org/presentationml/2006/main">
  <p:tag name="SHAPENAME" val="5. Source"/>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t20sklhGDg_J5JkHAJOV5JQ"/>
</p:tagLst>
</file>

<file path=ppt/tags/tag14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45.xml><?xml version="1.0" encoding="utf-8"?>
<p:tagLst xmlns:a="http://schemas.openxmlformats.org/drawingml/2006/main" xmlns:r="http://schemas.openxmlformats.org/officeDocument/2006/relationships" xmlns:p="http://schemas.openxmlformats.org/presentationml/2006/main">
  <p:tag name="SHAPENAME" val="BottomLine"/>
</p:tagLst>
</file>

<file path=ppt/tags/tag146.xml><?xml version="1.0" encoding="utf-8"?>
<p:tagLst xmlns:a="http://schemas.openxmlformats.org/drawingml/2006/main" xmlns:r="http://schemas.openxmlformats.org/officeDocument/2006/relationships" xmlns:p="http://schemas.openxmlformats.org/presentationml/2006/main">
  <p:tag name="SHAPENAME" val="TopLine"/>
</p:tagLst>
</file>

<file path=ppt/tags/tag14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48.xml><?xml version="1.0" encoding="utf-8"?>
<p:tagLst xmlns:a="http://schemas.openxmlformats.org/drawingml/2006/main" xmlns:r="http://schemas.openxmlformats.org/officeDocument/2006/relationships" xmlns:p="http://schemas.openxmlformats.org/presentationml/2006/main">
  <p:tag name="SHAPENAME" val="Grid"/>
</p:tagLst>
</file>

<file path=ppt/tags/tag149.xml><?xml version="1.0" encoding="utf-8"?>
<p:tagLst xmlns:a="http://schemas.openxmlformats.org/drawingml/2006/main" xmlns:r="http://schemas.openxmlformats.org/officeDocument/2006/relationships" xmlns:p="http://schemas.openxmlformats.org/presentationml/2006/main">
  <p:tag name="SHAPENAME" val="4. Footnote"/>
</p:tagLst>
</file>

<file path=ppt/tags/tag15.xml><?xml version="1.0" encoding="utf-8"?>
<p:tagLst xmlns:a="http://schemas.openxmlformats.org/drawingml/2006/main" xmlns:r="http://schemas.openxmlformats.org/officeDocument/2006/relationships" xmlns:p="http://schemas.openxmlformats.org/presentationml/2006/main">
  <p:tag name="ANGLE" val="5"/>
</p:tagLst>
</file>

<file path=ppt/tags/tag150.xml><?xml version="1.0" encoding="utf-8"?>
<p:tagLst xmlns:a="http://schemas.openxmlformats.org/drawingml/2006/main" xmlns:r="http://schemas.openxmlformats.org/officeDocument/2006/relationships" xmlns:p="http://schemas.openxmlformats.org/presentationml/2006/main">
  <p:tag name="NAME" val="Moon"/>
</p:tagLst>
</file>

<file path=ppt/tags/tag151.xml><?xml version="1.0" encoding="utf-8"?>
<p:tagLst xmlns:a="http://schemas.openxmlformats.org/drawingml/2006/main" xmlns:r="http://schemas.openxmlformats.org/officeDocument/2006/relationships" xmlns:p="http://schemas.openxmlformats.org/presentationml/2006/main">
  <p:tag name="NAME" val="Moon"/>
</p:tagLst>
</file>

<file path=ppt/tags/tag152.xml><?xml version="1.0" encoding="utf-8"?>
<p:tagLst xmlns:a="http://schemas.openxmlformats.org/drawingml/2006/main" xmlns:r="http://schemas.openxmlformats.org/officeDocument/2006/relationships" xmlns:p="http://schemas.openxmlformats.org/presentationml/2006/main">
  <p:tag name="NAME" val="Moon"/>
</p:tagLst>
</file>

<file path=ppt/tags/tag153.xml><?xml version="1.0" encoding="utf-8"?>
<p:tagLst xmlns:a="http://schemas.openxmlformats.org/drawingml/2006/main" xmlns:r="http://schemas.openxmlformats.org/officeDocument/2006/relationships" xmlns:p="http://schemas.openxmlformats.org/presentationml/2006/main">
  <p:tag name="NAME" val="Moon"/>
</p:tagLst>
</file>

<file path=ppt/tags/tag154.xml><?xml version="1.0" encoding="utf-8"?>
<p:tagLst xmlns:a="http://schemas.openxmlformats.org/drawingml/2006/main" xmlns:r="http://schemas.openxmlformats.org/officeDocument/2006/relationships" xmlns:p="http://schemas.openxmlformats.org/presentationml/2006/main">
  <p:tag name="NAME" val="Moon"/>
</p:tagLst>
</file>

<file path=ppt/tags/tag155.xml><?xml version="1.0" encoding="utf-8"?>
<p:tagLst xmlns:a="http://schemas.openxmlformats.org/drawingml/2006/main" xmlns:r="http://schemas.openxmlformats.org/officeDocument/2006/relationships" xmlns:p="http://schemas.openxmlformats.org/presentationml/2006/main">
  <p:tag name="ANGLE" val="5"/>
</p:tagLst>
</file>

<file path=ppt/tags/tag156.xml><?xml version="1.0" encoding="utf-8"?>
<p:tagLst xmlns:a="http://schemas.openxmlformats.org/drawingml/2006/main" xmlns:r="http://schemas.openxmlformats.org/officeDocument/2006/relationships" xmlns:p="http://schemas.openxmlformats.org/presentationml/2006/main">
  <p:tag name="ANGLE" val="5"/>
</p:tagLst>
</file>

<file path=ppt/tags/tag157.xml><?xml version="1.0" encoding="utf-8"?>
<p:tagLst xmlns:a="http://schemas.openxmlformats.org/drawingml/2006/main" xmlns:r="http://schemas.openxmlformats.org/officeDocument/2006/relationships" xmlns:p="http://schemas.openxmlformats.org/presentationml/2006/main">
  <p:tag name="ANGLE" val="4"/>
</p:tagLst>
</file>

<file path=ppt/tags/tag158.xml><?xml version="1.0" encoding="utf-8"?>
<p:tagLst xmlns:a="http://schemas.openxmlformats.org/drawingml/2006/main" xmlns:r="http://schemas.openxmlformats.org/officeDocument/2006/relationships" xmlns:p="http://schemas.openxmlformats.org/presentationml/2006/main">
  <p:tag name="ANGLE" val="4"/>
</p:tagLst>
</file>

<file path=ppt/tags/tag159.xml><?xml version="1.0" encoding="utf-8"?>
<p:tagLst xmlns:a="http://schemas.openxmlformats.org/drawingml/2006/main" xmlns:r="http://schemas.openxmlformats.org/officeDocument/2006/relationships" xmlns:p="http://schemas.openxmlformats.org/presentationml/2006/main">
  <p:tag name="ANGLE" val="3"/>
</p:tagLst>
</file>

<file path=ppt/tags/tag16.xml><?xml version="1.0" encoding="utf-8"?>
<p:tagLst xmlns:a="http://schemas.openxmlformats.org/drawingml/2006/main" xmlns:r="http://schemas.openxmlformats.org/officeDocument/2006/relationships" xmlns:p="http://schemas.openxmlformats.org/presentationml/2006/main">
  <p:tag name="ANGLE" val="5"/>
</p:tagLst>
</file>

<file path=ppt/tags/tag160.xml><?xml version="1.0" encoding="utf-8"?>
<p:tagLst xmlns:a="http://schemas.openxmlformats.org/drawingml/2006/main" xmlns:r="http://schemas.openxmlformats.org/officeDocument/2006/relationships" xmlns:p="http://schemas.openxmlformats.org/presentationml/2006/main">
  <p:tag name="ANGLE" val="3"/>
</p:tagLst>
</file>

<file path=ppt/tags/tag161.xml><?xml version="1.0" encoding="utf-8"?>
<p:tagLst xmlns:a="http://schemas.openxmlformats.org/drawingml/2006/main" xmlns:r="http://schemas.openxmlformats.org/officeDocument/2006/relationships" xmlns:p="http://schemas.openxmlformats.org/presentationml/2006/main">
  <p:tag name="ANGLE" val="2"/>
</p:tagLst>
</file>

<file path=ppt/tags/tag162.xml><?xml version="1.0" encoding="utf-8"?>
<p:tagLst xmlns:a="http://schemas.openxmlformats.org/drawingml/2006/main" xmlns:r="http://schemas.openxmlformats.org/officeDocument/2006/relationships" xmlns:p="http://schemas.openxmlformats.org/presentationml/2006/main">
  <p:tag name="ANGLE" val="2"/>
</p:tagLst>
</file>

<file path=ppt/tags/tag163.xml><?xml version="1.0" encoding="utf-8"?>
<p:tagLst xmlns:a="http://schemas.openxmlformats.org/drawingml/2006/main" xmlns:r="http://schemas.openxmlformats.org/officeDocument/2006/relationships" xmlns:p="http://schemas.openxmlformats.org/presentationml/2006/main">
  <p:tag name="ANGLE" val="1"/>
</p:tagLst>
</file>

<file path=ppt/tags/tag164.xml><?xml version="1.0" encoding="utf-8"?>
<p:tagLst xmlns:a="http://schemas.openxmlformats.org/drawingml/2006/main" xmlns:r="http://schemas.openxmlformats.org/officeDocument/2006/relationships" xmlns:p="http://schemas.openxmlformats.org/presentationml/2006/main">
  <p:tag name="ANGLE" val="1"/>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tKcd9z.T0ityQiOhevFTgFQ"/>
</p:tagLst>
</file>

<file path=ppt/tags/tag167.xml><?xml version="1.0" encoding="utf-8"?>
<p:tagLst xmlns:a="http://schemas.openxmlformats.org/drawingml/2006/main" xmlns:r="http://schemas.openxmlformats.org/officeDocument/2006/relationships" xmlns:p="http://schemas.openxmlformats.org/presentationml/2006/main">
  <p:tag name="SHAPENAME" val="LogoImage"/>
</p:tagLst>
</file>

<file path=ppt/tags/tag168.xml><?xml version="1.0" encoding="utf-8"?>
<p:tagLst xmlns:a="http://schemas.openxmlformats.org/drawingml/2006/main" xmlns:r="http://schemas.openxmlformats.org/officeDocument/2006/relationships" xmlns:p="http://schemas.openxmlformats.org/presentationml/2006/main">
  <p:tag name="SHAPENAME" val="ClientLogo"/>
</p:tagLst>
</file>

<file path=ppt/tags/tag169.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17.xml><?xml version="1.0" encoding="utf-8"?>
<p:tagLst xmlns:a="http://schemas.openxmlformats.org/drawingml/2006/main" xmlns:r="http://schemas.openxmlformats.org/officeDocument/2006/relationships" xmlns:p="http://schemas.openxmlformats.org/presentationml/2006/main">
  <p:tag name="ANGLE" val="4"/>
</p:tagLst>
</file>

<file path=ppt/tags/tag170.xml><?xml version="1.0" encoding="utf-8"?>
<p:tagLst xmlns:a="http://schemas.openxmlformats.org/drawingml/2006/main" xmlns:r="http://schemas.openxmlformats.org/officeDocument/2006/relationships" xmlns:p="http://schemas.openxmlformats.org/presentationml/2006/main">
  <p:tag name="SHAPENAME" val="Subtitle"/>
</p:tagLst>
</file>

<file path=ppt/tags/tag171.xml><?xml version="1.0" encoding="utf-8"?>
<p:tagLst xmlns:a="http://schemas.openxmlformats.org/drawingml/2006/main" xmlns:r="http://schemas.openxmlformats.org/officeDocument/2006/relationships" xmlns:p="http://schemas.openxmlformats.org/presentationml/2006/main">
  <p:tag name="SHAPENAME" val="Title"/>
</p:tagLst>
</file>

<file path=ppt/tags/tag172.xml><?xml version="1.0" encoding="utf-8"?>
<p:tagLst xmlns:a="http://schemas.openxmlformats.org/drawingml/2006/main" xmlns:r="http://schemas.openxmlformats.org/officeDocument/2006/relationships" xmlns:p="http://schemas.openxmlformats.org/presentationml/2006/main">
  <p:tag name="SHAPENAME" val="Disclaimer-template"/>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tZkG5iHMTSC2mGhtG.mpRUA"/>
</p:tagLst>
</file>

<file path=ppt/tags/tag17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76.xml><?xml version="1.0" encoding="utf-8"?>
<p:tagLst xmlns:a="http://schemas.openxmlformats.org/drawingml/2006/main" xmlns:r="http://schemas.openxmlformats.org/officeDocument/2006/relationships" xmlns:p="http://schemas.openxmlformats.org/presentationml/2006/main">
  <p:tag name="SHAPENAME" val="5. Source"/>
</p:tagLst>
</file>

<file path=ppt/tags/tag17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78.xml><?xml version="1.0" encoding="utf-8"?>
<p:tagLst xmlns:a="http://schemas.openxmlformats.org/drawingml/2006/main" xmlns:r="http://schemas.openxmlformats.org/officeDocument/2006/relationships" xmlns:p="http://schemas.openxmlformats.org/presentationml/2006/main">
  <p:tag name="SHAPENAME" val="3. Subtitle"/>
</p:tagLst>
</file>

<file path=ppt/tags/tag17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8.xml><?xml version="1.0" encoding="utf-8"?>
<p:tagLst xmlns:a="http://schemas.openxmlformats.org/drawingml/2006/main" xmlns:r="http://schemas.openxmlformats.org/officeDocument/2006/relationships" xmlns:p="http://schemas.openxmlformats.org/presentationml/2006/main">
  <p:tag name="ANGLE" val="4"/>
</p:tagLst>
</file>

<file path=ppt/tags/tag18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8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82.xml><?xml version="1.0" encoding="utf-8"?>
<p:tagLst xmlns:a="http://schemas.openxmlformats.org/drawingml/2006/main" xmlns:r="http://schemas.openxmlformats.org/officeDocument/2006/relationships" xmlns:p="http://schemas.openxmlformats.org/presentationml/2006/main">
  <p:tag name="SHAPENAME" val="5. Source"/>
</p:tagLst>
</file>

<file path=ppt/tags/tag18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8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8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86.xml><?xml version="1.0" encoding="utf-8"?>
<p:tagLst xmlns:a="http://schemas.openxmlformats.org/drawingml/2006/main" xmlns:r="http://schemas.openxmlformats.org/officeDocument/2006/relationships" xmlns:p="http://schemas.openxmlformats.org/presentationml/2006/main">
  <p:tag name="SHAPENAME" val="5. Source"/>
</p:tagLst>
</file>

<file path=ppt/tags/tag18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tzsZQyKFgCFD5XAZPv3AWBQ"/>
</p:tagLst>
</file>

<file path=ppt/tags/tag19.xml><?xml version="1.0" encoding="utf-8"?>
<p:tagLst xmlns:a="http://schemas.openxmlformats.org/drawingml/2006/main" xmlns:r="http://schemas.openxmlformats.org/officeDocument/2006/relationships" xmlns:p="http://schemas.openxmlformats.org/presentationml/2006/main">
  <p:tag name="ANGLE" val="3"/>
</p:tagLst>
</file>

<file path=ppt/tags/tag19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9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92.xml><?xml version="1.0" encoding="utf-8"?>
<p:tagLst xmlns:a="http://schemas.openxmlformats.org/drawingml/2006/main" xmlns:r="http://schemas.openxmlformats.org/officeDocument/2006/relationships" xmlns:p="http://schemas.openxmlformats.org/presentationml/2006/main">
  <p:tag name="SHAPENAME" val="5. Source"/>
</p:tagLst>
</file>

<file path=ppt/tags/tag19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tYh.LyJP9Ef7CM8T6PUBqdw"/>
</p:tagLst>
</file>

<file path=ppt/tags/tag19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97.xml><?xml version="1.0" encoding="utf-8"?>
<p:tagLst xmlns:a="http://schemas.openxmlformats.org/drawingml/2006/main" xmlns:r="http://schemas.openxmlformats.org/officeDocument/2006/relationships" xmlns:p="http://schemas.openxmlformats.org/presentationml/2006/main">
  <p:tag name="SHAPENAME" val="3. Subtitle"/>
</p:tagLst>
</file>

<file path=ppt/tags/tag19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99.xml><?xml version="1.0" encoding="utf-8"?>
<p:tagLst xmlns:a="http://schemas.openxmlformats.org/drawingml/2006/main" xmlns:r="http://schemas.openxmlformats.org/officeDocument/2006/relationships" xmlns:p="http://schemas.openxmlformats.org/presentationml/2006/main">
  <p:tag name="SHAPENAME" val="5. Sourc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ANGLE" val="3"/>
</p:tagLst>
</file>

<file path=ppt/tags/tag20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thaJMKD2AQ9e77MMhub83YA"/>
</p:tagLst>
</file>

<file path=ppt/tags/tag203.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0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0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06.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07.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08.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09.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1.xml><?xml version="1.0" encoding="utf-8"?>
<p:tagLst xmlns:a="http://schemas.openxmlformats.org/drawingml/2006/main" xmlns:r="http://schemas.openxmlformats.org/officeDocument/2006/relationships" xmlns:p="http://schemas.openxmlformats.org/presentationml/2006/main">
  <p:tag name="ANGLE" val="2"/>
</p:tagLst>
</file>

<file path=ppt/tags/tag21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11.xml><?xml version="1.0" encoding="utf-8"?>
<p:tagLst xmlns:a="http://schemas.openxmlformats.org/drawingml/2006/main" xmlns:r="http://schemas.openxmlformats.org/officeDocument/2006/relationships" xmlns:p="http://schemas.openxmlformats.org/presentationml/2006/main">
  <p:tag name="SHAPENAME" val="3. Subtitle"/>
</p:tagLst>
</file>

<file path=ppt/tags/tag212.xml><?xml version="1.0" encoding="utf-8"?>
<p:tagLst xmlns:a="http://schemas.openxmlformats.org/drawingml/2006/main" xmlns:r="http://schemas.openxmlformats.org/officeDocument/2006/relationships" xmlns:p="http://schemas.openxmlformats.org/presentationml/2006/main">
  <p:tag name="SHAPENAME" val="5. Source"/>
</p:tagLst>
</file>

<file path=ppt/tags/tag21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t7P6iKZZoTDSflm.OoOVoMA"/>
</p:tagLst>
</file>

<file path=ppt/tags/tag216.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1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1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19.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2.xml><?xml version="1.0" encoding="utf-8"?>
<p:tagLst xmlns:a="http://schemas.openxmlformats.org/drawingml/2006/main" xmlns:r="http://schemas.openxmlformats.org/officeDocument/2006/relationships" xmlns:p="http://schemas.openxmlformats.org/presentationml/2006/main">
  <p:tag name="ANGLE" val="2"/>
</p:tagLst>
</file>

<file path=ppt/tags/tag220.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2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22.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2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24.xml><?xml version="1.0" encoding="utf-8"?>
<p:tagLst xmlns:a="http://schemas.openxmlformats.org/drawingml/2006/main" xmlns:r="http://schemas.openxmlformats.org/officeDocument/2006/relationships" xmlns:p="http://schemas.openxmlformats.org/presentationml/2006/main">
  <p:tag name="SHAPENAME" val="3. Subtitle"/>
</p:tagLst>
</file>

<file path=ppt/tags/tag225.xml><?xml version="1.0" encoding="utf-8"?>
<p:tagLst xmlns:a="http://schemas.openxmlformats.org/drawingml/2006/main" xmlns:r="http://schemas.openxmlformats.org/officeDocument/2006/relationships" xmlns:p="http://schemas.openxmlformats.org/presentationml/2006/main">
  <p:tag name="SHAPENAME" val="5. Source"/>
</p:tagLst>
</file>

<file path=ppt/tags/tag22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8.xml><?xml version="1.0" encoding="utf-8"?>
<p:tagLst xmlns:a="http://schemas.openxmlformats.org/drawingml/2006/main" xmlns:r="http://schemas.openxmlformats.org/officeDocument/2006/relationships" xmlns:p="http://schemas.openxmlformats.org/presentationml/2006/main">
  <p:tag name="THINKCELLSHAPEDONOTDELETE" val="t1LRCzsv.ik_t3bs5QJ6VLg"/>
</p:tagLst>
</file>

<file path=ppt/tags/tag229.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3.xml><?xml version="1.0" encoding="utf-8"?>
<p:tagLst xmlns:a="http://schemas.openxmlformats.org/drawingml/2006/main" xmlns:r="http://schemas.openxmlformats.org/officeDocument/2006/relationships" xmlns:p="http://schemas.openxmlformats.org/presentationml/2006/main">
  <p:tag name="ANGLE" val="1"/>
</p:tagLst>
</file>

<file path=ppt/tags/tag23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3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32.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33.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34.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35.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36.xml><?xml version="1.0" encoding="utf-8"?>
<p:tagLst xmlns:a="http://schemas.openxmlformats.org/drawingml/2006/main" xmlns:r="http://schemas.openxmlformats.org/officeDocument/2006/relationships" xmlns:p="http://schemas.openxmlformats.org/presentationml/2006/main">
  <p:tag name="SHAPENAME" val="5. Source"/>
</p:tagLst>
</file>

<file path=ppt/tags/tag23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38.xml><?xml version="1.0" encoding="utf-8"?>
<p:tagLst xmlns:a="http://schemas.openxmlformats.org/drawingml/2006/main" xmlns:r="http://schemas.openxmlformats.org/officeDocument/2006/relationships" xmlns:p="http://schemas.openxmlformats.org/presentationml/2006/main">
  <p:tag name="SHAPENAME" val="3. Subtitle"/>
</p:tagLst>
</file>

<file path=ppt/tags/tag23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4.xml><?xml version="1.0" encoding="utf-8"?>
<p:tagLst xmlns:a="http://schemas.openxmlformats.org/drawingml/2006/main" xmlns:r="http://schemas.openxmlformats.org/officeDocument/2006/relationships" xmlns:p="http://schemas.openxmlformats.org/presentationml/2006/main">
  <p:tag name="ANGLE" val="1"/>
</p:tagLst>
</file>

<file path=ppt/tags/tag2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1.xml><?xml version="1.0" encoding="utf-8"?>
<p:tagLst xmlns:a="http://schemas.openxmlformats.org/drawingml/2006/main" xmlns:r="http://schemas.openxmlformats.org/officeDocument/2006/relationships" xmlns:p="http://schemas.openxmlformats.org/presentationml/2006/main">
  <p:tag name="THINKCELLSHAPEDONOTDELETE" val="tHsf0lKEfRW2M5NTSiP3pCQ"/>
</p:tagLst>
</file>

<file path=ppt/tags/tag242.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43.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4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45.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46.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47.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48.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49.xml><?xml version="1.0" encoding="utf-8"?>
<p:tagLst xmlns:a="http://schemas.openxmlformats.org/drawingml/2006/main" xmlns:r="http://schemas.openxmlformats.org/officeDocument/2006/relationships" xmlns:p="http://schemas.openxmlformats.org/presentationml/2006/main">
  <p:tag name="SHAPENAME" val="5. Sourc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51.xml><?xml version="1.0" encoding="utf-8"?>
<p:tagLst xmlns:a="http://schemas.openxmlformats.org/drawingml/2006/main" xmlns:r="http://schemas.openxmlformats.org/officeDocument/2006/relationships" xmlns:p="http://schemas.openxmlformats.org/presentationml/2006/main">
  <p:tag name="SHAPENAME" val="3. Subtitle"/>
</p:tagLst>
</file>

<file path=ppt/tags/tag25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4.xml><?xml version="1.0" encoding="utf-8"?>
<p:tagLst xmlns:a="http://schemas.openxmlformats.org/drawingml/2006/main" xmlns:r="http://schemas.openxmlformats.org/officeDocument/2006/relationships" xmlns:p="http://schemas.openxmlformats.org/presentationml/2006/main">
  <p:tag name="THINKCELLSHAPEDONOTDELETE" val="tjPpd5uKiKgbfSxqQQ0aBGA"/>
</p:tagLst>
</file>

<file path=ppt/tags/tag255.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256.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5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58.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59.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La5NG5p6QVlH6GlSHMQ0RQ"/>
</p:tagLst>
</file>

<file path=ppt/tags/tag260.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6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62.xml><?xml version="1.0" encoding="utf-8"?>
<p:tagLst xmlns:a="http://schemas.openxmlformats.org/drawingml/2006/main" xmlns:r="http://schemas.openxmlformats.org/officeDocument/2006/relationships" xmlns:p="http://schemas.openxmlformats.org/presentationml/2006/main">
  <p:tag name="SHAPENAME" val="5. Source"/>
</p:tagLst>
</file>

<file path=ppt/tags/tag26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64.xml><?xml version="1.0" encoding="utf-8"?>
<p:tagLst xmlns:a="http://schemas.openxmlformats.org/drawingml/2006/main" xmlns:r="http://schemas.openxmlformats.org/officeDocument/2006/relationships" xmlns:p="http://schemas.openxmlformats.org/presentationml/2006/main">
  <p:tag name="SHAPENAME" val="3. Subtitle"/>
</p:tagLst>
</file>

<file path=ppt/tags/tag26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7.xml><?xml version="1.0" encoding="utf-8"?>
<p:tagLst xmlns:a="http://schemas.openxmlformats.org/drawingml/2006/main" xmlns:r="http://schemas.openxmlformats.org/officeDocument/2006/relationships" xmlns:p="http://schemas.openxmlformats.org/presentationml/2006/main">
  <p:tag name="THINKCELLSHAPEDONOTDELETE" val="tHPFw0tr2VymfPrG.nUcDKQ"/>
</p:tagLst>
</file>

<file path=ppt/tags/tag268.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69.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7.xml><?xml version="1.0" encoding="utf-8"?>
<p:tagLst xmlns:a="http://schemas.openxmlformats.org/drawingml/2006/main" xmlns:r="http://schemas.openxmlformats.org/officeDocument/2006/relationships" xmlns:p="http://schemas.openxmlformats.org/presentationml/2006/main">
  <p:tag name="SHAPENAME" val="LogoImage"/>
</p:tagLst>
</file>

<file path=ppt/tags/tag27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71.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72.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73.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74.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75.xml><?xml version="1.0" encoding="utf-8"?>
<p:tagLst xmlns:a="http://schemas.openxmlformats.org/drawingml/2006/main" xmlns:r="http://schemas.openxmlformats.org/officeDocument/2006/relationships" xmlns:p="http://schemas.openxmlformats.org/presentationml/2006/main">
  <p:tag name="SHAPENAME" val="5. Source"/>
</p:tagLst>
</file>

<file path=ppt/tags/tag27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77.xml><?xml version="1.0" encoding="utf-8"?>
<p:tagLst xmlns:a="http://schemas.openxmlformats.org/drawingml/2006/main" xmlns:r="http://schemas.openxmlformats.org/officeDocument/2006/relationships" xmlns:p="http://schemas.openxmlformats.org/presentationml/2006/main">
  <p:tag name="SHAPENAME" val="3. Subtitle"/>
</p:tagLst>
</file>

<file path=ppt/tags/tag27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SHAPENAME" val="ClientLogo"/>
</p:tagLst>
</file>

<file path=ppt/tags/tag280.xml><?xml version="1.0" encoding="utf-8"?>
<p:tagLst xmlns:a="http://schemas.openxmlformats.org/drawingml/2006/main" xmlns:r="http://schemas.openxmlformats.org/officeDocument/2006/relationships" xmlns:p="http://schemas.openxmlformats.org/presentationml/2006/main">
  <p:tag name="THINKCELLSHAPEDONOTDELETE" val="tHsf0lKEfRW2M5NTSiP3pCQ"/>
</p:tagLst>
</file>

<file path=ppt/tags/tag281.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82.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8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84.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85.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86.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87.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88.xml><?xml version="1.0" encoding="utf-8"?>
<p:tagLst xmlns:a="http://schemas.openxmlformats.org/drawingml/2006/main" xmlns:r="http://schemas.openxmlformats.org/officeDocument/2006/relationships" xmlns:p="http://schemas.openxmlformats.org/presentationml/2006/main">
  <p:tag name="SHAPENAME" val="5. Source"/>
</p:tagLst>
</file>

<file path=ppt/tags/tag28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9.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290.xml><?xml version="1.0" encoding="utf-8"?>
<p:tagLst xmlns:a="http://schemas.openxmlformats.org/drawingml/2006/main" xmlns:r="http://schemas.openxmlformats.org/officeDocument/2006/relationships" xmlns:p="http://schemas.openxmlformats.org/presentationml/2006/main">
  <p:tag name="SHAPENAME" val="3. Subtitle"/>
</p:tagLst>
</file>

<file path=ppt/tags/tag29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3.xml><?xml version="1.0" encoding="utf-8"?>
<p:tagLst xmlns:a="http://schemas.openxmlformats.org/drawingml/2006/main" xmlns:r="http://schemas.openxmlformats.org/officeDocument/2006/relationships" xmlns:p="http://schemas.openxmlformats.org/presentationml/2006/main">
  <p:tag name="THINKCELLSHAPEDONOTDELETE" val="tHsf0lKEfRW2M5NTSiP3pCQ"/>
</p:tagLst>
</file>

<file path=ppt/tags/tag294.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95.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9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97.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98.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99.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SUb1LmWUTH66PHUHOGMc5A"/>
</p:tagLst>
</file>

<file path=ppt/tags/tag30.xml><?xml version="1.0" encoding="utf-8"?>
<p:tagLst xmlns:a="http://schemas.openxmlformats.org/drawingml/2006/main" xmlns:r="http://schemas.openxmlformats.org/officeDocument/2006/relationships" xmlns:p="http://schemas.openxmlformats.org/presentationml/2006/main">
  <p:tag name="SHAPENAME" val="Subtitle"/>
</p:tagLst>
</file>

<file path=ppt/tags/tag300.xml><?xml version="1.0" encoding="utf-8"?>
<p:tagLst xmlns:a="http://schemas.openxmlformats.org/drawingml/2006/main" xmlns:r="http://schemas.openxmlformats.org/officeDocument/2006/relationships" xmlns:p="http://schemas.openxmlformats.org/presentationml/2006/main">
  <p:tag name="SHAPENAME" val="TopLineLeft"/>
</p:tagLst>
</file>

<file path=ppt/tags/tag301.xml><?xml version="1.0" encoding="utf-8"?>
<p:tagLst xmlns:a="http://schemas.openxmlformats.org/drawingml/2006/main" xmlns:r="http://schemas.openxmlformats.org/officeDocument/2006/relationships" xmlns:p="http://schemas.openxmlformats.org/presentationml/2006/main">
  <p:tag name="SHAPENAME" val="5. Source"/>
</p:tagLst>
</file>

<file path=ppt/tags/tag30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03.xml><?xml version="1.0" encoding="utf-8"?>
<p:tagLst xmlns:a="http://schemas.openxmlformats.org/drawingml/2006/main" xmlns:r="http://schemas.openxmlformats.org/officeDocument/2006/relationships" xmlns:p="http://schemas.openxmlformats.org/presentationml/2006/main">
  <p:tag name="SHAPENAME" val="3. Subtitle"/>
</p:tagLst>
</file>

<file path=ppt/tags/tag30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05.xml><?xml version="1.0" encoding="utf-8"?>
<p:tagLst xmlns:a="http://schemas.openxmlformats.org/drawingml/2006/main" xmlns:r="http://schemas.openxmlformats.org/officeDocument/2006/relationships" xmlns:p="http://schemas.openxmlformats.org/presentationml/2006/main">
  <p:tag name="SHAPENAME" val="BottomLine"/>
</p:tagLst>
</file>

<file path=ppt/tags/tag306.xml><?xml version="1.0" encoding="utf-8"?>
<p:tagLst xmlns:a="http://schemas.openxmlformats.org/drawingml/2006/main" xmlns:r="http://schemas.openxmlformats.org/officeDocument/2006/relationships" xmlns:p="http://schemas.openxmlformats.org/presentationml/2006/main">
  <p:tag name="SHAPENAME" val="TopLine"/>
</p:tagLst>
</file>

<file path=ppt/tags/tag30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30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0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1.xml><?xml version="1.0" encoding="utf-8"?>
<p:tagLst xmlns:a="http://schemas.openxmlformats.org/drawingml/2006/main" xmlns:r="http://schemas.openxmlformats.org/officeDocument/2006/relationships" xmlns:p="http://schemas.openxmlformats.org/presentationml/2006/main">
  <p:tag name="SHAPENAME" val="Title"/>
</p:tagLst>
</file>

<file path=ppt/tags/tag310.xml><?xml version="1.0" encoding="utf-8"?>
<p:tagLst xmlns:a="http://schemas.openxmlformats.org/drawingml/2006/main" xmlns:r="http://schemas.openxmlformats.org/officeDocument/2006/relationships" xmlns:p="http://schemas.openxmlformats.org/presentationml/2006/main">
  <p:tag name="SHAPENAME" val="5. Source"/>
</p:tagLst>
</file>

<file path=ppt/tags/tag31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12.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31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14.xml><?xml version="1.0" encoding="utf-8"?>
<p:tagLst xmlns:a="http://schemas.openxmlformats.org/drawingml/2006/main" xmlns:r="http://schemas.openxmlformats.org/officeDocument/2006/relationships" xmlns:p="http://schemas.openxmlformats.org/presentationml/2006/main">
  <p:tag name="SHAPENAME" val="5. Source"/>
</p:tagLst>
</file>

<file path=ppt/tags/tag31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7.xml><?xml version="1.0" encoding="utf-8"?>
<p:tagLst xmlns:a="http://schemas.openxmlformats.org/drawingml/2006/main" xmlns:r="http://schemas.openxmlformats.org/officeDocument/2006/relationships" xmlns:p="http://schemas.openxmlformats.org/presentationml/2006/main">
  <p:tag name="SHAPENAME" val="LogoImage"/>
</p:tagLst>
</file>

<file path=ppt/tags/tag318.xml><?xml version="1.0" encoding="utf-8"?>
<p:tagLst xmlns:a="http://schemas.openxmlformats.org/drawingml/2006/main" xmlns:r="http://schemas.openxmlformats.org/officeDocument/2006/relationships" xmlns:p="http://schemas.openxmlformats.org/presentationml/2006/main">
  <p:tag name="SHAPENAME" val="5. Source"/>
</p:tagLst>
</file>

<file path=ppt/tags/tag3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SHAPENAME" val="Disclaimer-template"/>
</p:tagLst>
</file>

<file path=ppt/tags/tag320.xml><?xml version="1.0" encoding="utf-8"?>
<p:tagLst xmlns:a="http://schemas.openxmlformats.org/drawingml/2006/main" xmlns:r="http://schemas.openxmlformats.org/officeDocument/2006/relationships" xmlns:p="http://schemas.openxmlformats.org/presentationml/2006/main">
  <p:tag name="THINKCELLSHAPEDONOTDELETE" val="tdYhlT7lGQomWkE8tnMs3lw"/>
</p:tagLst>
</file>

<file path=ppt/tags/tag321.xml><?xml version="1.0" encoding="utf-8"?>
<p:tagLst xmlns:a="http://schemas.openxmlformats.org/drawingml/2006/main" xmlns:r="http://schemas.openxmlformats.org/officeDocument/2006/relationships" xmlns:p="http://schemas.openxmlformats.org/presentationml/2006/main">
  <p:tag name="SHAPENAME" val="ClientLogo"/>
</p:tagLst>
</file>

<file path=ppt/tags/tag322.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323.xml><?xml version="1.0" encoding="utf-8"?>
<p:tagLst xmlns:a="http://schemas.openxmlformats.org/drawingml/2006/main" xmlns:r="http://schemas.openxmlformats.org/officeDocument/2006/relationships" xmlns:p="http://schemas.openxmlformats.org/presentationml/2006/main">
  <p:tag name="SHAPENAME" val="Subtitle"/>
</p:tagLst>
</file>

<file path=ppt/tags/tag324.xml><?xml version="1.0" encoding="utf-8"?>
<p:tagLst xmlns:a="http://schemas.openxmlformats.org/drawingml/2006/main" xmlns:r="http://schemas.openxmlformats.org/officeDocument/2006/relationships" xmlns:p="http://schemas.openxmlformats.org/presentationml/2006/main">
  <p:tag name="SHAPENAME" val="Title"/>
</p:tagLst>
</file>

<file path=ppt/tags/tag3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6.xml><?xml version="1.0" encoding="utf-8"?>
<p:tagLst xmlns:a="http://schemas.openxmlformats.org/drawingml/2006/main" xmlns:r="http://schemas.openxmlformats.org/officeDocument/2006/relationships" xmlns:p="http://schemas.openxmlformats.org/presentationml/2006/main">
  <p:tag name="THINKCELLSHAPEDONOTDELETE" val="t58aEULAlytEmoKDPnzJ1pA"/>
</p:tagLst>
</file>

<file path=ppt/tags/tag327.xml><?xml version="1.0" encoding="utf-8"?>
<p:tagLst xmlns:a="http://schemas.openxmlformats.org/drawingml/2006/main" xmlns:r="http://schemas.openxmlformats.org/officeDocument/2006/relationships" xmlns:p="http://schemas.openxmlformats.org/presentationml/2006/main">
  <p:tag name="THINKCELLSHAPEDONOTDELETE" val="ttTjYkrerKR9GGOfNPB4udA"/>
</p:tagLst>
</file>

<file path=ppt/tags/tag32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2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0.xml><?xml version="1.0" encoding="utf-8"?>
<p:tagLst xmlns:a="http://schemas.openxmlformats.org/drawingml/2006/main" xmlns:r="http://schemas.openxmlformats.org/officeDocument/2006/relationships" xmlns:p="http://schemas.openxmlformats.org/presentationml/2006/main">
  <p:tag name="THINKCELLSHAPEDONOTDELETE" val="tECXpper1Es.bFXmZVU0RcA"/>
</p:tagLst>
</file>

<file path=ppt/tags/tag331.xml><?xml version="1.0" encoding="utf-8"?>
<p:tagLst xmlns:a="http://schemas.openxmlformats.org/drawingml/2006/main" xmlns:r="http://schemas.openxmlformats.org/officeDocument/2006/relationships" xmlns:p="http://schemas.openxmlformats.org/presentationml/2006/main">
  <p:tag name="THINKCELLSHAPEDONOTDELETE" val="t_RISj4CWe4wjXkcVXU6Lhg"/>
</p:tagLst>
</file>

<file path=ppt/tags/tag332.xml><?xml version="1.0" encoding="utf-8"?>
<p:tagLst xmlns:a="http://schemas.openxmlformats.org/drawingml/2006/main" xmlns:r="http://schemas.openxmlformats.org/officeDocument/2006/relationships" xmlns:p="http://schemas.openxmlformats.org/presentationml/2006/main">
  <p:tag name="THINKCELLSHAPEDONOTDELETE" val="ty0hNqUer0kPFs_s83dJDMw"/>
</p:tagLst>
</file>

<file path=ppt/tags/tag333.xml><?xml version="1.0" encoding="utf-8"?>
<p:tagLst xmlns:a="http://schemas.openxmlformats.org/drawingml/2006/main" xmlns:r="http://schemas.openxmlformats.org/officeDocument/2006/relationships" xmlns:p="http://schemas.openxmlformats.org/presentationml/2006/main">
  <p:tag name="THINKCELLSHAPEDONOTDELETE" val="tGAAOE1wn0bQFbbaHKg9OfQ"/>
</p:tagLst>
</file>

<file path=ppt/tags/tag3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5.xml><?xml version="1.0" encoding="utf-8"?>
<p:tagLst xmlns:a="http://schemas.openxmlformats.org/drawingml/2006/main" xmlns:r="http://schemas.openxmlformats.org/officeDocument/2006/relationships" xmlns:p="http://schemas.openxmlformats.org/presentationml/2006/main">
  <p:tag name="THINKCELLSHAPEDONOTDELETE" val="tsPrgIN_2PRCUPXPUpDg0qg"/>
</p:tagLst>
</file>

<file path=ppt/tags/tag3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7.xml><?xml version="1.0" encoding="utf-8"?>
<p:tagLst xmlns:a="http://schemas.openxmlformats.org/drawingml/2006/main" xmlns:r="http://schemas.openxmlformats.org/officeDocument/2006/relationships" xmlns:p="http://schemas.openxmlformats.org/presentationml/2006/main">
  <p:tag name="THINKCELLSHAPEDONOTDELETE" val="tj_EUAPi7_8bdDO2CTelfEA"/>
</p:tagLst>
</file>

<file path=ppt/tags/tag338.xml><?xml version="1.0" encoding="utf-8"?>
<p:tagLst xmlns:a="http://schemas.openxmlformats.org/drawingml/2006/main" xmlns:r="http://schemas.openxmlformats.org/officeDocument/2006/relationships" xmlns:p="http://schemas.openxmlformats.org/presentationml/2006/main">
  <p:tag name="THINKCELLSHAPEDONOTDELETE" val="ttTjYkrerKR9GGOfNPB4udA"/>
</p:tagLst>
</file>

<file path=ppt/tags/tag33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5tNN_OdVRnC_8Tatiiw6bA"/>
</p:tagLst>
</file>

<file path=ppt/tags/tag34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41.xml><?xml version="1.0" encoding="utf-8"?>
<p:tagLst xmlns:a="http://schemas.openxmlformats.org/drawingml/2006/main" xmlns:r="http://schemas.openxmlformats.org/officeDocument/2006/relationships" xmlns:p="http://schemas.openxmlformats.org/presentationml/2006/main">
  <p:tag name="THINKCELLSHAPEDONOTDELETE" val="tdV.V3I8gPwy8R1qVwCgEpw"/>
</p:tagLst>
</file>

<file path=ppt/tags/tag342.xml><?xml version="1.0" encoding="utf-8"?>
<p:tagLst xmlns:a="http://schemas.openxmlformats.org/drawingml/2006/main" xmlns:r="http://schemas.openxmlformats.org/officeDocument/2006/relationships" xmlns:p="http://schemas.openxmlformats.org/presentationml/2006/main">
  <p:tag name="THINKCELLSHAPEDONOTDELETE" val="tFgMKLZMkNCkeB5EagGWbxw"/>
</p:tagLst>
</file>

<file path=ppt/tags/tag343.xml><?xml version="1.0" encoding="utf-8"?>
<p:tagLst xmlns:a="http://schemas.openxmlformats.org/drawingml/2006/main" xmlns:r="http://schemas.openxmlformats.org/officeDocument/2006/relationships" xmlns:p="http://schemas.openxmlformats.org/presentationml/2006/main">
  <p:tag name="THINKCELLSHAPEDONOTDELETE" val="tyA7Gj18t9MvWJGnzM1oabQ"/>
</p:tagLst>
</file>

<file path=ppt/tags/tag344.xml><?xml version="1.0" encoding="utf-8"?>
<p:tagLst xmlns:a="http://schemas.openxmlformats.org/drawingml/2006/main" xmlns:r="http://schemas.openxmlformats.org/officeDocument/2006/relationships" xmlns:p="http://schemas.openxmlformats.org/presentationml/2006/main">
  <p:tag name="THINKCELLSHAPEDONOTDELETE" val="txCEzRgUGezlOqyZg27QF_w"/>
</p:tagLst>
</file>

<file path=ppt/tags/tag3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6.xml><?xml version="1.0" encoding="utf-8"?>
<p:tagLst xmlns:a="http://schemas.openxmlformats.org/drawingml/2006/main" xmlns:r="http://schemas.openxmlformats.org/officeDocument/2006/relationships" xmlns:p="http://schemas.openxmlformats.org/presentationml/2006/main">
  <p:tag name="THINKCELLSHAPEDONOTDELETE" val="tj_EUAPi7_8bdDO2CTelfEA"/>
</p:tagLst>
</file>

<file path=ppt/tags/tag347.xml><?xml version="1.0" encoding="utf-8"?>
<p:tagLst xmlns:a="http://schemas.openxmlformats.org/drawingml/2006/main" xmlns:r="http://schemas.openxmlformats.org/officeDocument/2006/relationships" xmlns:p="http://schemas.openxmlformats.org/presentationml/2006/main">
  <p:tag name="THINKCELLSHAPEDONOTDELETE" val="ttTjYkrerKR9GGOfNPB4udA"/>
</p:tagLst>
</file>

<file path=ppt/tags/tag34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4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50.xml><?xml version="1.0" encoding="utf-8"?>
<p:tagLst xmlns:a="http://schemas.openxmlformats.org/drawingml/2006/main" xmlns:r="http://schemas.openxmlformats.org/officeDocument/2006/relationships" xmlns:p="http://schemas.openxmlformats.org/presentationml/2006/main">
  <p:tag name="THINKCELLSHAPEDONOTDELETE" val="tdV.V3I8gPwy8R1qVwCgEpw"/>
</p:tagLst>
</file>

<file path=ppt/tags/tag351.xml><?xml version="1.0" encoding="utf-8"?>
<p:tagLst xmlns:a="http://schemas.openxmlformats.org/drawingml/2006/main" xmlns:r="http://schemas.openxmlformats.org/officeDocument/2006/relationships" xmlns:p="http://schemas.openxmlformats.org/presentationml/2006/main">
  <p:tag name="THINKCELLSHAPEDONOTDELETE" val="tFgMKLZMkNCkeB5EagGWbxw"/>
</p:tagLst>
</file>

<file path=ppt/tags/tag352.xml><?xml version="1.0" encoding="utf-8"?>
<p:tagLst xmlns:a="http://schemas.openxmlformats.org/drawingml/2006/main" xmlns:r="http://schemas.openxmlformats.org/officeDocument/2006/relationships" xmlns:p="http://schemas.openxmlformats.org/presentationml/2006/main">
  <p:tag name="THINKCELLSHAPEDONOTDELETE" val="tmOnkYiCR1LIBalUiOH3L6w"/>
</p:tagLst>
</file>

<file path=ppt/tags/tag353.xml><?xml version="1.0" encoding="utf-8"?>
<p:tagLst xmlns:a="http://schemas.openxmlformats.org/drawingml/2006/main" xmlns:r="http://schemas.openxmlformats.org/officeDocument/2006/relationships" xmlns:p="http://schemas.openxmlformats.org/presentationml/2006/main">
  <p:tag name="THINKCELLSHAPEDONOTDELETE" val="t8q0a7jFMyVm3qdukIgknhg"/>
</p:tagLst>
</file>

<file path=ppt/tags/tag3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5.xml><?xml version="1.0" encoding="utf-8"?>
<p:tagLst xmlns:a="http://schemas.openxmlformats.org/drawingml/2006/main" xmlns:r="http://schemas.openxmlformats.org/officeDocument/2006/relationships" xmlns:p="http://schemas.openxmlformats.org/presentationml/2006/main">
  <p:tag name="THINKCELLSHAPEDONOTDELETE" val="tBxsvl_IBvx9RWYxK7OGPHQ"/>
</p:tagLst>
</file>

<file path=ppt/tags/tag3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7.xml><?xml version="1.0" encoding="utf-8"?>
<p:tagLst xmlns:a="http://schemas.openxmlformats.org/drawingml/2006/main" xmlns:r="http://schemas.openxmlformats.org/officeDocument/2006/relationships" xmlns:p="http://schemas.openxmlformats.org/presentationml/2006/main">
  <p:tag name="THINKCELLSHAPEDONOTDELETE" val="tj_EUAPi7_8bdDO2CTelfEA"/>
</p:tagLst>
</file>

<file path=ppt/tags/tag358.xml><?xml version="1.0" encoding="utf-8"?>
<p:tagLst xmlns:a="http://schemas.openxmlformats.org/drawingml/2006/main" xmlns:r="http://schemas.openxmlformats.org/officeDocument/2006/relationships" xmlns:p="http://schemas.openxmlformats.org/presentationml/2006/main">
  <p:tag name="THINKCELLSHAPEDONOTDELETE" val="ttTjYkrerKR9GGOfNPB4udA"/>
</p:tagLst>
</file>

<file path=ppt/tags/tag35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6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61.xml><?xml version="1.0" encoding="utf-8"?>
<p:tagLst xmlns:a="http://schemas.openxmlformats.org/drawingml/2006/main" xmlns:r="http://schemas.openxmlformats.org/officeDocument/2006/relationships" xmlns:p="http://schemas.openxmlformats.org/presentationml/2006/main">
  <p:tag name="THINKCELLSHAPEDONOTDELETE" val="tdV.V3I8gPwy8R1qVwCgEpw"/>
</p:tagLst>
</file>

<file path=ppt/tags/tag362.xml><?xml version="1.0" encoding="utf-8"?>
<p:tagLst xmlns:a="http://schemas.openxmlformats.org/drawingml/2006/main" xmlns:r="http://schemas.openxmlformats.org/officeDocument/2006/relationships" xmlns:p="http://schemas.openxmlformats.org/presentationml/2006/main">
  <p:tag name="THINKCELLSHAPEDONOTDELETE" val="tFgMKLZMkNCkeB5EagGWbxw"/>
</p:tagLst>
</file>

<file path=ppt/tags/tag363.xml><?xml version="1.0" encoding="utf-8"?>
<p:tagLst xmlns:a="http://schemas.openxmlformats.org/drawingml/2006/main" xmlns:r="http://schemas.openxmlformats.org/officeDocument/2006/relationships" xmlns:p="http://schemas.openxmlformats.org/presentationml/2006/main">
  <p:tag name="THINKCELLSHAPEDONOTDELETE" val="tmOnkYiCR1LIBalUiOH3L6w"/>
</p:tagLst>
</file>

<file path=ppt/tags/tag364.xml><?xml version="1.0" encoding="utf-8"?>
<p:tagLst xmlns:a="http://schemas.openxmlformats.org/drawingml/2006/main" xmlns:r="http://schemas.openxmlformats.org/officeDocument/2006/relationships" xmlns:p="http://schemas.openxmlformats.org/presentationml/2006/main">
  <p:tag name="THINKCELLSHAPEDONOTDELETE" val="tgWfFWFM64QEJJBN22TzzBQ"/>
</p:tagLst>
</file>

<file path=ppt/tags/tag3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6.xml><?xml version="1.0" encoding="utf-8"?>
<p:tagLst xmlns:a="http://schemas.openxmlformats.org/drawingml/2006/main" xmlns:r="http://schemas.openxmlformats.org/officeDocument/2006/relationships" xmlns:p="http://schemas.openxmlformats.org/presentationml/2006/main">
  <p:tag name="THINKCELLSHAPEDONOTDELETE" val="tpdXLA866tbtCTE.rZW30Mw"/>
</p:tagLst>
</file>

<file path=ppt/tags/tag37.xml><?xml version="1.0" encoding="utf-8"?>
<p:tagLst xmlns:a="http://schemas.openxmlformats.org/drawingml/2006/main" xmlns:r="http://schemas.openxmlformats.org/officeDocument/2006/relationships" xmlns:p="http://schemas.openxmlformats.org/presentationml/2006/main">
  <p:tag name="SHAPENAME" val="5. Source"/>
</p:tagLst>
</file>

<file path=ppt/tags/tag3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9.xml><?xml version="1.0" encoding="utf-8"?>
<p:tagLst xmlns:a="http://schemas.openxmlformats.org/drawingml/2006/main" xmlns:r="http://schemas.openxmlformats.org/officeDocument/2006/relationships" xmlns:p="http://schemas.openxmlformats.org/presentationml/2006/main">
  <p:tag name="SHAPENAME" val="3. Subtitle"/>
</p:tagLst>
</file>

<file path=ppt/tags/tag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4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2.xml><?xml version="1.0" encoding="utf-8"?>
<p:tagLst xmlns:a="http://schemas.openxmlformats.org/drawingml/2006/main" xmlns:r="http://schemas.openxmlformats.org/officeDocument/2006/relationships" xmlns:p="http://schemas.openxmlformats.org/presentationml/2006/main">
  <p:tag name="SHAPENAME" val="5. Source"/>
</p:tagLst>
</file>

<file path=ppt/tags/tag4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6.xml><?xml version="1.0" encoding="utf-8"?>
<p:tagLst xmlns:a="http://schemas.openxmlformats.org/drawingml/2006/main" xmlns:r="http://schemas.openxmlformats.org/officeDocument/2006/relationships" xmlns:p="http://schemas.openxmlformats.org/presentationml/2006/main">
  <p:tag name="SHAPENAME" val="5. Source"/>
</p:tagLst>
</file>

<file path=ppt/tags/tag4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unuZ.dr0dtPKYSWmGw_6Yg"/>
</p:tagLst>
</file>

<file path=ppt/tags/tag5.xml><?xml version="1.0" encoding="utf-8"?>
<p:tagLst xmlns:a="http://schemas.openxmlformats.org/drawingml/2006/main" xmlns:r="http://schemas.openxmlformats.org/officeDocument/2006/relationships" xmlns:p="http://schemas.openxmlformats.org/presentationml/2006/main">
  <p:tag name="SHAPENAME" val="BottomLine"/>
</p:tagLst>
</file>

<file path=ppt/tags/tag5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2.xml><?xml version="1.0" encoding="utf-8"?>
<p:tagLst xmlns:a="http://schemas.openxmlformats.org/drawingml/2006/main" xmlns:r="http://schemas.openxmlformats.org/officeDocument/2006/relationships" xmlns:p="http://schemas.openxmlformats.org/presentationml/2006/main">
  <p:tag name="SHAPENAME" val="5. Source"/>
</p:tagLst>
</file>

<file path=ppt/tags/tag5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rUQibaDMIQaIJXCExx3CSg"/>
</p:tagLst>
</file>

<file path=ppt/tags/tag5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7.xml><?xml version="1.0" encoding="utf-8"?>
<p:tagLst xmlns:a="http://schemas.openxmlformats.org/drawingml/2006/main" xmlns:r="http://schemas.openxmlformats.org/officeDocument/2006/relationships" xmlns:p="http://schemas.openxmlformats.org/presentationml/2006/main">
  <p:tag name="SHAPENAME" val="3. Subtitle"/>
</p:tagLst>
</file>

<file path=ppt/tags/tag5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9.xml><?xml version="1.0" encoding="utf-8"?>
<p:tagLst xmlns:a="http://schemas.openxmlformats.org/drawingml/2006/main" xmlns:r="http://schemas.openxmlformats.org/officeDocument/2006/relationships" xmlns:p="http://schemas.openxmlformats.org/presentationml/2006/main">
  <p:tag name="SHAPENAME" val="5. Source"/>
</p:tagLst>
</file>

<file path=ppt/tags/tag6.xml><?xml version="1.0" encoding="utf-8"?>
<p:tagLst xmlns:a="http://schemas.openxmlformats.org/drawingml/2006/main" xmlns:r="http://schemas.openxmlformats.org/officeDocument/2006/relationships" xmlns:p="http://schemas.openxmlformats.org/presentationml/2006/main">
  <p:tag name="SHAPENAME" val="TopLine"/>
</p:tagLst>
</file>

<file path=ppt/tags/tag6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2e.WNeMwRPaNOv4PeDFU5Q"/>
</p:tagLst>
</file>

<file path=ppt/tags/tag63.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6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66.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67.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68.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69.xml><?xml version="1.0" encoding="utf-8"?>
<p:tagLst xmlns:a="http://schemas.openxmlformats.org/drawingml/2006/main" xmlns:r="http://schemas.openxmlformats.org/officeDocument/2006/relationships" xmlns:p="http://schemas.openxmlformats.org/presentationml/2006/main">
  <p:tag name="SHAPENAME" val="TopLineLeft"/>
</p:tagLst>
</file>

<file path=ppt/tags/tag7.xml><?xml version="1.0" encoding="utf-8"?>
<p:tagLst xmlns:a="http://schemas.openxmlformats.org/drawingml/2006/main" xmlns:r="http://schemas.openxmlformats.org/officeDocument/2006/relationships" xmlns:p="http://schemas.openxmlformats.org/presentationml/2006/main">
  <p:tag name="SHAPENAME" val="4. Footnote"/>
</p:tagLst>
</file>

<file path=ppt/tags/tag7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1.xml><?xml version="1.0" encoding="utf-8"?>
<p:tagLst xmlns:a="http://schemas.openxmlformats.org/drawingml/2006/main" xmlns:r="http://schemas.openxmlformats.org/officeDocument/2006/relationships" xmlns:p="http://schemas.openxmlformats.org/presentationml/2006/main">
  <p:tag name="SHAPENAME" val="3. Subtitle"/>
</p:tagLst>
</file>

<file path=ppt/tags/tag72.xml><?xml version="1.0" encoding="utf-8"?>
<p:tagLst xmlns:a="http://schemas.openxmlformats.org/drawingml/2006/main" xmlns:r="http://schemas.openxmlformats.org/officeDocument/2006/relationships" xmlns:p="http://schemas.openxmlformats.org/presentationml/2006/main">
  <p:tag name="SHAPENAME" val="5. Source"/>
</p:tagLst>
</file>

<file path=ppt/tags/tag7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vkXdkIixRi6Hs.rBsPur2w"/>
</p:tagLst>
</file>

<file path=ppt/tags/tag76.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7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7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79.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0.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8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82.xml><?xml version="1.0" encoding="utf-8"?>
<p:tagLst xmlns:a="http://schemas.openxmlformats.org/drawingml/2006/main" xmlns:r="http://schemas.openxmlformats.org/officeDocument/2006/relationships" xmlns:p="http://schemas.openxmlformats.org/presentationml/2006/main">
  <p:tag name="SHAPENAME" val="TopLineLeft"/>
</p:tagLst>
</file>

<file path=ppt/tags/tag8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4.xml><?xml version="1.0" encoding="utf-8"?>
<p:tagLst xmlns:a="http://schemas.openxmlformats.org/drawingml/2006/main" xmlns:r="http://schemas.openxmlformats.org/officeDocument/2006/relationships" xmlns:p="http://schemas.openxmlformats.org/presentationml/2006/main">
  <p:tag name="SHAPENAME" val="3. Subtitle"/>
</p:tagLst>
</file>

<file path=ppt/tags/tag85.xml><?xml version="1.0" encoding="utf-8"?>
<p:tagLst xmlns:a="http://schemas.openxmlformats.org/drawingml/2006/main" xmlns:r="http://schemas.openxmlformats.org/officeDocument/2006/relationships" xmlns:p="http://schemas.openxmlformats.org/presentationml/2006/main">
  <p:tag name="SHAPENAME" val="5. Source"/>
</p:tagLst>
</file>

<file path=ppt/tags/tag8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THKNm6U2RZKJH1GvudQSPw"/>
</p:tagLst>
</file>

<file path=ppt/tags/tag89.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9.xml><?xml version="1.0" encoding="utf-8"?>
<p:tagLst xmlns:a="http://schemas.openxmlformats.org/drawingml/2006/main" xmlns:r="http://schemas.openxmlformats.org/officeDocument/2006/relationships" xmlns:p="http://schemas.openxmlformats.org/presentationml/2006/main">
  <p:tag name="SHAPENAME" val="Grid"/>
</p:tagLst>
</file>

<file path=ppt/tags/tag9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9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92.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93.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94.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95.xml><?xml version="1.0" encoding="utf-8"?>
<p:tagLst xmlns:a="http://schemas.openxmlformats.org/drawingml/2006/main" xmlns:r="http://schemas.openxmlformats.org/officeDocument/2006/relationships" xmlns:p="http://schemas.openxmlformats.org/presentationml/2006/main">
  <p:tag name="SHAPENAME" val="TopLineLeft"/>
</p:tagLst>
</file>

<file path=ppt/tags/tag96.xml><?xml version="1.0" encoding="utf-8"?>
<p:tagLst xmlns:a="http://schemas.openxmlformats.org/drawingml/2006/main" xmlns:r="http://schemas.openxmlformats.org/officeDocument/2006/relationships" xmlns:p="http://schemas.openxmlformats.org/presentationml/2006/main">
  <p:tag name="SHAPENAME" val="Straight Connector 15"/>
</p:tagLst>
</file>

<file path=ppt/tags/tag97.xml><?xml version="1.0" encoding="utf-8"?>
<p:tagLst xmlns:a="http://schemas.openxmlformats.org/drawingml/2006/main" xmlns:r="http://schemas.openxmlformats.org/officeDocument/2006/relationships" xmlns:p="http://schemas.openxmlformats.org/presentationml/2006/main">
  <p:tag name="SHAPENAME" val="5. Source"/>
</p:tagLst>
</file>

<file path=ppt/tags/tag9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99.xml><?xml version="1.0" encoding="utf-8"?>
<p:tagLst xmlns:a="http://schemas.openxmlformats.org/drawingml/2006/main" xmlns:r="http://schemas.openxmlformats.org/officeDocument/2006/relationships" xmlns:p="http://schemas.openxmlformats.org/presentationml/2006/main">
  <p:tag name="SHAPENAME" val="2. Slide Title"/>
</p:tagLst>
</file>

<file path=ppt/theme/theme1.xml><?xml version="1.0" encoding="utf-8"?>
<a:theme xmlns:a="http://schemas.openxmlformats.org/drawingml/2006/main" name="White">
  <a:themeElements>
    <a:clrScheme name="Custom 10">
      <a:dk1>
        <a:srgbClr val="000000"/>
      </a:dk1>
      <a:lt1>
        <a:srgbClr val="FFFFFF"/>
      </a:lt1>
      <a:dk2>
        <a:srgbClr val="FFFFFF"/>
      </a:dk2>
      <a:lt2>
        <a:srgbClr val="FFFFFF"/>
      </a:lt2>
      <a:accent1>
        <a:srgbClr val="051C2C"/>
      </a:accent1>
      <a:accent2>
        <a:srgbClr val="00A9F4"/>
      </a:accent2>
      <a:accent3>
        <a:srgbClr val="2251FF"/>
      </a:accent3>
      <a:accent4>
        <a:srgbClr val="AAE6F0"/>
      </a:accent4>
      <a:accent5>
        <a:srgbClr val="3C96B4"/>
      </a:accent5>
      <a:accent6>
        <a:srgbClr val="AFC3FF"/>
      </a:accent6>
      <a:hlink>
        <a:srgbClr val="1F40E6"/>
      </a:hlink>
      <a:folHlink>
        <a:srgbClr val="8C5AC8"/>
      </a:folHlink>
    </a:clrScheme>
    <a:fontScheme name="White Fonts">
      <a:majorFont>
        <a:latin typeface="Georgia"/>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 White">
        <a:dk1>
          <a:srgbClr val="000000"/>
        </a:dk1>
        <a:lt1>
          <a:srgbClr val="FFFFFF"/>
        </a:lt1>
        <a:dk2>
          <a:srgbClr val="FFFFFF"/>
        </a:dk2>
        <a:lt2>
          <a:srgbClr val="FFFFFF"/>
        </a:lt2>
        <a:accent1>
          <a:srgbClr val="051C2C"/>
        </a:accent1>
        <a:accent2>
          <a:srgbClr val="00A9F4"/>
        </a:accent2>
        <a:accent3>
          <a:srgbClr val="1F40E6"/>
        </a:accent3>
        <a:accent4>
          <a:srgbClr val="AAE6F0"/>
        </a:accent4>
        <a:accent5>
          <a:srgbClr val="3C96B4"/>
        </a:accent5>
        <a:accent6>
          <a:srgbClr val="AFC3FF"/>
        </a:accent6>
        <a:hlink>
          <a:srgbClr val="1F40E6"/>
        </a:hlink>
        <a:folHlink>
          <a:srgbClr val="8C5AC8"/>
        </a:folHlink>
      </a:clrScheme>
    </a:extraClrScheme>
  </a:extraClrSchemeLst>
  <a:custClrLst>
    <a:custClr name="Electric Blue">
      <a:srgbClr val="2251FF"/>
    </a:custClr>
    <a:custClr name="Cyan">
      <a:srgbClr val="00A9F4"/>
    </a:custClr>
    <a:custClr name="Pale Blue">
      <a:srgbClr val="6DC1DB"/>
    </a:custClr>
    <a:custClr name="Super Light Gray">
      <a:srgbClr val="D0D0D0"/>
    </a:custClr>
    <a:custClr name="Pink">
      <a:srgbClr val="E8BDAD"/>
    </a:custClr>
    <a:custClr name="Orange">
      <a:srgbClr val="FAA082"/>
    </a:custClr>
    <a:custClr name="Red">
      <a:srgbClr val="E5546C"/>
    </a:custClr>
    <a:custClr name="Null">
      <a:srgbClr val="FEFFFF"/>
    </a:custClr>
    <a:custClr name="Null">
      <a:srgbClr val="FEFFFF"/>
    </a:custClr>
    <a:custClr name="Null">
      <a:srgbClr val="FEFFFF"/>
    </a:custClr>
    <a:custClr name="Dark Gray">
      <a:srgbClr val="4D4D4D"/>
    </a:custClr>
    <a:custClr name="Mid Gray">
      <a:srgbClr val="7F7F7F"/>
    </a:custClr>
    <a:custClr name="Light Gray">
      <a:srgbClr val="B3B3B3"/>
    </a:custClr>
    <a:custClr name="Super Light Gray">
      <a:srgbClr val="D0D0D0"/>
    </a:custClr>
    <a:custClr name="Pale Gray">
      <a:srgbClr val="E6E6E6"/>
    </a:custClr>
    <a:custClr name="Null">
      <a:srgbClr val="FEFFFF"/>
    </a:custClr>
    <a:custClr name="Null">
      <a:srgbClr val="FEFFFF"/>
    </a:custClr>
    <a:custClr name="Null">
      <a:srgbClr val="FEFFFF"/>
    </a:custClr>
    <a:custClr name="Null">
      <a:srgbClr val="FEFFFF"/>
    </a:custClr>
    <a:custClr name="Null">
      <a:srgbClr val="FEFFFF"/>
    </a:custClr>
    <a:custClr name="Linear 1 (Deep Blue)">
      <a:srgbClr val="051C2C"/>
    </a:custClr>
    <a:custClr name="Linear 2">
      <a:srgbClr val="034B6F"/>
    </a:custClr>
    <a:custClr name="Linear 3">
      <a:srgbClr val="027AB1"/>
    </a:custClr>
    <a:custClr name="Linear 4 (Cyan)">
      <a:srgbClr val="00A9F4"/>
    </a:custClr>
    <a:custClr name="Linear 5">
      <a:srgbClr val="39BDF3"/>
    </a:custClr>
    <a:custClr name="Linear 6">
      <a:srgbClr val="71D2F1"/>
    </a:custClr>
    <a:custClr name="Linear 7 (Pale Blue)">
      <a:srgbClr val="AAE6F0"/>
    </a:custClr>
    <a:custClr name="Null">
      <a:srgbClr val="FEFFFF"/>
    </a:custClr>
    <a:custClr name="Null">
      <a:srgbClr val="FEFFFF"/>
    </a:custClr>
    <a:custClr name="Null">
      <a:srgbClr val="FEFFFF"/>
    </a:custClr>
  </a:custClrLst>
  <a:extLst>
    <a:ext uri="{05A4C25C-085E-4340-85A3-A5531E510DB2}">
      <thm15:themeFamily xmlns:thm15="http://schemas.microsoft.com/office/thememl/2012/main" name="One Firm Base template_Dec 2020.potx" id="{5126C4D4-85E7-4F4D-B09F-F68D0E83C344}" vid="{A6456323-EA72-4A12-BC3E-84C6F2741A5C}"/>
    </a:ext>
  </a:extLst>
</a:theme>
</file>

<file path=ppt/theme/theme2.xml><?xml version="1.0" encoding="utf-8"?>
<a:theme xmlns:a="http://schemas.openxmlformats.org/drawingml/2006/main" name="Contrast">
  <a:themeElements>
    <a:clrScheme name="Custom 18">
      <a:dk1>
        <a:srgbClr val="FFFFFF"/>
      </a:dk1>
      <a:lt1>
        <a:srgbClr val="051C2C"/>
      </a:lt1>
      <a:dk2>
        <a:srgbClr val="000000"/>
      </a:dk2>
      <a:lt2>
        <a:srgbClr val="000000"/>
      </a:lt2>
      <a:accent1>
        <a:srgbClr val="FFFFFF"/>
      </a:accent1>
      <a:accent2>
        <a:srgbClr val="00A9F4"/>
      </a:accent2>
      <a:accent3>
        <a:srgbClr val="2251FF"/>
      </a:accent3>
      <a:accent4>
        <a:srgbClr val="AAE6F0"/>
      </a:accent4>
      <a:accent5>
        <a:srgbClr val="3C96B4"/>
      </a:accent5>
      <a:accent6>
        <a:srgbClr val="AFC3FF"/>
      </a:accent6>
      <a:hlink>
        <a:srgbClr val="00A9F4"/>
      </a:hlink>
      <a:folHlink>
        <a:srgbClr val="8C5AC8"/>
      </a:folHlink>
    </a:clrScheme>
    <a:fontScheme name="Scheme Blue Fonts">
      <a:majorFont>
        <a:latin typeface="Georgia"/>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 Blue">
        <a:dk1>
          <a:srgbClr val="FFFFFF"/>
        </a:dk1>
        <a:lt1>
          <a:srgbClr val="051C2C"/>
        </a:lt1>
        <a:dk2>
          <a:srgbClr val="000000"/>
        </a:dk2>
        <a:lt2>
          <a:srgbClr val="000000"/>
        </a:lt2>
        <a:accent1>
          <a:srgbClr val="FFFFFF"/>
        </a:accent1>
        <a:accent2>
          <a:srgbClr val="00A9F4"/>
        </a:accent2>
        <a:accent3>
          <a:srgbClr val="1F40E6"/>
        </a:accent3>
        <a:accent4>
          <a:srgbClr val="AAE6F0"/>
        </a:accent4>
        <a:accent5>
          <a:srgbClr val="3C96B4"/>
        </a:accent5>
        <a:accent6>
          <a:srgbClr val="AFC3FF"/>
        </a:accent6>
        <a:hlink>
          <a:srgbClr val="00A9F4"/>
        </a:hlink>
        <a:folHlink>
          <a:srgbClr val="8C5AC8"/>
        </a:folHlink>
      </a:clrScheme>
    </a:extraClrScheme>
  </a:extraClrSchemeLst>
  <a:custClrLst>
    <a:custClr name="Electric Blue">
      <a:srgbClr val="2251FF"/>
    </a:custClr>
    <a:custClr name="Cyan">
      <a:srgbClr val="00A9F4"/>
    </a:custClr>
    <a:custClr name="Pale Blue">
      <a:srgbClr val="6DC1DB"/>
    </a:custClr>
    <a:custClr name="Super Light Gray">
      <a:srgbClr val="D0D0D0"/>
    </a:custClr>
    <a:custClr name="Pink">
      <a:srgbClr val="E8BDAD"/>
    </a:custClr>
    <a:custClr name="Orange">
      <a:srgbClr val="FAA082"/>
    </a:custClr>
    <a:custClr name="Red">
      <a:srgbClr val="E5546C"/>
    </a:custClr>
    <a:custClr name="Null">
      <a:srgbClr val="FEFFFF"/>
    </a:custClr>
    <a:custClr name="Null">
      <a:srgbClr val="FEFFFF"/>
    </a:custClr>
    <a:custClr name="Null">
      <a:srgbClr val="FEFFFF"/>
    </a:custClr>
    <a:custClr name="Dark Gray">
      <a:srgbClr val="4D4D4D"/>
    </a:custClr>
    <a:custClr name="Mid Gray">
      <a:srgbClr val="7F7F7F"/>
    </a:custClr>
    <a:custClr name="Light Gray">
      <a:srgbClr val="B3B3B3"/>
    </a:custClr>
    <a:custClr name="Super Light Gray">
      <a:srgbClr val="D0D0D0"/>
    </a:custClr>
    <a:custClr name="Pale Gray">
      <a:srgbClr val="E6E6E6"/>
    </a:custClr>
    <a:custClr name="Null">
      <a:srgbClr val="FEFFFF"/>
    </a:custClr>
    <a:custClr name="Null">
      <a:srgbClr val="FEFFFF"/>
    </a:custClr>
    <a:custClr name="Null">
      <a:srgbClr val="FEFFFF"/>
    </a:custClr>
    <a:custClr name="Null">
      <a:srgbClr val="FEFFFF"/>
    </a:custClr>
    <a:custClr name="Null">
      <a:srgbClr val="FEFFFF"/>
    </a:custClr>
    <a:custClr name="Linear 1 (White)">
      <a:srgbClr val="FFFFFF"/>
    </a:custClr>
    <a:custClr name="Linear 2 (Pale Blue)">
      <a:srgbClr val="AAE6F0"/>
    </a:custClr>
    <a:custClr name="Linear 3">
      <a:srgbClr val="71D2F1"/>
    </a:custClr>
    <a:custClr name="Linear 4">
      <a:srgbClr val="39BDF3"/>
    </a:custClr>
    <a:custClr name="Linear 5 (Cyan)">
      <a:srgbClr val="00A9F4"/>
    </a:custClr>
    <a:custClr name="Linear 6">
      <a:srgbClr val="027AB1"/>
    </a:custClr>
    <a:custClr name="Linear 7">
      <a:srgbClr val="034B6F"/>
    </a:custClr>
    <a:custClr name="Null">
      <a:srgbClr val="FEFFFF"/>
    </a:custClr>
    <a:custClr name="Null">
      <a:srgbClr val="FEFFFF"/>
    </a:custClr>
    <a:custClr name="Null">
      <a:srgbClr val="FEFFFF"/>
    </a:custClr>
  </a:custClrLst>
  <a:extLst>
    <a:ext uri="{05A4C25C-085E-4340-85A3-A5531E510DB2}">
      <thm15:themeFamily xmlns:thm15="http://schemas.microsoft.com/office/thememl/2012/main" name="One Firm Base template_Dec 2020.potx" id="{5126C4D4-85E7-4F4D-B09F-F68D0E83C344}" vid="{103DBE46-08E4-4D84-A4AE-E9CCBA0593C1}"/>
    </a:ext>
  </a:extLst>
</a:theme>
</file>

<file path=ppt/theme/theme3.xml><?xml version="1.0" encoding="utf-8"?>
<a:theme xmlns:a="http://schemas.openxmlformats.org/drawingml/2006/main" name="Office Theme">
  <a:themeElements>
    <a:clrScheme name="Custom Scheme">
      <a:dk1>
        <a:srgbClr val="000000"/>
      </a:dk1>
      <a:lt1>
        <a:srgbClr val="FFFFFF"/>
      </a:lt1>
      <a:dk2>
        <a:srgbClr val="051C2C"/>
      </a:dk2>
      <a:lt2>
        <a:srgbClr val="FFFFFF"/>
      </a:lt2>
      <a:accent1>
        <a:srgbClr val="051C2C"/>
      </a:accent1>
      <a:accent2>
        <a:srgbClr val="00A9F4"/>
      </a:accent2>
      <a:accent3>
        <a:srgbClr val="1F40E6"/>
      </a:accent3>
      <a:accent4>
        <a:srgbClr val="AAE6F0"/>
      </a:accent4>
      <a:accent5>
        <a:srgbClr val="3C96B4"/>
      </a:accent5>
      <a:accent6>
        <a:srgbClr val="AFC3FF"/>
      </a:accent6>
      <a:hlink>
        <a:srgbClr val="00A9F4"/>
      </a:hlink>
      <a:folHlink>
        <a:srgbClr val="00A9F4"/>
      </a:folHlink>
    </a:clrScheme>
    <a:fontScheme name="Custom Scheme Fonts">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ustom Scheme 2">
      <a:dk1>
        <a:srgbClr val="000000"/>
      </a:dk1>
      <a:lt1>
        <a:srgbClr val="FFFFFF"/>
      </a:lt1>
      <a:dk2>
        <a:srgbClr val="051C2C"/>
      </a:dk2>
      <a:lt2>
        <a:srgbClr val="FFFFFF"/>
      </a:lt2>
      <a:accent1>
        <a:srgbClr val="051C2C"/>
      </a:accent1>
      <a:accent2>
        <a:srgbClr val="00A9F4"/>
      </a:accent2>
      <a:accent3>
        <a:srgbClr val="1F40E6"/>
      </a:accent3>
      <a:accent4>
        <a:srgbClr val="AAE6F0"/>
      </a:accent4>
      <a:accent5>
        <a:srgbClr val="3C96B4"/>
      </a:accent5>
      <a:accent6>
        <a:srgbClr val="AFC3FF"/>
      </a:accent6>
      <a:hlink>
        <a:srgbClr val="00A9F4"/>
      </a:hlink>
      <a:folHlink>
        <a:srgbClr val="00A9F4"/>
      </a:folHlink>
    </a:clrScheme>
    <a:fontScheme name="Custom Scheme2 Fonts">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682</TotalTime>
  <Words>816</Words>
  <Application>Microsoft Office PowerPoint</Application>
  <PresentationFormat>Widescreen</PresentationFormat>
  <Paragraphs>48</Paragraphs>
  <Slides>9</Slides>
  <Notes>0</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9</vt:i4>
      </vt:variant>
    </vt:vector>
  </HeadingPairs>
  <TitlesOfParts>
    <vt:vector size="17" baseType="lpstr">
      <vt:lpstr>Arial</vt:lpstr>
      <vt:lpstr>Georgia</vt:lpstr>
      <vt:lpstr>Segoe</vt:lpstr>
      <vt:lpstr>Segoe UI</vt:lpstr>
      <vt:lpstr>Wingdings</vt:lpstr>
      <vt:lpstr>White</vt:lpstr>
      <vt:lpstr>Contrast</vt:lpstr>
      <vt:lpstr>think-cell Slide</vt:lpstr>
      <vt:lpstr>Overview of Integration of Hyper-V Server 2016 with failover clustering</vt:lpstr>
      <vt:lpstr>Agenda</vt:lpstr>
      <vt:lpstr>Options for making applications and services highly available</vt:lpstr>
      <vt:lpstr>Agenda</vt:lpstr>
      <vt:lpstr>PowerPoint Presentation</vt:lpstr>
      <vt:lpstr>Agenda</vt:lpstr>
      <vt:lpstr>Failover clustering with Windows Server 2016 Hyper-V features</vt:lpstr>
      <vt:lpstr>Agenda</vt:lpstr>
      <vt:lpstr>Best practices for implementing HA in a virtual environment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Failover with Hyper-V</dc:title>
  <dc:subject/>
  <dc:creator>Lam Nguyen</dc:creator>
  <cp:keywords/>
  <dc:description/>
  <cp:lastModifiedBy>Lam Nguyen</cp:lastModifiedBy>
  <cp:revision>14</cp:revision>
  <cp:lastPrinted>2018-10-30T20:37:12Z</cp:lastPrinted>
  <dcterms:created xsi:type="dcterms:W3CDTF">2021-02-07T03:13:45Z</dcterms:created>
  <dcterms:modified xsi:type="dcterms:W3CDTF">2021-02-07T14:36:07Z</dcterms:modified>
  <cp:category/>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1628964</vt:lpwstr>
  </property>
  <property fmtid="{D5CDD505-2E9C-101B-9397-08002B2CF9AE}" pid="3" name="NXPowerLiteSettings">
    <vt:lpwstr>C9000A38044001</vt:lpwstr>
  </property>
  <property fmtid="{D5CDD505-2E9C-101B-9397-08002B2CF9AE}" pid="4" name="NXPowerLiteVersion">
    <vt:lpwstr>D7.1.14</vt:lpwstr>
  </property>
  <property fmtid="{D5CDD505-2E9C-101B-9397-08002B2CF9AE}" pid="5" name="PPT">
    <vt:lpwstr>Hello</vt:lpwstr>
  </property>
  <property fmtid="{D5CDD505-2E9C-101B-9397-08002B2CF9AE}" pid="6" name="TemplateVersion">
    <vt:lpwstr>4</vt:lpwstr>
  </property>
  <property fmtid="{D5CDD505-2E9C-101B-9397-08002B2CF9AE}" pid="7" name="TemplateLastEdited">
    <vt:lpwstr>2020-12-01 10:45 PM</vt:lpwstr>
  </property>
  <property fmtid="{D5CDD505-2E9C-101B-9397-08002B2CF9AE}" pid="8" name="TemplateCreated">
    <vt:lpwstr>2019-02-27 01:18 PM</vt:lpwstr>
  </property>
</Properties>
</file>