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13"/>
  </p:notesMasterIdLst>
  <p:sldIdLst>
    <p:sldId id="256" r:id="rId2"/>
    <p:sldId id="293" r:id="rId3"/>
    <p:sldId id="260" r:id="rId4"/>
    <p:sldId id="257" r:id="rId5"/>
    <p:sldId id="271" r:id="rId6"/>
    <p:sldId id="316" r:id="rId7"/>
    <p:sldId id="258" r:id="rId8"/>
    <p:sldId id="259" r:id="rId9"/>
    <p:sldId id="262" r:id="rId10"/>
    <p:sldId id="315" r:id="rId11"/>
    <p:sldId id="292" r:id="rId12"/>
  </p:sldIdLst>
  <p:sldSz cx="9144000" cy="5143500" type="screen16x9"/>
  <p:notesSz cx="6858000" cy="9144000"/>
  <p:embeddedFontLst>
    <p:embeddedFont>
      <p:font typeface="Roboto Condensed Light" panose="02000000000000000000" pitchFamily="2" charset="0"/>
      <p:regular r:id="rId14"/>
      <p:italic r:id="rId15"/>
    </p:embeddedFont>
    <p:embeddedFont>
      <p:font typeface="Saira SemiCondensed ExtraBold" panose="020B0604020202020204" charset="0"/>
      <p:bold r:id="rId16"/>
    </p:embeddedFont>
    <p:embeddedFont>
      <p:font typeface="Sora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2F0224-EE29-4FA3-A00D-934A2F8EFC07}" v="25" dt="2023-01-02T22:39:15.574"/>
  </p1510:revLst>
</p1510:revInfo>
</file>

<file path=ppt/tableStyles.xml><?xml version="1.0" encoding="utf-8"?>
<a:tblStyleLst xmlns:a="http://schemas.openxmlformats.org/drawingml/2006/main" def="{C548CF26-B0D9-4141-9968-55ED3457C7A8}">
  <a:tblStyle styleId="{C548CF26-B0D9-4141-9968-55ED3457C7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37B3F8-3AB5-4633-AA95-3DDF33D5940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8" d="100"/>
          <a:sy n="108" d="100"/>
        </p:scale>
        <p:origin x="120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ea78fb5e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ea78fb5e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506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1" name="Google Shape;4921;geebc273f4e_0_21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2" name="Google Shape;4922;geebc273f4e_0_21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3" name="Google Shape;4993;geebc273f4e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4" name="Google Shape;4994;geebc273f4e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ea78fb5e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ea78fb5e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ea901b647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ea901b647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geebc273f4e_0_19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1" name="Google Shape;1711;geebc273f4e_0_19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ea901b647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ea901b647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624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eebc273f4e_0_22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eebc273f4e_0_22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ea901b647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ea901b647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ea901b6474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ea901b6474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325" y="415225"/>
            <a:ext cx="5770800" cy="16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9325" y="2109200"/>
            <a:ext cx="38820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1799990">
            <a:off x="-621258" y="2601494"/>
            <a:ext cx="3812743" cy="381274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9000020">
            <a:off x="7089177" y="-831705"/>
            <a:ext cx="2447629" cy="244762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>
            <a:spLocks noGrp="1"/>
          </p:cNvSpPr>
          <p:nvPr>
            <p:ph type="title"/>
          </p:nvPr>
        </p:nvSpPr>
        <p:spPr>
          <a:xfrm>
            <a:off x="713225" y="484200"/>
            <a:ext cx="38589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9" name="Google Shape;289;p40"/>
          <p:cNvSpPr txBox="1">
            <a:spLocks noGrp="1"/>
          </p:cNvSpPr>
          <p:nvPr>
            <p:ph type="subTitle" idx="1"/>
          </p:nvPr>
        </p:nvSpPr>
        <p:spPr>
          <a:xfrm>
            <a:off x="713225" y="1472100"/>
            <a:ext cx="3123000" cy="13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40"/>
          <p:cNvSpPr txBox="1"/>
          <p:nvPr/>
        </p:nvSpPr>
        <p:spPr>
          <a:xfrm>
            <a:off x="720000" y="3705375"/>
            <a:ext cx="351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4"/>
                </a:solidFill>
                <a:latin typeface="Sora"/>
                <a:ea typeface="Sora"/>
                <a:cs typeface="Sora"/>
                <a:sym typeface="Sora"/>
              </a:rPr>
              <a:t>CREDITS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: This presentation template was created by </a:t>
            </a:r>
            <a:r>
              <a:rPr lang="en" sz="1100" b="1">
                <a:solidFill>
                  <a:schemeClr val="accent4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, including icons by </a:t>
            </a:r>
            <a:r>
              <a:rPr lang="en" sz="1100" b="1">
                <a:solidFill>
                  <a:schemeClr val="accent4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 and infographics &amp; images by </a:t>
            </a:r>
            <a:r>
              <a:rPr lang="en" sz="1100" b="1">
                <a:solidFill>
                  <a:schemeClr val="accent4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91" name="Google Shape;291;p40"/>
          <p:cNvSpPr/>
          <p:nvPr/>
        </p:nvSpPr>
        <p:spPr>
          <a:xfrm rot="-2171659" flipH="1">
            <a:off x="3025465" y="-131475"/>
            <a:ext cx="2783645" cy="278366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40"/>
          <p:cNvSpPr/>
          <p:nvPr/>
        </p:nvSpPr>
        <p:spPr>
          <a:xfrm rot="1037531" flipH="1">
            <a:off x="7760484" y="1382450"/>
            <a:ext cx="2378587" cy="2378587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41"/>
          <p:cNvGrpSpPr/>
          <p:nvPr/>
        </p:nvGrpSpPr>
        <p:grpSpPr>
          <a:xfrm flipH="1">
            <a:off x="574557" y="785625"/>
            <a:ext cx="8174968" cy="4079838"/>
            <a:chOff x="803157" y="785625"/>
            <a:chExt cx="8174968" cy="4079838"/>
          </a:xfrm>
        </p:grpSpPr>
        <p:grpSp>
          <p:nvGrpSpPr>
            <p:cNvPr id="295" name="Google Shape;295;p41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296" name="Google Shape;296;p41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1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1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1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1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1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1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1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1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1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41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41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41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41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41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41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41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41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41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41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41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41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41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41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41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1" name="Google Shape;321;p41"/>
            <p:cNvSpPr/>
            <p:nvPr/>
          </p:nvSpPr>
          <p:spPr>
            <a:xfrm>
              <a:off x="2505525" y="41654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2551425" y="7856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8189350" y="8514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4" name="Google Shape;324;p41"/>
            <p:cNvGrpSpPr/>
            <p:nvPr/>
          </p:nvGrpSpPr>
          <p:grpSpPr>
            <a:xfrm rot="-7546048">
              <a:off x="3886452" y="4314969"/>
              <a:ext cx="660231" cy="356756"/>
              <a:chOff x="6755327" y="3818809"/>
              <a:chExt cx="660228" cy="356754"/>
            </a:xfrm>
          </p:grpSpPr>
          <p:sp>
            <p:nvSpPr>
              <p:cNvPr id="325" name="Google Shape;325;p41"/>
              <p:cNvSpPr/>
              <p:nvPr/>
            </p:nvSpPr>
            <p:spPr>
              <a:xfrm rot="-6510132" flipH="1">
                <a:off x="7242777" y="3847741"/>
                <a:ext cx="161656" cy="139836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41"/>
              <p:cNvSpPr/>
              <p:nvPr/>
            </p:nvSpPr>
            <p:spPr>
              <a:xfrm rot="-6510132" flipH="1">
                <a:off x="7084001" y="3900759"/>
                <a:ext cx="161656" cy="139836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41"/>
              <p:cNvSpPr/>
              <p:nvPr/>
            </p:nvSpPr>
            <p:spPr>
              <a:xfrm rot="-6510132" flipH="1">
                <a:off x="6925225" y="3953777"/>
                <a:ext cx="161656" cy="139836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1"/>
              <p:cNvSpPr/>
              <p:nvPr/>
            </p:nvSpPr>
            <p:spPr>
              <a:xfrm rot="-6510132" flipH="1">
                <a:off x="6766450" y="4006795"/>
                <a:ext cx="161656" cy="139836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9" name="Google Shape;329;p41"/>
            <p:cNvSpPr/>
            <p:nvPr/>
          </p:nvSpPr>
          <p:spPr>
            <a:xfrm>
              <a:off x="4829900" y="17842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8788525" y="26135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41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1"/>
          <p:cNvSpPr/>
          <p:nvPr/>
        </p:nvSpPr>
        <p:spPr>
          <a:xfrm rot="3595944" flipH="1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42"/>
          <p:cNvGrpSpPr/>
          <p:nvPr/>
        </p:nvGrpSpPr>
        <p:grpSpPr>
          <a:xfrm>
            <a:off x="717425" y="730175"/>
            <a:ext cx="8016856" cy="3964307"/>
            <a:chOff x="717425" y="730175"/>
            <a:chExt cx="8016856" cy="3964307"/>
          </a:xfrm>
        </p:grpSpPr>
        <p:grpSp>
          <p:nvGrpSpPr>
            <p:cNvPr id="335" name="Google Shape;335;p42"/>
            <p:cNvGrpSpPr/>
            <p:nvPr/>
          </p:nvGrpSpPr>
          <p:grpSpPr>
            <a:xfrm rot="-7546048">
              <a:off x="8345722" y="4120268"/>
              <a:ext cx="161701" cy="641985"/>
              <a:chOff x="7004550" y="3676293"/>
              <a:chExt cx="161700" cy="641982"/>
            </a:xfrm>
          </p:grpSpPr>
          <p:sp>
            <p:nvSpPr>
              <p:cNvPr id="336" name="Google Shape;336;p42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42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42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42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0" name="Google Shape;340;p42"/>
            <p:cNvSpPr/>
            <p:nvPr/>
          </p:nvSpPr>
          <p:spPr>
            <a:xfrm>
              <a:off x="6414800" y="10348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717425" y="36236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7814075" y="27079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8264225" y="7301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42"/>
          <p:cNvSpPr/>
          <p:nvPr/>
        </p:nvSpPr>
        <p:spPr>
          <a:xfrm rot="-1805619">
            <a:off x="-173181" y="-1286635"/>
            <a:ext cx="3812736" cy="38127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43"/>
          <p:cNvGrpSpPr/>
          <p:nvPr/>
        </p:nvGrpSpPr>
        <p:grpSpPr>
          <a:xfrm>
            <a:off x="646775" y="593376"/>
            <a:ext cx="7860143" cy="3984356"/>
            <a:chOff x="646775" y="593376"/>
            <a:chExt cx="7860143" cy="3984356"/>
          </a:xfrm>
        </p:grpSpPr>
        <p:grpSp>
          <p:nvGrpSpPr>
            <p:cNvPr id="347" name="Google Shape;347;p43"/>
            <p:cNvGrpSpPr/>
            <p:nvPr/>
          </p:nvGrpSpPr>
          <p:grpSpPr>
            <a:xfrm flipH="1">
              <a:off x="7805389" y="593376"/>
              <a:ext cx="545147" cy="506901"/>
              <a:chOff x="4818730" y="3307263"/>
              <a:chExt cx="1827512" cy="1699300"/>
            </a:xfrm>
          </p:grpSpPr>
          <p:sp>
            <p:nvSpPr>
              <p:cNvPr id="348" name="Google Shape;348;p43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43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43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43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43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43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3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43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43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43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43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43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43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43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43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43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43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43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43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43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43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43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43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43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43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3" name="Google Shape;373;p43"/>
            <p:cNvGrpSpPr/>
            <p:nvPr/>
          </p:nvGrpSpPr>
          <p:grpSpPr>
            <a:xfrm rot="3253952">
              <a:off x="873633" y="4003518"/>
              <a:ext cx="161701" cy="641985"/>
              <a:chOff x="7004550" y="3676293"/>
              <a:chExt cx="161700" cy="641982"/>
            </a:xfrm>
          </p:grpSpPr>
          <p:sp>
            <p:nvSpPr>
              <p:cNvPr id="374" name="Google Shape;374;p43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43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43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43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8" name="Google Shape;378;p43"/>
            <p:cNvSpPr/>
            <p:nvPr/>
          </p:nvSpPr>
          <p:spPr>
            <a:xfrm flipH="1">
              <a:off x="8365618" y="35017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3"/>
            <p:cNvSpPr/>
            <p:nvPr/>
          </p:nvSpPr>
          <p:spPr>
            <a:xfrm flipH="1">
              <a:off x="3031293" y="1638913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3"/>
            <p:cNvSpPr/>
            <p:nvPr/>
          </p:nvSpPr>
          <p:spPr>
            <a:xfrm flipH="1">
              <a:off x="2138593" y="40985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3"/>
            <p:cNvSpPr/>
            <p:nvPr/>
          </p:nvSpPr>
          <p:spPr>
            <a:xfrm flipH="1">
              <a:off x="6552243" y="37785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382;p43"/>
          <p:cNvSpPr/>
          <p:nvPr/>
        </p:nvSpPr>
        <p:spPr>
          <a:xfrm rot="-7417684" flipH="1">
            <a:off x="-287063" y="-1324932"/>
            <a:ext cx="3570751" cy="357075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3"/>
          <p:cNvSpPr/>
          <p:nvPr/>
        </p:nvSpPr>
        <p:spPr>
          <a:xfrm rot="2700040" flipH="1">
            <a:off x="6166423" y="3141160"/>
            <a:ext cx="3287431" cy="328747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8_1_1_1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/>
          <p:nvPr/>
        </p:nvSpPr>
        <p:spPr>
          <a:xfrm rot="-288175" flipH="1">
            <a:off x="282778" y="-1177452"/>
            <a:ext cx="4200506" cy="42005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44"/>
          <p:cNvGrpSpPr/>
          <p:nvPr/>
        </p:nvGrpSpPr>
        <p:grpSpPr>
          <a:xfrm>
            <a:off x="803157" y="718490"/>
            <a:ext cx="7703761" cy="3886987"/>
            <a:chOff x="803157" y="718490"/>
            <a:chExt cx="7703761" cy="3886987"/>
          </a:xfrm>
        </p:grpSpPr>
        <p:grpSp>
          <p:nvGrpSpPr>
            <p:cNvPr id="387" name="Google Shape;387;p44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388" name="Google Shape;388;p44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44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44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44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44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44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44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44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44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44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44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44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44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44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44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44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44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44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44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44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44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44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44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44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44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3" name="Google Shape;413;p44"/>
            <p:cNvGrpSpPr/>
            <p:nvPr/>
          </p:nvGrpSpPr>
          <p:grpSpPr>
            <a:xfrm rot="-7546048">
              <a:off x="8118359" y="650718"/>
              <a:ext cx="161701" cy="641985"/>
              <a:chOff x="7004550" y="3676293"/>
              <a:chExt cx="161700" cy="641982"/>
            </a:xfrm>
          </p:grpSpPr>
          <p:sp>
            <p:nvSpPr>
              <p:cNvPr id="414" name="Google Shape;414;p44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44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44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44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44"/>
            <p:cNvSpPr/>
            <p:nvPr/>
          </p:nvSpPr>
          <p:spPr>
            <a:xfrm>
              <a:off x="3215825" y="17299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4"/>
            <p:cNvSpPr/>
            <p:nvPr/>
          </p:nvSpPr>
          <p:spPr>
            <a:xfrm>
              <a:off x="2387425" y="36340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4"/>
            <p:cNvSpPr/>
            <p:nvPr/>
          </p:nvSpPr>
          <p:spPr>
            <a:xfrm>
              <a:off x="6950200" y="42572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4"/>
            <p:cNvSpPr/>
            <p:nvPr/>
          </p:nvSpPr>
          <p:spPr>
            <a:xfrm>
              <a:off x="8206925" y="30887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44"/>
          <p:cNvSpPr/>
          <p:nvPr/>
        </p:nvSpPr>
        <p:spPr>
          <a:xfrm rot="10584227" flipH="1">
            <a:off x="5982502" y="3284721"/>
            <a:ext cx="3068274" cy="306822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7425" y="1233417"/>
            <a:ext cx="7709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rabicPeriod"/>
              <a:defRPr sz="115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 rot="2351518" flipH="1">
            <a:off x="6547852" y="-948225"/>
            <a:ext cx="3177085" cy="317708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 rot="3595965" flipH="1">
            <a:off x="7469030" y="-641900"/>
            <a:ext cx="2978418" cy="2978418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549400" y="1443450"/>
            <a:ext cx="4045200" cy="9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1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116050" y="2726875"/>
            <a:ext cx="4911900" cy="11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4" name="Google Shape;44;p9"/>
          <p:cNvGrpSpPr/>
          <p:nvPr/>
        </p:nvGrpSpPr>
        <p:grpSpPr>
          <a:xfrm>
            <a:off x="803157" y="593376"/>
            <a:ext cx="545147" cy="506901"/>
            <a:chOff x="4818730" y="3307263"/>
            <a:chExt cx="1827512" cy="1699300"/>
          </a:xfrm>
        </p:grpSpPr>
        <p:sp>
          <p:nvSpPr>
            <p:cNvPr id="45" name="Google Shape;45;p9"/>
            <p:cNvSpPr/>
            <p:nvPr/>
          </p:nvSpPr>
          <p:spPr>
            <a:xfrm rot="-2700000">
              <a:off x="4865915" y="33544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9"/>
            <p:cNvSpPr/>
            <p:nvPr/>
          </p:nvSpPr>
          <p:spPr>
            <a:xfrm rot="-2700000">
              <a:off x="5242240" y="33544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9"/>
            <p:cNvSpPr/>
            <p:nvPr/>
          </p:nvSpPr>
          <p:spPr>
            <a:xfrm rot="-2700000">
              <a:off x="5618569" y="33544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rgbClr val="FFFFFF">
                <a:alpha val="36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9"/>
            <p:cNvSpPr/>
            <p:nvPr/>
          </p:nvSpPr>
          <p:spPr>
            <a:xfrm rot="-2700000">
              <a:off x="5994898" y="33544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9"/>
            <p:cNvSpPr/>
            <p:nvPr/>
          </p:nvSpPr>
          <p:spPr>
            <a:xfrm rot="-2700000">
              <a:off x="6371227" y="33544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9"/>
            <p:cNvSpPr/>
            <p:nvPr/>
          </p:nvSpPr>
          <p:spPr>
            <a:xfrm rot="-2700000">
              <a:off x="4865915" y="369872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 rot="-2700000">
              <a:off x="5242240" y="369872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9"/>
            <p:cNvSpPr/>
            <p:nvPr/>
          </p:nvSpPr>
          <p:spPr>
            <a:xfrm rot="-2700000">
              <a:off x="5618569" y="369872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9"/>
            <p:cNvSpPr/>
            <p:nvPr/>
          </p:nvSpPr>
          <p:spPr>
            <a:xfrm rot="-2700000">
              <a:off x="5994898" y="369872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9"/>
            <p:cNvSpPr/>
            <p:nvPr/>
          </p:nvSpPr>
          <p:spPr>
            <a:xfrm rot="-2700000">
              <a:off x="6371227" y="369872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rgbClr val="FFFFFF">
                <a:alpha val="526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9"/>
            <p:cNvSpPr/>
            <p:nvPr/>
          </p:nvSpPr>
          <p:spPr>
            <a:xfrm rot="-2700000">
              <a:off x="4865915" y="404299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9"/>
            <p:cNvSpPr/>
            <p:nvPr/>
          </p:nvSpPr>
          <p:spPr>
            <a:xfrm rot="-2700000">
              <a:off x="5242240" y="404299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 rot="-2700000">
              <a:off x="5618569" y="404299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 rot="-2700000">
              <a:off x="5994898" y="404299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 rot="-2700000">
              <a:off x="6371227" y="404299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 rot="-2700000">
              <a:off x="4865915" y="438727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-2700000">
              <a:off x="5242240" y="438727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 rot="-2700000">
              <a:off x="5618569" y="438727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9"/>
            <p:cNvSpPr/>
            <p:nvPr/>
          </p:nvSpPr>
          <p:spPr>
            <a:xfrm rot="-2700000">
              <a:off x="5994898" y="438727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-2700000">
              <a:off x="6371227" y="4387273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2700000">
              <a:off x="4865915" y="47315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rgbClr val="FFFFFF">
                <a:alpha val="48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2700000">
              <a:off x="5242240" y="47315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 rot="-2700000">
              <a:off x="5618569" y="47315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 rot="-2700000">
              <a:off x="5994898" y="47315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2700000">
              <a:off x="6371227" y="4731548"/>
              <a:ext cx="227830" cy="227830"/>
            </a:xfrm>
            <a:prstGeom prst="plus">
              <a:avLst>
                <a:gd name="adj" fmla="val 39015"/>
              </a:avLst>
            </a:prstGeom>
            <a:solidFill>
              <a:srgbClr val="FFFFFF">
                <a:alpha val="33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9"/>
          <p:cNvGrpSpPr/>
          <p:nvPr/>
        </p:nvGrpSpPr>
        <p:grpSpPr>
          <a:xfrm rot="-3253952" flipH="1">
            <a:off x="8118359" y="4003518"/>
            <a:ext cx="161701" cy="641985"/>
            <a:chOff x="7004550" y="3676293"/>
            <a:chExt cx="161700" cy="641982"/>
          </a:xfrm>
        </p:grpSpPr>
        <p:sp>
          <p:nvSpPr>
            <p:cNvPr id="71" name="Google Shape;71;p9"/>
            <p:cNvSpPr/>
            <p:nvPr/>
          </p:nvSpPr>
          <p:spPr>
            <a:xfrm>
              <a:off x="7004550" y="4178475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7004550" y="4011081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7004550" y="3843687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7004550" y="3676293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9"/>
          <p:cNvSpPr/>
          <p:nvPr/>
        </p:nvSpPr>
        <p:spPr>
          <a:xfrm rot="-9000010" flipH="1">
            <a:off x="-621258" y="-1246672"/>
            <a:ext cx="3812743" cy="381274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 rot="1799997" flipH="1">
            <a:off x="6385427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1562500" y="1384020"/>
            <a:ext cx="31203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1562500" y="1725071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2"/>
          </p:nvPr>
        </p:nvSpPr>
        <p:spPr>
          <a:xfrm>
            <a:off x="1562500" y="2605576"/>
            <a:ext cx="31203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1562500" y="2941409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/>
          </p:nvPr>
        </p:nvSpPr>
        <p:spPr>
          <a:xfrm>
            <a:off x="5588280" y="1382351"/>
            <a:ext cx="31203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5"/>
          </p:nvPr>
        </p:nvSpPr>
        <p:spPr>
          <a:xfrm>
            <a:off x="5588277" y="1729075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/>
          </p:nvPr>
        </p:nvSpPr>
        <p:spPr>
          <a:xfrm>
            <a:off x="5588280" y="2606743"/>
            <a:ext cx="31203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5588277" y="2951463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8" hasCustomPrompt="1"/>
          </p:nvPr>
        </p:nvSpPr>
        <p:spPr>
          <a:xfrm>
            <a:off x="665050" y="1327875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9" hasCustomPrompt="1"/>
          </p:nvPr>
        </p:nvSpPr>
        <p:spPr>
          <a:xfrm>
            <a:off x="665050" y="2549983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3" hasCustomPrompt="1"/>
          </p:nvPr>
        </p:nvSpPr>
        <p:spPr>
          <a:xfrm>
            <a:off x="4698187" y="2566745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14" hasCustomPrompt="1"/>
          </p:nvPr>
        </p:nvSpPr>
        <p:spPr>
          <a:xfrm>
            <a:off x="4698187" y="1338569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5"/>
          </p:nvPr>
        </p:nvSpPr>
        <p:spPr>
          <a:xfrm>
            <a:off x="1562500" y="3827301"/>
            <a:ext cx="3120300" cy="3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6"/>
          </p:nvPr>
        </p:nvSpPr>
        <p:spPr>
          <a:xfrm>
            <a:off x="1562500" y="4157746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7"/>
          </p:nvPr>
        </p:nvSpPr>
        <p:spPr>
          <a:xfrm>
            <a:off x="5588277" y="3831321"/>
            <a:ext cx="3120300" cy="3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8"/>
          </p:nvPr>
        </p:nvSpPr>
        <p:spPr>
          <a:xfrm>
            <a:off x="5588277" y="4173850"/>
            <a:ext cx="25212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9" hasCustomPrompt="1"/>
          </p:nvPr>
        </p:nvSpPr>
        <p:spPr>
          <a:xfrm>
            <a:off x="665050" y="3772090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0" hasCustomPrompt="1"/>
          </p:nvPr>
        </p:nvSpPr>
        <p:spPr>
          <a:xfrm>
            <a:off x="4698187" y="3794921"/>
            <a:ext cx="813900" cy="8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grpSp>
        <p:nvGrpSpPr>
          <p:cNvPr id="105" name="Google Shape;105;p13"/>
          <p:cNvGrpSpPr/>
          <p:nvPr/>
        </p:nvGrpSpPr>
        <p:grpSpPr>
          <a:xfrm rot="-7546048">
            <a:off x="8118359" y="650718"/>
            <a:ext cx="161701" cy="641985"/>
            <a:chOff x="7004550" y="3676293"/>
            <a:chExt cx="161700" cy="641982"/>
          </a:xfrm>
        </p:grpSpPr>
        <p:sp>
          <p:nvSpPr>
            <p:cNvPr id="106" name="Google Shape;106;p13"/>
            <p:cNvSpPr/>
            <p:nvPr/>
          </p:nvSpPr>
          <p:spPr>
            <a:xfrm>
              <a:off x="7004550" y="4178475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7004550" y="4011081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7004550" y="3843687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7004550" y="3676293"/>
              <a:ext cx="161700" cy="1398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3"/>
          <p:cNvSpPr txBox="1">
            <a:spLocks noGrp="1"/>
          </p:cNvSpPr>
          <p:nvPr>
            <p:ph type="title" idx="21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/>
          <p:nvPr/>
        </p:nvSpPr>
        <p:spPr>
          <a:xfrm rot="3592469" flipH="1">
            <a:off x="6400996" y="-625931"/>
            <a:ext cx="2898637" cy="2898637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806500" y="2542575"/>
            <a:ext cx="1947300" cy="5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"/>
          </p:nvPr>
        </p:nvSpPr>
        <p:spPr>
          <a:xfrm>
            <a:off x="806500" y="3056325"/>
            <a:ext cx="2391000" cy="8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2"/>
          </p:nvPr>
        </p:nvSpPr>
        <p:spPr>
          <a:xfrm>
            <a:off x="3376500" y="2542575"/>
            <a:ext cx="1947300" cy="5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3"/>
          </p:nvPr>
        </p:nvSpPr>
        <p:spPr>
          <a:xfrm>
            <a:off x="3376500" y="3056325"/>
            <a:ext cx="2391000" cy="8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4"/>
          </p:nvPr>
        </p:nvSpPr>
        <p:spPr>
          <a:xfrm>
            <a:off x="5946500" y="2542575"/>
            <a:ext cx="1947300" cy="5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subTitle" idx="5"/>
          </p:nvPr>
        </p:nvSpPr>
        <p:spPr>
          <a:xfrm>
            <a:off x="5946500" y="3056325"/>
            <a:ext cx="2391000" cy="8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6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/>
          <p:nvPr/>
        </p:nvSpPr>
        <p:spPr>
          <a:xfrm rot="-379471">
            <a:off x="6137913" y="-979598"/>
            <a:ext cx="3812763" cy="381276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 rot="-3616141">
            <a:off x="-137241" y="3279189"/>
            <a:ext cx="3287398" cy="3287472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_1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title"/>
          </p:nvPr>
        </p:nvSpPr>
        <p:spPr>
          <a:xfrm>
            <a:off x="631625" y="2039540"/>
            <a:ext cx="3805800" cy="5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subTitle" idx="1"/>
          </p:nvPr>
        </p:nvSpPr>
        <p:spPr>
          <a:xfrm>
            <a:off x="631625" y="2711675"/>
            <a:ext cx="4051200" cy="7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3"/>
          <p:cNvSpPr/>
          <p:nvPr/>
        </p:nvSpPr>
        <p:spPr>
          <a:xfrm rot="9000020">
            <a:off x="7089177" y="-831705"/>
            <a:ext cx="2447629" cy="244762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9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5"/>
          <p:cNvSpPr txBox="1">
            <a:spLocks noGrp="1"/>
          </p:cNvSpPr>
          <p:nvPr>
            <p:ph type="body" idx="1"/>
          </p:nvPr>
        </p:nvSpPr>
        <p:spPr>
          <a:xfrm>
            <a:off x="717425" y="1524450"/>
            <a:ext cx="4099800" cy="23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mo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25"/>
          <p:cNvSpPr/>
          <p:nvPr/>
        </p:nvSpPr>
        <p:spPr>
          <a:xfrm rot="1799997" flipH="1">
            <a:off x="6537827" y="30810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ora"/>
              <a:buChar char="●"/>
              <a:defRPr sz="18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59" r:id="rId6"/>
    <p:sldLayoutId id="2147483660" r:id="rId7"/>
    <p:sldLayoutId id="2147483669" r:id="rId8"/>
    <p:sldLayoutId id="2147483671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hyperlink" Target="https://docs.google.com/document/d/1aZb6vh4hF0pQw5kgNfvdOCmVaIlIx09vZ36y_sCfd2Y/edit?usp=sharing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colab.research.google.com/drive/1wpyWL3Gmt-3k6KkHGnaiIW3IrDzelI-V?usp=shar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8"/>
          <p:cNvSpPr/>
          <p:nvPr/>
        </p:nvSpPr>
        <p:spPr>
          <a:xfrm>
            <a:off x="4793600" y="4526076"/>
            <a:ext cx="3882084" cy="345719"/>
          </a:xfrm>
          <a:custGeom>
            <a:avLst/>
            <a:gdLst/>
            <a:ahLst/>
            <a:cxnLst/>
            <a:rect l="l" t="t" r="r" b="b"/>
            <a:pathLst>
              <a:path w="99547" h="8847" extrusionOk="0">
                <a:moveTo>
                  <a:pt x="49788" y="1"/>
                </a:moveTo>
                <a:cubicBezTo>
                  <a:pt x="22280" y="1"/>
                  <a:pt x="0" y="1977"/>
                  <a:pt x="0" y="4408"/>
                </a:cubicBezTo>
                <a:cubicBezTo>
                  <a:pt x="0" y="6870"/>
                  <a:pt x="22280" y="8846"/>
                  <a:pt x="49788" y="8846"/>
                </a:cubicBezTo>
                <a:cubicBezTo>
                  <a:pt x="77266" y="8846"/>
                  <a:pt x="99546" y="6870"/>
                  <a:pt x="99546" y="4408"/>
                </a:cubicBezTo>
                <a:cubicBezTo>
                  <a:pt x="99546" y="1977"/>
                  <a:pt x="77266" y="1"/>
                  <a:pt x="49788" y="1"/>
                </a:cubicBezTo>
                <a:close/>
              </a:path>
            </a:pathLst>
          </a:custGeom>
          <a:solidFill>
            <a:srgbClr val="241454">
              <a:alpha val="4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ctrTitle"/>
          </p:nvPr>
        </p:nvSpPr>
        <p:spPr>
          <a:xfrm>
            <a:off x="727689" y="659676"/>
            <a:ext cx="5770800" cy="16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Twitch Streaming</a:t>
            </a:r>
            <a:br>
              <a:rPr lang="en" sz="4400" dirty="0"/>
            </a:br>
            <a:r>
              <a:rPr lang="en" sz="3500" dirty="0">
                <a:solidFill>
                  <a:schemeClr val="accent4"/>
                </a:solidFill>
              </a:rPr>
              <a:t>Top Channel Analysis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1"/>
          </p:nvPr>
        </p:nvSpPr>
        <p:spPr>
          <a:xfrm>
            <a:off x="467263" y="4555771"/>
            <a:ext cx="38820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Natalie Dela Cruz</a:t>
            </a:r>
            <a:endParaRPr dirty="0"/>
          </a:p>
        </p:txBody>
      </p:sp>
      <p:sp>
        <p:nvSpPr>
          <p:cNvPr id="436" name="Google Shape;436;p48"/>
          <p:cNvSpPr/>
          <p:nvPr/>
        </p:nvSpPr>
        <p:spPr>
          <a:xfrm rot="10800000" flipH="1">
            <a:off x="4561350" y="2633806"/>
            <a:ext cx="141300" cy="141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48"/>
          <p:cNvGrpSpPr/>
          <p:nvPr/>
        </p:nvGrpSpPr>
        <p:grpSpPr>
          <a:xfrm>
            <a:off x="5154058" y="2160197"/>
            <a:ext cx="3299908" cy="2640203"/>
            <a:chOff x="946249" y="2346025"/>
            <a:chExt cx="3067970" cy="2454633"/>
          </a:xfrm>
        </p:grpSpPr>
        <p:sp>
          <p:nvSpPr>
            <p:cNvPr id="438" name="Google Shape;438;p48"/>
            <p:cNvSpPr/>
            <p:nvPr/>
          </p:nvSpPr>
          <p:spPr>
            <a:xfrm flipH="1">
              <a:off x="1070044" y="2632071"/>
              <a:ext cx="994456" cy="799908"/>
            </a:xfrm>
            <a:custGeom>
              <a:avLst/>
              <a:gdLst/>
              <a:ahLst/>
              <a:cxnLst/>
              <a:rect l="l" t="t" r="r" b="b"/>
              <a:pathLst>
                <a:path w="69288" h="55733" extrusionOk="0">
                  <a:moveTo>
                    <a:pt x="69287" y="1"/>
                  </a:moveTo>
                  <a:lnTo>
                    <a:pt x="247" y="12041"/>
                  </a:lnTo>
                  <a:lnTo>
                    <a:pt x="1" y="55733"/>
                  </a:lnTo>
                  <a:lnTo>
                    <a:pt x="69287" y="55733"/>
                  </a:lnTo>
                  <a:lnTo>
                    <a:pt x="692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8"/>
            <p:cNvSpPr/>
            <p:nvPr/>
          </p:nvSpPr>
          <p:spPr>
            <a:xfrm flipH="1">
              <a:off x="1070044" y="2632071"/>
              <a:ext cx="992935" cy="544749"/>
            </a:xfrm>
            <a:custGeom>
              <a:avLst/>
              <a:gdLst/>
              <a:ahLst/>
              <a:cxnLst/>
              <a:rect l="l" t="t" r="r" b="b"/>
              <a:pathLst>
                <a:path w="69182" h="37955" extrusionOk="0">
                  <a:moveTo>
                    <a:pt x="69181" y="1"/>
                  </a:moveTo>
                  <a:lnTo>
                    <a:pt x="141" y="12041"/>
                  </a:lnTo>
                  <a:lnTo>
                    <a:pt x="0" y="34398"/>
                  </a:lnTo>
                  <a:cubicBezTo>
                    <a:pt x="2252" y="37054"/>
                    <a:pt x="5554" y="37954"/>
                    <a:pt x="8959" y="37954"/>
                  </a:cubicBezTo>
                  <a:cubicBezTo>
                    <a:pt x="10879" y="37954"/>
                    <a:pt x="12831" y="37668"/>
                    <a:pt x="14646" y="37249"/>
                  </a:cubicBezTo>
                  <a:cubicBezTo>
                    <a:pt x="34573" y="32919"/>
                    <a:pt x="52106" y="24469"/>
                    <a:pt x="69181" y="15210"/>
                  </a:cubicBezTo>
                  <a:lnTo>
                    <a:pt x="69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8"/>
            <p:cNvSpPr/>
            <p:nvPr/>
          </p:nvSpPr>
          <p:spPr>
            <a:xfrm flipH="1">
              <a:off x="1070401" y="2631383"/>
              <a:ext cx="991428" cy="216292"/>
            </a:xfrm>
            <a:custGeom>
              <a:avLst/>
              <a:gdLst/>
              <a:ahLst/>
              <a:cxnLst/>
              <a:rect l="l" t="t" r="r" b="b"/>
              <a:pathLst>
                <a:path w="69077" h="15070" extrusionOk="0">
                  <a:moveTo>
                    <a:pt x="69076" y="1"/>
                  </a:moveTo>
                  <a:lnTo>
                    <a:pt x="1" y="12042"/>
                  </a:lnTo>
                  <a:lnTo>
                    <a:pt x="1" y="15069"/>
                  </a:lnTo>
                  <a:lnTo>
                    <a:pt x="69076" y="4895"/>
                  </a:lnTo>
                  <a:lnTo>
                    <a:pt x="690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8"/>
            <p:cNvSpPr/>
            <p:nvPr/>
          </p:nvSpPr>
          <p:spPr>
            <a:xfrm flipH="1">
              <a:off x="1070402" y="3351227"/>
              <a:ext cx="994958" cy="81379"/>
            </a:xfrm>
            <a:custGeom>
              <a:avLst/>
              <a:gdLst/>
              <a:ahLst/>
              <a:cxnLst/>
              <a:rect l="l" t="t" r="r" b="b"/>
              <a:pathLst>
                <a:path w="69323" h="5670" extrusionOk="0">
                  <a:moveTo>
                    <a:pt x="69322" y="1"/>
                  </a:moveTo>
                  <a:lnTo>
                    <a:pt x="36" y="2430"/>
                  </a:lnTo>
                  <a:lnTo>
                    <a:pt x="0" y="5669"/>
                  </a:lnTo>
                  <a:lnTo>
                    <a:pt x="69322" y="5669"/>
                  </a:lnTo>
                  <a:lnTo>
                    <a:pt x="69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8"/>
            <p:cNvSpPr/>
            <p:nvPr/>
          </p:nvSpPr>
          <p:spPr>
            <a:xfrm flipH="1">
              <a:off x="1902273" y="3018686"/>
              <a:ext cx="154131" cy="301977"/>
            </a:xfrm>
            <a:custGeom>
              <a:avLst/>
              <a:gdLst/>
              <a:ahLst/>
              <a:cxnLst/>
              <a:rect l="l" t="t" r="r" b="b"/>
              <a:pathLst>
                <a:path w="10739" h="21040" extrusionOk="0">
                  <a:moveTo>
                    <a:pt x="7710" y="1"/>
                  </a:moveTo>
                  <a:cubicBezTo>
                    <a:pt x="6689" y="247"/>
                    <a:pt x="5915" y="1092"/>
                    <a:pt x="5281" y="1902"/>
                  </a:cubicBezTo>
                  <a:cubicBezTo>
                    <a:pt x="3415" y="4190"/>
                    <a:pt x="2007" y="6796"/>
                    <a:pt x="1056" y="9577"/>
                  </a:cubicBezTo>
                  <a:cubicBezTo>
                    <a:pt x="141" y="12358"/>
                    <a:pt x="0" y="15351"/>
                    <a:pt x="634" y="18238"/>
                  </a:cubicBezTo>
                  <a:cubicBezTo>
                    <a:pt x="951" y="19400"/>
                    <a:pt x="1514" y="20702"/>
                    <a:pt x="2746" y="20984"/>
                  </a:cubicBezTo>
                  <a:cubicBezTo>
                    <a:pt x="2907" y="21023"/>
                    <a:pt x="3067" y="21040"/>
                    <a:pt x="3227" y="21040"/>
                  </a:cubicBezTo>
                  <a:cubicBezTo>
                    <a:pt x="3945" y="21040"/>
                    <a:pt x="4654" y="20689"/>
                    <a:pt x="5316" y="20315"/>
                  </a:cubicBezTo>
                  <a:cubicBezTo>
                    <a:pt x="7288" y="19118"/>
                    <a:pt x="9119" y="17675"/>
                    <a:pt x="10738" y="16020"/>
                  </a:cubicBezTo>
                  <a:cubicBezTo>
                    <a:pt x="9858" y="15386"/>
                    <a:pt x="9154" y="14541"/>
                    <a:pt x="8591" y="13591"/>
                  </a:cubicBezTo>
                  <a:cubicBezTo>
                    <a:pt x="7006" y="15562"/>
                    <a:pt x="5422" y="17499"/>
                    <a:pt x="3838" y="19470"/>
                  </a:cubicBezTo>
                  <a:cubicBezTo>
                    <a:pt x="3666" y="19671"/>
                    <a:pt x="3400" y="19895"/>
                    <a:pt x="3155" y="19895"/>
                  </a:cubicBezTo>
                  <a:cubicBezTo>
                    <a:pt x="3099" y="19895"/>
                    <a:pt x="3045" y="19884"/>
                    <a:pt x="2993" y="19857"/>
                  </a:cubicBezTo>
                  <a:cubicBezTo>
                    <a:pt x="2817" y="19752"/>
                    <a:pt x="2711" y="19576"/>
                    <a:pt x="2676" y="19400"/>
                  </a:cubicBezTo>
                  <a:cubicBezTo>
                    <a:pt x="1796" y="16654"/>
                    <a:pt x="2535" y="13696"/>
                    <a:pt x="3626" y="11021"/>
                  </a:cubicBezTo>
                  <a:cubicBezTo>
                    <a:pt x="4823" y="8098"/>
                    <a:pt x="6443" y="5387"/>
                    <a:pt x="8414" y="2958"/>
                  </a:cubicBezTo>
                  <a:cubicBezTo>
                    <a:pt x="8591" y="2747"/>
                    <a:pt x="8731" y="2501"/>
                    <a:pt x="8802" y="2219"/>
                  </a:cubicBezTo>
                  <a:cubicBezTo>
                    <a:pt x="8907" y="1374"/>
                    <a:pt x="7570" y="846"/>
                    <a:pt x="7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8"/>
            <p:cNvSpPr/>
            <p:nvPr/>
          </p:nvSpPr>
          <p:spPr>
            <a:xfrm flipH="1">
              <a:off x="1842637" y="2748803"/>
              <a:ext cx="106639" cy="301187"/>
            </a:xfrm>
            <a:custGeom>
              <a:avLst/>
              <a:gdLst/>
              <a:ahLst/>
              <a:cxnLst/>
              <a:rect l="l" t="t" r="r" b="b"/>
              <a:pathLst>
                <a:path w="7430" h="20985" extrusionOk="0">
                  <a:moveTo>
                    <a:pt x="5280" y="1"/>
                  </a:moveTo>
                  <a:cubicBezTo>
                    <a:pt x="5269" y="1"/>
                    <a:pt x="5257" y="1"/>
                    <a:pt x="5247" y="2"/>
                  </a:cubicBezTo>
                  <a:cubicBezTo>
                    <a:pt x="4683" y="72"/>
                    <a:pt x="4190" y="318"/>
                    <a:pt x="3768" y="706"/>
                  </a:cubicBezTo>
                  <a:cubicBezTo>
                    <a:pt x="1339" y="2572"/>
                    <a:pt x="459" y="4367"/>
                    <a:pt x="142" y="7817"/>
                  </a:cubicBezTo>
                  <a:cubicBezTo>
                    <a:pt x="1" y="9296"/>
                    <a:pt x="142" y="10810"/>
                    <a:pt x="635" y="12253"/>
                  </a:cubicBezTo>
                  <a:cubicBezTo>
                    <a:pt x="846" y="13063"/>
                    <a:pt x="1057" y="13908"/>
                    <a:pt x="1198" y="14718"/>
                  </a:cubicBezTo>
                  <a:cubicBezTo>
                    <a:pt x="1480" y="15880"/>
                    <a:pt x="1339" y="17077"/>
                    <a:pt x="811" y="18098"/>
                  </a:cubicBezTo>
                  <a:cubicBezTo>
                    <a:pt x="388" y="19013"/>
                    <a:pt x="107" y="19964"/>
                    <a:pt x="1" y="20949"/>
                  </a:cubicBezTo>
                  <a:lnTo>
                    <a:pt x="423" y="20985"/>
                  </a:lnTo>
                  <a:cubicBezTo>
                    <a:pt x="529" y="20069"/>
                    <a:pt x="775" y="19154"/>
                    <a:pt x="1163" y="18309"/>
                  </a:cubicBezTo>
                  <a:cubicBezTo>
                    <a:pt x="1726" y="17182"/>
                    <a:pt x="1902" y="15880"/>
                    <a:pt x="1585" y="14647"/>
                  </a:cubicBezTo>
                  <a:cubicBezTo>
                    <a:pt x="1444" y="13803"/>
                    <a:pt x="1233" y="12958"/>
                    <a:pt x="987" y="12113"/>
                  </a:cubicBezTo>
                  <a:cubicBezTo>
                    <a:pt x="564" y="10740"/>
                    <a:pt x="388" y="9296"/>
                    <a:pt x="564" y="7853"/>
                  </a:cubicBezTo>
                  <a:cubicBezTo>
                    <a:pt x="846" y="4543"/>
                    <a:pt x="1726" y="2853"/>
                    <a:pt x="4014" y="1023"/>
                  </a:cubicBezTo>
                  <a:cubicBezTo>
                    <a:pt x="4367" y="741"/>
                    <a:pt x="4789" y="530"/>
                    <a:pt x="5247" y="424"/>
                  </a:cubicBezTo>
                  <a:cubicBezTo>
                    <a:pt x="5669" y="424"/>
                    <a:pt x="6937" y="1269"/>
                    <a:pt x="7007" y="1621"/>
                  </a:cubicBezTo>
                  <a:lnTo>
                    <a:pt x="7429" y="1551"/>
                  </a:lnTo>
                  <a:cubicBezTo>
                    <a:pt x="7326" y="928"/>
                    <a:pt x="5898" y="1"/>
                    <a:pt x="5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8"/>
            <p:cNvSpPr/>
            <p:nvPr/>
          </p:nvSpPr>
          <p:spPr>
            <a:xfrm flipH="1">
              <a:off x="1881056" y="2953128"/>
              <a:ext cx="147558" cy="162040"/>
            </a:xfrm>
            <a:custGeom>
              <a:avLst/>
              <a:gdLst/>
              <a:ahLst/>
              <a:cxnLst/>
              <a:rect l="l" t="t" r="r" b="b"/>
              <a:pathLst>
                <a:path w="10281" h="11290" extrusionOk="0">
                  <a:moveTo>
                    <a:pt x="4341" y="1"/>
                  </a:moveTo>
                  <a:cubicBezTo>
                    <a:pt x="4097" y="1"/>
                    <a:pt x="3857" y="40"/>
                    <a:pt x="3627" y="132"/>
                  </a:cubicBezTo>
                  <a:cubicBezTo>
                    <a:pt x="3028" y="449"/>
                    <a:pt x="2535" y="906"/>
                    <a:pt x="2218" y="1540"/>
                  </a:cubicBezTo>
                  <a:cubicBezTo>
                    <a:pt x="1162" y="3230"/>
                    <a:pt x="458" y="5166"/>
                    <a:pt x="177" y="7173"/>
                  </a:cubicBezTo>
                  <a:cubicBezTo>
                    <a:pt x="36" y="8089"/>
                    <a:pt x="0" y="9074"/>
                    <a:pt x="458" y="9884"/>
                  </a:cubicBezTo>
                  <a:cubicBezTo>
                    <a:pt x="1005" y="10834"/>
                    <a:pt x="2140" y="11290"/>
                    <a:pt x="3248" y="11290"/>
                  </a:cubicBezTo>
                  <a:cubicBezTo>
                    <a:pt x="3495" y="11290"/>
                    <a:pt x="3741" y="11267"/>
                    <a:pt x="3979" y="11222"/>
                  </a:cubicBezTo>
                  <a:cubicBezTo>
                    <a:pt x="5317" y="10940"/>
                    <a:pt x="6443" y="10131"/>
                    <a:pt x="7464" y="9286"/>
                  </a:cubicBezTo>
                  <a:cubicBezTo>
                    <a:pt x="8309" y="8581"/>
                    <a:pt x="9013" y="7772"/>
                    <a:pt x="9577" y="6856"/>
                  </a:cubicBezTo>
                  <a:cubicBezTo>
                    <a:pt x="10140" y="5906"/>
                    <a:pt x="10281" y="4779"/>
                    <a:pt x="9999" y="3723"/>
                  </a:cubicBezTo>
                  <a:cubicBezTo>
                    <a:pt x="9471" y="2174"/>
                    <a:pt x="7852" y="1329"/>
                    <a:pt x="6408" y="625"/>
                  </a:cubicBezTo>
                  <a:cubicBezTo>
                    <a:pt x="5758" y="313"/>
                    <a:pt x="5031" y="1"/>
                    <a:pt x="4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8"/>
            <p:cNvSpPr/>
            <p:nvPr/>
          </p:nvSpPr>
          <p:spPr>
            <a:xfrm flipH="1">
              <a:off x="1819904" y="3131700"/>
              <a:ext cx="134426" cy="143783"/>
            </a:xfrm>
            <a:custGeom>
              <a:avLst/>
              <a:gdLst/>
              <a:ahLst/>
              <a:cxnLst/>
              <a:rect l="l" t="t" r="r" b="b"/>
              <a:pathLst>
                <a:path w="9366" h="10018" extrusionOk="0">
                  <a:moveTo>
                    <a:pt x="4063" y="1"/>
                  </a:moveTo>
                  <a:cubicBezTo>
                    <a:pt x="3859" y="1"/>
                    <a:pt x="3653" y="28"/>
                    <a:pt x="3451" y="85"/>
                  </a:cubicBezTo>
                  <a:cubicBezTo>
                    <a:pt x="2958" y="296"/>
                    <a:pt x="2536" y="648"/>
                    <a:pt x="2254" y="1141"/>
                  </a:cubicBezTo>
                  <a:cubicBezTo>
                    <a:pt x="1585" y="2091"/>
                    <a:pt x="1057" y="3112"/>
                    <a:pt x="670" y="4169"/>
                  </a:cubicBezTo>
                  <a:cubicBezTo>
                    <a:pt x="212" y="5190"/>
                    <a:pt x="1" y="6316"/>
                    <a:pt x="106" y="7443"/>
                  </a:cubicBezTo>
                  <a:cubicBezTo>
                    <a:pt x="247" y="8569"/>
                    <a:pt x="987" y="9661"/>
                    <a:pt x="2078" y="9942"/>
                  </a:cubicBezTo>
                  <a:cubicBezTo>
                    <a:pt x="2284" y="9994"/>
                    <a:pt x="2488" y="10017"/>
                    <a:pt x="2691" y="10017"/>
                  </a:cubicBezTo>
                  <a:cubicBezTo>
                    <a:pt x="3597" y="10017"/>
                    <a:pt x="4463" y="9551"/>
                    <a:pt x="5211" y="9062"/>
                  </a:cubicBezTo>
                  <a:cubicBezTo>
                    <a:pt x="6232" y="8393"/>
                    <a:pt x="7148" y="7654"/>
                    <a:pt x="8028" y="6844"/>
                  </a:cubicBezTo>
                  <a:cubicBezTo>
                    <a:pt x="8556" y="6457"/>
                    <a:pt x="8943" y="5894"/>
                    <a:pt x="9155" y="5260"/>
                  </a:cubicBezTo>
                  <a:cubicBezTo>
                    <a:pt x="9366" y="4380"/>
                    <a:pt x="8908" y="3464"/>
                    <a:pt x="8345" y="2760"/>
                  </a:cubicBezTo>
                  <a:cubicBezTo>
                    <a:pt x="7535" y="1739"/>
                    <a:pt x="6514" y="930"/>
                    <a:pt x="5317" y="366"/>
                  </a:cubicBezTo>
                  <a:cubicBezTo>
                    <a:pt x="4933" y="126"/>
                    <a:pt x="4501" y="1"/>
                    <a:pt x="40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8"/>
            <p:cNvSpPr/>
            <p:nvPr/>
          </p:nvSpPr>
          <p:spPr>
            <a:xfrm flipH="1">
              <a:off x="1921974" y="2964224"/>
              <a:ext cx="98559" cy="127881"/>
            </a:xfrm>
            <a:custGeom>
              <a:avLst/>
              <a:gdLst/>
              <a:ahLst/>
              <a:cxnLst/>
              <a:rect l="l" t="t" r="r" b="b"/>
              <a:pathLst>
                <a:path w="6867" h="8910" extrusionOk="0">
                  <a:moveTo>
                    <a:pt x="3370" y="1"/>
                  </a:moveTo>
                  <a:cubicBezTo>
                    <a:pt x="3129" y="1"/>
                    <a:pt x="2894" y="50"/>
                    <a:pt x="2676" y="169"/>
                  </a:cubicBezTo>
                  <a:cubicBezTo>
                    <a:pt x="2219" y="485"/>
                    <a:pt x="1867" y="943"/>
                    <a:pt x="1726" y="1471"/>
                  </a:cubicBezTo>
                  <a:cubicBezTo>
                    <a:pt x="1127" y="2844"/>
                    <a:pt x="634" y="4253"/>
                    <a:pt x="247" y="5661"/>
                  </a:cubicBezTo>
                  <a:cubicBezTo>
                    <a:pt x="71" y="6259"/>
                    <a:pt x="1" y="6858"/>
                    <a:pt x="71" y="7492"/>
                  </a:cubicBezTo>
                  <a:cubicBezTo>
                    <a:pt x="96" y="8344"/>
                    <a:pt x="811" y="8910"/>
                    <a:pt x="1552" y="8910"/>
                  </a:cubicBezTo>
                  <a:cubicBezTo>
                    <a:pt x="1882" y="8910"/>
                    <a:pt x="2218" y="8797"/>
                    <a:pt x="2500" y="8548"/>
                  </a:cubicBezTo>
                  <a:cubicBezTo>
                    <a:pt x="2888" y="8231"/>
                    <a:pt x="3240" y="7879"/>
                    <a:pt x="3521" y="7492"/>
                  </a:cubicBezTo>
                  <a:lnTo>
                    <a:pt x="5986" y="4288"/>
                  </a:lnTo>
                  <a:cubicBezTo>
                    <a:pt x="6408" y="3724"/>
                    <a:pt x="6866" y="3056"/>
                    <a:pt x="6760" y="2351"/>
                  </a:cubicBezTo>
                  <a:cubicBezTo>
                    <a:pt x="6655" y="1542"/>
                    <a:pt x="5880" y="1049"/>
                    <a:pt x="5176" y="626"/>
                  </a:cubicBezTo>
                  <a:cubicBezTo>
                    <a:pt x="4645" y="323"/>
                    <a:pt x="3986" y="1"/>
                    <a:pt x="3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8"/>
            <p:cNvSpPr/>
            <p:nvPr/>
          </p:nvSpPr>
          <p:spPr>
            <a:xfrm flipH="1">
              <a:off x="1705173" y="2729554"/>
              <a:ext cx="68734" cy="167336"/>
            </a:xfrm>
            <a:custGeom>
              <a:avLst/>
              <a:gdLst/>
              <a:ahLst/>
              <a:cxnLst/>
              <a:rect l="l" t="t" r="r" b="b"/>
              <a:pathLst>
                <a:path w="4789" h="11659" extrusionOk="0">
                  <a:moveTo>
                    <a:pt x="3529" y="1"/>
                  </a:moveTo>
                  <a:cubicBezTo>
                    <a:pt x="3492" y="1"/>
                    <a:pt x="3454" y="2"/>
                    <a:pt x="3416" y="5"/>
                  </a:cubicBezTo>
                  <a:cubicBezTo>
                    <a:pt x="2641" y="40"/>
                    <a:pt x="1937" y="392"/>
                    <a:pt x="1479" y="990"/>
                  </a:cubicBezTo>
                  <a:cubicBezTo>
                    <a:pt x="669" y="2011"/>
                    <a:pt x="564" y="3384"/>
                    <a:pt x="493" y="4511"/>
                  </a:cubicBezTo>
                  <a:cubicBezTo>
                    <a:pt x="282" y="7257"/>
                    <a:pt x="282" y="7680"/>
                    <a:pt x="247" y="8102"/>
                  </a:cubicBezTo>
                  <a:cubicBezTo>
                    <a:pt x="212" y="8525"/>
                    <a:pt x="212" y="8982"/>
                    <a:pt x="1" y="11658"/>
                  </a:cubicBezTo>
                  <a:lnTo>
                    <a:pt x="247" y="11658"/>
                  </a:lnTo>
                  <a:cubicBezTo>
                    <a:pt x="423" y="8982"/>
                    <a:pt x="458" y="8560"/>
                    <a:pt x="458" y="8102"/>
                  </a:cubicBezTo>
                  <a:cubicBezTo>
                    <a:pt x="493" y="7680"/>
                    <a:pt x="493" y="7257"/>
                    <a:pt x="705" y="4511"/>
                  </a:cubicBezTo>
                  <a:cubicBezTo>
                    <a:pt x="775" y="3420"/>
                    <a:pt x="881" y="2082"/>
                    <a:pt x="1620" y="1131"/>
                  </a:cubicBezTo>
                  <a:cubicBezTo>
                    <a:pt x="2078" y="568"/>
                    <a:pt x="2711" y="251"/>
                    <a:pt x="3416" y="216"/>
                  </a:cubicBezTo>
                  <a:cubicBezTo>
                    <a:pt x="3454" y="213"/>
                    <a:pt x="3492" y="211"/>
                    <a:pt x="3531" y="211"/>
                  </a:cubicBezTo>
                  <a:cubicBezTo>
                    <a:pt x="3949" y="211"/>
                    <a:pt x="4358" y="386"/>
                    <a:pt x="4648" y="709"/>
                  </a:cubicBezTo>
                  <a:lnTo>
                    <a:pt x="4789" y="568"/>
                  </a:lnTo>
                  <a:cubicBezTo>
                    <a:pt x="4462" y="209"/>
                    <a:pt x="4014" y="1"/>
                    <a:pt x="35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8"/>
            <p:cNvSpPr/>
            <p:nvPr/>
          </p:nvSpPr>
          <p:spPr>
            <a:xfrm flipH="1">
              <a:off x="1730444" y="2852416"/>
              <a:ext cx="119772" cy="251255"/>
            </a:xfrm>
            <a:custGeom>
              <a:avLst/>
              <a:gdLst/>
              <a:ahLst/>
              <a:cxnLst/>
              <a:rect l="l" t="t" r="r" b="b"/>
              <a:pathLst>
                <a:path w="8345" h="17506" extrusionOk="0">
                  <a:moveTo>
                    <a:pt x="7711" y="1"/>
                  </a:moveTo>
                  <a:cubicBezTo>
                    <a:pt x="6478" y="951"/>
                    <a:pt x="4155" y="4367"/>
                    <a:pt x="3521" y="5810"/>
                  </a:cubicBezTo>
                  <a:cubicBezTo>
                    <a:pt x="2007" y="9436"/>
                    <a:pt x="458" y="13098"/>
                    <a:pt x="0" y="17006"/>
                  </a:cubicBezTo>
                  <a:cubicBezTo>
                    <a:pt x="423" y="17006"/>
                    <a:pt x="810" y="17111"/>
                    <a:pt x="1162" y="17323"/>
                  </a:cubicBezTo>
                  <a:cubicBezTo>
                    <a:pt x="1362" y="17442"/>
                    <a:pt x="1596" y="17506"/>
                    <a:pt x="1832" y="17506"/>
                  </a:cubicBezTo>
                  <a:cubicBezTo>
                    <a:pt x="2011" y="17506"/>
                    <a:pt x="2192" y="17469"/>
                    <a:pt x="2359" y="17393"/>
                  </a:cubicBezTo>
                  <a:cubicBezTo>
                    <a:pt x="2535" y="17252"/>
                    <a:pt x="2676" y="17041"/>
                    <a:pt x="2782" y="16830"/>
                  </a:cubicBezTo>
                  <a:lnTo>
                    <a:pt x="3662" y="15140"/>
                  </a:lnTo>
                  <a:cubicBezTo>
                    <a:pt x="3838" y="14823"/>
                    <a:pt x="3944" y="14506"/>
                    <a:pt x="4014" y="14154"/>
                  </a:cubicBezTo>
                  <a:cubicBezTo>
                    <a:pt x="3979" y="13767"/>
                    <a:pt x="3908" y="13344"/>
                    <a:pt x="3767" y="12992"/>
                  </a:cubicBezTo>
                  <a:cubicBezTo>
                    <a:pt x="3627" y="12570"/>
                    <a:pt x="3697" y="12147"/>
                    <a:pt x="3979" y="11830"/>
                  </a:cubicBezTo>
                  <a:cubicBezTo>
                    <a:pt x="4577" y="11795"/>
                    <a:pt x="5141" y="11513"/>
                    <a:pt x="5528" y="11021"/>
                  </a:cubicBezTo>
                  <a:cubicBezTo>
                    <a:pt x="5880" y="10528"/>
                    <a:pt x="6197" y="10000"/>
                    <a:pt x="6408" y="9436"/>
                  </a:cubicBezTo>
                  <a:cubicBezTo>
                    <a:pt x="6690" y="8838"/>
                    <a:pt x="6866" y="8204"/>
                    <a:pt x="6901" y="7535"/>
                  </a:cubicBezTo>
                  <a:cubicBezTo>
                    <a:pt x="6901" y="6796"/>
                    <a:pt x="6584" y="6092"/>
                    <a:pt x="6443" y="5387"/>
                  </a:cubicBezTo>
                  <a:cubicBezTo>
                    <a:pt x="6232" y="4367"/>
                    <a:pt x="7781" y="1409"/>
                    <a:pt x="8344" y="529"/>
                  </a:cubicBezTo>
                  <a:cubicBezTo>
                    <a:pt x="8027" y="388"/>
                    <a:pt x="8027" y="177"/>
                    <a:pt x="7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8"/>
            <p:cNvSpPr/>
            <p:nvPr/>
          </p:nvSpPr>
          <p:spPr>
            <a:xfrm flipH="1">
              <a:off x="1807257" y="3031749"/>
              <a:ext cx="31848" cy="64270"/>
            </a:xfrm>
            <a:custGeom>
              <a:avLst/>
              <a:gdLst/>
              <a:ahLst/>
              <a:cxnLst/>
              <a:rect l="l" t="t" r="r" b="b"/>
              <a:pathLst>
                <a:path w="2219" h="4478" extrusionOk="0">
                  <a:moveTo>
                    <a:pt x="1642" y="1"/>
                  </a:moveTo>
                  <a:cubicBezTo>
                    <a:pt x="1429" y="1"/>
                    <a:pt x="1222" y="106"/>
                    <a:pt x="1092" y="288"/>
                  </a:cubicBezTo>
                  <a:cubicBezTo>
                    <a:pt x="916" y="499"/>
                    <a:pt x="775" y="781"/>
                    <a:pt x="740" y="1062"/>
                  </a:cubicBezTo>
                  <a:cubicBezTo>
                    <a:pt x="529" y="1731"/>
                    <a:pt x="353" y="2400"/>
                    <a:pt x="142" y="3104"/>
                  </a:cubicBezTo>
                  <a:cubicBezTo>
                    <a:pt x="36" y="3351"/>
                    <a:pt x="1" y="3633"/>
                    <a:pt x="36" y="3914"/>
                  </a:cubicBezTo>
                  <a:cubicBezTo>
                    <a:pt x="71" y="4231"/>
                    <a:pt x="318" y="4442"/>
                    <a:pt x="635" y="4477"/>
                  </a:cubicBezTo>
                  <a:cubicBezTo>
                    <a:pt x="775" y="4442"/>
                    <a:pt x="951" y="4337"/>
                    <a:pt x="1022" y="4196"/>
                  </a:cubicBezTo>
                  <a:cubicBezTo>
                    <a:pt x="1128" y="4055"/>
                    <a:pt x="1198" y="3914"/>
                    <a:pt x="1233" y="3738"/>
                  </a:cubicBezTo>
                  <a:lnTo>
                    <a:pt x="2043" y="1415"/>
                  </a:lnTo>
                  <a:cubicBezTo>
                    <a:pt x="2149" y="1168"/>
                    <a:pt x="2219" y="922"/>
                    <a:pt x="2219" y="640"/>
                  </a:cubicBezTo>
                  <a:cubicBezTo>
                    <a:pt x="2219" y="394"/>
                    <a:pt x="2078" y="147"/>
                    <a:pt x="1867" y="41"/>
                  </a:cubicBezTo>
                  <a:cubicBezTo>
                    <a:pt x="1793" y="14"/>
                    <a:pt x="1717" y="1"/>
                    <a:pt x="1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8"/>
            <p:cNvSpPr/>
            <p:nvPr/>
          </p:nvSpPr>
          <p:spPr>
            <a:xfrm flipH="1">
              <a:off x="1766320" y="2933276"/>
              <a:ext cx="43474" cy="73585"/>
            </a:xfrm>
            <a:custGeom>
              <a:avLst/>
              <a:gdLst/>
              <a:ahLst/>
              <a:cxnLst/>
              <a:rect l="l" t="t" r="r" b="b"/>
              <a:pathLst>
                <a:path w="3029" h="5127" extrusionOk="0">
                  <a:moveTo>
                    <a:pt x="1832" y="1"/>
                  </a:moveTo>
                  <a:cubicBezTo>
                    <a:pt x="1092" y="1304"/>
                    <a:pt x="529" y="2677"/>
                    <a:pt x="71" y="4120"/>
                  </a:cubicBezTo>
                  <a:cubicBezTo>
                    <a:pt x="1" y="4331"/>
                    <a:pt x="1" y="4543"/>
                    <a:pt x="71" y="4754"/>
                  </a:cubicBezTo>
                  <a:cubicBezTo>
                    <a:pt x="212" y="4895"/>
                    <a:pt x="388" y="5000"/>
                    <a:pt x="564" y="5035"/>
                  </a:cubicBezTo>
                  <a:cubicBezTo>
                    <a:pt x="698" y="5102"/>
                    <a:pt x="832" y="5127"/>
                    <a:pt x="957" y="5127"/>
                  </a:cubicBezTo>
                  <a:cubicBezTo>
                    <a:pt x="1029" y="5127"/>
                    <a:pt x="1098" y="5119"/>
                    <a:pt x="1163" y="5106"/>
                  </a:cubicBezTo>
                  <a:cubicBezTo>
                    <a:pt x="1374" y="5000"/>
                    <a:pt x="1515" y="4824"/>
                    <a:pt x="1620" y="4648"/>
                  </a:cubicBezTo>
                  <a:cubicBezTo>
                    <a:pt x="2148" y="3698"/>
                    <a:pt x="2536" y="2677"/>
                    <a:pt x="2853" y="1656"/>
                  </a:cubicBezTo>
                  <a:cubicBezTo>
                    <a:pt x="2993" y="1374"/>
                    <a:pt x="3029" y="1057"/>
                    <a:pt x="2958" y="740"/>
                  </a:cubicBezTo>
                  <a:cubicBezTo>
                    <a:pt x="2888" y="529"/>
                    <a:pt x="2712" y="353"/>
                    <a:pt x="2501" y="247"/>
                  </a:cubicBezTo>
                  <a:cubicBezTo>
                    <a:pt x="2289" y="142"/>
                    <a:pt x="2043" y="36"/>
                    <a:pt x="18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8"/>
            <p:cNvSpPr/>
            <p:nvPr/>
          </p:nvSpPr>
          <p:spPr>
            <a:xfrm flipH="1">
              <a:off x="2602212" y="3226929"/>
              <a:ext cx="140999" cy="412821"/>
            </a:xfrm>
            <a:custGeom>
              <a:avLst/>
              <a:gdLst/>
              <a:ahLst/>
              <a:cxnLst/>
              <a:rect l="l" t="t" r="r" b="b"/>
              <a:pathLst>
                <a:path w="9824" h="28763" extrusionOk="0">
                  <a:moveTo>
                    <a:pt x="8046" y="0"/>
                  </a:moveTo>
                  <a:cubicBezTo>
                    <a:pt x="7411" y="0"/>
                    <a:pt x="6739" y="199"/>
                    <a:pt x="6197" y="527"/>
                  </a:cubicBezTo>
                  <a:cubicBezTo>
                    <a:pt x="4366" y="1619"/>
                    <a:pt x="3380" y="3660"/>
                    <a:pt x="2711" y="5667"/>
                  </a:cubicBezTo>
                  <a:cubicBezTo>
                    <a:pt x="282" y="13025"/>
                    <a:pt x="1197" y="21053"/>
                    <a:pt x="0" y="28763"/>
                  </a:cubicBezTo>
                  <a:lnTo>
                    <a:pt x="6830" y="28446"/>
                  </a:lnTo>
                  <a:cubicBezTo>
                    <a:pt x="5986" y="21440"/>
                    <a:pt x="5810" y="14363"/>
                    <a:pt x="6373" y="7322"/>
                  </a:cubicBezTo>
                  <a:cubicBezTo>
                    <a:pt x="6373" y="6019"/>
                    <a:pt x="6619" y="4717"/>
                    <a:pt x="7077" y="3484"/>
                  </a:cubicBezTo>
                  <a:cubicBezTo>
                    <a:pt x="7535" y="2252"/>
                    <a:pt x="8556" y="1302"/>
                    <a:pt x="9823" y="879"/>
                  </a:cubicBezTo>
                  <a:cubicBezTo>
                    <a:pt x="9447" y="259"/>
                    <a:pt x="8771" y="0"/>
                    <a:pt x="8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8"/>
            <p:cNvSpPr/>
            <p:nvPr/>
          </p:nvSpPr>
          <p:spPr>
            <a:xfrm flipH="1">
              <a:off x="2298557" y="3613013"/>
              <a:ext cx="648833" cy="37919"/>
            </a:xfrm>
            <a:custGeom>
              <a:avLst/>
              <a:gdLst/>
              <a:ahLst/>
              <a:cxnLst/>
              <a:rect l="l" t="t" r="r" b="b"/>
              <a:pathLst>
                <a:path w="45207" h="2642" extrusionOk="0">
                  <a:moveTo>
                    <a:pt x="2184" y="1"/>
                  </a:moveTo>
                  <a:cubicBezTo>
                    <a:pt x="952" y="1"/>
                    <a:pt x="1" y="987"/>
                    <a:pt x="1" y="2184"/>
                  </a:cubicBezTo>
                  <a:cubicBezTo>
                    <a:pt x="1" y="2325"/>
                    <a:pt x="1" y="2501"/>
                    <a:pt x="36" y="2641"/>
                  </a:cubicBezTo>
                  <a:lnTo>
                    <a:pt x="45171" y="2641"/>
                  </a:lnTo>
                  <a:cubicBezTo>
                    <a:pt x="45171" y="2501"/>
                    <a:pt x="45206" y="2325"/>
                    <a:pt x="45206" y="2184"/>
                  </a:cubicBezTo>
                  <a:cubicBezTo>
                    <a:pt x="45206" y="987"/>
                    <a:pt x="44220" y="1"/>
                    <a:pt x="42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8"/>
            <p:cNvSpPr/>
            <p:nvPr/>
          </p:nvSpPr>
          <p:spPr>
            <a:xfrm flipH="1">
              <a:off x="2935249" y="3410871"/>
              <a:ext cx="18701" cy="416883"/>
            </a:xfrm>
            <a:custGeom>
              <a:avLst/>
              <a:gdLst/>
              <a:ahLst/>
              <a:cxnLst/>
              <a:rect l="l" t="t" r="r" b="b"/>
              <a:pathLst>
                <a:path w="1303" h="29046" extrusionOk="0">
                  <a:moveTo>
                    <a:pt x="0" y="0"/>
                  </a:moveTo>
                  <a:lnTo>
                    <a:pt x="0" y="29046"/>
                  </a:lnTo>
                  <a:lnTo>
                    <a:pt x="1303" y="29046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8"/>
            <p:cNvSpPr/>
            <p:nvPr/>
          </p:nvSpPr>
          <p:spPr>
            <a:xfrm flipH="1">
              <a:off x="2894812" y="3410871"/>
              <a:ext cx="19218" cy="416883"/>
            </a:xfrm>
            <a:custGeom>
              <a:avLst/>
              <a:gdLst/>
              <a:ahLst/>
              <a:cxnLst/>
              <a:rect l="l" t="t" r="r" b="b"/>
              <a:pathLst>
                <a:path w="1339" h="29046" extrusionOk="0">
                  <a:moveTo>
                    <a:pt x="1" y="0"/>
                  </a:moveTo>
                  <a:lnTo>
                    <a:pt x="1" y="29046"/>
                  </a:lnTo>
                  <a:lnTo>
                    <a:pt x="1338" y="29046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8"/>
            <p:cNvSpPr/>
            <p:nvPr/>
          </p:nvSpPr>
          <p:spPr>
            <a:xfrm flipH="1">
              <a:off x="2787670" y="3410871"/>
              <a:ext cx="18716" cy="416883"/>
            </a:xfrm>
            <a:custGeom>
              <a:avLst/>
              <a:gdLst/>
              <a:ahLst/>
              <a:cxnLst/>
              <a:rect l="l" t="t" r="r" b="b"/>
              <a:pathLst>
                <a:path w="1304" h="29046" extrusionOk="0">
                  <a:moveTo>
                    <a:pt x="1" y="0"/>
                  </a:moveTo>
                  <a:lnTo>
                    <a:pt x="1" y="29046"/>
                  </a:lnTo>
                  <a:lnTo>
                    <a:pt x="1303" y="29046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8"/>
            <p:cNvSpPr/>
            <p:nvPr/>
          </p:nvSpPr>
          <p:spPr>
            <a:xfrm flipH="1">
              <a:off x="2687659" y="3818199"/>
              <a:ext cx="405774" cy="836794"/>
            </a:xfrm>
            <a:custGeom>
              <a:avLst/>
              <a:gdLst/>
              <a:ahLst/>
              <a:cxnLst/>
              <a:rect l="l" t="t" r="r" b="b"/>
              <a:pathLst>
                <a:path w="28272" h="58303" extrusionOk="0">
                  <a:moveTo>
                    <a:pt x="704" y="1"/>
                  </a:moveTo>
                  <a:lnTo>
                    <a:pt x="0" y="58303"/>
                  </a:lnTo>
                  <a:lnTo>
                    <a:pt x="28271" y="58303"/>
                  </a:lnTo>
                  <a:lnTo>
                    <a:pt x="28271" y="12816"/>
                  </a:lnTo>
                  <a:cubicBezTo>
                    <a:pt x="28236" y="5704"/>
                    <a:pt x="23589" y="1"/>
                    <a:pt x="17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8"/>
            <p:cNvSpPr/>
            <p:nvPr/>
          </p:nvSpPr>
          <p:spPr>
            <a:xfrm flipH="1">
              <a:off x="2716463" y="3874800"/>
              <a:ext cx="367869" cy="19218"/>
            </a:xfrm>
            <a:custGeom>
              <a:avLst/>
              <a:gdLst/>
              <a:ahLst/>
              <a:cxnLst/>
              <a:rect l="l" t="t" r="r" b="b"/>
              <a:pathLst>
                <a:path w="25631" h="1339" extrusionOk="0">
                  <a:moveTo>
                    <a:pt x="0" y="1"/>
                  </a:moveTo>
                  <a:lnTo>
                    <a:pt x="0" y="1339"/>
                  </a:lnTo>
                  <a:lnTo>
                    <a:pt x="25630" y="1339"/>
                  </a:lnTo>
                  <a:cubicBezTo>
                    <a:pt x="25384" y="881"/>
                    <a:pt x="25067" y="423"/>
                    <a:pt x="247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8"/>
            <p:cNvSpPr/>
            <p:nvPr/>
          </p:nvSpPr>
          <p:spPr>
            <a:xfrm flipH="1">
              <a:off x="3020153" y="3818199"/>
              <a:ext cx="102089" cy="836794"/>
            </a:xfrm>
            <a:custGeom>
              <a:avLst/>
              <a:gdLst/>
              <a:ahLst/>
              <a:cxnLst/>
              <a:rect l="l" t="t" r="r" b="b"/>
              <a:pathLst>
                <a:path w="7113" h="58303" extrusionOk="0">
                  <a:moveTo>
                    <a:pt x="1" y="1"/>
                  </a:moveTo>
                  <a:lnTo>
                    <a:pt x="1" y="58303"/>
                  </a:lnTo>
                  <a:lnTo>
                    <a:pt x="7112" y="58303"/>
                  </a:lnTo>
                  <a:lnTo>
                    <a:pt x="7112" y="5493"/>
                  </a:lnTo>
                  <a:cubicBezTo>
                    <a:pt x="7112" y="2465"/>
                    <a:pt x="5141" y="1"/>
                    <a:pt x="26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8"/>
            <p:cNvSpPr/>
            <p:nvPr/>
          </p:nvSpPr>
          <p:spPr>
            <a:xfrm flipH="1">
              <a:off x="2748280" y="4119921"/>
              <a:ext cx="214268" cy="212747"/>
            </a:xfrm>
            <a:custGeom>
              <a:avLst/>
              <a:gdLst/>
              <a:ahLst/>
              <a:cxnLst/>
              <a:rect l="l" t="t" r="r" b="b"/>
              <a:pathLst>
                <a:path w="14929" h="14823" extrusionOk="0">
                  <a:moveTo>
                    <a:pt x="2571" y="0"/>
                  </a:moveTo>
                  <a:cubicBezTo>
                    <a:pt x="1163" y="0"/>
                    <a:pt x="1" y="1127"/>
                    <a:pt x="1" y="2535"/>
                  </a:cubicBezTo>
                  <a:lnTo>
                    <a:pt x="1" y="12252"/>
                  </a:lnTo>
                  <a:cubicBezTo>
                    <a:pt x="1" y="13696"/>
                    <a:pt x="1163" y="14822"/>
                    <a:pt x="2571" y="14822"/>
                  </a:cubicBezTo>
                  <a:lnTo>
                    <a:pt x="12323" y="14822"/>
                  </a:lnTo>
                  <a:cubicBezTo>
                    <a:pt x="13731" y="14822"/>
                    <a:pt x="14893" y="13696"/>
                    <a:pt x="14893" y="12252"/>
                  </a:cubicBezTo>
                  <a:lnTo>
                    <a:pt x="14928" y="2535"/>
                  </a:lnTo>
                  <a:cubicBezTo>
                    <a:pt x="14928" y="1127"/>
                    <a:pt x="13767" y="0"/>
                    <a:pt x="12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8"/>
            <p:cNvSpPr/>
            <p:nvPr/>
          </p:nvSpPr>
          <p:spPr>
            <a:xfrm flipH="1">
              <a:off x="2748280" y="4359974"/>
              <a:ext cx="214268" cy="213249"/>
            </a:xfrm>
            <a:custGeom>
              <a:avLst/>
              <a:gdLst/>
              <a:ahLst/>
              <a:cxnLst/>
              <a:rect l="l" t="t" r="r" b="b"/>
              <a:pathLst>
                <a:path w="14929" h="14858" extrusionOk="0">
                  <a:moveTo>
                    <a:pt x="2571" y="0"/>
                  </a:moveTo>
                  <a:cubicBezTo>
                    <a:pt x="1163" y="0"/>
                    <a:pt x="1" y="1162"/>
                    <a:pt x="1" y="2570"/>
                  </a:cubicBezTo>
                  <a:lnTo>
                    <a:pt x="1" y="12287"/>
                  </a:lnTo>
                  <a:cubicBezTo>
                    <a:pt x="1" y="13696"/>
                    <a:pt x="1163" y="14858"/>
                    <a:pt x="2571" y="14858"/>
                  </a:cubicBezTo>
                  <a:lnTo>
                    <a:pt x="12323" y="14858"/>
                  </a:lnTo>
                  <a:cubicBezTo>
                    <a:pt x="13731" y="14858"/>
                    <a:pt x="14893" y="13696"/>
                    <a:pt x="14893" y="12287"/>
                  </a:cubicBezTo>
                  <a:lnTo>
                    <a:pt x="14928" y="2570"/>
                  </a:lnTo>
                  <a:cubicBezTo>
                    <a:pt x="14928" y="1162"/>
                    <a:pt x="13767" y="0"/>
                    <a:pt x="12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8"/>
            <p:cNvSpPr/>
            <p:nvPr/>
          </p:nvSpPr>
          <p:spPr>
            <a:xfrm flipH="1">
              <a:off x="2715444" y="3947578"/>
              <a:ext cx="267818" cy="24270"/>
            </a:xfrm>
            <a:custGeom>
              <a:avLst/>
              <a:gdLst/>
              <a:ahLst/>
              <a:cxnLst/>
              <a:rect l="l" t="t" r="r" b="b"/>
              <a:pathLst>
                <a:path w="18660" h="1691" extrusionOk="0">
                  <a:moveTo>
                    <a:pt x="845" y="1"/>
                  </a:moveTo>
                  <a:cubicBezTo>
                    <a:pt x="352" y="1"/>
                    <a:pt x="0" y="388"/>
                    <a:pt x="0" y="846"/>
                  </a:cubicBezTo>
                  <a:cubicBezTo>
                    <a:pt x="0" y="1303"/>
                    <a:pt x="352" y="1691"/>
                    <a:pt x="845" y="1691"/>
                  </a:cubicBezTo>
                  <a:lnTo>
                    <a:pt x="17780" y="1691"/>
                  </a:lnTo>
                  <a:cubicBezTo>
                    <a:pt x="18273" y="1691"/>
                    <a:pt x="18660" y="1303"/>
                    <a:pt x="18660" y="846"/>
                  </a:cubicBezTo>
                  <a:cubicBezTo>
                    <a:pt x="18660" y="388"/>
                    <a:pt x="18273" y="1"/>
                    <a:pt x="17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8"/>
            <p:cNvSpPr/>
            <p:nvPr/>
          </p:nvSpPr>
          <p:spPr>
            <a:xfrm flipH="1">
              <a:off x="2715444" y="4012777"/>
              <a:ext cx="267818" cy="24270"/>
            </a:xfrm>
            <a:custGeom>
              <a:avLst/>
              <a:gdLst/>
              <a:ahLst/>
              <a:cxnLst/>
              <a:rect l="l" t="t" r="r" b="b"/>
              <a:pathLst>
                <a:path w="18660" h="1691" extrusionOk="0">
                  <a:moveTo>
                    <a:pt x="845" y="0"/>
                  </a:moveTo>
                  <a:cubicBezTo>
                    <a:pt x="352" y="0"/>
                    <a:pt x="0" y="388"/>
                    <a:pt x="0" y="845"/>
                  </a:cubicBezTo>
                  <a:cubicBezTo>
                    <a:pt x="0" y="1338"/>
                    <a:pt x="352" y="1690"/>
                    <a:pt x="845" y="1690"/>
                  </a:cubicBezTo>
                  <a:lnTo>
                    <a:pt x="17780" y="1690"/>
                  </a:lnTo>
                  <a:cubicBezTo>
                    <a:pt x="18273" y="1690"/>
                    <a:pt x="18660" y="1338"/>
                    <a:pt x="18660" y="845"/>
                  </a:cubicBezTo>
                  <a:cubicBezTo>
                    <a:pt x="18660" y="388"/>
                    <a:pt x="18273" y="0"/>
                    <a:pt x="177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8"/>
            <p:cNvSpPr/>
            <p:nvPr/>
          </p:nvSpPr>
          <p:spPr>
            <a:xfrm flipH="1">
              <a:off x="2775562" y="4143663"/>
              <a:ext cx="169288" cy="166259"/>
            </a:xfrm>
            <a:custGeom>
              <a:avLst/>
              <a:gdLst/>
              <a:ahLst/>
              <a:cxnLst/>
              <a:rect l="l" t="t" r="r" b="b"/>
              <a:pathLst>
                <a:path w="11795" h="11584" extrusionOk="0">
                  <a:moveTo>
                    <a:pt x="5880" y="423"/>
                  </a:moveTo>
                  <a:cubicBezTo>
                    <a:pt x="8696" y="423"/>
                    <a:pt x="10984" y="2677"/>
                    <a:pt x="11266" y="5810"/>
                  </a:cubicBezTo>
                  <a:cubicBezTo>
                    <a:pt x="11372" y="7077"/>
                    <a:pt x="10949" y="8345"/>
                    <a:pt x="10069" y="9295"/>
                  </a:cubicBezTo>
                  <a:cubicBezTo>
                    <a:pt x="8978" y="10457"/>
                    <a:pt x="7464" y="11126"/>
                    <a:pt x="5880" y="11126"/>
                  </a:cubicBezTo>
                  <a:lnTo>
                    <a:pt x="5739" y="11126"/>
                  </a:lnTo>
                  <a:cubicBezTo>
                    <a:pt x="2817" y="11126"/>
                    <a:pt x="458" y="8732"/>
                    <a:pt x="458" y="5775"/>
                  </a:cubicBezTo>
                  <a:cubicBezTo>
                    <a:pt x="493" y="2817"/>
                    <a:pt x="2887" y="423"/>
                    <a:pt x="5880" y="423"/>
                  </a:cubicBezTo>
                  <a:close/>
                  <a:moveTo>
                    <a:pt x="5780" y="1"/>
                  </a:moveTo>
                  <a:cubicBezTo>
                    <a:pt x="2606" y="1"/>
                    <a:pt x="35" y="2592"/>
                    <a:pt x="35" y="5775"/>
                  </a:cubicBezTo>
                  <a:cubicBezTo>
                    <a:pt x="0" y="8979"/>
                    <a:pt x="2570" y="11549"/>
                    <a:pt x="5739" y="11584"/>
                  </a:cubicBezTo>
                  <a:lnTo>
                    <a:pt x="5844" y="11584"/>
                  </a:lnTo>
                  <a:cubicBezTo>
                    <a:pt x="7569" y="11549"/>
                    <a:pt x="9224" y="10845"/>
                    <a:pt x="10386" y="9577"/>
                  </a:cubicBezTo>
                  <a:cubicBezTo>
                    <a:pt x="11337" y="8556"/>
                    <a:pt x="11794" y="7148"/>
                    <a:pt x="11689" y="5775"/>
                  </a:cubicBezTo>
                  <a:cubicBezTo>
                    <a:pt x="11372" y="2430"/>
                    <a:pt x="8942" y="1"/>
                    <a:pt x="5844" y="1"/>
                  </a:cubicBezTo>
                  <a:cubicBezTo>
                    <a:pt x="5823" y="1"/>
                    <a:pt x="5802" y="1"/>
                    <a:pt x="5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8"/>
            <p:cNvSpPr/>
            <p:nvPr/>
          </p:nvSpPr>
          <p:spPr>
            <a:xfrm flipH="1">
              <a:off x="2777087" y="4386459"/>
              <a:ext cx="194548" cy="166561"/>
            </a:xfrm>
            <a:custGeom>
              <a:avLst/>
              <a:gdLst/>
              <a:ahLst/>
              <a:cxnLst/>
              <a:rect l="l" t="t" r="r" b="b"/>
              <a:pathLst>
                <a:path w="13555" h="11605" extrusionOk="0">
                  <a:moveTo>
                    <a:pt x="7746" y="444"/>
                  </a:moveTo>
                  <a:cubicBezTo>
                    <a:pt x="10703" y="444"/>
                    <a:pt x="13097" y="2838"/>
                    <a:pt x="13132" y="5830"/>
                  </a:cubicBezTo>
                  <a:cubicBezTo>
                    <a:pt x="13108" y="9045"/>
                    <a:pt x="10476" y="11180"/>
                    <a:pt x="7728" y="11180"/>
                  </a:cubicBezTo>
                  <a:cubicBezTo>
                    <a:pt x="6413" y="11180"/>
                    <a:pt x="5072" y="10691"/>
                    <a:pt x="3978" y="9597"/>
                  </a:cubicBezTo>
                  <a:cubicBezTo>
                    <a:pt x="599" y="6253"/>
                    <a:pt x="2957" y="479"/>
                    <a:pt x="7746" y="444"/>
                  </a:cubicBezTo>
                  <a:close/>
                  <a:moveTo>
                    <a:pt x="7716" y="0"/>
                  </a:moveTo>
                  <a:cubicBezTo>
                    <a:pt x="6294" y="0"/>
                    <a:pt x="4844" y="529"/>
                    <a:pt x="3662" y="1711"/>
                  </a:cubicBezTo>
                  <a:cubicBezTo>
                    <a:pt x="0" y="5337"/>
                    <a:pt x="2570" y="11569"/>
                    <a:pt x="7746" y="11604"/>
                  </a:cubicBezTo>
                  <a:cubicBezTo>
                    <a:pt x="10949" y="11604"/>
                    <a:pt x="13555" y="9034"/>
                    <a:pt x="13555" y="5830"/>
                  </a:cubicBezTo>
                  <a:cubicBezTo>
                    <a:pt x="13555" y="2326"/>
                    <a:pt x="10698" y="0"/>
                    <a:pt x="7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8"/>
            <p:cNvSpPr/>
            <p:nvPr/>
          </p:nvSpPr>
          <p:spPr>
            <a:xfrm flipH="1">
              <a:off x="1394421" y="3669556"/>
              <a:ext cx="435857" cy="929339"/>
            </a:xfrm>
            <a:custGeom>
              <a:avLst/>
              <a:gdLst/>
              <a:ahLst/>
              <a:cxnLst/>
              <a:rect l="l" t="t" r="r" b="b"/>
              <a:pathLst>
                <a:path w="30368" h="64751" extrusionOk="0">
                  <a:moveTo>
                    <a:pt x="799" y="1"/>
                  </a:moveTo>
                  <a:cubicBezTo>
                    <a:pt x="404" y="1"/>
                    <a:pt x="0" y="316"/>
                    <a:pt x="125" y="815"/>
                  </a:cubicBezTo>
                  <a:lnTo>
                    <a:pt x="14842" y="61053"/>
                  </a:lnTo>
                  <a:cubicBezTo>
                    <a:pt x="15194" y="62426"/>
                    <a:pt x="16320" y="63447"/>
                    <a:pt x="17764" y="63623"/>
                  </a:cubicBezTo>
                  <a:lnTo>
                    <a:pt x="26460" y="64750"/>
                  </a:lnTo>
                  <a:lnTo>
                    <a:pt x="26917" y="64750"/>
                  </a:lnTo>
                  <a:cubicBezTo>
                    <a:pt x="27762" y="64750"/>
                    <a:pt x="28572" y="64433"/>
                    <a:pt x="29206" y="63870"/>
                  </a:cubicBezTo>
                  <a:cubicBezTo>
                    <a:pt x="29945" y="63236"/>
                    <a:pt x="30368" y="62286"/>
                    <a:pt x="30368" y="61300"/>
                  </a:cubicBezTo>
                  <a:lnTo>
                    <a:pt x="29488" y="1977"/>
                  </a:lnTo>
                  <a:cubicBezTo>
                    <a:pt x="29488" y="1625"/>
                    <a:pt x="29206" y="1308"/>
                    <a:pt x="28854" y="1308"/>
                  </a:cubicBezTo>
                  <a:cubicBezTo>
                    <a:pt x="28467" y="1343"/>
                    <a:pt x="28185" y="1625"/>
                    <a:pt x="28185" y="1977"/>
                  </a:cubicBezTo>
                  <a:lnTo>
                    <a:pt x="29030" y="61335"/>
                  </a:lnTo>
                  <a:cubicBezTo>
                    <a:pt x="29030" y="61934"/>
                    <a:pt x="28783" y="62497"/>
                    <a:pt x="28361" y="62884"/>
                  </a:cubicBezTo>
                  <a:cubicBezTo>
                    <a:pt x="27953" y="63234"/>
                    <a:pt x="27472" y="63439"/>
                    <a:pt x="26958" y="63439"/>
                  </a:cubicBezTo>
                  <a:cubicBezTo>
                    <a:pt x="26852" y="63439"/>
                    <a:pt x="26745" y="63430"/>
                    <a:pt x="26636" y="63412"/>
                  </a:cubicBezTo>
                  <a:lnTo>
                    <a:pt x="17905" y="62321"/>
                  </a:lnTo>
                  <a:cubicBezTo>
                    <a:pt x="17060" y="62215"/>
                    <a:pt x="16320" y="61581"/>
                    <a:pt x="16109" y="60737"/>
                  </a:cubicBezTo>
                  <a:lnTo>
                    <a:pt x="1428" y="498"/>
                  </a:lnTo>
                  <a:cubicBezTo>
                    <a:pt x="1341" y="152"/>
                    <a:pt x="1072" y="1"/>
                    <a:pt x="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8"/>
            <p:cNvSpPr/>
            <p:nvPr/>
          </p:nvSpPr>
          <p:spPr>
            <a:xfrm flipH="1">
              <a:off x="1376943" y="3644852"/>
              <a:ext cx="1902969" cy="39943"/>
            </a:xfrm>
            <a:custGeom>
              <a:avLst/>
              <a:gdLst/>
              <a:ahLst/>
              <a:cxnLst/>
              <a:rect l="l" t="t" r="r" b="b"/>
              <a:pathLst>
                <a:path w="132588" h="2783" extrusionOk="0">
                  <a:moveTo>
                    <a:pt x="0" y="1"/>
                  </a:moveTo>
                  <a:lnTo>
                    <a:pt x="0" y="2782"/>
                  </a:lnTo>
                  <a:lnTo>
                    <a:pt x="132588" y="2782"/>
                  </a:lnTo>
                  <a:lnTo>
                    <a:pt x="1325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8"/>
            <p:cNvSpPr/>
            <p:nvPr/>
          </p:nvSpPr>
          <p:spPr>
            <a:xfrm flipH="1">
              <a:off x="1732074" y="3607458"/>
              <a:ext cx="884789" cy="37919"/>
            </a:xfrm>
            <a:custGeom>
              <a:avLst/>
              <a:gdLst/>
              <a:ahLst/>
              <a:cxnLst/>
              <a:rect l="l" t="t" r="r" b="b"/>
              <a:pathLst>
                <a:path w="61647" h="2642" extrusionOk="0">
                  <a:moveTo>
                    <a:pt x="0" y="1"/>
                  </a:moveTo>
                  <a:lnTo>
                    <a:pt x="0" y="2641"/>
                  </a:lnTo>
                  <a:lnTo>
                    <a:pt x="61647" y="2641"/>
                  </a:lnTo>
                  <a:lnTo>
                    <a:pt x="616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8"/>
            <p:cNvSpPr/>
            <p:nvPr/>
          </p:nvSpPr>
          <p:spPr>
            <a:xfrm flipH="1">
              <a:off x="1732074" y="3607458"/>
              <a:ext cx="884789" cy="11138"/>
            </a:xfrm>
            <a:custGeom>
              <a:avLst/>
              <a:gdLst/>
              <a:ahLst/>
              <a:cxnLst/>
              <a:rect l="l" t="t" r="r" b="b"/>
              <a:pathLst>
                <a:path w="61647" h="776" extrusionOk="0">
                  <a:moveTo>
                    <a:pt x="0" y="1"/>
                  </a:moveTo>
                  <a:lnTo>
                    <a:pt x="0" y="775"/>
                  </a:lnTo>
                  <a:lnTo>
                    <a:pt x="61647" y="775"/>
                  </a:lnTo>
                  <a:lnTo>
                    <a:pt x="616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8"/>
            <p:cNvSpPr/>
            <p:nvPr/>
          </p:nvSpPr>
          <p:spPr>
            <a:xfrm flipH="1">
              <a:off x="2658534" y="3663298"/>
              <a:ext cx="607742" cy="1087188"/>
            </a:xfrm>
            <a:custGeom>
              <a:avLst/>
              <a:gdLst/>
              <a:ahLst/>
              <a:cxnLst/>
              <a:rect l="l" t="t" r="r" b="b"/>
              <a:pathLst>
                <a:path w="42344" h="75749" extrusionOk="0">
                  <a:moveTo>
                    <a:pt x="41508" y="1"/>
                  </a:moveTo>
                  <a:cubicBezTo>
                    <a:pt x="41267" y="1"/>
                    <a:pt x="41027" y="131"/>
                    <a:pt x="40911" y="441"/>
                  </a:cubicBezTo>
                  <a:lnTo>
                    <a:pt x="12886" y="72544"/>
                  </a:lnTo>
                  <a:cubicBezTo>
                    <a:pt x="12423" y="73728"/>
                    <a:pt x="11302" y="74422"/>
                    <a:pt x="10128" y="74422"/>
                  </a:cubicBezTo>
                  <a:cubicBezTo>
                    <a:pt x="9695" y="74422"/>
                    <a:pt x="9255" y="74328"/>
                    <a:pt x="8838" y="74129"/>
                  </a:cubicBezTo>
                  <a:lnTo>
                    <a:pt x="2500" y="71030"/>
                  </a:lnTo>
                  <a:cubicBezTo>
                    <a:pt x="1796" y="70714"/>
                    <a:pt x="1374" y="69974"/>
                    <a:pt x="1444" y="69200"/>
                  </a:cubicBezTo>
                  <a:lnTo>
                    <a:pt x="7922" y="1392"/>
                  </a:lnTo>
                  <a:cubicBezTo>
                    <a:pt x="7959" y="925"/>
                    <a:pt x="7611" y="676"/>
                    <a:pt x="7265" y="676"/>
                  </a:cubicBezTo>
                  <a:cubicBezTo>
                    <a:pt x="6958" y="676"/>
                    <a:pt x="6653" y="872"/>
                    <a:pt x="6619" y="1286"/>
                  </a:cubicBezTo>
                  <a:lnTo>
                    <a:pt x="141" y="69059"/>
                  </a:lnTo>
                  <a:cubicBezTo>
                    <a:pt x="1" y="70361"/>
                    <a:pt x="705" y="71629"/>
                    <a:pt x="1902" y="72227"/>
                  </a:cubicBezTo>
                  <a:lnTo>
                    <a:pt x="8204" y="75290"/>
                  </a:lnTo>
                  <a:cubicBezTo>
                    <a:pt x="8802" y="75572"/>
                    <a:pt x="9436" y="75748"/>
                    <a:pt x="10105" y="75748"/>
                  </a:cubicBezTo>
                  <a:cubicBezTo>
                    <a:pt x="10633" y="75748"/>
                    <a:pt x="11161" y="75642"/>
                    <a:pt x="11654" y="75431"/>
                  </a:cubicBezTo>
                  <a:cubicBezTo>
                    <a:pt x="12745" y="75009"/>
                    <a:pt x="13626" y="74129"/>
                    <a:pt x="14048" y="73037"/>
                  </a:cubicBezTo>
                  <a:lnTo>
                    <a:pt x="42143" y="899"/>
                  </a:lnTo>
                  <a:cubicBezTo>
                    <a:pt x="42343" y="386"/>
                    <a:pt x="41924" y="1"/>
                    <a:pt x="415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8"/>
            <p:cNvSpPr/>
            <p:nvPr/>
          </p:nvSpPr>
          <p:spPr>
            <a:xfrm flipH="1">
              <a:off x="1376943" y="3668107"/>
              <a:ext cx="1902969" cy="39929"/>
            </a:xfrm>
            <a:custGeom>
              <a:avLst/>
              <a:gdLst/>
              <a:ahLst/>
              <a:cxnLst/>
              <a:rect l="l" t="t" r="r" b="b"/>
              <a:pathLst>
                <a:path w="132588" h="2782" extrusionOk="0">
                  <a:moveTo>
                    <a:pt x="0" y="0"/>
                  </a:moveTo>
                  <a:lnTo>
                    <a:pt x="0" y="2782"/>
                  </a:lnTo>
                  <a:lnTo>
                    <a:pt x="132588" y="2782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8"/>
            <p:cNvSpPr/>
            <p:nvPr/>
          </p:nvSpPr>
          <p:spPr>
            <a:xfrm flipH="1">
              <a:off x="2132872" y="2633593"/>
              <a:ext cx="1125824" cy="799908"/>
            </a:xfrm>
            <a:custGeom>
              <a:avLst/>
              <a:gdLst/>
              <a:ahLst/>
              <a:cxnLst/>
              <a:rect l="l" t="t" r="r" b="b"/>
              <a:pathLst>
                <a:path w="78441" h="55733" extrusionOk="0">
                  <a:moveTo>
                    <a:pt x="1" y="0"/>
                  </a:moveTo>
                  <a:lnTo>
                    <a:pt x="1" y="55733"/>
                  </a:lnTo>
                  <a:lnTo>
                    <a:pt x="78441" y="55733"/>
                  </a:lnTo>
                  <a:lnTo>
                    <a:pt x="78124" y="120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8"/>
            <p:cNvSpPr/>
            <p:nvPr/>
          </p:nvSpPr>
          <p:spPr>
            <a:xfrm flipH="1">
              <a:off x="2132872" y="2855459"/>
              <a:ext cx="1125824" cy="578076"/>
            </a:xfrm>
            <a:custGeom>
              <a:avLst/>
              <a:gdLst/>
              <a:ahLst/>
              <a:cxnLst/>
              <a:rect l="l" t="t" r="r" b="b"/>
              <a:pathLst>
                <a:path w="78441" h="40277" extrusionOk="0">
                  <a:moveTo>
                    <a:pt x="1" y="0"/>
                  </a:moveTo>
                  <a:lnTo>
                    <a:pt x="1" y="40277"/>
                  </a:lnTo>
                  <a:lnTo>
                    <a:pt x="78441" y="40277"/>
                  </a:lnTo>
                  <a:lnTo>
                    <a:pt x="78300" y="19258"/>
                  </a:lnTo>
                  <a:cubicBezTo>
                    <a:pt x="73544" y="19995"/>
                    <a:pt x="68754" y="20347"/>
                    <a:pt x="63967" y="20347"/>
                  </a:cubicBezTo>
                  <a:cubicBezTo>
                    <a:pt x="41296" y="20347"/>
                    <a:pt x="18692" y="1244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8"/>
            <p:cNvSpPr/>
            <p:nvPr/>
          </p:nvSpPr>
          <p:spPr>
            <a:xfrm flipH="1">
              <a:off x="2136801" y="2632573"/>
              <a:ext cx="1121777" cy="205686"/>
            </a:xfrm>
            <a:custGeom>
              <a:avLst/>
              <a:gdLst/>
              <a:ahLst/>
              <a:cxnLst/>
              <a:rect l="l" t="t" r="r" b="b"/>
              <a:pathLst>
                <a:path w="78159" h="14331" extrusionOk="0">
                  <a:moveTo>
                    <a:pt x="0" y="1"/>
                  </a:moveTo>
                  <a:lnTo>
                    <a:pt x="0" y="4437"/>
                  </a:lnTo>
                  <a:lnTo>
                    <a:pt x="78159" y="14330"/>
                  </a:lnTo>
                  <a:lnTo>
                    <a:pt x="78159" y="120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8"/>
            <p:cNvSpPr/>
            <p:nvPr/>
          </p:nvSpPr>
          <p:spPr>
            <a:xfrm flipH="1">
              <a:off x="2132753" y="3353753"/>
              <a:ext cx="1125824" cy="78853"/>
            </a:xfrm>
            <a:custGeom>
              <a:avLst/>
              <a:gdLst/>
              <a:ahLst/>
              <a:cxnLst/>
              <a:rect l="l" t="t" r="r" b="b"/>
              <a:pathLst>
                <a:path w="78441" h="5494" extrusionOk="0">
                  <a:moveTo>
                    <a:pt x="0" y="1"/>
                  </a:moveTo>
                  <a:lnTo>
                    <a:pt x="0" y="5493"/>
                  </a:lnTo>
                  <a:lnTo>
                    <a:pt x="78440" y="5493"/>
                  </a:lnTo>
                  <a:lnTo>
                    <a:pt x="78440" y="20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8"/>
            <p:cNvSpPr/>
            <p:nvPr/>
          </p:nvSpPr>
          <p:spPr>
            <a:xfrm flipH="1">
              <a:off x="2235932" y="3248131"/>
              <a:ext cx="882263" cy="57625"/>
            </a:xfrm>
            <a:custGeom>
              <a:avLst/>
              <a:gdLst/>
              <a:ahLst/>
              <a:cxnLst/>
              <a:rect l="l" t="t" r="r" b="b"/>
              <a:pathLst>
                <a:path w="61471" h="4015" extrusionOk="0">
                  <a:moveTo>
                    <a:pt x="423" y="1"/>
                  </a:moveTo>
                  <a:cubicBezTo>
                    <a:pt x="176" y="1"/>
                    <a:pt x="0" y="212"/>
                    <a:pt x="0" y="458"/>
                  </a:cubicBezTo>
                  <a:cubicBezTo>
                    <a:pt x="0" y="705"/>
                    <a:pt x="176" y="916"/>
                    <a:pt x="423" y="951"/>
                  </a:cubicBezTo>
                  <a:lnTo>
                    <a:pt x="61013" y="4014"/>
                  </a:lnTo>
                  <a:cubicBezTo>
                    <a:pt x="61260" y="4014"/>
                    <a:pt x="61471" y="3838"/>
                    <a:pt x="61471" y="3592"/>
                  </a:cubicBezTo>
                  <a:cubicBezTo>
                    <a:pt x="61471" y="3345"/>
                    <a:pt x="61260" y="3134"/>
                    <a:pt x="61013" y="3099"/>
                  </a:cubicBezTo>
                  <a:lnTo>
                    <a:pt x="4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8"/>
            <p:cNvSpPr/>
            <p:nvPr/>
          </p:nvSpPr>
          <p:spPr>
            <a:xfrm flipH="1">
              <a:off x="2340021" y="2796504"/>
              <a:ext cx="808505" cy="448544"/>
            </a:xfrm>
            <a:custGeom>
              <a:avLst/>
              <a:gdLst/>
              <a:ahLst/>
              <a:cxnLst/>
              <a:rect l="l" t="t" r="r" b="b"/>
              <a:pathLst>
                <a:path w="56332" h="31252" extrusionOk="0">
                  <a:moveTo>
                    <a:pt x="27275" y="0"/>
                  </a:moveTo>
                  <a:cubicBezTo>
                    <a:pt x="26639" y="0"/>
                    <a:pt x="25973" y="223"/>
                    <a:pt x="25349" y="446"/>
                  </a:cubicBezTo>
                  <a:cubicBezTo>
                    <a:pt x="16724" y="3579"/>
                    <a:pt x="7746" y="7064"/>
                    <a:pt x="1515" y="14704"/>
                  </a:cubicBezTo>
                  <a:cubicBezTo>
                    <a:pt x="775" y="15655"/>
                    <a:pt x="1" y="16746"/>
                    <a:pt x="1" y="18014"/>
                  </a:cubicBezTo>
                  <a:cubicBezTo>
                    <a:pt x="1" y="19422"/>
                    <a:pt x="916" y="20619"/>
                    <a:pt x="1761" y="21640"/>
                  </a:cubicBezTo>
                  <a:lnTo>
                    <a:pt x="7465" y="28470"/>
                  </a:lnTo>
                  <a:lnTo>
                    <a:pt x="56331" y="31251"/>
                  </a:lnTo>
                  <a:cubicBezTo>
                    <a:pt x="55451" y="27449"/>
                    <a:pt x="52388" y="20865"/>
                    <a:pt x="49572" y="18894"/>
                  </a:cubicBezTo>
                  <a:cubicBezTo>
                    <a:pt x="48586" y="18190"/>
                    <a:pt x="47459" y="17732"/>
                    <a:pt x="46720" y="16746"/>
                  </a:cubicBezTo>
                  <a:cubicBezTo>
                    <a:pt x="45910" y="15584"/>
                    <a:pt x="45769" y="13965"/>
                    <a:pt x="45981" y="12486"/>
                  </a:cubicBezTo>
                  <a:cubicBezTo>
                    <a:pt x="46192" y="11043"/>
                    <a:pt x="46685" y="9635"/>
                    <a:pt x="46966" y="8191"/>
                  </a:cubicBezTo>
                  <a:cubicBezTo>
                    <a:pt x="47213" y="6924"/>
                    <a:pt x="47178" y="5304"/>
                    <a:pt x="46227" y="4670"/>
                  </a:cubicBezTo>
                  <a:cubicBezTo>
                    <a:pt x="45833" y="4445"/>
                    <a:pt x="45371" y="4332"/>
                    <a:pt x="44931" y="4332"/>
                  </a:cubicBezTo>
                  <a:cubicBezTo>
                    <a:pt x="44822" y="4332"/>
                    <a:pt x="44713" y="4339"/>
                    <a:pt x="44607" y="4354"/>
                  </a:cubicBezTo>
                  <a:cubicBezTo>
                    <a:pt x="41897" y="4530"/>
                    <a:pt x="39256" y="5128"/>
                    <a:pt x="36756" y="6114"/>
                  </a:cubicBezTo>
                  <a:cubicBezTo>
                    <a:pt x="35680" y="6536"/>
                    <a:pt x="34465" y="7009"/>
                    <a:pt x="33360" y="7009"/>
                  </a:cubicBezTo>
                  <a:cubicBezTo>
                    <a:pt x="32622" y="7009"/>
                    <a:pt x="31934" y="6798"/>
                    <a:pt x="31370" y="6220"/>
                  </a:cubicBezTo>
                  <a:cubicBezTo>
                    <a:pt x="29821" y="4670"/>
                    <a:pt x="30173" y="1291"/>
                    <a:pt x="28342" y="270"/>
                  </a:cubicBezTo>
                  <a:cubicBezTo>
                    <a:pt x="28006" y="75"/>
                    <a:pt x="27645" y="0"/>
                    <a:pt x="27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8"/>
            <p:cNvSpPr/>
            <p:nvPr/>
          </p:nvSpPr>
          <p:spPr>
            <a:xfrm flipH="1">
              <a:off x="2421361" y="2895178"/>
              <a:ext cx="557867" cy="344833"/>
            </a:xfrm>
            <a:custGeom>
              <a:avLst/>
              <a:gdLst/>
              <a:ahLst/>
              <a:cxnLst/>
              <a:rect l="l" t="t" r="r" b="b"/>
              <a:pathLst>
                <a:path w="38869" h="24026" extrusionOk="0">
                  <a:moveTo>
                    <a:pt x="20374" y="1"/>
                  </a:moveTo>
                  <a:cubicBezTo>
                    <a:pt x="18122" y="1"/>
                    <a:pt x="15866" y="181"/>
                    <a:pt x="13626" y="543"/>
                  </a:cubicBezTo>
                  <a:lnTo>
                    <a:pt x="10704" y="3887"/>
                  </a:lnTo>
                  <a:lnTo>
                    <a:pt x="18132" y="4521"/>
                  </a:lnTo>
                  <a:cubicBezTo>
                    <a:pt x="18484" y="4521"/>
                    <a:pt x="18836" y="4627"/>
                    <a:pt x="19118" y="4838"/>
                  </a:cubicBezTo>
                  <a:cubicBezTo>
                    <a:pt x="19365" y="5190"/>
                    <a:pt x="19294" y="5648"/>
                    <a:pt x="18907" y="5894"/>
                  </a:cubicBezTo>
                  <a:cubicBezTo>
                    <a:pt x="18555" y="6140"/>
                    <a:pt x="18097" y="6281"/>
                    <a:pt x="17675" y="6352"/>
                  </a:cubicBezTo>
                  <a:cubicBezTo>
                    <a:pt x="12499" y="7443"/>
                    <a:pt x="7465" y="9203"/>
                    <a:pt x="2712" y="11492"/>
                  </a:cubicBezTo>
                  <a:cubicBezTo>
                    <a:pt x="2008" y="11773"/>
                    <a:pt x="1374" y="12196"/>
                    <a:pt x="811" y="12689"/>
                  </a:cubicBezTo>
                  <a:cubicBezTo>
                    <a:pt x="283" y="13147"/>
                    <a:pt x="1" y="13851"/>
                    <a:pt x="142" y="14555"/>
                  </a:cubicBezTo>
                  <a:cubicBezTo>
                    <a:pt x="353" y="15294"/>
                    <a:pt x="1092" y="15822"/>
                    <a:pt x="1902" y="16069"/>
                  </a:cubicBezTo>
                  <a:cubicBezTo>
                    <a:pt x="2606" y="16215"/>
                    <a:pt x="3310" y="16289"/>
                    <a:pt x="4035" y="16289"/>
                  </a:cubicBezTo>
                  <a:cubicBezTo>
                    <a:pt x="4180" y="16289"/>
                    <a:pt x="4326" y="16286"/>
                    <a:pt x="4472" y="16280"/>
                  </a:cubicBezTo>
                  <a:cubicBezTo>
                    <a:pt x="9233" y="16228"/>
                    <a:pt x="14011" y="16064"/>
                    <a:pt x="18781" y="16064"/>
                  </a:cubicBezTo>
                  <a:cubicBezTo>
                    <a:pt x="23676" y="16064"/>
                    <a:pt x="28562" y="16236"/>
                    <a:pt x="33412" y="16878"/>
                  </a:cubicBezTo>
                  <a:cubicBezTo>
                    <a:pt x="34151" y="16949"/>
                    <a:pt x="34926" y="17125"/>
                    <a:pt x="35630" y="17442"/>
                  </a:cubicBezTo>
                  <a:cubicBezTo>
                    <a:pt x="36299" y="17688"/>
                    <a:pt x="36792" y="18287"/>
                    <a:pt x="36933" y="18991"/>
                  </a:cubicBezTo>
                  <a:cubicBezTo>
                    <a:pt x="37003" y="19977"/>
                    <a:pt x="35982" y="20786"/>
                    <a:pt x="35031" y="21385"/>
                  </a:cubicBezTo>
                  <a:cubicBezTo>
                    <a:pt x="34187" y="21878"/>
                    <a:pt x="32884" y="23145"/>
                    <a:pt x="32004" y="23603"/>
                  </a:cubicBezTo>
                  <a:lnTo>
                    <a:pt x="33658" y="24025"/>
                  </a:lnTo>
                  <a:cubicBezTo>
                    <a:pt x="33975" y="23920"/>
                    <a:pt x="34539" y="23356"/>
                    <a:pt x="35384" y="22934"/>
                  </a:cubicBezTo>
                  <a:cubicBezTo>
                    <a:pt x="36193" y="22441"/>
                    <a:pt x="36968" y="21913"/>
                    <a:pt x="37707" y="21314"/>
                  </a:cubicBezTo>
                  <a:cubicBezTo>
                    <a:pt x="38376" y="20857"/>
                    <a:pt x="38834" y="20082"/>
                    <a:pt x="38869" y="19272"/>
                  </a:cubicBezTo>
                  <a:cubicBezTo>
                    <a:pt x="38799" y="17899"/>
                    <a:pt x="37390" y="16562"/>
                    <a:pt x="35912" y="16033"/>
                  </a:cubicBezTo>
                  <a:cubicBezTo>
                    <a:pt x="31634" y="14450"/>
                    <a:pt x="26959" y="14104"/>
                    <a:pt x="22218" y="14104"/>
                  </a:cubicBezTo>
                  <a:cubicBezTo>
                    <a:pt x="18844" y="14104"/>
                    <a:pt x="15435" y="14279"/>
                    <a:pt x="12112" y="14308"/>
                  </a:cubicBezTo>
                  <a:cubicBezTo>
                    <a:pt x="11126" y="14308"/>
                    <a:pt x="9824" y="14062"/>
                    <a:pt x="9788" y="13252"/>
                  </a:cubicBezTo>
                  <a:cubicBezTo>
                    <a:pt x="9753" y="12654"/>
                    <a:pt x="10387" y="12231"/>
                    <a:pt x="10985" y="11949"/>
                  </a:cubicBezTo>
                  <a:cubicBezTo>
                    <a:pt x="18766" y="8112"/>
                    <a:pt x="27990" y="7232"/>
                    <a:pt x="36827" y="6000"/>
                  </a:cubicBezTo>
                  <a:cubicBezTo>
                    <a:pt x="37637" y="5894"/>
                    <a:pt x="38658" y="5577"/>
                    <a:pt x="38728" y="4873"/>
                  </a:cubicBezTo>
                  <a:cubicBezTo>
                    <a:pt x="38763" y="4310"/>
                    <a:pt x="38059" y="3887"/>
                    <a:pt x="37461" y="3606"/>
                  </a:cubicBezTo>
                  <a:cubicBezTo>
                    <a:pt x="32045" y="1216"/>
                    <a:pt x="26226" y="1"/>
                    <a:pt x="20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8"/>
            <p:cNvSpPr/>
            <p:nvPr/>
          </p:nvSpPr>
          <p:spPr>
            <a:xfrm flipH="1">
              <a:off x="2190342" y="2898910"/>
              <a:ext cx="174340" cy="26796"/>
            </a:xfrm>
            <a:custGeom>
              <a:avLst/>
              <a:gdLst/>
              <a:ahLst/>
              <a:cxnLst/>
              <a:rect l="l" t="t" r="r" b="b"/>
              <a:pathLst>
                <a:path w="12147" h="1867" extrusionOk="0">
                  <a:moveTo>
                    <a:pt x="35" y="1"/>
                  </a:moveTo>
                  <a:lnTo>
                    <a:pt x="0" y="459"/>
                  </a:lnTo>
                  <a:lnTo>
                    <a:pt x="12111" y="1867"/>
                  </a:lnTo>
                  <a:lnTo>
                    <a:pt x="12146" y="1444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8"/>
            <p:cNvSpPr/>
            <p:nvPr/>
          </p:nvSpPr>
          <p:spPr>
            <a:xfrm flipH="1">
              <a:off x="2190342" y="2953501"/>
              <a:ext cx="174340" cy="24270"/>
            </a:xfrm>
            <a:custGeom>
              <a:avLst/>
              <a:gdLst/>
              <a:ahLst/>
              <a:cxnLst/>
              <a:rect l="l" t="t" r="r" b="b"/>
              <a:pathLst>
                <a:path w="12147" h="1691" extrusionOk="0">
                  <a:moveTo>
                    <a:pt x="35" y="0"/>
                  </a:moveTo>
                  <a:lnTo>
                    <a:pt x="0" y="458"/>
                  </a:lnTo>
                  <a:cubicBezTo>
                    <a:pt x="2007" y="669"/>
                    <a:pt x="4049" y="880"/>
                    <a:pt x="6056" y="1056"/>
                  </a:cubicBezTo>
                  <a:cubicBezTo>
                    <a:pt x="8027" y="1268"/>
                    <a:pt x="10069" y="1479"/>
                    <a:pt x="12111" y="1690"/>
                  </a:cubicBezTo>
                  <a:lnTo>
                    <a:pt x="12146" y="1268"/>
                  </a:lnTo>
                  <a:cubicBezTo>
                    <a:pt x="10140" y="1021"/>
                    <a:pt x="8062" y="810"/>
                    <a:pt x="6091" y="634"/>
                  </a:cubicBezTo>
                  <a:cubicBezTo>
                    <a:pt x="4119" y="458"/>
                    <a:pt x="2042" y="247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8"/>
            <p:cNvSpPr/>
            <p:nvPr/>
          </p:nvSpPr>
          <p:spPr>
            <a:xfrm flipH="1">
              <a:off x="2190342" y="3004030"/>
              <a:ext cx="174340" cy="25791"/>
            </a:xfrm>
            <a:custGeom>
              <a:avLst/>
              <a:gdLst/>
              <a:ahLst/>
              <a:cxnLst/>
              <a:rect l="l" t="t" r="r" b="b"/>
              <a:pathLst>
                <a:path w="12147" h="1797" extrusionOk="0">
                  <a:moveTo>
                    <a:pt x="35" y="1"/>
                  </a:moveTo>
                  <a:lnTo>
                    <a:pt x="0" y="423"/>
                  </a:lnTo>
                  <a:cubicBezTo>
                    <a:pt x="2007" y="670"/>
                    <a:pt x="4014" y="916"/>
                    <a:pt x="6056" y="1127"/>
                  </a:cubicBezTo>
                  <a:cubicBezTo>
                    <a:pt x="8062" y="1339"/>
                    <a:pt x="10069" y="1585"/>
                    <a:pt x="12111" y="1796"/>
                  </a:cubicBezTo>
                  <a:lnTo>
                    <a:pt x="12146" y="1374"/>
                  </a:lnTo>
                  <a:cubicBezTo>
                    <a:pt x="10140" y="1127"/>
                    <a:pt x="8098" y="916"/>
                    <a:pt x="6091" y="670"/>
                  </a:cubicBezTo>
                  <a:cubicBezTo>
                    <a:pt x="4084" y="459"/>
                    <a:pt x="2042" y="247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8"/>
            <p:cNvSpPr/>
            <p:nvPr/>
          </p:nvSpPr>
          <p:spPr>
            <a:xfrm flipH="1">
              <a:off x="2190342" y="3058621"/>
              <a:ext cx="173837" cy="23753"/>
            </a:xfrm>
            <a:custGeom>
              <a:avLst/>
              <a:gdLst/>
              <a:ahLst/>
              <a:cxnLst/>
              <a:rect l="l" t="t" r="r" b="b"/>
              <a:pathLst>
                <a:path w="12112" h="1655" extrusionOk="0">
                  <a:moveTo>
                    <a:pt x="36" y="0"/>
                  </a:moveTo>
                  <a:lnTo>
                    <a:pt x="0" y="423"/>
                  </a:lnTo>
                  <a:cubicBezTo>
                    <a:pt x="2007" y="669"/>
                    <a:pt x="4049" y="880"/>
                    <a:pt x="6021" y="1021"/>
                  </a:cubicBezTo>
                  <a:cubicBezTo>
                    <a:pt x="7992" y="1197"/>
                    <a:pt x="10034" y="1408"/>
                    <a:pt x="12076" y="1655"/>
                  </a:cubicBezTo>
                  <a:lnTo>
                    <a:pt x="12111" y="1197"/>
                  </a:lnTo>
                  <a:cubicBezTo>
                    <a:pt x="10105" y="951"/>
                    <a:pt x="8063" y="775"/>
                    <a:pt x="6091" y="599"/>
                  </a:cubicBezTo>
                  <a:cubicBezTo>
                    <a:pt x="4119" y="423"/>
                    <a:pt x="2078" y="211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8"/>
            <p:cNvSpPr/>
            <p:nvPr/>
          </p:nvSpPr>
          <p:spPr>
            <a:xfrm flipH="1">
              <a:off x="2190845" y="3115221"/>
              <a:ext cx="174857" cy="26796"/>
            </a:xfrm>
            <a:custGeom>
              <a:avLst/>
              <a:gdLst/>
              <a:ahLst/>
              <a:cxnLst/>
              <a:rect l="l" t="t" r="r" b="b"/>
              <a:pathLst>
                <a:path w="12183" h="1867" extrusionOk="0">
                  <a:moveTo>
                    <a:pt x="71" y="0"/>
                  </a:moveTo>
                  <a:lnTo>
                    <a:pt x="1" y="458"/>
                  </a:lnTo>
                  <a:lnTo>
                    <a:pt x="12112" y="1866"/>
                  </a:lnTo>
                  <a:lnTo>
                    <a:pt x="12182" y="144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8"/>
            <p:cNvSpPr/>
            <p:nvPr/>
          </p:nvSpPr>
          <p:spPr>
            <a:xfrm flipH="1">
              <a:off x="2736178" y="2825630"/>
              <a:ext cx="410324" cy="148965"/>
            </a:xfrm>
            <a:custGeom>
              <a:avLst/>
              <a:gdLst/>
              <a:ahLst/>
              <a:cxnLst/>
              <a:rect l="l" t="t" r="r" b="b"/>
              <a:pathLst>
                <a:path w="28589" h="10379" extrusionOk="0">
                  <a:moveTo>
                    <a:pt x="26898" y="1"/>
                  </a:moveTo>
                  <a:cubicBezTo>
                    <a:pt x="24716" y="2008"/>
                    <a:pt x="21793" y="3029"/>
                    <a:pt x="18907" y="3627"/>
                  </a:cubicBezTo>
                  <a:cubicBezTo>
                    <a:pt x="16020" y="4191"/>
                    <a:pt x="13027" y="4402"/>
                    <a:pt x="10140" y="5035"/>
                  </a:cubicBezTo>
                  <a:cubicBezTo>
                    <a:pt x="6549" y="5810"/>
                    <a:pt x="3099" y="7183"/>
                    <a:pt x="1" y="9190"/>
                  </a:cubicBezTo>
                  <a:cubicBezTo>
                    <a:pt x="160" y="9194"/>
                    <a:pt x="319" y="9196"/>
                    <a:pt x="478" y="9196"/>
                  </a:cubicBezTo>
                  <a:cubicBezTo>
                    <a:pt x="4289" y="9196"/>
                    <a:pt x="8009" y="8028"/>
                    <a:pt x="11795" y="8028"/>
                  </a:cubicBezTo>
                  <a:cubicBezTo>
                    <a:pt x="12957" y="8028"/>
                    <a:pt x="14189" y="8169"/>
                    <a:pt x="15175" y="8838"/>
                  </a:cubicBezTo>
                  <a:cubicBezTo>
                    <a:pt x="15808" y="9225"/>
                    <a:pt x="16301" y="9859"/>
                    <a:pt x="17005" y="10140"/>
                  </a:cubicBezTo>
                  <a:cubicBezTo>
                    <a:pt x="17454" y="10299"/>
                    <a:pt x="17903" y="10378"/>
                    <a:pt x="18367" y="10378"/>
                  </a:cubicBezTo>
                  <a:cubicBezTo>
                    <a:pt x="18521" y="10378"/>
                    <a:pt x="18678" y="10369"/>
                    <a:pt x="18836" y="10352"/>
                  </a:cubicBezTo>
                  <a:lnTo>
                    <a:pt x="23659" y="10281"/>
                  </a:lnTo>
                  <a:cubicBezTo>
                    <a:pt x="23906" y="10281"/>
                    <a:pt x="24117" y="10246"/>
                    <a:pt x="24328" y="10140"/>
                  </a:cubicBezTo>
                  <a:cubicBezTo>
                    <a:pt x="24716" y="9929"/>
                    <a:pt x="24786" y="9436"/>
                    <a:pt x="24856" y="8979"/>
                  </a:cubicBezTo>
                  <a:cubicBezTo>
                    <a:pt x="25244" y="5951"/>
                    <a:pt x="26546" y="3099"/>
                    <a:pt x="28588" y="846"/>
                  </a:cubicBezTo>
                  <a:lnTo>
                    <a:pt x="26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8"/>
            <p:cNvSpPr/>
            <p:nvPr/>
          </p:nvSpPr>
          <p:spPr>
            <a:xfrm flipH="1">
              <a:off x="2725036" y="2885273"/>
              <a:ext cx="185449" cy="33427"/>
            </a:xfrm>
            <a:custGeom>
              <a:avLst/>
              <a:gdLst/>
              <a:ahLst/>
              <a:cxnLst/>
              <a:rect l="l" t="t" r="r" b="b"/>
              <a:pathLst>
                <a:path w="12921" h="2329" extrusionOk="0">
                  <a:moveTo>
                    <a:pt x="12886" y="0"/>
                  </a:moveTo>
                  <a:lnTo>
                    <a:pt x="11336" y="18"/>
                  </a:lnTo>
                  <a:lnTo>
                    <a:pt x="11336" y="18"/>
                  </a:lnTo>
                  <a:cubicBezTo>
                    <a:pt x="10763" y="7"/>
                    <a:pt x="10190" y="2"/>
                    <a:pt x="9618" y="2"/>
                  </a:cubicBezTo>
                  <a:cubicBezTo>
                    <a:pt x="6518" y="2"/>
                    <a:pt x="3435" y="160"/>
                    <a:pt x="352" y="493"/>
                  </a:cubicBezTo>
                  <a:lnTo>
                    <a:pt x="0" y="1796"/>
                  </a:lnTo>
                  <a:cubicBezTo>
                    <a:pt x="1226" y="2151"/>
                    <a:pt x="2512" y="2328"/>
                    <a:pt x="3802" y="2328"/>
                  </a:cubicBezTo>
                  <a:cubicBezTo>
                    <a:pt x="3920" y="2328"/>
                    <a:pt x="4037" y="2327"/>
                    <a:pt x="4154" y="2324"/>
                  </a:cubicBezTo>
                  <a:cubicBezTo>
                    <a:pt x="7147" y="2289"/>
                    <a:pt x="10034" y="1514"/>
                    <a:pt x="12921" y="775"/>
                  </a:cubicBezTo>
                  <a:cubicBezTo>
                    <a:pt x="12921" y="528"/>
                    <a:pt x="12921" y="282"/>
                    <a:pt x="128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8"/>
            <p:cNvSpPr/>
            <p:nvPr/>
          </p:nvSpPr>
          <p:spPr>
            <a:xfrm flipH="1">
              <a:off x="2773035" y="2929988"/>
              <a:ext cx="170307" cy="30671"/>
            </a:xfrm>
            <a:custGeom>
              <a:avLst/>
              <a:gdLst/>
              <a:ahLst/>
              <a:cxnLst/>
              <a:rect l="l" t="t" r="r" b="b"/>
              <a:pathLst>
                <a:path w="11866" h="2137" extrusionOk="0">
                  <a:moveTo>
                    <a:pt x="8389" y="1"/>
                  </a:moveTo>
                  <a:cubicBezTo>
                    <a:pt x="5710" y="1"/>
                    <a:pt x="3032" y="152"/>
                    <a:pt x="353" y="441"/>
                  </a:cubicBezTo>
                  <a:cubicBezTo>
                    <a:pt x="247" y="828"/>
                    <a:pt x="141" y="1251"/>
                    <a:pt x="1" y="1638"/>
                  </a:cubicBezTo>
                  <a:cubicBezTo>
                    <a:pt x="1112" y="1987"/>
                    <a:pt x="2281" y="2136"/>
                    <a:pt x="3455" y="2136"/>
                  </a:cubicBezTo>
                  <a:cubicBezTo>
                    <a:pt x="3583" y="2136"/>
                    <a:pt x="3710" y="2135"/>
                    <a:pt x="3838" y="2131"/>
                  </a:cubicBezTo>
                  <a:cubicBezTo>
                    <a:pt x="6584" y="2096"/>
                    <a:pt x="9260" y="1392"/>
                    <a:pt x="11865" y="723"/>
                  </a:cubicBezTo>
                  <a:lnTo>
                    <a:pt x="11830" y="19"/>
                  </a:lnTo>
                  <a:lnTo>
                    <a:pt x="10351" y="28"/>
                  </a:lnTo>
                  <a:lnTo>
                    <a:pt x="10351" y="28"/>
                  </a:lnTo>
                  <a:cubicBezTo>
                    <a:pt x="9697" y="10"/>
                    <a:pt x="9043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8"/>
            <p:cNvSpPr/>
            <p:nvPr/>
          </p:nvSpPr>
          <p:spPr>
            <a:xfrm flipH="1">
              <a:off x="2730088" y="2889307"/>
              <a:ext cx="177368" cy="12716"/>
            </a:xfrm>
            <a:custGeom>
              <a:avLst/>
              <a:gdLst/>
              <a:ahLst/>
              <a:cxnLst/>
              <a:rect l="l" t="t" r="r" b="b"/>
              <a:pathLst>
                <a:path w="12358" h="886" extrusionOk="0">
                  <a:moveTo>
                    <a:pt x="12287" y="1"/>
                  </a:moveTo>
                  <a:cubicBezTo>
                    <a:pt x="10070" y="468"/>
                    <a:pt x="7800" y="698"/>
                    <a:pt x="5529" y="698"/>
                  </a:cubicBezTo>
                  <a:cubicBezTo>
                    <a:pt x="3688" y="698"/>
                    <a:pt x="1848" y="547"/>
                    <a:pt x="36" y="247"/>
                  </a:cubicBezTo>
                  <a:lnTo>
                    <a:pt x="0" y="459"/>
                  </a:lnTo>
                  <a:cubicBezTo>
                    <a:pt x="1643" y="716"/>
                    <a:pt x="3345" y="886"/>
                    <a:pt x="5051" y="886"/>
                  </a:cubicBezTo>
                  <a:cubicBezTo>
                    <a:pt x="5210" y="886"/>
                    <a:pt x="5369" y="884"/>
                    <a:pt x="5528" y="881"/>
                  </a:cubicBezTo>
                  <a:cubicBezTo>
                    <a:pt x="5672" y="883"/>
                    <a:pt x="5816" y="884"/>
                    <a:pt x="5960" y="884"/>
                  </a:cubicBezTo>
                  <a:cubicBezTo>
                    <a:pt x="8104" y="884"/>
                    <a:pt x="10247" y="641"/>
                    <a:pt x="12358" y="212"/>
                  </a:cubicBezTo>
                  <a:lnTo>
                    <a:pt x="1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8"/>
            <p:cNvSpPr/>
            <p:nvPr/>
          </p:nvSpPr>
          <p:spPr>
            <a:xfrm flipH="1">
              <a:off x="2776580" y="2934295"/>
              <a:ext cx="161207" cy="10190"/>
            </a:xfrm>
            <a:custGeom>
              <a:avLst/>
              <a:gdLst/>
              <a:ahLst/>
              <a:cxnLst/>
              <a:rect l="l" t="t" r="r" b="b"/>
              <a:pathLst>
                <a:path w="11232" h="710" extrusionOk="0">
                  <a:moveTo>
                    <a:pt x="11161" y="0"/>
                  </a:moveTo>
                  <a:cubicBezTo>
                    <a:pt x="9124" y="333"/>
                    <a:pt x="7055" y="503"/>
                    <a:pt x="4982" y="503"/>
                  </a:cubicBezTo>
                  <a:cubicBezTo>
                    <a:pt x="3330" y="503"/>
                    <a:pt x="1676" y="395"/>
                    <a:pt x="36" y="176"/>
                  </a:cubicBezTo>
                  <a:lnTo>
                    <a:pt x="1" y="388"/>
                  </a:lnTo>
                  <a:cubicBezTo>
                    <a:pt x="1516" y="577"/>
                    <a:pt x="3032" y="710"/>
                    <a:pt x="4547" y="710"/>
                  </a:cubicBezTo>
                  <a:cubicBezTo>
                    <a:pt x="4722" y="710"/>
                    <a:pt x="4896" y="708"/>
                    <a:pt x="5071" y="704"/>
                  </a:cubicBezTo>
                  <a:cubicBezTo>
                    <a:pt x="7113" y="704"/>
                    <a:pt x="9190" y="564"/>
                    <a:pt x="11232" y="212"/>
                  </a:cubicBezTo>
                  <a:lnTo>
                    <a:pt x="111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8"/>
            <p:cNvSpPr/>
            <p:nvPr/>
          </p:nvSpPr>
          <p:spPr>
            <a:xfrm flipH="1">
              <a:off x="2874603" y="2899930"/>
              <a:ext cx="31346" cy="12659"/>
            </a:xfrm>
            <a:custGeom>
              <a:avLst/>
              <a:gdLst/>
              <a:ahLst/>
              <a:cxnLst/>
              <a:rect l="l" t="t" r="r" b="b"/>
              <a:pathLst>
                <a:path w="2184" h="882" extrusionOk="0">
                  <a:moveTo>
                    <a:pt x="564" y="0"/>
                  </a:moveTo>
                  <a:cubicBezTo>
                    <a:pt x="388" y="0"/>
                    <a:pt x="177" y="0"/>
                    <a:pt x="71" y="141"/>
                  </a:cubicBezTo>
                  <a:cubicBezTo>
                    <a:pt x="1" y="317"/>
                    <a:pt x="36" y="493"/>
                    <a:pt x="177" y="599"/>
                  </a:cubicBezTo>
                  <a:cubicBezTo>
                    <a:pt x="283" y="704"/>
                    <a:pt x="459" y="740"/>
                    <a:pt x="599" y="775"/>
                  </a:cubicBezTo>
                  <a:cubicBezTo>
                    <a:pt x="872" y="843"/>
                    <a:pt x="1145" y="882"/>
                    <a:pt x="1418" y="882"/>
                  </a:cubicBezTo>
                  <a:cubicBezTo>
                    <a:pt x="1568" y="882"/>
                    <a:pt x="1717" y="870"/>
                    <a:pt x="1867" y="845"/>
                  </a:cubicBezTo>
                  <a:cubicBezTo>
                    <a:pt x="2008" y="810"/>
                    <a:pt x="2149" y="740"/>
                    <a:pt x="2184" y="599"/>
                  </a:cubicBezTo>
                  <a:cubicBezTo>
                    <a:pt x="2184" y="458"/>
                    <a:pt x="2078" y="352"/>
                    <a:pt x="1937" y="282"/>
                  </a:cubicBezTo>
                  <a:cubicBezTo>
                    <a:pt x="1515" y="106"/>
                    <a:pt x="1022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8"/>
            <p:cNvSpPr/>
            <p:nvPr/>
          </p:nvSpPr>
          <p:spPr>
            <a:xfrm flipH="1">
              <a:off x="2906441" y="2942879"/>
              <a:ext cx="31346" cy="10721"/>
            </a:xfrm>
            <a:custGeom>
              <a:avLst/>
              <a:gdLst/>
              <a:ahLst/>
              <a:cxnLst/>
              <a:rect l="l" t="t" r="r" b="b"/>
              <a:pathLst>
                <a:path w="2184" h="747" extrusionOk="0">
                  <a:moveTo>
                    <a:pt x="283" y="1"/>
                  </a:moveTo>
                  <a:cubicBezTo>
                    <a:pt x="107" y="71"/>
                    <a:pt x="1" y="247"/>
                    <a:pt x="1" y="423"/>
                  </a:cubicBezTo>
                  <a:cubicBezTo>
                    <a:pt x="494" y="639"/>
                    <a:pt x="1041" y="747"/>
                    <a:pt x="1571" y="747"/>
                  </a:cubicBezTo>
                  <a:cubicBezTo>
                    <a:pt x="1646" y="747"/>
                    <a:pt x="1722" y="745"/>
                    <a:pt x="1796" y="740"/>
                  </a:cubicBezTo>
                  <a:cubicBezTo>
                    <a:pt x="1902" y="740"/>
                    <a:pt x="1972" y="705"/>
                    <a:pt x="2043" y="670"/>
                  </a:cubicBezTo>
                  <a:cubicBezTo>
                    <a:pt x="2113" y="635"/>
                    <a:pt x="2184" y="564"/>
                    <a:pt x="2184" y="494"/>
                  </a:cubicBezTo>
                  <a:cubicBezTo>
                    <a:pt x="2184" y="318"/>
                    <a:pt x="2043" y="247"/>
                    <a:pt x="1902" y="177"/>
                  </a:cubicBezTo>
                  <a:cubicBezTo>
                    <a:pt x="1374" y="36"/>
                    <a:pt x="811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8"/>
            <p:cNvSpPr/>
            <p:nvPr/>
          </p:nvSpPr>
          <p:spPr>
            <a:xfrm flipH="1">
              <a:off x="2748755" y="2852229"/>
              <a:ext cx="20237" cy="2139"/>
            </a:xfrm>
            <a:custGeom>
              <a:avLst/>
              <a:gdLst/>
              <a:ahLst/>
              <a:cxnLst/>
              <a:rect l="l" t="t" r="r" b="b"/>
              <a:pathLst>
                <a:path w="1410" h="149" extrusionOk="0">
                  <a:moveTo>
                    <a:pt x="777" y="0"/>
                  </a:moveTo>
                  <a:cubicBezTo>
                    <a:pt x="515" y="0"/>
                    <a:pt x="253" y="26"/>
                    <a:pt x="1" y="84"/>
                  </a:cubicBezTo>
                  <a:cubicBezTo>
                    <a:pt x="193" y="129"/>
                    <a:pt x="390" y="148"/>
                    <a:pt x="589" y="148"/>
                  </a:cubicBezTo>
                  <a:cubicBezTo>
                    <a:pt x="865" y="148"/>
                    <a:pt x="1143" y="110"/>
                    <a:pt x="1409" y="49"/>
                  </a:cubicBezTo>
                  <a:cubicBezTo>
                    <a:pt x="1203" y="17"/>
                    <a:pt x="991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8"/>
            <p:cNvSpPr/>
            <p:nvPr/>
          </p:nvSpPr>
          <p:spPr>
            <a:xfrm flipH="1">
              <a:off x="2760383" y="2867201"/>
              <a:ext cx="26294" cy="2440"/>
            </a:xfrm>
            <a:custGeom>
              <a:avLst/>
              <a:gdLst/>
              <a:ahLst/>
              <a:cxnLst/>
              <a:rect l="l" t="t" r="r" b="b"/>
              <a:pathLst>
                <a:path w="1832" h="170" extrusionOk="0">
                  <a:moveTo>
                    <a:pt x="1111" y="1"/>
                  </a:moveTo>
                  <a:cubicBezTo>
                    <a:pt x="738" y="1"/>
                    <a:pt x="363" y="47"/>
                    <a:pt x="1" y="133"/>
                  </a:cubicBezTo>
                  <a:cubicBezTo>
                    <a:pt x="225" y="158"/>
                    <a:pt x="445" y="169"/>
                    <a:pt x="662" y="169"/>
                  </a:cubicBezTo>
                  <a:cubicBezTo>
                    <a:pt x="1058" y="169"/>
                    <a:pt x="1445" y="130"/>
                    <a:pt x="1831" y="62"/>
                  </a:cubicBezTo>
                  <a:cubicBezTo>
                    <a:pt x="1595" y="21"/>
                    <a:pt x="1354" y="1"/>
                    <a:pt x="1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8"/>
            <p:cNvSpPr/>
            <p:nvPr/>
          </p:nvSpPr>
          <p:spPr>
            <a:xfrm flipH="1">
              <a:off x="2791216" y="2957377"/>
              <a:ext cx="24270" cy="2569"/>
            </a:xfrm>
            <a:custGeom>
              <a:avLst/>
              <a:gdLst/>
              <a:ahLst/>
              <a:cxnLst/>
              <a:rect l="l" t="t" r="r" b="b"/>
              <a:pathLst>
                <a:path w="1691" h="179" extrusionOk="0">
                  <a:moveTo>
                    <a:pt x="991" y="1"/>
                  </a:moveTo>
                  <a:cubicBezTo>
                    <a:pt x="661" y="1"/>
                    <a:pt x="331" y="35"/>
                    <a:pt x="1" y="117"/>
                  </a:cubicBezTo>
                  <a:cubicBezTo>
                    <a:pt x="223" y="159"/>
                    <a:pt x="445" y="179"/>
                    <a:pt x="667" y="179"/>
                  </a:cubicBezTo>
                  <a:cubicBezTo>
                    <a:pt x="1009" y="179"/>
                    <a:pt x="1350" y="132"/>
                    <a:pt x="1691" y="47"/>
                  </a:cubicBezTo>
                  <a:cubicBezTo>
                    <a:pt x="1457" y="18"/>
                    <a:pt x="1224" y="1"/>
                    <a:pt x="9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8"/>
            <p:cNvSpPr/>
            <p:nvPr/>
          </p:nvSpPr>
          <p:spPr>
            <a:xfrm flipH="1">
              <a:off x="2986803" y="2901724"/>
              <a:ext cx="67213" cy="14898"/>
            </a:xfrm>
            <a:custGeom>
              <a:avLst/>
              <a:gdLst/>
              <a:ahLst/>
              <a:cxnLst/>
              <a:rect l="l" t="t" r="r" b="b"/>
              <a:pathLst>
                <a:path w="4683" h="1038" extrusionOk="0">
                  <a:moveTo>
                    <a:pt x="3940" y="1"/>
                  </a:moveTo>
                  <a:cubicBezTo>
                    <a:pt x="3845" y="1"/>
                    <a:pt x="3750" y="7"/>
                    <a:pt x="3662" y="16"/>
                  </a:cubicBezTo>
                  <a:cubicBezTo>
                    <a:pt x="2394" y="192"/>
                    <a:pt x="1162" y="544"/>
                    <a:pt x="0" y="1037"/>
                  </a:cubicBezTo>
                  <a:cubicBezTo>
                    <a:pt x="1585" y="967"/>
                    <a:pt x="3169" y="720"/>
                    <a:pt x="4683" y="298"/>
                  </a:cubicBezTo>
                  <a:cubicBezTo>
                    <a:pt x="4524" y="60"/>
                    <a:pt x="4227" y="1"/>
                    <a:pt x="39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8"/>
            <p:cNvSpPr/>
            <p:nvPr/>
          </p:nvSpPr>
          <p:spPr>
            <a:xfrm flipH="1">
              <a:off x="2624452" y="3299177"/>
              <a:ext cx="69236" cy="28317"/>
            </a:xfrm>
            <a:custGeom>
              <a:avLst/>
              <a:gdLst/>
              <a:ahLst/>
              <a:cxnLst/>
              <a:rect l="l" t="t" r="r" b="b"/>
              <a:pathLst>
                <a:path w="4824" h="1973" extrusionOk="0">
                  <a:moveTo>
                    <a:pt x="986" y="1"/>
                  </a:moveTo>
                  <a:cubicBezTo>
                    <a:pt x="423" y="1"/>
                    <a:pt x="1" y="423"/>
                    <a:pt x="1" y="986"/>
                  </a:cubicBezTo>
                  <a:cubicBezTo>
                    <a:pt x="1" y="1514"/>
                    <a:pt x="423" y="1972"/>
                    <a:pt x="986" y="1972"/>
                  </a:cubicBezTo>
                  <a:lnTo>
                    <a:pt x="3838" y="1972"/>
                  </a:lnTo>
                  <a:cubicBezTo>
                    <a:pt x="4401" y="1972"/>
                    <a:pt x="4824" y="1514"/>
                    <a:pt x="4824" y="986"/>
                  </a:cubicBezTo>
                  <a:cubicBezTo>
                    <a:pt x="4824" y="423"/>
                    <a:pt x="4401" y="1"/>
                    <a:pt x="3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8"/>
            <p:cNvSpPr/>
            <p:nvPr/>
          </p:nvSpPr>
          <p:spPr>
            <a:xfrm flipH="1">
              <a:off x="2514285" y="3132590"/>
              <a:ext cx="102075" cy="103912"/>
            </a:xfrm>
            <a:custGeom>
              <a:avLst/>
              <a:gdLst/>
              <a:ahLst/>
              <a:cxnLst/>
              <a:rect l="l" t="t" r="r" b="b"/>
              <a:pathLst>
                <a:path w="7112" h="7240" extrusionOk="0">
                  <a:moveTo>
                    <a:pt x="527" y="0"/>
                  </a:moveTo>
                  <a:cubicBezTo>
                    <a:pt x="357" y="0"/>
                    <a:pt x="188" y="89"/>
                    <a:pt x="106" y="199"/>
                  </a:cubicBezTo>
                  <a:cubicBezTo>
                    <a:pt x="0" y="410"/>
                    <a:pt x="0" y="621"/>
                    <a:pt x="35" y="832"/>
                  </a:cubicBezTo>
                  <a:cubicBezTo>
                    <a:pt x="352" y="2698"/>
                    <a:pt x="775" y="5198"/>
                    <a:pt x="1092" y="7064"/>
                  </a:cubicBezTo>
                  <a:lnTo>
                    <a:pt x="7112" y="7240"/>
                  </a:lnTo>
                  <a:cubicBezTo>
                    <a:pt x="6654" y="5832"/>
                    <a:pt x="5950" y="3614"/>
                    <a:pt x="5528" y="2205"/>
                  </a:cubicBezTo>
                  <a:cubicBezTo>
                    <a:pt x="5387" y="1642"/>
                    <a:pt x="5140" y="1114"/>
                    <a:pt x="4753" y="656"/>
                  </a:cubicBezTo>
                  <a:cubicBezTo>
                    <a:pt x="4334" y="366"/>
                    <a:pt x="3856" y="194"/>
                    <a:pt x="3373" y="194"/>
                  </a:cubicBezTo>
                  <a:cubicBezTo>
                    <a:pt x="3329" y="194"/>
                    <a:pt x="3284" y="196"/>
                    <a:pt x="3239" y="199"/>
                  </a:cubicBezTo>
                  <a:lnTo>
                    <a:pt x="669" y="23"/>
                  </a:lnTo>
                  <a:cubicBezTo>
                    <a:pt x="623" y="7"/>
                    <a:pt x="57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8"/>
            <p:cNvSpPr/>
            <p:nvPr/>
          </p:nvSpPr>
          <p:spPr>
            <a:xfrm flipH="1">
              <a:off x="2518319" y="3128356"/>
              <a:ext cx="103611" cy="58630"/>
            </a:xfrm>
            <a:custGeom>
              <a:avLst/>
              <a:gdLst/>
              <a:ahLst/>
              <a:cxnLst/>
              <a:rect l="l" t="t" r="r" b="b"/>
              <a:pathLst>
                <a:path w="7219" h="4085" extrusionOk="0">
                  <a:moveTo>
                    <a:pt x="811" y="1"/>
                  </a:moveTo>
                  <a:cubicBezTo>
                    <a:pt x="1" y="1127"/>
                    <a:pt x="71" y="2641"/>
                    <a:pt x="212" y="4049"/>
                  </a:cubicBezTo>
                  <a:lnTo>
                    <a:pt x="7218" y="4085"/>
                  </a:lnTo>
                  <a:cubicBezTo>
                    <a:pt x="6937" y="2712"/>
                    <a:pt x="6373" y="1092"/>
                    <a:pt x="5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8"/>
            <p:cNvSpPr/>
            <p:nvPr/>
          </p:nvSpPr>
          <p:spPr>
            <a:xfrm flipH="1">
              <a:off x="2732608" y="3053812"/>
              <a:ext cx="133909" cy="38680"/>
            </a:xfrm>
            <a:custGeom>
              <a:avLst/>
              <a:gdLst/>
              <a:ahLst/>
              <a:cxnLst/>
              <a:rect l="l" t="t" r="r" b="b"/>
              <a:pathLst>
                <a:path w="9330" h="2695" extrusionOk="0">
                  <a:moveTo>
                    <a:pt x="4584" y="1"/>
                  </a:moveTo>
                  <a:cubicBezTo>
                    <a:pt x="3703" y="1"/>
                    <a:pt x="2831" y="152"/>
                    <a:pt x="2007" y="476"/>
                  </a:cubicBezTo>
                  <a:cubicBezTo>
                    <a:pt x="1021" y="863"/>
                    <a:pt x="282" y="1673"/>
                    <a:pt x="0" y="2694"/>
                  </a:cubicBezTo>
                  <a:lnTo>
                    <a:pt x="9330" y="2166"/>
                  </a:lnTo>
                  <a:cubicBezTo>
                    <a:pt x="8942" y="1497"/>
                    <a:pt x="8590" y="863"/>
                    <a:pt x="8203" y="230"/>
                  </a:cubicBezTo>
                  <a:cubicBezTo>
                    <a:pt x="7182" y="230"/>
                    <a:pt x="6126" y="54"/>
                    <a:pt x="5105" y="18"/>
                  </a:cubicBezTo>
                  <a:cubicBezTo>
                    <a:pt x="4931" y="7"/>
                    <a:pt x="4758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8"/>
            <p:cNvSpPr/>
            <p:nvPr/>
          </p:nvSpPr>
          <p:spPr>
            <a:xfrm flipH="1">
              <a:off x="2582542" y="3081100"/>
              <a:ext cx="413869" cy="154892"/>
            </a:xfrm>
            <a:custGeom>
              <a:avLst/>
              <a:gdLst/>
              <a:ahLst/>
              <a:cxnLst/>
              <a:rect l="l" t="t" r="r" b="b"/>
              <a:pathLst>
                <a:path w="28836" h="10792" extrusionOk="0">
                  <a:moveTo>
                    <a:pt x="13880" y="0"/>
                  </a:moveTo>
                  <a:cubicBezTo>
                    <a:pt x="12619" y="0"/>
                    <a:pt x="11360" y="9"/>
                    <a:pt x="10105" y="18"/>
                  </a:cubicBezTo>
                  <a:cubicBezTo>
                    <a:pt x="9956" y="7"/>
                    <a:pt x="9809" y="1"/>
                    <a:pt x="9662" y="1"/>
                  </a:cubicBezTo>
                  <a:cubicBezTo>
                    <a:pt x="8940" y="1"/>
                    <a:pt x="8243" y="142"/>
                    <a:pt x="7570" y="406"/>
                  </a:cubicBezTo>
                  <a:cubicBezTo>
                    <a:pt x="6761" y="863"/>
                    <a:pt x="6056" y="1462"/>
                    <a:pt x="5493" y="2201"/>
                  </a:cubicBezTo>
                  <a:cubicBezTo>
                    <a:pt x="3416" y="4560"/>
                    <a:pt x="1304" y="6954"/>
                    <a:pt x="1" y="10017"/>
                  </a:cubicBezTo>
                  <a:lnTo>
                    <a:pt x="28835" y="10792"/>
                  </a:lnTo>
                  <a:cubicBezTo>
                    <a:pt x="28518" y="8609"/>
                    <a:pt x="27885" y="5616"/>
                    <a:pt x="27568" y="3434"/>
                  </a:cubicBezTo>
                  <a:cubicBezTo>
                    <a:pt x="27497" y="2694"/>
                    <a:pt x="27251" y="1955"/>
                    <a:pt x="26864" y="1321"/>
                  </a:cubicBezTo>
                  <a:cubicBezTo>
                    <a:pt x="26335" y="652"/>
                    <a:pt x="25490" y="511"/>
                    <a:pt x="24716" y="441"/>
                  </a:cubicBezTo>
                  <a:cubicBezTo>
                    <a:pt x="21138" y="75"/>
                    <a:pt x="17502" y="0"/>
                    <a:pt x="138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8"/>
            <p:cNvSpPr/>
            <p:nvPr/>
          </p:nvSpPr>
          <p:spPr>
            <a:xfrm flipH="1">
              <a:off x="2922115" y="3108647"/>
              <a:ext cx="127350" cy="118250"/>
            </a:xfrm>
            <a:custGeom>
              <a:avLst/>
              <a:gdLst/>
              <a:ahLst/>
              <a:cxnLst/>
              <a:rect l="l" t="t" r="r" b="b"/>
              <a:pathLst>
                <a:path w="8873" h="8239" extrusionOk="0">
                  <a:moveTo>
                    <a:pt x="7614" y="1"/>
                  </a:moveTo>
                  <a:cubicBezTo>
                    <a:pt x="6443" y="1"/>
                    <a:pt x="4747" y="477"/>
                    <a:pt x="3838" y="1127"/>
                  </a:cubicBezTo>
                  <a:cubicBezTo>
                    <a:pt x="3063" y="1726"/>
                    <a:pt x="2430" y="2500"/>
                    <a:pt x="2007" y="3345"/>
                  </a:cubicBezTo>
                  <a:cubicBezTo>
                    <a:pt x="1127" y="4824"/>
                    <a:pt x="458" y="6408"/>
                    <a:pt x="0" y="8063"/>
                  </a:cubicBezTo>
                  <a:lnTo>
                    <a:pt x="6232" y="8239"/>
                  </a:lnTo>
                  <a:cubicBezTo>
                    <a:pt x="6830" y="5634"/>
                    <a:pt x="7746" y="3064"/>
                    <a:pt x="8872" y="634"/>
                  </a:cubicBezTo>
                  <a:cubicBezTo>
                    <a:pt x="8872" y="187"/>
                    <a:pt x="8346" y="1"/>
                    <a:pt x="7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8"/>
            <p:cNvSpPr/>
            <p:nvPr/>
          </p:nvSpPr>
          <p:spPr>
            <a:xfrm flipH="1">
              <a:off x="2898878" y="3103092"/>
              <a:ext cx="147056" cy="69236"/>
            </a:xfrm>
            <a:custGeom>
              <a:avLst/>
              <a:gdLst/>
              <a:ahLst/>
              <a:cxnLst/>
              <a:rect l="l" t="t" r="r" b="b"/>
              <a:pathLst>
                <a:path w="10246" h="4824" extrusionOk="0">
                  <a:moveTo>
                    <a:pt x="8296" y="93"/>
                  </a:moveTo>
                  <a:cubicBezTo>
                    <a:pt x="8231" y="93"/>
                    <a:pt x="8165" y="97"/>
                    <a:pt x="8098" y="106"/>
                  </a:cubicBezTo>
                  <a:cubicBezTo>
                    <a:pt x="6232" y="388"/>
                    <a:pt x="4190" y="0"/>
                    <a:pt x="2571" y="951"/>
                  </a:cubicBezTo>
                  <a:cubicBezTo>
                    <a:pt x="1233" y="1796"/>
                    <a:pt x="564" y="3310"/>
                    <a:pt x="1" y="4824"/>
                  </a:cubicBezTo>
                  <a:lnTo>
                    <a:pt x="9788" y="4824"/>
                  </a:lnTo>
                  <a:cubicBezTo>
                    <a:pt x="9612" y="3803"/>
                    <a:pt x="9753" y="2782"/>
                    <a:pt x="10246" y="1902"/>
                  </a:cubicBezTo>
                  <a:lnTo>
                    <a:pt x="9647" y="951"/>
                  </a:lnTo>
                  <a:cubicBezTo>
                    <a:pt x="9577" y="881"/>
                    <a:pt x="9471" y="775"/>
                    <a:pt x="9436" y="705"/>
                  </a:cubicBezTo>
                  <a:cubicBezTo>
                    <a:pt x="9159" y="304"/>
                    <a:pt x="8748" y="93"/>
                    <a:pt x="8296" y="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8"/>
            <p:cNvSpPr/>
            <p:nvPr/>
          </p:nvSpPr>
          <p:spPr>
            <a:xfrm flipH="1">
              <a:off x="2494588" y="2912562"/>
              <a:ext cx="285012" cy="225062"/>
            </a:xfrm>
            <a:custGeom>
              <a:avLst/>
              <a:gdLst/>
              <a:ahLst/>
              <a:cxnLst/>
              <a:rect l="l" t="t" r="r" b="b"/>
              <a:pathLst>
                <a:path w="19858" h="15681" extrusionOk="0">
                  <a:moveTo>
                    <a:pt x="18977" y="0"/>
                  </a:moveTo>
                  <a:cubicBezTo>
                    <a:pt x="18097" y="106"/>
                    <a:pt x="17252" y="353"/>
                    <a:pt x="16442" y="705"/>
                  </a:cubicBezTo>
                  <a:lnTo>
                    <a:pt x="15386" y="1866"/>
                  </a:lnTo>
                  <a:cubicBezTo>
                    <a:pt x="10879" y="5880"/>
                    <a:pt x="6162" y="9647"/>
                    <a:pt x="1233" y="13168"/>
                  </a:cubicBezTo>
                  <a:cubicBezTo>
                    <a:pt x="846" y="13379"/>
                    <a:pt x="529" y="13696"/>
                    <a:pt x="282" y="14048"/>
                  </a:cubicBezTo>
                  <a:cubicBezTo>
                    <a:pt x="36" y="14400"/>
                    <a:pt x="1" y="14858"/>
                    <a:pt x="212" y="15245"/>
                  </a:cubicBezTo>
                  <a:cubicBezTo>
                    <a:pt x="427" y="15514"/>
                    <a:pt x="746" y="15681"/>
                    <a:pt x="1089" y="15681"/>
                  </a:cubicBezTo>
                  <a:cubicBezTo>
                    <a:pt x="1194" y="15681"/>
                    <a:pt x="1302" y="15665"/>
                    <a:pt x="1409" y="15632"/>
                  </a:cubicBezTo>
                  <a:cubicBezTo>
                    <a:pt x="1867" y="15527"/>
                    <a:pt x="2254" y="15315"/>
                    <a:pt x="2606" y="15034"/>
                  </a:cubicBezTo>
                  <a:cubicBezTo>
                    <a:pt x="8168" y="11091"/>
                    <a:pt x="13942" y="7429"/>
                    <a:pt x="19857" y="4014"/>
                  </a:cubicBezTo>
                  <a:cubicBezTo>
                    <a:pt x="19083" y="2817"/>
                    <a:pt x="18766" y="1409"/>
                    <a:pt x="18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8"/>
            <p:cNvSpPr/>
            <p:nvPr/>
          </p:nvSpPr>
          <p:spPr>
            <a:xfrm flipH="1">
              <a:off x="2453525" y="2894891"/>
              <a:ext cx="121393" cy="106108"/>
            </a:xfrm>
            <a:custGeom>
              <a:avLst/>
              <a:gdLst/>
              <a:ahLst/>
              <a:cxnLst/>
              <a:rect l="l" t="t" r="r" b="b"/>
              <a:pathLst>
                <a:path w="8458" h="7393" extrusionOk="0">
                  <a:moveTo>
                    <a:pt x="6024" y="0"/>
                  </a:moveTo>
                  <a:cubicBezTo>
                    <a:pt x="5851" y="0"/>
                    <a:pt x="5673" y="22"/>
                    <a:pt x="5492" y="70"/>
                  </a:cubicBezTo>
                  <a:cubicBezTo>
                    <a:pt x="4788" y="105"/>
                    <a:pt x="4084" y="281"/>
                    <a:pt x="3415" y="563"/>
                  </a:cubicBezTo>
                  <a:lnTo>
                    <a:pt x="2535" y="950"/>
                  </a:lnTo>
                  <a:cubicBezTo>
                    <a:pt x="1937" y="1724"/>
                    <a:pt x="1338" y="2499"/>
                    <a:pt x="740" y="3273"/>
                  </a:cubicBezTo>
                  <a:cubicBezTo>
                    <a:pt x="423" y="3626"/>
                    <a:pt x="176" y="4048"/>
                    <a:pt x="35" y="4506"/>
                  </a:cubicBezTo>
                  <a:cubicBezTo>
                    <a:pt x="0" y="4928"/>
                    <a:pt x="35" y="5386"/>
                    <a:pt x="176" y="5773"/>
                  </a:cubicBezTo>
                  <a:cubicBezTo>
                    <a:pt x="458" y="6548"/>
                    <a:pt x="1056" y="7357"/>
                    <a:pt x="1901" y="7393"/>
                  </a:cubicBezTo>
                  <a:cubicBezTo>
                    <a:pt x="2324" y="7393"/>
                    <a:pt x="2746" y="7287"/>
                    <a:pt x="3098" y="7111"/>
                  </a:cubicBezTo>
                  <a:lnTo>
                    <a:pt x="5105" y="6301"/>
                  </a:lnTo>
                  <a:cubicBezTo>
                    <a:pt x="5457" y="6196"/>
                    <a:pt x="5774" y="6020"/>
                    <a:pt x="6056" y="5808"/>
                  </a:cubicBezTo>
                  <a:cubicBezTo>
                    <a:pt x="6408" y="5527"/>
                    <a:pt x="6689" y="5210"/>
                    <a:pt x="6901" y="4823"/>
                  </a:cubicBezTo>
                  <a:cubicBezTo>
                    <a:pt x="7358" y="4224"/>
                    <a:pt x="7710" y="3520"/>
                    <a:pt x="7957" y="2781"/>
                  </a:cubicBezTo>
                  <a:cubicBezTo>
                    <a:pt x="8457" y="1404"/>
                    <a:pt x="7402" y="0"/>
                    <a:pt x="6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8"/>
            <p:cNvSpPr/>
            <p:nvPr/>
          </p:nvSpPr>
          <p:spPr>
            <a:xfrm flipH="1">
              <a:off x="2464238" y="2903446"/>
              <a:ext cx="49028" cy="44981"/>
            </a:xfrm>
            <a:custGeom>
              <a:avLst/>
              <a:gdLst/>
              <a:ahLst/>
              <a:cxnLst/>
              <a:rect l="l" t="t" r="r" b="b"/>
              <a:pathLst>
                <a:path w="3416" h="3134" extrusionOk="0">
                  <a:moveTo>
                    <a:pt x="1596" y="1"/>
                  </a:moveTo>
                  <a:cubicBezTo>
                    <a:pt x="1334" y="1"/>
                    <a:pt x="1074" y="63"/>
                    <a:pt x="845" y="178"/>
                  </a:cubicBezTo>
                  <a:cubicBezTo>
                    <a:pt x="529" y="424"/>
                    <a:pt x="282" y="741"/>
                    <a:pt x="176" y="1128"/>
                  </a:cubicBezTo>
                  <a:cubicBezTo>
                    <a:pt x="0" y="1516"/>
                    <a:pt x="36" y="1973"/>
                    <a:pt x="212" y="2396"/>
                  </a:cubicBezTo>
                  <a:cubicBezTo>
                    <a:pt x="388" y="2748"/>
                    <a:pt x="740" y="2994"/>
                    <a:pt x="1127" y="3100"/>
                  </a:cubicBezTo>
                  <a:cubicBezTo>
                    <a:pt x="1250" y="3122"/>
                    <a:pt x="1376" y="3134"/>
                    <a:pt x="1502" y="3134"/>
                  </a:cubicBezTo>
                  <a:cubicBezTo>
                    <a:pt x="1775" y="3134"/>
                    <a:pt x="2048" y="3079"/>
                    <a:pt x="2289" y="2959"/>
                  </a:cubicBezTo>
                  <a:cubicBezTo>
                    <a:pt x="2993" y="2677"/>
                    <a:pt x="3415" y="1938"/>
                    <a:pt x="3275" y="1164"/>
                  </a:cubicBezTo>
                  <a:cubicBezTo>
                    <a:pt x="3099" y="706"/>
                    <a:pt x="2747" y="319"/>
                    <a:pt x="2254" y="143"/>
                  </a:cubicBezTo>
                  <a:cubicBezTo>
                    <a:pt x="2044" y="46"/>
                    <a:pt x="1819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8"/>
            <p:cNvSpPr/>
            <p:nvPr/>
          </p:nvSpPr>
          <p:spPr>
            <a:xfrm flipH="1">
              <a:off x="2937787" y="3186478"/>
              <a:ext cx="101573" cy="3043"/>
            </a:xfrm>
            <a:custGeom>
              <a:avLst/>
              <a:gdLst/>
              <a:ahLst/>
              <a:cxnLst/>
              <a:rect l="l" t="t" r="r" b="b"/>
              <a:pathLst>
                <a:path w="7077" h="212" extrusionOk="0">
                  <a:moveTo>
                    <a:pt x="0" y="0"/>
                  </a:moveTo>
                  <a:lnTo>
                    <a:pt x="0" y="212"/>
                  </a:lnTo>
                  <a:lnTo>
                    <a:pt x="7077" y="212"/>
                  </a:lnTo>
                  <a:lnTo>
                    <a:pt x="70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8"/>
            <p:cNvSpPr/>
            <p:nvPr/>
          </p:nvSpPr>
          <p:spPr>
            <a:xfrm flipH="1">
              <a:off x="2929190" y="3200632"/>
              <a:ext cx="114720" cy="3043"/>
            </a:xfrm>
            <a:custGeom>
              <a:avLst/>
              <a:gdLst/>
              <a:ahLst/>
              <a:cxnLst/>
              <a:rect l="l" t="t" r="r" b="b"/>
              <a:pathLst>
                <a:path w="7993" h="212" extrusionOk="0">
                  <a:moveTo>
                    <a:pt x="1" y="0"/>
                  </a:moveTo>
                  <a:lnTo>
                    <a:pt x="1" y="211"/>
                  </a:lnTo>
                  <a:lnTo>
                    <a:pt x="7992" y="211"/>
                  </a:lnTo>
                  <a:lnTo>
                    <a:pt x="7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8"/>
            <p:cNvSpPr/>
            <p:nvPr/>
          </p:nvSpPr>
          <p:spPr>
            <a:xfrm flipH="1">
              <a:off x="2531966" y="3196584"/>
              <a:ext cx="72265" cy="3043"/>
            </a:xfrm>
            <a:custGeom>
              <a:avLst/>
              <a:gdLst/>
              <a:ahLst/>
              <a:cxnLst/>
              <a:rect l="l" t="t" r="r" b="b"/>
              <a:pathLst>
                <a:path w="5035" h="212" extrusionOk="0">
                  <a:moveTo>
                    <a:pt x="0" y="1"/>
                  </a:moveTo>
                  <a:lnTo>
                    <a:pt x="0" y="212"/>
                  </a:lnTo>
                  <a:lnTo>
                    <a:pt x="5035" y="212"/>
                  </a:lnTo>
                  <a:lnTo>
                    <a:pt x="50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8"/>
            <p:cNvSpPr/>
            <p:nvPr/>
          </p:nvSpPr>
          <p:spPr>
            <a:xfrm flipH="1">
              <a:off x="2537519" y="3212259"/>
              <a:ext cx="60151" cy="3545"/>
            </a:xfrm>
            <a:custGeom>
              <a:avLst/>
              <a:gdLst/>
              <a:ahLst/>
              <a:cxnLst/>
              <a:rect l="l" t="t" r="r" b="b"/>
              <a:pathLst>
                <a:path w="4191" h="247" extrusionOk="0">
                  <a:moveTo>
                    <a:pt x="1" y="0"/>
                  </a:moveTo>
                  <a:lnTo>
                    <a:pt x="1" y="246"/>
                  </a:lnTo>
                  <a:lnTo>
                    <a:pt x="4190" y="246"/>
                  </a:lnTo>
                  <a:lnTo>
                    <a:pt x="4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8"/>
            <p:cNvSpPr/>
            <p:nvPr/>
          </p:nvSpPr>
          <p:spPr>
            <a:xfrm flipH="1">
              <a:off x="2544593" y="2954004"/>
              <a:ext cx="38422" cy="49028"/>
            </a:xfrm>
            <a:custGeom>
              <a:avLst/>
              <a:gdLst/>
              <a:ahLst/>
              <a:cxnLst/>
              <a:rect l="l" t="t" r="r" b="b"/>
              <a:pathLst>
                <a:path w="2677" h="3416" extrusionOk="0">
                  <a:moveTo>
                    <a:pt x="494" y="0"/>
                  </a:moveTo>
                  <a:lnTo>
                    <a:pt x="494" y="0"/>
                  </a:lnTo>
                  <a:cubicBezTo>
                    <a:pt x="1" y="1550"/>
                    <a:pt x="1022" y="3204"/>
                    <a:pt x="2641" y="3415"/>
                  </a:cubicBezTo>
                  <a:lnTo>
                    <a:pt x="2677" y="3204"/>
                  </a:lnTo>
                  <a:cubicBezTo>
                    <a:pt x="1163" y="2993"/>
                    <a:pt x="212" y="1479"/>
                    <a:pt x="705" y="71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8"/>
            <p:cNvSpPr/>
            <p:nvPr/>
          </p:nvSpPr>
          <p:spPr>
            <a:xfrm flipH="1">
              <a:off x="2820534" y="3093488"/>
              <a:ext cx="62161" cy="10119"/>
            </a:xfrm>
            <a:custGeom>
              <a:avLst/>
              <a:gdLst/>
              <a:ahLst/>
              <a:cxnLst/>
              <a:rect l="l" t="t" r="r" b="b"/>
              <a:pathLst>
                <a:path w="4331" h="705" extrusionOk="0">
                  <a:moveTo>
                    <a:pt x="352" y="0"/>
                  </a:moveTo>
                  <a:cubicBezTo>
                    <a:pt x="247" y="247"/>
                    <a:pt x="106" y="458"/>
                    <a:pt x="0" y="705"/>
                  </a:cubicBezTo>
                  <a:lnTo>
                    <a:pt x="4331" y="669"/>
                  </a:lnTo>
                  <a:lnTo>
                    <a:pt x="4120" y="36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8"/>
            <p:cNvSpPr/>
            <p:nvPr/>
          </p:nvSpPr>
          <p:spPr>
            <a:xfrm flipH="1">
              <a:off x="2624949" y="3100536"/>
              <a:ext cx="30327" cy="33599"/>
            </a:xfrm>
            <a:custGeom>
              <a:avLst/>
              <a:gdLst/>
              <a:ahLst/>
              <a:cxnLst/>
              <a:rect l="l" t="t" r="r" b="b"/>
              <a:pathLst>
                <a:path w="2113" h="2341" extrusionOk="0">
                  <a:moveTo>
                    <a:pt x="530" y="1"/>
                  </a:moveTo>
                  <a:cubicBezTo>
                    <a:pt x="462" y="1"/>
                    <a:pt x="392" y="13"/>
                    <a:pt x="317" y="38"/>
                  </a:cubicBezTo>
                  <a:cubicBezTo>
                    <a:pt x="141" y="178"/>
                    <a:pt x="0" y="390"/>
                    <a:pt x="36" y="636"/>
                  </a:cubicBezTo>
                  <a:cubicBezTo>
                    <a:pt x="71" y="1094"/>
                    <a:pt x="282" y="1516"/>
                    <a:pt x="599" y="1868"/>
                  </a:cubicBezTo>
                  <a:cubicBezTo>
                    <a:pt x="775" y="2044"/>
                    <a:pt x="986" y="2185"/>
                    <a:pt x="1197" y="2291"/>
                  </a:cubicBezTo>
                  <a:cubicBezTo>
                    <a:pt x="1276" y="2325"/>
                    <a:pt x="1359" y="2340"/>
                    <a:pt x="1441" y="2340"/>
                  </a:cubicBezTo>
                  <a:cubicBezTo>
                    <a:pt x="1614" y="2340"/>
                    <a:pt x="1782" y="2270"/>
                    <a:pt x="1902" y="2150"/>
                  </a:cubicBezTo>
                  <a:cubicBezTo>
                    <a:pt x="2078" y="1904"/>
                    <a:pt x="2113" y="1587"/>
                    <a:pt x="1972" y="1305"/>
                  </a:cubicBezTo>
                  <a:cubicBezTo>
                    <a:pt x="1796" y="777"/>
                    <a:pt x="1409" y="354"/>
                    <a:pt x="881" y="108"/>
                  </a:cubicBezTo>
                  <a:cubicBezTo>
                    <a:pt x="767" y="40"/>
                    <a:pt x="653" y="1"/>
                    <a:pt x="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8"/>
            <p:cNvSpPr/>
            <p:nvPr/>
          </p:nvSpPr>
          <p:spPr>
            <a:xfrm flipH="1">
              <a:off x="2462216" y="2896384"/>
              <a:ext cx="67227" cy="67227"/>
            </a:xfrm>
            <a:custGeom>
              <a:avLst/>
              <a:gdLst/>
              <a:ahLst/>
              <a:cxnLst/>
              <a:rect l="l" t="t" r="r" b="b"/>
              <a:pathLst>
                <a:path w="4684" h="4684" extrusionOk="0">
                  <a:moveTo>
                    <a:pt x="1656" y="1"/>
                  </a:moveTo>
                  <a:cubicBezTo>
                    <a:pt x="670" y="388"/>
                    <a:pt x="1" y="1374"/>
                    <a:pt x="71" y="2430"/>
                  </a:cubicBezTo>
                  <a:cubicBezTo>
                    <a:pt x="177" y="3486"/>
                    <a:pt x="951" y="4366"/>
                    <a:pt x="1972" y="4613"/>
                  </a:cubicBezTo>
                  <a:cubicBezTo>
                    <a:pt x="2148" y="4683"/>
                    <a:pt x="2360" y="4683"/>
                    <a:pt x="2536" y="4683"/>
                  </a:cubicBezTo>
                  <a:cubicBezTo>
                    <a:pt x="3381" y="4683"/>
                    <a:pt x="4190" y="4261"/>
                    <a:pt x="4683" y="3557"/>
                  </a:cubicBezTo>
                  <a:lnTo>
                    <a:pt x="4507" y="3416"/>
                  </a:lnTo>
                  <a:cubicBezTo>
                    <a:pt x="4046" y="4079"/>
                    <a:pt x="3325" y="4459"/>
                    <a:pt x="2557" y="4459"/>
                  </a:cubicBezTo>
                  <a:cubicBezTo>
                    <a:pt x="2387" y="4459"/>
                    <a:pt x="2215" y="4440"/>
                    <a:pt x="2043" y="4402"/>
                  </a:cubicBezTo>
                  <a:cubicBezTo>
                    <a:pt x="1092" y="4155"/>
                    <a:pt x="423" y="3381"/>
                    <a:pt x="318" y="2430"/>
                  </a:cubicBezTo>
                  <a:cubicBezTo>
                    <a:pt x="247" y="1444"/>
                    <a:pt x="811" y="564"/>
                    <a:pt x="1726" y="212"/>
                  </a:cubicBezTo>
                  <a:lnTo>
                    <a:pt x="1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8"/>
            <p:cNvSpPr/>
            <p:nvPr/>
          </p:nvSpPr>
          <p:spPr>
            <a:xfrm flipH="1">
              <a:off x="3412906" y="2346025"/>
              <a:ext cx="601312" cy="2284502"/>
            </a:xfrm>
            <a:custGeom>
              <a:avLst/>
              <a:gdLst/>
              <a:ahLst/>
              <a:cxnLst/>
              <a:rect l="l" t="t" r="r" b="b"/>
              <a:pathLst>
                <a:path w="41896" h="159171" extrusionOk="0">
                  <a:moveTo>
                    <a:pt x="0" y="1"/>
                  </a:moveTo>
                  <a:lnTo>
                    <a:pt x="0" y="159170"/>
                  </a:lnTo>
                  <a:lnTo>
                    <a:pt x="41896" y="159170"/>
                  </a:lnTo>
                  <a:lnTo>
                    <a:pt x="418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8"/>
            <p:cNvSpPr/>
            <p:nvPr/>
          </p:nvSpPr>
          <p:spPr>
            <a:xfrm flipH="1">
              <a:off x="3902040" y="2346025"/>
              <a:ext cx="112179" cy="2284502"/>
            </a:xfrm>
            <a:custGeom>
              <a:avLst/>
              <a:gdLst/>
              <a:ahLst/>
              <a:cxnLst/>
              <a:rect l="l" t="t" r="r" b="b"/>
              <a:pathLst>
                <a:path w="7816" h="159171" extrusionOk="0">
                  <a:moveTo>
                    <a:pt x="0" y="1"/>
                  </a:moveTo>
                  <a:lnTo>
                    <a:pt x="0" y="159170"/>
                  </a:lnTo>
                  <a:lnTo>
                    <a:pt x="7816" y="159170"/>
                  </a:lnTo>
                  <a:lnTo>
                    <a:pt x="7816" y="1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8"/>
            <p:cNvSpPr/>
            <p:nvPr/>
          </p:nvSpPr>
          <p:spPr>
            <a:xfrm flipH="1">
              <a:off x="3472527" y="2346025"/>
              <a:ext cx="541692" cy="2284502"/>
            </a:xfrm>
            <a:custGeom>
              <a:avLst/>
              <a:gdLst/>
              <a:ahLst/>
              <a:cxnLst/>
              <a:rect l="l" t="t" r="r" b="b"/>
              <a:pathLst>
                <a:path w="37742" h="159171" extrusionOk="0">
                  <a:moveTo>
                    <a:pt x="0" y="1"/>
                  </a:moveTo>
                  <a:lnTo>
                    <a:pt x="0" y="159170"/>
                  </a:lnTo>
                  <a:lnTo>
                    <a:pt x="37741" y="159170"/>
                  </a:lnTo>
                  <a:lnTo>
                    <a:pt x="377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8"/>
            <p:cNvSpPr/>
            <p:nvPr/>
          </p:nvSpPr>
          <p:spPr>
            <a:xfrm flipH="1">
              <a:off x="3913148" y="2346025"/>
              <a:ext cx="101070" cy="2284502"/>
            </a:xfrm>
            <a:custGeom>
              <a:avLst/>
              <a:gdLst/>
              <a:ahLst/>
              <a:cxnLst/>
              <a:rect l="l" t="t" r="r" b="b"/>
              <a:pathLst>
                <a:path w="7042" h="159171" extrusionOk="0">
                  <a:moveTo>
                    <a:pt x="0" y="1"/>
                  </a:moveTo>
                  <a:lnTo>
                    <a:pt x="0" y="159170"/>
                  </a:lnTo>
                  <a:lnTo>
                    <a:pt x="7041" y="159170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8"/>
            <p:cNvSpPr/>
            <p:nvPr/>
          </p:nvSpPr>
          <p:spPr>
            <a:xfrm flipH="1">
              <a:off x="3471503" y="2346542"/>
              <a:ext cx="405257" cy="2284487"/>
            </a:xfrm>
            <a:custGeom>
              <a:avLst/>
              <a:gdLst/>
              <a:ahLst/>
              <a:cxnLst/>
              <a:rect l="l" t="t" r="r" b="b"/>
              <a:pathLst>
                <a:path w="28236" h="159170" extrusionOk="0">
                  <a:moveTo>
                    <a:pt x="0" y="0"/>
                  </a:moveTo>
                  <a:lnTo>
                    <a:pt x="0" y="159169"/>
                  </a:lnTo>
                  <a:lnTo>
                    <a:pt x="28236" y="159169"/>
                  </a:lnTo>
                  <a:lnTo>
                    <a:pt x="282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8"/>
            <p:cNvSpPr/>
            <p:nvPr/>
          </p:nvSpPr>
          <p:spPr>
            <a:xfrm flipH="1">
              <a:off x="3471469" y="2346542"/>
              <a:ext cx="170292" cy="2284487"/>
            </a:xfrm>
            <a:custGeom>
              <a:avLst/>
              <a:gdLst/>
              <a:ahLst/>
              <a:cxnLst/>
              <a:rect l="l" t="t" r="r" b="b"/>
              <a:pathLst>
                <a:path w="11865" h="159170" extrusionOk="0">
                  <a:moveTo>
                    <a:pt x="0" y="0"/>
                  </a:moveTo>
                  <a:lnTo>
                    <a:pt x="0" y="159169"/>
                  </a:lnTo>
                  <a:lnTo>
                    <a:pt x="11865" y="159169"/>
                  </a:lnTo>
                  <a:lnTo>
                    <a:pt x="11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8"/>
            <p:cNvSpPr/>
            <p:nvPr/>
          </p:nvSpPr>
          <p:spPr>
            <a:xfrm flipH="1">
              <a:off x="3912144" y="2346542"/>
              <a:ext cx="101070" cy="2284487"/>
            </a:xfrm>
            <a:custGeom>
              <a:avLst/>
              <a:gdLst/>
              <a:ahLst/>
              <a:cxnLst/>
              <a:rect l="l" t="t" r="r" b="b"/>
              <a:pathLst>
                <a:path w="7042" h="159170" extrusionOk="0">
                  <a:moveTo>
                    <a:pt x="0" y="0"/>
                  </a:moveTo>
                  <a:lnTo>
                    <a:pt x="0" y="159169"/>
                  </a:lnTo>
                  <a:lnTo>
                    <a:pt x="7042" y="159169"/>
                  </a:lnTo>
                  <a:lnTo>
                    <a:pt x="7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8"/>
            <p:cNvSpPr/>
            <p:nvPr/>
          </p:nvSpPr>
          <p:spPr>
            <a:xfrm flipH="1">
              <a:off x="3416421" y="2851411"/>
              <a:ext cx="485617" cy="16190"/>
            </a:xfrm>
            <a:custGeom>
              <a:avLst/>
              <a:gdLst/>
              <a:ahLst/>
              <a:cxnLst/>
              <a:rect l="l" t="t" r="r" b="b"/>
              <a:pathLst>
                <a:path w="33835" h="1128" extrusionOk="0">
                  <a:moveTo>
                    <a:pt x="1" y="0"/>
                  </a:moveTo>
                  <a:lnTo>
                    <a:pt x="1" y="1127"/>
                  </a:lnTo>
                  <a:lnTo>
                    <a:pt x="33834" y="1127"/>
                  </a:lnTo>
                  <a:lnTo>
                    <a:pt x="33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8"/>
            <p:cNvSpPr/>
            <p:nvPr/>
          </p:nvSpPr>
          <p:spPr>
            <a:xfrm flipH="1">
              <a:off x="3416421" y="3386611"/>
              <a:ext cx="485617" cy="15673"/>
            </a:xfrm>
            <a:custGeom>
              <a:avLst/>
              <a:gdLst/>
              <a:ahLst/>
              <a:cxnLst/>
              <a:rect l="l" t="t" r="r" b="b"/>
              <a:pathLst>
                <a:path w="33835" h="1092" extrusionOk="0">
                  <a:moveTo>
                    <a:pt x="1" y="0"/>
                  </a:moveTo>
                  <a:lnTo>
                    <a:pt x="1" y="1092"/>
                  </a:lnTo>
                  <a:lnTo>
                    <a:pt x="33834" y="1092"/>
                  </a:lnTo>
                  <a:lnTo>
                    <a:pt x="33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8"/>
            <p:cNvSpPr/>
            <p:nvPr/>
          </p:nvSpPr>
          <p:spPr>
            <a:xfrm flipH="1">
              <a:off x="3416421" y="3921295"/>
              <a:ext cx="485617" cy="15687"/>
            </a:xfrm>
            <a:custGeom>
              <a:avLst/>
              <a:gdLst/>
              <a:ahLst/>
              <a:cxnLst/>
              <a:rect l="l" t="t" r="r" b="b"/>
              <a:pathLst>
                <a:path w="33835" h="1093" extrusionOk="0">
                  <a:moveTo>
                    <a:pt x="1" y="1"/>
                  </a:moveTo>
                  <a:lnTo>
                    <a:pt x="1" y="1092"/>
                  </a:lnTo>
                  <a:lnTo>
                    <a:pt x="33834" y="1092"/>
                  </a:lnTo>
                  <a:lnTo>
                    <a:pt x="33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8"/>
            <p:cNvSpPr/>
            <p:nvPr/>
          </p:nvSpPr>
          <p:spPr>
            <a:xfrm flipH="1">
              <a:off x="3416421" y="4455993"/>
              <a:ext cx="485617" cy="16190"/>
            </a:xfrm>
            <a:custGeom>
              <a:avLst/>
              <a:gdLst/>
              <a:ahLst/>
              <a:cxnLst/>
              <a:rect l="l" t="t" r="r" b="b"/>
              <a:pathLst>
                <a:path w="33835" h="1128" extrusionOk="0">
                  <a:moveTo>
                    <a:pt x="1" y="1"/>
                  </a:moveTo>
                  <a:lnTo>
                    <a:pt x="1" y="1127"/>
                  </a:lnTo>
                  <a:lnTo>
                    <a:pt x="33834" y="1127"/>
                  </a:lnTo>
                  <a:lnTo>
                    <a:pt x="33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8"/>
            <p:cNvSpPr/>
            <p:nvPr/>
          </p:nvSpPr>
          <p:spPr>
            <a:xfrm flipH="1">
              <a:off x="3493196" y="2529995"/>
              <a:ext cx="125326" cy="129689"/>
            </a:xfrm>
            <a:custGeom>
              <a:avLst/>
              <a:gdLst/>
              <a:ahLst/>
              <a:cxnLst/>
              <a:rect l="l" t="t" r="r" b="b"/>
              <a:pathLst>
                <a:path w="8732" h="9036" extrusionOk="0">
                  <a:moveTo>
                    <a:pt x="7957" y="0"/>
                  </a:moveTo>
                  <a:lnTo>
                    <a:pt x="6232" y="2429"/>
                  </a:lnTo>
                  <a:lnTo>
                    <a:pt x="6197" y="2394"/>
                  </a:lnTo>
                  <a:cubicBezTo>
                    <a:pt x="5722" y="2109"/>
                    <a:pt x="5161" y="1966"/>
                    <a:pt x="4617" y="1966"/>
                  </a:cubicBezTo>
                  <a:cubicBezTo>
                    <a:pt x="4557" y="1966"/>
                    <a:pt x="4497" y="1968"/>
                    <a:pt x="4437" y="1972"/>
                  </a:cubicBezTo>
                  <a:cubicBezTo>
                    <a:pt x="3803" y="2042"/>
                    <a:pt x="3169" y="2324"/>
                    <a:pt x="2712" y="2746"/>
                  </a:cubicBezTo>
                  <a:lnTo>
                    <a:pt x="177" y="563"/>
                  </a:lnTo>
                  <a:lnTo>
                    <a:pt x="1" y="704"/>
                  </a:lnTo>
                  <a:lnTo>
                    <a:pt x="1902" y="3732"/>
                  </a:lnTo>
                  <a:cubicBezTo>
                    <a:pt x="1339" y="4577"/>
                    <a:pt x="1127" y="5598"/>
                    <a:pt x="1374" y="6619"/>
                  </a:cubicBezTo>
                  <a:cubicBezTo>
                    <a:pt x="1691" y="7745"/>
                    <a:pt x="2606" y="8626"/>
                    <a:pt x="3768" y="8943"/>
                  </a:cubicBezTo>
                  <a:cubicBezTo>
                    <a:pt x="4052" y="9005"/>
                    <a:pt x="4343" y="9035"/>
                    <a:pt x="4634" y="9035"/>
                  </a:cubicBezTo>
                  <a:cubicBezTo>
                    <a:pt x="5498" y="9035"/>
                    <a:pt x="6366" y="8765"/>
                    <a:pt x="7077" y="8238"/>
                  </a:cubicBezTo>
                  <a:cubicBezTo>
                    <a:pt x="7746" y="7781"/>
                    <a:pt x="8239" y="7077"/>
                    <a:pt x="8485" y="6302"/>
                  </a:cubicBezTo>
                  <a:cubicBezTo>
                    <a:pt x="8732" y="5492"/>
                    <a:pt x="8591" y="4612"/>
                    <a:pt x="8098" y="3908"/>
                  </a:cubicBezTo>
                  <a:cubicBezTo>
                    <a:pt x="7887" y="3662"/>
                    <a:pt x="7605" y="3415"/>
                    <a:pt x="7324" y="3274"/>
                  </a:cubicBezTo>
                  <a:lnTo>
                    <a:pt x="7288" y="3239"/>
                  </a:lnTo>
                  <a:cubicBezTo>
                    <a:pt x="7570" y="2253"/>
                    <a:pt x="7887" y="1267"/>
                    <a:pt x="8309" y="282"/>
                  </a:cubicBezTo>
                  <a:lnTo>
                    <a:pt x="7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8"/>
            <p:cNvSpPr/>
            <p:nvPr/>
          </p:nvSpPr>
          <p:spPr>
            <a:xfrm flipH="1">
              <a:off x="3507326" y="2589782"/>
              <a:ext cx="62936" cy="54023"/>
            </a:xfrm>
            <a:custGeom>
              <a:avLst/>
              <a:gdLst/>
              <a:ahLst/>
              <a:cxnLst/>
              <a:rect l="l" t="t" r="r" b="b"/>
              <a:pathLst>
                <a:path w="4385" h="3764" extrusionOk="0">
                  <a:moveTo>
                    <a:pt x="2257" y="0"/>
                  </a:moveTo>
                  <a:cubicBezTo>
                    <a:pt x="1085" y="0"/>
                    <a:pt x="0" y="1170"/>
                    <a:pt x="511" y="2524"/>
                  </a:cubicBezTo>
                  <a:cubicBezTo>
                    <a:pt x="808" y="3283"/>
                    <a:pt x="1537" y="3763"/>
                    <a:pt x="2352" y="3763"/>
                  </a:cubicBezTo>
                  <a:cubicBezTo>
                    <a:pt x="2407" y="3763"/>
                    <a:pt x="2462" y="3761"/>
                    <a:pt x="2518" y="3757"/>
                  </a:cubicBezTo>
                  <a:cubicBezTo>
                    <a:pt x="3363" y="3651"/>
                    <a:pt x="4032" y="2982"/>
                    <a:pt x="4208" y="2137"/>
                  </a:cubicBezTo>
                  <a:cubicBezTo>
                    <a:pt x="4384" y="1327"/>
                    <a:pt x="4173" y="1116"/>
                    <a:pt x="3539" y="553"/>
                  </a:cubicBezTo>
                  <a:cubicBezTo>
                    <a:pt x="3153" y="167"/>
                    <a:pt x="2699" y="0"/>
                    <a:pt x="22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8"/>
            <p:cNvSpPr/>
            <p:nvPr/>
          </p:nvSpPr>
          <p:spPr>
            <a:xfrm flipH="1">
              <a:off x="3550815" y="2558489"/>
              <a:ext cx="227401" cy="168082"/>
            </a:xfrm>
            <a:custGeom>
              <a:avLst/>
              <a:gdLst/>
              <a:ahLst/>
              <a:cxnLst/>
              <a:rect l="l" t="t" r="r" b="b"/>
              <a:pathLst>
                <a:path w="15844" h="11711" extrusionOk="0">
                  <a:moveTo>
                    <a:pt x="12509" y="0"/>
                  </a:moveTo>
                  <a:cubicBezTo>
                    <a:pt x="12399" y="0"/>
                    <a:pt x="12290" y="7"/>
                    <a:pt x="12182" y="22"/>
                  </a:cubicBezTo>
                  <a:cubicBezTo>
                    <a:pt x="8767" y="92"/>
                    <a:pt x="5387" y="374"/>
                    <a:pt x="2042" y="972"/>
                  </a:cubicBezTo>
                  <a:lnTo>
                    <a:pt x="282" y="4352"/>
                  </a:lnTo>
                  <a:cubicBezTo>
                    <a:pt x="141" y="4528"/>
                    <a:pt x="71" y="4740"/>
                    <a:pt x="36" y="4986"/>
                  </a:cubicBezTo>
                  <a:cubicBezTo>
                    <a:pt x="0" y="5514"/>
                    <a:pt x="493" y="5901"/>
                    <a:pt x="916" y="6183"/>
                  </a:cubicBezTo>
                  <a:cubicBezTo>
                    <a:pt x="3134" y="7732"/>
                    <a:pt x="5493" y="9316"/>
                    <a:pt x="6760" y="11710"/>
                  </a:cubicBezTo>
                  <a:cubicBezTo>
                    <a:pt x="8211" y="11496"/>
                    <a:pt x="9677" y="11395"/>
                    <a:pt x="11149" y="11395"/>
                  </a:cubicBezTo>
                  <a:cubicBezTo>
                    <a:pt x="11856" y="11395"/>
                    <a:pt x="12565" y="11418"/>
                    <a:pt x="13273" y="11464"/>
                  </a:cubicBezTo>
                  <a:cubicBezTo>
                    <a:pt x="15315" y="8647"/>
                    <a:pt x="15843" y="5021"/>
                    <a:pt x="14717" y="1747"/>
                  </a:cubicBezTo>
                  <a:cubicBezTo>
                    <a:pt x="14576" y="1148"/>
                    <a:pt x="14224" y="656"/>
                    <a:pt x="13766" y="303"/>
                  </a:cubicBezTo>
                  <a:cubicBezTo>
                    <a:pt x="13374" y="107"/>
                    <a:pt x="12937" y="0"/>
                    <a:pt x="12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8"/>
            <p:cNvSpPr/>
            <p:nvPr/>
          </p:nvSpPr>
          <p:spPr>
            <a:xfrm flipH="1">
              <a:off x="3582634" y="2659359"/>
              <a:ext cx="88942" cy="66725"/>
            </a:xfrm>
            <a:custGeom>
              <a:avLst/>
              <a:gdLst/>
              <a:ahLst/>
              <a:cxnLst/>
              <a:rect l="l" t="t" r="r" b="b"/>
              <a:pathLst>
                <a:path w="6197" h="4649" extrusionOk="0">
                  <a:moveTo>
                    <a:pt x="4859" y="1"/>
                  </a:moveTo>
                  <a:lnTo>
                    <a:pt x="1796" y="177"/>
                  </a:lnTo>
                  <a:lnTo>
                    <a:pt x="1760" y="247"/>
                  </a:lnTo>
                  <a:cubicBezTo>
                    <a:pt x="1267" y="1620"/>
                    <a:pt x="704" y="2958"/>
                    <a:pt x="0" y="4261"/>
                  </a:cubicBezTo>
                  <a:lnTo>
                    <a:pt x="211" y="4331"/>
                  </a:lnTo>
                  <a:cubicBezTo>
                    <a:pt x="880" y="3064"/>
                    <a:pt x="1479" y="1761"/>
                    <a:pt x="1936" y="388"/>
                  </a:cubicBezTo>
                  <a:lnTo>
                    <a:pt x="4682" y="247"/>
                  </a:lnTo>
                  <a:lnTo>
                    <a:pt x="5950" y="4648"/>
                  </a:lnTo>
                  <a:lnTo>
                    <a:pt x="6196" y="4578"/>
                  </a:lnTo>
                  <a:lnTo>
                    <a:pt x="48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8"/>
            <p:cNvSpPr/>
            <p:nvPr/>
          </p:nvSpPr>
          <p:spPr>
            <a:xfrm flipH="1">
              <a:off x="3653389" y="2574466"/>
              <a:ext cx="101070" cy="85914"/>
            </a:xfrm>
            <a:custGeom>
              <a:avLst/>
              <a:gdLst/>
              <a:ahLst/>
              <a:cxnLst/>
              <a:rect l="l" t="t" r="r" b="b"/>
              <a:pathLst>
                <a:path w="7042" h="5986" extrusionOk="0">
                  <a:moveTo>
                    <a:pt x="71" y="0"/>
                  </a:moveTo>
                  <a:lnTo>
                    <a:pt x="0" y="211"/>
                  </a:lnTo>
                  <a:cubicBezTo>
                    <a:pt x="2922" y="1232"/>
                    <a:pt x="5352" y="3274"/>
                    <a:pt x="6865" y="5985"/>
                  </a:cubicBezTo>
                  <a:lnTo>
                    <a:pt x="7041" y="5880"/>
                  </a:lnTo>
                  <a:cubicBezTo>
                    <a:pt x="5528" y="3134"/>
                    <a:pt x="3028" y="1021"/>
                    <a:pt x="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8"/>
            <p:cNvSpPr/>
            <p:nvPr/>
          </p:nvSpPr>
          <p:spPr>
            <a:xfrm flipH="1">
              <a:off x="3572017" y="2563341"/>
              <a:ext cx="24772" cy="80360"/>
            </a:xfrm>
            <a:custGeom>
              <a:avLst/>
              <a:gdLst/>
              <a:ahLst/>
              <a:cxnLst/>
              <a:rect l="l" t="t" r="r" b="b"/>
              <a:pathLst>
                <a:path w="1726" h="5599" extrusionOk="0">
                  <a:moveTo>
                    <a:pt x="1444" y="1"/>
                  </a:moveTo>
                  <a:lnTo>
                    <a:pt x="1444" y="1"/>
                  </a:lnTo>
                  <a:cubicBezTo>
                    <a:pt x="1550" y="1937"/>
                    <a:pt x="1022" y="3838"/>
                    <a:pt x="1" y="5458"/>
                  </a:cubicBezTo>
                  <a:lnTo>
                    <a:pt x="177" y="5599"/>
                  </a:lnTo>
                  <a:cubicBezTo>
                    <a:pt x="1198" y="3979"/>
                    <a:pt x="1726" y="2078"/>
                    <a:pt x="1655" y="177"/>
                  </a:cubicBez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8"/>
            <p:cNvSpPr/>
            <p:nvPr/>
          </p:nvSpPr>
          <p:spPr>
            <a:xfrm flipH="1">
              <a:off x="3660973" y="2699796"/>
              <a:ext cx="138975" cy="137956"/>
            </a:xfrm>
            <a:custGeom>
              <a:avLst/>
              <a:gdLst/>
              <a:ahLst/>
              <a:cxnLst/>
              <a:rect l="l" t="t" r="r" b="b"/>
              <a:pathLst>
                <a:path w="9683" h="9612" extrusionOk="0">
                  <a:moveTo>
                    <a:pt x="7676" y="0"/>
                  </a:moveTo>
                  <a:cubicBezTo>
                    <a:pt x="6866" y="106"/>
                    <a:pt x="6021" y="141"/>
                    <a:pt x="5211" y="141"/>
                  </a:cubicBezTo>
                  <a:cubicBezTo>
                    <a:pt x="5160" y="139"/>
                    <a:pt x="5110" y="138"/>
                    <a:pt x="5059" y="138"/>
                  </a:cubicBezTo>
                  <a:cubicBezTo>
                    <a:pt x="4300" y="138"/>
                    <a:pt x="3550" y="383"/>
                    <a:pt x="2923" y="845"/>
                  </a:cubicBezTo>
                  <a:cubicBezTo>
                    <a:pt x="2359" y="1374"/>
                    <a:pt x="1937" y="2078"/>
                    <a:pt x="1761" y="2817"/>
                  </a:cubicBezTo>
                  <a:cubicBezTo>
                    <a:pt x="951" y="5035"/>
                    <a:pt x="388" y="7288"/>
                    <a:pt x="1" y="9612"/>
                  </a:cubicBezTo>
                  <a:lnTo>
                    <a:pt x="5704" y="9049"/>
                  </a:lnTo>
                  <a:cubicBezTo>
                    <a:pt x="5598" y="6971"/>
                    <a:pt x="5282" y="4929"/>
                    <a:pt x="4824" y="2887"/>
                  </a:cubicBezTo>
                  <a:cubicBezTo>
                    <a:pt x="6338" y="2113"/>
                    <a:pt x="7992" y="1620"/>
                    <a:pt x="9682" y="1444"/>
                  </a:cubicBezTo>
                  <a:lnTo>
                    <a:pt x="76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8"/>
            <p:cNvSpPr/>
            <p:nvPr/>
          </p:nvSpPr>
          <p:spPr>
            <a:xfrm flipH="1">
              <a:off x="3504303" y="2706873"/>
              <a:ext cx="103094" cy="112581"/>
            </a:xfrm>
            <a:custGeom>
              <a:avLst/>
              <a:gdLst/>
              <a:ahLst/>
              <a:cxnLst/>
              <a:rect l="l" t="t" r="r" b="b"/>
              <a:pathLst>
                <a:path w="7183" h="7844" extrusionOk="0">
                  <a:moveTo>
                    <a:pt x="0" y="0"/>
                  </a:moveTo>
                  <a:lnTo>
                    <a:pt x="0" y="0"/>
                  </a:lnTo>
                  <a:cubicBezTo>
                    <a:pt x="317" y="1127"/>
                    <a:pt x="2183" y="1057"/>
                    <a:pt x="2606" y="2148"/>
                  </a:cubicBezTo>
                  <a:cubicBezTo>
                    <a:pt x="2711" y="2500"/>
                    <a:pt x="2711" y="2852"/>
                    <a:pt x="2641" y="3204"/>
                  </a:cubicBezTo>
                  <a:cubicBezTo>
                    <a:pt x="2430" y="4753"/>
                    <a:pt x="2148" y="6302"/>
                    <a:pt x="1796" y="7816"/>
                  </a:cubicBezTo>
                  <a:cubicBezTo>
                    <a:pt x="2277" y="7835"/>
                    <a:pt x="2758" y="7844"/>
                    <a:pt x="3239" y="7844"/>
                  </a:cubicBezTo>
                  <a:cubicBezTo>
                    <a:pt x="4554" y="7844"/>
                    <a:pt x="5868" y="7779"/>
                    <a:pt x="7182" y="7675"/>
                  </a:cubicBezTo>
                  <a:lnTo>
                    <a:pt x="5070" y="1937"/>
                  </a:lnTo>
                  <a:cubicBezTo>
                    <a:pt x="4929" y="1444"/>
                    <a:pt x="4648" y="986"/>
                    <a:pt x="4295" y="634"/>
                  </a:cubicBezTo>
                  <a:cubicBezTo>
                    <a:pt x="3799" y="254"/>
                    <a:pt x="3205" y="44"/>
                    <a:pt x="2594" y="44"/>
                  </a:cubicBezTo>
                  <a:cubicBezTo>
                    <a:pt x="2469" y="44"/>
                    <a:pt x="2344" y="53"/>
                    <a:pt x="2218" y="71"/>
                  </a:cubicBezTo>
                  <a:cubicBezTo>
                    <a:pt x="1927" y="112"/>
                    <a:pt x="1635" y="132"/>
                    <a:pt x="1343" y="132"/>
                  </a:cubicBezTo>
                  <a:cubicBezTo>
                    <a:pt x="896" y="132"/>
                    <a:pt x="448" y="8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8"/>
            <p:cNvSpPr/>
            <p:nvPr/>
          </p:nvSpPr>
          <p:spPr>
            <a:xfrm flipH="1">
              <a:off x="3600324" y="2514578"/>
              <a:ext cx="126345" cy="106539"/>
            </a:xfrm>
            <a:custGeom>
              <a:avLst/>
              <a:gdLst/>
              <a:ahLst/>
              <a:cxnLst/>
              <a:rect l="l" t="t" r="r" b="b"/>
              <a:pathLst>
                <a:path w="8803" h="7423" extrusionOk="0">
                  <a:moveTo>
                    <a:pt x="3953" y="1"/>
                  </a:moveTo>
                  <a:cubicBezTo>
                    <a:pt x="3414" y="1"/>
                    <a:pt x="2873" y="99"/>
                    <a:pt x="2359" y="299"/>
                  </a:cubicBezTo>
                  <a:cubicBezTo>
                    <a:pt x="881" y="933"/>
                    <a:pt x="1" y="2447"/>
                    <a:pt x="177" y="3996"/>
                  </a:cubicBezTo>
                  <a:cubicBezTo>
                    <a:pt x="1831" y="4912"/>
                    <a:pt x="3451" y="5933"/>
                    <a:pt x="5035" y="7024"/>
                  </a:cubicBezTo>
                  <a:cubicBezTo>
                    <a:pt x="5395" y="7289"/>
                    <a:pt x="5827" y="7422"/>
                    <a:pt x="6264" y="7422"/>
                  </a:cubicBezTo>
                  <a:cubicBezTo>
                    <a:pt x="6639" y="7422"/>
                    <a:pt x="7017" y="7325"/>
                    <a:pt x="7359" y="7130"/>
                  </a:cubicBezTo>
                  <a:cubicBezTo>
                    <a:pt x="7922" y="6813"/>
                    <a:pt x="8450" y="6496"/>
                    <a:pt x="8661" y="5933"/>
                  </a:cubicBezTo>
                  <a:cubicBezTo>
                    <a:pt x="8767" y="5580"/>
                    <a:pt x="8802" y="5264"/>
                    <a:pt x="8767" y="4912"/>
                  </a:cubicBezTo>
                  <a:cubicBezTo>
                    <a:pt x="8661" y="3362"/>
                    <a:pt x="7922" y="1919"/>
                    <a:pt x="6690" y="933"/>
                  </a:cubicBezTo>
                  <a:cubicBezTo>
                    <a:pt x="5896" y="321"/>
                    <a:pt x="4928" y="1"/>
                    <a:pt x="39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8"/>
            <p:cNvSpPr/>
            <p:nvPr/>
          </p:nvSpPr>
          <p:spPr>
            <a:xfrm flipH="1">
              <a:off x="3655404" y="2566370"/>
              <a:ext cx="37403" cy="32867"/>
            </a:xfrm>
            <a:custGeom>
              <a:avLst/>
              <a:gdLst/>
              <a:ahLst/>
              <a:cxnLst/>
              <a:rect l="l" t="t" r="r" b="b"/>
              <a:pathLst>
                <a:path w="2606" h="2290" extrusionOk="0">
                  <a:moveTo>
                    <a:pt x="0" y="1"/>
                  </a:moveTo>
                  <a:lnTo>
                    <a:pt x="0" y="1"/>
                  </a:lnTo>
                  <a:cubicBezTo>
                    <a:pt x="740" y="881"/>
                    <a:pt x="1620" y="1656"/>
                    <a:pt x="2606" y="2289"/>
                  </a:cubicBezTo>
                  <a:cubicBezTo>
                    <a:pt x="2535" y="1233"/>
                    <a:pt x="951" y="38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8"/>
            <p:cNvSpPr/>
            <p:nvPr/>
          </p:nvSpPr>
          <p:spPr>
            <a:xfrm flipH="1">
              <a:off x="3605360" y="2557283"/>
              <a:ext cx="11640" cy="32351"/>
            </a:xfrm>
            <a:custGeom>
              <a:avLst/>
              <a:gdLst/>
              <a:ahLst/>
              <a:cxnLst/>
              <a:rect l="l" t="t" r="r" b="b"/>
              <a:pathLst>
                <a:path w="811" h="2254" extrusionOk="0">
                  <a:moveTo>
                    <a:pt x="247" y="0"/>
                  </a:moveTo>
                  <a:lnTo>
                    <a:pt x="247" y="0"/>
                  </a:lnTo>
                  <a:cubicBezTo>
                    <a:pt x="36" y="740"/>
                    <a:pt x="0" y="1514"/>
                    <a:pt x="141" y="2253"/>
                  </a:cubicBezTo>
                  <a:cubicBezTo>
                    <a:pt x="775" y="1655"/>
                    <a:pt x="810" y="669"/>
                    <a:pt x="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8"/>
            <p:cNvSpPr/>
            <p:nvPr/>
          </p:nvSpPr>
          <p:spPr>
            <a:xfrm flipH="1">
              <a:off x="3753960" y="2529995"/>
              <a:ext cx="124824" cy="129689"/>
            </a:xfrm>
            <a:custGeom>
              <a:avLst/>
              <a:gdLst/>
              <a:ahLst/>
              <a:cxnLst/>
              <a:rect l="l" t="t" r="r" b="b"/>
              <a:pathLst>
                <a:path w="8697" h="9036" extrusionOk="0">
                  <a:moveTo>
                    <a:pt x="7957" y="0"/>
                  </a:moveTo>
                  <a:lnTo>
                    <a:pt x="6232" y="2429"/>
                  </a:lnTo>
                  <a:lnTo>
                    <a:pt x="6197" y="2394"/>
                  </a:lnTo>
                  <a:cubicBezTo>
                    <a:pt x="5721" y="2109"/>
                    <a:pt x="5161" y="1966"/>
                    <a:pt x="4617" y="1966"/>
                  </a:cubicBezTo>
                  <a:cubicBezTo>
                    <a:pt x="4556" y="1966"/>
                    <a:pt x="4496" y="1968"/>
                    <a:pt x="4436" y="1972"/>
                  </a:cubicBezTo>
                  <a:cubicBezTo>
                    <a:pt x="3767" y="2042"/>
                    <a:pt x="3169" y="2324"/>
                    <a:pt x="2711" y="2746"/>
                  </a:cubicBezTo>
                  <a:lnTo>
                    <a:pt x="176" y="563"/>
                  </a:lnTo>
                  <a:lnTo>
                    <a:pt x="0" y="704"/>
                  </a:lnTo>
                  <a:lnTo>
                    <a:pt x="1902" y="3732"/>
                  </a:lnTo>
                  <a:cubicBezTo>
                    <a:pt x="1338" y="4577"/>
                    <a:pt x="1127" y="5598"/>
                    <a:pt x="1373" y="6619"/>
                  </a:cubicBezTo>
                  <a:cubicBezTo>
                    <a:pt x="1690" y="7745"/>
                    <a:pt x="2606" y="8626"/>
                    <a:pt x="3767" y="8943"/>
                  </a:cubicBezTo>
                  <a:cubicBezTo>
                    <a:pt x="4052" y="9005"/>
                    <a:pt x="4343" y="9035"/>
                    <a:pt x="4634" y="9035"/>
                  </a:cubicBezTo>
                  <a:cubicBezTo>
                    <a:pt x="5498" y="9035"/>
                    <a:pt x="6366" y="8765"/>
                    <a:pt x="7077" y="8238"/>
                  </a:cubicBezTo>
                  <a:cubicBezTo>
                    <a:pt x="7746" y="7781"/>
                    <a:pt x="8239" y="7077"/>
                    <a:pt x="8485" y="6302"/>
                  </a:cubicBezTo>
                  <a:cubicBezTo>
                    <a:pt x="8696" y="5492"/>
                    <a:pt x="8556" y="4612"/>
                    <a:pt x="8098" y="3908"/>
                  </a:cubicBezTo>
                  <a:cubicBezTo>
                    <a:pt x="7887" y="3662"/>
                    <a:pt x="7605" y="3415"/>
                    <a:pt x="7323" y="3274"/>
                  </a:cubicBezTo>
                  <a:lnTo>
                    <a:pt x="7253" y="3239"/>
                  </a:lnTo>
                  <a:cubicBezTo>
                    <a:pt x="7570" y="2253"/>
                    <a:pt x="7887" y="1267"/>
                    <a:pt x="8309" y="282"/>
                  </a:cubicBezTo>
                  <a:lnTo>
                    <a:pt x="7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8"/>
            <p:cNvSpPr/>
            <p:nvPr/>
          </p:nvSpPr>
          <p:spPr>
            <a:xfrm flipH="1">
              <a:off x="3767602" y="2589782"/>
              <a:ext cx="62563" cy="54023"/>
            </a:xfrm>
            <a:custGeom>
              <a:avLst/>
              <a:gdLst/>
              <a:ahLst/>
              <a:cxnLst/>
              <a:rect l="l" t="t" r="r" b="b"/>
              <a:pathLst>
                <a:path w="4359" h="3764" extrusionOk="0">
                  <a:moveTo>
                    <a:pt x="2237" y="0"/>
                  </a:moveTo>
                  <a:cubicBezTo>
                    <a:pt x="1074" y="0"/>
                    <a:pt x="0" y="1170"/>
                    <a:pt x="486" y="2524"/>
                  </a:cubicBezTo>
                  <a:cubicBezTo>
                    <a:pt x="816" y="3283"/>
                    <a:pt x="1516" y="3763"/>
                    <a:pt x="2327" y="3763"/>
                  </a:cubicBezTo>
                  <a:cubicBezTo>
                    <a:pt x="2382" y="3763"/>
                    <a:pt x="2437" y="3761"/>
                    <a:pt x="2493" y="3757"/>
                  </a:cubicBezTo>
                  <a:cubicBezTo>
                    <a:pt x="3338" y="3651"/>
                    <a:pt x="4042" y="2982"/>
                    <a:pt x="4183" y="2137"/>
                  </a:cubicBezTo>
                  <a:cubicBezTo>
                    <a:pt x="4359" y="1327"/>
                    <a:pt x="4148" y="1116"/>
                    <a:pt x="3514" y="553"/>
                  </a:cubicBezTo>
                  <a:cubicBezTo>
                    <a:pt x="3128" y="167"/>
                    <a:pt x="2676" y="0"/>
                    <a:pt x="2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8"/>
            <p:cNvSpPr/>
            <p:nvPr/>
          </p:nvSpPr>
          <p:spPr>
            <a:xfrm flipH="1">
              <a:off x="3681173" y="2609836"/>
              <a:ext cx="59649" cy="53578"/>
            </a:xfrm>
            <a:custGeom>
              <a:avLst/>
              <a:gdLst/>
              <a:ahLst/>
              <a:cxnLst/>
              <a:rect l="l" t="t" r="r" b="b"/>
              <a:pathLst>
                <a:path w="4156" h="3733" extrusionOk="0">
                  <a:moveTo>
                    <a:pt x="1057" y="1"/>
                  </a:moveTo>
                  <a:cubicBezTo>
                    <a:pt x="599" y="1"/>
                    <a:pt x="212" y="318"/>
                    <a:pt x="106" y="740"/>
                  </a:cubicBezTo>
                  <a:cubicBezTo>
                    <a:pt x="1" y="1163"/>
                    <a:pt x="106" y="1620"/>
                    <a:pt x="388" y="1937"/>
                  </a:cubicBezTo>
                  <a:cubicBezTo>
                    <a:pt x="670" y="2289"/>
                    <a:pt x="987" y="2571"/>
                    <a:pt x="1374" y="2747"/>
                  </a:cubicBezTo>
                  <a:cubicBezTo>
                    <a:pt x="2148" y="3169"/>
                    <a:pt x="2958" y="3486"/>
                    <a:pt x="3803" y="3733"/>
                  </a:cubicBezTo>
                  <a:cubicBezTo>
                    <a:pt x="4049" y="3592"/>
                    <a:pt x="4155" y="3345"/>
                    <a:pt x="4085" y="3099"/>
                  </a:cubicBezTo>
                  <a:cubicBezTo>
                    <a:pt x="4049" y="2852"/>
                    <a:pt x="3944" y="2606"/>
                    <a:pt x="3768" y="2430"/>
                  </a:cubicBezTo>
                  <a:cubicBezTo>
                    <a:pt x="3275" y="1831"/>
                    <a:pt x="2676" y="1374"/>
                    <a:pt x="2148" y="810"/>
                  </a:cubicBezTo>
                  <a:cubicBezTo>
                    <a:pt x="1831" y="458"/>
                    <a:pt x="1515" y="36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8"/>
            <p:cNvSpPr/>
            <p:nvPr/>
          </p:nvSpPr>
          <p:spPr>
            <a:xfrm flipH="1">
              <a:off x="3562915" y="2602759"/>
              <a:ext cx="17194" cy="42024"/>
            </a:xfrm>
            <a:custGeom>
              <a:avLst/>
              <a:gdLst/>
              <a:ahLst/>
              <a:cxnLst/>
              <a:rect l="l" t="t" r="r" b="b"/>
              <a:pathLst>
                <a:path w="1198" h="2928" extrusionOk="0">
                  <a:moveTo>
                    <a:pt x="599" y="1"/>
                  </a:moveTo>
                  <a:cubicBezTo>
                    <a:pt x="423" y="775"/>
                    <a:pt x="247" y="1550"/>
                    <a:pt x="71" y="2324"/>
                  </a:cubicBezTo>
                  <a:cubicBezTo>
                    <a:pt x="0" y="2500"/>
                    <a:pt x="36" y="2676"/>
                    <a:pt x="106" y="2817"/>
                  </a:cubicBezTo>
                  <a:cubicBezTo>
                    <a:pt x="182" y="2893"/>
                    <a:pt x="277" y="2928"/>
                    <a:pt x="371" y="2928"/>
                  </a:cubicBezTo>
                  <a:cubicBezTo>
                    <a:pt x="453" y="2928"/>
                    <a:pt x="534" y="2902"/>
                    <a:pt x="599" y="2853"/>
                  </a:cubicBezTo>
                  <a:cubicBezTo>
                    <a:pt x="740" y="2747"/>
                    <a:pt x="845" y="2606"/>
                    <a:pt x="916" y="2430"/>
                  </a:cubicBezTo>
                  <a:cubicBezTo>
                    <a:pt x="1162" y="1832"/>
                    <a:pt x="1197" y="1198"/>
                    <a:pt x="1092" y="599"/>
                  </a:cubicBezTo>
                  <a:cubicBezTo>
                    <a:pt x="1092" y="458"/>
                    <a:pt x="1021" y="318"/>
                    <a:pt x="951" y="212"/>
                  </a:cubicBezTo>
                  <a:cubicBezTo>
                    <a:pt x="881" y="71"/>
                    <a:pt x="740" y="1"/>
                    <a:pt x="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8"/>
            <p:cNvSpPr/>
            <p:nvPr/>
          </p:nvSpPr>
          <p:spPr>
            <a:xfrm flipH="1">
              <a:off x="3565442" y="2695246"/>
              <a:ext cx="24270" cy="32351"/>
            </a:xfrm>
            <a:custGeom>
              <a:avLst/>
              <a:gdLst/>
              <a:ahLst/>
              <a:cxnLst/>
              <a:rect l="l" t="t" r="r" b="b"/>
              <a:pathLst>
                <a:path w="1691" h="2254" extrusionOk="0">
                  <a:moveTo>
                    <a:pt x="1303" y="1"/>
                  </a:moveTo>
                  <a:lnTo>
                    <a:pt x="0" y="2007"/>
                  </a:lnTo>
                  <a:lnTo>
                    <a:pt x="353" y="2254"/>
                  </a:lnTo>
                  <a:lnTo>
                    <a:pt x="1690" y="247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8"/>
            <p:cNvSpPr/>
            <p:nvPr/>
          </p:nvSpPr>
          <p:spPr>
            <a:xfrm flipH="1">
              <a:off x="3674107" y="2691715"/>
              <a:ext cx="34374" cy="41450"/>
            </a:xfrm>
            <a:custGeom>
              <a:avLst/>
              <a:gdLst/>
              <a:ahLst/>
              <a:cxnLst/>
              <a:rect l="l" t="t" r="r" b="b"/>
              <a:pathLst>
                <a:path w="2395" h="2888" extrusionOk="0">
                  <a:moveTo>
                    <a:pt x="1" y="0"/>
                  </a:moveTo>
                  <a:lnTo>
                    <a:pt x="1" y="423"/>
                  </a:lnTo>
                  <a:cubicBezTo>
                    <a:pt x="1128" y="458"/>
                    <a:pt x="1867" y="1655"/>
                    <a:pt x="1409" y="2676"/>
                  </a:cubicBezTo>
                  <a:lnTo>
                    <a:pt x="1796" y="2887"/>
                  </a:lnTo>
                  <a:cubicBezTo>
                    <a:pt x="2395" y="1549"/>
                    <a:pt x="1444" y="3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8"/>
            <p:cNvSpPr/>
            <p:nvPr/>
          </p:nvSpPr>
          <p:spPr>
            <a:xfrm flipH="1">
              <a:off x="3728685" y="2710405"/>
              <a:ext cx="44478" cy="43474"/>
            </a:xfrm>
            <a:custGeom>
              <a:avLst/>
              <a:gdLst/>
              <a:ahLst/>
              <a:cxnLst/>
              <a:rect l="l" t="t" r="r" b="b"/>
              <a:pathLst>
                <a:path w="3099" h="3029" extrusionOk="0">
                  <a:moveTo>
                    <a:pt x="1550" y="1"/>
                  </a:moveTo>
                  <a:lnTo>
                    <a:pt x="1479" y="458"/>
                  </a:lnTo>
                  <a:cubicBezTo>
                    <a:pt x="1831" y="529"/>
                    <a:pt x="2113" y="775"/>
                    <a:pt x="2219" y="1092"/>
                  </a:cubicBezTo>
                  <a:cubicBezTo>
                    <a:pt x="2324" y="1444"/>
                    <a:pt x="2289" y="1796"/>
                    <a:pt x="2078" y="2078"/>
                  </a:cubicBezTo>
                  <a:cubicBezTo>
                    <a:pt x="1831" y="2324"/>
                    <a:pt x="1514" y="2500"/>
                    <a:pt x="1198" y="2571"/>
                  </a:cubicBezTo>
                  <a:cubicBezTo>
                    <a:pt x="1004" y="2588"/>
                    <a:pt x="810" y="2597"/>
                    <a:pt x="617" y="2597"/>
                  </a:cubicBezTo>
                  <a:cubicBezTo>
                    <a:pt x="423" y="2597"/>
                    <a:pt x="229" y="2588"/>
                    <a:pt x="36" y="2571"/>
                  </a:cubicBezTo>
                  <a:lnTo>
                    <a:pt x="1" y="2993"/>
                  </a:lnTo>
                  <a:cubicBezTo>
                    <a:pt x="212" y="3029"/>
                    <a:pt x="423" y="3029"/>
                    <a:pt x="669" y="3029"/>
                  </a:cubicBezTo>
                  <a:cubicBezTo>
                    <a:pt x="845" y="3029"/>
                    <a:pt x="1057" y="3029"/>
                    <a:pt x="1268" y="2993"/>
                  </a:cubicBezTo>
                  <a:cubicBezTo>
                    <a:pt x="1690" y="2923"/>
                    <a:pt x="2113" y="2677"/>
                    <a:pt x="2430" y="2360"/>
                  </a:cubicBezTo>
                  <a:cubicBezTo>
                    <a:pt x="3099" y="1479"/>
                    <a:pt x="2606" y="212"/>
                    <a:pt x="1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8"/>
            <p:cNvSpPr/>
            <p:nvPr/>
          </p:nvSpPr>
          <p:spPr>
            <a:xfrm flipH="1">
              <a:off x="3528552" y="2715974"/>
              <a:ext cx="31346" cy="34503"/>
            </a:xfrm>
            <a:custGeom>
              <a:avLst/>
              <a:gdLst/>
              <a:ahLst/>
              <a:cxnLst/>
              <a:rect l="l" t="t" r="r" b="b"/>
              <a:pathLst>
                <a:path w="2184" h="2404" extrusionOk="0">
                  <a:moveTo>
                    <a:pt x="951" y="0"/>
                  </a:moveTo>
                  <a:cubicBezTo>
                    <a:pt x="705" y="35"/>
                    <a:pt x="458" y="141"/>
                    <a:pt x="282" y="317"/>
                  </a:cubicBezTo>
                  <a:cubicBezTo>
                    <a:pt x="106" y="528"/>
                    <a:pt x="1" y="810"/>
                    <a:pt x="1" y="1091"/>
                  </a:cubicBezTo>
                  <a:cubicBezTo>
                    <a:pt x="36" y="1584"/>
                    <a:pt x="388" y="2042"/>
                    <a:pt x="846" y="2218"/>
                  </a:cubicBezTo>
                  <a:cubicBezTo>
                    <a:pt x="1079" y="2335"/>
                    <a:pt x="1312" y="2403"/>
                    <a:pt x="1566" y="2403"/>
                  </a:cubicBezTo>
                  <a:cubicBezTo>
                    <a:pt x="1618" y="2403"/>
                    <a:pt x="1671" y="2400"/>
                    <a:pt x="1726" y="2394"/>
                  </a:cubicBezTo>
                  <a:cubicBezTo>
                    <a:pt x="1867" y="2394"/>
                    <a:pt x="2007" y="2394"/>
                    <a:pt x="2183" y="2359"/>
                  </a:cubicBezTo>
                  <a:lnTo>
                    <a:pt x="2113" y="1901"/>
                  </a:lnTo>
                  <a:cubicBezTo>
                    <a:pt x="1960" y="1943"/>
                    <a:pt x="1813" y="1963"/>
                    <a:pt x="1669" y="1963"/>
                  </a:cubicBezTo>
                  <a:cubicBezTo>
                    <a:pt x="1448" y="1963"/>
                    <a:pt x="1235" y="1916"/>
                    <a:pt x="1022" y="1831"/>
                  </a:cubicBezTo>
                  <a:cubicBezTo>
                    <a:pt x="705" y="1690"/>
                    <a:pt x="494" y="1408"/>
                    <a:pt x="423" y="1056"/>
                  </a:cubicBezTo>
                  <a:cubicBezTo>
                    <a:pt x="423" y="880"/>
                    <a:pt x="494" y="739"/>
                    <a:pt x="599" y="599"/>
                  </a:cubicBezTo>
                  <a:cubicBezTo>
                    <a:pt x="705" y="528"/>
                    <a:pt x="810" y="458"/>
                    <a:pt x="951" y="458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8"/>
            <p:cNvSpPr/>
            <p:nvPr/>
          </p:nvSpPr>
          <p:spPr>
            <a:xfrm flipH="1">
              <a:off x="3478540" y="2815395"/>
              <a:ext cx="129359" cy="32996"/>
            </a:xfrm>
            <a:custGeom>
              <a:avLst/>
              <a:gdLst/>
              <a:ahLst/>
              <a:cxnLst/>
              <a:rect l="l" t="t" r="r" b="b"/>
              <a:pathLst>
                <a:path w="9013" h="2299" extrusionOk="0">
                  <a:moveTo>
                    <a:pt x="5957" y="1"/>
                  </a:moveTo>
                  <a:cubicBezTo>
                    <a:pt x="5873" y="1"/>
                    <a:pt x="5788" y="4"/>
                    <a:pt x="5704" y="10"/>
                  </a:cubicBezTo>
                  <a:cubicBezTo>
                    <a:pt x="4929" y="45"/>
                    <a:pt x="4119" y="45"/>
                    <a:pt x="3345" y="115"/>
                  </a:cubicBezTo>
                  <a:cubicBezTo>
                    <a:pt x="2852" y="151"/>
                    <a:pt x="2394" y="221"/>
                    <a:pt x="1972" y="362"/>
                  </a:cubicBezTo>
                  <a:cubicBezTo>
                    <a:pt x="1091" y="714"/>
                    <a:pt x="528" y="1524"/>
                    <a:pt x="0" y="2298"/>
                  </a:cubicBezTo>
                  <a:lnTo>
                    <a:pt x="9013" y="2298"/>
                  </a:lnTo>
                  <a:cubicBezTo>
                    <a:pt x="8450" y="1524"/>
                    <a:pt x="8027" y="573"/>
                    <a:pt x="7147" y="186"/>
                  </a:cubicBezTo>
                  <a:cubicBezTo>
                    <a:pt x="6768" y="69"/>
                    <a:pt x="6365" y="1"/>
                    <a:pt x="5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8"/>
            <p:cNvSpPr/>
            <p:nvPr/>
          </p:nvSpPr>
          <p:spPr>
            <a:xfrm flipH="1">
              <a:off x="3691303" y="2815395"/>
              <a:ext cx="129359" cy="32996"/>
            </a:xfrm>
            <a:custGeom>
              <a:avLst/>
              <a:gdLst/>
              <a:ahLst/>
              <a:cxnLst/>
              <a:rect l="l" t="t" r="r" b="b"/>
              <a:pathLst>
                <a:path w="9013" h="2299" extrusionOk="0">
                  <a:moveTo>
                    <a:pt x="5957" y="1"/>
                  </a:moveTo>
                  <a:cubicBezTo>
                    <a:pt x="5873" y="1"/>
                    <a:pt x="5788" y="4"/>
                    <a:pt x="5704" y="10"/>
                  </a:cubicBezTo>
                  <a:cubicBezTo>
                    <a:pt x="4929" y="45"/>
                    <a:pt x="4119" y="45"/>
                    <a:pt x="3345" y="115"/>
                  </a:cubicBezTo>
                  <a:cubicBezTo>
                    <a:pt x="2887" y="151"/>
                    <a:pt x="2429" y="221"/>
                    <a:pt x="1972" y="362"/>
                  </a:cubicBezTo>
                  <a:cubicBezTo>
                    <a:pt x="1092" y="714"/>
                    <a:pt x="528" y="1524"/>
                    <a:pt x="0" y="2298"/>
                  </a:cubicBezTo>
                  <a:lnTo>
                    <a:pt x="9013" y="2298"/>
                  </a:lnTo>
                  <a:cubicBezTo>
                    <a:pt x="8450" y="1524"/>
                    <a:pt x="8027" y="573"/>
                    <a:pt x="7182" y="186"/>
                  </a:cubicBezTo>
                  <a:cubicBezTo>
                    <a:pt x="6774" y="69"/>
                    <a:pt x="6366" y="1"/>
                    <a:pt x="5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8"/>
            <p:cNvSpPr/>
            <p:nvPr/>
          </p:nvSpPr>
          <p:spPr>
            <a:xfrm flipH="1">
              <a:off x="3566986" y="3000499"/>
              <a:ext cx="178387" cy="297125"/>
            </a:xfrm>
            <a:custGeom>
              <a:avLst/>
              <a:gdLst/>
              <a:ahLst/>
              <a:cxnLst/>
              <a:rect l="l" t="t" r="r" b="b"/>
              <a:pathLst>
                <a:path w="12429" h="20702" extrusionOk="0">
                  <a:moveTo>
                    <a:pt x="6901" y="0"/>
                  </a:moveTo>
                  <a:lnTo>
                    <a:pt x="775" y="529"/>
                  </a:lnTo>
                  <a:cubicBezTo>
                    <a:pt x="1" y="3838"/>
                    <a:pt x="71" y="7253"/>
                    <a:pt x="283" y="10598"/>
                  </a:cubicBezTo>
                  <a:cubicBezTo>
                    <a:pt x="494" y="13942"/>
                    <a:pt x="881" y="17322"/>
                    <a:pt x="740" y="20702"/>
                  </a:cubicBezTo>
                  <a:cubicBezTo>
                    <a:pt x="3304" y="20352"/>
                    <a:pt x="5882" y="20173"/>
                    <a:pt x="8466" y="20173"/>
                  </a:cubicBezTo>
                  <a:cubicBezTo>
                    <a:pt x="9786" y="20173"/>
                    <a:pt x="11108" y="20219"/>
                    <a:pt x="12429" y="20315"/>
                  </a:cubicBezTo>
                  <a:cubicBezTo>
                    <a:pt x="11865" y="16724"/>
                    <a:pt x="11302" y="13097"/>
                    <a:pt x="10739" y="9506"/>
                  </a:cubicBezTo>
                  <a:cubicBezTo>
                    <a:pt x="10422" y="7464"/>
                    <a:pt x="10105" y="5387"/>
                    <a:pt x="9647" y="3345"/>
                  </a:cubicBezTo>
                  <a:cubicBezTo>
                    <a:pt x="9507" y="2571"/>
                    <a:pt x="9225" y="1866"/>
                    <a:pt x="8803" y="1197"/>
                  </a:cubicBezTo>
                  <a:cubicBezTo>
                    <a:pt x="8415" y="493"/>
                    <a:pt x="7676" y="71"/>
                    <a:pt x="69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8"/>
            <p:cNvSpPr/>
            <p:nvPr/>
          </p:nvSpPr>
          <p:spPr>
            <a:xfrm flipH="1">
              <a:off x="3708477" y="2988369"/>
              <a:ext cx="69236" cy="114476"/>
            </a:xfrm>
            <a:custGeom>
              <a:avLst/>
              <a:gdLst/>
              <a:ahLst/>
              <a:cxnLst/>
              <a:rect l="l" t="t" r="r" b="b"/>
              <a:pathLst>
                <a:path w="4824" h="7976" extrusionOk="0">
                  <a:moveTo>
                    <a:pt x="3028" y="0"/>
                  </a:moveTo>
                  <a:cubicBezTo>
                    <a:pt x="2359" y="71"/>
                    <a:pt x="1761" y="493"/>
                    <a:pt x="1444" y="1127"/>
                  </a:cubicBezTo>
                  <a:cubicBezTo>
                    <a:pt x="1198" y="1726"/>
                    <a:pt x="1127" y="2430"/>
                    <a:pt x="1303" y="3063"/>
                  </a:cubicBezTo>
                  <a:cubicBezTo>
                    <a:pt x="810" y="3662"/>
                    <a:pt x="564" y="4401"/>
                    <a:pt x="634" y="5176"/>
                  </a:cubicBezTo>
                  <a:cubicBezTo>
                    <a:pt x="247" y="5598"/>
                    <a:pt x="1" y="6197"/>
                    <a:pt x="36" y="6795"/>
                  </a:cubicBezTo>
                  <a:cubicBezTo>
                    <a:pt x="36" y="7147"/>
                    <a:pt x="141" y="7429"/>
                    <a:pt x="353" y="7676"/>
                  </a:cubicBezTo>
                  <a:cubicBezTo>
                    <a:pt x="593" y="7879"/>
                    <a:pt x="872" y="7975"/>
                    <a:pt x="1149" y="7975"/>
                  </a:cubicBezTo>
                  <a:cubicBezTo>
                    <a:pt x="1400" y="7975"/>
                    <a:pt x="1649" y="7896"/>
                    <a:pt x="1867" y="7746"/>
                  </a:cubicBezTo>
                  <a:cubicBezTo>
                    <a:pt x="2324" y="7429"/>
                    <a:pt x="2641" y="6971"/>
                    <a:pt x="2817" y="6478"/>
                  </a:cubicBezTo>
                  <a:cubicBezTo>
                    <a:pt x="2958" y="5950"/>
                    <a:pt x="3134" y="5457"/>
                    <a:pt x="3345" y="4965"/>
                  </a:cubicBezTo>
                  <a:cubicBezTo>
                    <a:pt x="3662" y="4331"/>
                    <a:pt x="4190" y="3838"/>
                    <a:pt x="4472" y="3204"/>
                  </a:cubicBezTo>
                  <a:cubicBezTo>
                    <a:pt x="4754" y="2606"/>
                    <a:pt x="4824" y="1937"/>
                    <a:pt x="4683" y="1338"/>
                  </a:cubicBezTo>
                  <a:cubicBezTo>
                    <a:pt x="4613" y="986"/>
                    <a:pt x="4472" y="705"/>
                    <a:pt x="4261" y="458"/>
                  </a:cubicBezTo>
                  <a:cubicBezTo>
                    <a:pt x="4049" y="176"/>
                    <a:pt x="3733" y="36"/>
                    <a:pt x="3380" y="36"/>
                  </a:cubicBezTo>
                  <a:lnTo>
                    <a:pt x="3028" y="0"/>
                  </a:lnTo>
                  <a:close/>
                </a:path>
              </a:pathLst>
            </a:custGeom>
            <a:solidFill>
              <a:srgbClr val="7FC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8"/>
            <p:cNvSpPr/>
            <p:nvPr/>
          </p:nvSpPr>
          <p:spPr>
            <a:xfrm flipH="1">
              <a:off x="3612972" y="2979440"/>
              <a:ext cx="140985" cy="135272"/>
            </a:xfrm>
            <a:custGeom>
              <a:avLst/>
              <a:gdLst/>
              <a:ahLst/>
              <a:cxnLst/>
              <a:rect l="l" t="t" r="r" b="b"/>
              <a:pathLst>
                <a:path w="9823" h="9425" extrusionOk="0">
                  <a:moveTo>
                    <a:pt x="5025" y="0"/>
                  </a:moveTo>
                  <a:cubicBezTo>
                    <a:pt x="4229" y="0"/>
                    <a:pt x="3479" y="109"/>
                    <a:pt x="2641" y="235"/>
                  </a:cubicBezTo>
                  <a:cubicBezTo>
                    <a:pt x="1972" y="306"/>
                    <a:pt x="1373" y="517"/>
                    <a:pt x="810" y="834"/>
                  </a:cubicBezTo>
                  <a:cubicBezTo>
                    <a:pt x="352" y="1186"/>
                    <a:pt x="106" y="1714"/>
                    <a:pt x="106" y="2312"/>
                  </a:cubicBezTo>
                  <a:cubicBezTo>
                    <a:pt x="0" y="4002"/>
                    <a:pt x="1444" y="5375"/>
                    <a:pt x="1796" y="7030"/>
                  </a:cubicBezTo>
                  <a:cubicBezTo>
                    <a:pt x="1972" y="7875"/>
                    <a:pt x="2148" y="8650"/>
                    <a:pt x="2218" y="9424"/>
                  </a:cubicBezTo>
                  <a:lnTo>
                    <a:pt x="7922" y="9424"/>
                  </a:lnTo>
                  <a:cubicBezTo>
                    <a:pt x="8203" y="8298"/>
                    <a:pt x="8591" y="7206"/>
                    <a:pt x="9119" y="6185"/>
                  </a:cubicBezTo>
                  <a:cubicBezTo>
                    <a:pt x="9823" y="4495"/>
                    <a:pt x="9506" y="2911"/>
                    <a:pt x="9436" y="1080"/>
                  </a:cubicBezTo>
                  <a:cubicBezTo>
                    <a:pt x="7546" y="252"/>
                    <a:pt x="6233" y="0"/>
                    <a:pt x="5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8"/>
            <p:cNvSpPr/>
            <p:nvPr/>
          </p:nvSpPr>
          <p:spPr>
            <a:xfrm flipH="1">
              <a:off x="3635702" y="3114719"/>
              <a:ext cx="85914" cy="35379"/>
            </a:xfrm>
            <a:custGeom>
              <a:avLst/>
              <a:gdLst/>
              <a:ahLst/>
              <a:cxnLst/>
              <a:rect l="l" t="t" r="r" b="b"/>
              <a:pathLst>
                <a:path w="5986" h="2465" extrusionOk="0">
                  <a:moveTo>
                    <a:pt x="1" y="0"/>
                  </a:moveTo>
                  <a:cubicBezTo>
                    <a:pt x="141" y="810"/>
                    <a:pt x="141" y="1655"/>
                    <a:pt x="1" y="2465"/>
                  </a:cubicBezTo>
                  <a:cubicBezTo>
                    <a:pt x="1409" y="2429"/>
                    <a:pt x="4577" y="2113"/>
                    <a:pt x="5986" y="2077"/>
                  </a:cubicBezTo>
                  <a:cubicBezTo>
                    <a:pt x="5669" y="1444"/>
                    <a:pt x="5563" y="704"/>
                    <a:pt x="5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8"/>
            <p:cNvSpPr/>
            <p:nvPr/>
          </p:nvSpPr>
          <p:spPr>
            <a:xfrm flipH="1">
              <a:off x="3717567" y="3287047"/>
              <a:ext cx="97540" cy="100439"/>
            </a:xfrm>
            <a:custGeom>
              <a:avLst/>
              <a:gdLst/>
              <a:ahLst/>
              <a:cxnLst/>
              <a:rect l="l" t="t" r="r" b="b"/>
              <a:pathLst>
                <a:path w="6796" h="6998" extrusionOk="0">
                  <a:moveTo>
                    <a:pt x="6619" y="1"/>
                  </a:moveTo>
                  <a:cubicBezTo>
                    <a:pt x="5669" y="317"/>
                    <a:pt x="4683" y="529"/>
                    <a:pt x="3662" y="564"/>
                  </a:cubicBezTo>
                  <a:cubicBezTo>
                    <a:pt x="3451" y="1937"/>
                    <a:pt x="3239" y="3345"/>
                    <a:pt x="3028" y="4718"/>
                  </a:cubicBezTo>
                  <a:cubicBezTo>
                    <a:pt x="2535" y="5317"/>
                    <a:pt x="1866" y="5774"/>
                    <a:pt x="1162" y="6056"/>
                  </a:cubicBezTo>
                  <a:cubicBezTo>
                    <a:pt x="916" y="6127"/>
                    <a:pt x="669" y="6232"/>
                    <a:pt x="423" y="6338"/>
                  </a:cubicBezTo>
                  <a:cubicBezTo>
                    <a:pt x="176" y="6479"/>
                    <a:pt x="36" y="6690"/>
                    <a:pt x="0" y="6972"/>
                  </a:cubicBezTo>
                  <a:cubicBezTo>
                    <a:pt x="388" y="6989"/>
                    <a:pt x="775" y="6998"/>
                    <a:pt x="1162" y="6998"/>
                  </a:cubicBezTo>
                  <a:cubicBezTo>
                    <a:pt x="1549" y="6998"/>
                    <a:pt x="1937" y="6989"/>
                    <a:pt x="2324" y="6972"/>
                  </a:cubicBezTo>
                  <a:cubicBezTo>
                    <a:pt x="2676" y="6972"/>
                    <a:pt x="3028" y="6901"/>
                    <a:pt x="3345" y="6725"/>
                  </a:cubicBezTo>
                  <a:cubicBezTo>
                    <a:pt x="3458" y="6631"/>
                    <a:pt x="3541" y="6597"/>
                    <a:pt x="3632" y="6597"/>
                  </a:cubicBezTo>
                  <a:cubicBezTo>
                    <a:pt x="3710" y="6597"/>
                    <a:pt x="3794" y="6622"/>
                    <a:pt x="3908" y="6655"/>
                  </a:cubicBezTo>
                  <a:cubicBezTo>
                    <a:pt x="4155" y="6619"/>
                    <a:pt x="4331" y="6549"/>
                    <a:pt x="4542" y="6443"/>
                  </a:cubicBezTo>
                  <a:cubicBezTo>
                    <a:pt x="4648" y="6373"/>
                    <a:pt x="4648" y="6197"/>
                    <a:pt x="4612" y="6056"/>
                  </a:cubicBezTo>
                  <a:cubicBezTo>
                    <a:pt x="4577" y="5915"/>
                    <a:pt x="4542" y="5739"/>
                    <a:pt x="4542" y="5563"/>
                  </a:cubicBezTo>
                  <a:cubicBezTo>
                    <a:pt x="4577" y="4648"/>
                    <a:pt x="5141" y="3803"/>
                    <a:pt x="5633" y="2993"/>
                  </a:cubicBezTo>
                  <a:cubicBezTo>
                    <a:pt x="6197" y="2113"/>
                    <a:pt x="6795" y="1127"/>
                    <a:pt x="6619" y="71"/>
                  </a:cubicBezTo>
                  <a:lnTo>
                    <a:pt x="6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8"/>
            <p:cNvSpPr/>
            <p:nvPr/>
          </p:nvSpPr>
          <p:spPr>
            <a:xfrm flipH="1">
              <a:off x="3573027" y="3290076"/>
              <a:ext cx="65706" cy="96793"/>
            </a:xfrm>
            <a:custGeom>
              <a:avLst/>
              <a:gdLst/>
              <a:ahLst/>
              <a:cxnLst/>
              <a:rect l="l" t="t" r="r" b="b"/>
              <a:pathLst>
                <a:path w="4578" h="6744" extrusionOk="0">
                  <a:moveTo>
                    <a:pt x="106" y="1"/>
                  </a:moveTo>
                  <a:lnTo>
                    <a:pt x="106" y="1"/>
                  </a:lnTo>
                  <a:cubicBezTo>
                    <a:pt x="0" y="987"/>
                    <a:pt x="529" y="1937"/>
                    <a:pt x="1092" y="2782"/>
                  </a:cubicBezTo>
                  <a:cubicBezTo>
                    <a:pt x="1585" y="3451"/>
                    <a:pt x="1937" y="4190"/>
                    <a:pt x="2148" y="5000"/>
                  </a:cubicBezTo>
                  <a:cubicBezTo>
                    <a:pt x="2042" y="5493"/>
                    <a:pt x="1972" y="5986"/>
                    <a:pt x="1937" y="6479"/>
                  </a:cubicBezTo>
                  <a:cubicBezTo>
                    <a:pt x="2268" y="6677"/>
                    <a:pt x="2684" y="6744"/>
                    <a:pt x="3120" y="6744"/>
                  </a:cubicBezTo>
                  <a:cubicBezTo>
                    <a:pt x="3612" y="6744"/>
                    <a:pt x="4129" y="6659"/>
                    <a:pt x="4577" y="6584"/>
                  </a:cubicBezTo>
                  <a:cubicBezTo>
                    <a:pt x="4331" y="6021"/>
                    <a:pt x="4014" y="5317"/>
                    <a:pt x="3732" y="4824"/>
                  </a:cubicBezTo>
                  <a:cubicBezTo>
                    <a:pt x="3521" y="3275"/>
                    <a:pt x="3275" y="1761"/>
                    <a:pt x="3028" y="212"/>
                  </a:cubicBezTo>
                  <a:cubicBezTo>
                    <a:pt x="2042" y="212"/>
                    <a:pt x="1057" y="142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8"/>
            <p:cNvSpPr/>
            <p:nvPr/>
          </p:nvSpPr>
          <p:spPr>
            <a:xfrm flipH="1">
              <a:off x="3663996" y="3135935"/>
              <a:ext cx="98042" cy="159184"/>
            </a:xfrm>
            <a:custGeom>
              <a:avLst/>
              <a:gdLst/>
              <a:ahLst/>
              <a:cxnLst/>
              <a:rect l="l" t="t" r="r" b="b"/>
              <a:pathLst>
                <a:path w="6831" h="11091" extrusionOk="0">
                  <a:moveTo>
                    <a:pt x="3133" y="1"/>
                  </a:moveTo>
                  <a:cubicBezTo>
                    <a:pt x="2253" y="881"/>
                    <a:pt x="1620" y="1937"/>
                    <a:pt x="1197" y="3064"/>
                  </a:cubicBezTo>
                  <a:cubicBezTo>
                    <a:pt x="880" y="4296"/>
                    <a:pt x="669" y="5528"/>
                    <a:pt x="634" y="6760"/>
                  </a:cubicBezTo>
                  <a:cubicBezTo>
                    <a:pt x="528" y="7641"/>
                    <a:pt x="387" y="8521"/>
                    <a:pt x="247" y="9401"/>
                  </a:cubicBezTo>
                  <a:lnTo>
                    <a:pt x="0" y="11091"/>
                  </a:lnTo>
                  <a:cubicBezTo>
                    <a:pt x="986" y="11020"/>
                    <a:pt x="1972" y="10844"/>
                    <a:pt x="2922" y="10492"/>
                  </a:cubicBezTo>
                  <a:cubicBezTo>
                    <a:pt x="2817" y="9929"/>
                    <a:pt x="2500" y="9331"/>
                    <a:pt x="2711" y="8767"/>
                  </a:cubicBezTo>
                  <a:cubicBezTo>
                    <a:pt x="2957" y="8169"/>
                    <a:pt x="3345" y="7922"/>
                    <a:pt x="3626" y="7324"/>
                  </a:cubicBezTo>
                  <a:cubicBezTo>
                    <a:pt x="3873" y="6901"/>
                    <a:pt x="4084" y="6479"/>
                    <a:pt x="4260" y="6021"/>
                  </a:cubicBezTo>
                  <a:cubicBezTo>
                    <a:pt x="4436" y="5458"/>
                    <a:pt x="4964" y="5071"/>
                    <a:pt x="5387" y="4613"/>
                  </a:cubicBezTo>
                  <a:cubicBezTo>
                    <a:pt x="6513" y="3381"/>
                    <a:pt x="6830" y="1585"/>
                    <a:pt x="6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8"/>
            <p:cNvSpPr/>
            <p:nvPr/>
          </p:nvSpPr>
          <p:spPr>
            <a:xfrm flipH="1">
              <a:off x="3594765" y="3136452"/>
              <a:ext cx="98544" cy="157160"/>
            </a:xfrm>
            <a:custGeom>
              <a:avLst/>
              <a:gdLst/>
              <a:ahLst/>
              <a:cxnLst/>
              <a:rect l="l" t="t" r="r" b="b"/>
              <a:pathLst>
                <a:path w="6866" h="10950" extrusionOk="0">
                  <a:moveTo>
                    <a:pt x="634" y="0"/>
                  </a:moveTo>
                  <a:cubicBezTo>
                    <a:pt x="0" y="1549"/>
                    <a:pt x="352" y="3345"/>
                    <a:pt x="1479" y="4612"/>
                  </a:cubicBezTo>
                  <a:cubicBezTo>
                    <a:pt x="1901" y="5035"/>
                    <a:pt x="2429" y="5422"/>
                    <a:pt x="2605" y="5985"/>
                  </a:cubicBezTo>
                  <a:cubicBezTo>
                    <a:pt x="2781" y="6443"/>
                    <a:pt x="2993" y="6865"/>
                    <a:pt x="3239" y="7323"/>
                  </a:cubicBezTo>
                  <a:cubicBezTo>
                    <a:pt x="3521" y="7886"/>
                    <a:pt x="3908" y="8133"/>
                    <a:pt x="4155" y="8731"/>
                  </a:cubicBezTo>
                  <a:cubicBezTo>
                    <a:pt x="4401" y="9330"/>
                    <a:pt x="4014" y="9928"/>
                    <a:pt x="3908" y="10562"/>
                  </a:cubicBezTo>
                  <a:lnTo>
                    <a:pt x="3908" y="10738"/>
                  </a:lnTo>
                  <a:cubicBezTo>
                    <a:pt x="4894" y="10844"/>
                    <a:pt x="5880" y="10914"/>
                    <a:pt x="6865" y="10949"/>
                  </a:cubicBezTo>
                  <a:cubicBezTo>
                    <a:pt x="6760" y="10421"/>
                    <a:pt x="6689" y="9893"/>
                    <a:pt x="6619" y="9365"/>
                  </a:cubicBezTo>
                  <a:cubicBezTo>
                    <a:pt x="6478" y="8485"/>
                    <a:pt x="6337" y="7605"/>
                    <a:pt x="6232" y="6724"/>
                  </a:cubicBezTo>
                  <a:cubicBezTo>
                    <a:pt x="6091" y="5492"/>
                    <a:pt x="6056" y="4225"/>
                    <a:pt x="5668" y="3028"/>
                  </a:cubicBezTo>
                  <a:cubicBezTo>
                    <a:pt x="5246" y="1901"/>
                    <a:pt x="4577" y="845"/>
                    <a:pt x="3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8"/>
            <p:cNvSpPr/>
            <p:nvPr/>
          </p:nvSpPr>
          <p:spPr>
            <a:xfrm flipH="1">
              <a:off x="3738287" y="3062568"/>
              <a:ext cx="36900" cy="38005"/>
            </a:xfrm>
            <a:custGeom>
              <a:avLst/>
              <a:gdLst/>
              <a:ahLst/>
              <a:cxnLst/>
              <a:rect l="l" t="t" r="r" b="b"/>
              <a:pathLst>
                <a:path w="2571" h="2648" extrusionOk="0">
                  <a:moveTo>
                    <a:pt x="1788" y="0"/>
                  </a:moveTo>
                  <a:cubicBezTo>
                    <a:pt x="1444" y="0"/>
                    <a:pt x="1083" y="104"/>
                    <a:pt x="775" y="288"/>
                  </a:cubicBezTo>
                  <a:cubicBezTo>
                    <a:pt x="458" y="500"/>
                    <a:pt x="212" y="817"/>
                    <a:pt x="106" y="1204"/>
                  </a:cubicBezTo>
                  <a:cubicBezTo>
                    <a:pt x="1" y="1450"/>
                    <a:pt x="1" y="1732"/>
                    <a:pt x="106" y="1978"/>
                  </a:cubicBezTo>
                  <a:cubicBezTo>
                    <a:pt x="212" y="2154"/>
                    <a:pt x="353" y="2295"/>
                    <a:pt x="564" y="2366"/>
                  </a:cubicBezTo>
                  <a:cubicBezTo>
                    <a:pt x="963" y="2553"/>
                    <a:pt x="1409" y="2647"/>
                    <a:pt x="1871" y="2647"/>
                  </a:cubicBezTo>
                  <a:cubicBezTo>
                    <a:pt x="2101" y="2647"/>
                    <a:pt x="2336" y="2624"/>
                    <a:pt x="2571" y="2577"/>
                  </a:cubicBezTo>
                  <a:cubicBezTo>
                    <a:pt x="1972" y="1873"/>
                    <a:pt x="1761" y="922"/>
                    <a:pt x="1937" y="7"/>
                  </a:cubicBezTo>
                  <a:cubicBezTo>
                    <a:pt x="1888" y="2"/>
                    <a:pt x="1838" y="0"/>
                    <a:pt x="1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8"/>
            <p:cNvSpPr/>
            <p:nvPr/>
          </p:nvSpPr>
          <p:spPr>
            <a:xfrm flipH="1">
              <a:off x="3660464" y="3054573"/>
              <a:ext cx="89961" cy="44981"/>
            </a:xfrm>
            <a:custGeom>
              <a:avLst/>
              <a:gdLst/>
              <a:ahLst/>
              <a:cxnLst/>
              <a:rect l="l" t="t" r="r" b="b"/>
              <a:pathLst>
                <a:path w="6268" h="3134" extrusionOk="0">
                  <a:moveTo>
                    <a:pt x="5387" y="1"/>
                  </a:moveTo>
                  <a:cubicBezTo>
                    <a:pt x="3803" y="317"/>
                    <a:pt x="2219" y="493"/>
                    <a:pt x="635" y="529"/>
                  </a:cubicBezTo>
                  <a:lnTo>
                    <a:pt x="212" y="529"/>
                  </a:lnTo>
                  <a:cubicBezTo>
                    <a:pt x="1" y="1444"/>
                    <a:pt x="247" y="2395"/>
                    <a:pt x="811" y="3134"/>
                  </a:cubicBezTo>
                  <a:cubicBezTo>
                    <a:pt x="987" y="3099"/>
                    <a:pt x="1198" y="3064"/>
                    <a:pt x="1374" y="2993"/>
                  </a:cubicBezTo>
                  <a:cubicBezTo>
                    <a:pt x="2184" y="2711"/>
                    <a:pt x="2993" y="2359"/>
                    <a:pt x="3768" y="1972"/>
                  </a:cubicBezTo>
                  <a:cubicBezTo>
                    <a:pt x="4542" y="1550"/>
                    <a:pt x="5387" y="1268"/>
                    <a:pt x="6268" y="1198"/>
                  </a:cubicBezTo>
                  <a:lnTo>
                    <a:pt x="53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8"/>
            <p:cNvSpPr/>
            <p:nvPr/>
          </p:nvSpPr>
          <p:spPr>
            <a:xfrm flipH="1">
              <a:off x="3634678" y="3051544"/>
              <a:ext cx="54597" cy="25275"/>
            </a:xfrm>
            <a:custGeom>
              <a:avLst/>
              <a:gdLst/>
              <a:ahLst/>
              <a:cxnLst/>
              <a:rect l="l" t="t" r="r" b="b"/>
              <a:pathLst>
                <a:path w="3804" h="1761" extrusionOk="0">
                  <a:moveTo>
                    <a:pt x="1761" y="0"/>
                  </a:moveTo>
                  <a:cubicBezTo>
                    <a:pt x="1233" y="36"/>
                    <a:pt x="740" y="212"/>
                    <a:pt x="282" y="528"/>
                  </a:cubicBezTo>
                  <a:lnTo>
                    <a:pt x="1" y="1338"/>
                  </a:lnTo>
                  <a:lnTo>
                    <a:pt x="3099" y="1761"/>
                  </a:lnTo>
                  <a:cubicBezTo>
                    <a:pt x="3381" y="1479"/>
                    <a:pt x="3592" y="1197"/>
                    <a:pt x="3803" y="880"/>
                  </a:cubicBezTo>
                  <a:cubicBezTo>
                    <a:pt x="3099" y="634"/>
                    <a:pt x="2536" y="36"/>
                    <a:pt x="17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8"/>
            <p:cNvSpPr/>
            <p:nvPr/>
          </p:nvSpPr>
          <p:spPr>
            <a:xfrm flipH="1">
              <a:off x="3657435" y="3039917"/>
              <a:ext cx="89445" cy="49530"/>
            </a:xfrm>
            <a:custGeom>
              <a:avLst/>
              <a:gdLst/>
              <a:ahLst/>
              <a:cxnLst/>
              <a:rect l="l" t="t" r="r" b="b"/>
              <a:pathLst>
                <a:path w="6232" h="3451" extrusionOk="0">
                  <a:moveTo>
                    <a:pt x="1866" y="1"/>
                  </a:moveTo>
                  <a:cubicBezTo>
                    <a:pt x="669" y="71"/>
                    <a:pt x="0" y="1057"/>
                    <a:pt x="106" y="1655"/>
                  </a:cubicBezTo>
                  <a:cubicBezTo>
                    <a:pt x="318" y="1566"/>
                    <a:pt x="438" y="1530"/>
                    <a:pt x="525" y="1530"/>
                  </a:cubicBezTo>
                  <a:cubicBezTo>
                    <a:pt x="714" y="1530"/>
                    <a:pt x="751" y="1698"/>
                    <a:pt x="1232" y="1866"/>
                  </a:cubicBezTo>
                  <a:cubicBezTo>
                    <a:pt x="1250" y="1875"/>
                    <a:pt x="1285" y="1879"/>
                    <a:pt x="1332" y="1879"/>
                  </a:cubicBezTo>
                  <a:cubicBezTo>
                    <a:pt x="1606" y="1879"/>
                    <a:pt x="2306" y="1748"/>
                    <a:pt x="2600" y="1748"/>
                  </a:cubicBezTo>
                  <a:cubicBezTo>
                    <a:pt x="2650" y="1748"/>
                    <a:pt x="2689" y="1752"/>
                    <a:pt x="2711" y="1761"/>
                  </a:cubicBezTo>
                  <a:cubicBezTo>
                    <a:pt x="3310" y="2043"/>
                    <a:pt x="3943" y="2395"/>
                    <a:pt x="4507" y="2747"/>
                  </a:cubicBezTo>
                  <a:cubicBezTo>
                    <a:pt x="4824" y="2958"/>
                    <a:pt x="5105" y="3204"/>
                    <a:pt x="5387" y="3451"/>
                  </a:cubicBezTo>
                  <a:cubicBezTo>
                    <a:pt x="5633" y="2852"/>
                    <a:pt x="5915" y="2289"/>
                    <a:pt x="6232" y="1726"/>
                  </a:cubicBezTo>
                  <a:cubicBezTo>
                    <a:pt x="5563" y="1479"/>
                    <a:pt x="4929" y="1162"/>
                    <a:pt x="4295" y="775"/>
                  </a:cubicBezTo>
                  <a:cubicBezTo>
                    <a:pt x="3591" y="317"/>
                    <a:pt x="2711" y="36"/>
                    <a:pt x="1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8"/>
            <p:cNvSpPr/>
            <p:nvPr/>
          </p:nvSpPr>
          <p:spPr>
            <a:xfrm flipH="1">
              <a:off x="3599311" y="2994570"/>
              <a:ext cx="70255" cy="116628"/>
            </a:xfrm>
            <a:custGeom>
              <a:avLst/>
              <a:gdLst/>
              <a:ahLst/>
              <a:cxnLst/>
              <a:rect l="l" t="t" r="r" b="b"/>
              <a:pathLst>
                <a:path w="4895" h="8126" extrusionOk="0">
                  <a:moveTo>
                    <a:pt x="3317" y="0"/>
                  </a:moveTo>
                  <a:cubicBezTo>
                    <a:pt x="3107" y="0"/>
                    <a:pt x="2907" y="86"/>
                    <a:pt x="2747" y="273"/>
                  </a:cubicBezTo>
                  <a:cubicBezTo>
                    <a:pt x="2184" y="836"/>
                    <a:pt x="2219" y="1646"/>
                    <a:pt x="2360" y="2385"/>
                  </a:cubicBezTo>
                  <a:cubicBezTo>
                    <a:pt x="2008" y="2667"/>
                    <a:pt x="1832" y="3054"/>
                    <a:pt x="1796" y="3476"/>
                  </a:cubicBezTo>
                  <a:lnTo>
                    <a:pt x="1444" y="5131"/>
                  </a:lnTo>
                  <a:lnTo>
                    <a:pt x="846" y="4885"/>
                  </a:lnTo>
                  <a:cubicBezTo>
                    <a:pt x="529" y="5448"/>
                    <a:pt x="212" y="6011"/>
                    <a:pt x="1" y="6610"/>
                  </a:cubicBezTo>
                  <a:cubicBezTo>
                    <a:pt x="494" y="7032"/>
                    <a:pt x="881" y="7455"/>
                    <a:pt x="1339" y="7877"/>
                  </a:cubicBezTo>
                  <a:cubicBezTo>
                    <a:pt x="1536" y="8046"/>
                    <a:pt x="1767" y="8125"/>
                    <a:pt x="1991" y="8125"/>
                  </a:cubicBezTo>
                  <a:cubicBezTo>
                    <a:pt x="2327" y="8125"/>
                    <a:pt x="2648" y="7948"/>
                    <a:pt x="2817" y="7631"/>
                  </a:cubicBezTo>
                  <a:cubicBezTo>
                    <a:pt x="3134" y="6997"/>
                    <a:pt x="3522" y="6399"/>
                    <a:pt x="3874" y="5765"/>
                  </a:cubicBezTo>
                  <a:cubicBezTo>
                    <a:pt x="4472" y="4849"/>
                    <a:pt x="4824" y="3758"/>
                    <a:pt x="4895" y="2667"/>
                  </a:cubicBezTo>
                  <a:cubicBezTo>
                    <a:pt x="4895" y="2033"/>
                    <a:pt x="4719" y="1399"/>
                    <a:pt x="4366" y="871"/>
                  </a:cubicBezTo>
                  <a:cubicBezTo>
                    <a:pt x="4190" y="589"/>
                    <a:pt x="3944" y="343"/>
                    <a:pt x="3698" y="167"/>
                  </a:cubicBezTo>
                  <a:cubicBezTo>
                    <a:pt x="3662" y="97"/>
                    <a:pt x="3592" y="61"/>
                    <a:pt x="3522" y="26"/>
                  </a:cubicBezTo>
                  <a:cubicBezTo>
                    <a:pt x="3453" y="9"/>
                    <a:pt x="3385" y="0"/>
                    <a:pt x="3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8"/>
            <p:cNvSpPr/>
            <p:nvPr/>
          </p:nvSpPr>
          <p:spPr>
            <a:xfrm flipH="1">
              <a:off x="3639736" y="2913825"/>
              <a:ext cx="86431" cy="116485"/>
            </a:xfrm>
            <a:custGeom>
              <a:avLst/>
              <a:gdLst/>
              <a:ahLst/>
              <a:cxnLst/>
              <a:rect l="l" t="t" r="r" b="b"/>
              <a:pathLst>
                <a:path w="6022" h="8116" extrusionOk="0">
                  <a:moveTo>
                    <a:pt x="2113" y="0"/>
                  </a:moveTo>
                  <a:cubicBezTo>
                    <a:pt x="1937" y="0"/>
                    <a:pt x="1761" y="18"/>
                    <a:pt x="1585" y="53"/>
                  </a:cubicBezTo>
                  <a:cubicBezTo>
                    <a:pt x="1163" y="265"/>
                    <a:pt x="881" y="617"/>
                    <a:pt x="775" y="1074"/>
                  </a:cubicBezTo>
                  <a:cubicBezTo>
                    <a:pt x="705" y="1497"/>
                    <a:pt x="670" y="1954"/>
                    <a:pt x="740" y="2377"/>
                  </a:cubicBezTo>
                  <a:cubicBezTo>
                    <a:pt x="775" y="3468"/>
                    <a:pt x="670" y="4630"/>
                    <a:pt x="1" y="5475"/>
                  </a:cubicBezTo>
                  <a:cubicBezTo>
                    <a:pt x="916" y="6074"/>
                    <a:pt x="1198" y="7271"/>
                    <a:pt x="1937" y="8116"/>
                  </a:cubicBezTo>
                  <a:cubicBezTo>
                    <a:pt x="3064" y="6848"/>
                    <a:pt x="4437" y="5862"/>
                    <a:pt x="6021" y="5264"/>
                  </a:cubicBezTo>
                  <a:cubicBezTo>
                    <a:pt x="5458" y="4841"/>
                    <a:pt x="5070" y="4243"/>
                    <a:pt x="4894" y="3574"/>
                  </a:cubicBezTo>
                  <a:cubicBezTo>
                    <a:pt x="4683" y="2940"/>
                    <a:pt x="4578" y="2271"/>
                    <a:pt x="4402" y="1602"/>
                  </a:cubicBezTo>
                  <a:cubicBezTo>
                    <a:pt x="4296" y="1180"/>
                    <a:pt x="4049" y="793"/>
                    <a:pt x="3733" y="476"/>
                  </a:cubicBezTo>
                  <a:cubicBezTo>
                    <a:pt x="3416" y="265"/>
                    <a:pt x="3028" y="124"/>
                    <a:pt x="2641" y="53"/>
                  </a:cubicBezTo>
                  <a:cubicBezTo>
                    <a:pt x="2465" y="18"/>
                    <a:pt x="2289" y="0"/>
                    <a:pt x="2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8"/>
            <p:cNvSpPr/>
            <p:nvPr/>
          </p:nvSpPr>
          <p:spPr>
            <a:xfrm flipH="1">
              <a:off x="3673089" y="2957033"/>
              <a:ext cx="37403" cy="25978"/>
            </a:xfrm>
            <a:custGeom>
              <a:avLst/>
              <a:gdLst/>
              <a:ahLst/>
              <a:cxnLst/>
              <a:rect l="l" t="t" r="r" b="b"/>
              <a:pathLst>
                <a:path w="2606" h="1810" extrusionOk="0">
                  <a:moveTo>
                    <a:pt x="2605" y="1"/>
                  </a:moveTo>
                  <a:cubicBezTo>
                    <a:pt x="2140" y="223"/>
                    <a:pt x="1629" y="341"/>
                    <a:pt x="1117" y="341"/>
                  </a:cubicBezTo>
                  <a:cubicBezTo>
                    <a:pt x="738" y="341"/>
                    <a:pt x="360" y="276"/>
                    <a:pt x="0" y="141"/>
                  </a:cubicBezTo>
                  <a:lnTo>
                    <a:pt x="0" y="141"/>
                  </a:lnTo>
                  <a:cubicBezTo>
                    <a:pt x="0" y="388"/>
                    <a:pt x="0" y="670"/>
                    <a:pt x="71" y="916"/>
                  </a:cubicBezTo>
                  <a:cubicBezTo>
                    <a:pt x="106" y="1162"/>
                    <a:pt x="247" y="1409"/>
                    <a:pt x="458" y="1550"/>
                  </a:cubicBezTo>
                  <a:cubicBezTo>
                    <a:pt x="764" y="1703"/>
                    <a:pt x="1124" y="1803"/>
                    <a:pt x="1491" y="1803"/>
                  </a:cubicBezTo>
                  <a:cubicBezTo>
                    <a:pt x="1546" y="1803"/>
                    <a:pt x="1600" y="1801"/>
                    <a:pt x="1655" y="1796"/>
                  </a:cubicBezTo>
                  <a:cubicBezTo>
                    <a:pt x="1699" y="1805"/>
                    <a:pt x="1745" y="1809"/>
                    <a:pt x="1792" y="1809"/>
                  </a:cubicBezTo>
                  <a:cubicBezTo>
                    <a:pt x="1934" y="1809"/>
                    <a:pt x="2086" y="1770"/>
                    <a:pt x="2218" y="1691"/>
                  </a:cubicBezTo>
                  <a:cubicBezTo>
                    <a:pt x="2324" y="1585"/>
                    <a:pt x="2359" y="1479"/>
                    <a:pt x="2394" y="1339"/>
                  </a:cubicBezTo>
                  <a:cubicBezTo>
                    <a:pt x="2535" y="881"/>
                    <a:pt x="2605" y="423"/>
                    <a:pt x="2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8"/>
            <p:cNvSpPr/>
            <p:nvPr/>
          </p:nvSpPr>
          <p:spPr>
            <a:xfrm flipH="1">
              <a:off x="3670564" y="2936089"/>
              <a:ext cx="46502" cy="17266"/>
            </a:xfrm>
            <a:custGeom>
              <a:avLst/>
              <a:gdLst/>
              <a:ahLst/>
              <a:cxnLst/>
              <a:rect l="l" t="t" r="r" b="b"/>
              <a:pathLst>
                <a:path w="3240" h="1203" extrusionOk="0">
                  <a:moveTo>
                    <a:pt x="2571" y="1"/>
                  </a:moveTo>
                  <a:cubicBezTo>
                    <a:pt x="2524" y="1"/>
                    <a:pt x="2477" y="4"/>
                    <a:pt x="2430" y="16"/>
                  </a:cubicBezTo>
                  <a:lnTo>
                    <a:pt x="916" y="51"/>
                  </a:lnTo>
                  <a:cubicBezTo>
                    <a:pt x="740" y="51"/>
                    <a:pt x="529" y="87"/>
                    <a:pt x="353" y="192"/>
                  </a:cubicBezTo>
                  <a:cubicBezTo>
                    <a:pt x="106" y="298"/>
                    <a:pt x="0" y="615"/>
                    <a:pt x="141" y="861"/>
                  </a:cubicBezTo>
                  <a:cubicBezTo>
                    <a:pt x="282" y="1037"/>
                    <a:pt x="493" y="1143"/>
                    <a:pt x="705" y="1143"/>
                  </a:cubicBezTo>
                  <a:cubicBezTo>
                    <a:pt x="929" y="1182"/>
                    <a:pt x="1158" y="1202"/>
                    <a:pt x="1391" y="1202"/>
                  </a:cubicBezTo>
                  <a:cubicBezTo>
                    <a:pt x="1778" y="1202"/>
                    <a:pt x="2174" y="1147"/>
                    <a:pt x="2571" y="1037"/>
                  </a:cubicBezTo>
                  <a:cubicBezTo>
                    <a:pt x="2747" y="1002"/>
                    <a:pt x="2923" y="896"/>
                    <a:pt x="3063" y="791"/>
                  </a:cubicBezTo>
                  <a:cubicBezTo>
                    <a:pt x="3169" y="650"/>
                    <a:pt x="3239" y="439"/>
                    <a:pt x="3169" y="263"/>
                  </a:cubicBezTo>
                  <a:cubicBezTo>
                    <a:pt x="3099" y="157"/>
                    <a:pt x="2958" y="51"/>
                    <a:pt x="2852" y="16"/>
                  </a:cubicBezTo>
                  <a:cubicBezTo>
                    <a:pt x="2758" y="16"/>
                    <a:pt x="2664" y="1"/>
                    <a:pt x="2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8"/>
            <p:cNvSpPr/>
            <p:nvPr/>
          </p:nvSpPr>
          <p:spPr>
            <a:xfrm flipH="1">
              <a:off x="3640754" y="3114719"/>
              <a:ext cx="81867" cy="7090"/>
            </a:xfrm>
            <a:custGeom>
              <a:avLst/>
              <a:gdLst/>
              <a:ahLst/>
              <a:cxnLst/>
              <a:rect l="l" t="t" r="r" b="b"/>
              <a:pathLst>
                <a:path w="5704" h="494" extrusionOk="0">
                  <a:moveTo>
                    <a:pt x="0" y="0"/>
                  </a:moveTo>
                  <a:lnTo>
                    <a:pt x="0" y="493"/>
                  </a:lnTo>
                  <a:lnTo>
                    <a:pt x="5704" y="493"/>
                  </a:lnTo>
                  <a:lnTo>
                    <a:pt x="5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8"/>
            <p:cNvSpPr/>
            <p:nvPr/>
          </p:nvSpPr>
          <p:spPr>
            <a:xfrm flipH="1">
              <a:off x="3720600" y="2982297"/>
              <a:ext cx="20223" cy="23768"/>
            </a:xfrm>
            <a:custGeom>
              <a:avLst/>
              <a:gdLst/>
              <a:ahLst/>
              <a:cxnLst/>
              <a:rect l="l" t="t" r="r" b="b"/>
              <a:pathLst>
                <a:path w="1409" h="1656" extrusionOk="0">
                  <a:moveTo>
                    <a:pt x="1409" y="1"/>
                  </a:moveTo>
                  <a:lnTo>
                    <a:pt x="36" y="423"/>
                  </a:lnTo>
                  <a:cubicBezTo>
                    <a:pt x="1" y="881"/>
                    <a:pt x="212" y="1339"/>
                    <a:pt x="529" y="1656"/>
                  </a:cubicBezTo>
                  <a:lnTo>
                    <a:pt x="14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8"/>
            <p:cNvSpPr/>
            <p:nvPr/>
          </p:nvSpPr>
          <p:spPr>
            <a:xfrm flipH="1">
              <a:off x="3627096" y="2982814"/>
              <a:ext cx="31346" cy="26796"/>
            </a:xfrm>
            <a:custGeom>
              <a:avLst/>
              <a:gdLst/>
              <a:ahLst/>
              <a:cxnLst/>
              <a:rect l="l" t="t" r="r" b="b"/>
              <a:pathLst>
                <a:path w="2184" h="1867" extrusionOk="0">
                  <a:moveTo>
                    <a:pt x="705" y="0"/>
                  </a:moveTo>
                  <a:cubicBezTo>
                    <a:pt x="352" y="599"/>
                    <a:pt x="141" y="1197"/>
                    <a:pt x="0" y="1866"/>
                  </a:cubicBezTo>
                  <a:cubicBezTo>
                    <a:pt x="669" y="1338"/>
                    <a:pt x="1409" y="916"/>
                    <a:pt x="2183" y="599"/>
                  </a:cubicBezTo>
                  <a:cubicBezTo>
                    <a:pt x="1690" y="387"/>
                    <a:pt x="1197" y="176"/>
                    <a:pt x="7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8"/>
            <p:cNvSpPr/>
            <p:nvPr/>
          </p:nvSpPr>
          <p:spPr>
            <a:xfrm flipH="1">
              <a:off x="3557903" y="4147711"/>
              <a:ext cx="310272" cy="152610"/>
            </a:xfrm>
            <a:custGeom>
              <a:avLst/>
              <a:gdLst/>
              <a:ahLst/>
              <a:cxnLst/>
              <a:rect l="l" t="t" r="r" b="b"/>
              <a:pathLst>
                <a:path w="21618" h="10633" extrusionOk="0">
                  <a:moveTo>
                    <a:pt x="1" y="1"/>
                  </a:moveTo>
                  <a:lnTo>
                    <a:pt x="1" y="10633"/>
                  </a:lnTo>
                  <a:lnTo>
                    <a:pt x="21617" y="10633"/>
                  </a:lnTo>
                  <a:lnTo>
                    <a:pt x="216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8"/>
            <p:cNvSpPr/>
            <p:nvPr/>
          </p:nvSpPr>
          <p:spPr>
            <a:xfrm flipH="1">
              <a:off x="3557903" y="4147711"/>
              <a:ext cx="310272" cy="132402"/>
            </a:xfrm>
            <a:custGeom>
              <a:avLst/>
              <a:gdLst/>
              <a:ahLst/>
              <a:cxnLst/>
              <a:rect l="l" t="t" r="r" b="b"/>
              <a:pathLst>
                <a:path w="21618" h="9225" extrusionOk="0">
                  <a:moveTo>
                    <a:pt x="1" y="1"/>
                  </a:moveTo>
                  <a:lnTo>
                    <a:pt x="1" y="9225"/>
                  </a:lnTo>
                  <a:lnTo>
                    <a:pt x="21617" y="9225"/>
                  </a:lnTo>
                  <a:lnTo>
                    <a:pt x="21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8"/>
            <p:cNvSpPr/>
            <p:nvPr/>
          </p:nvSpPr>
          <p:spPr>
            <a:xfrm flipH="1">
              <a:off x="3826726" y="4147711"/>
              <a:ext cx="41450" cy="132402"/>
            </a:xfrm>
            <a:custGeom>
              <a:avLst/>
              <a:gdLst/>
              <a:ahLst/>
              <a:cxnLst/>
              <a:rect l="l" t="t" r="r" b="b"/>
              <a:pathLst>
                <a:path w="2888" h="9225" extrusionOk="0">
                  <a:moveTo>
                    <a:pt x="1" y="1"/>
                  </a:moveTo>
                  <a:lnTo>
                    <a:pt x="1" y="9225"/>
                  </a:lnTo>
                  <a:lnTo>
                    <a:pt x="2888" y="9225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8"/>
            <p:cNvSpPr/>
            <p:nvPr/>
          </p:nvSpPr>
          <p:spPr>
            <a:xfrm flipH="1">
              <a:off x="3743847" y="4166918"/>
              <a:ext cx="69236" cy="68734"/>
            </a:xfrm>
            <a:custGeom>
              <a:avLst/>
              <a:gdLst/>
              <a:ahLst/>
              <a:cxnLst/>
              <a:rect l="l" t="t" r="r" b="b"/>
              <a:pathLst>
                <a:path w="4824" h="4789" extrusionOk="0">
                  <a:moveTo>
                    <a:pt x="2429" y="0"/>
                  </a:moveTo>
                  <a:cubicBezTo>
                    <a:pt x="1092" y="0"/>
                    <a:pt x="0" y="1092"/>
                    <a:pt x="0" y="2394"/>
                  </a:cubicBezTo>
                  <a:cubicBezTo>
                    <a:pt x="0" y="3732"/>
                    <a:pt x="1092" y="4788"/>
                    <a:pt x="2429" y="4788"/>
                  </a:cubicBezTo>
                  <a:cubicBezTo>
                    <a:pt x="3767" y="4788"/>
                    <a:pt x="4823" y="3732"/>
                    <a:pt x="4823" y="2394"/>
                  </a:cubicBezTo>
                  <a:cubicBezTo>
                    <a:pt x="4823" y="1092"/>
                    <a:pt x="3767" y="0"/>
                    <a:pt x="24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8"/>
            <p:cNvSpPr/>
            <p:nvPr/>
          </p:nvSpPr>
          <p:spPr>
            <a:xfrm flipH="1">
              <a:off x="3733743" y="4167406"/>
              <a:ext cx="80718" cy="68863"/>
            </a:xfrm>
            <a:custGeom>
              <a:avLst/>
              <a:gdLst/>
              <a:ahLst/>
              <a:cxnLst/>
              <a:rect l="l" t="t" r="r" b="b"/>
              <a:pathLst>
                <a:path w="5624" h="4798" extrusionOk="0">
                  <a:moveTo>
                    <a:pt x="3291" y="1"/>
                  </a:moveTo>
                  <a:cubicBezTo>
                    <a:pt x="3270" y="1"/>
                    <a:pt x="3250" y="1"/>
                    <a:pt x="3230" y="2"/>
                  </a:cubicBezTo>
                  <a:cubicBezTo>
                    <a:pt x="3215" y="1"/>
                    <a:pt x="3201" y="1"/>
                    <a:pt x="3187" y="1"/>
                  </a:cubicBezTo>
                  <a:cubicBezTo>
                    <a:pt x="1067" y="1"/>
                    <a:pt x="1" y="2582"/>
                    <a:pt x="1504" y="4086"/>
                  </a:cubicBezTo>
                  <a:cubicBezTo>
                    <a:pt x="1996" y="4577"/>
                    <a:pt x="2603" y="4798"/>
                    <a:pt x="3199" y="4798"/>
                  </a:cubicBezTo>
                  <a:cubicBezTo>
                    <a:pt x="4436" y="4798"/>
                    <a:pt x="5624" y="3846"/>
                    <a:pt x="5624" y="2396"/>
                  </a:cubicBezTo>
                  <a:cubicBezTo>
                    <a:pt x="5624" y="1079"/>
                    <a:pt x="4566" y="1"/>
                    <a:pt x="3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8"/>
            <p:cNvSpPr/>
            <p:nvPr/>
          </p:nvSpPr>
          <p:spPr>
            <a:xfrm flipH="1">
              <a:off x="3504340" y="4294273"/>
              <a:ext cx="363836" cy="155653"/>
            </a:xfrm>
            <a:custGeom>
              <a:avLst/>
              <a:gdLst/>
              <a:ahLst/>
              <a:cxnLst/>
              <a:rect l="l" t="t" r="r" b="b"/>
              <a:pathLst>
                <a:path w="25350" h="10845" extrusionOk="0">
                  <a:moveTo>
                    <a:pt x="1" y="0"/>
                  </a:moveTo>
                  <a:lnTo>
                    <a:pt x="1" y="10844"/>
                  </a:lnTo>
                  <a:lnTo>
                    <a:pt x="25349" y="10844"/>
                  </a:lnTo>
                  <a:lnTo>
                    <a:pt x="25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8"/>
            <p:cNvSpPr/>
            <p:nvPr/>
          </p:nvSpPr>
          <p:spPr>
            <a:xfrm flipH="1">
              <a:off x="3819650" y="4294273"/>
              <a:ext cx="48526" cy="155653"/>
            </a:xfrm>
            <a:custGeom>
              <a:avLst/>
              <a:gdLst/>
              <a:ahLst/>
              <a:cxnLst/>
              <a:rect l="l" t="t" r="r" b="b"/>
              <a:pathLst>
                <a:path w="3381" h="10845" extrusionOk="0">
                  <a:moveTo>
                    <a:pt x="1" y="0"/>
                  </a:moveTo>
                  <a:lnTo>
                    <a:pt x="1" y="10844"/>
                  </a:lnTo>
                  <a:lnTo>
                    <a:pt x="3381" y="10844"/>
                  </a:lnTo>
                  <a:lnTo>
                    <a:pt x="3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8"/>
            <p:cNvSpPr/>
            <p:nvPr/>
          </p:nvSpPr>
          <p:spPr>
            <a:xfrm flipH="1">
              <a:off x="3759502" y="4319035"/>
              <a:ext cx="32365" cy="32351"/>
            </a:xfrm>
            <a:custGeom>
              <a:avLst/>
              <a:gdLst/>
              <a:ahLst/>
              <a:cxnLst/>
              <a:rect l="l" t="t" r="r" b="b"/>
              <a:pathLst>
                <a:path w="2255" h="2254" extrusionOk="0">
                  <a:moveTo>
                    <a:pt x="1127" y="1"/>
                  </a:moveTo>
                  <a:cubicBezTo>
                    <a:pt x="494" y="1"/>
                    <a:pt x="1" y="493"/>
                    <a:pt x="1" y="1127"/>
                  </a:cubicBezTo>
                  <a:cubicBezTo>
                    <a:pt x="1" y="1761"/>
                    <a:pt x="494" y="2254"/>
                    <a:pt x="1127" y="2254"/>
                  </a:cubicBezTo>
                  <a:cubicBezTo>
                    <a:pt x="1761" y="2254"/>
                    <a:pt x="2254" y="1761"/>
                    <a:pt x="2254" y="1127"/>
                  </a:cubicBezTo>
                  <a:cubicBezTo>
                    <a:pt x="2254" y="493"/>
                    <a:pt x="1761" y="1"/>
                    <a:pt x="1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8"/>
            <p:cNvSpPr/>
            <p:nvPr/>
          </p:nvSpPr>
          <p:spPr>
            <a:xfrm flipH="1">
              <a:off x="3751923" y="4319035"/>
              <a:ext cx="32867" cy="32351"/>
            </a:xfrm>
            <a:custGeom>
              <a:avLst/>
              <a:gdLst/>
              <a:ahLst/>
              <a:cxnLst/>
              <a:rect l="l" t="t" r="r" b="b"/>
              <a:pathLst>
                <a:path w="2290" h="2254" extrusionOk="0">
                  <a:moveTo>
                    <a:pt x="1163" y="1"/>
                  </a:moveTo>
                  <a:cubicBezTo>
                    <a:pt x="529" y="1"/>
                    <a:pt x="1" y="493"/>
                    <a:pt x="1" y="1127"/>
                  </a:cubicBezTo>
                  <a:cubicBezTo>
                    <a:pt x="1" y="1761"/>
                    <a:pt x="529" y="2254"/>
                    <a:pt x="1163" y="2254"/>
                  </a:cubicBezTo>
                  <a:cubicBezTo>
                    <a:pt x="1761" y="2254"/>
                    <a:pt x="2289" y="1761"/>
                    <a:pt x="2289" y="1127"/>
                  </a:cubicBezTo>
                  <a:cubicBezTo>
                    <a:pt x="2289" y="493"/>
                    <a:pt x="1761" y="1"/>
                    <a:pt x="1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8"/>
            <p:cNvSpPr/>
            <p:nvPr/>
          </p:nvSpPr>
          <p:spPr>
            <a:xfrm flipH="1">
              <a:off x="3717558" y="4319035"/>
              <a:ext cx="32351" cy="32351"/>
            </a:xfrm>
            <a:custGeom>
              <a:avLst/>
              <a:gdLst/>
              <a:ahLst/>
              <a:cxnLst/>
              <a:rect l="l" t="t" r="r" b="b"/>
              <a:pathLst>
                <a:path w="2254" h="2254" extrusionOk="0">
                  <a:moveTo>
                    <a:pt x="1127" y="1"/>
                  </a:moveTo>
                  <a:cubicBezTo>
                    <a:pt x="493" y="1"/>
                    <a:pt x="0" y="493"/>
                    <a:pt x="0" y="1127"/>
                  </a:cubicBezTo>
                  <a:cubicBezTo>
                    <a:pt x="0" y="1761"/>
                    <a:pt x="493" y="2254"/>
                    <a:pt x="1127" y="2254"/>
                  </a:cubicBezTo>
                  <a:cubicBezTo>
                    <a:pt x="1760" y="2254"/>
                    <a:pt x="2253" y="1761"/>
                    <a:pt x="2253" y="1127"/>
                  </a:cubicBezTo>
                  <a:cubicBezTo>
                    <a:pt x="2253" y="493"/>
                    <a:pt x="1760" y="1"/>
                    <a:pt x="1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8"/>
            <p:cNvSpPr/>
            <p:nvPr/>
          </p:nvSpPr>
          <p:spPr>
            <a:xfrm flipH="1">
              <a:off x="3710481" y="4319035"/>
              <a:ext cx="32365" cy="32351"/>
            </a:xfrm>
            <a:custGeom>
              <a:avLst/>
              <a:gdLst/>
              <a:ahLst/>
              <a:cxnLst/>
              <a:rect l="l" t="t" r="r" b="b"/>
              <a:pathLst>
                <a:path w="2255" h="2254" extrusionOk="0">
                  <a:moveTo>
                    <a:pt x="1128" y="1"/>
                  </a:moveTo>
                  <a:cubicBezTo>
                    <a:pt x="494" y="1"/>
                    <a:pt x="1" y="493"/>
                    <a:pt x="1" y="1127"/>
                  </a:cubicBezTo>
                  <a:cubicBezTo>
                    <a:pt x="1" y="1761"/>
                    <a:pt x="494" y="2254"/>
                    <a:pt x="1128" y="2254"/>
                  </a:cubicBezTo>
                  <a:cubicBezTo>
                    <a:pt x="1761" y="2254"/>
                    <a:pt x="2254" y="1761"/>
                    <a:pt x="2254" y="1127"/>
                  </a:cubicBezTo>
                  <a:cubicBezTo>
                    <a:pt x="2254" y="493"/>
                    <a:pt x="1761" y="1"/>
                    <a:pt x="1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8"/>
            <p:cNvSpPr/>
            <p:nvPr/>
          </p:nvSpPr>
          <p:spPr>
            <a:xfrm flipH="1">
              <a:off x="3652873" y="4326614"/>
              <a:ext cx="7090" cy="106137"/>
            </a:xfrm>
            <a:custGeom>
              <a:avLst/>
              <a:gdLst/>
              <a:ahLst/>
              <a:cxnLst/>
              <a:rect l="l" t="t" r="r" b="b"/>
              <a:pathLst>
                <a:path w="494" h="7395" extrusionOk="0">
                  <a:moveTo>
                    <a:pt x="247" y="1"/>
                  </a:moveTo>
                  <a:cubicBezTo>
                    <a:pt x="106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6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8"/>
            <p:cNvSpPr/>
            <p:nvPr/>
          </p:nvSpPr>
          <p:spPr>
            <a:xfrm flipH="1">
              <a:off x="3624064" y="4326614"/>
              <a:ext cx="7592" cy="106137"/>
            </a:xfrm>
            <a:custGeom>
              <a:avLst/>
              <a:gdLst/>
              <a:ahLst/>
              <a:cxnLst/>
              <a:rect l="l" t="t" r="r" b="b"/>
              <a:pathLst>
                <a:path w="529" h="7395" extrusionOk="0">
                  <a:moveTo>
                    <a:pt x="282" y="1"/>
                  </a:moveTo>
                  <a:cubicBezTo>
                    <a:pt x="141" y="1"/>
                    <a:pt x="0" y="106"/>
                    <a:pt x="36" y="247"/>
                  </a:cubicBezTo>
                  <a:lnTo>
                    <a:pt x="36" y="7148"/>
                  </a:lnTo>
                  <a:cubicBezTo>
                    <a:pt x="0" y="7253"/>
                    <a:pt x="141" y="7394"/>
                    <a:pt x="282" y="7394"/>
                  </a:cubicBezTo>
                  <a:cubicBezTo>
                    <a:pt x="388" y="7394"/>
                    <a:pt x="528" y="7253"/>
                    <a:pt x="528" y="7148"/>
                  </a:cubicBezTo>
                  <a:lnTo>
                    <a:pt x="528" y="247"/>
                  </a:lnTo>
                  <a:cubicBezTo>
                    <a:pt x="528" y="106"/>
                    <a:pt x="388" y="1"/>
                    <a:pt x="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8"/>
            <p:cNvSpPr/>
            <p:nvPr/>
          </p:nvSpPr>
          <p:spPr>
            <a:xfrm flipH="1">
              <a:off x="3595756" y="4326614"/>
              <a:ext cx="7090" cy="106137"/>
            </a:xfrm>
            <a:custGeom>
              <a:avLst/>
              <a:gdLst/>
              <a:ahLst/>
              <a:cxnLst/>
              <a:rect l="l" t="t" r="r" b="b"/>
              <a:pathLst>
                <a:path w="494" h="7395" extrusionOk="0">
                  <a:moveTo>
                    <a:pt x="247" y="1"/>
                  </a:moveTo>
                  <a:cubicBezTo>
                    <a:pt x="106" y="1"/>
                    <a:pt x="0" y="106"/>
                    <a:pt x="0" y="247"/>
                  </a:cubicBezTo>
                  <a:lnTo>
                    <a:pt x="0" y="7148"/>
                  </a:lnTo>
                  <a:cubicBezTo>
                    <a:pt x="0" y="7253"/>
                    <a:pt x="106" y="7394"/>
                    <a:pt x="247" y="7394"/>
                  </a:cubicBezTo>
                  <a:cubicBezTo>
                    <a:pt x="387" y="7394"/>
                    <a:pt x="493" y="7253"/>
                    <a:pt x="493" y="7148"/>
                  </a:cubicBezTo>
                  <a:lnTo>
                    <a:pt x="493" y="247"/>
                  </a:lnTo>
                  <a:cubicBezTo>
                    <a:pt x="493" y="106"/>
                    <a:pt x="387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8"/>
            <p:cNvSpPr/>
            <p:nvPr/>
          </p:nvSpPr>
          <p:spPr>
            <a:xfrm flipH="1">
              <a:off x="3566961" y="4326614"/>
              <a:ext cx="7090" cy="106137"/>
            </a:xfrm>
            <a:custGeom>
              <a:avLst/>
              <a:gdLst/>
              <a:ahLst/>
              <a:cxnLst/>
              <a:rect l="l" t="t" r="r" b="b"/>
              <a:pathLst>
                <a:path w="494" h="7395" extrusionOk="0">
                  <a:moveTo>
                    <a:pt x="247" y="1"/>
                  </a:moveTo>
                  <a:cubicBezTo>
                    <a:pt x="107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7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8"/>
            <p:cNvSpPr/>
            <p:nvPr/>
          </p:nvSpPr>
          <p:spPr>
            <a:xfrm flipH="1">
              <a:off x="3538152" y="4326614"/>
              <a:ext cx="7090" cy="106137"/>
            </a:xfrm>
            <a:custGeom>
              <a:avLst/>
              <a:gdLst/>
              <a:ahLst/>
              <a:cxnLst/>
              <a:rect l="l" t="t" r="r" b="b"/>
              <a:pathLst>
                <a:path w="494" h="7395" extrusionOk="0">
                  <a:moveTo>
                    <a:pt x="247" y="1"/>
                  </a:moveTo>
                  <a:cubicBezTo>
                    <a:pt x="106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6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8"/>
            <p:cNvSpPr/>
            <p:nvPr/>
          </p:nvSpPr>
          <p:spPr>
            <a:xfrm flipH="1">
              <a:off x="3515964" y="3692122"/>
              <a:ext cx="342609" cy="229626"/>
            </a:xfrm>
            <a:custGeom>
              <a:avLst/>
              <a:gdLst/>
              <a:ahLst/>
              <a:cxnLst/>
              <a:rect l="l" t="t" r="r" b="b"/>
              <a:pathLst>
                <a:path w="23871" h="15999" extrusionOk="0">
                  <a:moveTo>
                    <a:pt x="19025" y="0"/>
                  </a:moveTo>
                  <a:cubicBezTo>
                    <a:pt x="18795" y="0"/>
                    <a:pt x="18567" y="7"/>
                    <a:pt x="18343" y="17"/>
                  </a:cubicBezTo>
                  <a:cubicBezTo>
                    <a:pt x="12851" y="158"/>
                    <a:pt x="7464" y="1355"/>
                    <a:pt x="2395" y="3503"/>
                  </a:cubicBezTo>
                  <a:cubicBezTo>
                    <a:pt x="1585" y="3820"/>
                    <a:pt x="705" y="4277"/>
                    <a:pt x="317" y="5052"/>
                  </a:cubicBezTo>
                  <a:cubicBezTo>
                    <a:pt x="71" y="5650"/>
                    <a:pt x="1" y="6319"/>
                    <a:pt x="71" y="6953"/>
                  </a:cubicBezTo>
                  <a:lnTo>
                    <a:pt x="212" y="11600"/>
                  </a:lnTo>
                  <a:cubicBezTo>
                    <a:pt x="282" y="13149"/>
                    <a:pt x="494" y="14980"/>
                    <a:pt x="1867" y="15720"/>
                  </a:cubicBezTo>
                  <a:cubicBezTo>
                    <a:pt x="2230" y="15913"/>
                    <a:pt x="2627" y="15999"/>
                    <a:pt x="3031" y="15999"/>
                  </a:cubicBezTo>
                  <a:cubicBezTo>
                    <a:pt x="3802" y="15999"/>
                    <a:pt x="4600" y="15688"/>
                    <a:pt x="5246" y="15227"/>
                  </a:cubicBezTo>
                  <a:cubicBezTo>
                    <a:pt x="6197" y="14522"/>
                    <a:pt x="6866" y="13501"/>
                    <a:pt x="7605" y="12586"/>
                  </a:cubicBezTo>
                  <a:cubicBezTo>
                    <a:pt x="8380" y="11671"/>
                    <a:pt x="9260" y="10755"/>
                    <a:pt x="10422" y="10439"/>
                  </a:cubicBezTo>
                  <a:cubicBezTo>
                    <a:pt x="10741" y="10351"/>
                    <a:pt x="11065" y="10312"/>
                    <a:pt x="11392" y="10312"/>
                  </a:cubicBezTo>
                  <a:cubicBezTo>
                    <a:pt x="12507" y="10312"/>
                    <a:pt x="13647" y="10766"/>
                    <a:pt x="14682" y="11283"/>
                  </a:cubicBezTo>
                  <a:cubicBezTo>
                    <a:pt x="16653" y="12269"/>
                    <a:pt x="18554" y="13431"/>
                    <a:pt x="20315" y="14804"/>
                  </a:cubicBezTo>
                  <a:cubicBezTo>
                    <a:pt x="20862" y="15214"/>
                    <a:pt x="21536" y="15667"/>
                    <a:pt x="22173" y="15667"/>
                  </a:cubicBezTo>
                  <a:cubicBezTo>
                    <a:pt x="22356" y="15667"/>
                    <a:pt x="22536" y="15630"/>
                    <a:pt x="22709" y="15543"/>
                  </a:cubicBezTo>
                  <a:cubicBezTo>
                    <a:pt x="23413" y="15191"/>
                    <a:pt x="23554" y="14311"/>
                    <a:pt x="23589" y="13572"/>
                  </a:cubicBezTo>
                  <a:cubicBezTo>
                    <a:pt x="23835" y="10544"/>
                    <a:pt x="23871" y="7552"/>
                    <a:pt x="23659" y="4559"/>
                  </a:cubicBezTo>
                  <a:cubicBezTo>
                    <a:pt x="23554" y="3362"/>
                    <a:pt x="23413" y="2059"/>
                    <a:pt x="22603" y="1179"/>
                  </a:cubicBezTo>
                  <a:cubicBezTo>
                    <a:pt x="21733" y="219"/>
                    <a:pt x="20351" y="0"/>
                    <a:pt x="19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8"/>
            <p:cNvSpPr/>
            <p:nvPr/>
          </p:nvSpPr>
          <p:spPr>
            <a:xfrm flipH="1">
              <a:off x="3546754" y="3704955"/>
              <a:ext cx="138975" cy="103625"/>
            </a:xfrm>
            <a:custGeom>
              <a:avLst/>
              <a:gdLst/>
              <a:ahLst/>
              <a:cxnLst/>
              <a:rect l="l" t="t" r="r" b="b"/>
              <a:pathLst>
                <a:path w="9683" h="7220" extrusionOk="0">
                  <a:moveTo>
                    <a:pt x="5189" y="1"/>
                  </a:moveTo>
                  <a:cubicBezTo>
                    <a:pt x="4701" y="1"/>
                    <a:pt x="4211" y="71"/>
                    <a:pt x="3732" y="215"/>
                  </a:cubicBezTo>
                  <a:cubicBezTo>
                    <a:pt x="2676" y="532"/>
                    <a:pt x="1690" y="1165"/>
                    <a:pt x="951" y="1975"/>
                  </a:cubicBezTo>
                  <a:cubicBezTo>
                    <a:pt x="388" y="2538"/>
                    <a:pt x="71" y="3243"/>
                    <a:pt x="0" y="4017"/>
                  </a:cubicBezTo>
                  <a:cubicBezTo>
                    <a:pt x="35" y="5003"/>
                    <a:pt x="528" y="5883"/>
                    <a:pt x="1338" y="6376"/>
                  </a:cubicBezTo>
                  <a:cubicBezTo>
                    <a:pt x="2148" y="6869"/>
                    <a:pt x="3098" y="7150"/>
                    <a:pt x="4049" y="7186"/>
                  </a:cubicBezTo>
                  <a:cubicBezTo>
                    <a:pt x="4275" y="7208"/>
                    <a:pt x="4503" y="7220"/>
                    <a:pt x="4731" y="7220"/>
                  </a:cubicBezTo>
                  <a:cubicBezTo>
                    <a:pt x="5568" y="7220"/>
                    <a:pt x="6408" y="7067"/>
                    <a:pt x="7182" y="6763"/>
                  </a:cubicBezTo>
                  <a:cubicBezTo>
                    <a:pt x="8203" y="6376"/>
                    <a:pt x="8978" y="5566"/>
                    <a:pt x="9330" y="4545"/>
                  </a:cubicBezTo>
                  <a:cubicBezTo>
                    <a:pt x="9682" y="3102"/>
                    <a:pt x="9119" y="1623"/>
                    <a:pt x="7887" y="778"/>
                  </a:cubicBezTo>
                  <a:cubicBezTo>
                    <a:pt x="7073" y="267"/>
                    <a:pt x="6137" y="1"/>
                    <a:pt x="5189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8"/>
            <p:cNvSpPr/>
            <p:nvPr/>
          </p:nvSpPr>
          <p:spPr>
            <a:xfrm flipH="1">
              <a:off x="3754588" y="3741115"/>
              <a:ext cx="97410" cy="87636"/>
            </a:xfrm>
            <a:custGeom>
              <a:avLst/>
              <a:gdLst/>
              <a:ahLst/>
              <a:cxnLst/>
              <a:rect l="l" t="t" r="r" b="b"/>
              <a:pathLst>
                <a:path w="6787" h="6106" extrusionOk="0">
                  <a:moveTo>
                    <a:pt x="3644" y="0"/>
                  </a:moveTo>
                  <a:cubicBezTo>
                    <a:pt x="3262" y="0"/>
                    <a:pt x="2861" y="93"/>
                    <a:pt x="2465" y="301"/>
                  </a:cubicBezTo>
                  <a:cubicBezTo>
                    <a:pt x="1585" y="724"/>
                    <a:pt x="880" y="1428"/>
                    <a:pt x="493" y="2343"/>
                  </a:cubicBezTo>
                  <a:cubicBezTo>
                    <a:pt x="141" y="3012"/>
                    <a:pt x="0" y="3786"/>
                    <a:pt x="106" y="4561"/>
                  </a:cubicBezTo>
                  <a:cubicBezTo>
                    <a:pt x="176" y="5054"/>
                    <a:pt x="493" y="5512"/>
                    <a:pt x="880" y="5793"/>
                  </a:cubicBezTo>
                  <a:cubicBezTo>
                    <a:pt x="1207" y="6017"/>
                    <a:pt x="1584" y="6106"/>
                    <a:pt x="1974" y="6106"/>
                  </a:cubicBezTo>
                  <a:cubicBezTo>
                    <a:pt x="2384" y="6106"/>
                    <a:pt x="2808" y="6008"/>
                    <a:pt x="3204" y="5864"/>
                  </a:cubicBezTo>
                  <a:cubicBezTo>
                    <a:pt x="4295" y="5547"/>
                    <a:pt x="5211" y="4772"/>
                    <a:pt x="5774" y="3751"/>
                  </a:cubicBezTo>
                  <a:cubicBezTo>
                    <a:pt x="6786" y="1959"/>
                    <a:pt x="5400" y="0"/>
                    <a:pt x="3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8"/>
            <p:cNvSpPr/>
            <p:nvPr/>
          </p:nvSpPr>
          <p:spPr>
            <a:xfrm flipH="1">
              <a:off x="3800440" y="3749928"/>
              <a:ext cx="23768" cy="20352"/>
            </a:xfrm>
            <a:custGeom>
              <a:avLst/>
              <a:gdLst/>
              <a:ahLst/>
              <a:cxnLst/>
              <a:rect l="l" t="t" r="r" b="b"/>
              <a:pathLst>
                <a:path w="1656" h="1418" extrusionOk="0">
                  <a:moveTo>
                    <a:pt x="1055" y="0"/>
                  </a:moveTo>
                  <a:cubicBezTo>
                    <a:pt x="1032" y="0"/>
                    <a:pt x="1009" y="1"/>
                    <a:pt x="986" y="4"/>
                  </a:cubicBezTo>
                  <a:cubicBezTo>
                    <a:pt x="670" y="39"/>
                    <a:pt x="388" y="215"/>
                    <a:pt x="212" y="497"/>
                  </a:cubicBezTo>
                  <a:cubicBezTo>
                    <a:pt x="71" y="638"/>
                    <a:pt x="1" y="849"/>
                    <a:pt x="36" y="1095"/>
                  </a:cubicBezTo>
                  <a:cubicBezTo>
                    <a:pt x="131" y="1285"/>
                    <a:pt x="310" y="1418"/>
                    <a:pt x="524" y="1418"/>
                  </a:cubicBezTo>
                  <a:cubicBezTo>
                    <a:pt x="549" y="1418"/>
                    <a:pt x="574" y="1416"/>
                    <a:pt x="599" y="1412"/>
                  </a:cubicBezTo>
                  <a:cubicBezTo>
                    <a:pt x="810" y="1412"/>
                    <a:pt x="1057" y="1307"/>
                    <a:pt x="1233" y="1166"/>
                  </a:cubicBezTo>
                  <a:cubicBezTo>
                    <a:pt x="1479" y="1025"/>
                    <a:pt x="1620" y="778"/>
                    <a:pt x="1655" y="532"/>
                  </a:cubicBezTo>
                  <a:cubicBezTo>
                    <a:pt x="1590" y="205"/>
                    <a:pt x="1343" y="0"/>
                    <a:pt x="1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8"/>
            <p:cNvSpPr/>
            <p:nvPr/>
          </p:nvSpPr>
          <p:spPr>
            <a:xfrm flipH="1">
              <a:off x="3817120" y="3776212"/>
              <a:ext cx="23251" cy="20782"/>
            </a:xfrm>
            <a:custGeom>
              <a:avLst/>
              <a:gdLst/>
              <a:ahLst/>
              <a:cxnLst/>
              <a:rect l="l" t="t" r="r" b="b"/>
              <a:pathLst>
                <a:path w="1620" h="1448" extrusionOk="0">
                  <a:moveTo>
                    <a:pt x="1011" y="0"/>
                  </a:moveTo>
                  <a:cubicBezTo>
                    <a:pt x="991" y="0"/>
                    <a:pt x="971" y="1"/>
                    <a:pt x="951" y="4"/>
                  </a:cubicBezTo>
                  <a:cubicBezTo>
                    <a:pt x="634" y="39"/>
                    <a:pt x="352" y="215"/>
                    <a:pt x="211" y="497"/>
                  </a:cubicBezTo>
                  <a:cubicBezTo>
                    <a:pt x="35" y="637"/>
                    <a:pt x="0" y="884"/>
                    <a:pt x="35" y="1095"/>
                  </a:cubicBezTo>
                  <a:cubicBezTo>
                    <a:pt x="106" y="1306"/>
                    <a:pt x="352" y="1447"/>
                    <a:pt x="563" y="1447"/>
                  </a:cubicBezTo>
                  <a:cubicBezTo>
                    <a:pt x="810" y="1412"/>
                    <a:pt x="1021" y="1341"/>
                    <a:pt x="1197" y="1165"/>
                  </a:cubicBezTo>
                  <a:cubicBezTo>
                    <a:pt x="1444" y="1025"/>
                    <a:pt x="1620" y="778"/>
                    <a:pt x="1620" y="532"/>
                  </a:cubicBezTo>
                  <a:cubicBezTo>
                    <a:pt x="1587" y="235"/>
                    <a:pt x="1307" y="0"/>
                    <a:pt x="10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8"/>
            <p:cNvSpPr/>
            <p:nvPr/>
          </p:nvSpPr>
          <p:spPr>
            <a:xfrm flipH="1">
              <a:off x="3778205" y="3766594"/>
              <a:ext cx="23768" cy="20869"/>
            </a:xfrm>
            <a:custGeom>
              <a:avLst/>
              <a:gdLst/>
              <a:ahLst/>
              <a:cxnLst/>
              <a:rect l="l" t="t" r="r" b="b"/>
              <a:pathLst>
                <a:path w="1656" h="1454" extrusionOk="0">
                  <a:moveTo>
                    <a:pt x="1055" y="1"/>
                  </a:moveTo>
                  <a:cubicBezTo>
                    <a:pt x="1033" y="1"/>
                    <a:pt x="1010" y="2"/>
                    <a:pt x="987" y="5"/>
                  </a:cubicBezTo>
                  <a:cubicBezTo>
                    <a:pt x="670" y="40"/>
                    <a:pt x="388" y="216"/>
                    <a:pt x="212" y="498"/>
                  </a:cubicBezTo>
                  <a:cubicBezTo>
                    <a:pt x="71" y="674"/>
                    <a:pt x="1" y="885"/>
                    <a:pt x="36" y="1096"/>
                  </a:cubicBezTo>
                  <a:cubicBezTo>
                    <a:pt x="131" y="1317"/>
                    <a:pt x="311" y="1454"/>
                    <a:pt x="525" y="1454"/>
                  </a:cubicBezTo>
                  <a:cubicBezTo>
                    <a:pt x="549" y="1454"/>
                    <a:pt x="574" y="1452"/>
                    <a:pt x="599" y="1448"/>
                  </a:cubicBezTo>
                  <a:cubicBezTo>
                    <a:pt x="810" y="1448"/>
                    <a:pt x="1057" y="1343"/>
                    <a:pt x="1233" y="1202"/>
                  </a:cubicBezTo>
                  <a:cubicBezTo>
                    <a:pt x="1479" y="1061"/>
                    <a:pt x="1655" y="814"/>
                    <a:pt x="1655" y="498"/>
                  </a:cubicBezTo>
                  <a:cubicBezTo>
                    <a:pt x="1590" y="204"/>
                    <a:pt x="1343" y="1"/>
                    <a:pt x="10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8"/>
            <p:cNvSpPr/>
            <p:nvPr/>
          </p:nvSpPr>
          <p:spPr>
            <a:xfrm flipH="1">
              <a:off x="3803469" y="3796423"/>
              <a:ext cx="23265" cy="20280"/>
            </a:xfrm>
            <a:custGeom>
              <a:avLst/>
              <a:gdLst/>
              <a:ahLst/>
              <a:cxnLst/>
              <a:rect l="l" t="t" r="r" b="b"/>
              <a:pathLst>
                <a:path w="1621" h="1413" extrusionOk="0">
                  <a:moveTo>
                    <a:pt x="1027" y="0"/>
                  </a:moveTo>
                  <a:cubicBezTo>
                    <a:pt x="1002" y="0"/>
                    <a:pt x="977" y="1"/>
                    <a:pt x="951" y="4"/>
                  </a:cubicBezTo>
                  <a:cubicBezTo>
                    <a:pt x="670" y="39"/>
                    <a:pt x="388" y="215"/>
                    <a:pt x="212" y="462"/>
                  </a:cubicBezTo>
                  <a:cubicBezTo>
                    <a:pt x="71" y="638"/>
                    <a:pt x="1" y="849"/>
                    <a:pt x="36" y="1060"/>
                  </a:cubicBezTo>
                  <a:cubicBezTo>
                    <a:pt x="141" y="1307"/>
                    <a:pt x="353" y="1412"/>
                    <a:pt x="599" y="1412"/>
                  </a:cubicBezTo>
                  <a:cubicBezTo>
                    <a:pt x="810" y="1412"/>
                    <a:pt x="1022" y="1307"/>
                    <a:pt x="1233" y="1166"/>
                  </a:cubicBezTo>
                  <a:cubicBezTo>
                    <a:pt x="1444" y="1025"/>
                    <a:pt x="1620" y="778"/>
                    <a:pt x="1620" y="497"/>
                  </a:cubicBezTo>
                  <a:cubicBezTo>
                    <a:pt x="1587" y="203"/>
                    <a:pt x="1343" y="0"/>
                    <a:pt x="1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8"/>
            <p:cNvSpPr/>
            <p:nvPr/>
          </p:nvSpPr>
          <p:spPr>
            <a:xfrm flipH="1">
              <a:off x="3601832" y="3711530"/>
              <a:ext cx="33370" cy="23868"/>
            </a:xfrm>
            <a:custGeom>
              <a:avLst/>
              <a:gdLst/>
              <a:ahLst/>
              <a:cxnLst/>
              <a:rect l="l" t="t" r="r" b="b"/>
              <a:pathLst>
                <a:path w="2325" h="1663" extrusionOk="0">
                  <a:moveTo>
                    <a:pt x="1439" y="1"/>
                  </a:moveTo>
                  <a:cubicBezTo>
                    <a:pt x="1417" y="1"/>
                    <a:pt x="1396" y="1"/>
                    <a:pt x="1374" y="3"/>
                  </a:cubicBezTo>
                  <a:cubicBezTo>
                    <a:pt x="951" y="38"/>
                    <a:pt x="564" y="214"/>
                    <a:pt x="283" y="566"/>
                  </a:cubicBezTo>
                  <a:cubicBezTo>
                    <a:pt x="107" y="743"/>
                    <a:pt x="1" y="989"/>
                    <a:pt x="71" y="1271"/>
                  </a:cubicBezTo>
                  <a:cubicBezTo>
                    <a:pt x="200" y="1496"/>
                    <a:pt x="476" y="1662"/>
                    <a:pt x="764" y="1662"/>
                  </a:cubicBezTo>
                  <a:cubicBezTo>
                    <a:pt x="791" y="1662"/>
                    <a:pt x="819" y="1661"/>
                    <a:pt x="846" y="1658"/>
                  </a:cubicBezTo>
                  <a:cubicBezTo>
                    <a:pt x="1128" y="1658"/>
                    <a:pt x="1444" y="1552"/>
                    <a:pt x="1726" y="1376"/>
                  </a:cubicBezTo>
                  <a:cubicBezTo>
                    <a:pt x="2008" y="1200"/>
                    <a:pt x="2325" y="919"/>
                    <a:pt x="2289" y="602"/>
                  </a:cubicBezTo>
                  <a:cubicBezTo>
                    <a:pt x="2256" y="301"/>
                    <a:pt x="1842" y="1"/>
                    <a:pt x="1439" y="1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8"/>
            <p:cNvSpPr/>
            <p:nvPr/>
          </p:nvSpPr>
          <p:spPr>
            <a:xfrm flipH="1">
              <a:off x="3625072" y="3742363"/>
              <a:ext cx="32867" cy="23868"/>
            </a:xfrm>
            <a:custGeom>
              <a:avLst/>
              <a:gdLst/>
              <a:ahLst/>
              <a:cxnLst/>
              <a:rect l="l" t="t" r="r" b="b"/>
              <a:pathLst>
                <a:path w="2290" h="1663" extrusionOk="0">
                  <a:moveTo>
                    <a:pt x="1404" y="0"/>
                  </a:moveTo>
                  <a:cubicBezTo>
                    <a:pt x="1382" y="0"/>
                    <a:pt x="1360" y="1"/>
                    <a:pt x="1338" y="3"/>
                  </a:cubicBezTo>
                  <a:cubicBezTo>
                    <a:pt x="916" y="38"/>
                    <a:pt x="529" y="249"/>
                    <a:pt x="282" y="566"/>
                  </a:cubicBezTo>
                  <a:cubicBezTo>
                    <a:pt x="71" y="742"/>
                    <a:pt x="1" y="989"/>
                    <a:pt x="36" y="1270"/>
                  </a:cubicBezTo>
                  <a:cubicBezTo>
                    <a:pt x="194" y="1523"/>
                    <a:pt x="438" y="1663"/>
                    <a:pt x="715" y="1663"/>
                  </a:cubicBezTo>
                  <a:cubicBezTo>
                    <a:pt x="747" y="1663"/>
                    <a:pt x="778" y="1661"/>
                    <a:pt x="810" y="1658"/>
                  </a:cubicBezTo>
                  <a:cubicBezTo>
                    <a:pt x="1127" y="1658"/>
                    <a:pt x="1444" y="1552"/>
                    <a:pt x="1691" y="1376"/>
                  </a:cubicBezTo>
                  <a:cubicBezTo>
                    <a:pt x="2007" y="1200"/>
                    <a:pt x="2289" y="953"/>
                    <a:pt x="2254" y="601"/>
                  </a:cubicBezTo>
                  <a:cubicBezTo>
                    <a:pt x="2254" y="301"/>
                    <a:pt x="1810" y="0"/>
                    <a:pt x="1404" y="0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8"/>
            <p:cNvSpPr/>
            <p:nvPr/>
          </p:nvSpPr>
          <p:spPr>
            <a:xfrm flipH="1">
              <a:off x="3570999" y="3731239"/>
              <a:ext cx="32867" cy="23883"/>
            </a:xfrm>
            <a:custGeom>
              <a:avLst/>
              <a:gdLst/>
              <a:ahLst/>
              <a:cxnLst/>
              <a:rect l="l" t="t" r="r" b="b"/>
              <a:pathLst>
                <a:path w="2290" h="1664" extrusionOk="0">
                  <a:moveTo>
                    <a:pt x="1409" y="1"/>
                  </a:moveTo>
                  <a:cubicBezTo>
                    <a:pt x="1386" y="1"/>
                    <a:pt x="1362" y="1"/>
                    <a:pt x="1339" y="3"/>
                  </a:cubicBezTo>
                  <a:cubicBezTo>
                    <a:pt x="951" y="38"/>
                    <a:pt x="564" y="250"/>
                    <a:pt x="282" y="567"/>
                  </a:cubicBezTo>
                  <a:cubicBezTo>
                    <a:pt x="71" y="743"/>
                    <a:pt x="1" y="989"/>
                    <a:pt x="71" y="1271"/>
                  </a:cubicBezTo>
                  <a:cubicBezTo>
                    <a:pt x="198" y="1524"/>
                    <a:pt x="438" y="1663"/>
                    <a:pt x="716" y="1663"/>
                  </a:cubicBezTo>
                  <a:cubicBezTo>
                    <a:pt x="747" y="1663"/>
                    <a:pt x="778" y="1662"/>
                    <a:pt x="810" y="1658"/>
                  </a:cubicBezTo>
                  <a:cubicBezTo>
                    <a:pt x="1127" y="1658"/>
                    <a:pt x="1444" y="1552"/>
                    <a:pt x="1691" y="1376"/>
                  </a:cubicBezTo>
                  <a:cubicBezTo>
                    <a:pt x="2007" y="1200"/>
                    <a:pt x="2289" y="954"/>
                    <a:pt x="2289" y="602"/>
                  </a:cubicBezTo>
                  <a:cubicBezTo>
                    <a:pt x="2256" y="301"/>
                    <a:pt x="1842" y="1"/>
                    <a:pt x="1409" y="1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8"/>
            <p:cNvSpPr/>
            <p:nvPr/>
          </p:nvSpPr>
          <p:spPr>
            <a:xfrm flipH="1">
              <a:off x="3605880" y="3765647"/>
              <a:ext cx="32853" cy="24327"/>
            </a:xfrm>
            <a:custGeom>
              <a:avLst/>
              <a:gdLst/>
              <a:ahLst/>
              <a:cxnLst/>
              <a:rect l="l" t="t" r="r" b="b"/>
              <a:pathLst>
                <a:path w="2289" h="1695" extrusionOk="0">
                  <a:moveTo>
                    <a:pt x="1338" y="0"/>
                  </a:moveTo>
                  <a:cubicBezTo>
                    <a:pt x="951" y="71"/>
                    <a:pt x="564" y="247"/>
                    <a:pt x="282" y="564"/>
                  </a:cubicBezTo>
                  <a:cubicBezTo>
                    <a:pt x="71" y="740"/>
                    <a:pt x="0" y="1021"/>
                    <a:pt x="71" y="1268"/>
                  </a:cubicBezTo>
                  <a:cubicBezTo>
                    <a:pt x="200" y="1525"/>
                    <a:pt x="446" y="1695"/>
                    <a:pt x="730" y="1695"/>
                  </a:cubicBezTo>
                  <a:cubicBezTo>
                    <a:pt x="757" y="1695"/>
                    <a:pt x="783" y="1693"/>
                    <a:pt x="810" y="1690"/>
                  </a:cubicBezTo>
                  <a:cubicBezTo>
                    <a:pt x="1127" y="1655"/>
                    <a:pt x="1444" y="1585"/>
                    <a:pt x="1690" y="1409"/>
                  </a:cubicBezTo>
                  <a:cubicBezTo>
                    <a:pt x="2007" y="1197"/>
                    <a:pt x="2289" y="951"/>
                    <a:pt x="2289" y="634"/>
                  </a:cubicBezTo>
                  <a:cubicBezTo>
                    <a:pt x="2254" y="317"/>
                    <a:pt x="1796" y="0"/>
                    <a:pt x="1338" y="0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8"/>
            <p:cNvSpPr/>
            <p:nvPr/>
          </p:nvSpPr>
          <p:spPr>
            <a:xfrm flipH="1">
              <a:off x="3646327" y="3823252"/>
              <a:ext cx="207193" cy="78853"/>
            </a:xfrm>
            <a:custGeom>
              <a:avLst/>
              <a:gdLst/>
              <a:ahLst/>
              <a:cxnLst/>
              <a:rect l="l" t="t" r="r" b="b"/>
              <a:pathLst>
                <a:path w="14436" h="5494" extrusionOk="0">
                  <a:moveTo>
                    <a:pt x="9969" y="1"/>
                  </a:moveTo>
                  <a:cubicBezTo>
                    <a:pt x="9616" y="1"/>
                    <a:pt x="9260" y="48"/>
                    <a:pt x="8908" y="142"/>
                  </a:cubicBezTo>
                  <a:cubicBezTo>
                    <a:pt x="8028" y="494"/>
                    <a:pt x="7253" y="1022"/>
                    <a:pt x="6655" y="1761"/>
                  </a:cubicBezTo>
                  <a:cubicBezTo>
                    <a:pt x="6514" y="1902"/>
                    <a:pt x="6338" y="2078"/>
                    <a:pt x="6162" y="2219"/>
                  </a:cubicBezTo>
                  <a:cubicBezTo>
                    <a:pt x="4472" y="3803"/>
                    <a:pt x="2324" y="4789"/>
                    <a:pt x="1" y="5071"/>
                  </a:cubicBezTo>
                  <a:lnTo>
                    <a:pt x="71" y="5493"/>
                  </a:lnTo>
                  <a:cubicBezTo>
                    <a:pt x="2465" y="5247"/>
                    <a:pt x="4718" y="4190"/>
                    <a:pt x="6514" y="2536"/>
                  </a:cubicBezTo>
                  <a:cubicBezTo>
                    <a:pt x="6690" y="2395"/>
                    <a:pt x="6831" y="2219"/>
                    <a:pt x="7007" y="2078"/>
                  </a:cubicBezTo>
                  <a:cubicBezTo>
                    <a:pt x="7535" y="1409"/>
                    <a:pt x="8239" y="881"/>
                    <a:pt x="9014" y="564"/>
                  </a:cubicBezTo>
                  <a:cubicBezTo>
                    <a:pt x="9321" y="485"/>
                    <a:pt x="9631" y="445"/>
                    <a:pt x="9940" y="445"/>
                  </a:cubicBezTo>
                  <a:cubicBezTo>
                    <a:pt x="10586" y="445"/>
                    <a:pt x="11223" y="618"/>
                    <a:pt x="11795" y="951"/>
                  </a:cubicBezTo>
                  <a:cubicBezTo>
                    <a:pt x="12640" y="1480"/>
                    <a:pt x="13414" y="2113"/>
                    <a:pt x="14118" y="2853"/>
                  </a:cubicBezTo>
                  <a:lnTo>
                    <a:pt x="14435" y="2536"/>
                  </a:lnTo>
                  <a:cubicBezTo>
                    <a:pt x="13696" y="1761"/>
                    <a:pt x="12886" y="1092"/>
                    <a:pt x="12006" y="564"/>
                  </a:cubicBezTo>
                  <a:cubicBezTo>
                    <a:pt x="11372" y="189"/>
                    <a:pt x="10676" y="1"/>
                    <a:pt x="9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8"/>
            <p:cNvSpPr/>
            <p:nvPr/>
          </p:nvSpPr>
          <p:spPr>
            <a:xfrm flipH="1">
              <a:off x="3525524" y="3691864"/>
              <a:ext cx="37403" cy="226382"/>
            </a:xfrm>
            <a:custGeom>
              <a:avLst/>
              <a:gdLst/>
              <a:ahLst/>
              <a:cxnLst/>
              <a:rect l="l" t="t" r="r" b="b"/>
              <a:pathLst>
                <a:path w="2606" h="15773" extrusionOk="0">
                  <a:moveTo>
                    <a:pt x="423" y="0"/>
                  </a:moveTo>
                  <a:lnTo>
                    <a:pt x="0" y="141"/>
                  </a:lnTo>
                  <a:cubicBezTo>
                    <a:pt x="1796" y="5140"/>
                    <a:pt x="2148" y="10527"/>
                    <a:pt x="1021" y="15702"/>
                  </a:cubicBezTo>
                  <a:lnTo>
                    <a:pt x="1479" y="15773"/>
                  </a:lnTo>
                  <a:cubicBezTo>
                    <a:pt x="2606" y="10527"/>
                    <a:pt x="2254" y="507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8"/>
            <p:cNvSpPr/>
            <p:nvPr/>
          </p:nvSpPr>
          <p:spPr>
            <a:xfrm flipH="1">
              <a:off x="3546256" y="3555408"/>
              <a:ext cx="164236" cy="364841"/>
            </a:xfrm>
            <a:custGeom>
              <a:avLst/>
              <a:gdLst/>
              <a:ahLst/>
              <a:cxnLst/>
              <a:rect l="l" t="t" r="r" b="b"/>
              <a:pathLst>
                <a:path w="11443" h="25420" extrusionOk="0">
                  <a:moveTo>
                    <a:pt x="10421" y="0"/>
                  </a:moveTo>
                  <a:lnTo>
                    <a:pt x="1162" y="4260"/>
                  </a:lnTo>
                  <a:lnTo>
                    <a:pt x="845" y="7499"/>
                  </a:lnTo>
                  <a:cubicBezTo>
                    <a:pt x="704" y="13484"/>
                    <a:pt x="423" y="19434"/>
                    <a:pt x="0" y="25420"/>
                  </a:cubicBezTo>
                  <a:lnTo>
                    <a:pt x="11196" y="25420"/>
                  </a:lnTo>
                  <a:lnTo>
                    <a:pt x="11125" y="16160"/>
                  </a:lnTo>
                  <a:lnTo>
                    <a:pt x="114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8"/>
            <p:cNvSpPr/>
            <p:nvPr/>
          </p:nvSpPr>
          <p:spPr>
            <a:xfrm flipH="1">
              <a:off x="3558888" y="3555408"/>
              <a:ext cx="164752" cy="364841"/>
            </a:xfrm>
            <a:custGeom>
              <a:avLst/>
              <a:gdLst/>
              <a:ahLst/>
              <a:cxnLst/>
              <a:rect l="l" t="t" r="r" b="b"/>
              <a:pathLst>
                <a:path w="11479" h="25420" extrusionOk="0">
                  <a:moveTo>
                    <a:pt x="10457" y="0"/>
                  </a:moveTo>
                  <a:lnTo>
                    <a:pt x="1198" y="4260"/>
                  </a:lnTo>
                  <a:lnTo>
                    <a:pt x="881" y="7499"/>
                  </a:lnTo>
                  <a:cubicBezTo>
                    <a:pt x="740" y="13484"/>
                    <a:pt x="458" y="19434"/>
                    <a:pt x="1" y="25420"/>
                  </a:cubicBezTo>
                  <a:lnTo>
                    <a:pt x="11232" y="25420"/>
                  </a:lnTo>
                  <a:lnTo>
                    <a:pt x="11161" y="1616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8"/>
            <p:cNvSpPr/>
            <p:nvPr/>
          </p:nvSpPr>
          <p:spPr>
            <a:xfrm flipH="1">
              <a:off x="3575568" y="3555408"/>
              <a:ext cx="164752" cy="364841"/>
            </a:xfrm>
            <a:custGeom>
              <a:avLst/>
              <a:gdLst/>
              <a:ahLst/>
              <a:cxnLst/>
              <a:rect l="l" t="t" r="r" b="b"/>
              <a:pathLst>
                <a:path w="11479" h="25420" extrusionOk="0">
                  <a:moveTo>
                    <a:pt x="10457" y="0"/>
                  </a:moveTo>
                  <a:lnTo>
                    <a:pt x="1163" y="4260"/>
                  </a:lnTo>
                  <a:lnTo>
                    <a:pt x="846" y="7499"/>
                  </a:lnTo>
                  <a:cubicBezTo>
                    <a:pt x="740" y="13484"/>
                    <a:pt x="423" y="19434"/>
                    <a:pt x="1" y="25420"/>
                  </a:cubicBezTo>
                  <a:lnTo>
                    <a:pt x="11197" y="25420"/>
                  </a:lnTo>
                  <a:lnTo>
                    <a:pt x="11126" y="1616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8"/>
            <p:cNvSpPr/>
            <p:nvPr/>
          </p:nvSpPr>
          <p:spPr>
            <a:xfrm flipH="1">
              <a:off x="3589219" y="3553886"/>
              <a:ext cx="164738" cy="366362"/>
            </a:xfrm>
            <a:custGeom>
              <a:avLst/>
              <a:gdLst/>
              <a:ahLst/>
              <a:cxnLst/>
              <a:rect l="l" t="t" r="r" b="b"/>
              <a:pathLst>
                <a:path w="11478" h="25526" extrusionOk="0">
                  <a:moveTo>
                    <a:pt x="11478" y="1"/>
                  </a:moveTo>
                  <a:lnTo>
                    <a:pt x="1162" y="4754"/>
                  </a:lnTo>
                  <a:lnTo>
                    <a:pt x="845" y="7993"/>
                  </a:lnTo>
                  <a:cubicBezTo>
                    <a:pt x="704" y="13837"/>
                    <a:pt x="458" y="19681"/>
                    <a:pt x="0" y="25526"/>
                  </a:cubicBezTo>
                  <a:lnTo>
                    <a:pt x="11196" y="25526"/>
                  </a:lnTo>
                  <a:lnTo>
                    <a:pt x="11126" y="16653"/>
                  </a:lnTo>
                  <a:lnTo>
                    <a:pt x="114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8"/>
            <p:cNvSpPr/>
            <p:nvPr/>
          </p:nvSpPr>
          <p:spPr>
            <a:xfrm flipH="1">
              <a:off x="3621547" y="2516774"/>
              <a:ext cx="74805" cy="55171"/>
            </a:xfrm>
            <a:custGeom>
              <a:avLst/>
              <a:gdLst/>
              <a:ahLst/>
              <a:cxnLst/>
              <a:rect l="l" t="t" r="r" b="b"/>
              <a:pathLst>
                <a:path w="5212" h="3844" extrusionOk="0">
                  <a:moveTo>
                    <a:pt x="2008" y="428"/>
                  </a:moveTo>
                  <a:cubicBezTo>
                    <a:pt x="2325" y="428"/>
                    <a:pt x="2641" y="463"/>
                    <a:pt x="2958" y="534"/>
                  </a:cubicBezTo>
                  <a:cubicBezTo>
                    <a:pt x="3522" y="675"/>
                    <a:pt x="4050" y="991"/>
                    <a:pt x="4402" y="1449"/>
                  </a:cubicBezTo>
                  <a:cubicBezTo>
                    <a:pt x="4719" y="1907"/>
                    <a:pt x="4754" y="2541"/>
                    <a:pt x="4507" y="3033"/>
                  </a:cubicBezTo>
                  <a:cubicBezTo>
                    <a:pt x="4402" y="3209"/>
                    <a:pt x="4190" y="3350"/>
                    <a:pt x="3979" y="3385"/>
                  </a:cubicBezTo>
                  <a:lnTo>
                    <a:pt x="3944" y="3632"/>
                  </a:lnTo>
                  <a:lnTo>
                    <a:pt x="3944" y="3385"/>
                  </a:lnTo>
                  <a:cubicBezTo>
                    <a:pt x="3803" y="3385"/>
                    <a:pt x="3627" y="3315"/>
                    <a:pt x="3486" y="3245"/>
                  </a:cubicBezTo>
                  <a:cubicBezTo>
                    <a:pt x="2501" y="2752"/>
                    <a:pt x="1620" y="2118"/>
                    <a:pt x="846" y="1379"/>
                  </a:cubicBezTo>
                  <a:cubicBezTo>
                    <a:pt x="670" y="1203"/>
                    <a:pt x="494" y="921"/>
                    <a:pt x="529" y="780"/>
                  </a:cubicBezTo>
                  <a:cubicBezTo>
                    <a:pt x="599" y="639"/>
                    <a:pt x="775" y="534"/>
                    <a:pt x="1128" y="499"/>
                  </a:cubicBezTo>
                  <a:cubicBezTo>
                    <a:pt x="1409" y="463"/>
                    <a:pt x="1726" y="428"/>
                    <a:pt x="2008" y="428"/>
                  </a:cubicBezTo>
                  <a:close/>
                  <a:moveTo>
                    <a:pt x="1985" y="1"/>
                  </a:moveTo>
                  <a:cubicBezTo>
                    <a:pt x="1678" y="1"/>
                    <a:pt x="1368" y="27"/>
                    <a:pt x="1057" y="76"/>
                  </a:cubicBezTo>
                  <a:cubicBezTo>
                    <a:pt x="881" y="111"/>
                    <a:pt x="283" y="182"/>
                    <a:pt x="107" y="639"/>
                  </a:cubicBezTo>
                  <a:cubicBezTo>
                    <a:pt x="1" y="956"/>
                    <a:pt x="142" y="1308"/>
                    <a:pt x="529" y="1696"/>
                  </a:cubicBezTo>
                  <a:cubicBezTo>
                    <a:pt x="1339" y="2470"/>
                    <a:pt x="2254" y="3139"/>
                    <a:pt x="3275" y="3632"/>
                  </a:cubicBezTo>
                  <a:cubicBezTo>
                    <a:pt x="3486" y="3773"/>
                    <a:pt x="3698" y="3843"/>
                    <a:pt x="3944" y="3843"/>
                  </a:cubicBezTo>
                  <a:lnTo>
                    <a:pt x="3979" y="3843"/>
                  </a:lnTo>
                  <a:cubicBezTo>
                    <a:pt x="4331" y="3808"/>
                    <a:pt x="4683" y="3597"/>
                    <a:pt x="4859" y="3280"/>
                  </a:cubicBezTo>
                  <a:cubicBezTo>
                    <a:pt x="5211" y="2611"/>
                    <a:pt x="5141" y="1836"/>
                    <a:pt x="4754" y="1238"/>
                  </a:cubicBezTo>
                  <a:cubicBezTo>
                    <a:pt x="4331" y="639"/>
                    <a:pt x="3733" y="252"/>
                    <a:pt x="3029" y="111"/>
                  </a:cubicBezTo>
                  <a:cubicBezTo>
                    <a:pt x="2689" y="36"/>
                    <a:pt x="2339" y="1"/>
                    <a:pt x="1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8"/>
            <p:cNvSpPr/>
            <p:nvPr/>
          </p:nvSpPr>
          <p:spPr>
            <a:xfrm flipH="1">
              <a:off x="3775321" y="2608314"/>
              <a:ext cx="31202" cy="26437"/>
            </a:xfrm>
            <a:custGeom>
              <a:avLst/>
              <a:gdLst/>
              <a:ahLst/>
              <a:cxnLst/>
              <a:rect l="l" t="t" r="r" b="b"/>
              <a:pathLst>
                <a:path w="2174" h="1842" extrusionOk="0">
                  <a:moveTo>
                    <a:pt x="959" y="0"/>
                  </a:moveTo>
                  <a:cubicBezTo>
                    <a:pt x="945" y="0"/>
                    <a:pt x="931" y="0"/>
                    <a:pt x="916" y="1"/>
                  </a:cubicBezTo>
                  <a:cubicBezTo>
                    <a:pt x="423" y="1"/>
                    <a:pt x="36" y="388"/>
                    <a:pt x="1" y="881"/>
                  </a:cubicBezTo>
                  <a:cubicBezTo>
                    <a:pt x="1" y="1461"/>
                    <a:pt x="465" y="1842"/>
                    <a:pt x="950" y="1842"/>
                  </a:cubicBezTo>
                  <a:cubicBezTo>
                    <a:pt x="1171" y="1842"/>
                    <a:pt x="1397" y="1762"/>
                    <a:pt x="1585" y="1585"/>
                  </a:cubicBezTo>
                  <a:cubicBezTo>
                    <a:pt x="2174" y="997"/>
                    <a:pt x="1775" y="0"/>
                    <a:pt x="9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8"/>
            <p:cNvSpPr/>
            <p:nvPr/>
          </p:nvSpPr>
          <p:spPr>
            <a:xfrm flipH="1">
              <a:off x="3515920" y="2601682"/>
              <a:ext cx="27801" cy="28676"/>
            </a:xfrm>
            <a:custGeom>
              <a:avLst/>
              <a:gdLst/>
              <a:ahLst/>
              <a:cxnLst/>
              <a:rect l="l" t="t" r="r" b="b"/>
              <a:pathLst>
                <a:path w="1937" h="1998" extrusionOk="0">
                  <a:moveTo>
                    <a:pt x="1108" y="1"/>
                  </a:moveTo>
                  <a:cubicBezTo>
                    <a:pt x="792" y="1"/>
                    <a:pt x="510" y="170"/>
                    <a:pt x="317" y="428"/>
                  </a:cubicBezTo>
                  <a:cubicBezTo>
                    <a:pt x="106" y="639"/>
                    <a:pt x="0" y="956"/>
                    <a:pt x="35" y="1273"/>
                  </a:cubicBezTo>
                  <a:cubicBezTo>
                    <a:pt x="127" y="1702"/>
                    <a:pt x="512" y="1997"/>
                    <a:pt x="936" y="1997"/>
                  </a:cubicBezTo>
                  <a:cubicBezTo>
                    <a:pt x="999" y="1997"/>
                    <a:pt x="1063" y="1991"/>
                    <a:pt x="1127" y="1977"/>
                  </a:cubicBezTo>
                  <a:cubicBezTo>
                    <a:pt x="1620" y="1836"/>
                    <a:pt x="1937" y="1378"/>
                    <a:pt x="1901" y="886"/>
                  </a:cubicBezTo>
                  <a:cubicBezTo>
                    <a:pt x="1901" y="463"/>
                    <a:pt x="1585" y="76"/>
                    <a:pt x="1197" y="5"/>
                  </a:cubicBezTo>
                  <a:cubicBezTo>
                    <a:pt x="1167" y="2"/>
                    <a:pt x="1138" y="1"/>
                    <a:pt x="11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8"/>
            <p:cNvSpPr/>
            <p:nvPr/>
          </p:nvSpPr>
          <p:spPr>
            <a:xfrm flipH="1">
              <a:off x="2021040" y="4531297"/>
              <a:ext cx="140999" cy="133277"/>
            </a:xfrm>
            <a:custGeom>
              <a:avLst/>
              <a:gdLst/>
              <a:ahLst/>
              <a:cxnLst/>
              <a:rect l="l" t="t" r="r" b="b"/>
              <a:pathLst>
                <a:path w="9824" h="9286" extrusionOk="0">
                  <a:moveTo>
                    <a:pt x="1620" y="0"/>
                  </a:moveTo>
                  <a:cubicBezTo>
                    <a:pt x="1233" y="2641"/>
                    <a:pt x="670" y="5281"/>
                    <a:pt x="1" y="7851"/>
                  </a:cubicBezTo>
                  <a:cubicBezTo>
                    <a:pt x="1815" y="8808"/>
                    <a:pt x="3835" y="9286"/>
                    <a:pt x="5857" y="9286"/>
                  </a:cubicBezTo>
                  <a:cubicBezTo>
                    <a:pt x="6738" y="9286"/>
                    <a:pt x="7620" y="9195"/>
                    <a:pt x="8486" y="9013"/>
                  </a:cubicBezTo>
                  <a:cubicBezTo>
                    <a:pt x="8169" y="6408"/>
                    <a:pt x="8627" y="3767"/>
                    <a:pt x="9824" y="1444"/>
                  </a:cubicBezTo>
                  <a:lnTo>
                    <a:pt x="9824" y="1444"/>
                  </a:lnTo>
                  <a:cubicBezTo>
                    <a:pt x="9647" y="1448"/>
                    <a:pt x="9471" y="1450"/>
                    <a:pt x="9295" y="1450"/>
                  </a:cubicBezTo>
                  <a:cubicBezTo>
                    <a:pt x="6659" y="1450"/>
                    <a:pt x="4063" y="957"/>
                    <a:pt x="1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8"/>
            <p:cNvSpPr/>
            <p:nvPr/>
          </p:nvSpPr>
          <p:spPr>
            <a:xfrm flipH="1">
              <a:off x="2016008" y="4614296"/>
              <a:ext cx="286017" cy="115609"/>
            </a:xfrm>
            <a:custGeom>
              <a:avLst/>
              <a:gdLst/>
              <a:ahLst/>
              <a:cxnLst/>
              <a:rect l="l" t="t" r="r" b="b"/>
              <a:pathLst>
                <a:path w="19928" h="8055" extrusionOk="0">
                  <a:moveTo>
                    <a:pt x="8242" y="1"/>
                  </a:moveTo>
                  <a:cubicBezTo>
                    <a:pt x="7940" y="1"/>
                    <a:pt x="7641" y="112"/>
                    <a:pt x="7394" y="309"/>
                  </a:cubicBezTo>
                  <a:cubicBezTo>
                    <a:pt x="7112" y="591"/>
                    <a:pt x="6831" y="943"/>
                    <a:pt x="6584" y="1295"/>
                  </a:cubicBezTo>
                  <a:cubicBezTo>
                    <a:pt x="5775" y="2386"/>
                    <a:pt x="4754" y="2879"/>
                    <a:pt x="3451" y="3266"/>
                  </a:cubicBezTo>
                  <a:cubicBezTo>
                    <a:pt x="2571" y="3513"/>
                    <a:pt x="1409" y="3900"/>
                    <a:pt x="775" y="4534"/>
                  </a:cubicBezTo>
                  <a:cubicBezTo>
                    <a:pt x="1" y="5308"/>
                    <a:pt x="1" y="6717"/>
                    <a:pt x="282" y="7949"/>
                  </a:cubicBezTo>
                  <a:lnTo>
                    <a:pt x="2008" y="8055"/>
                  </a:lnTo>
                  <a:lnTo>
                    <a:pt x="19611" y="8019"/>
                  </a:lnTo>
                  <a:cubicBezTo>
                    <a:pt x="19928" y="6294"/>
                    <a:pt x="19752" y="4499"/>
                    <a:pt x="19188" y="2844"/>
                  </a:cubicBezTo>
                  <a:cubicBezTo>
                    <a:pt x="19012" y="2351"/>
                    <a:pt x="18801" y="1330"/>
                    <a:pt x="18414" y="1048"/>
                  </a:cubicBezTo>
                  <a:cubicBezTo>
                    <a:pt x="18151" y="546"/>
                    <a:pt x="17617" y="328"/>
                    <a:pt x="17082" y="328"/>
                  </a:cubicBezTo>
                  <a:cubicBezTo>
                    <a:pt x="16755" y="328"/>
                    <a:pt x="16427" y="409"/>
                    <a:pt x="16161" y="556"/>
                  </a:cubicBezTo>
                  <a:cubicBezTo>
                    <a:pt x="15492" y="943"/>
                    <a:pt x="15034" y="1647"/>
                    <a:pt x="14365" y="2069"/>
                  </a:cubicBezTo>
                  <a:cubicBezTo>
                    <a:pt x="13913" y="2383"/>
                    <a:pt x="13362" y="2532"/>
                    <a:pt x="12786" y="2532"/>
                  </a:cubicBezTo>
                  <a:cubicBezTo>
                    <a:pt x="11748" y="2532"/>
                    <a:pt x="10629" y="2050"/>
                    <a:pt x="9859" y="1189"/>
                  </a:cubicBezTo>
                  <a:cubicBezTo>
                    <a:pt x="9471" y="767"/>
                    <a:pt x="9154" y="274"/>
                    <a:pt x="8626" y="63"/>
                  </a:cubicBezTo>
                  <a:cubicBezTo>
                    <a:pt x="8500" y="21"/>
                    <a:pt x="8371" y="1"/>
                    <a:pt x="8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8"/>
            <p:cNvSpPr/>
            <p:nvPr/>
          </p:nvSpPr>
          <p:spPr>
            <a:xfrm flipH="1">
              <a:off x="1442980" y="3752498"/>
              <a:ext cx="723093" cy="855065"/>
            </a:xfrm>
            <a:custGeom>
              <a:avLst/>
              <a:gdLst/>
              <a:ahLst/>
              <a:cxnLst/>
              <a:rect l="l" t="t" r="r" b="b"/>
              <a:pathLst>
                <a:path w="50381" h="59576" extrusionOk="0">
                  <a:moveTo>
                    <a:pt x="31545" y="1"/>
                  </a:moveTo>
                  <a:cubicBezTo>
                    <a:pt x="31405" y="952"/>
                    <a:pt x="31299" y="1937"/>
                    <a:pt x="31158" y="2923"/>
                  </a:cubicBezTo>
                  <a:lnTo>
                    <a:pt x="34855" y="3310"/>
                  </a:lnTo>
                  <a:cubicBezTo>
                    <a:pt x="25314" y="4155"/>
                    <a:pt x="16090" y="6937"/>
                    <a:pt x="7711" y="11478"/>
                  </a:cubicBezTo>
                  <a:cubicBezTo>
                    <a:pt x="6126" y="12358"/>
                    <a:pt x="4472" y="13379"/>
                    <a:pt x="3662" y="15105"/>
                  </a:cubicBezTo>
                  <a:cubicBezTo>
                    <a:pt x="2993" y="16407"/>
                    <a:pt x="2887" y="18027"/>
                    <a:pt x="2782" y="19576"/>
                  </a:cubicBezTo>
                  <a:cubicBezTo>
                    <a:pt x="1831" y="32497"/>
                    <a:pt x="916" y="45382"/>
                    <a:pt x="0" y="58303"/>
                  </a:cubicBezTo>
                  <a:cubicBezTo>
                    <a:pt x="3465" y="58875"/>
                    <a:pt x="3909" y="59575"/>
                    <a:pt x="7072" y="59575"/>
                  </a:cubicBezTo>
                  <a:cubicBezTo>
                    <a:pt x="7220" y="59575"/>
                    <a:pt x="7374" y="59574"/>
                    <a:pt x="7534" y="59571"/>
                  </a:cubicBezTo>
                  <a:cubicBezTo>
                    <a:pt x="8450" y="59571"/>
                    <a:pt x="10950" y="59395"/>
                    <a:pt x="11583" y="58796"/>
                  </a:cubicBezTo>
                  <a:cubicBezTo>
                    <a:pt x="12393" y="58021"/>
                    <a:pt x="12323" y="56367"/>
                    <a:pt x="12323" y="55099"/>
                  </a:cubicBezTo>
                  <a:cubicBezTo>
                    <a:pt x="12393" y="50699"/>
                    <a:pt x="13132" y="47600"/>
                    <a:pt x="14153" y="43481"/>
                  </a:cubicBezTo>
                  <a:cubicBezTo>
                    <a:pt x="14857" y="40665"/>
                    <a:pt x="15632" y="38200"/>
                    <a:pt x="16054" y="35278"/>
                  </a:cubicBezTo>
                  <a:cubicBezTo>
                    <a:pt x="16477" y="32356"/>
                    <a:pt x="16301" y="28976"/>
                    <a:pt x="15315" y="23836"/>
                  </a:cubicBezTo>
                  <a:cubicBezTo>
                    <a:pt x="17500" y="22703"/>
                    <a:pt x="20273" y="22381"/>
                    <a:pt x="23179" y="22381"/>
                  </a:cubicBezTo>
                  <a:cubicBezTo>
                    <a:pt x="26594" y="22381"/>
                    <a:pt x="30192" y="22825"/>
                    <a:pt x="33235" y="22920"/>
                  </a:cubicBezTo>
                  <a:cubicBezTo>
                    <a:pt x="33626" y="22930"/>
                    <a:pt x="34019" y="22936"/>
                    <a:pt x="34412" y="22936"/>
                  </a:cubicBezTo>
                  <a:cubicBezTo>
                    <a:pt x="39698" y="22936"/>
                    <a:pt x="45169" y="21969"/>
                    <a:pt x="47987" y="17710"/>
                  </a:cubicBezTo>
                  <a:cubicBezTo>
                    <a:pt x="50346" y="14189"/>
                    <a:pt x="50381" y="9225"/>
                    <a:pt x="50310" y="4507"/>
                  </a:cubicBezTo>
                  <a:lnTo>
                    <a:pt x="31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8"/>
            <p:cNvSpPr/>
            <p:nvPr/>
          </p:nvSpPr>
          <p:spPr>
            <a:xfrm flipH="1">
              <a:off x="2090258" y="4100212"/>
              <a:ext cx="42971" cy="495707"/>
            </a:xfrm>
            <a:custGeom>
              <a:avLst/>
              <a:gdLst/>
              <a:ahLst/>
              <a:cxnLst/>
              <a:rect l="l" t="t" r="r" b="b"/>
              <a:pathLst>
                <a:path w="2994" h="34538" extrusionOk="0">
                  <a:moveTo>
                    <a:pt x="2571" y="0"/>
                  </a:moveTo>
                  <a:cubicBezTo>
                    <a:pt x="2747" y="11548"/>
                    <a:pt x="1867" y="23096"/>
                    <a:pt x="1" y="34467"/>
                  </a:cubicBezTo>
                  <a:lnTo>
                    <a:pt x="247" y="34538"/>
                  </a:lnTo>
                  <a:cubicBezTo>
                    <a:pt x="2113" y="23131"/>
                    <a:pt x="2993" y="11548"/>
                    <a:pt x="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8"/>
            <p:cNvSpPr/>
            <p:nvPr/>
          </p:nvSpPr>
          <p:spPr>
            <a:xfrm flipH="1">
              <a:off x="1442975" y="3753015"/>
              <a:ext cx="690255" cy="852452"/>
            </a:xfrm>
            <a:custGeom>
              <a:avLst/>
              <a:gdLst/>
              <a:ahLst/>
              <a:cxnLst/>
              <a:rect l="l" t="t" r="r" b="b"/>
              <a:pathLst>
                <a:path w="48093" h="59394" extrusionOk="0">
                  <a:moveTo>
                    <a:pt x="29293" y="0"/>
                  </a:moveTo>
                  <a:cubicBezTo>
                    <a:pt x="29152" y="951"/>
                    <a:pt x="29011" y="1937"/>
                    <a:pt x="28870" y="2922"/>
                  </a:cubicBezTo>
                  <a:lnTo>
                    <a:pt x="32567" y="3274"/>
                  </a:lnTo>
                  <a:cubicBezTo>
                    <a:pt x="23061" y="4119"/>
                    <a:pt x="13802" y="6901"/>
                    <a:pt x="5423" y="11442"/>
                  </a:cubicBezTo>
                  <a:cubicBezTo>
                    <a:pt x="3838" y="12322"/>
                    <a:pt x="2219" y="13343"/>
                    <a:pt x="1374" y="15069"/>
                  </a:cubicBezTo>
                  <a:cubicBezTo>
                    <a:pt x="705" y="16371"/>
                    <a:pt x="599" y="17991"/>
                    <a:pt x="494" y="19540"/>
                  </a:cubicBezTo>
                  <a:lnTo>
                    <a:pt x="1" y="26194"/>
                  </a:lnTo>
                  <a:cubicBezTo>
                    <a:pt x="15456" y="28306"/>
                    <a:pt x="9683" y="44748"/>
                    <a:pt x="7394" y="59394"/>
                  </a:cubicBezTo>
                  <a:cubicBezTo>
                    <a:pt x="8204" y="59253"/>
                    <a:pt x="8978" y="59077"/>
                    <a:pt x="9295" y="58760"/>
                  </a:cubicBezTo>
                  <a:cubicBezTo>
                    <a:pt x="10105" y="57985"/>
                    <a:pt x="10035" y="56366"/>
                    <a:pt x="10035" y="55099"/>
                  </a:cubicBezTo>
                  <a:cubicBezTo>
                    <a:pt x="10105" y="50663"/>
                    <a:pt x="10844" y="47564"/>
                    <a:pt x="11865" y="43480"/>
                  </a:cubicBezTo>
                  <a:cubicBezTo>
                    <a:pt x="12569" y="40629"/>
                    <a:pt x="13379" y="38235"/>
                    <a:pt x="13802" y="35277"/>
                  </a:cubicBezTo>
                  <a:cubicBezTo>
                    <a:pt x="14224" y="32320"/>
                    <a:pt x="14048" y="28975"/>
                    <a:pt x="13027" y="23835"/>
                  </a:cubicBezTo>
                  <a:cubicBezTo>
                    <a:pt x="15212" y="22702"/>
                    <a:pt x="17985" y="22380"/>
                    <a:pt x="20891" y="22380"/>
                  </a:cubicBezTo>
                  <a:cubicBezTo>
                    <a:pt x="24306" y="22380"/>
                    <a:pt x="27904" y="22825"/>
                    <a:pt x="30947" y="22920"/>
                  </a:cubicBezTo>
                  <a:cubicBezTo>
                    <a:pt x="31338" y="22929"/>
                    <a:pt x="31731" y="22935"/>
                    <a:pt x="32125" y="22935"/>
                  </a:cubicBezTo>
                  <a:cubicBezTo>
                    <a:pt x="37410" y="22935"/>
                    <a:pt x="42883" y="21969"/>
                    <a:pt x="45734" y="17709"/>
                  </a:cubicBezTo>
                  <a:cubicBezTo>
                    <a:pt x="48058" y="14188"/>
                    <a:pt x="48093" y="9224"/>
                    <a:pt x="48058" y="4507"/>
                  </a:cubicBezTo>
                  <a:lnTo>
                    <a:pt x="29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8"/>
            <p:cNvSpPr/>
            <p:nvPr/>
          </p:nvSpPr>
          <p:spPr>
            <a:xfrm flipH="1">
              <a:off x="2593131" y="4576271"/>
              <a:ext cx="175861" cy="151003"/>
            </a:xfrm>
            <a:custGeom>
              <a:avLst/>
              <a:gdLst/>
              <a:ahLst/>
              <a:cxnLst/>
              <a:rect l="l" t="t" r="r" b="b"/>
              <a:pathLst>
                <a:path w="12253" h="10521" extrusionOk="0">
                  <a:moveTo>
                    <a:pt x="3205" y="1"/>
                  </a:moveTo>
                  <a:cubicBezTo>
                    <a:pt x="2430" y="3064"/>
                    <a:pt x="1374" y="6056"/>
                    <a:pt x="1" y="8873"/>
                  </a:cubicBezTo>
                  <a:cubicBezTo>
                    <a:pt x="1964" y="9963"/>
                    <a:pt x="4160" y="10520"/>
                    <a:pt x="6384" y="10520"/>
                  </a:cubicBezTo>
                  <a:cubicBezTo>
                    <a:pt x="7390" y="10520"/>
                    <a:pt x="8402" y="10406"/>
                    <a:pt x="9401" y="10175"/>
                  </a:cubicBezTo>
                  <a:cubicBezTo>
                    <a:pt x="9507" y="7113"/>
                    <a:pt x="10492" y="4155"/>
                    <a:pt x="12253" y="1620"/>
                  </a:cubicBezTo>
                  <a:lnTo>
                    <a:pt x="12253" y="1620"/>
                  </a:lnTo>
                  <a:cubicBezTo>
                    <a:pt x="12080" y="1624"/>
                    <a:pt x="11908" y="1626"/>
                    <a:pt x="11735" y="1626"/>
                  </a:cubicBezTo>
                  <a:cubicBezTo>
                    <a:pt x="8814" y="1626"/>
                    <a:pt x="5931" y="1065"/>
                    <a:pt x="3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8"/>
            <p:cNvSpPr/>
            <p:nvPr/>
          </p:nvSpPr>
          <p:spPr>
            <a:xfrm flipH="1">
              <a:off x="2596183" y="4669576"/>
              <a:ext cx="343613" cy="131081"/>
            </a:xfrm>
            <a:custGeom>
              <a:avLst/>
              <a:gdLst/>
              <a:ahLst/>
              <a:cxnLst/>
              <a:rect l="l" t="t" r="r" b="b"/>
              <a:pathLst>
                <a:path w="23941" h="9133" extrusionOk="0">
                  <a:moveTo>
                    <a:pt x="10967" y="1"/>
                  </a:moveTo>
                  <a:cubicBezTo>
                    <a:pt x="10604" y="1"/>
                    <a:pt x="10251" y="126"/>
                    <a:pt x="9964" y="366"/>
                  </a:cubicBezTo>
                  <a:cubicBezTo>
                    <a:pt x="9541" y="683"/>
                    <a:pt x="9154" y="1070"/>
                    <a:pt x="8802" y="1457"/>
                  </a:cubicBezTo>
                  <a:cubicBezTo>
                    <a:pt x="7605" y="2690"/>
                    <a:pt x="6126" y="3570"/>
                    <a:pt x="4471" y="4028"/>
                  </a:cubicBezTo>
                  <a:cubicBezTo>
                    <a:pt x="3380" y="4309"/>
                    <a:pt x="2183" y="4415"/>
                    <a:pt x="1303" y="5154"/>
                  </a:cubicBezTo>
                  <a:cubicBezTo>
                    <a:pt x="247" y="6034"/>
                    <a:pt x="0" y="7619"/>
                    <a:pt x="106" y="8992"/>
                  </a:cubicBezTo>
                  <a:lnTo>
                    <a:pt x="2148" y="9133"/>
                  </a:lnTo>
                  <a:lnTo>
                    <a:pt x="23166" y="9097"/>
                  </a:lnTo>
                  <a:cubicBezTo>
                    <a:pt x="23800" y="7196"/>
                    <a:pt x="23941" y="5189"/>
                    <a:pt x="23553" y="3218"/>
                  </a:cubicBezTo>
                  <a:cubicBezTo>
                    <a:pt x="23448" y="2690"/>
                    <a:pt x="23377" y="1528"/>
                    <a:pt x="22920" y="1211"/>
                  </a:cubicBezTo>
                  <a:cubicBezTo>
                    <a:pt x="22678" y="639"/>
                    <a:pt x="22079" y="383"/>
                    <a:pt x="21449" y="383"/>
                  </a:cubicBezTo>
                  <a:cubicBezTo>
                    <a:pt x="21070" y="383"/>
                    <a:pt x="20680" y="476"/>
                    <a:pt x="20349" y="648"/>
                  </a:cubicBezTo>
                  <a:cubicBezTo>
                    <a:pt x="19469" y="1070"/>
                    <a:pt x="18800" y="1880"/>
                    <a:pt x="17955" y="2373"/>
                  </a:cubicBezTo>
                  <a:cubicBezTo>
                    <a:pt x="17313" y="2713"/>
                    <a:pt x="16622" y="2877"/>
                    <a:pt x="15940" y="2877"/>
                  </a:cubicBezTo>
                  <a:cubicBezTo>
                    <a:pt x="14716" y="2877"/>
                    <a:pt x="13524" y="2347"/>
                    <a:pt x="12710" y="1352"/>
                  </a:cubicBezTo>
                  <a:cubicBezTo>
                    <a:pt x="12322" y="894"/>
                    <a:pt x="12041" y="296"/>
                    <a:pt x="11477" y="84"/>
                  </a:cubicBezTo>
                  <a:cubicBezTo>
                    <a:pt x="11309" y="28"/>
                    <a:pt x="11137" y="1"/>
                    <a:pt x="10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8"/>
            <p:cNvSpPr/>
            <p:nvPr/>
          </p:nvSpPr>
          <p:spPr>
            <a:xfrm flipH="1">
              <a:off x="1726026" y="3683265"/>
              <a:ext cx="1051048" cy="961115"/>
            </a:xfrm>
            <a:custGeom>
              <a:avLst/>
              <a:gdLst/>
              <a:ahLst/>
              <a:cxnLst/>
              <a:rect l="l" t="t" r="r" b="b"/>
              <a:pathLst>
                <a:path w="73231" h="66965" extrusionOk="0">
                  <a:moveTo>
                    <a:pt x="50874" y="1"/>
                  </a:moveTo>
                  <a:lnTo>
                    <a:pt x="49783" y="3310"/>
                  </a:lnTo>
                  <a:lnTo>
                    <a:pt x="48902" y="3909"/>
                  </a:lnTo>
                  <a:cubicBezTo>
                    <a:pt x="36756" y="4894"/>
                    <a:pt x="30102" y="7816"/>
                    <a:pt x="19012" y="12886"/>
                  </a:cubicBezTo>
                  <a:cubicBezTo>
                    <a:pt x="16829" y="13872"/>
                    <a:pt x="14611" y="14999"/>
                    <a:pt x="13238" y="16935"/>
                  </a:cubicBezTo>
                  <a:cubicBezTo>
                    <a:pt x="12182" y="18414"/>
                    <a:pt x="11689" y="20209"/>
                    <a:pt x="11267" y="21970"/>
                  </a:cubicBezTo>
                  <a:cubicBezTo>
                    <a:pt x="7500" y="36510"/>
                    <a:pt x="3768" y="51015"/>
                    <a:pt x="1" y="65555"/>
                  </a:cubicBezTo>
                  <a:cubicBezTo>
                    <a:pt x="4309" y="66176"/>
                    <a:pt x="4636" y="66965"/>
                    <a:pt x="8809" y="66965"/>
                  </a:cubicBezTo>
                  <a:cubicBezTo>
                    <a:pt x="8899" y="66965"/>
                    <a:pt x="8990" y="66964"/>
                    <a:pt x="9084" y="66964"/>
                  </a:cubicBezTo>
                  <a:cubicBezTo>
                    <a:pt x="10246" y="66964"/>
                    <a:pt x="13344" y="66788"/>
                    <a:pt x="14259" y="66084"/>
                  </a:cubicBezTo>
                  <a:cubicBezTo>
                    <a:pt x="15421" y="65203"/>
                    <a:pt x="15667" y="63373"/>
                    <a:pt x="15949" y="61964"/>
                  </a:cubicBezTo>
                  <a:cubicBezTo>
                    <a:pt x="16900" y="56965"/>
                    <a:pt x="18449" y="53515"/>
                    <a:pt x="20561" y="48903"/>
                  </a:cubicBezTo>
                  <a:cubicBezTo>
                    <a:pt x="22005" y="45699"/>
                    <a:pt x="23448" y="42988"/>
                    <a:pt x="24575" y="39643"/>
                  </a:cubicBezTo>
                  <a:cubicBezTo>
                    <a:pt x="25701" y="36334"/>
                    <a:pt x="26124" y="32567"/>
                    <a:pt x="25948" y="26793"/>
                  </a:cubicBezTo>
                  <a:cubicBezTo>
                    <a:pt x="28873" y="25516"/>
                    <a:pt x="32362" y="25152"/>
                    <a:pt x="35955" y="25152"/>
                  </a:cubicBezTo>
                  <a:cubicBezTo>
                    <a:pt x="40190" y="25152"/>
                    <a:pt x="44568" y="25658"/>
                    <a:pt x="48339" y="25772"/>
                  </a:cubicBezTo>
                  <a:cubicBezTo>
                    <a:pt x="48846" y="25785"/>
                    <a:pt x="49357" y="25792"/>
                    <a:pt x="49870" y="25792"/>
                  </a:cubicBezTo>
                  <a:cubicBezTo>
                    <a:pt x="56386" y="25792"/>
                    <a:pt x="63330" y="24660"/>
                    <a:pt x="67703" y="19928"/>
                  </a:cubicBezTo>
                  <a:cubicBezTo>
                    <a:pt x="71294" y="15949"/>
                    <a:pt x="72350" y="10387"/>
                    <a:pt x="73230" y="5106"/>
                  </a:cubicBezTo>
                  <a:lnTo>
                    <a:pt x="50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8"/>
            <p:cNvSpPr/>
            <p:nvPr/>
          </p:nvSpPr>
          <p:spPr>
            <a:xfrm flipH="1">
              <a:off x="1726005" y="3735315"/>
              <a:ext cx="906030" cy="908556"/>
            </a:xfrm>
            <a:custGeom>
              <a:avLst/>
              <a:gdLst/>
              <a:ahLst/>
              <a:cxnLst/>
              <a:rect l="l" t="t" r="r" b="b"/>
              <a:pathLst>
                <a:path w="63127" h="63303" extrusionOk="0">
                  <a:moveTo>
                    <a:pt x="56683" y="1"/>
                  </a:moveTo>
                  <a:cubicBezTo>
                    <a:pt x="46473" y="14541"/>
                    <a:pt x="25737" y="14788"/>
                    <a:pt x="10070" y="18872"/>
                  </a:cubicBezTo>
                  <a:cubicBezTo>
                    <a:pt x="12957" y="24681"/>
                    <a:pt x="10809" y="30455"/>
                    <a:pt x="9331" y="36229"/>
                  </a:cubicBezTo>
                  <a:cubicBezTo>
                    <a:pt x="6937" y="45382"/>
                    <a:pt x="1339" y="54184"/>
                    <a:pt x="1" y="63302"/>
                  </a:cubicBezTo>
                  <a:cubicBezTo>
                    <a:pt x="1409" y="63232"/>
                    <a:pt x="3451" y="62986"/>
                    <a:pt x="4155" y="62458"/>
                  </a:cubicBezTo>
                  <a:cubicBezTo>
                    <a:pt x="5317" y="61613"/>
                    <a:pt x="5563" y="59747"/>
                    <a:pt x="5810" y="58338"/>
                  </a:cubicBezTo>
                  <a:cubicBezTo>
                    <a:pt x="6761" y="53339"/>
                    <a:pt x="8345" y="49889"/>
                    <a:pt x="10422" y="45277"/>
                  </a:cubicBezTo>
                  <a:cubicBezTo>
                    <a:pt x="11865" y="42073"/>
                    <a:pt x="13344" y="39362"/>
                    <a:pt x="14436" y="36017"/>
                  </a:cubicBezTo>
                  <a:cubicBezTo>
                    <a:pt x="15562" y="32708"/>
                    <a:pt x="16020" y="28941"/>
                    <a:pt x="15809" y="23167"/>
                  </a:cubicBezTo>
                  <a:cubicBezTo>
                    <a:pt x="18750" y="21890"/>
                    <a:pt x="22241" y="21526"/>
                    <a:pt x="25830" y="21526"/>
                  </a:cubicBezTo>
                  <a:cubicBezTo>
                    <a:pt x="30061" y="21526"/>
                    <a:pt x="34429" y="22032"/>
                    <a:pt x="38200" y="22146"/>
                  </a:cubicBezTo>
                  <a:cubicBezTo>
                    <a:pt x="38722" y="22159"/>
                    <a:pt x="39247" y="22166"/>
                    <a:pt x="39775" y="22166"/>
                  </a:cubicBezTo>
                  <a:cubicBezTo>
                    <a:pt x="46303" y="22166"/>
                    <a:pt x="53199" y="21057"/>
                    <a:pt x="57564" y="16302"/>
                  </a:cubicBezTo>
                  <a:cubicBezTo>
                    <a:pt x="61190" y="12358"/>
                    <a:pt x="62246" y="6761"/>
                    <a:pt x="63126" y="1480"/>
                  </a:cubicBezTo>
                  <a:lnTo>
                    <a:pt x="566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8"/>
            <p:cNvSpPr/>
            <p:nvPr/>
          </p:nvSpPr>
          <p:spPr>
            <a:xfrm flipH="1">
              <a:off x="2059002" y="3859641"/>
              <a:ext cx="606379" cy="782226"/>
            </a:xfrm>
            <a:custGeom>
              <a:avLst/>
              <a:gdLst/>
              <a:ahLst/>
              <a:cxnLst/>
              <a:rect l="l" t="t" r="r" b="b"/>
              <a:pathLst>
                <a:path w="42249" h="54501" extrusionOk="0">
                  <a:moveTo>
                    <a:pt x="42142" y="1"/>
                  </a:moveTo>
                  <a:cubicBezTo>
                    <a:pt x="33306" y="3873"/>
                    <a:pt x="23905" y="6408"/>
                    <a:pt x="14329" y="7465"/>
                  </a:cubicBezTo>
                  <a:cubicBezTo>
                    <a:pt x="13308" y="7570"/>
                    <a:pt x="12076" y="7711"/>
                    <a:pt x="11302" y="8556"/>
                  </a:cubicBezTo>
                  <a:cubicBezTo>
                    <a:pt x="10809" y="9154"/>
                    <a:pt x="10703" y="9999"/>
                    <a:pt x="11090" y="10704"/>
                  </a:cubicBezTo>
                  <a:cubicBezTo>
                    <a:pt x="11126" y="10774"/>
                    <a:pt x="11126" y="10844"/>
                    <a:pt x="11055" y="10880"/>
                  </a:cubicBezTo>
                  <a:cubicBezTo>
                    <a:pt x="11034" y="10921"/>
                    <a:pt x="10990" y="10938"/>
                    <a:pt x="10949" y="10938"/>
                  </a:cubicBezTo>
                  <a:cubicBezTo>
                    <a:pt x="10920" y="10938"/>
                    <a:pt x="10894" y="10929"/>
                    <a:pt x="10879" y="10915"/>
                  </a:cubicBezTo>
                  <a:lnTo>
                    <a:pt x="10703" y="10809"/>
                  </a:lnTo>
                  <a:cubicBezTo>
                    <a:pt x="10492" y="10704"/>
                    <a:pt x="10281" y="10598"/>
                    <a:pt x="10034" y="10528"/>
                  </a:cubicBezTo>
                  <a:cubicBezTo>
                    <a:pt x="10002" y="10523"/>
                    <a:pt x="9971" y="10521"/>
                    <a:pt x="9940" y="10521"/>
                  </a:cubicBezTo>
                  <a:cubicBezTo>
                    <a:pt x="9734" y="10521"/>
                    <a:pt x="9558" y="10621"/>
                    <a:pt x="9436" y="10774"/>
                  </a:cubicBezTo>
                  <a:cubicBezTo>
                    <a:pt x="9295" y="10985"/>
                    <a:pt x="9295" y="11267"/>
                    <a:pt x="9436" y="11443"/>
                  </a:cubicBezTo>
                  <a:lnTo>
                    <a:pt x="10140" y="12464"/>
                  </a:lnTo>
                  <a:cubicBezTo>
                    <a:pt x="10210" y="12605"/>
                    <a:pt x="10245" y="12781"/>
                    <a:pt x="10175" y="12957"/>
                  </a:cubicBezTo>
                  <a:cubicBezTo>
                    <a:pt x="10105" y="13062"/>
                    <a:pt x="9999" y="13168"/>
                    <a:pt x="9858" y="13203"/>
                  </a:cubicBezTo>
                  <a:cubicBezTo>
                    <a:pt x="9612" y="13238"/>
                    <a:pt x="9400" y="13450"/>
                    <a:pt x="9365" y="13696"/>
                  </a:cubicBezTo>
                  <a:cubicBezTo>
                    <a:pt x="9295" y="14189"/>
                    <a:pt x="9365" y="14717"/>
                    <a:pt x="9612" y="15140"/>
                  </a:cubicBezTo>
                  <a:cubicBezTo>
                    <a:pt x="10809" y="17674"/>
                    <a:pt x="10421" y="20491"/>
                    <a:pt x="9893" y="22427"/>
                  </a:cubicBezTo>
                  <a:cubicBezTo>
                    <a:pt x="9330" y="24293"/>
                    <a:pt x="8626" y="26124"/>
                    <a:pt x="7746" y="27884"/>
                  </a:cubicBezTo>
                  <a:lnTo>
                    <a:pt x="7253" y="28905"/>
                  </a:lnTo>
                  <a:cubicBezTo>
                    <a:pt x="3591" y="37003"/>
                    <a:pt x="1127" y="45629"/>
                    <a:pt x="0" y="54430"/>
                  </a:cubicBezTo>
                  <a:lnTo>
                    <a:pt x="282" y="54501"/>
                  </a:lnTo>
                  <a:cubicBezTo>
                    <a:pt x="1408" y="45699"/>
                    <a:pt x="3838" y="37109"/>
                    <a:pt x="7534" y="29046"/>
                  </a:cubicBezTo>
                  <a:lnTo>
                    <a:pt x="7992" y="27990"/>
                  </a:lnTo>
                  <a:cubicBezTo>
                    <a:pt x="8872" y="26230"/>
                    <a:pt x="9612" y="24399"/>
                    <a:pt x="10175" y="22498"/>
                  </a:cubicBezTo>
                  <a:cubicBezTo>
                    <a:pt x="10703" y="20526"/>
                    <a:pt x="11090" y="17639"/>
                    <a:pt x="9858" y="15034"/>
                  </a:cubicBezTo>
                  <a:cubicBezTo>
                    <a:pt x="9647" y="14647"/>
                    <a:pt x="9576" y="14189"/>
                    <a:pt x="9682" y="13767"/>
                  </a:cubicBezTo>
                  <a:cubicBezTo>
                    <a:pt x="9752" y="13485"/>
                    <a:pt x="9823" y="13485"/>
                    <a:pt x="9893" y="13485"/>
                  </a:cubicBezTo>
                  <a:cubicBezTo>
                    <a:pt x="10140" y="13450"/>
                    <a:pt x="10351" y="13309"/>
                    <a:pt x="10457" y="13062"/>
                  </a:cubicBezTo>
                  <a:cubicBezTo>
                    <a:pt x="10562" y="12816"/>
                    <a:pt x="10527" y="12534"/>
                    <a:pt x="10386" y="12288"/>
                  </a:cubicBezTo>
                  <a:lnTo>
                    <a:pt x="9682" y="11302"/>
                  </a:lnTo>
                  <a:cubicBezTo>
                    <a:pt x="9612" y="11196"/>
                    <a:pt x="9612" y="11056"/>
                    <a:pt x="9682" y="10950"/>
                  </a:cubicBezTo>
                  <a:cubicBezTo>
                    <a:pt x="9752" y="10844"/>
                    <a:pt x="9858" y="10809"/>
                    <a:pt x="9964" y="10809"/>
                  </a:cubicBezTo>
                  <a:cubicBezTo>
                    <a:pt x="10175" y="10880"/>
                    <a:pt x="10386" y="10950"/>
                    <a:pt x="10562" y="11091"/>
                  </a:cubicBezTo>
                  <a:lnTo>
                    <a:pt x="10738" y="11196"/>
                  </a:lnTo>
                  <a:cubicBezTo>
                    <a:pt x="10797" y="11220"/>
                    <a:pt x="10859" y="11232"/>
                    <a:pt x="10922" y="11232"/>
                  </a:cubicBezTo>
                  <a:cubicBezTo>
                    <a:pt x="11047" y="11232"/>
                    <a:pt x="11172" y="11185"/>
                    <a:pt x="11266" y="11091"/>
                  </a:cubicBezTo>
                  <a:cubicBezTo>
                    <a:pt x="11407" y="10950"/>
                    <a:pt x="11442" y="10739"/>
                    <a:pt x="11337" y="10563"/>
                  </a:cubicBezTo>
                  <a:cubicBezTo>
                    <a:pt x="11020" y="9964"/>
                    <a:pt x="11090" y="9260"/>
                    <a:pt x="11513" y="8732"/>
                  </a:cubicBezTo>
                  <a:cubicBezTo>
                    <a:pt x="12217" y="7993"/>
                    <a:pt x="13414" y="7852"/>
                    <a:pt x="14329" y="7746"/>
                  </a:cubicBezTo>
                  <a:cubicBezTo>
                    <a:pt x="23976" y="6690"/>
                    <a:pt x="33376" y="4155"/>
                    <a:pt x="42248" y="282"/>
                  </a:cubicBezTo>
                  <a:lnTo>
                    <a:pt x="421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8"/>
            <p:cNvSpPr/>
            <p:nvPr/>
          </p:nvSpPr>
          <p:spPr>
            <a:xfrm flipH="1">
              <a:off x="1426727" y="2864545"/>
              <a:ext cx="194046" cy="206690"/>
            </a:xfrm>
            <a:custGeom>
              <a:avLst/>
              <a:gdLst/>
              <a:ahLst/>
              <a:cxnLst/>
              <a:rect l="l" t="t" r="r" b="b"/>
              <a:pathLst>
                <a:path w="13520" h="14401" extrusionOk="0">
                  <a:moveTo>
                    <a:pt x="458" y="1"/>
                  </a:moveTo>
                  <a:cubicBezTo>
                    <a:pt x="282" y="4789"/>
                    <a:pt x="141" y="9577"/>
                    <a:pt x="0" y="14400"/>
                  </a:cubicBezTo>
                  <a:cubicBezTo>
                    <a:pt x="4331" y="13274"/>
                    <a:pt x="9083" y="12957"/>
                    <a:pt x="13519" y="12464"/>
                  </a:cubicBezTo>
                  <a:cubicBezTo>
                    <a:pt x="11477" y="8943"/>
                    <a:pt x="10034" y="4402"/>
                    <a:pt x="9964" y="282"/>
                  </a:cubicBezTo>
                  <a:cubicBezTo>
                    <a:pt x="8780" y="375"/>
                    <a:pt x="7592" y="422"/>
                    <a:pt x="6405" y="422"/>
                  </a:cubicBezTo>
                  <a:cubicBezTo>
                    <a:pt x="4412" y="422"/>
                    <a:pt x="2421" y="288"/>
                    <a:pt x="458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8"/>
            <p:cNvSpPr/>
            <p:nvPr/>
          </p:nvSpPr>
          <p:spPr>
            <a:xfrm flipH="1">
              <a:off x="1484353" y="2688987"/>
              <a:ext cx="243562" cy="311621"/>
            </a:xfrm>
            <a:custGeom>
              <a:avLst/>
              <a:gdLst/>
              <a:ahLst/>
              <a:cxnLst/>
              <a:rect l="l" t="t" r="r" b="b"/>
              <a:pathLst>
                <a:path w="16970" h="21712" extrusionOk="0">
                  <a:moveTo>
                    <a:pt x="8860" y="1"/>
                  </a:moveTo>
                  <a:cubicBezTo>
                    <a:pt x="8019" y="1"/>
                    <a:pt x="7165" y="105"/>
                    <a:pt x="6338" y="225"/>
                  </a:cubicBezTo>
                  <a:cubicBezTo>
                    <a:pt x="5352" y="331"/>
                    <a:pt x="4366" y="542"/>
                    <a:pt x="3451" y="894"/>
                  </a:cubicBezTo>
                  <a:cubicBezTo>
                    <a:pt x="2500" y="1246"/>
                    <a:pt x="1725" y="1915"/>
                    <a:pt x="1197" y="2760"/>
                  </a:cubicBezTo>
                  <a:lnTo>
                    <a:pt x="352" y="3746"/>
                  </a:lnTo>
                  <a:cubicBezTo>
                    <a:pt x="176" y="5260"/>
                    <a:pt x="0" y="6809"/>
                    <a:pt x="599" y="8217"/>
                  </a:cubicBezTo>
                  <a:cubicBezTo>
                    <a:pt x="845" y="8675"/>
                    <a:pt x="1057" y="9133"/>
                    <a:pt x="1162" y="9626"/>
                  </a:cubicBezTo>
                  <a:cubicBezTo>
                    <a:pt x="1268" y="10259"/>
                    <a:pt x="1021" y="10893"/>
                    <a:pt x="916" y="11527"/>
                  </a:cubicBezTo>
                  <a:cubicBezTo>
                    <a:pt x="704" y="12829"/>
                    <a:pt x="1197" y="14202"/>
                    <a:pt x="1690" y="15470"/>
                  </a:cubicBezTo>
                  <a:lnTo>
                    <a:pt x="3451" y="20188"/>
                  </a:lnTo>
                  <a:cubicBezTo>
                    <a:pt x="3556" y="20645"/>
                    <a:pt x="3803" y="21032"/>
                    <a:pt x="4155" y="21385"/>
                  </a:cubicBezTo>
                  <a:cubicBezTo>
                    <a:pt x="4467" y="21634"/>
                    <a:pt x="4864" y="21712"/>
                    <a:pt x="5275" y="21712"/>
                  </a:cubicBezTo>
                  <a:cubicBezTo>
                    <a:pt x="5561" y="21712"/>
                    <a:pt x="5852" y="21674"/>
                    <a:pt x="6126" y="21631"/>
                  </a:cubicBezTo>
                  <a:cubicBezTo>
                    <a:pt x="7605" y="21420"/>
                    <a:pt x="9048" y="21138"/>
                    <a:pt x="10492" y="20786"/>
                  </a:cubicBezTo>
                  <a:cubicBezTo>
                    <a:pt x="12428" y="20293"/>
                    <a:pt x="14435" y="19624"/>
                    <a:pt x="15667" y="18040"/>
                  </a:cubicBezTo>
                  <a:cubicBezTo>
                    <a:pt x="16794" y="16596"/>
                    <a:pt x="16970" y="14660"/>
                    <a:pt x="16935" y="12794"/>
                  </a:cubicBezTo>
                  <a:cubicBezTo>
                    <a:pt x="16864" y="10576"/>
                    <a:pt x="16477" y="8358"/>
                    <a:pt x="15808" y="6210"/>
                  </a:cubicBezTo>
                  <a:cubicBezTo>
                    <a:pt x="15456" y="5013"/>
                    <a:pt x="14928" y="3852"/>
                    <a:pt x="14224" y="2831"/>
                  </a:cubicBezTo>
                  <a:cubicBezTo>
                    <a:pt x="13555" y="1774"/>
                    <a:pt x="12569" y="965"/>
                    <a:pt x="11407" y="437"/>
                  </a:cubicBezTo>
                  <a:cubicBezTo>
                    <a:pt x="10599" y="113"/>
                    <a:pt x="9736" y="1"/>
                    <a:pt x="8860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8"/>
            <p:cNvSpPr/>
            <p:nvPr/>
          </p:nvSpPr>
          <p:spPr>
            <a:xfrm flipH="1">
              <a:off x="1427252" y="2627521"/>
              <a:ext cx="354736" cy="335030"/>
            </a:xfrm>
            <a:custGeom>
              <a:avLst/>
              <a:gdLst/>
              <a:ahLst/>
              <a:cxnLst/>
              <a:rect l="l" t="t" r="r" b="b"/>
              <a:pathLst>
                <a:path w="24716" h="23343" extrusionOk="0">
                  <a:moveTo>
                    <a:pt x="5211" y="1"/>
                  </a:moveTo>
                  <a:cubicBezTo>
                    <a:pt x="5105" y="987"/>
                    <a:pt x="5457" y="1937"/>
                    <a:pt x="6126" y="2641"/>
                  </a:cubicBezTo>
                  <a:lnTo>
                    <a:pt x="3943" y="2712"/>
                  </a:lnTo>
                  <a:cubicBezTo>
                    <a:pt x="3239" y="2712"/>
                    <a:pt x="2324" y="2571"/>
                    <a:pt x="1831" y="1902"/>
                  </a:cubicBezTo>
                  <a:lnTo>
                    <a:pt x="1831" y="1902"/>
                  </a:lnTo>
                  <a:cubicBezTo>
                    <a:pt x="1690" y="2536"/>
                    <a:pt x="2042" y="3170"/>
                    <a:pt x="2676" y="3381"/>
                  </a:cubicBezTo>
                  <a:cubicBezTo>
                    <a:pt x="1655" y="3381"/>
                    <a:pt x="810" y="2641"/>
                    <a:pt x="634" y="1691"/>
                  </a:cubicBezTo>
                  <a:lnTo>
                    <a:pt x="634" y="1691"/>
                  </a:lnTo>
                  <a:cubicBezTo>
                    <a:pt x="71" y="3134"/>
                    <a:pt x="564" y="4824"/>
                    <a:pt x="1831" y="5740"/>
                  </a:cubicBezTo>
                  <a:cubicBezTo>
                    <a:pt x="1056" y="5493"/>
                    <a:pt x="423" y="5000"/>
                    <a:pt x="0" y="4296"/>
                  </a:cubicBezTo>
                  <a:lnTo>
                    <a:pt x="0" y="4296"/>
                  </a:lnTo>
                  <a:cubicBezTo>
                    <a:pt x="317" y="6232"/>
                    <a:pt x="1761" y="7852"/>
                    <a:pt x="3556" y="8767"/>
                  </a:cubicBezTo>
                  <a:lnTo>
                    <a:pt x="3556" y="8803"/>
                  </a:lnTo>
                  <a:cubicBezTo>
                    <a:pt x="4155" y="9507"/>
                    <a:pt x="4964" y="9964"/>
                    <a:pt x="5880" y="10140"/>
                  </a:cubicBezTo>
                  <a:cubicBezTo>
                    <a:pt x="7042" y="10352"/>
                    <a:pt x="7992" y="11232"/>
                    <a:pt x="8309" y="12394"/>
                  </a:cubicBezTo>
                  <a:cubicBezTo>
                    <a:pt x="8908" y="14753"/>
                    <a:pt x="9752" y="17076"/>
                    <a:pt x="11478" y="18625"/>
                  </a:cubicBezTo>
                  <a:cubicBezTo>
                    <a:pt x="13942" y="20914"/>
                    <a:pt x="18625" y="20808"/>
                    <a:pt x="21511" y="23343"/>
                  </a:cubicBezTo>
                  <a:cubicBezTo>
                    <a:pt x="22180" y="20280"/>
                    <a:pt x="22955" y="18168"/>
                    <a:pt x="23729" y="15105"/>
                  </a:cubicBezTo>
                  <a:cubicBezTo>
                    <a:pt x="24046" y="13767"/>
                    <a:pt x="24715" y="12112"/>
                    <a:pt x="24469" y="10739"/>
                  </a:cubicBezTo>
                  <a:cubicBezTo>
                    <a:pt x="24082" y="8345"/>
                    <a:pt x="23272" y="5986"/>
                    <a:pt x="22040" y="3874"/>
                  </a:cubicBezTo>
                  <a:cubicBezTo>
                    <a:pt x="21723" y="3205"/>
                    <a:pt x="21230" y="2641"/>
                    <a:pt x="20666" y="2184"/>
                  </a:cubicBezTo>
                  <a:cubicBezTo>
                    <a:pt x="19822" y="1550"/>
                    <a:pt x="18730" y="1480"/>
                    <a:pt x="17709" y="1409"/>
                  </a:cubicBezTo>
                  <a:cubicBezTo>
                    <a:pt x="16696" y="1369"/>
                    <a:pt x="15683" y="1274"/>
                    <a:pt x="14676" y="1274"/>
                  </a:cubicBezTo>
                  <a:cubicBezTo>
                    <a:pt x="13898" y="1274"/>
                    <a:pt x="13125" y="1331"/>
                    <a:pt x="12358" y="1515"/>
                  </a:cubicBezTo>
                  <a:cubicBezTo>
                    <a:pt x="11442" y="1374"/>
                    <a:pt x="10562" y="1092"/>
                    <a:pt x="9717" y="635"/>
                  </a:cubicBezTo>
                  <a:lnTo>
                    <a:pt x="9717" y="635"/>
                  </a:lnTo>
                  <a:cubicBezTo>
                    <a:pt x="9823" y="1022"/>
                    <a:pt x="10034" y="1409"/>
                    <a:pt x="10386" y="1656"/>
                  </a:cubicBezTo>
                  <a:cubicBezTo>
                    <a:pt x="9612" y="1656"/>
                    <a:pt x="8872" y="1374"/>
                    <a:pt x="8344" y="846"/>
                  </a:cubicBezTo>
                  <a:lnTo>
                    <a:pt x="8344" y="846"/>
                  </a:lnTo>
                  <a:cubicBezTo>
                    <a:pt x="8344" y="1409"/>
                    <a:pt x="8555" y="1937"/>
                    <a:pt x="8978" y="2360"/>
                  </a:cubicBezTo>
                  <a:cubicBezTo>
                    <a:pt x="8872" y="2360"/>
                    <a:pt x="8767" y="2395"/>
                    <a:pt x="8661" y="2395"/>
                  </a:cubicBezTo>
                  <a:lnTo>
                    <a:pt x="8520" y="2395"/>
                  </a:lnTo>
                  <a:cubicBezTo>
                    <a:pt x="7112" y="2184"/>
                    <a:pt x="5880" y="1268"/>
                    <a:pt x="5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8"/>
            <p:cNvSpPr/>
            <p:nvPr/>
          </p:nvSpPr>
          <p:spPr>
            <a:xfrm flipH="1">
              <a:off x="1597026" y="2804988"/>
              <a:ext cx="65706" cy="112624"/>
            </a:xfrm>
            <a:custGeom>
              <a:avLst/>
              <a:gdLst/>
              <a:ahLst/>
              <a:cxnLst/>
              <a:rect l="l" t="t" r="r" b="b"/>
              <a:pathLst>
                <a:path w="4578" h="7847" extrusionOk="0">
                  <a:moveTo>
                    <a:pt x="2343" y="1"/>
                  </a:moveTo>
                  <a:cubicBezTo>
                    <a:pt x="2133" y="1"/>
                    <a:pt x="1920" y="55"/>
                    <a:pt x="1726" y="171"/>
                  </a:cubicBezTo>
                  <a:cubicBezTo>
                    <a:pt x="1233" y="524"/>
                    <a:pt x="1163" y="1157"/>
                    <a:pt x="1057" y="1721"/>
                  </a:cubicBezTo>
                  <a:cubicBezTo>
                    <a:pt x="954" y="2303"/>
                    <a:pt x="585" y="2919"/>
                    <a:pt x="46" y="2919"/>
                  </a:cubicBezTo>
                  <a:cubicBezTo>
                    <a:pt x="31" y="2919"/>
                    <a:pt x="16" y="2919"/>
                    <a:pt x="1" y="2918"/>
                  </a:cubicBezTo>
                  <a:lnTo>
                    <a:pt x="1" y="2918"/>
                  </a:lnTo>
                  <a:lnTo>
                    <a:pt x="1620" y="7776"/>
                  </a:lnTo>
                  <a:cubicBezTo>
                    <a:pt x="1773" y="7823"/>
                    <a:pt x="1937" y="7847"/>
                    <a:pt x="2104" y="7847"/>
                  </a:cubicBezTo>
                  <a:cubicBezTo>
                    <a:pt x="2438" y="7847"/>
                    <a:pt x="2782" y="7753"/>
                    <a:pt x="3064" y="7565"/>
                  </a:cubicBezTo>
                  <a:cubicBezTo>
                    <a:pt x="3486" y="7248"/>
                    <a:pt x="3803" y="6861"/>
                    <a:pt x="3979" y="6403"/>
                  </a:cubicBezTo>
                  <a:cubicBezTo>
                    <a:pt x="4578" y="5030"/>
                    <a:pt x="4367" y="3481"/>
                    <a:pt x="4050" y="2073"/>
                  </a:cubicBezTo>
                  <a:cubicBezTo>
                    <a:pt x="3944" y="1474"/>
                    <a:pt x="3698" y="911"/>
                    <a:pt x="3310" y="453"/>
                  </a:cubicBezTo>
                  <a:cubicBezTo>
                    <a:pt x="3065" y="163"/>
                    <a:pt x="2707" y="1"/>
                    <a:pt x="2343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8"/>
            <p:cNvSpPr/>
            <p:nvPr/>
          </p:nvSpPr>
          <p:spPr>
            <a:xfrm flipH="1">
              <a:off x="1381252" y="2999049"/>
              <a:ext cx="291069" cy="91913"/>
            </a:xfrm>
            <a:custGeom>
              <a:avLst/>
              <a:gdLst/>
              <a:ahLst/>
              <a:cxnLst/>
              <a:rect l="l" t="t" r="r" b="b"/>
              <a:pathLst>
                <a:path w="20280" h="6404" extrusionOk="0">
                  <a:moveTo>
                    <a:pt x="11535" y="1"/>
                  </a:moveTo>
                  <a:cubicBezTo>
                    <a:pt x="7538" y="1"/>
                    <a:pt x="3762" y="1846"/>
                    <a:pt x="0" y="4397"/>
                  </a:cubicBezTo>
                  <a:cubicBezTo>
                    <a:pt x="282" y="5664"/>
                    <a:pt x="599" y="5136"/>
                    <a:pt x="915" y="6403"/>
                  </a:cubicBezTo>
                  <a:cubicBezTo>
                    <a:pt x="5912" y="5745"/>
                    <a:pt x="10951" y="5407"/>
                    <a:pt x="15999" y="5407"/>
                  </a:cubicBezTo>
                  <a:cubicBezTo>
                    <a:pt x="17425" y="5407"/>
                    <a:pt x="18852" y="5434"/>
                    <a:pt x="20279" y="5488"/>
                  </a:cubicBezTo>
                  <a:cubicBezTo>
                    <a:pt x="19962" y="3446"/>
                    <a:pt x="19504" y="4749"/>
                    <a:pt x="19751" y="2707"/>
                  </a:cubicBezTo>
                  <a:cubicBezTo>
                    <a:pt x="16877" y="796"/>
                    <a:pt x="14158" y="1"/>
                    <a:pt x="1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8"/>
            <p:cNvSpPr/>
            <p:nvPr/>
          </p:nvSpPr>
          <p:spPr>
            <a:xfrm flipH="1">
              <a:off x="1413081" y="3030026"/>
              <a:ext cx="225894" cy="38192"/>
            </a:xfrm>
            <a:custGeom>
              <a:avLst/>
              <a:gdLst/>
              <a:ahLst/>
              <a:cxnLst/>
              <a:rect l="l" t="t" r="r" b="b"/>
              <a:pathLst>
                <a:path w="15739" h="2661" extrusionOk="0">
                  <a:moveTo>
                    <a:pt x="9731" y="1"/>
                  </a:moveTo>
                  <a:cubicBezTo>
                    <a:pt x="9088" y="1"/>
                    <a:pt x="8447" y="44"/>
                    <a:pt x="7817" y="126"/>
                  </a:cubicBezTo>
                  <a:cubicBezTo>
                    <a:pt x="5106" y="514"/>
                    <a:pt x="2536" y="1535"/>
                    <a:pt x="1" y="2555"/>
                  </a:cubicBezTo>
                  <a:cubicBezTo>
                    <a:pt x="1292" y="2625"/>
                    <a:pt x="2586" y="2660"/>
                    <a:pt x="3880" y="2660"/>
                  </a:cubicBezTo>
                  <a:cubicBezTo>
                    <a:pt x="7843" y="2660"/>
                    <a:pt x="11810" y="2330"/>
                    <a:pt x="15738" y="1640"/>
                  </a:cubicBezTo>
                  <a:cubicBezTo>
                    <a:pt x="13982" y="478"/>
                    <a:pt x="11852" y="1"/>
                    <a:pt x="9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8"/>
            <p:cNvSpPr/>
            <p:nvPr/>
          </p:nvSpPr>
          <p:spPr>
            <a:xfrm flipH="1">
              <a:off x="1263080" y="3050840"/>
              <a:ext cx="861552" cy="966268"/>
            </a:xfrm>
            <a:custGeom>
              <a:avLst/>
              <a:gdLst/>
              <a:ahLst/>
              <a:cxnLst/>
              <a:rect l="l" t="t" r="r" b="b"/>
              <a:pathLst>
                <a:path w="60028" h="67324" extrusionOk="0">
                  <a:moveTo>
                    <a:pt x="45461" y="0"/>
                  </a:moveTo>
                  <a:cubicBezTo>
                    <a:pt x="44987" y="0"/>
                    <a:pt x="44513" y="7"/>
                    <a:pt x="44044" y="14"/>
                  </a:cubicBezTo>
                  <a:cubicBezTo>
                    <a:pt x="40417" y="85"/>
                    <a:pt x="36756" y="120"/>
                    <a:pt x="33200" y="894"/>
                  </a:cubicBezTo>
                  <a:cubicBezTo>
                    <a:pt x="29644" y="1634"/>
                    <a:pt x="26159" y="3077"/>
                    <a:pt x="23518" y="5612"/>
                  </a:cubicBezTo>
                  <a:cubicBezTo>
                    <a:pt x="20314" y="8675"/>
                    <a:pt x="18695" y="13005"/>
                    <a:pt x="17639" y="17301"/>
                  </a:cubicBezTo>
                  <a:cubicBezTo>
                    <a:pt x="16583" y="21596"/>
                    <a:pt x="15984" y="26032"/>
                    <a:pt x="14435" y="30151"/>
                  </a:cubicBezTo>
                  <a:cubicBezTo>
                    <a:pt x="12815" y="34411"/>
                    <a:pt x="10245" y="38249"/>
                    <a:pt x="6901" y="41311"/>
                  </a:cubicBezTo>
                  <a:cubicBezTo>
                    <a:pt x="6126" y="42016"/>
                    <a:pt x="5316" y="42720"/>
                    <a:pt x="4612" y="43494"/>
                  </a:cubicBezTo>
                  <a:lnTo>
                    <a:pt x="0" y="47332"/>
                  </a:lnTo>
                  <a:cubicBezTo>
                    <a:pt x="1268" y="50712"/>
                    <a:pt x="2535" y="54056"/>
                    <a:pt x="4331" y="57154"/>
                  </a:cubicBezTo>
                  <a:cubicBezTo>
                    <a:pt x="6161" y="60253"/>
                    <a:pt x="8555" y="63104"/>
                    <a:pt x="11689" y="64900"/>
                  </a:cubicBezTo>
                  <a:cubicBezTo>
                    <a:pt x="14636" y="66619"/>
                    <a:pt x="18091" y="67323"/>
                    <a:pt x="21546" y="67323"/>
                  </a:cubicBezTo>
                  <a:cubicBezTo>
                    <a:pt x="22548" y="67323"/>
                    <a:pt x="23550" y="67264"/>
                    <a:pt x="24539" y="67153"/>
                  </a:cubicBezTo>
                  <a:cubicBezTo>
                    <a:pt x="28975" y="66660"/>
                    <a:pt x="33200" y="65252"/>
                    <a:pt x="37425" y="63844"/>
                  </a:cubicBezTo>
                  <a:cubicBezTo>
                    <a:pt x="38727" y="63421"/>
                    <a:pt x="40171" y="62893"/>
                    <a:pt x="41016" y="61767"/>
                  </a:cubicBezTo>
                  <a:cubicBezTo>
                    <a:pt x="41368" y="61238"/>
                    <a:pt x="41650" y="60675"/>
                    <a:pt x="41861" y="60041"/>
                  </a:cubicBezTo>
                  <a:lnTo>
                    <a:pt x="43903" y="54725"/>
                  </a:lnTo>
                  <a:cubicBezTo>
                    <a:pt x="45100" y="52965"/>
                    <a:pt x="46156" y="51099"/>
                    <a:pt x="47107" y="49198"/>
                  </a:cubicBezTo>
                  <a:cubicBezTo>
                    <a:pt x="52071" y="39481"/>
                    <a:pt x="54817" y="34446"/>
                    <a:pt x="57950" y="23990"/>
                  </a:cubicBezTo>
                  <a:cubicBezTo>
                    <a:pt x="59006" y="20469"/>
                    <a:pt x="60027" y="11245"/>
                    <a:pt x="58373" y="7971"/>
                  </a:cubicBezTo>
                  <a:cubicBezTo>
                    <a:pt x="57281" y="5929"/>
                    <a:pt x="57422" y="4521"/>
                    <a:pt x="55591" y="3147"/>
                  </a:cubicBezTo>
                  <a:cubicBezTo>
                    <a:pt x="54253" y="2162"/>
                    <a:pt x="52740" y="1352"/>
                    <a:pt x="51155" y="824"/>
                  </a:cubicBezTo>
                  <a:cubicBezTo>
                    <a:pt x="49372" y="116"/>
                    <a:pt x="47407" y="0"/>
                    <a:pt x="45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8"/>
            <p:cNvSpPr/>
            <p:nvPr/>
          </p:nvSpPr>
          <p:spPr>
            <a:xfrm flipH="1">
              <a:off x="1779995" y="3335063"/>
              <a:ext cx="317850" cy="498749"/>
            </a:xfrm>
            <a:custGeom>
              <a:avLst/>
              <a:gdLst/>
              <a:ahLst/>
              <a:cxnLst/>
              <a:rect l="l" t="t" r="r" b="b"/>
              <a:pathLst>
                <a:path w="22146" h="34750" extrusionOk="0">
                  <a:moveTo>
                    <a:pt x="21863" y="0"/>
                  </a:moveTo>
                  <a:cubicBezTo>
                    <a:pt x="20103" y="5528"/>
                    <a:pt x="17568" y="12675"/>
                    <a:pt x="13801" y="19188"/>
                  </a:cubicBezTo>
                  <a:cubicBezTo>
                    <a:pt x="9964" y="25772"/>
                    <a:pt x="5316" y="30912"/>
                    <a:pt x="0" y="34503"/>
                  </a:cubicBezTo>
                  <a:lnTo>
                    <a:pt x="176" y="34749"/>
                  </a:lnTo>
                  <a:cubicBezTo>
                    <a:pt x="5528" y="31158"/>
                    <a:pt x="10175" y="25983"/>
                    <a:pt x="14048" y="19329"/>
                  </a:cubicBezTo>
                  <a:cubicBezTo>
                    <a:pt x="17850" y="12780"/>
                    <a:pt x="20350" y="5633"/>
                    <a:pt x="22145" y="106"/>
                  </a:cubicBezTo>
                  <a:lnTo>
                    <a:pt x="218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8"/>
            <p:cNvSpPr/>
            <p:nvPr/>
          </p:nvSpPr>
          <p:spPr>
            <a:xfrm flipH="1">
              <a:off x="1271653" y="3211182"/>
              <a:ext cx="685203" cy="814390"/>
            </a:xfrm>
            <a:custGeom>
              <a:avLst/>
              <a:gdLst/>
              <a:ahLst/>
              <a:cxnLst/>
              <a:rect l="l" t="t" r="r" b="b"/>
              <a:pathLst>
                <a:path w="47741" h="56742" extrusionOk="0">
                  <a:moveTo>
                    <a:pt x="31385" y="1"/>
                  </a:moveTo>
                  <a:cubicBezTo>
                    <a:pt x="31110" y="1"/>
                    <a:pt x="30835" y="2"/>
                    <a:pt x="30560" y="5"/>
                  </a:cubicBezTo>
                  <a:cubicBezTo>
                    <a:pt x="27145" y="40"/>
                    <a:pt x="23484" y="392"/>
                    <a:pt x="20773" y="2539"/>
                  </a:cubicBezTo>
                  <a:cubicBezTo>
                    <a:pt x="17534" y="5039"/>
                    <a:pt x="16513" y="9405"/>
                    <a:pt x="15492" y="13383"/>
                  </a:cubicBezTo>
                  <a:cubicBezTo>
                    <a:pt x="12217" y="26374"/>
                    <a:pt x="7218" y="38908"/>
                    <a:pt x="635" y="50597"/>
                  </a:cubicBezTo>
                  <a:cubicBezTo>
                    <a:pt x="318" y="51160"/>
                    <a:pt x="1" y="51758"/>
                    <a:pt x="142" y="52392"/>
                  </a:cubicBezTo>
                  <a:cubicBezTo>
                    <a:pt x="282" y="53026"/>
                    <a:pt x="881" y="53484"/>
                    <a:pt x="1409" y="53836"/>
                  </a:cubicBezTo>
                  <a:cubicBezTo>
                    <a:pt x="4657" y="55820"/>
                    <a:pt x="8423" y="56742"/>
                    <a:pt x="12223" y="56742"/>
                  </a:cubicBezTo>
                  <a:cubicBezTo>
                    <a:pt x="15838" y="56742"/>
                    <a:pt x="19483" y="55908"/>
                    <a:pt x="22744" y="54364"/>
                  </a:cubicBezTo>
                  <a:cubicBezTo>
                    <a:pt x="29469" y="51230"/>
                    <a:pt x="34644" y="45386"/>
                    <a:pt x="38165" y="38873"/>
                  </a:cubicBezTo>
                  <a:cubicBezTo>
                    <a:pt x="41685" y="32324"/>
                    <a:pt x="43657" y="25072"/>
                    <a:pt x="45206" y="17819"/>
                  </a:cubicBezTo>
                  <a:cubicBezTo>
                    <a:pt x="45945" y="14475"/>
                    <a:pt x="46579" y="11095"/>
                    <a:pt x="47178" y="7750"/>
                  </a:cubicBezTo>
                  <a:cubicBezTo>
                    <a:pt x="47494" y="6060"/>
                    <a:pt x="47741" y="4159"/>
                    <a:pt x="46790" y="2751"/>
                  </a:cubicBezTo>
                  <a:cubicBezTo>
                    <a:pt x="45804" y="1342"/>
                    <a:pt x="43868" y="920"/>
                    <a:pt x="42108" y="674"/>
                  </a:cubicBezTo>
                  <a:cubicBezTo>
                    <a:pt x="38543" y="216"/>
                    <a:pt x="34978" y="1"/>
                    <a:pt x="3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8"/>
            <p:cNvSpPr/>
            <p:nvPr/>
          </p:nvSpPr>
          <p:spPr>
            <a:xfrm flipH="1">
              <a:off x="1756763" y="3107140"/>
              <a:ext cx="367869" cy="658421"/>
            </a:xfrm>
            <a:custGeom>
              <a:avLst/>
              <a:gdLst/>
              <a:ahLst/>
              <a:cxnLst/>
              <a:rect l="l" t="t" r="r" b="b"/>
              <a:pathLst>
                <a:path w="25631" h="45875" extrusionOk="0">
                  <a:moveTo>
                    <a:pt x="25631" y="0"/>
                  </a:moveTo>
                  <a:lnTo>
                    <a:pt x="25631" y="0"/>
                  </a:lnTo>
                  <a:cubicBezTo>
                    <a:pt x="24856" y="493"/>
                    <a:pt x="24152" y="1056"/>
                    <a:pt x="23518" y="1690"/>
                  </a:cubicBezTo>
                  <a:cubicBezTo>
                    <a:pt x="20314" y="4753"/>
                    <a:pt x="18695" y="9083"/>
                    <a:pt x="17639" y="13379"/>
                  </a:cubicBezTo>
                  <a:cubicBezTo>
                    <a:pt x="16583" y="17674"/>
                    <a:pt x="15984" y="22110"/>
                    <a:pt x="14435" y="26229"/>
                  </a:cubicBezTo>
                  <a:cubicBezTo>
                    <a:pt x="12815" y="30489"/>
                    <a:pt x="10245" y="34327"/>
                    <a:pt x="6901" y="37389"/>
                  </a:cubicBezTo>
                  <a:cubicBezTo>
                    <a:pt x="6126" y="38094"/>
                    <a:pt x="5316" y="38798"/>
                    <a:pt x="4612" y="39572"/>
                  </a:cubicBezTo>
                  <a:lnTo>
                    <a:pt x="0" y="43410"/>
                  </a:lnTo>
                  <a:cubicBezTo>
                    <a:pt x="282" y="44255"/>
                    <a:pt x="599" y="45065"/>
                    <a:pt x="916" y="45874"/>
                  </a:cubicBezTo>
                  <a:cubicBezTo>
                    <a:pt x="17111" y="37636"/>
                    <a:pt x="15949" y="14540"/>
                    <a:pt x="25631" y="0"/>
                  </a:cubicBezTo>
                  <a:close/>
                </a:path>
              </a:pathLst>
            </a:custGeom>
            <a:solidFill>
              <a:srgbClr val="85C3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8"/>
            <p:cNvSpPr/>
            <p:nvPr/>
          </p:nvSpPr>
          <p:spPr>
            <a:xfrm flipH="1">
              <a:off x="1753773" y="3222867"/>
              <a:ext cx="645274" cy="428006"/>
            </a:xfrm>
            <a:custGeom>
              <a:avLst/>
              <a:gdLst/>
              <a:ahLst/>
              <a:cxnLst/>
              <a:rect l="l" t="t" r="r" b="b"/>
              <a:pathLst>
                <a:path w="44959" h="29821" extrusionOk="0">
                  <a:moveTo>
                    <a:pt x="34397" y="0"/>
                  </a:moveTo>
                  <a:cubicBezTo>
                    <a:pt x="30595" y="3556"/>
                    <a:pt x="24609" y="16583"/>
                    <a:pt x="19434" y="17709"/>
                  </a:cubicBezTo>
                  <a:cubicBezTo>
                    <a:pt x="17744" y="18061"/>
                    <a:pt x="16512" y="18836"/>
                    <a:pt x="14787" y="18942"/>
                  </a:cubicBezTo>
                  <a:cubicBezTo>
                    <a:pt x="7253" y="19364"/>
                    <a:pt x="8274" y="19786"/>
                    <a:pt x="704" y="20209"/>
                  </a:cubicBezTo>
                  <a:lnTo>
                    <a:pt x="0" y="26124"/>
                  </a:lnTo>
                  <a:cubicBezTo>
                    <a:pt x="12111" y="26863"/>
                    <a:pt x="12111" y="29116"/>
                    <a:pt x="24222" y="29820"/>
                  </a:cubicBezTo>
                  <a:cubicBezTo>
                    <a:pt x="29151" y="25596"/>
                    <a:pt x="40488" y="14153"/>
                    <a:pt x="44959" y="6267"/>
                  </a:cubicBezTo>
                  <a:lnTo>
                    <a:pt x="34397" y="0"/>
                  </a:ln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8"/>
            <p:cNvSpPr/>
            <p:nvPr/>
          </p:nvSpPr>
          <p:spPr>
            <a:xfrm flipH="1">
              <a:off x="2338438" y="3494616"/>
              <a:ext cx="276917" cy="113729"/>
            </a:xfrm>
            <a:custGeom>
              <a:avLst/>
              <a:gdLst/>
              <a:ahLst/>
              <a:cxnLst/>
              <a:rect l="l" t="t" r="r" b="b"/>
              <a:pathLst>
                <a:path w="19294" h="7924" extrusionOk="0">
                  <a:moveTo>
                    <a:pt x="11690" y="0"/>
                  </a:moveTo>
                  <a:cubicBezTo>
                    <a:pt x="11585" y="0"/>
                    <a:pt x="11479" y="4"/>
                    <a:pt x="11372" y="11"/>
                  </a:cubicBezTo>
                  <a:cubicBezTo>
                    <a:pt x="10598" y="81"/>
                    <a:pt x="9859" y="257"/>
                    <a:pt x="9154" y="503"/>
                  </a:cubicBezTo>
                  <a:cubicBezTo>
                    <a:pt x="7817" y="855"/>
                    <a:pt x="6514" y="1419"/>
                    <a:pt x="5317" y="2158"/>
                  </a:cubicBezTo>
                  <a:cubicBezTo>
                    <a:pt x="3381" y="3531"/>
                    <a:pt x="2148" y="5890"/>
                    <a:pt x="1" y="6876"/>
                  </a:cubicBezTo>
                  <a:cubicBezTo>
                    <a:pt x="381" y="7170"/>
                    <a:pt x="846" y="7285"/>
                    <a:pt x="1329" y="7285"/>
                  </a:cubicBezTo>
                  <a:cubicBezTo>
                    <a:pt x="1830" y="7285"/>
                    <a:pt x="2351" y="7161"/>
                    <a:pt x="2817" y="6981"/>
                  </a:cubicBezTo>
                  <a:cubicBezTo>
                    <a:pt x="3768" y="6594"/>
                    <a:pt x="4648" y="6101"/>
                    <a:pt x="5634" y="6031"/>
                  </a:cubicBezTo>
                  <a:cubicBezTo>
                    <a:pt x="5688" y="6028"/>
                    <a:pt x="5742" y="6026"/>
                    <a:pt x="5796" y="6026"/>
                  </a:cubicBezTo>
                  <a:cubicBezTo>
                    <a:pt x="7001" y="6026"/>
                    <a:pt x="8114" y="6756"/>
                    <a:pt x="9260" y="7228"/>
                  </a:cubicBezTo>
                  <a:cubicBezTo>
                    <a:pt x="10301" y="7695"/>
                    <a:pt x="11416" y="7923"/>
                    <a:pt x="12529" y="7923"/>
                  </a:cubicBezTo>
                  <a:cubicBezTo>
                    <a:pt x="13599" y="7923"/>
                    <a:pt x="14667" y="7712"/>
                    <a:pt x="15668" y="7298"/>
                  </a:cubicBezTo>
                  <a:cubicBezTo>
                    <a:pt x="17710" y="6348"/>
                    <a:pt x="19118" y="4411"/>
                    <a:pt x="19294" y="2158"/>
                  </a:cubicBezTo>
                  <a:cubicBezTo>
                    <a:pt x="16654" y="2023"/>
                    <a:pt x="14307" y="0"/>
                    <a:pt x="11690" y="0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8"/>
            <p:cNvSpPr/>
            <p:nvPr/>
          </p:nvSpPr>
          <p:spPr>
            <a:xfrm flipH="1">
              <a:off x="1741143" y="3268343"/>
              <a:ext cx="657904" cy="383040"/>
            </a:xfrm>
            <a:custGeom>
              <a:avLst/>
              <a:gdLst/>
              <a:ahLst/>
              <a:cxnLst/>
              <a:rect l="l" t="t" r="r" b="b"/>
              <a:pathLst>
                <a:path w="45839" h="26688" extrusionOk="0">
                  <a:moveTo>
                    <a:pt x="39607" y="1"/>
                  </a:moveTo>
                  <a:cubicBezTo>
                    <a:pt x="30170" y="9861"/>
                    <a:pt x="29822" y="22044"/>
                    <a:pt x="14392" y="22044"/>
                  </a:cubicBezTo>
                  <a:cubicBezTo>
                    <a:pt x="11805" y="22044"/>
                    <a:pt x="8794" y="21702"/>
                    <a:pt x="5246" y="20949"/>
                  </a:cubicBezTo>
                  <a:cubicBezTo>
                    <a:pt x="4771" y="20851"/>
                    <a:pt x="4246" y="20796"/>
                    <a:pt x="3718" y="20796"/>
                  </a:cubicBezTo>
                  <a:cubicBezTo>
                    <a:pt x="1975" y="20796"/>
                    <a:pt x="189" y="21389"/>
                    <a:pt x="0" y="22956"/>
                  </a:cubicBezTo>
                  <a:lnTo>
                    <a:pt x="0" y="22991"/>
                  </a:lnTo>
                  <a:cubicBezTo>
                    <a:pt x="12111" y="23695"/>
                    <a:pt x="12076" y="25983"/>
                    <a:pt x="24222" y="26688"/>
                  </a:cubicBezTo>
                  <a:cubicBezTo>
                    <a:pt x="31193" y="22920"/>
                    <a:pt x="41403" y="11232"/>
                    <a:pt x="45839" y="3346"/>
                  </a:cubicBezTo>
                  <a:lnTo>
                    <a:pt x="39607" y="1"/>
                  </a:lnTo>
                  <a:close/>
                </a:path>
              </a:pathLst>
            </a:custGeom>
            <a:solidFill>
              <a:srgbClr val="D88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8"/>
            <p:cNvSpPr/>
            <p:nvPr/>
          </p:nvSpPr>
          <p:spPr>
            <a:xfrm flipH="1">
              <a:off x="1632933" y="3087933"/>
              <a:ext cx="313817" cy="300154"/>
            </a:xfrm>
            <a:custGeom>
              <a:avLst/>
              <a:gdLst/>
              <a:ahLst/>
              <a:cxnLst/>
              <a:rect l="l" t="t" r="r" b="b"/>
              <a:pathLst>
                <a:path w="21865" h="20913" extrusionOk="0">
                  <a:moveTo>
                    <a:pt x="16442" y="0"/>
                  </a:moveTo>
                  <a:cubicBezTo>
                    <a:pt x="11866" y="247"/>
                    <a:pt x="10880" y="1232"/>
                    <a:pt x="8521" y="2641"/>
                  </a:cubicBezTo>
                  <a:cubicBezTo>
                    <a:pt x="5388" y="4542"/>
                    <a:pt x="3662" y="7218"/>
                    <a:pt x="1022" y="10069"/>
                  </a:cubicBezTo>
                  <a:cubicBezTo>
                    <a:pt x="635" y="10492"/>
                    <a:pt x="283" y="10949"/>
                    <a:pt x="1" y="11478"/>
                  </a:cubicBezTo>
                  <a:cubicBezTo>
                    <a:pt x="4014" y="14294"/>
                    <a:pt x="7817" y="17463"/>
                    <a:pt x="11373" y="20913"/>
                  </a:cubicBezTo>
                  <a:cubicBezTo>
                    <a:pt x="12781" y="19399"/>
                    <a:pt x="14224" y="17885"/>
                    <a:pt x="15668" y="16512"/>
                  </a:cubicBezTo>
                  <a:cubicBezTo>
                    <a:pt x="17393" y="14752"/>
                    <a:pt x="18872" y="12815"/>
                    <a:pt x="20104" y="10703"/>
                  </a:cubicBezTo>
                  <a:cubicBezTo>
                    <a:pt x="21266" y="8731"/>
                    <a:pt x="21864" y="6337"/>
                    <a:pt x="21230" y="4155"/>
                  </a:cubicBezTo>
                  <a:cubicBezTo>
                    <a:pt x="20596" y="2085"/>
                    <a:pt x="19582" y="301"/>
                    <a:pt x="17529" y="301"/>
                  </a:cubicBezTo>
                  <a:cubicBezTo>
                    <a:pt x="17416" y="301"/>
                    <a:pt x="17301" y="306"/>
                    <a:pt x="17182" y="317"/>
                  </a:cubicBezTo>
                  <a:lnTo>
                    <a:pt x="16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8"/>
            <p:cNvSpPr/>
            <p:nvPr/>
          </p:nvSpPr>
          <p:spPr>
            <a:xfrm flipH="1">
              <a:off x="2263621" y="4634895"/>
              <a:ext cx="162212" cy="139320"/>
            </a:xfrm>
            <a:custGeom>
              <a:avLst/>
              <a:gdLst/>
              <a:ahLst/>
              <a:cxnLst/>
              <a:rect l="l" t="t" r="r" b="b"/>
              <a:pathLst>
                <a:path w="11302" h="9707" extrusionOk="0">
                  <a:moveTo>
                    <a:pt x="6443" y="1"/>
                  </a:moveTo>
                  <a:cubicBezTo>
                    <a:pt x="2148" y="1"/>
                    <a:pt x="0" y="5211"/>
                    <a:pt x="3028" y="8274"/>
                  </a:cubicBezTo>
                  <a:cubicBezTo>
                    <a:pt x="4018" y="9264"/>
                    <a:pt x="5232" y="9706"/>
                    <a:pt x="6422" y="9706"/>
                  </a:cubicBezTo>
                  <a:cubicBezTo>
                    <a:pt x="8914" y="9706"/>
                    <a:pt x="11301" y="7767"/>
                    <a:pt x="11301" y="4859"/>
                  </a:cubicBezTo>
                  <a:cubicBezTo>
                    <a:pt x="11301" y="2184"/>
                    <a:pt x="9119" y="1"/>
                    <a:pt x="6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8"/>
            <p:cNvSpPr/>
            <p:nvPr/>
          </p:nvSpPr>
          <p:spPr>
            <a:xfrm flipH="1">
              <a:off x="998671" y="4636919"/>
              <a:ext cx="162729" cy="139305"/>
            </a:xfrm>
            <a:custGeom>
              <a:avLst/>
              <a:gdLst/>
              <a:ahLst/>
              <a:cxnLst/>
              <a:rect l="l" t="t" r="r" b="b"/>
              <a:pathLst>
                <a:path w="11338" h="9706" extrusionOk="0">
                  <a:moveTo>
                    <a:pt x="6479" y="1"/>
                  </a:moveTo>
                  <a:cubicBezTo>
                    <a:pt x="2184" y="1"/>
                    <a:pt x="1" y="5211"/>
                    <a:pt x="3064" y="8274"/>
                  </a:cubicBezTo>
                  <a:cubicBezTo>
                    <a:pt x="4054" y="9264"/>
                    <a:pt x="5268" y="9706"/>
                    <a:pt x="6458" y="9706"/>
                  </a:cubicBezTo>
                  <a:cubicBezTo>
                    <a:pt x="8950" y="9706"/>
                    <a:pt x="11337" y="7766"/>
                    <a:pt x="11337" y="4859"/>
                  </a:cubicBezTo>
                  <a:cubicBezTo>
                    <a:pt x="11337" y="2183"/>
                    <a:pt x="9155" y="1"/>
                    <a:pt x="6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8"/>
            <p:cNvSpPr/>
            <p:nvPr/>
          </p:nvSpPr>
          <p:spPr>
            <a:xfrm flipH="1">
              <a:off x="1030499" y="4668758"/>
              <a:ext cx="88440" cy="75839"/>
            </a:xfrm>
            <a:custGeom>
              <a:avLst/>
              <a:gdLst/>
              <a:ahLst/>
              <a:cxnLst/>
              <a:rect l="l" t="t" r="r" b="b"/>
              <a:pathLst>
                <a:path w="6162" h="5284" extrusionOk="0">
                  <a:moveTo>
                    <a:pt x="3521" y="1"/>
                  </a:moveTo>
                  <a:cubicBezTo>
                    <a:pt x="1162" y="1"/>
                    <a:pt x="0" y="2852"/>
                    <a:pt x="1655" y="4507"/>
                  </a:cubicBezTo>
                  <a:cubicBezTo>
                    <a:pt x="2191" y="5043"/>
                    <a:pt x="2852" y="5284"/>
                    <a:pt x="3502" y="5284"/>
                  </a:cubicBezTo>
                  <a:cubicBezTo>
                    <a:pt x="4858" y="5284"/>
                    <a:pt x="6161" y="4236"/>
                    <a:pt x="6161" y="2641"/>
                  </a:cubicBezTo>
                  <a:cubicBezTo>
                    <a:pt x="6161" y="1162"/>
                    <a:pt x="5000" y="1"/>
                    <a:pt x="3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8"/>
            <p:cNvSpPr/>
            <p:nvPr/>
          </p:nvSpPr>
          <p:spPr>
            <a:xfrm flipH="1">
              <a:off x="2328802" y="4668758"/>
              <a:ext cx="44981" cy="75810"/>
            </a:xfrm>
            <a:custGeom>
              <a:avLst/>
              <a:gdLst/>
              <a:ahLst/>
              <a:cxnLst/>
              <a:rect l="l" t="t" r="r" b="b"/>
              <a:pathLst>
                <a:path w="3134" h="5282" extrusionOk="0">
                  <a:moveTo>
                    <a:pt x="1549" y="1"/>
                  </a:moveTo>
                  <a:cubicBezTo>
                    <a:pt x="669" y="1"/>
                    <a:pt x="0" y="1198"/>
                    <a:pt x="0" y="2641"/>
                  </a:cubicBezTo>
                  <a:cubicBezTo>
                    <a:pt x="0" y="4085"/>
                    <a:pt x="705" y="5282"/>
                    <a:pt x="1549" y="5282"/>
                  </a:cubicBezTo>
                  <a:cubicBezTo>
                    <a:pt x="2430" y="5282"/>
                    <a:pt x="3134" y="4120"/>
                    <a:pt x="3134" y="2641"/>
                  </a:cubicBezTo>
                  <a:cubicBezTo>
                    <a:pt x="3134" y="1162"/>
                    <a:pt x="2430" y="1"/>
                    <a:pt x="1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8"/>
            <p:cNvSpPr/>
            <p:nvPr/>
          </p:nvSpPr>
          <p:spPr>
            <a:xfrm flipH="1">
              <a:off x="1045328" y="3883901"/>
              <a:ext cx="1313799" cy="909561"/>
            </a:xfrm>
            <a:custGeom>
              <a:avLst/>
              <a:gdLst/>
              <a:ahLst/>
              <a:cxnLst/>
              <a:rect l="l" t="t" r="r" b="b"/>
              <a:pathLst>
                <a:path w="91538" h="63373" extrusionOk="0">
                  <a:moveTo>
                    <a:pt x="43833" y="1"/>
                  </a:moveTo>
                  <a:lnTo>
                    <a:pt x="43833" y="15456"/>
                  </a:lnTo>
                  <a:lnTo>
                    <a:pt x="42812" y="15456"/>
                  </a:lnTo>
                  <a:lnTo>
                    <a:pt x="42812" y="42319"/>
                  </a:lnTo>
                  <a:lnTo>
                    <a:pt x="41791" y="42319"/>
                  </a:lnTo>
                  <a:cubicBezTo>
                    <a:pt x="41791" y="42319"/>
                    <a:pt x="38587" y="46509"/>
                    <a:pt x="30806" y="47424"/>
                  </a:cubicBezTo>
                  <a:cubicBezTo>
                    <a:pt x="24363" y="48199"/>
                    <a:pt x="7640" y="49572"/>
                    <a:pt x="1937" y="50029"/>
                  </a:cubicBezTo>
                  <a:cubicBezTo>
                    <a:pt x="845" y="50135"/>
                    <a:pt x="0" y="51050"/>
                    <a:pt x="0" y="52142"/>
                  </a:cubicBezTo>
                  <a:lnTo>
                    <a:pt x="0" y="53304"/>
                  </a:lnTo>
                  <a:lnTo>
                    <a:pt x="40136" y="50029"/>
                  </a:lnTo>
                  <a:lnTo>
                    <a:pt x="40136" y="50029"/>
                  </a:lnTo>
                  <a:cubicBezTo>
                    <a:pt x="39397" y="50663"/>
                    <a:pt x="38622" y="51226"/>
                    <a:pt x="37847" y="51790"/>
                  </a:cubicBezTo>
                  <a:cubicBezTo>
                    <a:pt x="37143" y="52177"/>
                    <a:pt x="36545" y="52705"/>
                    <a:pt x="36017" y="53304"/>
                  </a:cubicBezTo>
                  <a:cubicBezTo>
                    <a:pt x="35770" y="53620"/>
                    <a:pt x="35594" y="53972"/>
                    <a:pt x="35489" y="54325"/>
                  </a:cubicBezTo>
                  <a:lnTo>
                    <a:pt x="33130" y="54325"/>
                  </a:lnTo>
                  <a:lnTo>
                    <a:pt x="33130" y="63373"/>
                  </a:lnTo>
                  <a:lnTo>
                    <a:pt x="41051" y="63373"/>
                  </a:lnTo>
                  <a:lnTo>
                    <a:pt x="41051" y="54325"/>
                  </a:lnTo>
                  <a:lnTo>
                    <a:pt x="38552" y="54325"/>
                  </a:lnTo>
                  <a:cubicBezTo>
                    <a:pt x="38587" y="54078"/>
                    <a:pt x="38622" y="53867"/>
                    <a:pt x="38657" y="53620"/>
                  </a:cubicBezTo>
                  <a:cubicBezTo>
                    <a:pt x="41791" y="53127"/>
                    <a:pt x="44748" y="51754"/>
                    <a:pt x="47107" y="49642"/>
                  </a:cubicBezTo>
                  <a:lnTo>
                    <a:pt x="91537" y="53268"/>
                  </a:lnTo>
                  <a:lnTo>
                    <a:pt x="91537" y="52142"/>
                  </a:lnTo>
                  <a:cubicBezTo>
                    <a:pt x="91537" y="51050"/>
                    <a:pt x="90692" y="50100"/>
                    <a:pt x="89566" y="50029"/>
                  </a:cubicBezTo>
                  <a:cubicBezTo>
                    <a:pt x="83898" y="49572"/>
                    <a:pt x="67139" y="48199"/>
                    <a:pt x="60732" y="47424"/>
                  </a:cubicBezTo>
                  <a:cubicBezTo>
                    <a:pt x="52916" y="46509"/>
                    <a:pt x="49677" y="42319"/>
                    <a:pt x="49677" y="42319"/>
                  </a:cubicBezTo>
                  <a:lnTo>
                    <a:pt x="48691" y="42319"/>
                  </a:lnTo>
                  <a:lnTo>
                    <a:pt x="48691" y="15456"/>
                  </a:lnTo>
                  <a:lnTo>
                    <a:pt x="47670" y="15456"/>
                  </a:lnTo>
                  <a:lnTo>
                    <a:pt x="476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8"/>
            <p:cNvSpPr/>
            <p:nvPr/>
          </p:nvSpPr>
          <p:spPr>
            <a:xfrm flipH="1">
              <a:off x="1660188" y="3883901"/>
              <a:ext cx="84909" cy="513403"/>
            </a:xfrm>
            <a:custGeom>
              <a:avLst/>
              <a:gdLst/>
              <a:ahLst/>
              <a:cxnLst/>
              <a:rect l="l" t="t" r="r" b="b"/>
              <a:pathLst>
                <a:path w="5916" h="35771" extrusionOk="0">
                  <a:moveTo>
                    <a:pt x="1021" y="1"/>
                  </a:moveTo>
                  <a:lnTo>
                    <a:pt x="1021" y="15456"/>
                  </a:lnTo>
                  <a:lnTo>
                    <a:pt x="0" y="15456"/>
                  </a:lnTo>
                  <a:lnTo>
                    <a:pt x="0" y="35771"/>
                  </a:lnTo>
                  <a:lnTo>
                    <a:pt x="5915" y="35771"/>
                  </a:lnTo>
                  <a:lnTo>
                    <a:pt x="5915" y="15456"/>
                  </a:lnTo>
                  <a:lnTo>
                    <a:pt x="4894" y="15456"/>
                  </a:lnTo>
                  <a:lnTo>
                    <a:pt x="48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8"/>
            <p:cNvSpPr/>
            <p:nvPr/>
          </p:nvSpPr>
          <p:spPr>
            <a:xfrm flipH="1">
              <a:off x="1056471" y="3935075"/>
              <a:ext cx="1445684" cy="344316"/>
            </a:xfrm>
            <a:custGeom>
              <a:avLst/>
              <a:gdLst/>
              <a:ahLst/>
              <a:cxnLst/>
              <a:rect l="l" t="t" r="r" b="b"/>
              <a:pathLst>
                <a:path w="100727" h="23990" extrusionOk="0">
                  <a:moveTo>
                    <a:pt x="19423" y="1"/>
                  </a:moveTo>
                  <a:cubicBezTo>
                    <a:pt x="16703" y="1"/>
                    <a:pt x="13637" y="474"/>
                    <a:pt x="9612" y="1717"/>
                  </a:cubicBezTo>
                  <a:cubicBezTo>
                    <a:pt x="8274" y="2139"/>
                    <a:pt x="6866" y="2632"/>
                    <a:pt x="5810" y="3583"/>
                  </a:cubicBezTo>
                  <a:cubicBezTo>
                    <a:pt x="4719" y="4533"/>
                    <a:pt x="4050" y="6047"/>
                    <a:pt x="4472" y="7420"/>
                  </a:cubicBezTo>
                  <a:lnTo>
                    <a:pt x="494" y="8089"/>
                  </a:lnTo>
                  <a:cubicBezTo>
                    <a:pt x="1" y="8969"/>
                    <a:pt x="388" y="10131"/>
                    <a:pt x="1092" y="10870"/>
                  </a:cubicBezTo>
                  <a:cubicBezTo>
                    <a:pt x="1867" y="11539"/>
                    <a:pt x="2782" y="12032"/>
                    <a:pt x="3733" y="12349"/>
                  </a:cubicBezTo>
                  <a:cubicBezTo>
                    <a:pt x="15386" y="16820"/>
                    <a:pt x="27145" y="21362"/>
                    <a:pt x="39503" y="23052"/>
                  </a:cubicBezTo>
                  <a:cubicBezTo>
                    <a:pt x="44820" y="23792"/>
                    <a:pt x="50194" y="23989"/>
                    <a:pt x="55571" y="23989"/>
                  </a:cubicBezTo>
                  <a:cubicBezTo>
                    <a:pt x="58632" y="23989"/>
                    <a:pt x="61694" y="23925"/>
                    <a:pt x="64746" y="23862"/>
                  </a:cubicBezTo>
                  <a:lnTo>
                    <a:pt x="88897" y="23369"/>
                  </a:lnTo>
                  <a:cubicBezTo>
                    <a:pt x="91221" y="23334"/>
                    <a:pt x="93615" y="23263"/>
                    <a:pt x="95798" y="22453"/>
                  </a:cubicBezTo>
                  <a:cubicBezTo>
                    <a:pt x="97981" y="21608"/>
                    <a:pt x="99917" y="19813"/>
                    <a:pt x="100304" y="17524"/>
                  </a:cubicBezTo>
                  <a:cubicBezTo>
                    <a:pt x="100727" y="14954"/>
                    <a:pt x="99002" y="12384"/>
                    <a:pt x="96784" y="11011"/>
                  </a:cubicBezTo>
                  <a:cubicBezTo>
                    <a:pt x="94530" y="9603"/>
                    <a:pt x="91890" y="9110"/>
                    <a:pt x="89285" y="8617"/>
                  </a:cubicBezTo>
                  <a:cubicBezTo>
                    <a:pt x="76047" y="6012"/>
                    <a:pt x="52212" y="5836"/>
                    <a:pt x="38869" y="3723"/>
                  </a:cubicBezTo>
                  <a:cubicBezTo>
                    <a:pt x="29717" y="2295"/>
                    <a:pt x="25411" y="1"/>
                    <a:pt x="19423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8"/>
            <p:cNvSpPr/>
            <p:nvPr/>
          </p:nvSpPr>
          <p:spPr>
            <a:xfrm flipH="1">
              <a:off x="1148829" y="2730444"/>
              <a:ext cx="638729" cy="821307"/>
            </a:xfrm>
            <a:custGeom>
              <a:avLst/>
              <a:gdLst/>
              <a:ahLst/>
              <a:cxnLst/>
              <a:rect l="l" t="t" r="r" b="b"/>
              <a:pathLst>
                <a:path w="44503" h="57224" extrusionOk="0">
                  <a:moveTo>
                    <a:pt x="39612" y="1"/>
                  </a:moveTo>
                  <a:cubicBezTo>
                    <a:pt x="36582" y="1"/>
                    <a:pt x="33604" y="1401"/>
                    <a:pt x="31440" y="3534"/>
                  </a:cubicBezTo>
                  <a:cubicBezTo>
                    <a:pt x="29011" y="5963"/>
                    <a:pt x="27497" y="9202"/>
                    <a:pt x="26688" y="12547"/>
                  </a:cubicBezTo>
                  <a:cubicBezTo>
                    <a:pt x="25878" y="15821"/>
                    <a:pt x="25596" y="19377"/>
                    <a:pt x="23730" y="22158"/>
                  </a:cubicBezTo>
                  <a:cubicBezTo>
                    <a:pt x="21231" y="25890"/>
                    <a:pt x="16583" y="27369"/>
                    <a:pt x="12323" y="28777"/>
                  </a:cubicBezTo>
                  <a:cubicBezTo>
                    <a:pt x="8063" y="30185"/>
                    <a:pt x="3451" y="32157"/>
                    <a:pt x="1620" y="36241"/>
                  </a:cubicBezTo>
                  <a:cubicBezTo>
                    <a:pt x="1" y="39867"/>
                    <a:pt x="1128" y="44162"/>
                    <a:pt x="3134" y="47612"/>
                  </a:cubicBezTo>
                  <a:cubicBezTo>
                    <a:pt x="5141" y="51028"/>
                    <a:pt x="7993" y="53914"/>
                    <a:pt x="10140" y="57224"/>
                  </a:cubicBezTo>
                  <a:cubicBezTo>
                    <a:pt x="16055" y="50887"/>
                    <a:pt x="27216" y="51556"/>
                    <a:pt x="32673" y="44831"/>
                  </a:cubicBezTo>
                  <a:cubicBezTo>
                    <a:pt x="34891" y="42120"/>
                    <a:pt x="35771" y="38564"/>
                    <a:pt x="36088" y="35079"/>
                  </a:cubicBezTo>
                  <a:cubicBezTo>
                    <a:pt x="36369" y="31593"/>
                    <a:pt x="36088" y="28108"/>
                    <a:pt x="36299" y="24623"/>
                  </a:cubicBezTo>
                  <a:cubicBezTo>
                    <a:pt x="36721" y="16384"/>
                    <a:pt x="39573" y="8498"/>
                    <a:pt x="44502" y="1879"/>
                  </a:cubicBezTo>
                  <a:lnTo>
                    <a:pt x="40876" y="83"/>
                  </a:lnTo>
                  <a:cubicBezTo>
                    <a:pt x="40455" y="28"/>
                    <a:pt x="40033" y="1"/>
                    <a:pt x="39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8"/>
            <p:cNvSpPr/>
            <p:nvPr/>
          </p:nvSpPr>
          <p:spPr>
            <a:xfrm flipH="1">
              <a:off x="1140245" y="2738899"/>
              <a:ext cx="638715" cy="821451"/>
            </a:xfrm>
            <a:custGeom>
              <a:avLst/>
              <a:gdLst/>
              <a:ahLst/>
              <a:cxnLst/>
              <a:rect l="l" t="t" r="r" b="b"/>
              <a:pathLst>
                <a:path w="44502" h="57234" extrusionOk="0">
                  <a:moveTo>
                    <a:pt x="39533" y="0"/>
                  </a:moveTo>
                  <a:cubicBezTo>
                    <a:pt x="36545" y="0"/>
                    <a:pt x="33591" y="1419"/>
                    <a:pt x="31440" y="3508"/>
                  </a:cubicBezTo>
                  <a:cubicBezTo>
                    <a:pt x="28975" y="5937"/>
                    <a:pt x="27497" y="9212"/>
                    <a:pt x="26652" y="12556"/>
                  </a:cubicBezTo>
                  <a:cubicBezTo>
                    <a:pt x="25842" y="15830"/>
                    <a:pt x="25596" y="19351"/>
                    <a:pt x="23730" y="22168"/>
                  </a:cubicBezTo>
                  <a:cubicBezTo>
                    <a:pt x="21230" y="25864"/>
                    <a:pt x="16548" y="27343"/>
                    <a:pt x="12288" y="28751"/>
                  </a:cubicBezTo>
                  <a:cubicBezTo>
                    <a:pt x="8028" y="30159"/>
                    <a:pt x="3416" y="32166"/>
                    <a:pt x="1620" y="36250"/>
                  </a:cubicBezTo>
                  <a:cubicBezTo>
                    <a:pt x="0" y="39877"/>
                    <a:pt x="1127" y="44172"/>
                    <a:pt x="3134" y="47587"/>
                  </a:cubicBezTo>
                  <a:cubicBezTo>
                    <a:pt x="5141" y="51037"/>
                    <a:pt x="7957" y="53889"/>
                    <a:pt x="10105" y="57233"/>
                  </a:cubicBezTo>
                  <a:cubicBezTo>
                    <a:pt x="16019" y="50896"/>
                    <a:pt x="27215" y="51565"/>
                    <a:pt x="32672" y="44841"/>
                  </a:cubicBezTo>
                  <a:cubicBezTo>
                    <a:pt x="34855" y="42130"/>
                    <a:pt x="35735" y="38574"/>
                    <a:pt x="36052" y="35088"/>
                  </a:cubicBezTo>
                  <a:cubicBezTo>
                    <a:pt x="36369" y="31603"/>
                    <a:pt x="36087" y="28082"/>
                    <a:pt x="36263" y="24597"/>
                  </a:cubicBezTo>
                  <a:cubicBezTo>
                    <a:pt x="36721" y="16394"/>
                    <a:pt x="39573" y="8472"/>
                    <a:pt x="44502" y="1889"/>
                  </a:cubicBezTo>
                  <a:lnTo>
                    <a:pt x="40840" y="93"/>
                  </a:lnTo>
                  <a:cubicBezTo>
                    <a:pt x="40405" y="30"/>
                    <a:pt x="39968" y="0"/>
                    <a:pt x="39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8"/>
            <p:cNvSpPr/>
            <p:nvPr/>
          </p:nvSpPr>
          <p:spPr>
            <a:xfrm flipH="1">
              <a:off x="946249" y="3118566"/>
              <a:ext cx="1082867" cy="1212829"/>
            </a:xfrm>
            <a:custGeom>
              <a:avLst/>
              <a:gdLst/>
              <a:ahLst/>
              <a:cxnLst/>
              <a:rect l="l" t="t" r="r" b="b"/>
              <a:pathLst>
                <a:path w="75448" h="84503" extrusionOk="0">
                  <a:moveTo>
                    <a:pt x="64212" y="1"/>
                  </a:moveTo>
                  <a:cubicBezTo>
                    <a:pt x="60441" y="1"/>
                    <a:pt x="56678" y="111"/>
                    <a:pt x="52916" y="331"/>
                  </a:cubicBezTo>
                  <a:cubicBezTo>
                    <a:pt x="48937" y="577"/>
                    <a:pt x="44818" y="1000"/>
                    <a:pt x="41262" y="3077"/>
                  </a:cubicBezTo>
                  <a:cubicBezTo>
                    <a:pt x="37214" y="5471"/>
                    <a:pt x="34327" y="9801"/>
                    <a:pt x="31792" y="14167"/>
                  </a:cubicBezTo>
                  <a:cubicBezTo>
                    <a:pt x="21335" y="32228"/>
                    <a:pt x="15069" y="53422"/>
                    <a:pt x="3134" y="70216"/>
                  </a:cubicBezTo>
                  <a:cubicBezTo>
                    <a:pt x="1655" y="72293"/>
                    <a:pt x="0" y="74722"/>
                    <a:pt x="388" y="77363"/>
                  </a:cubicBezTo>
                  <a:cubicBezTo>
                    <a:pt x="880" y="80391"/>
                    <a:pt x="3803" y="81940"/>
                    <a:pt x="6373" y="82679"/>
                  </a:cubicBezTo>
                  <a:cubicBezTo>
                    <a:pt x="11257" y="84107"/>
                    <a:pt x="16298" y="84502"/>
                    <a:pt x="21359" y="84502"/>
                  </a:cubicBezTo>
                  <a:cubicBezTo>
                    <a:pt x="24287" y="84502"/>
                    <a:pt x="27221" y="84370"/>
                    <a:pt x="30137" y="84228"/>
                  </a:cubicBezTo>
                  <a:cubicBezTo>
                    <a:pt x="39396" y="83735"/>
                    <a:pt x="48691" y="83172"/>
                    <a:pt x="57950" y="82468"/>
                  </a:cubicBezTo>
                  <a:cubicBezTo>
                    <a:pt x="60309" y="82292"/>
                    <a:pt x="62809" y="82080"/>
                    <a:pt x="64675" y="80391"/>
                  </a:cubicBezTo>
                  <a:cubicBezTo>
                    <a:pt x="66541" y="78736"/>
                    <a:pt x="67350" y="76131"/>
                    <a:pt x="68054" y="73596"/>
                  </a:cubicBezTo>
                  <a:cubicBezTo>
                    <a:pt x="74110" y="51768"/>
                    <a:pt x="74779" y="28496"/>
                    <a:pt x="75413" y="5576"/>
                  </a:cubicBezTo>
                  <a:cubicBezTo>
                    <a:pt x="75448" y="4098"/>
                    <a:pt x="75413" y="2443"/>
                    <a:pt x="74568" y="1387"/>
                  </a:cubicBezTo>
                  <a:cubicBezTo>
                    <a:pt x="73688" y="295"/>
                    <a:pt x="72279" y="155"/>
                    <a:pt x="71012" y="119"/>
                  </a:cubicBezTo>
                  <a:cubicBezTo>
                    <a:pt x="68741" y="40"/>
                    <a:pt x="66475" y="1"/>
                    <a:pt x="64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8"/>
            <p:cNvSpPr/>
            <p:nvPr/>
          </p:nvSpPr>
          <p:spPr>
            <a:xfrm flipH="1">
              <a:off x="953743" y="2692160"/>
              <a:ext cx="481569" cy="647987"/>
            </a:xfrm>
            <a:custGeom>
              <a:avLst/>
              <a:gdLst/>
              <a:ahLst/>
              <a:cxnLst/>
              <a:rect l="l" t="t" r="r" b="b"/>
              <a:pathLst>
                <a:path w="33553" h="45148" extrusionOk="0">
                  <a:moveTo>
                    <a:pt x="22487" y="1"/>
                  </a:moveTo>
                  <a:cubicBezTo>
                    <a:pt x="20810" y="1"/>
                    <a:pt x="19142" y="108"/>
                    <a:pt x="17499" y="462"/>
                  </a:cubicBezTo>
                  <a:cubicBezTo>
                    <a:pt x="14752" y="1061"/>
                    <a:pt x="12042" y="2469"/>
                    <a:pt x="10387" y="4863"/>
                  </a:cubicBezTo>
                  <a:cubicBezTo>
                    <a:pt x="8697" y="7327"/>
                    <a:pt x="8380" y="10461"/>
                    <a:pt x="7958" y="13453"/>
                  </a:cubicBezTo>
                  <a:cubicBezTo>
                    <a:pt x="6796" y="21586"/>
                    <a:pt x="4613" y="29508"/>
                    <a:pt x="1444" y="37042"/>
                  </a:cubicBezTo>
                  <a:cubicBezTo>
                    <a:pt x="740" y="38696"/>
                    <a:pt x="1" y="40527"/>
                    <a:pt x="635" y="42182"/>
                  </a:cubicBezTo>
                  <a:cubicBezTo>
                    <a:pt x="1480" y="44330"/>
                    <a:pt x="4191" y="44893"/>
                    <a:pt x="6479" y="45034"/>
                  </a:cubicBezTo>
                  <a:cubicBezTo>
                    <a:pt x="7779" y="45110"/>
                    <a:pt x="9079" y="45148"/>
                    <a:pt x="10378" y="45148"/>
                  </a:cubicBezTo>
                  <a:cubicBezTo>
                    <a:pt x="15691" y="45148"/>
                    <a:pt x="20982" y="44511"/>
                    <a:pt x="26159" y="43238"/>
                  </a:cubicBezTo>
                  <a:cubicBezTo>
                    <a:pt x="27673" y="42851"/>
                    <a:pt x="29222" y="42393"/>
                    <a:pt x="30208" y="41161"/>
                  </a:cubicBezTo>
                  <a:cubicBezTo>
                    <a:pt x="31053" y="40140"/>
                    <a:pt x="31300" y="38732"/>
                    <a:pt x="31511" y="37394"/>
                  </a:cubicBezTo>
                  <a:cubicBezTo>
                    <a:pt x="33060" y="27290"/>
                    <a:pt x="33553" y="17044"/>
                    <a:pt x="32954" y="6870"/>
                  </a:cubicBezTo>
                  <a:cubicBezTo>
                    <a:pt x="32849" y="5039"/>
                    <a:pt x="32637" y="3103"/>
                    <a:pt x="31405" y="1800"/>
                  </a:cubicBezTo>
                  <a:cubicBezTo>
                    <a:pt x="30067" y="356"/>
                    <a:pt x="27920" y="180"/>
                    <a:pt x="25983" y="110"/>
                  </a:cubicBezTo>
                  <a:cubicBezTo>
                    <a:pt x="24816" y="52"/>
                    <a:pt x="23649" y="1"/>
                    <a:pt x="22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8"/>
            <p:cNvSpPr/>
            <p:nvPr/>
          </p:nvSpPr>
          <p:spPr>
            <a:xfrm flipH="1">
              <a:off x="1337319" y="3149586"/>
              <a:ext cx="437593" cy="805462"/>
            </a:xfrm>
            <a:custGeom>
              <a:avLst/>
              <a:gdLst/>
              <a:ahLst/>
              <a:cxnLst/>
              <a:rect l="l" t="t" r="r" b="b"/>
              <a:pathLst>
                <a:path w="30489" h="56120" extrusionOk="0">
                  <a:moveTo>
                    <a:pt x="30489" y="0"/>
                  </a:moveTo>
                  <a:lnTo>
                    <a:pt x="30489" y="0"/>
                  </a:lnTo>
                  <a:cubicBezTo>
                    <a:pt x="24081" y="705"/>
                    <a:pt x="17779" y="2078"/>
                    <a:pt x="11654" y="4084"/>
                  </a:cubicBezTo>
                  <a:cubicBezTo>
                    <a:pt x="6971" y="5598"/>
                    <a:pt x="1796" y="8168"/>
                    <a:pt x="775" y="12992"/>
                  </a:cubicBezTo>
                  <a:cubicBezTo>
                    <a:pt x="0" y="16618"/>
                    <a:pt x="1937" y="20209"/>
                    <a:pt x="3486" y="23554"/>
                  </a:cubicBezTo>
                  <a:cubicBezTo>
                    <a:pt x="8168" y="33728"/>
                    <a:pt x="9964" y="44994"/>
                    <a:pt x="8696" y="56120"/>
                  </a:cubicBezTo>
                  <a:lnTo>
                    <a:pt x="28201" y="21476"/>
                  </a:lnTo>
                  <a:lnTo>
                    <a:pt x="304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8"/>
            <p:cNvSpPr/>
            <p:nvPr/>
          </p:nvSpPr>
          <p:spPr>
            <a:xfrm flipH="1">
              <a:off x="1226646" y="3159692"/>
              <a:ext cx="542711" cy="1138971"/>
            </a:xfrm>
            <a:custGeom>
              <a:avLst/>
              <a:gdLst/>
              <a:ahLst/>
              <a:cxnLst/>
              <a:rect l="l" t="t" r="r" b="b"/>
              <a:pathLst>
                <a:path w="37813" h="79357" extrusionOk="0">
                  <a:moveTo>
                    <a:pt x="29292" y="1"/>
                  </a:moveTo>
                  <a:cubicBezTo>
                    <a:pt x="29222" y="212"/>
                    <a:pt x="23025" y="18378"/>
                    <a:pt x="18449" y="27955"/>
                  </a:cubicBezTo>
                  <a:lnTo>
                    <a:pt x="18378" y="28131"/>
                  </a:lnTo>
                  <a:lnTo>
                    <a:pt x="24117" y="32074"/>
                  </a:lnTo>
                  <a:lnTo>
                    <a:pt x="17392" y="48128"/>
                  </a:lnTo>
                  <a:lnTo>
                    <a:pt x="12921" y="49431"/>
                  </a:lnTo>
                  <a:lnTo>
                    <a:pt x="12886" y="49571"/>
                  </a:lnTo>
                  <a:cubicBezTo>
                    <a:pt x="12851" y="49748"/>
                    <a:pt x="8626" y="69111"/>
                    <a:pt x="352" y="78969"/>
                  </a:cubicBezTo>
                  <a:lnTo>
                    <a:pt x="0" y="79356"/>
                  </a:lnTo>
                  <a:lnTo>
                    <a:pt x="37812" y="77631"/>
                  </a:lnTo>
                  <a:lnTo>
                    <a:pt x="37812" y="77209"/>
                  </a:lnTo>
                  <a:lnTo>
                    <a:pt x="986" y="78863"/>
                  </a:lnTo>
                  <a:cubicBezTo>
                    <a:pt x="8767" y="69252"/>
                    <a:pt x="12921" y="51473"/>
                    <a:pt x="13308" y="49818"/>
                  </a:cubicBezTo>
                  <a:lnTo>
                    <a:pt x="17709" y="48480"/>
                  </a:lnTo>
                  <a:lnTo>
                    <a:pt x="24610" y="32109"/>
                  </a:lnTo>
                  <a:lnTo>
                    <a:pt x="24680" y="31933"/>
                  </a:lnTo>
                  <a:lnTo>
                    <a:pt x="18906" y="27990"/>
                  </a:lnTo>
                  <a:cubicBezTo>
                    <a:pt x="23518" y="18343"/>
                    <a:pt x="29644" y="353"/>
                    <a:pt x="29715" y="141"/>
                  </a:cubicBezTo>
                  <a:lnTo>
                    <a:pt x="292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8"/>
            <p:cNvSpPr/>
            <p:nvPr/>
          </p:nvSpPr>
          <p:spPr>
            <a:xfrm flipH="1">
              <a:off x="1105795" y="4242725"/>
              <a:ext cx="32853" cy="25777"/>
            </a:xfrm>
            <a:custGeom>
              <a:avLst/>
              <a:gdLst/>
              <a:ahLst/>
              <a:cxnLst/>
              <a:rect l="l" t="t" r="r" b="b"/>
              <a:pathLst>
                <a:path w="2289" h="1796" extrusionOk="0">
                  <a:moveTo>
                    <a:pt x="2042" y="0"/>
                  </a:moveTo>
                  <a:lnTo>
                    <a:pt x="0" y="1444"/>
                  </a:lnTo>
                  <a:lnTo>
                    <a:pt x="247" y="1796"/>
                  </a:lnTo>
                  <a:lnTo>
                    <a:pt x="2289" y="352"/>
                  </a:lnTo>
                  <a:lnTo>
                    <a:pt x="20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8"/>
            <p:cNvSpPr/>
            <p:nvPr/>
          </p:nvSpPr>
          <p:spPr>
            <a:xfrm flipH="1">
              <a:off x="977985" y="3113614"/>
              <a:ext cx="360291" cy="39010"/>
            </a:xfrm>
            <a:custGeom>
              <a:avLst/>
              <a:gdLst/>
              <a:ahLst/>
              <a:cxnLst/>
              <a:rect l="l" t="t" r="r" b="b"/>
              <a:pathLst>
                <a:path w="25103" h="2718" extrusionOk="0">
                  <a:moveTo>
                    <a:pt x="20965" y="0"/>
                  </a:moveTo>
                  <a:cubicBezTo>
                    <a:pt x="20782" y="0"/>
                    <a:pt x="20600" y="3"/>
                    <a:pt x="20420" y="7"/>
                  </a:cubicBezTo>
                  <a:lnTo>
                    <a:pt x="5035" y="359"/>
                  </a:lnTo>
                  <a:cubicBezTo>
                    <a:pt x="3240" y="429"/>
                    <a:pt x="775" y="676"/>
                    <a:pt x="1" y="2577"/>
                  </a:cubicBezTo>
                  <a:lnTo>
                    <a:pt x="388" y="2718"/>
                  </a:lnTo>
                  <a:cubicBezTo>
                    <a:pt x="1092" y="1098"/>
                    <a:pt x="3380" y="852"/>
                    <a:pt x="5035" y="816"/>
                  </a:cubicBezTo>
                  <a:lnTo>
                    <a:pt x="20420" y="429"/>
                  </a:lnTo>
                  <a:cubicBezTo>
                    <a:pt x="20599" y="425"/>
                    <a:pt x="20779" y="423"/>
                    <a:pt x="20959" y="423"/>
                  </a:cubicBezTo>
                  <a:cubicBezTo>
                    <a:pt x="22418" y="423"/>
                    <a:pt x="23909" y="592"/>
                    <a:pt x="24786" y="1626"/>
                  </a:cubicBezTo>
                  <a:lnTo>
                    <a:pt x="25103" y="1345"/>
                  </a:lnTo>
                  <a:cubicBezTo>
                    <a:pt x="24128" y="180"/>
                    <a:pt x="22506" y="0"/>
                    <a:pt x="209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8"/>
            <p:cNvSpPr/>
            <p:nvPr/>
          </p:nvSpPr>
          <p:spPr>
            <a:xfrm flipH="1">
              <a:off x="1647085" y="3757048"/>
              <a:ext cx="302694" cy="496955"/>
            </a:xfrm>
            <a:custGeom>
              <a:avLst/>
              <a:gdLst/>
              <a:ahLst/>
              <a:cxnLst/>
              <a:rect l="l" t="t" r="r" b="b"/>
              <a:pathLst>
                <a:path w="21090" h="34625" extrusionOk="0">
                  <a:moveTo>
                    <a:pt x="20984" y="1"/>
                  </a:moveTo>
                  <a:lnTo>
                    <a:pt x="20984" y="1"/>
                  </a:lnTo>
                  <a:cubicBezTo>
                    <a:pt x="19787" y="423"/>
                    <a:pt x="18695" y="1127"/>
                    <a:pt x="17780" y="2043"/>
                  </a:cubicBezTo>
                  <a:lnTo>
                    <a:pt x="15069" y="5071"/>
                  </a:lnTo>
                  <a:cubicBezTo>
                    <a:pt x="10211" y="11689"/>
                    <a:pt x="5739" y="18555"/>
                    <a:pt x="1691" y="25702"/>
                  </a:cubicBezTo>
                  <a:cubicBezTo>
                    <a:pt x="846" y="27180"/>
                    <a:pt x="1" y="28905"/>
                    <a:pt x="634" y="30490"/>
                  </a:cubicBezTo>
                  <a:cubicBezTo>
                    <a:pt x="1163" y="31863"/>
                    <a:pt x="2641" y="32602"/>
                    <a:pt x="3979" y="33201"/>
                  </a:cubicBezTo>
                  <a:cubicBezTo>
                    <a:pt x="5569" y="33913"/>
                    <a:pt x="7352" y="34625"/>
                    <a:pt x="9035" y="34625"/>
                  </a:cubicBezTo>
                  <a:cubicBezTo>
                    <a:pt x="9848" y="34625"/>
                    <a:pt x="10638" y="34459"/>
                    <a:pt x="11372" y="34046"/>
                  </a:cubicBezTo>
                  <a:cubicBezTo>
                    <a:pt x="12710" y="33271"/>
                    <a:pt x="13520" y="31828"/>
                    <a:pt x="14189" y="30419"/>
                  </a:cubicBezTo>
                  <a:cubicBezTo>
                    <a:pt x="18766" y="20949"/>
                    <a:pt x="21089" y="10528"/>
                    <a:pt x="209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8"/>
            <p:cNvSpPr/>
            <p:nvPr/>
          </p:nvSpPr>
          <p:spPr>
            <a:xfrm flipH="1">
              <a:off x="1647077" y="3757048"/>
              <a:ext cx="245586" cy="496955"/>
            </a:xfrm>
            <a:custGeom>
              <a:avLst/>
              <a:gdLst/>
              <a:ahLst/>
              <a:cxnLst/>
              <a:rect l="l" t="t" r="r" b="b"/>
              <a:pathLst>
                <a:path w="17111" h="34625" extrusionOk="0">
                  <a:moveTo>
                    <a:pt x="16970" y="1"/>
                  </a:moveTo>
                  <a:cubicBezTo>
                    <a:pt x="15773" y="423"/>
                    <a:pt x="14681" y="1127"/>
                    <a:pt x="13801" y="2043"/>
                  </a:cubicBezTo>
                  <a:lnTo>
                    <a:pt x="13062" y="2923"/>
                  </a:lnTo>
                  <a:cubicBezTo>
                    <a:pt x="10914" y="10844"/>
                    <a:pt x="8238" y="22498"/>
                    <a:pt x="3450" y="30877"/>
                  </a:cubicBezTo>
                  <a:cubicBezTo>
                    <a:pt x="2641" y="32497"/>
                    <a:pt x="1831" y="33165"/>
                    <a:pt x="0" y="33201"/>
                  </a:cubicBezTo>
                  <a:cubicBezTo>
                    <a:pt x="1567" y="33913"/>
                    <a:pt x="3357" y="34625"/>
                    <a:pt x="5037" y="34625"/>
                  </a:cubicBezTo>
                  <a:cubicBezTo>
                    <a:pt x="5849" y="34625"/>
                    <a:pt x="6636" y="34459"/>
                    <a:pt x="7358" y="34046"/>
                  </a:cubicBezTo>
                  <a:cubicBezTo>
                    <a:pt x="8731" y="33271"/>
                    <a:pt x="9541" y="31828"/>
                    <a:pt x="10210" y="30419"/>
                  </a:cubicBezTo>
                  <a:cubicBezTo>
                    <a:pt x="14787" y="20949"/>
                    <a:pt x="17110" y="10528"/>
                    <a:pt x="16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8"/>
            <p:cNvSpPr/>
            <p:nvPr/>
          </p:nvSpPr>
          <p:spPr>
            <a:xfrm flipH="1">
              <a:off x="1680427" y="3776255"/>
              <a:ext cx="174842" cy="472987"/>
            </a:xfrm>
            <a:custGeom>
              <a:avLst/>
              <a:gdLst/>
              <a:ahLst/>
              <a:cxnLst/>
              <a:rect l="l" t="t" r="r" b="b"/>
              <a:pathLst>
                <a:path w="12182" h="32955" extrusionOk="0">
                  <a:moveTo>
                    <a:pt x="11724" y="1"/>
                  </a:moveTo>
                  <a:cubicBezTo>
                    <a:pt x="10245" y="5563"/>
                    <a:pt x="8696" y="11196"/>
                    <a:pt x="7112" y="16724"/>
                  </a:cubicBezTo>
                  <a:cubicBezTo>
                    <a:pt x="6232" y="20068"/>
                    <a:pt x="5140" y="23343"/>
                    <a:pt x="3873" y="26582"/>
                  </a:cubicBezTo>
                  <a:cubicBezTo>
                    <a:pt x="3028" y="28624"/>
                    <a:pt x="1901" y="30947"/>
                    <a:pt x="0" y="32602"/>
                  </a:cubicBezTo>
                  <a:lnTo>
                    <a:pt x="282" y="32954"/>
                  </a:lnTo>
                  <a:cubicBezTo>
                    <a:pt x="2254" y="31194"/>
                    <a:pt x="3451" y="28694"/>
                    <a:pt x="4260" y="26722"/>
                  </a:cubicBezTo>
                  <a:cubicBezTo>
                    <a:pt x="5563" y="23519"/>
                    <a:pt x="6654" y="20209"/>
                    <a:pt x="7535" y="16865"/>
                  </a:cubicBezTo>
                  <a:cubicBezTo>
                    <a:pt x="9119" y="11302"/>
                    <a:pt x="10703" y="5669"/>
                    <a:pt x="12182" y="141"/>
                  </a:cubicBezTo>
                  <a:lnTo>
                    <a:pt x="117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8"/>
            <p:cNvSpPr/>
            <p:nvPr/>
          </p:nvSpPr>
          <p:spPr>
            <a:xfrm flipH="1">
              <a:off x="1422682" y="3197330"/>
              <a:ext cx="214771" cy="303139"/>
            </a:xfrm>
            <a:custGeom>
              <a:avLst/>
              <a:gdLst/>
              <a:ahLst/>
              <a:cxnLst/>
              <a:rect l="l" t="t" r="r" b="b"/>
              <a:pathLst>
                <a:path w="14964" h="21121" extrusionOk="0">
                  <a:moveTo>
                    <a:pt x="12698" y="1"/>
                  </a:moveTo>
                  <a:cubicBezTo>
                    <a:pt x="12246" y="1"/>
                    <a:pt x="11775" y="94"/>
                    <a:pt x="11337" y="195"/>
                  </a:cubicBezTo>
                  <a:cubicBezTo>
                    <a:pt x="9224" y="688"/>
                    <a:pt x="7182" y="1322"/>
                    <a:pt x="5211" y="2167"/>
                  </a:cubicBezTo>
                  <a:cubicBezTo>
                    <a:pt x="3521" y="2871"/>
                    <a:pt x="1796" y="3751"/>
                    <a:pt x="951" y="5370"/>
                  </a:cubicBezTo>
                  <a:cubicBezTo>
                    <a:pt x="0" y="7201"/>
                    <a:pt x="493" y="9454"/>
                    <a:pt x="1233" y="11356"/>
                  </a:cubicBezTo>
                  <a:cubicBezTo>
                    <a:pt x="1972" y="13292"/>
                    <a:pt x="2993" y="15193"/>
                    <a:pt x="3028" y="17235"/>
                  </a:cubicBezTo>
                  <a:cubicBezTo>
                    <a:pt x="2993" y="18010"/>
                    <a:pt x="3028" y="18784"/>
                    <a:pt x="3099" y="19524"/>
                  </a:cubicBezTo>
                  <a:cubicBezTo>
                    <a:pt x="3275" y="20263"/>
                    <a:pt x="3803" y="21037"/>
                    <a:pt x="4577" y="21108"/>
                  </a:cubicBezTo>
                  <a:cubicBezTo>
                    <a:pt x="4641" y="21117"/>
                    <a:pt x="4704" y="21121"/>
                    <a:pt x="4767" y="21121"/>
                  </a:cubicBezTo>
                  <a:cubicBezTo>
                    <a:pt x="5695" y="21121"/>
                    <a:pt x="6406" y="20172"/>
                    <a:pt x="6901" y="19347"/>
                  </a:cubicBezTo>
                  <a:cubicBezTo>
                    <a:pt x="9823" y="14383"/>
                    <a:pt x="12745" y="9314"/>
                    <a:pt x="14435" y="3786"/>
                  </a:cubicBezTo>
                  <a:cubicBezTo>
                    <a:pt x="14752" y="2624"/>
                    <a:pt x="14963" y="1181"/>
                    <a:pt x="14048" y="441"/>
                  </a:cubicBezTo>
                  <a:cubicBezTo>
                    <a:pt x="13662" y="111"/>
                    <a:pt x="13191" y="1"/>
                    <a:pt x="12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8"/>
            <p:cNvSpPr/>
            <p:nvPr/>
          </p:nvSpPr>
          <p:spPr>
            <a:xfrm flipH="1">
              <a:off x="1422676" y="3197273"/>
              <a:ext cx="169804" cy="303197"/>
            </a:xfrm>
            <a:custGeom>
              <a:avLst/>
              <a:gdLst/>
              <a:ahLst/>
              <a:cxnLst/>
              <a:rect l="l" t="t" r="r" b="b"/>
              <a:pathLst>
                <a:path w="11831" h="21125" extrusionOk="0">
                  <a:moveTo>
                    <a:pt x="9594" y="1"/>
                  </a:moveTo>
                  <a:cubicBezTo>
                    <a:pt x="9133" y="1"/>
                    <a:pt x="8651" y="96"/>
                    <a:pt x="8204" y="199"/>
                  </a:cubicBezTo>
                  <a:cubicBezTo>
                    <a:pt x="7711" y="305"/>
                    <a:pt x="7218" y="445"/>
                    <a:pt x="6725" y="586"/>
                  </a:cubicBezTo>
                  <a:cubicBezTo>
                    <a:pt x="9788" y="1290"/>
                    <a:pt x="986" y="17873"/>
                    <a:pt x="1" y="19492"/>
                  </a:cubicBezTo>
                  <a:cubicBezTo>
                    <a:pt x="1" y="19492"/>
                    <a:pt x="1" y="19528"/>
                    <a:pt x="1" y="19528"/>
                  </a:cubicBezTo>
                  <a:cubicBezTo>
                    <a:pt x="142" y="20267"/>
                    <a:pt x="670" y="21006"/>
                    <a:pt x="1444" y="21112"/>
                  </a:cubicBezTo>
                  <a:cubicBezTo>
                    <a:pt x="1508" y="21121"/>
                    <a:pt x="1571" y="21125"/>
                    <a:pt x="1634" y="21125"/>
                  </a:cubicBezTo>
                  <a:cubicBezTo>
                    <a:pt x="2562" y="21125"/>
                    <a:pt x="3273" y="20176"/>
                    <a:pt x="3768" y="19351"/>
                  </a:cubicBezTo>
                  <a:cubicBezTo>
                    <a:pt x="6690" y="14352"/>
                    <a:pt x="9647" y="9318"/>
                    <a:pt x="11302" y="3790"/>
                  </a:cubicBezTo>
                  <a:cubicBezTo>
                    <a:pt x="11619" y="2628"/>
                    <a:pt x="11830" y="1185"/>
                    <a:pt x="10915" y="410"/>
                  </a:cubicBezTo>
                  <a:cubicBezTo>
                    <a:pt x="10537" y="104"/>
                    <a:pt x="10076" y="1"/>
                    <a:pt x="9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8"/>
            <p:cNvSpPr/>
            <p:nvPr/>
          </p:nvSpPr>
          <p:spPr>
            <a:xfrm flipH="1">
              <a:off x="1460079" y="3198608"/>
              <a:ext cx="133909" cy="295618"/>
            </a:xfrm>
            <a:custGeom>
              <a:avLst/>
              <a:gdLst/>
              <a:ahLst/>
              <a:cxnLst/>
              <a:rect l="l" t="t" r="r" b="b"/>
              <a:pathLst>
                <a:path w="9330" h="20597" extrusionOk="0">
                  <a:moveTo>
                    <a:pt x="8555" y="0"/>
                  </a:moveTo>
                  <a:lnTo>
                    <a:pt x="8168" y="212"/>
                  </a:lnTo>
                  <a:cubicBezTo>
                    <a:pt x="8907" y="1655"/>
                    <a:pt x="8309" y="3380"/>
                    <a:pt x="7675" y="4894"/>
                  </a:cubicBezTo>
                  <a:cubicBezTo>
                    <a:pt x="6267" y="8415"/>
                    <a:pt x="4683" y="11935"/>
                    <a:pt x="3169" y="15351"/>
                  </a:cubicBezTo>
                  <a:cubicBezTo>
                    <a:pt x="2429" y="17040"/>
                    <a:pt x="1549" y="19012"/>
                    <a:pt x="0" y="20279"/>
                  </a:cubicBezTo>
                  <a:lnTo>
                    <a:pt x="282" y="20596"/>
                  </a:lnTo>
                  <a:cubicBezTo>
                    <a:pt x="1901" y="19258"/>
                    <a:pt x="2817" y="17287"/>
                    <a:pt x="3591" y="15527"/>
                  </a:cubicBezTo>
                  <a:cubicBezTo>
                    <a:pt x="5105" y="12112"/>
                    <a:pt x="6689" y="8591"/>
                    <a:pt x="8098" y="5070"/>
                  </a:cubicBezTo>
                  <a:cubicBezTo>
                    <a:pt x="8802" y="3345"/>
                    <a:pt x="9330" y="1514"/>
                    <a:pt x="8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8"/>
            <p:cNvSpPr/>
            <p:nvPr/>
          </p:nvSpPr>
          <p:spPr>
            <a:xfrm flipH="1">
              <a:off x="970383" y="2767522"/>
              <a:ext cx="197577" cy="328959"/>
            </a:xfrm>
            <a:custGeom>
              <a:avLst/>
              <a:gdLst/>
              <a:ahLst/>
              <a:cxnLst/>
              <a:rect l="l" t="t" r="r" b="b"/>
              <a:pathLst>
                <a:path w="13766" h="22920" extrusionOk="0">
                  <a:moveTo>
                    <a:pt x="3310" y="0"/>
                  </a:moveTo>
                  <a:cubicBezTo>
                    <a:pt x="1796" y="0"/>
                    <a:pt x="528" y="1127"/>
                    <a:pt x="352" y="2605"/>
                  </a:cubicBezTo>
                  <a:lnTo>
                    <a:pt x="35" y="5809"/>
                  </a:lnTo>
                  <a:cubicBezTo>
                    <a:pt x="0" y="6126"/>
                    <a:pt x="0" y="6478"/>
                    <a:pt x="71" y="6795"/>
                  </a:cubicBezTo>
                  <a:lnTo>
                    <a:pt x="3732" y="22920"/>
                  </a:lnTo>
                  <a:lnTo>
                    <a:pt x="8168" y="22356"/>
                  </a:lnTo>
                  <a:lnTo>
                    <a:pt x="13555" y="5598"/>
                  </a:lnTo>
                  <a:cubicBezTo>
                    <a:pt x="13766" y="4929"/>
                    <a:pt x="13731" y="4190"/>
                    <a:pt x="13414" y="3521"/>
                  </a:cubicBezTo>
                  <a:lnTo>
                    <a:pt x="12428" y="1620"/>
                  </a:lnTo>
                  <a:cubicBezTo>
                    <a:pt x="11970" y="704"/>
                    <a:pt x="11055" y="106"/>
                    <a:pt x="10034" y="106"/>
                  </a:cubicBezTo>
                  <a:cubicBezTo>
                    <a:pt x="8239" y="71"/>
                    <a:pt x="5387" y="0"/>
                    <a:pt x="3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8"/>
            <p:cNvSpPr/>
            <p:nvPr/>
          </p:nvSpPr>
          <p:spPr>
            <a:xfrm flipH="1">
              <a:off x="1092663" y="2760947"/>
              <a:ext cx="55587" cy="339078"/>
            </a:xfrm>
            <a:custGeom>
              <a:avLst/>
              <a:gdLst/>
              <a:ahLst/>
              <a:cxnLst/>
              <a:rect l="l" t="t" r="r" b="b"/>
              <a:pathLst>
                <a:path w="3873" h="23625" extrusionOk="0">
                  <a:moveTo>
                    <a:pt x="1866" y="0"/>
                  </a:moveTo>
                  <a:cubicBezTo>
                    <a:pt x="775" y="1655"/>
                    <a:pt x="176" y="3592"/>
                    <a:pt x="106" y="5563"/>
                  </a:cubicBezTo>
                  <a:cubicBezTo>
                    <a:pt x="0" y="7464"/>
                    <a:pt x="423" y="9330"/>
                    <a:pt x="810" y="11161"/>
                  </a:cubicBezTo>
                  <a:lnTo>
                    <a:pt x="3450" y="23624"/>
                  </a:lnTo>
                  <a:lnTo>
                    <a:pt x="3873" y="23519"/>
                  </a:lnTo>
                  <a:lnTo>
                    <a:pt x="1197" y="11055"/>
                  </a:lnTo>
                  <a:cubicBezTo>
                    <a:pt x="810" y="9260"/>
                    <a:pt x="423" y="7429"/>
                    <a:pt x="528" y="5563"/>
                  </a:cubicBezTo>
                  <a:cubicBezTo>
                    <a:pt x="599" y="3662"/>
                    <a:pt x="1197" y="1831"/>
                    <a:pt x="2218" y="247"/>
                  </a:cubicBezTo>
                  <a:lnTo>
                    <a:pt x="18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8"/>
            <p:cNvSpPr/>
            <p:nvPr/>
          </p:nvSpPr>
          <p:spPr>
            <a:xfrm flipH="1">
              <a:off x="2014517" y="4015246"/>
              <a:ext cx="504304" cy="250753"/>
            </a:xfrm>
            <a:custGeom>
              <a:avLst/>
              <a:gdLst/>
              <a:ahLst/>
              <a:cxnLst/>
              <a:rect l="l" t="t" r="r" b="b"/>
              <a:pathLst>
                <a:path w="35137" h="17471" extrusionOk="0">
                  <a:moveTo>
                    <a:pt x="28672" y="1"/>
                  </a:moveTo>
                  <a:cubicBezTo>
                    <a:pt x="26297" y="1"/>
                    <a:pt x="23952" y="2240"/>
                    <a:pt x="24433" y="4546"/>
                  </a:cubicBezTo>
                  <a:lnTo>
                    <a:pt x="7253" y="1448"/>
                  </a:lnTo>
                  <a:cubicBezTo>
                    <a:pt x="6315" y="1280"/>
                    <a:pt x="5360" y="1111"/>
                    <a:pt x="4423" y="1111"/>
                  </a:cubicBezTo>
                  <a:cubicBezTo>
                    <a:pt x="3988" y="1111"/>
                    <a:pt x="3557" y="1147"/>
                    <a:pt x="3134" y="1237"/>
                  </a:cubicBezTo>
                  <a:cubicBezTo>
                    <a:pt x="1760" y="1553"/>
                    <a:pt x="493" y="2504"/>
                    <a:pt x="211" y="3877"/>
                  </a:cubicBezTo>
                  <a:cubicBezTo>
                    <a:pt x="0" y="5109"/>
                    <a:pt x="704" y="6342"/>
                    <a:pt x="1655" y="7116"/>
                  </a:cubicBezTo>
                  <a:cubicBezTo>
                    <a:pt x="2676" y="7855"/>
                    <a:pt x="3802" y="8384"/>
                    <a:pt x="4999" y="8736"/>
                  </a:cubicBezTo>
                  <a:lnTo>
                    <a:pt x="29996" y="17291"/>
                  </a:lnTo>
                  <a:cubicBezTo>
                    <a:pt x="30363" y="17413"/>
                    <a:pt x="30733" y="17471"/>
                    <a:pt x="31095" y="17471"/>
                  </a:cubicBezTo>
                  <a:cubicBezTo>
                    <a:pt x="32818" y="17471"/>
                    <a:pt x="34363" y="16167"/>
                    <a:pt x="34538" y="14333"/>
                  </a:cubicBezTo>
                  <a:cubicBezTo>
                    <a:pt x="34643" y="13418"/>
                    <a:pt x="34749" y="12468"/>
                    <a:pt x="34855" y="11517"/>
                  </a:cubicBezTo>
                  <a:cubicBezTo>
                    <a:pt x="35066" y="9123"/>
                    <a:pt x="35136" y="6588"/>
                    <a:pt x="34221" y="4335"/>
                  </a:cubicBezTo>
                  <a:cubicBezTo>
                    <a:pt x="33341" y="2082"/>
                    <a:pt x="31264" y="110"/>
                    <a:pt x="28834" y="4"/>
                  </a:cubicBezTo>
                  <a:cubicBezTo>
                    <a:pt x="28780" y="2"/>
                    <a:pt x="28726" y="1"/>
                    <a:pt x="28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8"/>
            <p:cNvSpPr/>
            <p:nvPr/>
          </p:nvSpPr>
          <p:spPr>
            <a:xfrm flipH="1">
              <a:off x="2152474" y="4049066"/>
              <a:ext cx="367367" cy="90062"/>
            </a:xfrm>
            <a:custGeom>
              <a:avLst/>
              <a:gdLst/>
              <a:ahLst/>
              <a:cxnLst/>
              <a:rect l="l" t="t" r="r" b="b"/>
              <a:pathLst>
                <a:path w="25596" h="6275" extrusionOk="0">
                  <a:moveTo>
                    <a:pt x="2064" y="1"/>
                  </a:moveTo>
                  <a:cubicBezTo>
                    <a:pt x="1975" y="1"/>
                    <a:pt x="1886" y="3"/>
                    <a:pt x="1796" y="7"/>
                  </a:cubicBezTo>
                  <a:cubicBezTo>
                    <a:pt x="1057" y="42"/>
                    <a:pt x="388" y="500"/>
                    <a:pt x="1" y="1134"/>
                  </a:cubicBezTo>
                  <a:lnTo>
                    <a:pt x="423" y="1345"/>
                  </a:lnTo>
                  <a:cubicBezTo>
                    <a:pt x="705" y="817"/>
                    <a:pt x="1233" y="465"/>
                    <a:pt x="1867" y="465"/>
                  </a:cubicBezTo>
                  <a:cubicBezTo>
                    <a:pt x="1949" y="460"/>
                    <a:pt x="2030" y="458"/>
                    <a:pt x="2112" y="458"/>
                  </a:cubicBezTo>
                  <a:cubicBezTo>
                    <a:pt x="2664" y="458"/>
                    <a:pt x="3216" y="558"/>
                    <a:pt x="3768" y="711"/>
                  </a:cubicBezTo>
                  <a:lnTo>
                    <a:pt x="25490" y="6274"/>
                  </a:lnTo>
                  <a:lnTo>
                    <a:pt x="25596" y="5816"/>
                  </a:lnTo>
                  <a:lnTo>
                    <a:pt x="3873" y="289"/>
                  </a:lnTo>
                  <a:cubicBezTo>
                    <a:pt x="3289" y="104"/>
                    <a:pt x="2679" y="1"/>
                    <a:pt x="2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8"/>
            <p:cNvSpPr/>
            <p:nvPr/>
          </p:nvSpPr>
          <p:spPr>
            <a:xfrm flipH="1">
              <a:off x="2048826" y="4029615"/>
              <a:ext cx="107141" cy="233802"/>
            </a:xfrm>
            <a:custGeom>
              <a:avLst/>
              <a:gdLst/>
              <a:ahLst/>
              <a:cxnLst/>
              <a:rect l="l" t="t" r="r" b="b"/>
              <a:pathLst>
                <a:path w="7465" h="16290" extrusionOk="0">
                  <a:moveTo>
                    <a:pt x="2756" y="0"/>
                  </a:moveTo>
                  <a:cubicBezTo>
                    <a:pt x="1641" y="0"/>
                    <a:pt x="560" y="497"/>
                    <a:pt x="0" y="1397"/>
                  </a:cubicBezTo>
                  <a:lnTo>
                    <a:pt x="388" y="1609"/>
                  </a:lnTo>
                  <a:cubicBezTo>
                    <a:pt x="849" y="855"/>
                    <a:pt x="1798" y="421"/>
                    <a:pt x="2770" y="421"/>
                  </a:cubicBezTo>
                  <a:cubicBezTo>
                    <a:pt x="3205" y="421"/>
                    <a:pt x="3646" y="508"/>
                    <a:pt x="4049" y="693"/>
                  </a:cubicBezTo>
                  <a:cubicBezTo>
                    <a:pt x="5352" y="1362"/>
                    <a:pt x="6267" y="2559"/>
                    <a:pt x="6584" y="3968"/>
                  </a:cubicBezTo>
                  <a:cubicBezTo>
                    <a:pt x="6901" y="5376"/>
                    <a:pt x="7007" y="6819"/>
                    <a:pt x="6901" y="8298"/>
                  </a:cubicBezTo>
                  <a:cubicBezTo>
                    <a:pt x="6830" y="9988"/>
                    <a:pt x="6760" y="11678"/>
                    <a:pt x="6654" y="13368"/>
                  </a:cubicBezTo>
                  <a:cubicBezTo>
                    <a:pt x="6584" y="14353"/>
                    <a:pt x="6478" y="15374"/>
                    <a:pt x="5810" y="15973"/>
                  </a:cubicBezTo>
                  <a:lnTo>
                    <a:pt x="6091" y="16290"/>
                  </a:lnTo>
                  <a:cubicBezTo>
                    <a:pt x="6901" y="15586"/>
                    <a:pt x="7042" y="14424"/>
                    <a:pt x="7112" y="13403"/>
                  </a:cubicBezTo>
                  <a:cubicBezTo>
                    <a:pt x="7218" y="11713"/>
                    <a:pt x="7288" y="9988"/>
                    <a:pt x="7323" y="8298"/>
                  </a:cubicBezTo>
                  <a:cubicBezTo>
                    <a:pt x="7464" y="6784"/>
                    <a:pt x="7359" y="5305"/>
                    <a:pt x="7007" y="3827"/>
                  </a:cubicBezTo>
                  <a:cubicBezTo>
                    <a:pt x="6654" y="2313"/>
                    <a:pt x="5633" y="1010"/>
                    <a:pt x="4225" y="306"/>
                  </a:cubicBezTo>
                  <a:cubicBezTo>
                    <a:pt x="3758" y="99"/>
                    <a:pt x="3253" y="0"/>
                    <a:pt x="2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9" name="Google Shape;649;p48"/>
          <p:cNvCxnSpPr/>
          <p:nvPr/>
        </p:nvCxnSpPr>
        <p:spPr>
          <a:xfrm>
            <a:off x="-3175" y="2701925"/>
            <a:ext cx="4564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0" name="Google Shape;650;p48"/>
          <p:cNvGrpSpPr/>
          <p:nvPr/>
        </p:nvGrpSpPr>
        <p:grpSpPr>
          <a:xfrm>
            <a:off x="513075" y="852100"/>
            <a:ext cx="8082200" cy="3384525"/>
            <a:chOff x="513075" y="852100"/>
            <a:chExt cx="8082200" cy="3384525"/>
          </a:xfrm>
        </p:grpSpPr>
        <p:sp>
          <p:nvSpPr>
            <p:cNvPr id="651" name="Google Shape;651;p48"/>
            <p:cNvSpPr/>
            <p:nvPr/>
          </p:nvSpPr>
          <p:spPr>
            <a:xfrm>
              <a:off x="7189925" y="19037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8"/>
            <p:cNvSpPr/>
            <p:nvPr/>
          </p:nvSpPr>
          <p:spPr>
            <a:xfrm>
              <a:off x="513075" y="17141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8"/>
            <p:cNvSpPr/>
            <p:nvPr/>
          </p:nvSpPr>
          <p:spPr>
            <a:xfrm>
              <a:off x="6709213" y="85210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8"/>
            <p:cNvSpPr/>
            <p:nvPr/>
          </p:nvSpPr>
          <p:spPr>
            <a:xfrm rot="10800000" flipH="1">
              <a:off x="2127125" y="33803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8"/>
            <p:cNvSpPr/>
            <p:nvPr/>
          </p:nvSpPr>
          <p:spPr>
            <a:xfrm rot="10800000" flipH="1">
              <a:off x="3747975" y="40953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8"/>
            <p:cNvSpPr/>
            <p:nvPr/>
          </p:nvSpPr>
          <p:spPr>
            <a:xfrm rot="10800000" flipH="1">
              <a:off x="8453975" y="14473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7" name="Google Shape;657;p48"/>
            <p:cNvGrpSpPr/>
            <p:nvPr/>
          </p:nvGrpSpPr>
          <p:grpSpPr>
            <a:xfrm rot="-7546048">
              <a:off x="3607059" y="3077631"/>
              <a:ext cx="161701" cy="641985"/>
              <a:chOff x="7004550" y="3676293"/>
              <a:chExt cx="161700" cy="641982"/>
            </a:xfrm>
          </p:grpSpPr>
          <p:sp>
            <p:nvSpPr>
              <p:cNvPr id="658" name="Google Shape;658;p48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8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8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8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2" name="Google Shape;662;p48"/>
            <p:cNvGrpSpPr/>
            <p:nvPr/>
          </p:nvGrpSpPr>
          <p:grpSpPr>
            <a:xfrm>
              <a:off x="1135320" y="2873426"/>
              <a:ext cx="545147" cy="506901"/>
              <a:chOff x="4818730" y="3307263"/>
              <a:chExt cx="1827512" cy="1699300"/>
            </a:xfrm>
          </p:grpSpPr>
          <p:sp>
            <p:nvSpPr>
              <p:cNvPr id="663" name="Google Shape;663;p48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48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48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48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48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48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48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48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48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48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48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48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48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48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8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8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8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8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8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8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8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8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8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8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8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71F12C5-60DD-EFC8-55C8-254FDA8CB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9536" y="277579"/>
            <a:ext cx="1757727" cy="58739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D5F496E-F160-4AA2-30AE-3818A45920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7477" y="288152"/>
            <a:ext cx="365030" cy="4268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012" scaled="0"/>
        </a:gradFill>
        <a:effectLst/>
      </p:bgPr>
    </p:bg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2" name="Google Shape;842;p52"/>
          <p:cNvGrpSpPr/>
          <p:nvPr/>
        </p:nvGrpSpPr>
        <p:grpSpPr>
          <a:xfrm>
            <a:off x="538786" y="1072577"/>
            <a:ext cx="4769193" cy="154057"/>
            <a:chOff x="2490250" y="2498075"/>
            <a:chExt cx="4129800" cy="141300"/>
          </a:xfrm>
        </p:grpSpPr>
        <p:cxnSp>
          <p:nvCxnSpPr>
            <p:cNvPr id="843" name="Google Shape;843;p52"/>
            <p:cNvCxnSpPr/>
            <p:nvPr/>
          </p:nvCxnSpPr>
          <p:spPr>
            <a:xfrm rot="10800000">
              <a:off x="2631538" y="2572100"/>
              <a:ext cx="38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44" name="Google Shape;844;p52"/>
            <p:cNvSpPr/>
            <p:nvPr/>
          </p:nvSpPr>
          <p:spPr>
            <a:xfrm rot="10800000" flipH="1">
              <a:off x="2490250" y="24980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2"/>
            <p:cNvSpPr/>
            <p:nvPr/>
          </p:nvSpPr>
          <p:spPr>
            <a:xfrm rot="10800000" flipH="1">
              <a:off x="6478750" y="24980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4996;p85">
            <a:extLst>
              <a:ext uri="{FF2B5EF4-FFF2-40B4-BE49-F238E27FC236}">
                <a16:creationId xmlns:a16="http://schemas.microsoft.com/office/drawing/2014/main" id="{0A12D0A7-4055-768D-7F4B-640E6C00B0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4"/>
                </a:solidFill>
              </a:rPr>
              <a:t>Recommendations</a:t>
            </a:r>
            <a:endParaRPr sz="4400" dirty="0">
              <a:solidFill>
                <a:schemeClr val="accent4"/>
              </a:solidFill>
            </a:endParaRPr>
          </a:p>
        </p:txBody>
      </p:sp>
      <p:sp>
        <p:nvSpPr>
          <p:cNvPr id="7" name="Google Shape;4997;p85">
            <a:extLst>
              <a:ext uri="{FF2B5EF4-FFF2-40B4-BE49-F238E27FC236}">
                <a16:creationId xmlns:a16="http://schemas.microsoft.com/office/drawing/2014/main" id="{10165151-F10C-9A12-4772-BFC666D7EFDE}"/>
              </a:ext>
            </a:extLst>
          </p:cNvPr>
          <p:cNvSpPr txBox="1"/>
          <p:nvPr/>
        </p:nvSpPr>
        <p:spPr>
          <a:xfrm>
            <a:off x="717425" y="1679336"/>
            <a:ext cx="7409918" cy="231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600" b="0" i="0" u="none" strike="noStrike" dirty="0">
                <a:solidFill>
                  <a:schemeClr val="accent6"/>
                </a:solidFill>
                <a:effectLst/>
                <a:latin typeface="Sora" panose="020B0604020202020204" charset="0"/>
                <a:cs typeface="Sora" panose="020B0604020202020204" charset="0"/>
              </a:rPr>
              <a:t>If your goal is to increase more followers/the number of people the channel regularly interacts with, I would suggest paying attention to general(all ages) streamers who were tested to have a higher average follower count.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If your goal is to increase stream time/the time you spend interacting with your viewers, Mature(18+) channels can be an example for maximizing stream time.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I would recommend sponsors invest in Mature(18+) channels, as they have been shown to spend more time interacting with their viewers.</a:t>
            </a:r>
            <a:endParaRPr lang="en-US" sz="1600" b="0" i="0" u="none" strike="noStrike" dirty="0">
              <a:solidFill>
                <a:schemeClr val="accent6"/>
              </a:solidFill>
              <a:effectLst/>
              <a:latin typeface="Sora" panose="020B0604020202020204" charset="0"/>
              <a:cs typeface="Sora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en-US" sz="1100" dirty="0">
              <a:solidFill>
                <a:schemeClr val="accent6"/>
              </a:solidFill>
              <a:latin typeface="Sora" panose="020B0604020202020204" charset="0"/>
              <a:cs typeface="So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398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" name="Google Shape;4925;p84"/>
          <p:cNvSpPr txBox="1">
            <a:spLocks noGrp="1"/>
          </p:cNvSpPr>
          <p:nvPr>
            <p:ph type="subTitle" idx="1"/>
          </p:nvPr>
        </p:nvSpPr>
        <p:spPr>
          <a:xfrm>
            <a:off x="713224" y="1472100"/>
            <a:ext cx="3971165" cy="13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2000" dirty="0"/>
              <a:t>Do you have any questions?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endParaRPr sz="1200" dirty="0"/>
          </a:p>
        </p:txBody>
      </p:sp>
      <p:sp>
        <p:nvSpPr>
          <p:cNvPr id="4926" name="Google Shape;4926;p84"/>
          <p:cNvSpPr txBox="1"/>
          <p:nvPr/>
        </p:nvSpPr>
        <p:spPr>
          <a:xfrm>
            <a:off x="732855" y="2797513"/>
            <a:ext cx="30000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For reference:</a:t>
            </a: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  <a:latin typeface="Sora"/>
                <a:ea typeface="Sora"/>
                <a:cs typeface="Sora"/>
                <a:sym typeface="Sor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Proposal</a:t>
            </a:r>
            <a:endParaRPr lang="en" b="1" dirty="0">
              <a:solidFill>
                <a:schemeClr val="accent4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  <a:latin typeface="Sora"/>
                <a:ea typeface="Sora"/>
                <a:cs typeface="Sora"/>
                <a:sym typeface="So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Notebook</a:t>
            </a:r>
            <a:endParaRPr b="1" dirty="0">
              <a:solidFill>
                <a:schemeClr val="accent4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4939" name="Google Shape;4939;p84"/>
          <p:cNvGrpSpPr/>
          <p:nvPr/>
        </p:nvGrpSpPr>
        <p:grpSpPr>
          <a:xfrm>
            <a:off x="5105666" y="521709"/>
            <a:ext cx="4551732" cy="5143454"/>
            <a:chOff x="5029600" y="439924"/>
            <a:chExt cx="4690089" cy="5299798"/>
          </a:xfrm>
        </p:grpSpPr>
        <p:grpSp>
          <p:nvGrpSpPr>
            <p:cNvPr id="4940" name="Google Shape;4940;p84"/>
            <p:cNvGrpSpPr/>
            <p:nvPr/>
          </p:nvGrpSpPr>
          <p:grpSpPr>
            <a:xfrm>
              <a:off x="5029600" y="439924"/>
              <a:ext cx="4690089" cy="5299798"/>
              <a:chOff x="5029600" y="439924"/>
              <a:chExt cx="4690089" cy="5299798"/>
            </a:xfrm>
          </p:grpSpPr>
          <p:sp>
            <p:nvSpPr>
              <p:cNvPr id="4941" name="Google Shape;4941;p84"/>
              <p:cNvSpPr/>
              <p:nvPr/>
            </p:nvSpPr>
            <p:spPr>
              <a:xfrm>
                <a:off x="6211466" y="2908532"/>
                <a:ext cx="649116" cy="781048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12444" extrusionOk="0">
                    <a:moveTo>
                      <a:pt x="4871" y="1"/>
                    </a:moveTo>
                    <a:cubicBezTo>
                      <a:pt x="4871" y="1"/>
                      <a:pt x="5838" y="868"/>
                      <a:pt x="5071" y="3437"/>
                    </a:cubicBezTo>
                    <a:cubicBezTo>
                      <a:pt x="4337" y="6005"/>
                      <a:pt x="0" y="9174"/>
                      <a:pt x="0" y="9174"/>
                    </a:cubicBezTo>
                    <a:cubicBezTo>
                      <a:pt x="3703" y="9841"/>
                      <a:pt x="3670" y="10542"/>
                      <a:pt x="4337" y="12443"/>
                    </a:cubicBezTo>
                    <a:lnTo>
                      <a:pt x="10341" y="10075"/>
                    </a:lnTo>
                    <a:cubicBezTo>
                      <a:pt x="9407" y="8540"/>
                      <a:pt x="8807" y="6872"/>
                      <a:pt x="8540" y="5104"/>
                    </a:cubicBezTo>
                    <a:cubicBezTo>
                      <a:pt x="8173" y="2403"/>
                      <a:pt x="4871" y="1"/>
                      <a:pt x="4871" y="1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2" name="Google Shape;4942;p84"/>
              <p:cNvSpPr/>
              <p:nvPr/>
            </p:nvSpPr>
            <p:spPr>
              <a:xfrm>
                <a:off x="5834625" y="2812188"/>
                <a:ext cx="833331" cy="683762"/>
              </a:xfrm>
              <a:custGeom>
                <a:avLst/>
                <a:gdLst/>
                <a:ahLst/>
                <a:cxnLst/>
                <a:rect l="l" t="t" r="r" b="b"/>
                <a:pathLst>
                  <a:path w="13277" h="10894" extrusionOk="0">
                    <a:moveTo>
                      <a:pt x="6233" y="1"/>
                    </a:moveTo>
                    <a:cubicBezTo>
                      <a:pt x="3574" y="1"/>
                      <a:pt x="1428" y="1539"/>
                      <a:pt x="801" y="4104"/>
                    </a:cubicBezTo>
                    <a:cubicBezTo>
                      <a:pt x="0" y="7240"/>
                      <a:pt x="1268" y="9775"/>
                      <a:pt x="4770" y="10676"/>
                    </a:cubicBezTo>
                    <a:cubicBezTo>
                      <a:pt x="5359" y="10823"/>
                      <a:pt x="5948" y="10893"/>
                      <a:pt x="6523" y="10893"/>
                    </a:cubicBezTo>
                    <a:cubicBezTo>
                      <a:pt x="9340" y="10893"/>
                      <a:pt x="11844" y="9210"/>
                      <a:pt x="12509" y="6606"/>
                    </a:cubicBezTo>
                    <a:cubicBezTo>
                      <a:pt x="13276" y="3470"/>
                      <a:pt x="11542" y="1135"/>
                      <a:pt x="8073" y="235"/>
                    </a:cubicBezTo>
                    <a:cubicBezTo>
                      <a:pt x="7441" y="77"/>
                      <a:pt x="6825" y="1"/>
                      <a:pt x="6233" y="1"/>
                    </a:cubicBezTo>
                    <a:close/>
                  </a:path>
                </a:pathLst>
              </a:custGeom>
              <a:solidFill>
                <a:srgbClr val="E0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3" name="Google Shape;4943;p84"/>
              <p:cNvSpPr/>
              <p:nvPr/>
            </p:nvSpPr>
            <p:spPr>
              <a:xfrm>
                <a:off x="5943459" y="2368377"/>
                <a:ext cx="584217" cy="138189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2017" extrusionOk="0">
                    <a:moveTo>
                      <a:pt x="4504" y="1"/>
                    </a:moveTo>
                    <a:lnTo>
                      <a:pt x="1" y="20982"/>
                    </a:lnTo>
                    <a:lnTo>
                      <a:pt x="4804" y="22016"/>
                    </a:lnTo>
                    <a:lnTo>
                      <a:pt x="9307" y="1035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4" name="Google Shape;4944;p84"/>
              <p:cNvSpPr/>
              <p:nvPr/>
            </p:nvSpPr>
            <p:spPr>
              <a:xfrm>
                <a:off x="5943459" y="2368377"/>
                <a:ext cx="584217" cy="138189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2017" extrusionOk="0">
                    <a:moveTo>
                      <a:pt x="1" y="20982"/>
                    </a:moveTo>
                    <a:lnTo>
                      <a:pt x="3070" y="21649"/>
                    </a:lnTo>
                    <a:lnTo>
                      <a:pt x="3071" y="21643"/>
                    </a:lnTo>
                    <a:lnTo>
                      <a:pt x="3071" y="21643"/>
                    </a:lnTo>
                    <a:lnTo>
                      <a:pt x="1" y="20982"/>
                    </a:lnTo>
                    <a:close/>
                    <a:moveTo>
                      <a:pt x="4504" y="1"/>
                    </a:moveTo>
                    <a:lnTo>
                      <a:pt x="3103" y="6572"/>
                    </a:lnTo>
                    <a:lnTo>
                      <a:pt x="6172" y="7272"/>
                    </a:lnTo>
                    <a:lnTo>
                      <a:pt x="3071" y="21643"/>
                    </a:lnTo>
                    <a:lnTo>
                      <a:pt x="3071" y="21643"/>
                    </a:lnTo>
                    <a:lnTo>
                      <a:pt x="4804" y="22016"/>
                    </a:lnTo>
                    <a:lnTo>
                      <a:pt x="9307" y="1035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5" name="Google Shape;4945;p84"/>
              <p:cNvSpPr/>
              <p:nvPr/>
            </p:nvSpPr>
            <p:spPr>
              <a:xfrm>
                <a:off x="5891113" y="3224679"/>
                <a:ext cx="376967" cy="253445"/>
              </a:xfrm>
              <a:custGeom>
                <a:avLst/>
                <a:gdLst/>
                <a:ahLst/>
                <a:cxnLst/>
                <a:rect l="l" t="t" r="r" b="b"/>
                <a:pathLst>
                  <a:path w="6006" h="4038" extrusionOk="0">
                    <a:moveTo>
                      <a:pt x="1902" y="1"/>
                    </a:moveTo>
                    <a:cubicBezTo>
                      <a:pt x="1168" y="1"/>
                      <a:pt x="1" y="1969"/>
                      <a:pt x="101" y="2603"/>
                    </a:cubicBezTo>
                    <a:cubicBezTo>
                      <a:pt x="232" y="3256"/>
                      <a:pt x="1067" y="4038"/>
                      <a:pt x="3077" y="4038"/>
                    </a:cubicBezTo>
                    <a:cubicBezTo>
                      <a:pt x="3118" y="4038"/>
                      <a:pt x="3160" y="4038"/>
                      <a:pt x="3203" y="4037"/>
                    </a:cubicBezTo>
                    <a:cubicBezTo>
                      <a:pt x="5338" y="3970"/>
                      <a:pt x="6005" y="3937"/>
                      <a:pt x="5972" y="3303"/>
                    </a:cubicBezTo>
                    <a:cubicBezTo>
                      <a:pt x="5905" y="2669"/>
                      <a:pt x="5338" y="2269"/>
                      <a:pt x="3737" y="1969"/>
                    </a:cubicBezTo>
                    <a:cubicBezTo>
                      <a:pt x="2136" y="1635"/>
                      <a:pt x="2202" y="1602"/>
                      <a:pt x="2369" y="968"/>
                    </a:cubicBezTo>
                    <a:cubicBezTo>
                      <a:pt x="2536" y="301"/>
                      <a:pt x="2636" y="34"/>
                      <a:pt x="1902" y="1"/>
                    </a:cubicBezTo>
                    <a:close/>
                  </a:path>
                </a:pathLst>
              </a:custGeom>
              <a:solidFill>
                <a:srgbClr val="DCAC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6" name="Google Shape;4946;p84"/>
              <p:cNvSpPr/>
              <p:nvPr/>
            </p:nvSpPr>
            <p:spPr>
              <a:xfrm>
                <a:off x="5815795" y="3080194"/>
                <a:ext cx="435526" cy="285330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4546" extrusionOk="0">
                    <a:moveTo>
                      <a:pt x="2083" y="1"/>
                    </a:moveTo>
                    <a:cubicBezTo>
                      <a:pt x="1249" y="1"/>
                      <a:pt x="1" y="2275"/>
                      <a:pt x="133" y="3003"/>
                    </a:cubicBezTo>
                    <a:cubicBezTo>
                      <a:pt x="291" y="3730"/>
                      <a:pt x="1226" y="4546"/>
                      <a:pt x="3363" y="4546"/>
                    </a:cubicBezTo>
                    <a:cubicBezTo>
                      <a:pt x="3484" y="4546"/>
                      <a:pt x="3608" y="4543"/>
                      <a:pt x="3736" y="4538"/>
                    </a:cubicBezTo>
                    <a:cubicBezTo>
                      <a:pt x="6138" y="4404"/>
                      <a:pt x="6938" y="4338"/>
                      <a:pt x="6838" y="3637"/>
                    </a:cubicBezTo>
                    <a:cubicBezTo>
                      <a:pt x="6771" y="2903"/>
                      <a:pt x="6104" y="2470"/>
                      <a:pt x="4270" y="2136"/>
                    </a:cubicBezTo>
                    <a:cubicBezTo>
                      <a:pt x="2435" y="1836"/>
                      <a:pt x="2502" y="1802"/>
                      <a:pt x="2668" y="1035"/>
                    </a:cubicBezTo>
                    <a:cubicBezTo>
                      <a:pt x="2835" y="301"/>
                      <a:pt x="2935" y="1"/>
                      <a:pt x="2101" y="1"/>
                    </a:cubicBezTo>
                    <a:cubicBezTo>
                      <a:pt x="2095" y="1"/>
                      <a:pt x="2089" y="1"/>
                      <a:pt x="2083" y="1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7" name="Google Shape;4947;p84"/>
              <p:cNvSpPr/>
              <p:nvPr/>
            </p:nvSpPr>
            <p:spPr>
              <a:xfrm>
                <a:off x="5845232" y="2948137"/>
                <a:ext cx="420714" cy="296690"/>
              </a:xfrm>
              <a:custGeom>
                <a:avLst/>
                <a:gdLst/>
                <a:ahLst/>
                <a:cxnLst/>
                <a:rect l="l" t="t" r="r" b="b"/>
                <a:pathLst>
                  <a:path w="6703" h="4727" extrusionOk="0">
                    <a:moveTo>
                      <a:pt x="2308" y="0"/>
                    </a:moveTo>
                    <a:cubicBezTo>
                      <a:pt x="1463" y="0"/>
                      <a:pt x="0" y="2056"/>
                      <a:pt x="98" y="2806"/>
                    </a:cubicBezTo>
                    <a:cubicBezTo>
                      <a:pt x="198" y="3573"/>
                      <a:pt x="1132" y="4540"/>
                      <a:pt x="3500" y="4674"/>
                    </a:cubicBezTo>
                    <a:cubicBezTo>
                      <a:pt x="4208" y="4703"/>
                      <a:pt x="4776" y="4727"/>
                      <a:pt x="5226" y="4727"/>
                    </a:cubicBezTo>
                    <a:cubicBezTo>
                      <a:pt x="6304" y="4727"/>
                      <a:pt x="6703" y="4591"/>
                      <a:pt x="6703" y="4073"/>
                    </a:cubicBezTo>
                    <a:cubicBezTo>
                      <a:pt x="6703" y="3373"/>
                      <a:pt x="6069" y="2872"/>
                      <a:pt x="4301" y="2372"/>
                    </a:cubicBezTo>
                    <a:cubicBezTo>
                      <a:pt x="2500" y="1872"/>
                      <a:pt x="2566" y="1838"/>
                      <a:pt x="2800" y="1104"/>
                    </a:cubicBezTo>
                    <a:cubicBezTo>
                      <a:pt x="3033" y="370"/>
                      <a:pt x="3167" y="104"/>
                      <a:pt x="2366" y="4"/>
                    </a:cubicBezTo>
                    <a:cubicBezTo>
                      <a:pt x="2347" y="1"/>
                      <a:pt x="2328" y="0"/>
                      <a:pt x="2308" y="0"/>
                    </a:cubicBezTo>
                    <a:close/>
                  </a:path>
                </a:pathLst>
              </a:custGeom>
              <a:solidFill>
                <a:srgbClr val="DCAC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8" name="Google Shape;4948;p84"/>
              <p:cNvSpPr/>
              <p:nvPr/>
            </p:nvSpPr>
            <p:spPr>
              <a:xfrm>
                <a:off x="6159120" y="2864534"/>
                <a:ext cx="573735" cy="578819"/>
              </a:xfrm>
              <a:custGeom>
                <a:avLst/>
                <a:gdLst/>
                <a:ahLst/>
                <a:cxnLst/>
                <a:rect l="l" t="t" r="r" b="b"/>
                <a:pathLst>
                  <a:path w="9141" h="9222" extrusionOk="0">
                    <a:moveTo>
                      <a:pt x="4180" y="0"/>
                    </a:moveTo>
                    <a:cubicBezTo>
                      <a:pt x="3173" y="0"/>
                      <a:pt x="2426" y="580"/>
                      <a:pt x="1368" y="668"/>
                    </a:cubicBezTo>
                    <a:cubicBezTo>
                      <a:pt x="167" y="768"/>
                      <a:pt x="0" y="1769"/>
                      <a:pt x="1235" y="2270"/>
                    </a:cubicBezTo>
                    <a:cubicBezTo>
                      <a:pt x="1492" y="2383"/>
                      <a:pt x="1784" y="2420"/>
                      <a:pt x="2088" y="2420"/>
                    </a:cubicBezTo>
                    <a:cubicBezTo>
                      <a:pt x="2661" y="2420"/>
                      <a:pt x="3276" y="2287"/>
                      <a:pt x="3773" y="2287"/>
                    </a:cubicBezTo>
                    <a:cubicBezTo>
                      <a:pt x="3865" y="2287"/>
                      <a:pt x="3953" y="2292"/>
                      <a:pt x="4037" y="2303"/>
                    </a:cubicBezTo>
                    <a:cubicBezTo>
                      <a:pt x="4437" y="2370"/>
                      <a:pt x="4670" y="2803"/>
                      <a:pt x="4804" y="2970"/>
                    </a:cubicBezTo>
                    <a:cubicBezTo>
                      <a:pt x="5171" y="3504"/>
                      <a:pt x="4137" y="3537"/>
                      <a:pt x="3770" y="4905"/>
                    </a:cubicBezTo>
                    <a:cubicBezTo>
                      <a:pt x="3436" y="6106"/>
                      <a:pt x="3603" y="7340"/>
                      <a:pt x="4203" y="8407"/>
                    </a:cubicBezTo>
                    <a:cubicBezTo>
                      <a:pt x="4502" y="8945"/>
                      <a:pt x="5420" y="9221"/>
                      <a:pt x="6225" y="9221"/>
                    </a:cubicBezTo>
                    <a:cubicBezTo>
                      <a:pt x="6767" y="9221"/>
                      <a:pt x="7258" y="9096"/>
                      <a:pt x="7472" y="8841"/>
                    </a:cubicBezTo>
                    <a:cubicBezTo>
                      <a:pt x="8040" y="8174"/>
                      <a:pt x="8840" y="5438"/>
                      <a:pt x="8840" y="5438"/>
                    </a:cubicBezTo>
                    <a:cubicBezTo>
                      <a:pt x="8873" y="4304"/>
                      <a:pt x="9140" y="2937"/>
                      <a:pt x="7573" y="1469"/>
                    </a:cubicBezTo>
                    <a:cubicBezTo>
                      <a:pt x="6005" y="35"/>
                      <a:pt x="5871" y="235"/>
                      <a:pt x="4604" y="35"/>
                    </a:cubicBezTo>
                    <a:cubicBezTo>
                      <a:pt x="4457" y="11"/>
                      <a:pt x="4316" y="0"/>
                      <a:pt x="4180" y="0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9" name="Google Shape;4949;p84"/>
              <p:cNvSpPr/>
              <p:nvPr/>
            </p:nvSpPr>
            <p:spPr>
              <a:xfrm>
                <a:off x="5895318" y="2798003"/>
                <a:ext cx="404144" cy="336169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5356" extrusionOk="0">
                    <a:moveTo>
                      <a:pt x="2658" y="0"/>
                    </a:moveTo>
                    <a:cubicBezTo>
                      <a:pt x="1785" y="0"/>
                      <a:pt x="129" y="1614"/>
                      <a:pt x="67" y="2329"/>
                    </a:cubicBezTo>
                    <a:cubicBezTo>
                      <a:pt x="0" y="3096"/>
                      <a:pt x="701" y="4230"/>
                      <a:pt x="3036" y="4831"/>
                    </a:cubicBezTo>
                    <a:cubicBezTo>
                      <a:pt x="4307" y="5157"/>
                      <a:pt x="5113" y="5356"/>
                      <a:pt x="5606" y="5356"/>
                    </a:cubicBezTo>
                    <a:cubicBezTo>
                      <a:pt x="6018" y="5356"/>
                      <a:pt x="6211" y="5217"/>
                      <a:pt x="6272" y="4897"/>
                    </a:cubicBezTo>
                    <a:cubicBezTo>
                      <a:pt x="6438" y="4197"/>
                      <a:pt x="5938" y="3563"/>
                      <a:pt x="4237" y="2729"/>
                    </a:cubicBezTo>
                    <a:cubicBezTo>
                      <a:pt x="2569" y="1895"/>
                      <a:pt x="2669" y="1895"/>
                      <a:pt x="3036" y="1195"/>
                    </a:cubicBezTo>
                    <a:cubicBezTo>
                      <a:pt x="3436" y="494"/>
                      <a:pt x="3636" y="261"/>
                      <a:pt x="2836" y="27"/>
                    </a:cubicBezTo>
                    <a:cubicBezTo>
                      <a:pt x="2781" y="9"/>
                      <a:pt x="2722" y="0"/>
                      <a:pt x="2658" y="0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0" name="Google Shape;4950;p84"/>
              <p:cNvSpPr/>
              <p:nvPr/>
            </p:nvSpPr>
            <p:spPr>
              <a:xfrm>
                <a:off x="5029600" y="651065"/>
                <a:ext cx="788328" cy="1311224"/>
              </a:xfrm>
              <a:custGeom>
                <a:avLst/>
                <a:gdLst/>
                <a:ahLst/>
                <a:cxnLst/>
                <a:rect l="l" t="t" r="r" b="b"/>
                <a:pathLst>
                  <a:path w="12560" h="20891" extrusionOk="0">
                    <a:moveTo>
                      <a:pt x="6509" y="2923"/>
                    </a:moveTo>
                    <a:cubicBezTo>
                      <a:pt x="8259" y="2923"/>
                      <a:pt x="10098" y="4479"/>
                      <a:pt x="10458" y="6313"/>
                    </a:cubicBezTo>
                    <a:lnTo>
                      <a:pt x="9090" y="15887"/>
                    </a:lnTo>
                    <a:cubicBezTo>
                      <a:pt x="7322" y="11750"/>
                      <a:pt x="2519" y="10917"/>
                      <a:pt x="3353" y="6213"/>
                    </a:cubicBezTo>
                    <a:cubicBezTo>
                      <a:pt x="3887" y="3830"/>
                      <a:pt x="5172" y="2923"/>
                      <a:pt x="6509" y="2923"/>
                    </a:cubicBezTo>
                    <a:close/>
                    <a:moveTo>
                      <a:pt x="6211" y="1"/>
                    </a:moveTo>
                    <a:cubicBezTo>
                      <a:pt x="4058" y="1"/>
                      <a:pt x="1986" y="1465"/>
                      <a:pt x="1118" y="5312"/>
                    </a:cubicBezTo>
                    <a:cubicBezTo>
                      <a:pt x="0" y="11599"/>
                      <a:pt x="5248" y="13603"/>
                      <a:pt x="8648" y="18008"/>
                    </a:cubicBezTo>
                    <a:lnTo>
                      <a:pt x="8648" y="18008"/>
                    </a:lnTo>
                    <a:lnTo>
                      <a:pt x="10358" y="20890"/>
                    </a:lnTo>
                    <a:lnTo>
                      <a:pt x="12559" y="5446"/>
                    </a:lnTo>
                    <a:cubicBezTo>
                      <a:pt x="11974" y="2499"/>
                      <a:pt x="9023" y="1"/>
                      <a:pt x="62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1" name="Google Shape;4951;p84"/>
              <p:cNvSpPr/>
              <p:nvPr/>
            </p:nvSpPr>
            <p:spPr>
              <a:xfrm>
                <a:off x="5518477" y="666254"/>
                <a:ext cx="301523" cy="1296034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206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701" y="1001"/>
                      <a:pt x="2902" y="2635"/>
                      <a:pt x="3336" y="4537"/>
                    </a:cubicBezTo>
                    <a:lnTo>
                      <a:pt x="1334" y="18580"/>
                    </a:lnTo>
                    <a:lnTo>
                      <a:pt x="2602" y="20648"/>
                    </a:lnTo>
                    <a:lnTo>
                      <a:pt x="4804" y="5204"/>
                    </a:lnTo>
                    <a:cubicBezTo>
                      <a:pt x="4203" y="2735"/>
                      <a:pt x="2402" y="767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2" name="Google Shape;4952;p84"/>
              <p:cNvSpPr/>
              <p:nvPr/>
            </p:nvSpPr>
            <p:spPr>
              <a:xfrm>
                <a:off x="5097637" y="793667"/>
                <a:ext cx="425045" cy="814752"/>
              </a:xfrm>
              <a:custGeom>
                <a:avLst/>
                <a:gdLst/>
                <a:ahLst/>
                <a:cxnLst/>
                <a:rect l="l" t="t" r="r" b="b"/>
                <a:pathLst>
                  <a:path w="6772" h="12981" extrusionOk="0">
                    <a:moveTo>
                      <a:pt x="4000" y="1"/>
                    </a:moveTo>
                    <a:cubicBezTo>
                      <a:pt x="2661" y="1"/>
                      <a:pt x="1373" y="918"/>
                      <a:pt x="834" y="3307"/>
                    </a:cubicBezTo>
                    <a:cubicBezTo>
                      <a:pt x="0" y="7977"/>
                      <a:pt x="4804" y="8845"/>
                      <a:pt x="6572" y="12981"/>
                    </a:cubicBezTo>
                    <a:lnTo>
                      <a:pt x="6772" y="11613"/>
                    </a:lnTo>
                    <a:cubicBezTo>
                      <a:pt x="4670" y="9045"/>
                      <a:pt x="1602" y="7744"/>
                      <a:pt x="2269" y="3941"/>
                    </a:cubicBezTo>
                    <a:cubicBezTo>
                      <a:pt x="2810" y="1549"/>
                      <a:pt x="4105" y="664"/>
                      <a:pt x="5447" y="664"/>
                    </a:cubicBezTo>
                    <a:cubicBezTo>
                      <a:pt x="5677" y="664"/>
                      <a:pt x="5909" y="690"/>
                      <a:pt x="6138" y="739"/>
                    </a:cubicBezTo>
                    <a:cubicBezTo>
                      <a:pt x="5488" y="278"/>
                      <a:pt x="4736" y="1"/>
                      <a:pt x="40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3" name="Google Shape;4953;p84"/>
              <p:cNvSpPr/>
              <p:nvPr/>
            </p:nvSpPr>
            <p:spPr>
              <a:xfrm>
                <a:off x="7205978" y="1172077"/>
                <a:ext cx="996206" cy="1118912"/>
              </a:xfrm>
              <a:custGeom>
                <a:avLst/>
                <a:gdLst/>
                <a:ahLst/>
                <a:cxnLst/>
                <a:rect l="l" t="t" r="r" b="b"/>
                <a:pathLst>
                  <a:path w="15872" h="17827" extrusionOk="0">
                    <a:moveTo>
                      <a:pt x="9458" y="2732"/>
                    </a:moveTo>
                    <a:cubicBezTo>
                      <a:pt x="11366" y="2732"/>
                      <a:pt x="13076" y="4062"/>
                      <a:pt x="12409" y="7319"/>
                    </a:cubicBezTo>
                    <a:cubicBezTo>
                      <a:pt x="11241" y="11922"/>
                      <a:pt x="6505" y="10755"/>
                      <a:pt x="3202" y="13790"/>
                    </a:cubicBezTo>
                    <a:lnTo>
                      <a:pt x="5904" y="4484"/>
                    </a:lnTo>
                    <a:cubicBezTo>
                      <a:pt x="6687" y="3384"/>
                      <a:pt x="8121" y="2732"/>
                      <a:pt x="9458" y="2732"/>
                    </a:cubicBezTo>
                    <a:close/>
                    <a:moveTo>
                      <a:pt x="10018" y="0"/>
                    </a:moveTo>
                    <a:cubicBezTo>
                      <a:pt x="7867" y="0"/>
                      <a:pt x="5564" y="1047"/>
                      <a:pt x="4303" y="2816"/>
                    </a:cubicBezTo>
                    <a:lnTo>
                      <a:pt x="0" y="17826"/>
                    </a:lnTo>
                    <a:cubicBezTo>
                      <a:pt x="5304" y="12923"/>
                      <a:pt x="12909" y="14824"/>
                      <a:pt x="14811" y="7419"/>
                    </a:cubicBezTo>
                    <a:cubicBezTo>
                      <a:pt x="15872" y="2153"/>
                      <a:pt x="13101" y="0"/>
                      <a:pt x="100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4" name="Google Shape;4954;p84"/>
              <p:cNvSpPr/>
              <p:nvPr/>
            </p:nvSpPr>
            <p:spPr>
              <a:xfrm>
                <a:off x="7205978" y="1175027"/>
                <a:ext cx="992440" cy="1115962"/>
              </a:xfrm>
              <a:custGeom>
                <a:avLst/>
                <a:gdLst/>
                <a:ahLst/>
                <a:cxnLst/>
                <a:rect l="l" t="t" r="r" b="b"/>
                <a:pathLst>
                  <a:path w="15812" h="17780" extrusionOk="0">
                    <a:moveTo>
                      <a:pt x="10608" y="0"/>
                    </a:moveTo>
                    <a:cubicBezTo>
                      <a:pt x="12542" y="901"/>
                      <a:pt x="13777" y="3069"/>
                      <a:pt x="13009" y="6905"/>
                    </a:cubicBezTo>
                    <a:cubicBezTo>
                      <a:pt x="11408" y="13243"/>
                      <a:pt x="5604" y="12776"/>
                      <a:pt x="634" y="15544"/>
                    </a:cubicBezTo>
                    <a:lnTo>
                      <a:pt x="0" y="17779"/>
                    </a:lnTo>
                    <a:cubicBezTo>
                      <a:pt x="5304" y="12876"/>
                      <a:pt x="12909" y="14777"/>
                      <a:pt x="14811" y="7372"/>
                    </a:cubicBezTo>
                    <a:cubicBezTo>
                      <a:pt x="15811" y="2435"/>
                      <a:pt x="13443" y="234"/>
                      <a:pt x="10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5" name="Google Shape;4955;p84"/>
              <p:cNvSpPr/>
              <p:nvPr/>
            </p:nvSpPr>
            <p:spPr>
              <a:xfrm>
                <a:off x="7293912" y="1313863"/>
                <a:ext cx="502497" cy="69449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11065" extrusionOk="0">
                    <a:moveTo>
                      <a:pt x="6256" y="0"/>
                    </a:moveTo>
                    <a:cubicBezTo>
                      <a:pt x="4917" y="0"/>
                      <a:pt x="3472" y="648"/>
                      <a:pt x="2702" y="1758"/>
                    </a:cubicBezTo>
                    <a:lnTo>
                      <a:pt x="0" y="11064"/>
                    </a:lnTo>
                    <a:cubicBezTo>
                      <a:pt x="701" y="10430"/>
                      <a:pt x="1501" y="9930"/>
                      <a:pt x="2368" y="9563"/>
                    </a:cubicBezTo>
                    <a:lnTo>
                      <a:pt x="4503" y="2225"/>
                    </a:lnTo>
                    <a:cubicBezTo>
                      <a:pt x="5337" y="1124"/>
                      <a:pt x="6638" y="490"/>
                      <a:pt x="8006" y="457"/>
                    </a:cubicBezTo>
                    <a:cubicBezTo>
                      <a:pt x="7502" y="146"/>
                      <a:pt x="6891" y="0"/>
                      <a:pt x="62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6" name="Google Shape;4956;p84"/>
              <p:cNvSpPr/>
              <p:nvPr/>
            </p:nvSpPr>
            <p:spPr>
              <a:xfrm>
                <a:off x="5482889" y="530117"/>
                <a:ext cx="2342829" cy="1976784"/>
              </a:xfrm>
              <a:custGeom>
                <a:avLst/>
                <a:gdLst/>
                <a:ahLst/>
                <a:cxnLst/>
                <a:rect l="l" t="t" r="r" b="b"/>
                <a:pathLst>
                  <a:path w="37327" h="31495" extrusionOk="0">
                    <a:moveTo>
                      <a:pt x="2368" y="1"/>
                    </a:moveTo>
                    <a:lnTo>
                      <a:pt x="2368" y="1"/>
                    </a:lnTo>
                    <a:cubicBezTo>
                      <a:pt x="2835" y="3937"/>
                      <a:pt x="2635" y="7907"/>
                      <a:pt x="1835" y="11743"/>
                    </a:cubicBezTo>
                    <a:cubicBezTo>
                      <a:pt x="0" y="20349"/>
                      <a:pt x="4337" y="28988"/>
                      <a:pt x="14010" y="31090"/>
                    </a:cubicBezTo>
                    <a:cubicBezTo>
                      <a:pt x="15289" y="31364"/>
                      <a:pt x="16530" y="31495"/>
                      <a:pt x="17725" y="31495"/>
                    </a:cubicBezTo>
                    <a:cubicBezTo>
                      <a:pt x="25541" y="31495"/>
                      <a:pt x="31399" y="25912"/>
                      <a:pt x="32990" y="18448"/>
                    </a:cubicBezTo>
                    <a:cubicBezTo>
                      <a:pt x="33758" y="14545"/>
                      <a:pt x="35225" y="10842"/>
                      <a:pt x="37327" y="7506"/>
                    </a:cubicBezTo>
                    <a:lnTo>
                      <a:pt x="23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7" name="Google Shape;4957;p84"/>
              <p:cNvSpPr/>
              <p:nvPr/>
            </p:nvSpPr>
            <p:spPr>
              <a:xfrm>
                <a:off x="5623169" y="942608"/>
                <a:ext cx="2202549" cy="1564292"/>
              </a:xfrm>
              <a:custGeom>
                <a:avLst/>
                <a:gdLst/>
                <a:ahLst/>
                <a:cxnLst/>
                <a:rect l="l" t="t" r="r" b="b"/>
                <a:pathLst>
                  <a:path w="35092" h="24923" extrusionOk="0">
                    <a:moveTo>
                      <a:pt x="30789" y="0"/>
                    </a:moveTo>
                    <a:cubicBezTo>
                      <a:pt x="29721" y="2335"/>
                      <a:pt x="28921" y="4804"/>
                      <a:pt x="28387" y="7339"/>
                    </a:cubicBezTo>
                    <a:cubicBezTo>
                      <a:pt x="26796" y="14804"/>
                      <a:pt x="20938" y="20386"/>
                      <a:pt x="13122" y="20386"/>
                    </a:cubicBezTo>
                    <a:cubicBezTo>
                      <a:pt x="11926" y="20386"/>
                      <a:pt x="10685" y="20256"/>
                      <a:pt x="9407" y="19981"/>
                    </a:cubicBezTo>
                    <a:cubicBezTo>
                      <a:pt x="5270" y="19114"/>
                      <a:pt x="2135" y="17013"/>
                      <a:pt x="0" y="14277"/>
                    </a:cubicBezTo>
                    <a:lnTo>
                      <a:pt x="0" y="14277"/>
                    </a:lnTo>
                    <a:cubicBezTo>
                      <a:pt x="1635" y="19214"/>
                      <a:pt x="5604" y="23184"/>
                      <a:pt x="11775" y="24518"/>
                    </a:cubicBezTo>
                    <a:cubicBezTo>
                      <a:pt x="13054" y="24792"/>
                      <a:pt x="14295" y="24923"/>
                      <a:pt x="15490" y="24923"/>
                    </a:cubicBezTo>
                    <a:cubicBezTo>
                      <a:pt x="23306" y="24923"/>
                      <a:pt x="29164" y="19340"/>
                      <a:pt x="30755" y="11876"/>
                    </a:cubicBezTo>
                    <a:cubicBezTo>
                      <a:pt x="31523" y="7973"/>
                      <a:pt x="32990" y="4270"/>
                      <a:pt x="35092" y="934"/>
                    </a:cubicBezTo>
                    <a:lnTo>
                      <a:pt x="3078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8" name="Google Shape;4958;p84"/>
              <p:cNvSpPr/>
              <p:nvPr/>
            </p:nvSpPr>
            <p:spPr>
              <a:xfrm>
                <a:off x="5474479" y="439924"/>
                <a:ext cx="2487314" cy="708115"/>
              </a:xfrm>
              <a:custGeom>
                <a:avLst/>
                <a:gdLst/>
                <a:ahLst/>
                <a:cxnLst/>
                <a:rect l="l" t="t" r="r" b="b"/>
                <a:pathLst>
                  <a:path w="39629" h="11282" extrusionOk="0">
                    <a:moveTo>
                      <a:pt x="1998" y="0"/>
                    </a:moveTo>
                    <a:cubicBezTo>
                      <a:pt x="1139" y="0"/>
                      <a:pt x="376" y="591"/>
                      <a:pt x="201" y="1438"/>
                    </a:cubicBezTo>
                    <a:cubicBezTo>
                      <a:pt x="1" y="2405"/>
                      <a:pt x="601" y="3373"/>
                      <a:pt x="1602" y="3573"/>
                    </a:cubicBezTo>
                    <a:lnTo>
                      <a:pt x="37261" y="11245"/>
                    </a:lnTo>
                    <a:cubicBezTo>
                      <a:pt x="37381" y="11270"/>
                      <a:pt x="37502" y="11282"/>
                      <a:pt x="37621" y="11282"/>
                    </a:cubicBezTo>
                    <a:cubicBezTo>
                      <a:pt x="38457" y="11282"/>
                      <a:pt x="39220" y="10691"/>
                      <a:pt x="39395" y="9844"/>
                    </a:cubicBezTo>
                    <a:cubicBezTo>
                      <a:pt x="39629" y="8877"/>
                      <a:pt x="38995" y="7909"/>
                      <a:pt x="38028" y="7709"/>
                    </a:cubicBezTo>
                    <a:lnTo>
                      <a:pt x="2369" y="37"/>
                    </a:lnTo>
                    <a:cubicBezTo>
                      <a:pt x="2244" y="12"/>
                      <a:pt x="2120" y="0"/>
                      <a:pt x="19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9" name="Google Shape;4959;p84"/>
              <p:cNvSpPr/>
              <p:nvPr/>
            </p:nvSpPr>
            <p:spPr>
              <a:xfrm>
                <a:off x="5484961" y="561563"/>
                <a:ext cx="2474761" cy="586476"/>
              </a:xfrm>
              <a:custGeom>
                <a:avLst/>
                <a:gdLst/>
                <a:ahLst/>
                <a:cxnLst/>
                <a:rect l="l" t="t" r="r" b="b"/>
                <a:pathLst>
                  <a:path w="39429" h="934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4" y="801"/>
                      <a:pt x="634" y="1468"/>
                      <a:pt x="1401" y="1635"/>
                    </a:cubicBezTo>
                    <a:lnTo>
                      <a:pt x="37094" y="9307"/>
                    </a:lnTo>
                    <a:cubicBezTo>
                      <a:pt x="37214" y="9332"/>
                      <a:pt x="37335" y="9344"/>
                      <a:pt x="37454" y="9344"/>
                    </a:cubicBezTo>
                    <a:cubicBezTo>
                      <a:pt x="38290" y="9344"/>
                      <a:pt x="39053" y="8753"/>
                      <a:pt x="39228" y="7906"/>
                    </a:cubicBezTo>
                    <a:cubicBezTo>
                      <a:pt x="39429" y="6939"/>
                      <a:pt x="38828" y="5971"/>
                      <a:pt x="37861" y="5771"/>
                    </a:cubicBezTo>
                    <a:lnTo>
                      <a:pt x="37627" y="5704"/>
                    </a:lnTo>
                    <a:cubicBezTo>
                      <a:pt x="37627" y="5871"/>
                      <a:pt x="37627" y="6038"/>
                      <a:pt x="37594" y="6205"/>
                    </a:cubicBezTo>
                    <a:cubicBezTo>
                      <a:pt x="37390" y="7052"/>
                      <a:pt x="36623" y="7643"/>
                      <a:pt x="35786" y="7643"/>
                    </a:cubicBezTo>
                    <a:cubicBezTo>
                      <a:pt x="35667" y="7643"/>
                      <a:pt x="35546" y="7631"/>
                      <a:pt x="35426" y="760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0" name="Google Shape;4960;p84"/>
              <p:cNvSpPr/>
              <p:nvPr/>
            </p:nvSpPr>
            <p:spPr>
              <a:xfrm>
                <a:off x="5979047" y="2382436"/>
                <a:ext cx="724496" cy="357196"/>
              </a:xfrm>
              <a:custGeom>
                <a:avLst/>
                <a:gdLst/>
                <a:ahLst/>
                <a:cxnLst/>
                <a:rect l="l" t="t" r="r" b="b"/>
                <a:pathLst>
                  <a:path w="11543" h="5691" extrusionOk="0">
                    <a:moveTo>
                      <a:pt x="2279" y="0"/>
                    </a:moveTo>
                    <a:cubicBezTo>
                      <a:pt x="1306" y="0"/>
                      <a:pt x="438" y="682"/>
                      <a:pt x="234" y="1645"/>
                    </a:cubicBezTo>
                    <a:cubicBezTo>
                      <a:pt x="1" y="2779"/>
                      <a:pt x="701" y="3880"/>
                      <a:pt x="1835" y="4146"/>
                    </a:cubicBezTo>
                    <a:lnTo>
                      <a:pt x="8840" y="5647"/>
                    </a:lnTo>
                    <a:cubicBezTo>
                      <a:pt x="8983" y="5677"/>
                      <a:pt x="9125" y="5691"/>
                      <a:pt x="9264" y="5691"/>
                    </a:cubicBezTo>
                    <a:cubicBezTo>
                      <a:pt x="10237" y="5691"/>
                      <a:pt x="11105" y="5009"/>
                      <a:pt x="11309" y="4046"/>
                    </a:cubicBezTo>
                    <a:cubicBezTo>
                      <a:pt x="11542" y="2912"/>
                      <a:pt x="10842" y="1811"/>
                      <a:pt x="9708" y="1545"/>
                    </a:cubicBezTo>
                    <a:lnTo>
                      <a:pt x="2703" y="43"/>
                    </a:lnTo>
                    <a:cubicBezTo>
                      <a:pt x="2560" y="14"/>
                      <a:pt x="2418" y="0"/>
                      <a:pt x="2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1" name="Google Shape;4961;p84"/>
              <p:cNvSpPr/>
              <p:nvPr/>
            </p:nvSpPr>
            <p:spPr>
              <a:xfrm>
                <a:off x="5989529" y="2500309"/>
                <a:ext cx="755753" cy="239762"/>
              </a:xfrm>
              <a:custGeom>
                <a:avLst/>
                <a:gdLst/>
                <a:ahLst/>
                <a:cxnLst/>
                <a:rect l="l" t="t" r="r" b="b"/>
                <a:pathLst>
                  <a:path w="12041" h="3820" extrusionOk="0">
                    <a:moveTo>
                      <a:pt x="10308" y="0"/>
                    </a:moveTo>
                    <a:cubicBezTo>
                      <a:pt x="10308" y="167"/>
                      <a:pt x="10275" y="334"/>
                      <a:pt x="10275" y="467"/>
                    </a:cubicBezTo>
                    <a:cubicBezTo>
                      <a:pt x="10045" y="1443"/>
                      <a:pt x="9197" y="2123"/>
                      <a:pt x="8242" y="2123"/>
                    </a:cubicBezTo>
                    <a:cubicBezTo>
                      <a:pt x="8088" y="2123"/>
                      <a:pt x="7931" y="2105"/>
                      <a:pt x="7773" y="2068"/>
                    </a:cubicBezTo>
                    <a:lnTo>
                      <a:pt x="768" y="567"/>
                    </a:lnTo>
                    <a:cubicBezTo>
                      <a:pt x="501" y="500"/>
                      <a:pt x="234" y="400"/>
                      <a:pt x="1" y="234"/>
                    </a:cubicBezTo>
                    <a:lnTo>
                      <a:pt x="1" y="234"/>
                    </a:lnTo>
                    <a:cubicBezTo>
                      <a:pt x="1" y="1201"/>
                      <a:pt x="701" y="2035"/>
                      <a:pt x="1668" y="2268"/>
                    </a:cubicBezTo>
                    <a:lnTo>
                      <a:pt x="8673" y="3769"/>
                    </a:lnTo>
                    <a:cubicBezTo>
                      <a:pt x="8835" y="3803"/>
                      <a:pt x="8992" y="3819"/>
                      <a:pt x="9144" y="3819"/>
                    </a:cubicBezTo>
                    <a:cubicBezTo>
                      <a:pt x="11076" y="3819"/>
                      <a:pt x="12040" y="1207"/>
                      <a:pt x="103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2" name="Google Shape;4962;p84"/>
              <p:cNvSpPr/>
              <p:nvPr/>
            </p:nvSpPr>
            <p:spPr>
              <a:xfrm>
                <a:off x="5181366" y="3578548"/>
                <a:ext cx="1758738" cy="667380"/>
              </a:xfrm>
              <a:custGeom>
                <a:avLst/>
                <a:gdLst/>
                <a:ahLst/>
                <a:cxnLst/>
                <a:rect l="l" t="t" r="r" b="b"/>
                <a:pathLst>
                  <a:path w="28021" h="10633" extrusionOk="0">
                    <a:moveTo>
                      <a:pt x="5410" y="0"/>
                    </a:moveTo>
                    <a:cubicBezTo>
                      <a:pt x="2886" y="0"/>
                      <a:pt x="616" y="1773"/>
                      <a:pt x="67" y="4370"/>
                    </a:cubicBezTo>
                    <a:cubicBezTo>
                      <a:pt x="1" y="4570"/>
                      <a:pt x="134" y="4737"/>
                      <a:pt x="334" y="4770"/>
                    </a:cubicBezTo>
                    <a:cubicBezTo>
                      <a:pt x="5186" y="7644"/>
                      <a:pt x="18282" y="10632"/>
                      <a:pt x="25647" y="10632"/>
                    </a:cubicBezTo>
                    <a:cubicBezTo>
                      <a:pt x="26232" y="10632"/>
                      <a:pt x="26781" y="10614"/>
                      <a:pt x="27287" y="10574"/>
                    </a:cubicBezTo>
                    <a:lnTo>
                      <a:pt x="27387" y="10241"/>
                    </a:lnTo>
                    <a:cubicBezTo>
                      <a:pt x="28021" y="7239"/>
                      <a:pt x="26119" y="4303"/>
                      <a:pt x="23151" y="3669"/>
                    </a:cubicBezTo>
                    <a:lnTo>
                      <a:pt x="6605" y="134"/>
                    </a:lnTo>
                    <a:cubicBezTo>
                      <a:pt x="6204" y="43"/>
                      <a:pt x="5804" y="0"/>
                      <a:pt x="5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3" name="Google Shape;4963;p84"/>
              <p:cNvSpPr/>
              <p:nvPr/>
            </p:nvSpPr>
            <p:spPr>
              <a:xfrm>
                <a:off x="5181366" y="3802556"/>
                <a:ext cx="1758738" cy="443811"/>
              </a:xfrm>
              <a:custGeom>
                <a:avLst/>
                <a:gdLst/>
                <a:ahLst/>
                <a:cxnLst/>
                <a:rect l="l" t="t" r="r" b="b"/>
                <a:pathLst>
                  <a:path w="28021" h="7071" extrusionOk="0">
                    <a:moveTo>
                      <a:pt x="22583" y="0"/>
                    </a:moveTo>
                    <a:lnTo>
                      <a:pt x="22583" y="0"/>
                    </a:lnTo>
                    <a:cubicBezTo>
                      <a:pt x="23184" y="1134"/>
                      <a:pt x="23384" y="2469"/>
                      <a:pt x="23084" y="3736"/>
                    </a:cubicBezTo>
                    <a:lnTo>
                      <a:pt x="23017" y="4070"/>
                    </a:lnTo>
                    <a:cubicBezTo>
                      <a:pt x="22474" y="4116"/>
                      <a:pt x="21881" y="4138"/>
                      <a:pt x="21247" y="4138"/>
                    </a:cubicBezTo>
                    <a:cubicBezTo>
                      <a:pt x="15463" y="4138"/>
                      <a:pt x="6277" y="2302"/>
                      <a:pt x="234" y="167"/>
                    </a:cubicBezTo>
                    <a:cubicBezTo>
                      <a:pt x="167" y="367"/>
                      <a:pt x="101" y="601"/>
                      <a:pt x="67" y="801"/>
                    </a:cubicBezTo>
                    <a:cubicBezTo>
                      <a:pt x="1" y="1001"/>
                      <a:pt x="134" y="1168"/>
                      <a:pt x="334" y="1235"/>
                    </a:cubicBezTo>
                    <a:cubicBezTo>
                      <a:pt x="5164" y="4096"/>
                      <a:pt x="18167" y="7070"/>
                      <a:pt x="25549" y="7070"/>
                    </a:cubicBezTo>
                    <a:cubicBezTo>
                      <a:pt x="26171" y="7070"/>
                      <a:pt x="26753" y="7049"/>
                      <a:pt x="27287" y="7005"/>
                    </a:cubicBezTo>
                    <a:lnTo>
                      <a:pt x="27354" y="6672"/>
                    </a:lnTo>
                    <a:cubicBezTo>
                      <a:pt x="28021" y="3670"/>
                      <a:pt x="26119" y="734"/>
                      <a:pt x="23151" y="100"/>
                    </a:cubicBezTo>
                    <a:lnTo>
                      <a:pt x="225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4" name="Google Shape;4964;p84"/>
              <p:cNvSpPr/>
              <p:nvPr/>
            </p:nvSpPr>
            <p:spPr>
              <a:xfrm>
                <a:off x="5817866" y="1099646"/>
                <a:ext cx="345521" cy="430317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6856" extrusionOk="0">
                    <a:moveTo>
                      <a:pt x="1034" y="0"/>
                    </a:moveTo>
                    <a:lnTo>
                      <a:pt x="67" y="4670"/>
                    </a:lnTo>
                    <a:cubicBezTo>
                      <a:pt x="34" y="4770"/>
                      <a:pt x="34" y="4870"/>
                      <a:pt x="34" y="4970"/>
                    </a:cubicBezTo>
                    <a:cubicBezTo>
                      <a:pt x="0" y="5070"/>
                      <a:pt x="0" y="5171"/>
                      <a:pt x="34" y="5304"/>
                    </a:cubicBezTo>
                    <a:cubicBezTo>
                      <a:pt x="34" y="5371"/>
                      <a:pt x="34" y="5471"/>
                      <a:pt x="67" y="5571"/>
                    </a:cubicBezTo>
                    <a:cubicBezTo>
                      <a:pt x="100" y="5671"/>
                      <a:pt x="134" y="5738"/>
                      <a:pt x="167" y="5838"/>
                    </a:cubicBezTo>
                    <a:cubicBezTo>
                      <a:pt x="300" y="5971"/>
                      <a:pt x="434" y="6105"/>
                      <a:pt x="567" y="6205"/>
                    </a:cubicBezTo>
                    <a:cubicBezTo>
                      <a:pt x="806" y="6390"/>
                      <a:pt x="1087" y="6492"/>
                      <a:pt x="1394" y="6492"/>
                    </a:cubicBezTo>
                    <a:cubicBezTo>
                      <a:pt x="1473" y="6492"/>
                      <a:pt x="1553" y="6485"/>
                      <a:pt x="1635" y="6471"/>
                    </a:cubicBezTo>
                    <a:cubicBezTo>
                      <a:pt x="1768" y="6471"/>
                      <a:pt x="1902" y="6438"/>
                      <a:pt x="2035" y="6371"/>
                    </a:cubicBezTo>
                    <a:cubicBezTo>
                      <a:pt x="2135" y="6471"/>
                      <a:pt x="2269" y="6572"/>
                      <a:pt x="2402" y="6638"/>
                    </a:cubicBezTo>
                    <a:cubicBezTo>
                      <a:pt x="2535" y="6738"/>
                      <a:pt x="2669" y="6772"/>
                      <a:pt x="2802" y="6805"/>
                    </a:cubicBezTo>
                    <a:cubicBezTo>
                      <a:pt x="2919" y="6838"/>
                      <a:pt x="3036" y="6855"/>
                      <a:pt x="3152" y="6855"/>
                    </a:cubicBezTo>
                    <a:cubicBezTo>
                      <a:pt x="3269" y="6855"/>
                      <a:pt x="3386" y="6838"/>
                      <a:pt x="3503" y="6805"/>
                    </a:cubicBezTo>
                    <a:cubicBezTo>
                      <a:pt x="3569" y="6805"/>
                      <a:pt x="3670" y="6772"/>
                      <a:pt x="3736" y="6738"/>
                    </a:cubicBezTo>
                    <a:cubicBezTo>
                      <a:pt x="3836" y="6705"/>
                      <a:pt x="3903" y="6672"/>
                      <a:pt x="3970" y="6605"/>
                    </a:cubicBezTo>
                    <a:cubicBezTo>
                      <a:pt x="4036" y="6572"/>
                      <a:pt x="4103" y="6505"/>
                      <a:pt x="4170" y="6438"/>
                    </a:cubicBezTo>
                    <a:cubicBezTo>
                      <a:pt x="4237" y="6371"/>
                      <a:pt x="4270" y="6271"/>
                      <a:pt x="4337" y="6205"/>
                    </a:cubicBezTo>
                    <a:cubicBezTo>
                      <a:pt x="4370" y="6105"/>
                      <a:pt x="4437" y="6004"/>
                      <a:pt x="4470" y="5904"/>
                    </a:cubicBezTo>
                    <a:cubicBezTo>
                      <a:pt x="4503" y="5804"/>
                      <a:pt x="4537" y="5704"/>
                      <a:pt x="4537" y="5604"/>
                    </a:cubicBezTo>
                    <a:lnTo>
                      <a:pt x="5504" y="934"/>
                    </a:lnTo>
                    <a:lnTo>
                      <a:pt x="4403" y="701"/>
                    </a:lnTo>
                    <a:lnTo>
                      <a:pt x="3436" y="5371"/>
                    </a:lnTo>
                    <a:cubicBezTo>
                      <a:pt x="3403" y="5537"/>
                      <a:pt x="3336" y="5704"/>
                      <a:pt x="3269" y="5838"/>
                    </a:cubicBezTo>
                    <a:cubicBezTo>
                      <a:pt x="3203" y="5971"/>
                      <a:pt x="3136" y="6071"/>
                      <a:pt x="3036" y="6138"/>
                    </a:cubicBezTo>
                    <a:lnTo>
                      <a:pt x="2969" y="6171"/>
                    </a:lnTo>
                    <a:lnTo>
                      <a:pt x="2936" y="6105"/>
                    </a:lnTo>
                    <a:cubicBezTo>
                      <a:pt x="2869" y="6004"/>
                      <a:pt x="2836" y="5904"/>
                      <a:pt x="2836" y="5771"/>
                    </a:cubicBezTo>
                    <a:cubicBezTo>
                      <a:pt x="2836" y="5604"/>
                      <a:pt x="2836" y="5404"/>
                      <a:pt x="2869" y="5237"/>
                    </a:cubicBezTo>
                    <a:lnTo>
                      <a:pt x="3836" y="601"/>
                    </a:lnTo>
                    <a:lnTo>
                      <a:pt x="2702" y="367"/>
                    </a:lnTo>
                    <a:lnTo>
                      <a:pt x="1768" y="5004"/>
                    </a:lnTo>
                    <a:cubicBezTo>
                      <a:pt x="1735" y="5171"/>
                      <a:pt x="1668" y="5337"/>
                      <a:pt x="1568" y="5504"/>
                    </a:cubicBezTo>
                    <a:cubicBezTo>
                      <a:pt x="1535" y="5604"/>
                      <a:pt x="1468" y="5704"/>
                      <a:pt x="1368" y="5804"/>
                    </a:cubicBezTo>
                    <a:lnTo>
                      <a:pt x="1301" y="5838"/>
                    </a:lnTo>
                    <a:lnTo>
                      <a:pt x="1234" y="5771"/>
                    </a:lnTo>
                    <a:cubicBezTo>
                      <a:pt x="1201" y="5671"/>
                      <a:pt x="1168" y="5537"/>
                      <a:pt x="1168" y="5404"/>
                    </a:cubicBezTo>
                    <a:cubicBezTo>
                      <a:pt x="1134" y="5237"/>
                      <a:pt x="1134" y="5070"/>
                      <a:pt x="1201" y="4904"/>
                    </a:cubicBezTo>
                    <a:lnTo>
                      <a:pt x="2135" y="23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5" name="Google Shape;4965;p84"/>
              <p:cNvSpPr/>
              <p:nvPr/>
            </p:nvSpPr>
            <p:spPr>
              <a:xfrm>
                <a:off x="6113050" y="1164545"/>
                <a:ext cx="222000" cy="416697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6639" extrusionOk="0">
                    <a:moveTo>
                      <a:pt x="1268" y="0"/>
                    </a:moveTo>
                    <a:lnTo>
                      <a:pt x="1168" y="567"/>
                    </a:lnTo>
                    <a:lnTo>
                      <a:pt x="1735" y="701"/>
                    </a:lnTo>
                    <a:lnTo>
                      <a:pt x="701" y="5738"/>
                    </a:lnTo>
                    <a:lnTo>
                      <a:pt x="134" y="5638"/>
                    </a:lnTo>
                    <a:lnTo>
                      <a:pt x="1" y="6171"/>
                    </a:lnTo>
                    <a:lnTo>
                      <a:pt x="2269" y="6638"/>
                    </a:lnTo>
                    <a:lnTo>
                      <a:pt x="2369" y="6105"/>
                    </a:lnTo>
                    <a:lnTo>
                      <a:pt x="1835" y="5971"/>
                    </a:lnTo>
                    <a:lnTo>
                      <a:pt x="2903" y="934"/>
                    </a:lnTo>
                    <a:lnTo>
                      <a:pt x="3436" y="1034"/>
                    </a:lnTo>
                    <a:lnTo>
                      <a:pt x="3536" y="467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6" name="Google Shape;4966;p84"/>
              <p:cNvSpPr/>
              <p:nvPr/>
            </p:nvSpPr>
            <p:spPr>
              <a:xfrm>
                <a:off x="6284713" y="1221034"/>
                <a:ext cx="278551" cy="410420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6539" extrusionOk="0">
                    <a:moveTo>
                      <a:pt x="2202" y="1"/>
                    </a:moveTo>
                    <a:cubicBezTo>
                      <a:pt x="2069" y="1"/>
                      <a:pt x="1936" y="34"/>
                      <a:pt x="1836" y="68"/>
                    </a:cubicBezTo>
                    <a:cubicBezTo>
                      <a:pt x="1735" y="101"/>
                      <a:pt x="1635" y="134"/>
                      <a:pt x="1569" y="201"/>
                    </a:cubicBezTo>
                    <a:cubicBezTo>
                      <a:pt x="1469" y="234"/>
                      <a:pt x="1402" y="301"/>
                      <a:pt x="1369" y="368"/>
                    </a:cubicBezTo>
                    <a:cubicBezTo>
                      <a:pt x="1302" y="435"/>
                      <a:pt x="1235" y="535"/>
                      <a:pt x="1202" y="601"/>
                    </a:cubicBezTo>
                    <a:cubicBezTo>
                      <a:pt x="1135" y="701"/>
                      <a:pt x="1102" y="801"/>
                      <a:pt x="1068" y="902"/>
                    </a:cubicBezTo>
                    <a:cubicBezTo>
                      <a:pt x="1035" y="1002"/>
                      <a:pt x="1002" y="1102"/>
                      <a:pt x="1002" y="1202"/>
                    </a:cubicBezTo>
                    <a:lnTo>
                      <a:pt x="1" y="5872"/>
                    </a:lnTo>
                    <a:lnTo>
                      <a:pt x="1135" y="6105"/>
                    </a:lnTo>
                    <a:lnTo>
                      <a:pt x="2102" y="1435"/>
                    </a:lnTo>
                    <a:cubicBezTo>
                      <a:pt x="2136" y="1268"/>
                      <a:pt x="2202" y="1102"/>
                      <a:pt x="2269" y="935"/>
                    </a:cubicBezTo>
                    <a:cubicBezTo>
                      <a:pt x="2336" y="835"/>
                      <a:pt x="2403" y="735"/>
                      <a:pt x="2469" y="668"/>
                    </a:cubicBezTo>
                    <a:cubicBezTo>
                      <a:pt x="2536" y="635"/>
                      <a:pt x="2603" y="601"/>
                      <a:pt x="2669" y="601"/>
                    </a:cubicBezTo>
                    <a:lnTo>
                      <a:pt x="2870" y="601"/>
                    </a:lnTo>
                    <a:cubicBezTo>
                      <a:pt x="2936" y="601"/>
                      <a:pt x="2970" y="635"/>
                      <a:pt x="3036" y="668"/>
                    </a:cubicBezTo>
                    <a:cubicBezTo>
                      <a:pt x="3103" y="701"/>
                      <a:pt x="3136" y="768"/>
                      <a:pt x="3170" y="801"/>
                    </a:cubicBezTo>
                    <a:cubicBezTo>
                      <a:pt x="3237" y="902"/>
                      <a:pt x="3270" y="1035"/>
                      <a:pt x="3270" y="1135"/>
                    </a:cubicBezTo>
                    <a:cubicBezTo>
                      <a:pt x="3270" y="1302"/>
                      <a:pt x="3270" y="1502"/>
                      <a:pt x="3237" y="1669"/>
                    </a:cubicBezTo>
                    <a:lnTo>
                      <a:pt x="2269" y="6305"/>
                    </a:lnTo>
                    <a:lnTo>
                      <a:pt x="3403" y="6539"/>
                    </a:lnTo>
                    <a:lnTo>
                      <a:pt x="4404" y="1902"/>
                    </a:lnTo>
                    <a:cubicBezTo>
                      <a:pt x="4404" y="1802"/>
                      <a:pt x="4437" y="1702"/>
                      <a:pt x="4437" y="1602"/>
                    </a:cubicBezTo>
                    <a:cubicBezTo>
                      <a:pt x="4437" y="1502"/>
                      <a:pt x="4437" y="1402"/>
                      <a:pt x="4437" y="1268"/>
                    </a:cubicBezTo>
                    <a:cubicBezTo>
                      <a:pt x="4437" y="1168"/>
                      <a:pt x="4404" y="1102"/>
                      <a:pt x="4371" y="1002"/>
                    </a:cubicBezTo>
                    <a:cubicBezTo>
                      <a:pt x="4371" y="902"/>
                      <a:pt x="4337" y="835"/>
                      <a:pt x="4271" y="768"/>
                    </a:cubicBezTo>
                    <a:cubicBezTo>
                      <a:pt x="4237" y="668"/>
                      <a:pt x="4171" y="601"/>
                      <a:pt x="4070" y="535"/>
                    </a:cubicBezTo>
                    <a:cubicBezTo>
                      <a:pt x="3970" y="468"/>
                      <a:pt x="3870" y="401"/>
                      <a:pt x="3770" y="334"/>
                    </a:cubicBezTo>
                    <a:cubicBezTo>
                      <a:pt x="3670" y="268"/>
                      <a:pt x="3537" y="201"/>
                      <a:pt x="3403" y="168"/>
                    </a:cubicBezTo>
                    <a:cubicBezTo>
                      <a:pt x="3270" y="101"/>
                      <a:pt x="3170" y="68"/>
                      <a:pt x="3036" y="34"/>
                    </a:cubicBezTo>
                    <a:cubicBezTo>
                      <a:pt x="2903" y="1"/>
                      <a:pt x="2736" y="1"/>
                      <a:pt x="26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7" name="Google Shape;4967;p84"/>
              <p:cNvSpPr/>
              <p:nvPr/>
            </p:nvSpPr>
            <p:spPr>
              <a:xfrm>
                <a:off x="6527614" y="1271308"/>
                <a:ext cx="278488" cy="410420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6539" extrusionOk="0">
                    <a:moveTo>
                      <a:pt x="2169" y="0"/>
                    </a:moveTo>
                    <a:cubicBezTo>
                      <a:pt x="2035" y="0"/>
                      <a:pt x="1935" y="34"/>
                      <a:pt x="1802" y="67"/>
                    </a:cubicBezTo>
                    <a:cubicBezTo>
                      <a:pt x="1702" y="101"/>
                      <a:pt x="1635" y="134"/>
                      <a:pt x="1535" y="201"/>
                    </a:cubicBezTo>
                    <a:cubicBezTo>
                      <a:pt x="1468" y="234"/>
                      <a:pt x="1401" y="301"/>
                      <a:pt x="1335" y="367"/>
                    </a:cubicBezTo>
                    <a:cubicBezTo>
                      <a:pt x="1268" y="434"/>
                      <a:pt x="1235" y="534"/>
                      <a:pt x="1168" y="601"/>
                    </a:cubicBezTo>
                    <a:cubicBezTo>
                      <a:pt x="1134" y="701"/>
                      <a:pt x="1101" y="801"/>
                      <a:pt x="1034" y="901"/>
                    </a:cubicBezTo>
                    <a:cubicBezTo>
                      <a:pt x="1001" y="1001"/>
                      <a:pt x="1001" y="1101"/>
                      <a:pt x="968" y="1201"/>
                    </a:cubicBezTo>
                    <a:lnTo>
                      <a:pt x="0" y="5838"/>
                    </a:lnTo>
                    <a:lnTo>
                      <a:pt x="1134" y="6071"/>
                    </a:lnTo>
                    <a:lnTo>
                      <a:pt x="2102" y="1401"/>
                    </a:lnTo>
                    <a:cubicBezTo>
                      <a:pt x="2135" y="1235"/>
                      <a:pt x="2202" y="1068"/>
                      <a:pt x="2269" y="934"/>
                    </a:cubicBezTo>
                    <a:cubicBezTo>
                      <a:pt x="2335" y="834"/>
                      <a:pt x="2402" y="734"/>
                      <a:pt x="2469" y="634"/>
                    </a:cubicBezTo>
                    <a:cubicBezTo>
                      <a:pt x="2535" y="601"/>
                      <a:pt x="2602" y="601"/>
                      <a:pt x="2669" y="568"/>
                    </a:cubicBezTo>
                    <a:lnTo>
                      <a:pt x="2869" y="568"/>
                    </a:lnTo>
                    <a:cubicBezTo>
                      <a:pt x="2936" y="601"/>
                      <a:pt x="2969" y="634"/>
                      <a:pt x="3036" y="668"/>
                    </a:cubicBezTo>
                    <a:cubicBezTo>
                      <a:pt x="3103" y="701"/>
                      <a:pt x="3136" y="734"/>
                      <a:pt x="3169" y="801"/>
                    </a:cubicBezTo>
                    <a:cubicBezTo>
                      <a:pt x="3236" y="901"/>
                      <a:pt x="3236" y="1001"/>
                      <a:pt x="3236" y="1135"/>
                    </a:cubicBezTo>
                    <a:cubicBezTo>
                      <a:pt x="3269" y="1301"/>
                      <a:pt x="3269" y="1468"/>
                      <a:pt x="3236" y="1668"/>
                    </a:cubicBezTo>
                    <a:lnTo>
                      <a:pt x="2269" y="6305"/>
                    </a:lnTo>
                    <a:lnTo>
                      <a:pt x="3403" y="6538"/>
                    </a:lnTo>
                    <a:lnTo>
                      <a:pt x="4370" y="1902"/>
                    </a:lnTo>
                    <a:cubicBezTo>
                      <a:pt x="4403" y="1802"/>
                      <a:pt x="4403" y="1702"/>
                      <a:pt x="4403" y="1602"/>
                    </a:cubicBezTo>
                    <a:cubicBezTo>
                      <a:pt x="4437" y="1502"/>
                      <a:pt x="4437" y="1401"/>
                      <a:pt x="4403" y="1301"/>
                    </a:cubicBezTo>
                    <a:cubicBezTo>
                      <a:pt x="4403" y="1201"/>
                      <a:pt x="4403" y="1101"/>
                      <a:pt x="4370" y="1001"/>
                    </a:cubicBezTo>
                    <a:cubicBezTo>
                      <a:pt x="4337" y="901"/>
                      <a:pt x="4303" y="834"/>
                      <a:pt x="4270" y="768"/>
                    </a:cubicBezTo>
                    <a:cubicBezTo>
                      <a:pt x="4203" y="668"/>
                      <a:pt x="4137" y="601"/>
                      <a:pt x="4070" y="534"/>
                    </a:cubicBezTo>
                    <a:cubicBezTo>
                      <a:pt x="3970" y="467"/>
                      <a:pt x="3870" y="401"/>
                      <a:pt x="3736" y="334"/>
                    </a:cubicBezTo>
                    <a:cubicBezTo>
                      <a:pt x="3636" y="267"/>
                      <a:pt x="3503" y="201"/>
                      <a:pt x="3403" y="167"/>
                    </a:cubicBezTo>
                    <a:cubicBezTo>
                      <a:pt x="3269" y="101"/>
                      <a:pt x="3136" y="67"/>
                      <a:pt x="3002" y="34"/>
                    </a:cubicBezTo>
                    <a:cubicBezTo>
                      <a:pt x="2869" y="34"/>
                      <a:pt x="2736" y="0"/>
                      <a:pt x="25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8" name="Google Shape;4968;p84"/>
              <p:cNvSpPr/>
              <p:nvPr/>
            </p:nvSpPr>
            <p:spPr>
              <a:xfrm>
                <a:off x="6780933" y="1314428"/>
                <a:ext cx="270141" cy="399499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6365" extrusionOk="0">
                    <a:moveTo>
                      <a:pt x="1982" y="0"/>
                    </a:moveTo>
                    <a:cubicBezTo>
                      <a:pt x="1933" y="0"/>
                      <a:pt x="1884" y="4"/>
                      <a:pt x="1835" y="14"/>
                    </a:cubicBezTo>
                    <a:cubicBezTo>
                      <a:pt x="1702" y="14"/>
                      <a:pt x="1535" y="47"/>
                      <a:pt x="1402" y="114"/>
                    </a:cubicBezTo>
                    <a:cubicBezTo>
                      <a:pt x="1301" y="181"/>
                      <a:pt x="1168" y="247"/>
                      <a:pt x="1101" y="381"/>
                    </a:cubicBezTo>
                    <a:cubicBezTo>
                      <a:pt x="1001" y="481"/>
                      <a:pt x="935" y="614"/>
                      <a:pt x="935" y="748"/>
                    </a:cubicBezTo>
                    <a:lnTo>
                      <a:pt x="34" y="4984"/>
                    </a:lnTo>
                    <a:cubicBezTo>
                      <a:pt x="1" y="5118"/>
                      <a:pt x="1" y="5284"/>
                      <a:pt x="34" y="5418"/>
                    </a:cubicBezTo>
                    <a:cubicBezTo>
                      <a:pt x="67" y="5551"/>
                      <a:pt x="134" y="5651"/>
                      <a:pt x="234" y="5785"/>
                    </a:cubicBezTo>
                    <a:cubicBezTo>
                      <a:pt x="334" y="5885"/>
                      <a:pt x="468" y="5985"/>
                      <a:pt x="601" y="6052"/>
                    </a:cubicBezTo>
                    <a:cubicBezTo>
                      <a:pt x="734" y="6118"/>
                      <a:pt x="901" y="6185"/>
                      <a:pt x="1068" y="6218"/>
                    </a:cubicBezTo>
                    <a:lnTo>
                      <a:pt x="1402" y="6285"/>
                    </a:lnTo>
                    <a:cubicBezTo>
                      <a:pt x="1621" y="6334"/>
                      <a:pt x="1841" y="6365"/>
                      <a:pt x="2061" y="6365"/>
                    </a:cubicBezTo>
                    <a:cubicBezTo>
                      <a:pt x="2141" y="6365"/>
                      <a:pt x="2222" y="6361"/>
                      <a:pt x="2302" y="6352"/>
                    </a:cubicBezTo>
                    <a:cubicBezTo>
                      <a:pt x="2536" y="6318"/>
                      <a:pt x="2769" y="6285"/>
                      <a:pt x="2969" y="6152"/>
                    </a:cubicBezTo>
                    <a:lnTo>
                      <a:pt x="3303" y="5952"/>
                    </a:lnTo>
                    <a:lnTo>
                      <a:pt x="2336" y="5418"/>
                    </a:lnTo>
                    <a:lnTo>
                      <a:pt x="2002" y="5651"/>
                    </a:lnTo>
                    <a:cubicBezTo>
                      <a:pt x="1969" y="5685"/>
                      <a:pt x="1902" y="5685"/>
                      <a:pt x="1802" y="5685"/>
                    </a:cubicBezTo>
                    <a:cubicBezTo>
                      <a:pt x="1768" y="5701"/>
                      <a:pt x="1727" y="5710"/>
                      <a:pt x="1681" y="5710"/>
                    </a:cubicBezTo>
                    <a:cubicBezTo>
                      <a:pt x="1635" y="5710"/>
                      <a:pt x="1585" y="5701"/>
                      <a:pt x="1535" y="5685"/>
                    </a:cubicBezTo>
                    <a:lnTo>
                      <a:pt x="1268" y="5651"/>
                    </a:lnTo>
                    <a:cubicBezTo>
                      <a:pt x="1235" y="5585"/>
                      <a:pt x="1201" y="5518"/>
                      <a:pt x="1168" y="5451"/>
                    </a:cubicBezTo>
                    <a:cubicBezTo>
                      <a:pt x="1135" y="5384"/>
                      <a:pt x="1135" y="5284"/>
                      <a:pt x="1168" y="5218"/>
                    </a:cubicBezTo>
                    <a:lnTo>
                      <a:pt x="1668" y="2816"/>
                    </a:lnTo>
                    <a:lnTo>
                      <a:pt x="2235" y="2916"/>
                    </a:lnTo>
                    <a:lnTo>
                      <a:pt x="2336" y="2349"/>
                    </a:lnTo>
                    <a:lnTo>
                      <a:pt x="1802" y="2249"/>
                    </a:lnTo>
                    <a:lnTo>
                      <a:pt x="2069" y="948"/>
                    </a:lnTo>
                    <a:cubicBezTo>
                      <a:pt x="2069" y="881"/>
                      <a:pt x="2102" y="815"/>
                      <a:pt x="2135" y="748"/>
                    </a:cubicBezTo>
                    <a:cubicBezTo>
                      <a:pt x="2202" y="681"/>
                      <a:pt x="2235" y="614"/>
                      <a:pt x="2336" y="581"/>
                    </a:cubicBezTo>
                    <a:lnTo>
                      <a:pt x="2602" y="648"/>
                    </a:lnTo>
                    <a:cubicBezTo>
                      <a:pt x="2736" y="681"/>
                      <a:pt x="2903" y="748"/>
                      <a:pt x="3003" y="881"/>
                    </a:cubicBezTo>
                    <a:lnTo>
                      <a:pt x="3236" y="1215"/>
                    </a:lnTo>
                    <a:lnTo>
                      <a:pt x="4304" y="1181"/>
                    </a:lnTo>
                    <a:lnTo>
                      <a:pt x="4070" y="815"/>
                    </a:lnTo>
                    <a:cubicBezTo>
                      <a:pt x="3903" y="648"/>
                      <a:pt x="3737" y="514"/>
                      <a:pt x="3536" y="414"/>
                    </a:cubicBezTo>
                    <a:cubicBezTo>
                      <a:pt x="3270" y="281"/>
                      <a:pt x="2969" y="147"/>
                      <a:pt x="2702" y="114"/>
                    </a:cubicBezTo>
                    <a:lnTo>
                      <a:pt x="2336" y="47"/>
                    </a:lnTo>
                    <a:cubicBezTo>
                      <a:pt x="2218" y="24"/>
                      <a:pt x="2100" y="0"/>
                      <a:pt x="19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9" name="Google Shape;4969;p84"/>
              <p:cNvSpPr/>
              <p:nvPr/>
            </p:nvSpPr>
            <p:spPr>
              <a:xfrm>
                <a:off x="7009147" y="1364640"/>
                <a:ext cx="276417" cy="417576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6653" extrusionOk="0">
                    <a:moveTo>
                      <a:pt x="2502" y="615"/>
                    </a:moveTo>
                    <a:lnTo>
                      <a:pt x="2769" y="682"/>
                    </a:lnTo>
                    <a:cubicBezTo>
                      <a:pt x="2903" y="682"/>
                      <a:pt x="3069" y="748"/>
                      <a:pt x="3169" y="882"/>
                    </a:cubicBezTo>
                    <a:cubicBezTo>
                      <a:pt x="3203" y="982"/>
                      <a:pt x="3236" y="1082"/>
                      <a:pt x="3269" y="1215"/>
                    </a:cubicBezTo>
                    <a:cubicBezTo>
                      <a:pt x="3303" y="1416"/>
                      <a:pt x="3269" y="1649"/>
                      <a:pt x="3169" y="1849"/>
                    </a:cubicBezTo>
                    <a:cubicBezTo>
                      <a:pt x="3136" y="1916"/>
                      <a:pt x="3136" y="1983"/>
                      <a:pt x="3103" y="2049"/>
                    </a:cubicBezTo>
                    <a:cubicBezTo>
                      <a:pt x="3069" y="2116"/>
                      <a:pt x="3003" y="2183"/>
                      <a:pt x="2969" y="2216"/>
                    </a:cubicBezTo>
                    <a:cubicBezTo>
                      <a:pt x="2936" y="2249"/>
                      <a:pt x="2936" y="2283"/>
                      <a:pt x="2903" y="2316"/>
                    </a:cubicBezTo>
                    <a:cubicBezTo>
                      <a:pt x="2836" y="2350"/>
                      <a:pt x="2736" y="2350"/>
                      <a:pt x="2669" y="2350"/>
                    </a:cubicBezTo>
                    <a:lnTo>
                      <a:pt x="2669" y="2383"/>
                    </a:lnTo>
                    <a:cubicBezTo>
                      <a:pt x="2569" y="2383"/>
                      <a:pt x="2502" y="2350"/>
                      <a:pt x="2402" y="2350"/>
                    </a:cubicBezTo>
                    <a:lnTo>
                      <a:pt x="1969" y="2249"/>
                    </a:lnTo>
                    <a:lnTo>
                      <a:pt x="2235" y="982"/>
                    </a:lnTo>
                    <a:cubicBezTo>
                      <a:pt x="2235" y="882"/>
                      <a:pt x="2269" y="815"/>
                      <a:pt x="2302" y="782"/>
                    </a:cubicBezTo>
                    <a:cubicBezTo>
                      <a:pt x="2369" y="715"/>
                      <a:pt x="2402" y="648"/>
                      <a:pt x="2502" y="615"/>
                    </a:cubicBezTo>
                    <a:close/>
                    <a:moveTo>
                      <a:pt x="2148" y="1"/>
                    </a:moveTo>
                    <a:cubicBezTo>
                      <a:pt x="2100" y="1"/>
                      <a:pt x="2051" y="5"/>
                      <a:pt x="2002" y="15"/>
                    </a:cubicBezTo>
                    <a:cubicBezTo>
                      <a:pt x="1835" y="15"/>
                      <a:pt x="1702" y="48"/>
                      <a:pt x="1568" y="115"/>
                    </a:cubicBezTo>
                    <a:cubicBezTo>
                      <a:pt x="1435" y="181"/>
                      <a:pt x="1335" y="281"/>
                      <a:pt x="1235" y="381"/>
                    </a:cubicBezTo>
                    <a:cubicBezTo>
                      <a:pt x="1168" y="482"/>
                      <a:pt x="1101" y="615"/>
                      <a:pt x="1068" y="748"/>
                    </a:cubicBezTo>
                    <a:lnTo>
                      <a:pt x="0" y="5952"/>
                    </a:lnTo>
                    <a:lnTo>
                      <a:pt x="1135" y="6186"/>
                    </a:lnTo>
                    <a:lnTo>
                      <a:pt x="1835" y="2817"/>
                    </a:lnTo>
                    <a:lnTo>
                      <a:pt x="2302" y="2917"/>
                    </a:lnTo>
                    <a:cubicBezTo>
                      <a:pt x="2436" y="2950"/>
                      <a:pt x="2602" y="3017"/>
                      <a:pt x="2702" y="3150"/>
                    </a:cubicBezTo>
                    <a:cubicBezTo>
                      <a:pt x="2736" y="3183"/>
                      <a:pt x="2736" y="3217"/>
                      <a:pt x="2769" y="3284"/>
                    </a:cubicBezTo>
                    <a:cubicBezTo>
                      <a:pt x="2769" y="3350"/>
                      <a:pt x="2769" y="3417"/>
                      <a:pt x="2802" y="3484"/>
                    </a:cubicBezTo>
                    <a:cubicBezTo>
                      <a:pt x="2802" y="3650"/>
                      <a:pt x="2802" y="3851"/>
                      <a:pt x="2769" y="4017"/>
                    </a:cubicBezTo>
                    <a:lnTo>
                      <a:pt x="2269" y="6419"/>
                    </a:lnTo>
                    <a:lnTo>
                      <a:pt x="3403" y="6653"/>
                    </a:lnTo>
                    <a:lnTo>
                      <a:pt x="3903" y="4251"/>
                    </a:lnTo>
                    <a:cubicBezTo>
                      <a:pt x="3937" y="4051"/>
                      <a:pt x="3937" y="3817"/>
                      <a:pt x="3937" y="3617"/>
                    </a:cubicBezTo>
                    <a:cubicBezTo>
                      <a:pt x="3903" y="3417"/>
                      <a:pt x="3870" y="3250"/>
                      <a:pt x="3770" y="3083"/>
                    </a:cubicBezTo>
                    <a:cubicBezTo>
                      <a:pt x="3736" y="3017"/>
                      <a:pt x="3670" y="2950"/>
                      <a:pt x="3603" y="2883"/>
                    </a:cubicBezTo>
                    <a:cubicBezTo>
                      <a:pt x="3670" y="2883"/>
                      <a:pt x="3770" y="2817"/>
                      <a:pt x="3837" y="2783"/>
                    </a:cubicBezTo>
                    <a:cubicBezTo>
                      <a:pt x="3903" y="2750"/>
                      <a:pt x="3970" y="2683"/>
                      <a:pt x="4037" y="2616"/>
                    </a:cubicBezTo>
                    <a:cubicBezTo>
                      <a:pt x="4103" y="2550"/>
                      <a:pt x="4137" y="2483"/>
                      <a:pt x="4203" y="2383"/>
                    </a:cubicBezTo>
                    <a:cubicBezTo>
                      <a:pt x="4237" y="2316"/>
                      <a:pt x="4270" y="2216"/>
                      <a:pt x="4304" y="2149"/>
                    </a:cubicBezTo>
                    <a:cubicBezTo>
                      <a:pt x="4337" y="2049"/>
                      <a:pt x="4370" y="1983"/>
                      <a:pt x="4404" y="1883"/>
                    </a:cubicBezTo>
                    <a:cubicBezTo>
                      <a:pt x="4404" y="1716"/>
                      <a:pt x="4404" y="1516"/>
                      <a:pt x="4404" y="1349"/>
                    </a:cubicBezTo>
                    <a:cubicBezTo>
                      <a:pt x="4370" y="1182"/>
                      <a:pt x="4304" y="1015"/>
                      <a:pt x="4237" y="848"/>
                    </a:cubicBezTo>
                    <a:cubicBezTo>
                      <a:pt x="4070" y="682"/>
                      <a:pt x="3903" y="515"/>
                      <a:pt x="3670" y="415"/>
                    </a:cubicBezTo>
                    <a:cubicBezTo>
                      <a:pt x="3436" y="281"/>
                      <a:pt x="3136" y="181"/>
                      <a:pt x="2836" y="115"/>
                    </a:cubicBezTo>
                    <a:lnTo>
                      <a:pt x="2502" y="48"/>
                    </a:lnTo>
                    <a:cubicBezTo>
                      <a:pt x="2384" y="24"/>
                      <a:pt x="2266" y="1"/>
                      <a:pt x="21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0" name="Google Shape;4970;p84"/>
              <p:cNvSpPr/>
              <p:nvPr/>
            </p:nvSpPr>
            <p:spPr>
              <a:xfrm rot="2850461" flipH="1">
                <a:off x="6630604" y="2818526"/>
                <a:ext cx="2669954" cy="2311919"/>
              </a:xfrm>
              <a:custGeom>
                <a:avLst/>
                <a:gdLst/>
                <a:ahLst/>
                <a:cxnLst/>
                <a:rect l="l" t="t" r="r" b="b"/>
                <a:pathLst>
                  <a:path w="45108" h="39058" extrusionOk="0">
                    <a:moveTo>
                      <a:pt x="8045" y="0"/>
                    </a:moveTo>
                    <a:cubicBezTo>
                      <a:pt x="7986" y="0"/>
                      <a:pt x="7929" y="4"/>
                      <a:pt x="7873" y="12"/>
                    </a:cubicBezTo>
                    <a:cubicBezTo>
                      <a:pt x="5775" y="285"/>
                      <a:pt x="3648" y="893"/>
                      <a:pt x="2219" y="2383"/>
                    </a:cubicBezTo>
                    <a:cubicBezTo>
                      <a:pt x="821" y="3750"/>
                      <a:pt x="31" y="5604"/>
                      <a:pt x="0" y="7550"/>
                    </a:cubicBezTo>
                    <a:cubicBezTo>
                      <a:pt x="61" y="11410"/>
                      <a:pt x="2493" y="14693"/>
                      <a:pt x="4408" y="18067"/>
                    </a:cubicBezTo>
                    <a:cubicBezTo>
                      <a:pt x="5319" y="19678"/>
                      <a:pt x="5927" y="21380"/>
                      <a:pt x="6839" y="22991"/>
                    </a:cubicBezTo>
                    <a:cubicBezTo>
                      <a:pt x="6961" y="22960"/>
                      <a:pt x="7052" y="22930"/>
                      <a:pt x="7174" y="22930"/>
                    </a:cubicBezTo>
                    <a:cubicBezTo>
                      <a:pt x="7204" y="22991"/>
                      <a:pt x="7234" y="23052"/>
                      <a:pt x="7265" y="23112"/>
                    </a:cubicBezTo>
                    <a:cubicBezTo>
                      <a:pt x="8633" y="25818"/>
                      <a:pt x="11915" y="32444"/>
                      <a:pt x="13526" y="34997"/>
                    </a:cubicBezTo>
                    <a:cubicBezTo>
                      <a:pt x="14408" y="36365"/>
                      <a:pt x="15472" y="37702"/>
                      <a:pt x="16931" y="38340"/>
                    </a:cubicBezTo>
                    <a:cubicBezTo>
                      <a:pt x="17478" y="38736"/>
                      <a:pt x="18116" y="38948"/>
                      <a:pt x="18754" y="39040"/>
                    </a:cubicBezTo>
                    <a:cubicBezTo>
                      <a:pt x="18897" y="39052"/>
                      <a:pt x="19035" y="39058"/>
                      <a:pt x="19170" y="39058"/>
                    </a:cubicBezTo>
                    <a:cubicBezTo>
                      <a:pt x="20334" y="39058"/>
                      <a:pt x="21264" y="38632"/>
                      <a:pt x="22463" y="38523"/>
                    </a:cubicBezTo>
                    <a:cubicBezTo>
                      <a:pt x="26870" y="38067"/>
                      <a:pt x="40730" y="37611"/>
                      <a:pt x="45107" y="35635"/>
                    </a:cubicBezTo>
                    <a:cubicBezTo>
                      <a:pt x="45047" y="33538"/>
                      <a:pt x="44651" y="29313"/>
                      <a:pt x="40426" y="26000"/>
                    </a:cubicBezTo>
                    <a:cubicBezTo>
                      <a:pt x="36749" y="26577"/>
                      <a:pt x="25229" y="27824"/>
                      <a:pt x="22189" y="28432"/>
                    </a:cubicBezTo>
                    <a:cubicBezTo>
                      <a:pt x="21733" y="27368"/>
                      <a:pt x="19909" y="24541"/>
                      <a:pt x="19423" y="23477"/>
                    </a:cubicBezTo>
                    <a:cubicBezTo>
                      <a:pt x="19058" y="22656"/>
                      <a:pt x="17630" y="19252"/>
                      <a:pt x="17356" y="18523"/>
                    </a:cubicBezTo>
                    <a:cubicBezTo>
                      <a:pt x="17356" y="18492"/>
                      <a:pt x="16353" y="15513"/>
                      <a:pt x="16353" y="15513"/>
                    </a:cubicBezTo>
                    <a:cubicBezTo>
                      <a:pt x="16505" y="15392"/>
                      <a:pt x="16110" y="14662"/>
                      <a:pt x="15988" y="14267"/>
                    </a:cubicBezTo>
                    <a:cubicBezTo>
                      <a:pt x="15624" y="13082"/>
                      <a:pt x="15289" y="11866"/>
                      <a:pt x="14924" y="10681"/>
                    </a:cubicBezTo>
                    <a:cubicBezTo>
                      <a:pt x="14013" y="7793"/>
                      <a:pt x="12918" y="4814"/>
                      <a:pt x="11307" y="2200"/>
                    </a:cubicBezTo>
                    <a:cubicBezTo>
                      <a:pt x="10759" y="1334"/>
                      <a:pt x="9167" y="0"/>
                      <a:pt x="8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71" name="Google Shape;4971;p84"/>
              <p:cNvGrpSpPr/>
              <p:nvPr/>
            </p:nvGrpSpPr>
            <p:grpSpPr>
              <a:xfrm rot="691039">
                <a:off x="6318192" y="1706464"/>
                <a:ext cx="311610" cy="201655"/>
                <a:chOff x="1190625" y="1167600"/>
                <a:chExt cx="5228350" cy="3383475"/>
              </a:xfrm>
            </p:grpSpPr>
            <p:sp>
              <p:nvSpPr>
                <p:cNvPr id="4972" name="Google Shape;4972;p84"/>
                <p:cNvSpPr/>
                <p:nvPr/>
              </p:nvSpPr>
              <p:spPr>
                <a:xfrm>
                  <a:off x="1190625" y="3012500"/>
                  <a:ext cx="1538550" cy="153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42" h="61543" extrusionOk="0">
                      <a:moveTo>
                        <a:pt x="35231" y="11508"/>
                      </a:moveTo>
                      <a:cubicBezTo>
                        <a:pt x="36800" y="11508"/>
                        <a:pt x="38368" y="12108"/>
                        <a:pt x="39557" y="13309"/>
                      </a:cubicBezTo>
                      <a:cubicBezTo>
                        <a:pt x="41959" y="15711"/>
                        <a:pt x="41959" y="19583"/>
                        <a:pt x="39557" y="21985"/>
                      </a:cubicBezTo>
                      <a:lnTo>
                        <a:pt x="30783" y="30759"/>
                      </a:lnTo>
                      <a:lnTo>
                        <a:pt x="39557" y="39558"/>
                      </a:lnTo>
                      <a:cubicBezTo>
                        <a:pt x="41959" y="41960"/>
                        <a:pt x="41959" y="45832"/>
                        <a:pt x="39557" y="48234"/>
                      </a:cubicBezTo>
                      <a:cubicBezTo>
                        <a:pt x="38368" y="49423"/>
                        <a:pt x="36800" y="50017"/>
                        <a:pt x="35231" y="50017"/>
                      </a:cubicBezTo>
                      <a:cubicBezTo>
                        <a:pt x="33663" y="50017"/>
                        <a:pt x="32094" y="49423"/>
                        <a:pt x="30906" y="48234"/>
                      </a:cubicBezTo>
                      <a:lnTo>
                        <a:pt x="17769" y="35097"/>
                      </a:lnTo>
                      <a:cubicBezTo>
                        <a:pt x="15392" y="32720"/>
                        <a:pt x="15392" y="28823"/>
                        <a:pt x="17769" y="26446"/>
                      </a:cubicBezTo>
                      <a:lnTo>
                        <a:pt x="30906" y="13309"/>
                      </a:lnTo>
                      <a:cubicBezTo>
                        <a:pt x="32094" y="12108"/>
                        <a:pt x="33663" y="11508"/>
                        <a:pt x="35231" y="11508"/>
                      </a:cubicBezTo>
                      <a:close/>
                      <a:moveTo>
                        <a:pt x="6127" y="1"/>
                      </a:moveTo>
                      <a:cubicBezTo>
                        <a:pt x="2745" y="1"/>
                        <a:pt x="0" y="2746"/>
                        <a:pt x="0" y="6128"/>
                      </a:cubicBezTo>
                      <a:lnTo>
                        <a:pt x="0" y="55415"/>
                      </a:lnTo>
                      <a:cubicBezTo>
                        <a:pt x="0" y="58797"/>
                        <a:pt x="2745" y="61542"/>
                        <a:pt x="6127" y="61542"/>
                      </a:cubicBezTo>
                      <a:lnTo>
                        <a:pt x="55414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3" name="Google Shape;4973;p84"/>
                <p:cNvSpPr/>
                <p:nvPr/>
              </p:nvSpPr>
              <p:spPr>
                <a:xfrm>
                  <a:off x="3035500" y="3012500"/>
                  <a:ext cx="1538575" cy="153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43" h="61543" extrusionOk="0">
                      <a:moveTo>
                        <a:pt x="43896" y="20184"/>
                      </a:moveTo>
                      <a:cubicBezTo>
                        <a:pt x="45465" y="20184"/>
                        <a:pt x="47033" y="20784"/>
                        <a:pt x="48234" y="21985"/>
                      </a:cubicBezTo>
                      <a:cubicBezTo>
                        <a:pt x="50636" y="24362"/>
                        <a:pt x="50636" y="28259"/>
                        <a:pt x="48234" y="30637"/>
                      </a:cubicBezTo>
                      <a:lnTo>
                        <a:pt x="35097" y="43773"/>
                      </a:lnTo>
                      <a:cubicBezTo>
                        <a:pt x="33909" y="44962"/>
                        <a:pt x="32346" y="45556"/>
                        <a:pt x="30781" y="45556"/>
                      </a:cubicBezTo>
                      <a:cubicBezTo>
                        <a:pt x="29215" y="45556"/>
                        <a:pt x="27647" y="44962"/>
                        <a:pt x="26446" y="43773"/>
                      </a:cubicBezTo>
                      <a:lnTo>
                        <a:pt x="13309" y="30637"/>
                      </a:lnTo>
                      <a:cubicBezTo>
                        <a:pt x="10932" y="28235"/>
                        <a:pt x="10932" y="24362"/>
                        <a:pt x="13309" y="21985"/>
                      </a:cubicBezTo>
                      <a:cubicBezTo>
                        <a:pt x="14510" y="20784"/>
                        <a:pt x="16079" y="20184"/>
                        <a:pt x="17647" y="20184"/>
                      </a:cubicBezTo>
                      <a:cubicBezTo>
                        <a:pt x="19216" y="20184"/>
                        <a:pt x="20784" y="20784"/>
                        <a:pt x="21985" y="21985"/>
                      </a:cubicBezTo>
                      <a:lnTo>
                        <a:pt x="30784" y="30759"/>
                      </a:lnTo>
                      <a:lnTo>
                        <a:pt x="39558" y="21985"/>
                      </a:lnTo>
                      <a:cubicBezTo>
                        <a:pt x="40759" y="20784"/>
                        <a:pt x="42328" y="20184"/>
                        <a:pt x="43896" y="20184"/>
                      </a:cubicBezTo>
                      <a:close/>
                      <a:moveTo>
                        <a:pt x="6128" y="1"/>
                      </a:moveTo>
                      <a:cubicBezTo>
                        <a:pt x="2746" y="1"/>
                        <a:pt x="1" y="2746"/>
                        <a:pt x="1" y="6128"/>
                      </a:cubicBezTo>
                      <a:lnTo>
                        <a:pt x="1" y="55415"/>
                      </a:lnTo>
                      <a:cubicBezTo>
                        <a:pt x="1" y="58797"/>
                        <a:pt x="2746" y="61542"/>
                        <a:pt x="6128" y="61542"/>
                      </a:cubicBezTo>
                      <a:lnTo>
                        <a:pt x="55415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4" name="Google Shape;4974;p84"/>
                <p:cNvSpPr/>
                <p:nvPr/>
              </p:nvSpPr>
              <p:spPr>
                <a:xfrm>
                  <a:off x="3035500" y="1167600"/>
                  <a:ext cx="1538575" cy="153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43" h="61543" extrusionOk="0">
                      <a:moveTo>
                        <a:pt x="30781" y="15968"/>
                      </a:moveTo>
                      <a:cubicBezTo>
                        <a:pt x="32346" y="15968"/>
                        <a:pt x="33909" y="16569"/>
                        <a:pt x="35097" y="17770"/>
                      </a:cubicBezTo>
                      <a:lnTo>
                        <a:pt x="48234" y="30882"/>
                      </a:lnTo>
                      <a:cubicBezTo>
                        <a:pt x="50636" y="33284"/>
                        <a:pt x="50636" y="37156"/>
                        <a:pt x="48234" y="39558"/>
                      </a:cubicBezTo>
                      <a:cubicBezTo>
                        <a:pt x="47033" y="40759"/>
                        <a:pt x="45465" y="41359"/>
                        <a:pt x="43896" y="41359"/>
                      </a:cubicBezTo>
                      <a:cubicBezTo>
                        <a:pt x="42328" y="41359"/>
                        <a:pt x="40759" y="40759"/>
                        <a:pt x="39558" y="39558"/>
                      </a:cubicBezTo>
                      <a:lnTo>
                        <a:pt x="30784" y="30759"/>
                      </a:lnTo>
                      <a:lnTo>
                        <a:pt x="21985" y="39558"/>
                      </a:lnTo>
                      <a:cubicBezTo>
                        <a:pt x="20784" y="40759"/>
                        <a:pt x="19216" y="41359"/>
                        <a:pt x="17647" y="41359"/>
                      </a:cubicBezTo>
                      <a:cubicBezTo>
                        <a:pt x="16079" y="41359"/>
                        <a:pt x="14510" y="40759"/>
                        <a:pt x="13309" y="39558"/>
                      </a:cubicBezTo>
                      <a:cubicBezTo>
                        <a:pt x="10932" y="37156"/>
                        <a:pt x="10932" y="33284"/>
                        <a:pt x="13309" y="30882"/>
                      </a:cubicBezTo>
                      <a:lnTo>
                        <a:pt x="26446" y="17770"/>
                      </a:lnTo>
                      <a:cubicBezTo>
                        <a:pt x="27647" y="16569"/>
                        <a:pt x="29215" y="15968"/>
                        <a:pt x="30781" y="15968"/>
                      </a:cubicBezTo>
                      <a:close/>
                      <a:moveTo>
                        <a:pt x="6128" y="1"/>
                      </a:moveTo>
                      <a:cubicBezTo>
                        <a:pt x="2746" y="1"/>
                        <a:pt x="1" y="2746"/>
                        <a:pt x="1" y="6128"/>
                      </a:cubicBezTo>
                      <a:lnTo>
                        <a:pt x="1" y="55415"/>
                      </a:lnTo>
                      <a:cubicBezTo>
                        <a:pt x="1" y="58797"/>
                        <a:pt x="2746" y="61542"/>
                        <a:pt x="6128" y="61542"/>
                      </a:cubicBezTo>
                      <a:lnTo>
                        <a:pt x="55415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5" name="Google Shape;4975;p84"/>
                <p:cNvSpPr/>
                <p:nvPr/>
              </p:nvSpPr>
              <p:spPr>
                <a:xfrm>
                  <a:off x="4880400" y="3012500"/>
                  <a:ext cx="1538575" cy="153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43" h="61543" extrusionOk="0">
                      <a:moveTo>
                        <a:pt x="26323" y="11508"/>
                      </a:moveTo>
                      <a:cubicBezTo>
                        <a:pt x="27892" y="11508"/>
                        <a:pt x="29460" y="12108"/>
                        <a:pt x="30661" y="13309"/>
                      </a:cubicBezTo>
                      <a:lnTo>
                        <a:pt x="43773" y="26446"/>
                      </a:lnTo>
                      <a:cubicBezTo>
                        <a:pt x="46175" y="28823"/>
                        <a:pt x="46175" y="32720"/>
                        <a:pt x="43773" y="35097"/>
                      </a:cubicBezTo>
                      <a:lnTo>
                        <a:pt x="30661" y="48234"/>
                      </a:lnTo>
                      <a:cubicBezTo>
                        <a:pt x="29460" y="49423"/>
                        <a:pt x="27892" y="50017"/>
                        <a:pt x="26323" y="50017"/>
                      </a:cubicBezTo>
                      <a:cubicBezTo>
                        <a:pt x="24755" y="50017"/>
                        <a:pt x="23186" y="49423"/>
                        <a:pt x="21985" y="48234"/>
                      </a:cubicBezTo>
                      <a:cubicBezTo>
                        <a:pt x="19583" y="45832"/>
                        <a:pt x="19583" y="41960"/>
                        <a:pt x="21985" y="39558"/>
                      </a:cubicBezTo>
                      <a:lnTo>
                        <a:pt x="30784" y="30759"/>
                      </a:lnTo>
                      <a:lnTo>
                        <a:pt x="21985" y="21985"/>
                      </a:lnTo>
                      <a:cubicBezTo>
                        <a:pt x="19583" y="19583"/>
                        <a:pt x="19583" y="15711"/>
                        <a:pt x="21985" y="13309"/>
                      </a:cubicBezTo>
                      <a:cubicBezTo>
                        <a:pt x="23186" y="12108"/>
                        <a:pt x="24755" y="11508"/>
                        <a:pt x="26323" y="11508"/>
                      </a:cubicBezTo>
                      <a:close/>
                      <a:moveTo>
                        <a:pt x="6128" y="1"/>
                      </a:moveTo>
                      <a:cubicBezTo>
                        <a:pt x="2746" y="1"/>
                        <a:pt x="1" y="2746"/>
                        <a:pt x="1" y="6128"/>
                      </a:cubicBezTo>
                      <a:lnTo>
                        <a:pt x="1" y="55415"/>
                      </a:lnTo>
                      <a:cubicBezTo>
                        <a:pt x="1" y="58797"/>
                        <a:pt x="2746" y="61542"/>
                        <a:pt x="6128" y="61542"/>
                      </a:cubicBezTo>
                      <a:lnTo>
                        <a:pt x="55415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976" name="Google Shape;4976;p84"/>
            <p:cNvSpPr/>
            <p:nvPr/>
          </p:nvSpPr>
          <p:spPr>
            <a:xfrm>
              <a:off x="7615675" y="4738650"/>
              <a:ext cx="842400" cy="250475"/>
            </a:xfrm>
            <a:custGeom>
              <a:avLst/>
              <a:gdLst/>
              <a:ahLst/>
              <a:cxnLst/>
              <a:rect l="l" t="t" r="r" b="b"/>
              <a:pathLst>
                <a:path w="33696" h="10019" extrusionOk="0">
                  <a:moveTo>
                    <a:pt x="33696" y="2240"/>
                  </a:moveTo>
                  <a:lnTo>
                    <a:pt x="0" y="10019"/>
                  </a:lnTo>
                  <a:lnTo>
                    <a:pt x="30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4978" name="Google Shape;4978;p84"/>
          <p:cNvSpPr/>
          <p:nvPr/>
        </p:nvSpPr>
        <p:spPr>
          <a:xfrm rot="10800000" flipH="1">
            <a:off x="3535525" y="1359375"/>
            <a:ext cx="141300" cy="141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79" name="Google Shape;4979;p84"/>
          <p:cNvGrpSpPr/>
          <p:nvPr/>
        </p:nvGrpSpPr>
        <p:grpSpPr>
          <a:xfrm>
            <a:off x="351325" y="539500"/>
            <a:ext cx="7785475" cy="4284469"/>
            <a:chOff x="351325" y="539500"/>
            <a:chExt cx="7785475" cy="4284469"/>
          </a:xfrm>
        </p:grpSpPr>
        <p:sp>
          <p:nvSpPr>
            <p:cNvPr id="4980" name="Google Shape;4980;p84"/>
            <p:cNvSpPr/>
            <p:nvPr/>
          </p:nvSpPr>
          <p:spPr>
            <a:xfrm>
              <a:off x="3290475" y="23190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81" name="Google Shape;4981;p84"/>
            <p:cNvGrpSpPr/>
            <p:nvPr/>
          </p:nvGrpSpPr>
          <p:grpSpPr>
            <a:xfrm>
              <a:off x="351325" y="539500"/>
              <a:ext cx="7785475" cy="4284469"/>
              <a:chOff x="351325" y="539500"/>
              <a:chExt cx="7785475" cy="4284469"/>
            </a:xfrm>
          </p:grpSpPr>
          <p:sp>
            <p:nvSpPr>
              <p:cNvPr id="4982" name="Google Shape;4982;p84"/>
              <p:cNvSpPr/>
              <p:nvPr/>
            </p:nvSpPr>
            <p:spPr>
              <a:xfrm rot="10800000" flipH="1">
                <a:off x="4346638" y="4641450"/>
                <a:ext cx="141300" cy="1413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3" name="Google Shape;4983;p84"/>
              <p:cNvSpPr/>
              <p:nvPr/>
            </p:nvSpPr>
            <p:spPr>
              <a:xfrm>
                <a:off x="7349500" y="2735263"/>
                <a:ext cx="189600" cy="1896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4" name="Google Shape;4984;p84"/>
              <p:cNvSpPr/>
              <p:nvPr/>
            </p:nvSpPr>
            <p:spPr>
              <a:xfrm>
                <a:off x="7947200" y="539500"/>
                <a:ext cx="189600" cy="1896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5" name="Google Shape;4985;p84"/>
              <p:cNvSpPr/>
              <p:nvPr/>
            </p:nvSpPr>
            <p:spPr>
              <a:xfrm>
                <a:off x="4712075" y="3258263"/>
                <a:ext cx="189600" cy="1896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6" name="Google Shape;4986;p84"/>
              <p:cNvSpPr/>
              <p:nvPr/>
            </p:nvSpPr>
            <p:spPr>
              <a:xfrm>
                <a:off x="351325" y="3373250"/>
                <a:ext cx="141300" cy="1413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87" name="Google Shape;4987;p84"/>
              <p:cNvGrpSpPr/>
              <p:nvPr/>
            </p:nvGrpSpPr>
            <p:grpSpPr>
              <a:xfrm rot="-7546048">
                <a:off x="5203709" y="4249756"/>
                <a:ext cx="161701" cy="641985"/>
                <a:chOff x="7004550" y="3676293"/>
                <a:chExt cx="161700" cy="641982"/>
              </a:xfrm>
            </p:grpSpPr>
            <p:sp>
              <p:nvSpPr>
                <p:cNvPr id="4988" name="Google Shape;4988;p84"/>
                <p:cNvSpPr/>
                <p:nvPr/>
              </p:nvSpPr>
              <p:spPr>
                <a:xfrm>
                  <a:off x="7004550" y="4178475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9" name="Google Shape;4989;p84"/>
                <p:cNvSpPr/>
                <p:nvPr/>
              </p:nvSpPr>
              <p:spPr>
                <a:xfrm>
                  <a:off x="7004550" y="4011081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0" name="Google Shape;4990;p84"/>
                <p:cNvSpPr/>
                <p:nvPr/>
              </p:nvSpPr>
              <p:spPr>
                <a:xfrm>
                  <a:off x="7004550" y="3843687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1" name="Google Shape;4991;p84"/>
                <p:cNvSpPr/>
                <p:nvPr/>
              </p:nvSpPr>
              <p:spPr>
                <a:xfrm>
                  <a:off x="7004550" y="3676293"/>
                  <a:ext cx="161700" cy="139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924" name="Google Shape;4924;p84"/>
          <p:cNvSpPr txBox="1">
            <a:spLocks noGrp="1"/>
          </p:cNvSpPr>
          <p:nvPr>
            <p:ph type="title"/>
          </p:nvPr>
        </p:nvSpPr>
        <p:spPr>
          <a:xfrm>
            <a:off x="366388" y="1093732"/>
            <a:ext cx="4145618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Thank You!</a:t>
            </a:r>
            <a:endParaRPr sz="6600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63212D6-A661-7462-D77A-DB4DE69854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62024" y="4392964"/>
            <a:ext cx="1757727" cy="58739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B7AE2468-1871-2F61-2AD2-9BAFEEC27A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99965" y="4403537"/>
            <a:ext cx="365030" cy="4268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6" name="Google Shape;4996;p85"/>
          <p:cNvSpPr txBox="1">
            <a:spLocks noGrp="1"/>
          </p:cNvSpPr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4"/>
                </a:solidFill>
              </a:rPr>
              <a:t>Background</a:t>
            </a:r>
            <a:endParaRPr sz="4400" dirty="0">
              <a:solidFill>
                <a:schemeClr val="accent4"/>
              </a:solidFill>
            </a:endParaRPr>
          </a:p>
        </p:txBody>
      </p:sp>
      <p:sp>
        <p:nvSpPr>
          <p:cNvPr id="4997" name="Google Shape;4997;p85"/>
          <p:cNvSpPr txBox="1"/>
          <p:nvPr/>
        </p:nvSpPr>
        <p:spPr>
          <a:xfrm>
            <a:off x="724325" y="1194775"/>
            <a:ext cx="7409918" cy="231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600" b="0" i="0" u="none" strike="noStrike" dirty="0">
                <a:solidFill>
                  <a:schemeClr val="accent6"/>
                </a:solidFill>
                <a:effectLst/>
                <a:latin typeface="Sora" panose="020B0604020202020204" charset="0"/>
                <a:cs typeface="Sora" panose="020B0604020202020204" charset="0"/>
              </a:rPr>
              <a:t>Twitch is the most popular interactive livestreaming service for content spanning gaming, music, sports, entertainment, and more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More than 11 million streaming channels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6"/>
                </a:solidFill>
                <a:latin typeface="Sora" panose="020B0604020202020204" charset="0"/>
                <a:cs typeface="Sora" panose="020B0604020202020204" charset="0"/>
              </a:rPr>
              <a:t>7,115,865 streamers in September 2022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600" b="0" i="0" u="none" strike="noStrike" dirty="0">
                <a:solidFill>
                  <a:schemeClr val="accent6"/>
                </a:solidFill>
                <a:effectLst/>
                <a:latin typeface="Sora" panose="020B0604020202020204" charset="0"/>
                <a:cs typeface="Sora" panose="020B0604020202020204" charset="0"/>
              </a:rPr>
              <a:t>Twitch.tv recorded a 129.82% increase in website traffic during the pandemic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en-US" sz="1600" b="0" i="0" u="none" strike="noStrike" dirty="0">
              <a:solidFill>
                <a:schemeClr val="accent6"/>
              </a:solidFill>
              <a:effectLst/>
              <a:latin typeface="Sora" panose="020B0604020202020204" charset="0"/>
              <a:cs typeface="Sora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en-US" sz="1100" dirty="0">
              <a:solidFill>
                <a:schemeClr val="accent6"/>
              </a:solidFill>
              <a:latin typeface="Sora" panose="020B0604020202020204" charset="0"/>
              <a:cs typeface="Sora" panose="020B0604020202020204" charset="0"/>
            </a:endParaRPr>
          </a:p>
        </p:txBody>
      </p:sp>
      <p:grpSp>
        <p:nvGrpSpPr>
          <p:cNvPr id="4998" name="Google Shape;4998;p85"/>
          <p:cNvGrpSpPr/>
          <p:nvPr/>
        </p:nvGrpSpPr>
        <p:grpSpPr>
          <a:xfrm>
            <a:off x="7256974" y="3024892"/>
            <a:ext cx="980122" cy="1579991"/>
            <a:chOff x="6907400" y="1989340"/>
            <a:chExt cx="1661191" cy="2649615"/>
          </a:xfrm>
        </p:grpSpPr>
        <p:sp>
          <p:nvSpPr>
            <p:cNvPr id="4999" name="Google Shape;4999;p85"/>
            <p:cNvSpPr/>
            <p:nvPr/>
          </p:nvSpPr>
          <p:spPr>
            <a:xfrm>
              <a:off x="6907400" y="4327475"/>
              <a:ext cx="1661191" cy="311481"/>
            </a:xfrm>
            <a:custGeom>
              <a:avLst/>
              <a:gdLst/>
              <a:ahLst/>
              <a:cxnLst/>
              <a:rect l="l" t="t" r="r" b="b"/>
              <a:pathLst>
                <a:path w="99547" h="8847" extrusionOk="0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00" name="Google Shape;5000;p85"/>
            <p:cNvGrpSpPr/>
            <p:nvPr/>
          </p:nvGrpSpPr>
          <p:grpSpPr>
            <a:xfrm>
              <a:off x="6948390" y="1989340"/>
              <a:ext cx="1597028" cy="2616279"/>
              <a:chOff x="6676566" y="2089829"/>
              <a:chExt cx="1535603" cy="2515653"/>
            </a:xfrm>
          </p:grpSpPr>
          <p:sp>
            <p:nvSpPr>
              <p:cNvPr id="5001" name="Google Shape;5001;p85"/>
              <p:cNvSpPr/>
              <p:nvPr/>
            </p:nvSpPr>
            <p:spPr>
              <a:xfrm flipH="1">
                <a:off x="7363284" y="3656899"/>
                <a:ext cx="42851" cy="283691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2281" extrusionOk="0">
                    <a:moveTo>
                      <a:pt x="791" y="1"/>
                    </a:moveTo>
                    <a:cubicBezTo>
                      <a:pt x="365" y="31"/>
                      <a:pt x="0" y="366"/>
                      <a:pt x="0" y="822"/>
                    </a:cubicBezTo>
                    <a:lnTo>
                      <a:pt x="0" y="11460"/>
                    </a:lnTo>
                    <a:cubicBezTo>
                      <a:pt x="0" y="11916"/>
                      <a:pt x="365" y="12281"/>
                      <a:pt x="791" y="12281"/>
                    </a:cubicBezTo>
                    <a:lnTo>
                      <a:pt x="1034" y="12281"/>
                    </a:lnTo>
                    <a:cubicBezTo>
                      <a:pt x="1490" y="12281"/>
                      <a:pt x="1854" y="11916"/>
                      <a:pt x="1854" y="11460"/>
                    </a:cubicBezTo>
                    <a:lnTo>
                      <a:pt x="1854" y="822"/>
                    </a:lnTo>
                    <a:cubicBezTo>
                      <a:pt x="1854" y="366"/>
                      <a:pt x="1490" y="1"/>
                      <a:pt x="1034" y="1"/>
                    </a:cubicBezTo>
                    <a:close/>
                  </a:path>
                </a:pathLst>
              </a:custGeom>
              <a:solidFill>
                <a:srgbClr val="D0D1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2" name="Google Shape;5002;p85"/>
              <p:cNvSpPr/>
              <p:nvPr/>
            </p:nvSpPr>
            <p:spPr>
              <a:xfrm flipH="1">
                <a:off x="7406821" y="2598835"/>
                <a:ext cx="135528" cy="135551"/>
              </a:xfrm>
              <a:custGeom>
                <a:avLst/>
                <a:gdLst/>
                <a:ahLst/>
                <a:cxnLst/>
                <a:rect l="l" t="t" r="r" b="b"/>
                <a:pathLst>
                  <a:path w="5867" h="5868" extrusionOk="0">
                    <a:moveTo>
                      <a:pt x="2918" y="1"/>
                    </a:moveTo>
                    <a:cubicBezTo>
                      <a:pt x="1307" y="1"/>
                      <a:pt x="0" y="1308"/>
                      <a:pt x="0" y="2949"/>
                    </a:cubicBezTo>
                    <a:cubicBezTo>
                      <a:pt x="0" y="4560"/>
                      <a:pt x="1307" y="5867"/>
                      <a:pt x="2918" y="5867"/>
                    </a:cubicBezTo>
                    <a:cubicBezTo>
                      <a:pt x="4560" y="5867"/>
                      <a:pt x="5867" y="4560"/>
                      <a:pt x="5867" y="2949"/>
                    </a:cubicBezTo>
                    <a:cubicBezTo>
                      <a:pt x="5867" y="1308"/>
                      <a:pt x="4560" y="1"/>
                      <a:pt x="2918" y="1"/>
                    </a:cubicBez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3" name="Google Shape;5003;p85"/>
              <p:cNvSpPr/>
              <p:nvPr/>
            </p:nvSpPr>
            <p:spPr>
              <a:xfrm flipH="1">
                <a:off x="7446832" y="2638865"/>
                <a:ext cx="64634" cy="55625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2408" extrusionOk="0">
                    <a:moveTo>
                      <a:pt x="1581" y="0"/>
                    </a:moveTo>
                    <a:cubicBezTo>
                      <a:pt x="518" y="0"/>
                      <a:pt x="1" y="1307"/>
                      <a:pt x="761" y="2067"/>
                    </a:cubicBezTo>
                    <a:cubicBezTo>
                      <a:pt x="995" y="2302"/>
                      <a:pt x="1290" y="2408"/>
                      <a:pt x="1581" y="2408"/>
                    </a:cubicBezTo>
                    <a:cubicBezTo>
                      <a:pt x="2196" y="2408"/>
                      <a:pt x="2797" y="1938"/>
                      <a:pt x="2797" y="1216"/>
                    </a:cubicBezTo>
                    <a:cubicBezTo>
                      <a:pt x="2797" y="547"/>
                      <a:pt x="2250" y="0"/>
                      <a:pt x="1581" y="0"/>
                    </a:cubicBezTo>
                    <a:close/>
                  </a:path>
                </a:pathLst>
              </a:custGeom>
              <a:solidFill>
                <a:srgbClr val="5959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4" name="Google Shape;5004;p85"/>
              <p:cNvSpPr/>
              <p:nvPr/>
            </p:nvSpPr>
            <p:spPr>
              <a:xfrm flipH="1">
                <a:off x="6774917" y="3109804"/>
                <a:ext cx="372141" cy="234026"/>
              </a:xfrm>
              <a:custGeom>
                <a:avLst/>
                <a:gdLst/>
                <a:ahLst/>
                <a:cxnLst/>
                <a:rect l="l" t="t" r="r" b="b"/>
                <a:pathLst>
                  <a:path w="16110" h="10131" extrusionOk="0">
                    <a:moveTo>
                      <a:pt x="2143" y="0"/>
                    </a:moveTo>
                    <a:cubicBezTo>
                      <a:pt x="1429" y="0"/>
                      <a:pt x="715" y="23"/>
                      <a:pt x="0" y="69"/>
                    </a:cubicBezTo>
                    <a:cubicBezTo>
                      <a:pt x="152" y="768"/>
                      <a:pt x="274" y="1497"/>
                      <a:pt x="335" y="2196"/>
                    </a:cubicBezTo>
                    <a:cubicBezTo>
                      <a:pt x="487" y="3716"/>
                      <a:pt x="426" y="5236"/>
                      <a:pt x="183" y="6756"/>
                    </a:cubicBezTo>
                    <a:cubicBezTo>
                      <a:pt x="3739" y="6938"/>
                      <a:pt x="6930" y="7667"/>
                      <a:pt x="11763" y="9978"/>
                    </a:cubicBezTo>
                    <a:cubicBezTo>
                      <a:pt x="12126" y="10094"/>
                      <a:pt x="12735" y="10130"/>
                      <a:pt x="13338" y="10130"/>
                    </a:cubicBezTo>
                    <a:cubicBezTo>
                      <a:pt x="14303" y="10130"/>
                      <a:pt x="15250" y="10038"/>
                      <a:pt x="15137" y="10038"/>
                    </a:cubicBezTo>
                    <a:cubicBezTo>
                      <a:pt x="15137" y="10038"/>
                      <a:pt x="16110" y="920"/>
                      <a:pt x="4286" y="69"/>
                    </a:cubicBezTo>
                    <a:cubicBezTo>
                      <a:pt x="3572" y="23"/>
                      <a:pt x="2857" y="0"/>
                      <a:pt x="2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5" name="Google Shape;5005;p85"/>
              <p:cNvSpPr/>
              <p:nvPr/>
            </p:nvSpPr>
            <p:spPr>
              <a:xfrm flipH="1">
                <a:off x="6852823" y="3108857"/>
                <a:ext cx="514714" cy="232132"/>
              </a:xfrm>
              <a:custGeom>
                <a:avLst/>
                <a:gdLst/>
                <a:ahLst/>
                <a:cxnLst/>
                <a:rect l="l" t="t" r="r" b="b"/>
                <a:pathLst>
                  <a:path w="22282" h="10049" extrusionOk="0">
                    <a:moveTo>
                      <a:pt x="8158" y="0"/>
                    </a:moveTo>
                    <a:cubicBezTo>
                      <a:pt x="6655" y="0"/>
                      <a:pt x="5152" y="102"/>
                      <a:pt x="3648" y="322"/>
                    </a:cubicBezTo>
                    <a:cubicBezTo>
                      <a:pt x="2433" y="474"/>
                      <a:pt x="1186" y="718"/>
                      <a:pt x="1" y="1052"/>
                    </a:cubicBezTo>
                    <a:lnTo>
                      <a:pt x="1095" y="6766"/>
                    </a:lnTo>
                    <a:cubicBezTo>
                      <a:pt x="1984" y="6698"/>
                      <a:pt x="2925" y="6664"/>
                      <a:pt x="3904" y="6664"/>
                    </a:cubicBezTo>
                    <a:cubicBezTo>
                      <a:pt x="4230" y="6664"/>
                      <a:pt x="4560" y="6667"/>
                      <a:pt x="4895" y="6675"/>
                    </a:cubicBezTo>
                    <a:cubicBezTo>
                      <a:pt x="9454" y="6797"/>
                      <a:pt x="14956" y="7678"/>
                      <a:pt x="21339" y="10049"/>
                    </a:cubicBezTo>
                    <a:cubicBezTo>
                      <a:pt x="21339" y="10049"/>
                      <a:pt x="22281" y="930"/>
                      <a:pt x="10518" y="79"/>
                    </a:cubicBezTo>
                    <a:lnTo>
                      <a:pt x="10487" y="79"/>
                    </a:lnTo>
                    <a:cubicBezTo>
                      <a:pt x="9711" y="27"/>
                      <a:pt x="8935" y="0"/>
                      <a:pt x="81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6" name="Google Shape;5006;p85"/>
              <p:cNvSpPr/>
              <p:nvPr/>
            </p:nvSpPr>
            <p:spPr>
              <a:xfrm flipH="1">
                <a:off x="6843002" y="4179279"/>
                <a:ext cx="584199" cy="282282"/>
              </a:xfrm>
              <a:custGeom>
                <a:avLst/>
                <a:gdLst/>
                <a:ahLst/>
                <a:cxnLst/>
                <a:rect l="l" t="t" r="r" b="b"/>
                <a:pathLst>
                  <a:path w="25290" h="12220" extrusionOk="0">
                    <a:moveTo>
                      <a:pt x="4408" y="0"/>
                    </a:moveTo>
                    <a:cubicBezTo>
                      <a:pt x="4286" y="0"/>
                      <a:pt x="122" y="31"/>
                      <a:pt x="0" y="31"/>
                    </a:cubicBezTo>
                    <a:lnTo>
                      <a:pt x="0" y="4955"/>
                    </a:lnTo>
                    <a:lnTo>
                      <a:pt x="24074" y="12219"/>
                    </a:lnTo>
                    <a:lnTo>
                      <a:pt x="25290" y="10426"/>
                    </a:lnTo>
                    <a:lnTo>
                      <a:pt x="7903" y="2006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7" name="Google Shape;5007;p85"/>
              <p:cNvSpPr/>
              <p:nvPr/>
            </p:nvSpPr>
            <p:spPr>
              <a:xfrm flipH="1">
                <a:off x="6807913" y="4404469"/>
                <a:ext cx="153084" cy="138877"/>
              </a:xfrm>
              <a:custGeom>
                <a:avLst/>
                <a:gdLst/>
                <a:ahLst/>
                <a:cxnLst/>
                <a:rect l="l" t="t" r="r" b="b"/>
                <a:pathLst>
                  <a:path w="6627" h="6012" extrusionOk="0">
                    <a:moveTo>
                      <a:pt x="3313" y="1"/>
                    </a:moveTo>
                    <a:cubicBezTo>
                      <a:pt x="2546" y="1"/>
                      <a:pt x="1778" y="297"/>
                      <a:pt x="1186" y="890"/>
                    </a:cubicBezTo>
                    <a:cubicBezTo>
                      <a:pt x="0" y="2045"/>
                      <a:pt x="0" y="3960"/>
                      <a:pt x="1186" y="5145"/>
                    </a:cubicBezTo>
                    <a:cubicBezTo>
                      <a:pt x="1778" y="5723"/>
                      <a:pt x="2546" y="6011"/>
                      <a:pt x="3313" y="6011"/>
                    </a:cubicBezTo>
                    <a:cubicBezTo>
                      <a:pt x="4081" y="6011"/>
                      <a:pt x="4848" y="5723"/>
                      <a:pt x="5441" y="5145"/>
                    </a:cubicBezTo>
                    <a:cubicBezTo>
                      <a:pt x="6626" y="3960"/>
                      <a:pt x="6626" y="2045"/>
                      <a:pt x="5441" y="890"/>
                    </a:cubicBezTo>
                    <a:cubicBezTo>
                      <a:pt x="4848" y="297"/>
                      <a:pt x="4081" y="1"/>
                      <a:pt x="3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8" name="Google Shape;5008;p85"/>
              <p:cNvSpPr/>
              <p:nvPr/>
            </p:nvSpPr>
            <p:spPr>
              <a:xfrm flipH="1">
                <a:off x="6843721" y="4443275"/>
                <a:ext cx="70940" cy="6140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2658" extrusionOk="0">
                    <a:moveTo>
                      <a:pt x="1307" y="0"/>
                    </a:moveTo>
                    <a:cubicBezTo>
                      <a:pt x="578" y="0"/>
                      <a:pt x="0" y="608"/>
                      <a:pt x="0" y="1337"/>
                    </a:cubicBezTo>
                    <a:cubicBezTo>
                      <a:pt x="0" y="2125"/>
                      <a:pt x="650" y="2658"/>
                      <a:pt x="1333" y="2658"/>
                    </a:cubicBezTo>
                    <a:cubicBezTo>
                      <a:pt x="1652" y="2658"/>
                      <a:pt x="1978" y="2541"/>
                      <a:pt x="2249" y="2280"/>
                    </a:cubicBezTo>
                    <a:cubicBezTo>
                      <a:pt x="3070" y="1429"/>
                      <a:pt x="2493" y="0"/>
                      <a:pt x="1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9" name="Google Shape;5009;p85"/>
              <p:cNvSpPr/>
              <p:nvPr/>
            </p:nvSpPr>
            <p:spPr>
              <a:xfrm flipH="1">
                <a:off x="7427149" y="4179972"/>
                <a:ext cx="584199" cy="281589"/>
              </a:xfrm>
              <a:custGeom>
                <a:avLst/>
                <a:gdLst/>
                <a:ahLst/>
                <a:cxnLst/>
                <a:rect l="l" t="t" r="r" b="b"/>
                <a:pathLst>
                  <a:path w="25290" h="12190" extrusionOk="0">
                    <a:moveTo>
                      <a:pt x="25289" y="1"/>
                    </a:moveTo>
                    <a:cubicBezTo>
                      <a:pt x="25168" y="1"/>
                      <a:pt x="20973" y="31"/>
                      <a:pt x="20821" y="31"/>
                    </a:cubicBezTo>
                    <a:lnTo>
                      <a:pt x="17386" y="1976"/>
                    </a:lnTo>
                    <a:lnTo>
                      <a:pt x="0" y="10396"/>
                    </a:lnTo>
                    <a:lnTo>
                      <a:pt x="1216" y="12189"/>
                    </a:lnTo>
                    <a:lnTo>
                      <a:pt x="25289" y="4925"/>
                    </a:lnTo>
                    <a:lnTo>
                      <a:pt x="252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0" name="Google Shape;5010;p85"/>
              <p:cNvSpPr/>
              <p:nvPr/>
            </p:nvSpPr>
            <p:spPr>
              <a:xfrm flipH="1">
                <a:off x="7888454" y="4404238"/>
                <a:ext cx="158004" cy="139178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6025" extrusionOk="0">
                    <a:moveTo>
                      <a:pt x="3417" y="0"/>
                    </a:moveTo>
                    <a:cubicBezTo>
                      <a:pt x="2242" y="0"/>
                      <a:pt x="1120" y="703"/>
                      <a:pt x="639" y="1872"/>
                    </a:cubicBezTo>
                    <a:cubicBezTo>
                      <a:pt x="0" y="3392"/>
                      <a:pt x="730" y="5155"/>
                      <a:pt x="2250" y="5793"/>
                    </a:cubicBezTo>
                    <a:cubicBezTo>
                      <a:pt x="2630" y="5950"/>
                      <a:pt x="3023" y="6024"/>
                      <a:pt x="3409" y="6024"/>
                    </a:cubicBezTo>
                    <a:cubicBezTo>
                      <a:pt x="4597" y="6024"/>
                      <a:pt x="5719" y="5322"/>
                      <a:pt x="6201" y="4152"/>
                    </a:cubicBezTo>
                    <a:cubicBezTo>
                      <a:pt x="6839" y="2632"/>
                      <a:pt x="6110" y="869"/>
                      <a:pt x="4560" y="231"/>
                    </a:cubicBezTo>
                    <a:cubicBezTo>
                      <a:pt x="4187" y="74"/>
                      <a:pt x="3799" y="0"/>
                      <a:pt x="34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1" name="Google Shape;5011;p85"/>
              <p:cNvSpPr/>
              <p:nvPr/>
            </p:nvSpPr>
            <p:spPr>
              <a:xfrm flipH="1">
                <a:off x="7926387" y="4443275"/>
                <a:ext cx="71633" cy="61192"/>
              </a:xfrm>
              <a:custGeom>
                <a:avLst/>
                <a:gdLst/>
                <a:ahLst/>
                <a:cxnLst/>
                <a:rect l="l" t="t" r="r" b="b"/>
                <a:pathLst>
                  <a:path w="3101" h="2649" extrusionOk="0">
                    <a:moveTo>
                      <a:pt x="1308" y="0"/>
                    </a:moveTo>
                    <a:cubicBezTo>
                      <a:pt x="578" y="0"/>
                      <a:pt x="1" y="608"/>
                      <a:pt x="1" y="1337"/>
                    </a:cubicBezTo>
                    <a:cubicBezTo>
                      <a:pt x="1" y="2118"/>
                      <a:pt x="652" y="2648"/>
                      <a:pt x="1328" y="2648"/>
                    </a:cubicBezTo>
                    <a:cubicBezTo>
                      <a:pt x="1653" y="2648"/>
                      <a:pt x="1984" y="2526"/>
                      <a:pt x="2250" y="2249"/>
                    </a:cubicBezTo>
                    <a:cubicBezTo>
                      <a:pt x="3101" y="1429"/>
                      <a:pt x="2493" y="0"/>
                      <a:pt x="13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2" name="Google Shape;5012;p85"/>
              <p:cNvSpPr/>
              <p:nvPr/>
            </p:nvSpPr>
            <p:spPr>
              <a:xfrm flipH="1">
                <a:off x="7370303" y="4177177"/>
                <a:ext cx="109563" cy="363017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15715" extrusionOk="0">
                    <a:moveTo>
                      <a:pt x="4742" y="0"/>
                    </a:moveTo>
                    <a:cubicBezTo>
                      <a:pt x="3131" y="61"/>
                      <a:pt x="1551" y="152"/>
                      <a:pt x="1" y="274"/>
                    </a:cubicBezTo>
                    <a:lnTo>
                      <a:pt x="153" y="1186"/>
                    </a:lnTo>
                    <a:lnTo>
                      <a:pt x="1277" y="15715"/>
                    </a:lnTo>
                    <a:lnTo>
                      <a:pt x="2341" y="15471"/>
                    </a:lnTo>
                    <a:lnTo>
                      <a:pt x="3405" y="15715"/>
                    </a:lnTo>
                    <a:lnTo>
                      <a:pt x="4560" y="1186"/>
                    </a:lnTo>
                    <a:lnTo>
                      <a:pt x="47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3" name="Google Shape;5013;p85"/>
              <p:cNvSpPr/>
              <p:nvPr/>
            </p:nvSpPr>
            <p:spPr>
              <a:xfrm flipH="1">
                <a:off x="7356258" y="4466443"/>
                <a:ext cx="139062" cy="139039"/>
              </a:xfrm>
              <a:custGeom>
                <a:avLst/>
                <a:gdLst/>
                <a:ahLst/>
                <a:cxnLst/>
                <a:rect l="l" t="t" r="r" b="b"/>
                <a:pathLst>
                  <a:path w="6020" h="6019" extrusionOk="0">
                    <a:moveTo>
                      <a:pt x="3010" y="0"/>
                    </a:moveTo>
                    <a:cubicBezTo>
                      <a:pt x="1338" y="0"/>
                      <a:pt x="1" y="1368"/>
                      <a:pt x="1" y="3009"/>
                    </a:cubicBezTo>
                    <a:cubicBezTo>
                      <a:pt x="1" y="4681"/>
                      <a:pt x="1338" y="6018"/>
                      <a:pt x="3010" y="6018"/>
                    </a:cubicBezTo>
                    <a:cubicBezTo>
                      <a:pt x="4652" y="6018"/>
                      <a:pt x="6019" y="4681"/>
                      <a:pt x="6019" y="3009"/>
                    </a:cubicBezTo>
                    <a:cubicBezTo>
                      <a:pt x="6019" y="1368"/>
                      <a:pt x="4652" y="0"/>
                      <a:pt x="30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4" name="Google Shape;5014;p85"/>
              <p:cNvSpPr/>
              <p:nvPr/>
            </p:nvSpPr>
            <p:spPr>
              <a:xfrm flipH="1">
                <a:off x="7385042" y="4505757"/>
                <a:ext cx="71656" cy="61169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2648" extrusionOk="0">
                    <a:moveTo>
                      <a:pt x="1338" y="0"/>
                    </a:moveTo>
                    <a:cubicBezTo>
                      <a:pt x="609" y="0"/>
                      <a:pt x="1" y="578"/>
                      <a:pt x="1" y="1307"/>
                    </a:cubicBezTo>
                    <a:cubicBezTo>
                      <a:pt x="1" y="2109"/>
                      <a:pt x="655" y="2647"/>
                      <a:pt x="1332" y="2647"/>
                    </a:cubicBezTo>
                    <a:cubicBezTo>
                      <a:pt x="1656" y="2647"/>
                      <a:pt x="1985" y="2525"/>
                      <a:pt x="2250" y="2249"/>
                    </a:cubicBezTo>
                    <a:cubicBezTo>
                      <a:pt x="3101" y="1429"/>
                      <a:pt x="2524" y="0"/>
                      <a:pt x="13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5" name="Google Shape;5015;p85"/>
              <p:cNvSpPr/>
              <p:nvPr/>
            </p:nvSpPr>
            <p:spPr>
              <a:xfrm flipH="1">
                <a:off x="7368894" y="4045167"/>
                <a:ext cx="113768" cy="134835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5837" extrusionOk="0">
                    <a:moveTo>
                      <a:pt x="0" y="1"/>
                    </a:moveTo>
                    <a:lnTo>
                      <a:pt x="0" y="5837"/>
                    </a:lnTo>
                    <a:lnTo>
                      <a:pt x="4924" y="5837"/>
                    </a:lnTo>
                    <a:lnTo>
                      <a:pt x="492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6" name="Google Shape;5016;p85"/>
              <p:cNvSpPr/>
              <p:nvPr/>
            </p:nvSpPr>
            <p:spPr>
              <a:xfrm flipH="1">
                <a:off x="7082416" y="3707462"/>
                <a:ext cx="691637" cy="352506"/>
              </a:xfrm>
              <a:custGeom>
                <a:avLst/>
                <a:gdLst/>
                <a:ahLst/>
                <a:cxnLst/>
                <a:rect l="l" t="t" r="r" b="b"/>
                <a:pathLst>
                  <a:path w="29941" h="15260" extrusionOk="0">
                    <a:moveTo>
                      <a:pt x="1" y="0"/>
                    </a:moveTo>
                    <a:lnTo>
                      <a:pt x="11794" y="5016"/>
                    </a:lnTo>
                    <a:lnTo>
                      <a:pt x="11794" y="15259"/>
                    </a:lnTo>
                    <a:lnTo>
                      <a:pt x="18177" y="15259"/>
                    </a:lnTo>
                    <a:lnTo>
                      <a:pt x="18177" y="5016"/>
                    </a:lnTo>
                    <a:lnTo>
                      <a:pt x="299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7" name="Google Shape;5017;p85"/>
              <p:cNvSpPr/>
              <p:nvPr/>
            </p:nvSpPr>
            <p:spPr>
              <a:xfrm flipH="1">
                <a:off x="6676566" y="3586009"/>
                <a:ext cx="1229474" cy="146754"/>
              </a:xfrm>
              <a:custGeom>
                <a:avLst/>
                <a:gdLst/>
                <a:ahLst/>
                <a:cxnLst/>
                <a:rect l="l" t="t" r="r" b="b"/>
                <a:pathLst>
                  <a:path w="53224" h="6353" extrusionOk="0">
                    <a:moveTo>
                      <a:pt x="274" y="0"/>
                    </a:moveTo>
                    <a:cubicBezTo>
                      <a:pt x="274" y="0"/>
                      <a:pt x="1" y="6353"/>
                      <a:pt x="5715" y="6353"/>
                    </a:cubicBezTo>
                    <a:lnTo>
                      <a:pt x="47235" y="6353"/>
                    </a:lnTo>
                    <a:cubicBezTo>
                      <a:pt x="51764" y="6353"/>
                      <a:pt x="52190" y="5562"/>
                      <a:pt x="53223" y="3100"/>
                    </a:cubicBezTo>
                    <a:lnTo>
                      <a:pt x="5077" y="3100"/>
                    </a:lnTo>
                    <a:lnTo>
                      <a:pt x="2797" y="1641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8" name="Google Shape;5018;p85"/>
              <p:cNvSpPr/>
              <p:nvPr/>
            </p:nvSpPr>
            <p:spPr>
              <a:xfrm flipH="1">
                <a:off x="7804893" y="2089829"/>
                <a:ext cx="407276" cy="486601"/>
              </a:xfrm>
              <a:custGeom>
                <a:avLst/>
                <a:gdLst/>
                <a:ahLst/>
                <a:cxnLst/>
                <a:rect l="l" t="t" r="r" b="b"/>
                <a:pathLst>
                  <a:path w="17631" h="21065" extrusionOk="0">
                    <a:moveTo>
                      <a:pt x="12402" y="0"/>
                    </a:moveTo>
                    <a:cubicBezTo>
                      <a:pt x="7174" y="0"/>
                      <a:pt x="7509" y="4073"/>
                      <a:pt x="7296" y="6292"/>
                    </a:cubicBezTo>
                    <a:cubicBezTo>
                      <a:pt x="7083" y="8541"/>
                      <a:pt x="5807" y="8724"/>
                      <a:pt x="2919" y="11429"/>
                    </a:cubicBezTo>
                    <a:cubicBezTo>
                      <a:pt x="1" y="14134"/>
                      <a:pt x="1673" y="21064"/>
                      <a:pt x="1673" y="21064"/>
                    </a:cubicBezTo>
                    <a:lnTo>
                      <a:pt x="3223" y="19818"/>
                    </a:lnTo>
                    <a:lnTo>
                      <a:pt x="12007" y="17873"/>
                    </a:lnTo>
                    <a:cubicBezTo>
                      <a:pt x="12007" y="17873"/>
                      <a:pt x="17630" y="0"/>
                      <a:pt x="124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9" name="Google Shape;5019;p85"/>
              <p:cNvSpPr/>
              <p:nvPr/>
            </p:nvSpPr>
            <p:spPr>
              <a:xfrm flipH="1">
                <a:off x="7774010" y="2502466"/>
                <a:ext cx="399538" cy="1230375"/>
              </a:xfrm>
              <a:custGeom>
                <a:avLst/>
                <a:gdLst/>
                <a:ahLst/>
                <a:cxnLst/>
                <a:rect l="l" t="t" r="r" b="b"/>
                <a:pathLst>
                  <a:path w="17296" h="53263" extrusionOk="0">
                    <a:moveTo>
                      <a:pt x="1586" y="1"/>
                    </a:moveTo>
                    <a:cubicBezTo>
                      <a:pt x="1564" y="1"/>
                      <a:pt x="1542" y="3"/>
                      <a:pt x="1520" y="9"/>
                    </a:cubicBezTo>
                    <a:cubicBezTo>
                      <a:pt x="984" y="128"/>
                      <a:pt x="476" y="3204"/>
                      <a:pt x="26" y="3204"/>
                    </a:cubicBezTo>
                    <a:cubicBezTo>
                      <a:pt x="18" y="3204"/>
                      <a:pt x="9" y="3202"/>
                      <a:pt x="1" y="3200"/>
                    </a:cubicBezTo>
                    <a:lnTo>
                      <a:pt x="1" y="3200"/>
                    </a:lnTo>
                    <a:cubicBezTo>
                      <a:pt x="62" y="3626"/>
                      <a:pt x="153" y="4051"/>
                      <a:pt x="213" y="4416"/>
                    </a:cubicBezTo>
                    <a:cubicBezTo>
                      <a:pt x="274" y="4690"/>
                      <a:pt x="396" y="5297"/>
                      <a:pt x="548" y="6149"/>
                    </a:cubicBezTo>
                    <a:cubicBezTo>
                      <a:pt x="1946" y="13231"/>
                      <a:pt x="6566" y="37760"/>
                      <a:pt x="8268" y="45207"/>
                    </a:cubicBezTo>
                    <a:cubicBezTo>
                      <a:pt x="10049" y="53045"/>
                      <a:pt x="16521" y="53262"/>
                      <a:pt x="17232" y="53262"/>
                    </a:cubicBezTo>
                    <a:cubicBezTo>
                      <a:pt x="17274" y="53262"/>
                      <a:pt x="17296" y="53262"/>
                      <a:pt x="17296" y="53262"/>
                    </a:cubicBezTo>
                    <a:cubicBezTo>
                      <a:pt x="17296" y="53262"/>
                      <a:pt x="13861" y="50769"/>
                      <a:pt x="13132" y="50009"/>
                    </a:cubicBezTo>
                    <a:cubicBezTo>
                      <a:pt x="12919" y="49523"/>
                      <a:pt x="12797" y="49037"/>
                      <a:pt x="12706" y="48520"/>
                    </a:cubicBezTo>
                    <a:cubicBezTo>
                      <a:pt x="11581" y="43717"/>
                      <a:pt x="8603" y="28185"/>
                      <a:pt x="5867" y="13747"/>
                    </a:cubicBezTo>
                    <a:cubicBezTo>
                      <a:pt x="5138" y="9918"/>
                      <a:pt x="4438" y="6179"/>
                      <a:pt x="3800" y="2714"/>
                    </a:cubicBezTo>
                    <a:cubicBezTo>
                      <a:pt x="3778" y="2719"/>
                      <a:pt x="3756" y="2722"/>
                      <a:pt x="3734" y="2722"/>
                    </a:cubicBezTo>
                    <a:cubicBezTo>
                      <a:pt x="3018" y="2722"/>
                      <a:pt x="2302" y="1"/>
                      <a:pt x="15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0" name="Google Shape;5020;p85"/>
              <p:cNvSpPr/>
              <p:nvPr/>
            </p:nvSpPr>
            <p:spPr>
              <a:xfrm flipH="1">
                <a:off x="7211596" y="2089829"/>
                <a:ext cx="931762" cy="1567889"/>
              </a:xfrm>
              <a:custGeom>
                <a:avLst/>
                <a:gdLst/>
                <a:ahLst/>
                <a:cxnLst/>
                <a:rect l="l" t="t" r="r" b="b"/>
                <a:pathLst>
                  <a:path w="40336" h="67874" extrusionOk="0">
                    <a:moveTo>
                      <a:pt x="9423" y="0"/>
                    </a:moveTo>
                    <a:cubicBezTo>
                      <a:pt x="4104" y="274"/>
                      <a:pt x="8056" y="7964"/>
                      <a:pt x="4651" y="10091"/>
                    </a:cubicBezTo>
                    <a:cubicBezTo>
                      <a:pt x="1156" y="12280"/>
                      <a:pt x="1" y="14742"/>
                      <a:pt x="305" y="18329"/>
                    </a:cubicBezTo>
                    <a:lnTo>
                      <a:pt x="1521" y="24013"/>
                    </a:lnTo>
                    <a:cubicBezTo>
                      <a:pt x="1521" y="24043"/>
                      <a:pt x="1521" y="24043"/>
                      <a:pt x="1521" y="24073"/>
                    </a:cubicBezTo>
                    <a:lnTo>
                      <a:pt x="1612" y="24377"/>
                    </a:lnTo>
                    <a:lnTo>
                      <a:pt x="1733" y="24924"/>
                    </a:lnTo>
                    <a:lnTo>
                      <a:pt x="8967" y="58481"/>
                    </a:lnTo>
                    <a:lnTo>
                      <a:pt x="9636" y="61460"/>
                    </a:lnTo>
                    <a:cubicBezTo>
                      <a:pt x="9636" y="61460"/>
                      <a:pt x="10092" y="64499"/>
                      <a:pt x="11399" y="66384"/>
                    </a:cubicBezTo>
                    <a:cubicBezTo>
                      <a:pt x="12007" y="67235"/>
                      <a:pt x="12767" y="67873"/>
                      <a:pt x="13740" y="67873"/>
                    </a:cubicBezTo>
                    <a:cubicBezTo>
                      <a:pt x="15655" y="67782"/>
                      <a:pt x="40336" y="63648"/>
                      <a:pt x="40336" y="63648"/>
                    </a:cubicBezTo>
                    <a:cubicBezTo>
                      <a:pt x="40336" y="63648"/>
                      <a:pt x="39667" y="60578"/>
                      <a:pt x="38664" y="55837"/>
                    </a:cubicBezTo>
                    <a:cubicBezTo>
                      <a:pt x="38634" y="55654"/>
                      <a:pt x="38573" y="55502"/>
                      <a:pt x="38542" y="55320"/>
                    </a:cubicBezTo>
                    <a:cubicBezTo>
                      <a:pt x="38451" y="54834"/>
                      <a:pt x="38330" y="54317"/>
                      <a:pt x="38239" y="53800"/>
                    </a:cubicBezTo>
                    <a:cubicBezTo>
                      <a:pt x="35959" y="43344"/>
                      <a:pt x="32403" y="26839"/>
                      <a:pt x="30001" y="16110"/>
                    </a:cubicBezTo>
                    <a:cubicBezTo>
                      <a:pt x="29029" y="13313"/>
                      <a:pt x="26992" y="12249"/>
                      <a:pt x="24135" y="10456"/>
                    </a:cubicBezTo>
                    <a:cubicBezTo>
                      <a:pt x="23709" y="10243"/>
                      <a:pt x="23284" y="10000"/>
                      <a:pt x="22919" y="9696"/>
                    </a:cubicBezTo>
                    <a:cubicBezTo>
                      <a:pt x="22889" y="9696"/>
                      <a:pt x="22858" y="9666"/>
                      <a:pt x="22828" y="9635"/>
                    </a:cubicBezTo>
                    <a:cubicBezTo>
                      <a:pt x="19120" y="6717"/>
                      <a:pt x="19180" y="790"/>
                      <a:pt x="15958" y="426"/>
                    </a:cubicBezTo>
                    <a:cubicBezTo>
                      <a:pt x="14256" y="182"/>
                      <a:pt x="9423" y="0"/>
                      <a:pt x="94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1" name="Google Shape;5021;p85"/>
              <p:cNvSpPr/>
              <p:nvPr/>
            </p:nvSpPr>
            <p:spPr>
              <a:xfrm flipH="1">
                <a:off x="7792261" y="2322919"/>
                <a:ext cx="351097" cy="1117832"/>
              </a:xfrm>
              <a:custGeom>
                <a:avLst/>
                <a:gdLst/>
                <a:ahLst/>
                <a:cxnLst/>
                <a:rect l="l" t="t" r="r" b="b"/>
                <a:pathLst>
                  <a:path w="15199" h="48391" extrusionOk="0">
                    <a:moveTo>
                      <a:pt x="4651" y="0"/>
                    </a:moveTo>
                    <a:cubicBezTo>
                      <a:pt x="1156" y="2189"/>
                      <a:pt x="1" y="4651"/>
                      <a:pt x="305" y="8238"/>
                    </a:cubicBezTo>
                    <a:lnTo>
                      <a:pt x="1521" y="13922"/>
                    </a:lnTo>
                    <a:cubicBezTo>
                      <a:pt x="1521" y="13952"/>
                      <a:pt x="1521" y="13952"/>
                      <a:pt x="1521" y="13982"/>
                    </a:cubicBezTo>
                    <a:lnTo>
                      <a:pt x="1612" y="14286"/>
                    </a:lnTo>
                    <a:lnTo>
                      <a:pt x="1733" y="14833"/>
                    </a:lnTo>
                    <a:lnTo>
                      <a:pt x="8967" y="48390"/>
                    </a:lnTo>
                    <a:cubicBezTo>
                      <a:pt x="11338" y="46749"/>
                      <a:pt x="14074" y="44469"/>
                      <a:pt x="14469" y="42281"/>
                    </a:cubicBezTo>
                    <a:cubicBezTo>
                      <a:pt x="15199" y="38329"/>
                      <a:pt x="12737" y="16049"/>
                      <a:pt x="11673" y="9727"/>
                    </a:cubicBezTo>
                    <a:cubicBezTo>
                      <a:pt x="10578" y="3405"/>
                      <a:pt x="4651" y="0"/>
                      <a:pt x="46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2" name="Google Shape;5022;p85"/>
              <p:cNvSpPr/>
              <p:nvPr/>
            </p:nvSpPr>
            <p:spPr>
              <a:xfrm flipH="1">
                <a:off x="7250936" y="2313795"/>
                <a:ext cx="424116" cy="1065857"/>
              </a:xfrm>
              <a:custGeom>
                <a:avLst/>
                <a:gdLst/>
                <a:ahLst/>
                <a:cxnLst/>
                <a:rect l="l" t="t" r="r" b="b"/>
                <a:pathLst>
                  <a:path w="18360" h="46141" extrusionOk="0">
                    <a:moveTo>
                      <a:pt x="2615" y="0"/>
                    </a:moveTo>
                    <a:cubicBezTo>
                      <a:pt x="1490" y="2219"/>
                      <a:pt x="1" y="6201"/>
                      <a:pt x="1065" y="10517"/>
                    </a:cubicBezTo>
                    <a:cubicBezTo>
                      <a:pt x="2706" y="16991"/>
                      <a:pt x="9727" y="39454"/>
                      <a:pt x="12068" y="42919"/>
                    </a:cubicBezTo>
                    <a:cubicBezTo>
                      <a:pt x="13162" y="44530"/>
                      <a:pt x="15806" y="45502"/>
                      <a:pt x="18360" y="46141"/>
                    </a:cubicBezTo>
                    <a:cubicBezTo>
                      <a:pt x="18329" y="45958"/>
                      <a:pt x="18329" y="45806"/>
                      <a:pt x="18268" y="45624"/>
                    </a:cubicBezTo>
                    <a:cubicBezTo>
                      <a:pt x="18147" y="45138"/>
                      <a:pt x="18056" y="44621"/>
                      <a:pt x="17934" y="44104"/>
                    </a:cubicBezTo>
                    <a:cubicBezTo>
                      <a:pt x="15685" y="33648"/>
                      <a:pt x="12129" y="17143"/>
                      <a:pt x="9727" y="6414"/>
                    </a:cubicBezTo>
                    <a:cubicBezTo>
                      <a:pt x="8724" y="3617"/>
                      <a:pt x="6718" y="2553"/>
                      <a:pt x="3831" y="760"/>
                    </a:cubicBezTo>
                    <a:cubicBezTo>
                      <a:pt x="3405" y="547"/>
                      <a:pt x="2979" y="304"/>
                      <a:pt x="26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3" name="Google Shape;5023;p85"/>
              <p:cNvSpPr/>
              <p:nvPr/>
            </p:nvSpPr>
            <p:spPr>
              <a:xfrm flipH="1">
                <a:off x="7211595" y="2572156"/>
                <a:ext cx="961237" cy="1160660"/>
              </a:xfrm>
              <a:custGeom>
                <a:avLst/>
                <a:gdLst/>
                <a:ahLst/>
                <a:cxnLst/>
                <a:rect l="l" t="t" r="r" b="b"/>
                <a:pathLst>
                  <a:path w="41612" h="50245" extrusionOk="0">
                    <a:moveTo>
                      <a:pt x="2128" y="1"/>
                    </a:moveTo>
                    <a:lnTo>
                      <a:pt x="0" y="518"/>
                    </a:lnTo>
                    <a:cubicBezTo>
                      <a:pt x="1368" y="7600"/>
                      <a:pt x="6535" y="34773"/>
                      <a:pt x="8237" y="42190"/>
                    </a:cubicBezTo>
                    <a:cubicBezTo>
                      <a:pt x="9940" y="49971"/>
                      <a:pt x="16505" y="50245"/>
                      <a:pt x="16505" y="50245"/>
                    </a:cubicBezTo>
                    <a:cubicBezTo>
                      <a:pt x="15836" y="50123"/>
                      <a:pt x="15259" y="49758"/>
                      <a:pt x="14955" y="49181"/>
                    </a:cubicBezTo>
                    <a:cubicBezTo>
                      <a:pt x="14590" y="48512"/>
                      <a:pt x="14408" y="47752"/>
                      <a:pt x="14438" y="46992"/>
                    </a:cubicBezTo>
                    <a:cubicBezTo>
                      <a:pt x="16383" y="46901"/>
                      <a:pt x="41612" y="42767"/>
                      <a:pt x="41612" y="42767"/>
                    </a:cubicBezTo>
                    <a:cubicBezTo>
                      <a:pt x="41612" y="42767"/>
                      <a:pt x="40882" y="39485"/>
                      <a:pt x="39818" y="34439"/>
                    </a:cubicBezTo>
                    <a:cubicBezTo>
                      <a:pt x="19058" y="27874"/>
                      <a:pt x="9848" y="17691"/>
                      <a:pt x="5836" y="10730"/>
                    </a:cubicBezTo>
                    <a:cubicBezTo>
                      <a:pt x="4590" y="8633"/>
                      <a:pt x="3648" y="6384"/>
                      <a:pt x="3009" y="4043"/>
                    </a:cubicBezTo>
                    <a:cubicBezTo>
                      <a:pt x="2948" y="3861"/>
                      <a:pt x="2918" y="3679"/>
                      <a:pt x="2888" y="3496"/>
                    </a:cubicBezTo>
                    <a:cubicBezTo>
                      <a:pt x="2857" y="3344"/>
                      <a:pt x="2827" y="3253"/>
                      <a:pt x="2827" y="3192"/>
                    </a:cubicBezTo>
                    <a:cubicBezTo>
                      <a:pt x="2827" y="3132"/>
                      <a:pt x="2128" y="1"/>
                      <a:pt x="21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4" name="Google Shape;5024;p85"/>
              <p:cNvSpPr/>
              <p:nvPr/>
            </p:nvSpPr>
            <p:spPr>
              <a:xfrm flipH="1">
                <a:off x="6676569" y="3506664"/>
                <a:ext cx="1164887" cy="150982"/>
              </a:xfrm>
              <a:custGeom>
                <a:avLst/>
                <a:gdLst/>
                <a:ahLst/>
                <a:cxnLst/>
                <a:rect l="l" t="t" r="r" b="b"/>
                <a:pathLst>
                  <a:path w="50428" h="6536" extrusionOk="0">
                    <a:moveTo>
                      <a:pt x="5624" y="0"/>
                    </a:moveTo>
                    <a:cubicBezTo>
                      <a:pt x="943" y="0"/>
                      <a:pt x="92" y="3131"/>
                      <a:pt x="31" y="5076"/>
                    </a:cubicBezTo>
                    <a:cubicBezTo>
                      <a:pt x="1" y="5563"/>
                      <a:pt x="31" y="6049"/>
                      <a:pt x="92" y="6535"/>
                    </a:cubicBezTo>
                    <a:lnTo>
                      <a:pt x="50427" y="6535"/>
                    </a:lnTo>
                    <a:cubicBezTo>
                      <a:pt x="50427" y="1459"/>
                      <a:pt x="48968" y="0"/>
                      <a:pt x="444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5" name="Google Shape;5025;p85"/>
              <p:cNvSpPr/>
              <p:nvPr/>
            </p:nvSpPr>
            <p:spPr>
              <a:xfrm flipH="1">
                <a:off x="7288141" y="3506664"/>
                <a:ext cx="555786" cy="226380"/>
              </a:xfrm>
              <a:custGeom>
                <a:avLst/>
                <a:gdLst/>
                <a:ahLst/>
                <a:cxnLst/>
                <a:rect l="l" t="t" r="r" b="b"/>
                <a:pathLst>
                  <a:path w="24060" h="9800" extrusionOk="0">
                    <a:moveTo>
                      <a:pt x="5731" y="0"/>
                    </a:moveTo>
                    <a:cubicBezTo>
                      <a:pt x="1050" y="0"/>
                      <a:pt x="199" y="3131"/>
                      <a:pt x="138" y="5076"/>
                    </a:cubicBezTo>
                    <a:lnTo>
                      <a:pt x="199" y="6535"/>
                    </a:lnTo>
                    <a:cubicBezTo>
                      <a:pt x="199" y="6535"/>
                      <a:pt x="0" y="9800"/>
                      <a:pt x="2730" y="9800"/>
                    </a:cubicBezTo>
                    <a:cubicBezTo>
                      <a:pt x="2825" y="9800"/>
                      <a:pt x="2924" y="9796"/>
                      <a:pt x="3026" y="9788"/>
                    </a:cubicBezTo>
                    <a:lnTo>
                      <a:pt x="24060" y="9788"/>
                    </a:lnTo>
                    <a:lnTo>
                      <a:pt x="24060" y="6627"/>
                    </a:lnTo>
                    <a:cubicBezTo>
                      <a:pt x="24060" y="6627"/>
                      <a:pt x="24060" y="0"/>
                      <a:pt x="201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6" name="Google Shape;5026;p85"/>
              <p:cNvSpPr/>
              <p:nvPr/>
            </p:nvSpPr>
            <p:spPr>
              <a:xfrm flipH="1">
                <a:off x="7474212" y="3109804"/>
                <a:ext cx="371448" cy="234026"/>
              </a:xfrm>
              <a:custGeom>
                <a:avLst/>
                <a:gdLst/>
                <a:ahLst/>
                <a:cxnLst/>
                <a:rect l="l" t="t" r="r" b="b"/>
                <a:pathLst>
                  <a:path w="16080" h="10131" extrusionOk="0">
                    <a:moveTo>
                      <a:pt x="2143" y="0"/>
                    </a:moveTo>
                    <a:cubicBezTo>
                      <a:pt x="1429" y="0"/>
                      <a:pt x="715" y="23"/>
                      <a:pt x="1" y="69"/>
                    </a:cubicBezTo>
                    <a:cubicBezTo>
                      <a:pt x="152" y="768"/>
                      <a:pt x="274" y="1497"/>
                      <a:pt x="335" y="2196"/>
                    </a:cubicBezTo>
                    <a:cubicBezTo>
                      <a:pt x="487" y="3716"/>
                      <a:pt x="426" y="5236"/>
                      <a:pt x="183" y="6756"/>
                    </a:cubicBezTo>
                    <a:cubicBezTo>
                      <a:pt x="3709" y="6938"/>
                      <a:pt x="6931" y="7667"/>
                      <a:pt x="11764" y="9978"/>
                    </a:cubicBezTo>
                    <a:cubicBezTo>
                      <a:pt x="12126" y="10094"/>
                      <a:pt x="12736" y="10130"/>
                      <a:pt x="13339" y="10130"/>
                    </a:cubicBezTo>
                    <a:cubicBezTo>
                      <a:pt x="14303" y="10130"/>
                      <a:pt x="15250" y="10038"/>
                      <a:pt x="15138" y="10038"/>
                    </a:cubicBezTo>
                    <a:cubicBezTo>
                      <a:pt x="15138" y="10038"/>
                      <a:pt x="16080" y="920"/>
                      <a:pt x="4286" y="69"/>
                    </a:cubicBezTo>
                    <a:cubicBezTo>
                      <a:pt x="3572" y="23"/>
                      <a:pt x="2858" y="0"/>
                      <a:pt x="2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7" name="Google Shape;5027;p85"/>
              <p:cNvSpPr/>
              <p:nvPr/>
            </p:nvSpPr>
            <p:spPr>
              <a:xfrm flipH="1">
                <a:off x="7551424" y="3108857"/>
                <a:ext cx="515407" cy="232132"/>
              </a:xfrm>
              <a:custGeom>
                <a:avLst/>
                <a:gdLst/>
                <a:ahLst/>
                <a:cxnLst/>
                <a:rect l="l" t="t" r="r" b="b"/>
                <a:pathLst>
                  <a:path w="22312" h="10049" extrusionOk="0">
                    <a:moveTo>
                      <a:pt x="8173" y="0"/>
                    </a:moveTo>
                    <a:cubicBezTo>
                      <a:pt x="6672" y="0"/>
                      <a:pt x="5162" y="102"/>
                      <a:pt x="3679" y="322"/>
                    </a:cubicBezTo>
                    <a:cubicBezTo>
                      <a:pt x="2433" y="474"/>
                      <a:pt x="1217" y="718"/>
                      <a:pt x="1" y="1052"/>
                    </a:cubicBezTo>
                    <a:lnTo>
                      <a:pt x="1125" y="6766"/>
                    </a:lnTo>
                    <a:cubicBezTo>
                      <a:pt x="2015" y="6698"/>
                      <a:pt x="2938" y="6664"/>
                      <a:pt x="3921" y="6664"/>
                    </a:cubicBezTo>
                    <a:cubicBezTo>
                      <a:pt x="4249" y="6664"/>
                      <a:pt x="4583" y="6667"/>
                      <a:pt x="4925" y="6675"/>
                    </a:cubicBezTo>
                    <a:cubicBezTo>
                      <a:pt x="9454" y="6797"/>
                      <a:pt x="14986" y="7678"/>
                      <a:pt x="21339" y="10049"/>
                    </a:cubicBezTo>
                    <a:cubicBezTo>
                      <a:pt x="21339" y="10049"/>
                      <a:pt x="22311" y="930"/>
                      <a:pt x="10518" y="79"/>
                    </a:cubicBezTo>
                    <a:lnTo>
                      <a:pt x="10487" y="79"/>
                    </a:lnTo>
                    <a:cubicBezTo>
                      <a:pt x="9721" y="27"/>
                      <a:pt x="8948" y="0"/>
                      <a:pt x="81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28" name="Google Shape;5028;p85"/>
          <p:cNvGrpSpPr/>
          <p:nvPr/>
        </p:nvGrpSpPr>
        <p:grpSpPr>
          <a:xfrm>
            <a:off x="2978672" y="3297168"/>
            <a:ext cx="1148702" cy="1307715"/>
            <a:chOff x="777250" y="2464989"/>
            <a:chExt cx="1946915" cy="2193014"/>
          </a:xfrm>
        </p:grpSpPr>
        <p:sp>
          <p:nvSpPr>
            <p:cNvPr id="5029" name="Google Shape;5029;p85"/>
            <p:cNvSpPr/>
            <p:nvPr/>
          </p:nvSpPr>
          <p:spPr>
            <a:xfrm>
              <a:off x="777275" y="4346523"/>
              <a:ext cx="1946890" cy="311481"/>
            </a:xfrm>
            <a:custGeom>
              <a:avLst/>
              <a:gdLst/>
              <a:ahLst/>
              <a:cxnLst/>
              <a:rect l="l" t="t" r="r" b="b"/>
              <a:pathLst>
                <a:path w="99547" h="8847" extrusionOk="0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30" name="Google Shape;5030;p85"/>
            <p:cNvGrpSpPr/>
            <p:nvPr/>
          </p:nvGrpSpPr>
          <p:grpSpPr>
            <a:xfrm>
              <a:off x="777250" y="2464989"/>
              <a:ext cx="1844792" cy="2105754"/>
              <a:chOff x="777250" y="2464989"/>
              <a:chExt cx="1844792" cy="2105754"/>
            </a:xfrm>
          </p:grpSpPr>
          <p:sp>
            <p:nvSpPr>
              <p:cNvPr id="5031" name="Google Shape;5031;p85"/>
              <p:cNvSpPr/>
              <p:nvPr/>
            </p:nvSpPr>
            <p:spPr>
              <a:xfrm>
                <a:off x="777275" y="2464989"/>
                <a:ext cx="1844767" cy="2105518"/>
              </a:xfrm>
              <a:custGeom>
                <a:avLst/>
                <a:gdLst/>
                <a:ahLst/>
                <a:cxnLst/>
                <a:rect l="l" t="t" r="r" b="b"/>
                <a:pathLst>
                  <a:path w="70458" h="80417" extrusionOk="0">
                    <a:moveTo>
                      <a:pt x="35199" y="0"/>
                    </a:moveTo>
                    <a:cubicBezTo>
                      <a:pt x="33314" y="0"/>
                      <a:pt x="30882" y="61"/>
                      <a:pt x="28816" y="1155"/>
                    </a:cubicBezTo>
                    <a:cubicBezTo>
                      <a:pt x="26779" y="2219"/>
                      <a:pt x="21065" y="10851"/>
                      <a:pt x="19849" y="14438"/>
                    </a:cubicBezTo>
                    <a:cubicBezTo>
                      <a:pt x="18663" y="18025"/>
                      <a:pt x="17387" y="19575"/>
                      <a:pt x="14712" y="21368"/>
                    </a:cubicBezTo>
                    <a:cubicBezTo>
                      <a:pt x="12068" y="23162"/>
                      <a:pt x="11824" y="27265"/>
                      <a:pt x="8998" y="29393"/>
                    </a:cubicBezTo>
                    <a:cubicBezTo>
                      <a:pt x="6171" y="31551"/>
                      <a:pt x="4985" y="35381"/>
                      <a:pt x="3770" y="38967"/>
                    </a:cubicBezTo>
                    <a:cubicBezTo>
                      <a:pt x="3526" y="39727"/>
                      <a:pt x="3222" y="40487"/>
                      <a:pt x="2888" y="41308"/>
                    </a:cubicBezTo>
                    <a:cubicBezTo>
                      <a:pt x="1611" y="44378"/>
                      <a:pt x="0" y="47995"/>
                      <a:pt x="274" y="53253"/>
                    </a:cubicBezTo>
                    <a:cubicBezTo>
                      <a:pt x="608" y="59910"/>
                      <a:pt x="4651" y="73102"/>
                      <a:pt x="14378" y="77266"/>
                    </a:cubicBezTo>
                    <a:cubicBezTo>
                      <a:pt x="19270" y="79375"/>
                      <a:pt x="27258" y="80417"/>
                      <a:pt x="35261" y="80417"/>
                    </a:cubicBezTo>
                    <a:cubicBezTo>
                      <a:pt x="35910" y="80417"/>
                      <a:pt x="36558" y="80410"/>
                      <a:pt x="37205" y="80396"/>
                    </a:cubicBezTo>
                    <a:cubicBezTo>
                      <a:pt x="44500" y="80214"/>
                      <a:pt x="51552" y="79181"/>
                      <a:pt x="56020" y="77266"/>
                    </a:cubicBezTo>
                    <a:cubicBezTo>
                      <a:pt x="65777" y="73071"/>
                      <a:pt x="69789" y="59910"/>
                      <a:pt x="70123" y="53253"/>
                    </a:cubicBezTo>
                    <a:cubicBezTo>
                      <a:pt x="70458" y="46597"/>
                      <a:pt x="67813" y="42554"/>
                      <a:pt x="66628" y="38967"/>
                    </a:cubicBezTo>
                    <a:cubicBezTo>
                      <a:pt x="65412" y="35381"/>
                      <a:pt x="64227" y="31551"/>
                      <a:pt x="61400" y="29393"/>
                    </a:cubicBezTo>
                    <a:cubicBezTo>
                      <a:pt x="58573" y="27265"/>
                      <a:pt x="58330" y="23162"/>
                      <a:pt x="55685" y="21368"/>
                    </a:cubicBezTo>
                    <a:cubicBezTo>
                      <a:pt x="53041" y="19575"/>
                      <a:pt x="51734" y="18025"/>
                      <a:pt x="50548" y="14438"/>
                    </a:cubicBezTo>
                    <a:cubicBezTo>
                      <a:pt x="49363" y="10851"/>
                      <a:pt x="43618" y="2219"/>
                      <a:pt x="41582" y="1155"/>
                    </a:cubicBezTo>
                    <a:cubicBezTo>
                      <a:pt x="39515" y="61"/>
                      <a:pt x="37083" y="0"/>
                      <a:pt x="351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2" name="Google Shape;5032;p85"/>
              <p:cNvSpPr/>
              <p:nvPr/>
            </p:nvSpPr>
            <p:spPr>
              <a:xfrm>
                <a:off x="777250" y="3542275"/>
                <a:ext cx="1844766" cy="1028468"/>
              </a:xfrm>
              <a:custGeom>
                <a:avLst/>
                <a:gdLst/>
                <a:ahLst/>
                <a:cxnLst/>
                <a:rect l="l" t="t" r="r" b="b"/>
                <a:pathLst>
                  <a:path w="68148" h="37874" extrusionOk="0">
                    <a:moveTo>
                      <a:pt x="65381" y="1"/>
                    </a:moveTo>
                    <a:cubicBezTo>
                      <a:pt x="65381" y="1"/>
                      <a:pt x="64591" y="9150"/>
                      <a:pt x="54074" y="13709"/>
                    </a:cubicBezTo>
                    <a:cubicBezTo>
                      <a:pt x="47357" y="16627"/>
                      <a:pt x="40244" y="17266"/>
                      <a:pt x="36019" y="17387"/>
                    </a:cubicBezTo>
                    <a:lnTo>
                      <a:pt x="32128" y="17387"/>
                    </a:lnTo>
                    <a:cubicBezTo>
                      <a:pt x="27903" y="17296"/>
                      <a:pt x="20791" y="16627"/>
                      <a:pt x="14104" y="13740"/>
                    </a:cubicBezTo>
                    <a:cubicBezTo>
                      <a:pt x="3587" y="9180"/>
                      <a:pt x="2796" y="31"/>
                      <a:pt x="2796" y="31"/>
                    </a:cubicBezTo>
                    <a:cubicBezTo>
                      <a:pt x="1550" y="2980"/>
                      <a:pt x="0" y="6475"/>
                      <a:pt x="274" y="11582"/>
                    </a:cubicBezTo>
                    <a:cubicBezTo>
                      <a:pt x="608" y="18026"/>
                      <a:pt x="4499" y="30792"/>
                      <a:pt x="13921" y="34834"/>
                    </a:cubicBezTo>
                    <a:cubicBezTo>
                      <a:pt x="18238" y="36688"/>
                      <a:pt x="25077" y="37691"/>
                      <a:pt x="32128" y="37843"/>
                    </a:cubicBezTo>
                    <a:lnTo>
                      <a:pt x="33466" y="37874"/>
                    </a:lnTo>
                    <a:lnTo>
                      <a:pt x="34682" y="37874"/>
                    </a:lnTo>
                    <a:lnTo>
                      <a:pt x="36019" y="37843"/>
                    </a:lnTo>
                    <a:cubicBezTo>
                      <a:pt x="43071" y="37691"/>
                      <a:pt x="49910" y="36688"/>
                      <a:pt x="54226" y="34834"/>
                    </a:cubicBezTo>
                    <a:cubicBezTo>
                      <a:pt x="63649" y="30792"/>
                      <a:pt x="67539" y="18026"/>
                      <a:pt x="67874" y="11582"/>
                    </a:cubicBezTo>
                    <a:cubicBezTo>
                      <a:pt x="68147" y="6475"/>
                      <a:pt x="66597" y="2949"/>
                      <a:pt x="653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3" name="Google Shape;5033;p85"/>
              <p:cNvSpPr/>
              <p:nvPr/>
            </p:nvSpPr>
            <p:spPr>
              <a:xfrm>
                <a:off x="1055021" y="3300602"/>
                <a:ext cx="1344995" cy="617279"/>
              </a:xfrm>
              <a:custGeom>
                <a:avLst/>
                <a:gdLst/>
                <a:ahLst/>
                <a:cxnLst/>
                <a:rect l="l" t="t" r="r" b="b"/>
                <a:pathLst>
                  <a:path w="51370" h="23576" extrusionOk="0">
                    <a:moveTo>
                      <a:pt x="10791" y="1"/>
                    </a:moveTo>
                    <a:cubicBezTo>
                      <a:pt x="10791" y="1"/>
                      <a:pt x="14894" y="2827"/>
                      <a:pt x="15654" y="5684"/>
                    </a:cubicBezTo>
                    <a:cubicBezTo>
                      <a:pt x="16414" y="8542"/>
                      <a:pt x="17752" y="11247"/>
                      <a:pt x="20943" y="12341"/>
                    </a:cubicBezTo>
                    <a:cubicBezTo>
                      <a:pt x="20943" y="12341"/>
                      <a:pt x="17632" y="13351"/>
                      <a:pt x="12842" y="13351"/>
                    </a:cubicBezTo>
                    <a:cubicBezTo>
                      <a:pt x="9158" y="13351"/>
                      <a:pt x="4600" y="12753"/>
                      <a:pt x="1" y="10639"/>
                    </a:cubicBezTo>
                    <a:lnTo>
                      <a:pt x="1" y="10639"/>
                    </a:lnTo>
                    <a:cubicBezTo>
                      <a:pt x="1" y="10639"/>
                      <a:pt x="5162" y="15044"/>
                      <a:pt x="13745" y="15044"/>
                    </a:cubicBezTo>
                    <a:cubicBezTo>
                      <a:pt x="14431" y="15044"/>
                      <a:pt x="15139" y="15016"/>
                      <a:pt x="15867" y="14955"/>
                    </a:cubicBezTo>
                    <a:lnTo>
                      <a:pt x="17812" y="14803"/>
                    </a:lnTo>
                    <a:lnTo>
                      <a:pt x="17812" y="14803"/>
                    </a:lnTo>
                    <a:cubicBezTo>
                      <a:pt x="14925" y="15472"/>
                      <a:pt x="12311" y="16323"/>
                      <a:pt x="10973" y="16566"/>
                    </a:cubicBezTo>
                    <a:cubicBezTo>
                      <a:pt x="8572" y="17022"/>
                      <a:pt x="4438" y="16992"/>
                      <a:pt x="4560" y="17812"/>
                    </a:cubicBezTo>
                    <a:cubicBezTo>
                      <a:pt x="4681" y="18876"/>
                      <a:pt x="6840" y="21217"/>
                      <a:pt x="14013" y="22888"/>
                    </a:cubicBezTo>
                    <a:cubicBezTo>
                      <a:pt x="16062" y="23375"/>
                      <a:pt x="18926" y="23576"/>
                      <a:pt x="22060" y="23576"/>
                    </a:cubicBezTo>
                    <a:cubicBezTo>
                      <a:pt x="29896" y="23576"/>
                      <a:pt x="39424" y="22320"/>
                      <a:pt x="42159" y="21125"/>
                    </a:cubicBezTo>
                    <a:cubicBezTo>
                      <a:pt x="45989" y="19423"/>
                      <a:pt x="47509" y="17660"/>
                      <a:pt x="46476" y="17144"/>
                    </a:cubicBezTo>
                    <a:cubicBezTo>
                      <a:pt x="46272" y="17045"/>
                      <a:pt x="45975" y="17013"/>
                      <a:pt x="45602" y="17013"/>
                    </a:cubicBezTo>
                    <a:cubicBezTo>
                      <a:pt x="44895" y="17013"/>
                      <a:pt x="43912" y="17129"/>
                      <a:pt x="42763" y="17129"/>
                    </a:cubicBezTo>
                    <a:cubicBezTo>
                      <a:pt x="41532" y="17129"/>
                      <a:pt x="40111" y="16996"/>
                      <a:pt x="38633" y="16445"/>
                    </a:cubicBezTo>
                    <a:cubicBezTo>
                      <a:pt x="36840" y="15776"/>
                      <a:pt x="35016" y="15198"/>
                      <a:pt x="33132" y="14742"/>
                    </a:cubicBezTo>
                    <a:lnTo>
                      <a:pt x="33132" y="14742"/>
                    </a:lnTo>
                    <a:lnTo>
                      <a:pt x="35503" y="14955"/>
                    </a:lnTo>
                    <a:cubicBezTo>
                      <a:pt x="36229" y="15016"/>
                      <a:pt x="36935" y="15044"/>
                      <a:pt x="37619" y="15044"/>
                    </a:cubicBezTo>
                    <a:cubicBezTo>
                      <a:pt x="46182" y="15044"/>
                      <a:pt x="51369" y="10639"/>
                      <a:pt x="51369" y="10639"/>
                    </a:cubicBezTo>
                    <a:lnTo>
                      <a:pt x="51369" y="10639"/>
                    </a:lnTo>
                    <a:cubicBezTo>
                      <a:pt x="46770" y="12753"/>
                      <a:pt x="42211" y="13351"/>
                      <a:pt x="38527" y="13351"/>
                    </a:cubicBezTo>
                    <a:cubicBezTo>
                      <a:pt x="33738" y="13351"/>
                      <a:pt x="30427" y="12341"/>
                      <a:pt x="30427" y="12341"/>
                    </a:cubicBezTo>
                    <a:cubicBezTo>
                      <a:pt x="33618" y="11247"/>
                      <a:pt x="34925" y="8542"/>
                      <a:pt x="35685" y="5684"/>
                    </a:cubicBezTo>
                    <a:cubicBezTo>
                      <a:pt x="36445" y="2827"/>
                      <a:pt x="40548" y="1"/>
                      <a:pt x="40548" y="1"/>
                    </a:cubicBezTo>
                    <a:lnTo>
                      <a:pt x="40548" y="1"/>
                    </a:lnTo>
                    <a:cubicBezTo>
                      <a:pt x="40548" y="1"/>
                      <a:pt x="36414" y="943"/>
                      <a:pt x="34105" y="5958"/>
                    </a:cubicBezTo>
                    <a:cubicBezTo>
                      <a:pt x="32129" y="10153"/>
                      <a:pt x="27296" y="12220"/>
                      <a:pt x="25685" y="12220"/>
                    </a:cubicBezTo>
                    <a:cubicBezTo>
                      <a:pt x="24044" y="12220"/>
                      <a:pt x="19211" y="10153"/>
                      <a:pt x="17265" y="5958"/>
                    </a:cubicBezTo>
                    <a:cubicBezTo>
                      <a:pt x="14925" y="943"/>
                      <a:pt x="10791" y="1"/>
                      <a:pt x="10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4" name="Google Shape;5034;p85"/>
              <p:cNvSpPr/>
              <p:nvPr/>
            </p:nvSpPr>
            <p:spPr>
              <a:xfrm>
                <a:off x="1048658" y="3462959"/>
                <a:ext cx="289709" cy="135311"/>
              </a:xfrm>
              <a:custGeom>
                <a:avLst/>
                <a:gdLst/>
                <a:ahLst/>
                <a:cxnLst/>
                <a:rect l="l" t="t" r="r" b="b"/>
                <a:pathLst>
                  <a:path w="11065" h="51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9" y="760"/>
                      <a:pt x="1490" y="1429"/>
                      <a:pt x="2371" y="2006"/>
                    </a:cubicBezTo>
                    <a:cubicBezTo>
                      <a:pt x="3222" y="2614"/>
                      <a:pt x="4104" y="3161"/>
                      <a:pt x="5046" y="3617"/>
                    </a:cubicBezTo>
                    <a:cubicBezTo>
                      <a:pt x="5988" y="4073"/>
                      <a:pt x="6961" y="4468"/>
                      <a:pt x="7964" y="4772"/>
                    </a:cubicBezTo>
                    <a:cubicBezTo>
                      <a:pt x="8967" y="5046"/>
                      <a:pt x="10031" y="5167"/>
                      <a:pt x="11064" y="5167"/>
                    </a:cubicBezTo>
                    <a:cubicBezTo>
                      <a:pt x="10092" y="4833"/>
                      <a:pt x="9119" y="4529"/>
                      <a:pt x="8177" y="4134"/>
                    </a:cubicBezTo>
                    <a:cubicBezTo>
                      <a:pt x="7235" y="3739"/>
                      <a:pt x="6323" y="3344"/>
                      <a:pt x="5411" y="2888"/>
                    </a:cubicBezTo>
                    <a:cubicBezTo>
                      <a:pt x="4499" y="2432"/>
                      <a:pt x="3617" y="1976"/>
                      <a:pt x="2706" y="149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5" name="Google Shape;5035;p85"/>
              <p:cNvSpPr/>
              <p:nvPr/>
            </p:nvSpPr>
            <p:spPr>
              <a:xfrm>
                <a:off x="1193501" y="3104836"/>
                <a:ext cx="203752" cy="190216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726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99" y="608"/>
                      <a:pt x="1368" y="1186"/>
                      <a:pt x="2037" y="1763"/>
                    </a:cubicBezTo>
                    <a:cubicBezTo>
                      <a:pt x="2736" y="2341"/>
                      <a:pt x="3405" y="2888"/>
                      <a:pt x="4073" y="3496"/>
                    </a:cubicBezTo>
                    <a:cubicBezTo>
                      <a:pt x="4712" y="4073"/>
                      <a:pt x="5350" y="4681"/>
                      <a:pt x="5988" y="5289"/>
                    </a:cubicBezTo>
                    <a:cubicBezTo>
                      <a:pt x="6596" y="5897"/>
                      <a:pt x="7174" y="6566"/>
                      <a:pt x="7782" y="7265"/>
                    </a:cubicBezTo>
                    <a:cubicBezTo>
                      <a:pt x="7478" y="6383"/>
                      <a:pt x="7022" y="5593"/>
                      <a:pt x="6475" y="4864"/>
                    </a:cubicBezTo>
                    <a:cubicBezTo>
                      <a:pt x="5928" y="4134"/>
                      <a:pt x="5289" y="3465"/>
                      <a:pt x="4621" y="2857"/>
                    </a:cubicBezTo>
                    <a:cubicBezTo>
                      <a:pt x="3921" y="2249"/>
                      <a:pt x="3192" y="1702"/>
                      <a:pt x="2432" y="1216"/>
                    </a:cubicBezTo>
                    <a:cubicBezTo>
                      <a:pt x="1672" y="730"/>
                      <a:pt x="851" y="335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6" name="Google Shape;5036;p85"/>
              <p:cNvSpPr/>
              <p:nvPr/>
            </p:nvSpPr>
            <p:spPr>
              <a:xfrm>
                <a:off x="2104736" y="3455785"/>
                <a:ext cx="290495" cy="136123"/>
              </a:xfrm>
              <a:custGeom>
                <a:avLst/>
                <a:gdLst/>
                <a:ahLst/>
                <a:cxnLst/>
                <a:rect l="l" t="t" r="r" b="b"/>
                <a:pathLst>
                  <a:path w="11095" h="5199" extrusionOk="0">
                    <a:moveTo>
                      <a:pt x="11095" y="1"/>
                    </a:moveTo>
                    <a:lnTo>
                      <a:pt x="8390" y="1490"/>
                    </a:lnTo>
                    <a:cubicBezTo>
                      <a:pt x="7478" y="1976"/>
                      <a:pt x="6596" y="2432"/>
                      <a:pt x="5684" y="2888"/>
                    </a:cubicBezTo>
                    <a:cubicBezTo>
                      <a:pt x="4773" y="3344"/>
                      <a:pt x="3830" y="3770"/>
                      <a:pt x="2918" y="4134"/>
                    </a:cubicBezTo>
                    <a:cubicBezTo>
                      <a:pt x="1976" y="4530"/>
                      <a:pt x="1004" y="4864"/>
                      <a:pt x="0" y="5198"/>
                    </a:cubicBezTo>
                    <a:cubicBezTo>
                      <a:pt x="1064" y="5198"/>
                      <a:pt x="2098" y="5077"/>
                      <a:pt x="3131" y="4773"/>
                    </a:cubicBezTo>
                    <a:cubicBezTo>
                      <a:pt x="4134" y="4499"/>
                      <a:pt x="5107" y="4104"/>
                      <a:pt x="6049" y="3648"/>
                    </a:cubicBezTo>
                    <a:cubicBezTo>
                      <a:pt x="6991" y="3162"/>
                      <a:pt x="7873" y="2645"/>
                      <a:pt x="8724" y="2037"/>
                    </a:cubicBezTo>
                    <a:cubicBezTo>
                      <a:pt x="9575" y="1460"/>
                      <a:pt x="10365" y="761"/>
                      <a:pt x="110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7" name="Google Shape;5037;p85"/>
              <p:cNvSpPr/>
              <p:nvPr/>
            </p:nvSpPr>
            <p:spPr>
              <a:xfrm>
                <a:off x="2031529" y="3122326"/>
                <a:ext cx="203752" cy="190242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7266" extrusionOk="0">
                    <a:moveTo>
                      <a:pt x="7781" y="1"/>
                    </a:moveTo>
                    <a:cubicBezTo>
                      <a:pt x="6930" y="335"/>
                      <a:pt x="6110" y="730"/>
                      <a:pt x="5350" y="1217"/>
                    </a:cubicBezTo>
                    <a:cubicBezTo>
                      <a:pt x="4590" y="1703"/>
                      <a:pt x="3860" y="2250"/>
                      <a:pt x="3161" y="2858"/>
                    </a:cubicBezTo>
                    <a:cubicBezTo>
                      <a:pt x="2493" y="3466"/>
                      <a:pt x="1854" y="4135"/>
                      <a:pt x="1307" y="4864"/>
                    </a:cubicBezTo>
                    <a:cubicBezTo>
                      <a:pt x="760" y="5594"/>
                      <a:pt x="304" y="6384"/>
                      <a:pt x="0" y="7265"/>
                    </a:cubicBezTo>
                    <a:cubicBezTo>
                      <a:pt x="608" y="6566"/>
                      <a:pt x="1186" y="5928"/>
                      <a:pt x="1793" y="5290"/>
                    </a:cubicBezTo>
                    <a:cubicBezTo>
                      <a:pt x="2432" y="4651"/>
                      <a:pt x="3070" y="4074"/>
                      <a:pt x="3739" y="3466"/>
                    </a:cubicBezTo>
                    <a:cubicBezTo>
                      <a:pt x="4377" y="2888"/>
                      <a:pt x="5046" y="2341"/>
                      <a:pt x="5745" y="1764"/>
                    </a:cubicBezTo>
                    <a:cubicBezTo>
                      <a:pt x="6414" y="1156"/>
                      <a:pt x="7113" y="609"/>
                      <a:pt x="77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38" name="Google Shape;5038;p85"/>
          <p:cNvGrpSpPr/>
          <p:nvPr/>
        </p:nvGrpSpPr>
        <p:grpSpPr>
          <a:xfrm>
            <a:off x="4602244" y="3024892"/>
            <a:ext cx="2174769" cy="1580032"/>
            <a:chOff x="2939450" y="1989273"/>
            <a:chExt cx="3685977" cy="2649683"/>
          </a:xfrm>
        </p:grpSpPr>
        <p:sp>
          <p:nvSpPr>
            <p:cNvPr id="5039" name="Google Shape;5039;p85"/>
            <p:cNvSpPr/>
            <p:nvPr/>
          </p:nvSpPr>
          <p:spPr>
            <a:xfrm>
              <a:off x="2939450" y="4327475"/>
              <a:ext cx="3685977" cy="311481"/>
            </a:xfrm>
            <a:custGeom>
              <a:avLst/>
              <a:gdLst/>
              <a:ahLst/>
              <a:cxnLst/>
              <a:rect l="l" t="t" r="r" b="b"/>
              <a:pathLst>
                <a:path w="99547" h="8847" extrusionOk="0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40" name="Google Shape;5040;p85"/>
            <p:cNvGrpSpPr/>
            <p:nvPr/>
          </p:nvGrpSpPr>
          <p:grpSpPr>
            <a:xfrm>
              <a:off x="3073225" y="1989273"/>
              <a:ext cx="3485119" cy="2575529"/>
              <a:chOff x="427775" y="2567960"/>
              <a:chExt cx="3485119" cy="2575529"/>
            </a:xfrm>
          </p:grpSpPr>
          <p:sp>
            <p:nvSpPr>
              <p:cNvPr id="5041" name="Google Shape;5041;p85"/>
              <p:cNvSpPr/>
              <p:nvPr/>
            </p:nvSpPr>
            <p:spPr>
              <a:xfrm>
                <a:off x="713225" y="4751325"/>
                <a:ext cx="189600" cy="189600"/>
              </a:xfrm>
              <a:prstGeom prst="ellipse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2" name="Google Shape;5042;p85"/>
              <p:cNvSpPr/>
              <p:nvPr/>
            </p:nvSpPr>
            <p:spPr>
              <a:xfrm>
                <a:off x="550115" y="3903727"/>
                <a:ext cx="1116724" cy="1184208"/>
              </a:xfrm>
              <a:custGeom>
                <a:avLst/>
                <a:gdLst/>
                <a:ahLst/>
                <a:cxnLst/>
                <a:rect l="l" t="t" r="r" b="b"/>
                <a:pathLst>
                  <a:path w="53831" h="57084" extrusionOk="0">
                    <a:moveTo>
                      <a:pt x="0" y="1"/>
                    </a:moveTo>
                    <a:lnTo>
                      <a:pt x="1611" y="57083"/>
                    </a:lnTo>
                    <a:lnTo>
                      <a:pt x="52220" y="57083"/>
                    </a:lnTo>
                    <a:lnTo>
                      <a:pt x="538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3" name="Google Shape;5043;p85"/>
              <p:cNvSpPr/>
              <p:nvPr/>
            </p:nvSpPr>
            <p:spPr>
              <a:xfrm>
                <a:off x="494619" y="3849496"/>
                <a:ext cx="1228353" cy="1292662"/>
              </a:xfrm>
              <a:custGeom>
                <a:avLst/>
                <a:gdLst/>
                <a:ahLst/>
                <a:cxnLst/>
                <a:rect l="l" t="t" r="r" b="b"/>
                <a:pathLst>
                  <a:path w="59212" h="62312" extrusionOk="0">
                    <a:moveTo>
                      <a:pt x="56506" y="2645"/>
                    </a:moveTo>
                    <a:lnTo>
                      <a:pt x="54895" y="59728"/>
                    </a:lnTo>
                    <a:lnTo>
                      <a:pt x="4286" y="59697"/>
                    </a:lnTo>
                    <a:lnTo>
                      <a:pt x="2675" y="2645"/>
                    </a:lnTo>
                    <a:close/>
                    <a:moveTo>
                      <a:pt x="0" y="1"/>
                    </a:moveTo>
                    <a:lnTo>
                      <a:pt x="1763" y="62311"/>
                    </a:lnTo>
                    <a:lnTo>
                      <a:pt x="57448" y="62311"/>
                    </a:lnTo>
                    <a:lnTo>
                      <a:pt x="592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4" name="Google Shape;5044;p85"/>
              <p:cNvSpPr/>
              <p:nvPr/>
            </p:nvSpPr>
            <p:spPr>
              <a:xfrm>
                <a:off x="3665887" y="3787071"/>
                <a:ext cx="126752" cy="1356350"/>
              </a:xfrm>
              <a:custGeom>
                <a:avLst/>
                <a:gdLst/>
                <a:ahLst/>
                <a:cxnLst/>
                <a:rect l="l" t="t" r="r" b="b"/>
                <a:pathLst>
                  <a:path w="6110" h="65382" extrusionOk="0">
                    <a:moveTo>
                      <a:pt x="1763" y="0"/>
                    </a:moveTo>
                    <a:lnTo>
                      <a:pt x="0" y="65260"/>
                    </a:lnTo>
                    <a:lnTo>
                      <a:pt x="4377" y="65381"/>
                    </a:lnTo>
                    <a:lnTo>
                      <a:pt x="6110" y="122"/>
                    </a:lnTo>
                    <a:lnTo>
                      <a:pt x="17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5" name="Google Shape;5045;p85"/>
              <p:cNvSpPr/>
              <p:nvPr/>
            </p:nvSpPr>
            <p:spPr>
              <a:xfrm>
                <a:off x="2305059" y="3604836"/>
                <a:ext cx="752276" cy="1234639"/>
              </a:xfrm>
              <a:custGeom>
                <a:avLst/>
                <a:gdLst/>
                <a:ahLst/>
                <a:cxnLst/>
                <a:rect l="l" t="t" r="r" b="b"/>
                <a:pathLst>
                  <a:path w="36263" h="59515" extrusionOk="0">
                    <a:moveTo>
                      <a:pt x="426" y="0"/>
                    </a:moveTo>
                    <a:cubicBezTo>
                      <a:pt x="426" y="122"/>
                      <a:pt x="183" y="11854"/>
                      <a:pt x="1216" y="24712"/>
                    </a:cubicBezTo>
                    <a:cubicBezTo>
                      <a:pt x="2554" y="42007"/>
                      <a:pt x="5380" y="52919"/>
                      <a:pt x="9575" y="57144"/>
                    </a:cubicBezTo>
                    <a:cubicBezTo>
                      <a:pt x="11216" y="58846"/>
                      <a:pt x="13891" y="59515"/>
                      <a:pt x="16931" y="59515"/>
                    </a:cubicBezTo>
                    <a:cubicBezTo>
                      <a:pt x="23831" y="59515"/>
                      <a:pt x="32737" y="55958"/>
                      <a:pt x="36262" y="52645"/>
                    </a:cubicBezTo>
                    <a:lnTo>
                      <a:pt x="35989" y="52372"/>
                    </a:lnTo>
                    <a:cubicBezTo>
                      <a:pt x="33375" y="54834"/>
                      <a:pt x="28086" y="57265"/>
                      <a:pt x="22828" y="58420"/>
                    </a:cubicBezTo>
                    <a:cubicBezTo>
                      <a:pt x="20698" y="58885"/>
                      <a:pt x="18727" y="59115"/>
                      <a:pt x="16969" y="59115"/>
                    </a:cubicBezTo>
                    <a:cubicBezTo>
                      <a:pt x="13783" y="59115"/>
                      <a:pt x="11298" y="58359"/>
                      <a:pt x="9849" y="56870"/>
                    </a:cubicBezTo>
                    <a:cubicBezTo>
                      <a:pt x="0" y="46900"/>
                      <a:pt x="791" y="456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6" name="Google Shape;5046;p85"/>
              <p:cNvSpPr/>
              <p:nvPr/>
            </p:nvSpPr>
            <p:spPr>
              <a:xfrm>
                <a:off x="2347942" y="3731574"/>
                <a:ext cx="768042" cy="1143859"/>
              </a:xfrm>
              <a:custGeom>
                <a:avLst/>
                <a:gdLst/>
                <a:ahLst/>
                <a:cxnLst/>
                <a:rect l="l" t="t" r="r" b="b"/>
                <a:pathLst>
                  <a:path w="37023" h="55139" extrusionOk="0">
                    <a:moveTo>
                      <a:pt x="2706" y="1"/>
                    </a:moveTo>
                    <a:lnTo>
                      <a:pt x="2706" y="1"/>
                    </a:lnTo>
                    <a:cubicBezTo>
                      <a:pt x="2675" y="335"/>
                      <a:pt x="0" y="33557"/>
                      <a:pt x="7447" y="47083"/>
                    </a:cubicBezTo>
                    <a:cubicBezTo>
                      <a:pt x="10396" y="52372"/>
                      <a:pt x="15958" y="55138"/>
                      <a:pt x="23618" y="55138"/>
                    </a:cubicBezTo>
                    <a:cubicBezTo>
                      <a:pt x="24104" y="55138"/>
                      <a:pt x="24621" y="55138"/>
                      <a:pt x="25138" y="55108"/>
                    </a:cubicBezTo>
                    <a:cubicBezTo>
                      <a:pt x="29180" y="54865"/>
                      <a:pt x="33192" y="54105"/>
                      <a:pt x="37022" y="52828"/>
                    </a:cubicBezTo>
                    <a:lnTo>
                      <a:pt x="36901" y="52463"/>
                    </a:lnTo>
                    <a:cubicBezTo>
                      <a:pt x="36770" y="52496"/>
                      <a:pt x="30507" y="54728"/>
                      <a:pt x="23596" y="54728"/>
                    </a:cubicBezTo>
                    <a:cubicBezTo>
                      <a:pt x="17633" y="54728"/>
                      <a:pt x="11188" y="53067"/>
                      <a:pt x="7782" y="46901"/>
                    </a:cubicBezTo>
                    <a:cubicBezTo>
                      <a:pt x="395" y="33466"/>
                      <a:pt x="3040" y="365"/>
                      <a:pt x="3070" y="31"/>
                    </a:cubicBezTo>
                    <a:lnTo>
                      <a:pt x="2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7" name="Google Shape;5047;p85"/>
              <p:cNvSpPr/>
              <p:nvPr/>
            </p:nvSpPr>
            <p:spPr>
              <a:xfrm>
                <a:off x="2760978" y="3730952"/>
                <a:ext cx="268648" cy="850006"/>
              </a:xfrm>
              <a:custGeom>
                <a:avLst/>
                <a:gdLst/>
                <a:ahLst/>
                <a:cxnLst/>
                <a:rect l="l" t="t" r="r" b="b"/>
                <a:pathLst>
                  <a:path w="12950" h="40974" extrusionOk="0">
                    <a:moveTo>
                      <a:pt x="4165" y="0"/>
                    </a:moveTo>
                    <a:cubicBezTo>
                      <a:pt x="3405" y="5046"/>
                      <a:pt x="2918" y="10152"/>
                      <a:pt x="2766" y="15259"/>
                    </a:cubicBezTo>
                    <a:cubicBezTo>
                      <a:pt x="2463" y="26201"/>
                      <a:pt x="3922" y="33770"/>
                      <a:pt x="7083" y="37782"/>
                    </a:cubicBezTo>
                    <a:cubicBezTo>
                      <a:pt x="8450" y="39636"/>
                      <a:pt x="10578" y="40821"/>
                      <a:pt x="12919" y="40973"/>
                    </a:cubicBezTo>
                    <a:lnTo>
                      <a:pt x="12949" y="40578"/>
                    </a:lnTo>
                    <a:cubicBezTo>
                      <a:pt x="10730" y="40426"/>
                      <a:pt x="8694" y="39302"/>
                      <a:pt x="7387" y="37539"/>
                    </a:cubicBezTo>
                    <a:cubicBezTo>
                      <a:pt x="0" y="28146"/>
                      <a:pt x="4499" y="335"/>
                      <a:pt x="4560" y="61"/>
                    </a:cubicBezTo>
                    <a:lnTo>
                      <a:pt x="41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8" name="Google Shape;5048;p85"/>
              <p:cNvSpPr/>
              <p:nvPr/>
            </p:nvSpPr>
            <p:spPr>
              <a:xfrm>
                <a:off x="3479233" y="3686182"/>
                <a:ext cx="196746" cy="893508"/>
              </a:xfrm>
              <a:custGeom>
                <a:avLst/>
                <a:gdLst/>
                <a:ahLst/>
                <a:cxnLst/>
                <a:rect l="l" t="t" r="r" b="b"/>
                <a:pathLst>
                  <a:path w="9484" h="43071" extrusionOk="0">
                    <a:moveTo>
                      <a:pt x="4468" y="0"/>
                    </a:moveTo>
                    <a:lnTo>
                      <a:pt x="4104" y="61"/>
                    </a:lnTo>
                    <a:cubicBezTo>
                      <a:pt x="4134" y="395"/>
                      <a:pt x="9088" y="32463"/>
                      <a:pt x="0" y="42827"/>
                    </a:cubicBezTo>
                    <a:lnTo>
                      <a:pt x="304" y="43071"/>
                    </a:lnTo>
                    <a:cubicBezTo>
                      <a:pt x="9484" y="32584"/>
                      <a:pt x="4529" y="334"/>
                      <a:pt x="44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9" name="Google Shape;5049;p85"/>
              <p:cNvSpPr/>
              <p:nvPr/>
            </p:nvSpPr>
            <p:spPr>
              <a:xfrm>
                <a:off x="427775" y="3758690"/>
                <a:ext cx="3485119" cy="90822"/>
              </a:xfrm>
              <a:custGeom>
                <a:avLst/>
                <a:gdLst/>
                <a:ahLst/>
                <a:cxnLst/>
                <a:rect l="l" t="t" r="r" b="b"/>
                <a:pathLst>
                  <a:path w="167998" h="4378" extrusionOk="0">
                    <a:moveTo>
                      <a:pt x="0" y="1"/>
                    </a:moveTo>
                    <a:lnTo>
                      <a:pt x="0" y="4378"/>
                    </a:lnTo>
                    <a:lnTo>
                      <a:pt x="167997" y="4378"/>
                    </a:lnTo>
                    <a:lnTo>
                      <a:pt x="1679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0" name="Google Shape;5050;p85"/>
              <p:cNvSpPr/>
              <p:nvPr/>
            </p:nvSpPr>
            <p:spPr>
              <a:xfrm>
                <a:off x="533705" y="4154071"/>
                <a:ext cx="1151430" cy="21"/>
              </a:xfrm>
              <a:custGeom>
                <a:avLst/>
                <a:gdLst/>
                <a:ahLst/>
                <a:cxnLst/>
                <a:rect l="l" t="t" r="r" b="b"/>
                <a:pathLst>
                  <a:path w="55504" h="1" fill="none" extrusionOk="0">
                    <a:moveTo>
                      <a:pt x="1" y="1"/>
                    </a:moveTo>
                    <a:lnTo>
                      <a:pt x="55503" y="1"/>
                    </a:lnTo>
                  </a:path>
                </a:pathLst>
              </a:custGeom>
              <a:solidFill>
                <a:schemeClr val="lt1"/>
              </a:solidFill>
              <a:ln w="3800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1" name="Google Shape;5051;p85"/>
              <p:cNvSpPr/>
              <p:nvPr/>
            </p:nvSpPr>
            <p:spPr>
              <a:xfrm>
                <a:off x="1108811" y="4154071"/>
                <a:ext cx="21" cy="9490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46" fill="none" extrusionOk="0">
                    <a:moveTo>
                      <a:pt x="1" y="1"/>
                    </a:moveTo>
                    <a:lnTo>
                      <a:pt x="1" y="45746"/>
                    </a:lnTo>
                  </a:path>
                </a:pathLst>
              </a:custGeom>
              <a:solidFill>
                <a:schemeClr val="lt1"/>
              </a:solidFill>
              <a:ln w="3800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2" name="Google Shape;5052;p85"/>
              <p:cNvSpPr/>
              <p:nvPr/>
            </p:nvSpPr>
            <p:spPr>
              <a:xfrm>
                <a:off x="978919" y="4475036"/>
                <a:ext cx="38482" cy="254769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2281" extrusionOk="0">
                    <a:moveTo>
                      <a:pt x="791" y="1"/>
                    </a:moveTo>
                    <a:cubicBezTo>
                      <a:pt x="365" y="31"/>
                      <a:pt x="0" y="366"/>
                      <a:pt x="0" y="822"/>
                    </a:cubicBezTo>
                    <a:lnTo>
                      <a:pt x="0" y="11460"/>
                    </a:lnTo>
                    <a:cubicBezTo>
                      <a:pt x="0" y="11916"/>
                      <a:pt x="365" y="12281"/>
                      <a:pt x="791" y="12281"/>
                    </a:cubicBezTo>
                    <a:lnTo>
                      <a:pt x="1034" y="12281"/>
                    </a:lnTo>
                    <a:cubicBezTo>
                      <a:pt x="1490" y="12281"/>
                      <a:pt x="1854" y="11916"/>
                      <a:pt x="1854" y="11460"/>
                    </a:cubicBezTo>
                    <a:lnTo>
                      <a:pt x="1854" y="822"/>
                    </a:lnTo>
                    <a:cubicBezTo>
                      <a:pt x="1854" y="366"/>
                      <a:pt x="1490" y="1"/>
                      <a:pt x="10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3" name="Google Shape;5053;p85"/>
              <p:cNvSpPr/>
              <p:nvPr/>
            </p:nvSpPr>
            <p:spPr>
              <a:xfrm>
                <a:off x="1193954" y="4475036"/>
                <a:ext cx="38482" cy="254147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2251" extrusionOk="0">
                    <a:moveTo>
                      <a:pt x="821" y="1"/>
                    </a:moveTo>
                    <a:cubicBezTo>
                      <a:pt x="365" y="1"/>
                      <a:pt x="0" y="366"/>
                      <a:pt x="0" y="822"/>
                    </a:cubicBezTo>
                    <a:lnTo>
                      <a:pt x="0" y="11430"/>
                    </a:lnTo>
                    <a:cubicBezTo>
                      <a:pt x="0" y="11886"/>
                      <a:pt x="365" y="12250"/>
                      <a:pt x="821" y="12250"/>
                    </a:cubicBezTo>
                    <a:lnTo>
                      <a:pt x="1064" y="12250"/>
                    </a:lnTo>
                    <a:cubicBezTo>
                      <a:pt x="1490" y="12250"/>
                      <a:pt x="1854" y="11886"/>
                      <a:pt x="1854" y="11430"/>
                    </a:cubicBezTo>
                    <a:lnTo>
                      <a:pt x="1854" y="822"/>
                    </a:lnTo>
                    <a:cubicBezTo>
                      <a:pt x="1854" y="366"/>
                      <a:pt x="1490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4" name="Google Shape;5054;p85"/>
              <p:cNvSpPr/>
              <p:nvPr/>
            </p:nvSpPr>
            <p:spPr>
              <a:xfrm>
                <a:off x="982073" y="3982562"/>
                <a:ext cx="254126" cy="38482"/>
              </a:xfrm>
              <a:custGeom>
                <a:avLst/>
                <a:gdLst/>
                <a:ahLst/>
                <a:cxnLst/>
                <a:rect l="l" t="t" r="r" b="b"/>
                <a:pathLst>
                  <a:path w="12250" h="1855" extrusionOk="0">
                    <a:moveTo>
                      <a:pt x="821" y="0"/>
                    </a:moveTo>
                    <a:cubicBezTo>
                      <a:pt x="365" y="0"/>
                      <a:pt x="0" y="365"/>
                      <a:pt x="0" y="821"/>
                    </a:cubicBezTo>
                    <a:lnTo>
                      <a:pt x="0" y="1064"/>
                    </a:lnTo>
                    <a:cubicBezTo>
                      <a:pt x="0" y="1520"/>
                      <a:pt x="365" y="1854"/>
                      <a:pt x="821" y="1854"/>
                    </a:cubicBezTo>
                    <a:lnTo>
                      <a:pt x="11459" y="1854"/>
                    </a:lnTo>
                    <a:cubicBezTo>
                      <a:pt x="11885" y="1854"/>
                      <a:pt x="12250" y="1489"/>
                      <a:pt x="12250" y="1064"/>
                    </a:cubicBezTo>
                    <a:lnTo>
                      <a:pt x="12250" y="821"/>
                    </a:lnTo>
                    <a:cubicBezTo>
                      <a:pt x="12250" y="365"/>
                      <a:pt x="11885" y="0"/>
                      <a:pt x="114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5" name="Google Shape;5055;p85"/>
              <p:cNvSpPr/>
              <p:nvPr/>
            </p:nvSpPr>
            <p:spPr>
              <a:xfrm>
                <a:off x="1490957" y="3589069"/>
                <a:ext cx="174051" cy="169632"/>
              </a:xfrm>
              <a:custGeom>
                <a:avLst/>
                <a:gdLst/>
                <a:ahLst/>
                <a:cxnLst/>
                <a:rect l="l" t="t" r="r" b="b"/>
                <a:pathLst>
                  <a:path w="8390" h="8177" extrusionOk="0">
                    <a:moveTo>
                      <a:pt x="3435" y="0"/>
                    </a:moveTo>
                    <a:lnTo>
                      <a:pt x="1" y="8177"/>
                    </a:lnTo>
                    <a:lnTo>
                      <a:pt x="2493" y="8177"/>
                    </a:lnTo>
                    <a:lnTo>
                      <a:pt x="8390" y="578"/>
                    </a:lnTo>
                    <a:lnTo>
                      <a:pt x="34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6" name="Google Shape;5056;p85"/>
              <p:cNvSpPr/>
              <p:nvPr/>
            </p:nvSpPr>
            <p:spPr>
              <a:xfrm>
                <a:off x="2784940" y="3589069"/>
                <a:ext cx="173428" cy="169632"/>
              </a:xfrm>
              <a:custGeom>
                <a:avLst/>
                <a:gdLst/>
                <a:ahLst/>
                <a:cxnLst/>
                <a:rect l="l" t="t" r="r" b="b"/>
                <a:pathLst>
                  <a:path w="8360" h="8177" extrusionOk="0">
                    <a:moveTo>
                      <a:pt x="4955" y="0"/>
                    </a:moveTo>
                    <a:lnTo>
                      <a:pt x="1" y="578"/>
                    </a:lnTo>
                    <a:lnTo>
                      <a:pt x="5897" y="8177"/>
                    </a:lnTo>
                    <a:lnTo>
                      <a:pt x="8359" y="8177"/>
                    </a:lnTo>
                    <a:lnTo>
                      <a:pt x="49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7" name="Google Shape;5057;p85"/>
              <p:cNvSpPr/>
              <p:nvPr/>
            </p:nvSpPr>
            <p:spPr>
              <a:xfrm>
                <a:off x="1460065" y="2812164"/>
                <a:ext cx="1529757" cy="787584"/>
              </a:xfrm>
              <a:custGeom>
                <a:avLst/>
                <a:gdLst/>
                <a:ahLst/>
                <a:cxnLst/>
                <a:rect l="l" t="t" r="r" b="b"/>
                <a:pathLst>
                  <a:path w="73741" h="37965" extrusionOk="0">
                    <a:moveTo>
                      <a:pt x="0" y="1"/>
                    </a:moveTo>
                    <a:lnTo>
                      <a:pt x="0" y="37965"/>
                    </a:lnTo>
                    <a:lnTo>
                      <a:pt x="73740" y="37965"/>
                    </a:lnTo>
                    <a:lnTo>
                      <a:pt x="737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8" name="Google Shape;5058;p85"/>
              <p:cNvSpPr/>
              <p:nvPr/>
            </p:nvSpPr>
            <p:spPr>
              <a:xfrm>
                <a:off x="1671304" y="2812164"/>
                <a:ext cx="812810" cy="787584"/>
              </a:xfrm>
              <a:custGeom>
                <a:avLst/>
                <a:gdLst/>
                <a:ahLst/>
                <a:cxnLst/>
                <a:rect l="l" t="t" r="r" b="b"/>
                <a:pathLst>
                  <a:path w="39181" h="37965" extrusionOk="0">
                    <a:moveTo>
                      <a:pt x="22858" y="1"/>
                    </a:moveTo>
                    <a:lnTo>
                      <a:pt x="1" y="37965"/>
                    </a:lnTo>
                    <a:lnTo>
                      <a:pt x="16323" y="37965"/>
                    </a:lnTo>
                    <a:lnTo>
                      <a:pt x="391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9" name="Google Shape;5059;p85"/>
              <p:cNvSpPr/>
              <p:nvPr/>
            </p:nvSpPr>
            <p:spPr>
              <a:xfrm>
                <a:off x="2123447" y="2812164"/>
                <a:ext cx="654546" cy="787584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37965" extrusionOk="0">
                    <a:moveTo>
                      <a:pt x="22858" y="1"/>
                    </a:moveTo>
                    <a:lnTo>
                      <a:pt x="0" y="37965"/>
                    </a:lnTo>
                    <a:lnTo>
                      <a:pt x="8694" y="37965"/>
                    </a:lnTo>
                    <a:lnTo>
                      <a:pt x="315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0" name="Google Shape;5060;p85"/>
              <p:cNvSpPr/>
              <p:nvPr/>
            </p:nvSpPr>
            <p:spPr>
              <a:xfrm>
                <a:off x="1420336" y="2773078"/>
                <a:ext cx="1608567" cy="866394"/>
              </a:xfrm>
              <a:custGeom>
                <a:avLst/>
                <a:gdLst/>
                <a:ahLst/>
                <a:cxnLst/>
                <a:rect l="l" t="t" r="r" b="b"/>
                <a:pathLst>
                  <a:path w="77540" h="41764" extrusionOk="0">
                    <a:moveTo>
                      <a:pt x="75655" y="1885"/>
                    </a:moveTo>
                    <a:lnTo>
                      <a:pt x="75655" y="39849"/>
                    </a:lnTo>
                    <a:lnTo>
                      <a:pt x="1915" y="39849"/>
                    </a:lnTo>
                    <a:lnTo>
                      <a:pt x="1915" y="1885"/>
                    </a:lnTo>
                    <a:close/>
                    <a:moveTo>
                      <a:pt x="0" y="0"/>
                    </a:moveTo>
                    <a:lnTo>
                      <a:pt x="0" y="41764"/>
                    </a:lnTo>
                    <a:lnTo>
                      <a:pt x="77540" y="41764"/>
                    </a:lnTo>
                    <a:lnTo>
                      <a:pt x="775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1" name="Google Shape;5061;p85"/>
              <p:cNvSpPr/>
              <p:nvPr/>
            </p:nvSpPr>
            <p:spPr>
              <a:xfrm>
                <a:off x="795419" y="3041700"/>
                <a:ext cx="516447" cy="716968"/>
              </a:xfrm>
              <a:custGeom>
                <a:avLst/>
                <a:gdLst/>
                <a:ahLst/>
                <a:cxnLst/>
                <a:rect l="l" t="t" r="r" b="b"/>
                <a:pathLst>
                  <a:path w="24895" h="34561" extrusionOk="0">
                    <a:moveTo>
                      <a:pt x="1581" y="1"/>
                    </a:moveTo>
                    <a:cubicBezTo>
                      <a:pt x="699" y="1"/>
                      <a:pt x="0" y="730"/>
                      <a:pt x="30" y="1612"/>
                    </a:cubicBezTo>
                    <a:lnTo>
                      <a:pt x="973" y="33041"/>
                    </a:lnTo>
                    <a:cubicBezTo>
                      <a:pt x="1003" y="33892"/>
                      <a:pt x="1702" y="34561"/>
                      <a:pt x="2553" y="34561"/>
                    </a:cubicBezTo>
                    <a:lnTo>
                      <a:pt x="22341" y="34561"/>
                    </a:lnTo>
                    <a:cubicBezTo>
                      <a:pt x="23192" y="34561"/>
                      <a:pt x="23861" y="33892"/>
                      <a:pt x="23891" y="33041"/>
                    </a:cubicBezTo>
                    <a:lnTo>
                      <a:pt x="24864" y="1612"/>
                    </a:lnTo>
                    <a:cubicBezTo>
                      <a:pt x="24894" y="730"/>
                      <a:pt x="24195" y="1"/>
                      <a:pt x="232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2" name="Google Shape;5062;p85"/>
              <p:cNvSpPr/>
              <p:nvPr/>
            </p:nvSpPr>
            <p:spPr>
              <a:xfrm>
                <a:off x="859110" y="3095931"/>
                <a:ext cx="388429" cy="388450"/>
              </a:xfrm>
              <a:custGeom>
                <a:avLst/>
                <a:gdLst/>
                <a:ahLst/>
                <a:cxnLst/>
                <a:rect l="l" t="t" r="r" b="b"/>
                <a:pathLst>
                  <a:path w="18724" h="18725" extrusionOk="0">
                    <a:moveTo>
                      <a:pt x="9362" y="1"/>
                    </a:moveTo>
                    <a:cubicBezTo>
                      <a:pt x="4195" y="1"/>
                      <a:pt x="0" y="4195"/>
                      <a:pt x="0" y="9363"/>
                    </a:cubicBezTo>
                    <a:cubicBezTo>
                      <a:pt x="0" y="14530"/>
                      <a:pt x="4195" y="18725"/>
                      <a:pt x="9362" y="18725"/>
                    </a:cubicBezTo>
                    <a:cubicBezTo>
                      <a:pt x="14529" y="18725"/>
                      <a:pt x="18724" y="14530"/>
                      <a:pt x="18724" y="9363"/>
                    </a:cubicBezTo>
                    <a:cubicBezTo>
                      <a:pt x="18724" y="4195"/>
                      <a:pt x="14529" y="1"/>
                      <a:pt x="93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3" name="Google Shape;5063;p85"/>
              <p:cNvSpPr/>
              <p:nvPr/>
            </p:nvSpPr>
            <p:spPr>
              <a:xfrm>
                <a:off x="884959" y="3121801"/>
                <a:ext cx="337355" cy="336733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6232" extrusionOk="0">
                    <a:moveTo>
                      <a:pt x="8116" y="0"/>
                    </a:moveTo>
                    <a:cubicBezTo>
                      <a:pt x="3648" y="0"/>
                      <a:pt x="0" y="3648"/>
                      <a:pt x="0" y="8116"/>
                    </a:cubicBezTo>
                    <a:cubicBezTo>
                      <a:pt x="0" y="12614"/>
                      <a:pt x="3648" y="16231"/>
                      <a:pt x="8116" y="16231"/>
                    </a:cubicBezTo>
                    <a:cubicBezTo>
                      <a:pt x="12614" y="16231"/>
                      <a:pt x="16262" y="12614"/>
                      <a:pt x="16262" y="8116"/>
                    </a:cubicBezTo>
                    <a:cubicBezTo>
                      <a:pt x="16262" y="3648"/>
                      <a:pt x="12614" y="0"/>
                      <a:pt x="81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4" name="Google Shape;5064;p85"/>
              <p:cNvSpPr/>
              <p:nvPr/>
            </p:nvSpPr>
            <p:spPr>
              <a:xfrm>
                <a:off x="976388" y="3221715"/>
                <a:ext cx="154509" cy="137539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6630" extrusionOk="0">
                    <a:moveTo>
                      <a:pt x="3710" y="1"/>
                    </a:moveTo>
                    <a:cubicBezTo>
                      <a:pt x="2975" y="1"/>
                      <a:pt x="2233" y="244"/>
                      <a:pt x="1612" y="746"/>
                    </a:cubicBezTo>
                    <a:cubicBezTo>
                      <a:pt x="183" y="1901"/>
                      <a:pt x="1" y="3999"/>
                      <a:pt x="1156" y="5427"/>
                    </a:cubicBezTo>
                    <a:cubicBezTo>
                      <a:pt x="1808" y="6218"/>
                      <a:pt x="2762" y="6629"/>
                      <a:pt x="3721" y="6629"/>
                    </a:cubicBezTo>
                    <a:cubicBezTo>
                      <a:pt x="4458" y="6629"/>
                      <a:pt x="5198" y="6386"/>
                      <a:pt x="5806" y="5883"/>
                    </a:cubicBezTo>
                    <a:cubicBezTo>
                      <a:pt x="7235" y="4728"/>
                      <a:pt x="7448" y="2631"/>
                      <a:pt x="6262" y="1202"/>
                    </a:cubicBezTo>
                    <a:cubicBezTo>
                      <a:pt x="5609" y="412"/>
                      <a:pt x="4665" y="1"/>
                      <a:pt x="37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5" name="Google Shape;5065;p85"/>
              <p:cNvSpPr/>
              <p:nvPr/>
            </p:nvSpPr>
            <p:spPr>
              <a:xfrm>
                <a:off x="847118" y="3515917"/>
                <a:ext cx="140008" cy="140008"/>
              </a:xfrm>
              <a:custGeom>
                <a:avLst/>
                <a:gdLst/>
                <a:ahLst/>
                <a:cxnLst/>
                <a:rect l="l" t="t" r="r" b="b"/>
                <a:pathLst>
                  <a:path w="6749" h="6749" extrusionOk="0">
                    <a:moveTo>
                      <a:pt x="3374" y="0"/>
                    </a:moveTo>
                    <a:cubicBezTo>
                      <a:pt x="1520" y="0"/>
                      <a:pt x="1" y="1490"/>
                      <a:pt x="1" y="3374"/>
                    </a:cubicBezTo>
                    <a:cubicBezTo>
                      <a:pt x="1" y="5228"/>
                      <a:pt x="1520" y="6748"/>
                      <a:pt x="3374" y="6748"/>
                    </a:cubicBezTo>
                    <a:cubicBezTo>
                      <a:pt x="5259" y="6748"/>
                      <a:pt x="6748" y="5228"/>
                      <a:pt x="6748" y="3374"/>
                    </a:cubicBezTo>
                    <a:cubicBezTo>
                      <a:pt x="6748" y="1490"/>
                      <a:pt x="5259" y="0"/>
                      <a:pt x="337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6" name="Google Shape;5066;p85"/>
              <p:cNvSpPr/>
              <p:nvPr/>
            </p:nvSpPr>
            <p:spPr>
              <a:xfrm>
                <a:off x="856579" y="3524735"/>
                <a:ext cx="121711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5867" h="5868" extrusionOk="0">
                    <a:moveTo>
                      <a:pt x="2918" y="1"/>
                    </a:moveTo>
                    <a:cubicBezTo>
                      <a:pt x="1307" y="1"/>
                      <a:pt x="0" y="1308"/>
                      <a:pt x="0" y="2949"/>
                    </a:cubicBezTo>
                    <a:cubicBezTo>
                      <a:pt x="0" y="4560"/>
                      <a:pt x="1307" y="5867"/>
                      <a:pt x="2918" y="5867"/>
                    </a:cubicBezTo>
                    <a:cubicBezTo>
                      <a:pt x="4560" y="5867"/>
                      <a:pt x="5867" y="4560"/>
                      <a:pt x="5867" y="2949"/>
                    </a:cubicBezTo>
                    <a:cubicBezTo>
                      <a:pt x="5867" y="1308"/>
                      <a:pt x="4560" y="1"/>
                      <a:pt x="29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7" name="Google Shape;5067;p85"/>
              <p:cNvSpPr/>
              <p:nvPr/>
            </p:nvSpPr>
            <p:spPr>
              <a:xfrm>
                <a:off x="884316" y="3560688"/>
                <a:ext cx="58045" cy="49954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2408" extrusionOk="0">
                    <a:moveTo>
                      <a:pt x="1581" y="0"/>
                    </a:moveTo>
                    <a:cubicBezTo>
                      <a:pt x="518" y="0"/>
                      <a:pt x="1" y="1307"/>
                      <a:pt x="761" y="2067"/>
                    </a:cubicBezTo>
                    <a:cubicBezTo>
                      <a:pt x="995" y="2302"/>
                      <a:pt x="1290" y="2408"/>
                      <a:pt x="1581" y="2408"/>
                    </a:cubicBezTo>
                    <a:cubicBezTo>
                      <a:pt x="2196" y="2408"/>
                      <a:pt x="2797" y="1938"/>
                      <a:pt x="2797" y="1216"/>
                    </a:cubicBezTo>
                    <a:cubicBezTo>
                      <a:pt x="2797" y="547"/>
                      <a:pt x="2250" y="0"/>
                      <a:pt x="15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8" name="Google Shape;5068;p85"/>
              <p:cNvSpPr/>
              <p:nvPr/>
            </p:nvSpPr>
            <p:spPr>
              <a:xfrm>
                <a:off x="1119537" y="3515917"/>
                <a:ext cx="140008" cy="140008"/>
              </a:xfrm>
              <a:custGeom>
                <a:avLst/>
                <a:gdLst/>
                <a:ahLst/>
                <a:cxnLst/>
                <a:rect l="l" t="t" r="r" b="b"/>
                <a:pathLst>
                  <a:path w="6749" h="6749" extrusionOk="0">
                    <a:moveTo>
                      <a:pt x="3374" y="0"/>
                    </a:moveTo>
                    <a:cubicBezTo>
                      <a:pt x="1520" y="0"/>
                      <a:pt x="0" y="1490"/>
                      <a:pt x="0" y="3374"/>
                    </a:cubicBezTo>
                    <a:cubicBezTo>
                      <a:pt x="0" y="5228"/>
                      <a:pt x="1520" y="6748"/>
                      <a:pt x="3374" y="6748"/>
                    </a:cubicBezTo>
                    <a:cubicBezTo>
                      <a:pt x="5259" y="6748"/>
                      <a:pt x="6748" y="5228"/>
                      <a:pt x="6748" y="3374"/>
                    </a:cubicBezTo>
                    <a:cubicBezTo>
                      <a:pt x="6748" y="1490"/>
                      <a:pt x="5259" y="0"/>
                      <a:pt x="337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9" name="Google Shape;5069;p85"/>
              <p:cNvSpPr/>
              <p:nvPr/>
            </p:nvSpPr>
            <p:spPr>
              <a:xfrm>
                <a:off x="1108189" y="3524735"/>
                <a:ext cx="142518" cy="122105"/>
              </a:xfrm>
              <a:custGeom>
                <a:avLst/>
                <a:gdLst/>
                <a:ahLst/>
                <a:cxnLst/>
                <a:rect l="l" t="t" r="r" b="b"/>
                <a:pathLst>
                  <a:path w="6870" h="5886" extrusionOk="0">
                    <a:moveTo>
                      <a:pt x="3921" y="1"/>
                    </a:moveTo>
                    <a:cubicBezTo>
                      <a:pt x="1307" y="1"/>
                      <a:pt x="0" y="3162"/>
                      <a:pt x="1854" y="5016"/>
                    </a:cubicBezTo>
                    <a:cubicBezTo>
                      <a:pt x="2455" y="5617"/>
                      <a:pt x="3193" y="5886"/>
                      <a:pt x="3917" y="5886"/>
                    </a:cubicBezTo>
                    <a:cubicBezTo>
                      <a:pt x="5425" y="5886"/>
                      <a:pt x="6870" y="4716"/>
                      <a:pt x="6870" y="2949"/>
                    </a:cubicBezTo>
                    <a:cubicBezTo>
                      <a:pt x="6839" y="1308"/>
                      <a:pt x="5532" y="1"/>
                      <a:pt x="39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0" name="Google Shape;5070;p85"/>
              <p:cNvSpPr/>
              <p:nvPr/>
            </p:nvSpPr>
            <p:spPr>
              <a:xfrm>
                <a:off x="1156113" y="3560688"/>
                <a:ext cx="58667" cy="49954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2408" extrusionOk="0">
                    <a:moveTo>
                      <a:pt x="1611" y="0"/>
                    </a:moveTo>
                    <a:cubicBezTo>
                      <a:pt x="548" y="0"/>
                      <a:pt x="0" y="1307"/>
                      <a:pt x="760" y="2067"/>
                    </a:cubicBezTo>
                    <a:cubicBezTo>
                      <a:pt x="1005" y="2302"/>
                      <a:pt x="1306" y="2408"/>
                      <a:pt x="1602" y="2408"/>
                    </a:cubicBezTo>
                    <a:cubicBezTo>
                      <a:pt x="2226" y="2408"/>
                      <a:pt x="2827" y="1938"/>
                      <a:pt x="2827" y="1216"/>
                    </a:cubicBezTo>
                    <a:cubicBezTo>
                      <a:pt x="2797" y="547"/>
                      <a:pt x="2280" y="0"/>
                      <a:pt x="16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1" name="Google Shape;5071;p85"/>
              <p:cNvSpPr/>
              <p:nvPr/>
            </p:nvSpPr>
            <p:spPr>
              <a:xfrm>
                <a:off x="978919" y="3692489"/>
                <a:ext cx="148825" cy="23981"/>
              </a:xfrm>
              <a:custGeom>
                <a:avLst/>
                <a:gdLst/>
                <a:ahLst/>
                <a:cxnLst/>
                <a:rect l="l" t="t" r="r" b="b"/>
                <a:pathLst>
                  <a:path w="7174" h="1156" extrusionOk="0">
                    <a:moveTo>
                      <a:pt x="547" y="0"/>
                    </a:moveTo>
                    <a:cubicBezTo>
                      <a:pt x="243" y="0"/>
                      <a:pt x="0" y="243"/>
                      <a:pt x="0" y="547"/>
                    </a:cubicBezTo>
                    <a:lnTo>
                      <a:pt x="0" y="638"/>
                    </a:lnTo>
                    <a:cubicBezTo>
                      <a:pt x="0" y="912"/>
                      <a:pt x="243" y="1155"/>
                      <a:pt x="547" y="1155"/>
                    </a:cubicBezTo>
                    <a:lnTo>
                      <a:pt x="6657" y="1155"/>
                    </a:lnTo>
                    <a:cubicBezTo>
                      <a:pt x="6961" y="1155"/>
                      <a:pt x="7174" y="912"/>
                      <a:pt x="7174" y="638"/>
                    </a:cubicBezTo>
                    <a:lnTo>
                      <a:pt x="7174" y="547"/>
                    </a:lnTo>
                    <a:cubicBezTo>
                      <a:pt x="7174" y="243"/>
                      <a:pt x="6961" y="0"/>
                      <a:pt x="66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2" name="Google Shape;5072;p85"/>
              <p:cNvSpPr/>
              <p:nvPr/>
            </p:nvSpPr>
            <p:spPr>
              <a:xfrm>
                <a:off x="3148787" y="3041700"/>
                <a:ext cx="516447" cy="716968"/>
              </a:xfrm>
              <a:custGeom>
                <a:avLst/>
                <a:gdLst/>
                <a:ahLst/>
                <a:cxnLst/>
                <a:rect l="l" t="t" r="r" b="b"/>
                <a:pathLst>
                  <a:path w="24895" h="34561" extrusionOk="0">
                    <a:moveTo>
                      <a:pt x="1581" y="1"/>
                    </a:moveTo>
                    <a:cubicBezTo>
                      <a:pt x="700" y="1"/>
                      <a:pt x="1" y="730"/>
                      <a:pt x="31" y="1612"/>
                    </a:cubicBezTo>
                    <a:lnTo>
                      <a:pt x="973" y="33041"/>
                    </a:lnTo>
                    <a:cubicBezTo>
                      <a:pt x="1004" y="33892"/>
                      <a:pt x="1703" y="34561"/>
                      <a:pt x="2554" y="34561"/>
                    </a:cubicBezTo>
                    <a:lnTo>
                      <a:pt x="22342" y="34561"/>
                    </a:lnTo>
                    <a:cubicBezTo>
                      <a:pt x="23193" y="34561"/>
                      <a:pt x="23892" y="33892"/>
                      <a:pt x="23922" y="33041"/>
                    </a:cubicBezTo>
                    <a:lnTo>
                      <a:pt x="24865" y="1612"/>
                    </a:lnTo>
                    <a:cubicBezTo>
                      <a:pt x="24895" y="730"/>
                      <a:pt x="24196" y="1"/>
                      <a:pt x="233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3" name="Google Shape;5073;p85"/>
              <p:cNvSpPr/>
              <p:nvPr/>
            </p:nvSpPr>
            <p:spPr>
              <a:xfrm>
                <a:off x="3213121" y="3095931"/>
                <a:ext cx="388429" cy="388450"/>
              </a:xfrm>
              <a:custGeom>
                <a:avLst/>
                <a:gdLst/>
                <a:ahLst/>
                <a:cxnLst/>
                <a:rect l="l" t="t" r="r" b="b"/>
                <a:pathLst>
                  <a:path w="18724" h="18725" extrusionOk="0">
                    <a:moveTo>
                      <a:pt x="9362" y="1"/>
                    </a:moveTo>
                    <a:cubicBezTo>
                      <a:pt x="4164" y="1"/>
                      <a:pt x="0" y="4195"/>
                      <a:pt x="0" y="9363"/>
                    </a:cubicBezTo>
                    <a:cubicBezTo>
                      <a:pt x="0" y="14530"/>
                      <a:pt x="4164" y="18725"/>
                      <a:pt x="9362" y="18725"/>
                    </a:cubicBezTo>
                    <a:cubicBezTo>
                      <a:pt x="14529" y="18725"/>
                      <a:pt x="18724" y="14530"/>
                      <a:pt x="18724" y="9363"/>
                    </a:cubicBezTo>
                    <a:cubicBezTo>
                      <a:pt x="18724" y="4195"/>
                      <a:pt x="14529" y="1"/>
                      <a:pt x="93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4" name="Google Shape;5074;p85"/>
              <p:cNvSpPr/>
              <p:nvPr/>
            </p:nvSpPr>
            <p:spPr>
              <a:xfrm>
                <a:off x="3238349" y="3121801"/>
                <a:ext cx="337355" cy="336733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6232" extrusionOk="0">
                    <a:moveTo>
                      <a:pt x="8146" y="0"/>
                    </a:moveTo>
                    <a:cubicBezTo>
                      <a:pt x="3648" y="0"/>
                      <a:pt x="0" y="3648"/>
                      <a:pt x="0" y="8116"/>
                    </a:cubicBezTo>
                    <a:cubicBezTo>
                      <a:pt x="0" y="12614"/>
                      <a:pt x="3648" y="16231"/>
                      <a:pt x="8146" y="16231"/>
                    </a:cubicBezTo>
                    <a:cubicBezTo>
                      <a:pt x="12614" y="16231"/>
                      <a:pt x="16262" y="12614"/>
                      <a:pt x="16262" y="8116"/>
                    </a:cubicBezTo>
                    <a:cubicBezTo>
                      <a:pt x="16262" y="3648"/>
                      <a:pt x="12614" y="0"/>
                      <a:pt x="81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5" name="Google Shape;5075;p85"/>
              <p:cNvSpPr/>
              <p:nvPr/>
            </p:nvSpPr>
            <p:spPr>
              <a:xfrm>
                <a:off x="3331665" y="3221736"/>
                <a:ext cx="150733" cy="137332"/>
              </a:xfrm>
              <a:custGeom>
                <a:avLst/>
                <a:gdLst/>
                <a:ahLst/>
                <a:cxnLst/>
                <a:rect l="l" t="t" r="r" b="b"/>
                <a:pathLst>
                  <a:path w="7266" h="6620" extrusionOk="0">
                    <a:moveTo>
                      <a:pt x="3633" y="1"/>
                    </a:moveTo>
                    <a:cubicBezTo>
                      <a:pt x="2782" y="1"/>
                      <a:pt x="1931" y="320"/>
                      <a:pt x="1277" y="958"/>
                    </a:cubicBezTo>
                    <a:cubicBezTo>
                      <a:pt x="1" y="2265"/>
                      <a:pt x="1" y="4363"/>
                      <a:pt x="1277" y="5639"/>
                    </a:cubicBezTo>
                    <a:cubicBezTo>
                      <a:pt x="1931" y="6293"/>
                      <a:pt x="2782" y="6619"/>
                      <a:pt x="3633" y="6619"/>
                    </a:cubicBezTo>
                    <a:cubicBezTo>
                      <a:pt x="4484" y="6619"/>
                      <a:pt x="5335" y="6293"/>
                      <a:pt x="5989" y="5639"/>
                    </a:cubicBezTo>
                    <a:cubicBezTo>
                      <a:pt x="7265" y="4363"/>
                      <a:pt x="7265" y="2265"/>
                      <a:pt x="5989" y="958"/>
                    </a:cubicBezTo>
                    <a:cubicBezTo>
                      <a:pt x="5335" y="320"/>
                      <a:pt x="4484" y="1"/>
                      <a:pt x="36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6" name="Google Shape;5076;p85"/>
              <p:cNvSpPr/>
              <p:nvPr/>
            </p:nvSpPr>
            <p:spPr>
              <a:xfrm>
                <a:off x="3201130" y="3515917"/>
                <a:ext cx="140008" cy="140008"/>
              </a:xfrm>
              <a:custGeom>
                <a:avLst/>
                <a:gdLst/>
                <a:ahLst/>
                <a:cxnLst/>
                <a:rect l="l" t="t" r="r" b="b"/>
                <a:pathLst>
                  <a:path w="6749" h="6749" extrusionOk="0">
                    <a:moveTo>
                      <a:pt x="3375" y="0"/>
                    </a:moveTo>
                    <a:cubicBezTo>
                      <a:pt x="1490" y="0"/>
                      <a:pt x="1" y="1490"/>
                      <a:pt x="1" y="3374"/>
                    </a:cubicBezTo>
                    <a:cubicBezTo>
                      <a:pt x="1" y="5228"/>
                      <a:pt x="1490" y="6748"/>
                      <a:pt x="3375" y="6748"/>
                    </a:cubicBezTo>
                    <a:cubicBezTo>
                      <a:pt x="5229" y="6748"/>
                      <a:pt x="6749" y="5228"/>
                      <a:pt x="6749" y="3374"/>
                    </a:cubicBezTo>
                    <a:cubicBezTo>
                      <a:pt x="6749" y="1490"/>
                      <a:pt x="5229" y="0"/>
                      <a:pt x="337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7" name="Google Shape;5077;p85"/>
              <p:cNvSpPr/>
              <p:nvPr/>
            </p:nvSpPr>
            <p:spPr>
              <a:xfrm>
                <a:off x="3209968" y="3524735"/>
                <a:ext cx="121711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5867" h="5868" extrusionOk="0">
                    <a:moveTo>
                      <a:pt x="2949" y="1"/>
                    </a:moveTo>
                    <a:cubicBezTo>
                      <a:pt x="1307" y="1"/>
                      <a:pt x="0" y="1308"/>
                      <a:pt x="0" y="2949"/>
                    </a:cubicBezTo>
                    <a:cubicBezTo>
                      <a:pt x="0" y="4560"/>
                      <a:pt x="1307" y="5867"/>
                      <a:pt x="2949" y="5867"/>
                    </a:cubicBezTo>
                    <a:cubicBezTo>
                      <a:pt x="4560" y="5867"/>
                      <a:pt x="5867" y="4560"/>
                      <a:pt x="5867" y="2949"/>
                    </a:cubicBezTo>
                    <a:cubicBezTo>
                      <a:pt x="5867" y="1308"/>
                      <a:pt x="4560" y="1"/>
                      <a:pt x="29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8" name="Google Shape;5078;p85"/>
              <p:cNvSpPr/>
              <p:nvPr/>
            </p:nvSpPr>
            <p:spPr>
              <a:xfrm>
                <a:off x="3237705" y="3560688"/>
                <a:ext cx="58045" cy="49954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2408" extrusionOk="0">
                    <a:moveTo>
                      <a:pt x="1612" y="0"/>
                    </a:moveTo>
                    <a:cubicBezTo>
                      <a:pt x="517" y="0"/>
                      <a:pt x="1" y="1307"/>
                      <a:pt x="761" y="2067"/>
                    </a:cubicBezTo>
                    <a:cubicBezTo>
                      <a:pt x="1005" y="2302"/>
                      <a:pt x="1303" y="2408"/>
                      <a:pt x="1595" y="2408"/>
                    </a:cubicBezTo>
                    <a:cubicBezTo>
                      <a:pt x="2210" y="2408"/>
                      <a:pt x="2797" y="1938"/>
                      <a:pt x="2797" y="1216"/>
                    </a:cubicBezTo>
                    <a:cubicBezTo>
                      <a:pt x="2797" y="547"/>
                      <a:pt x="2250" y="0"/>
                      <a:pt x="16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9" name="Google Shape;5079;p85"/>
              <p:cNvSpPr/>
              <p:nvPr/>
            </p:nvSpPr>
            <p:spPr>
              <a:xfrm>
                <a:off x="3472926" y="3515917"/>
                <a:ext cx="140008" cy="140008"/>
              </a:xfrm>
              <a:custGeom>
                <a:avLst/>
                <a:gdLst/>
                <a:ahLst/>
                <a:cxnLst/>
                <a:rect l="l" t="t" r="r" b="b"/>
                <a:pathLst>
                  <a:path w="6749" h="6749" extrusionOk="0">
                    <a:moveTo>
                      <a:pt x="3374" y="0"/>
                    </a:moveTo>
                    <a:cubicBezTo>
                      <a:pt x="1520" y="0"/>
                      <a:pt x="0" y="1490"/>
                      <a:pt x="0" y="3374"/>
                    </a:cubicBezTo>
                    <a:cubicBezTo>
                      <a:pt x="0" y="5228"/>
                      <a:pt x="1520" y="6748"/>
                      <a:pt x="3374" y="6748"/>
                    </a:cubicBezTo>
                    <a:cubicBezTo>
                      <a:pt x="5259" y="6748"/>
                      <a:pt x="6748" y="5228"/>
                      <a:pt x="6748" y="3374"/>
                    </a:cubicBezTo>
                    <a:cubicBezTo>
                      <a:pt x="6748" y="1490"/>
                      <a:pt x="5259" y="0"/>
                      <a:pt x="337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0" name="Google Shape;5080;p85"/>
              <p:cNvSpPr/>
              <p:nvPr/>
            </p:nvSpPr>
            <p:spPr>
              <a:xfrm>
                <a:off x="3482386" y="3524735"/>
                <a:ext cx="121711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5867" h="5868" extrusionOk="0">
                    <a:moveTo>
                      <a:pt x="2918" y="1"/>
                    </a:moveTo>
                    <a:cubicBezTo>
                      <a:pt x="1307" y="1"/>
                      <a:pt x="0" y="1308"/>
                      <a:pt x="0" y="2949"/>
                    </a:cubicBezTo>
                    <a:cubicBezTo>
                      <a:pt x="0" y="4560"/>
                      <a:pt x="1307" y="5867"/>
                      <a:pt x="2918" y="5867"/>
                    </a:cubicBezTo>
                    <a:cubicBezTo>
                      <a:pt x="4560" y="5867"/>
                      <a:pt x="5867" y="4560"/>
                      <a:pt x="5867" y="2949"/>
                    </a:cubicBezTo>
                    <a:cubicBezTo>
                      <a:pt x="5867" y="1308"/>
                      <a:pt x="4560" y="1"/>
                      <a:pt x="29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1" name="Google Shape;5081;p85"/>
              <p:cNvSpPr/>
              <p:nvPr/>
            </p:nvSpPr>
            <p:spPr>
              <a:xfrm>
                <a:off x="3510124" y="3560688"/>
                <a:ext cx="58024" cy="49954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2408" extrusionOk="0">
                    <a:moveTo>
                      <a:pt x="1581" y="0"/>
                    </a:moveTo>
                    <a:cubicBezTo>
                      <a:pt x="517" y="0"/>
                      <a:pt x="1" y="1307"/>
                      <a:pt x="730" y="2067"/>
                    </a:cubicBezTo>
                    <a:cubicBezTo>
                      <a:pt x="975" y="2302"/>
                      <a:pt x="1276" y="2408"/>
                      <a:pt x="1572" y="2408"/>
                    </a:cubicBezTo>
                    <a:cubicBezTo>
                      <a:pt x="2196" y="2408"/>
                      <a:pt x="2797" y="1938"/>
                      <a:pt x="2797" y="1216"/>
                    </a:cubicBezTo>
                    <a:cubicBezTo>
                      <a:pt x="2797" y="547"/>
                      <a:pt x="2250" y="0"/>
                      <a:pt x="15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2" name="Google Shape;5082;p85"/>
              <p:cNvSpPr/>
              <p:nvPr/>
            </p:nvSpPr>
            <p:spPr>
              <a:xfrm>
                <a:off x="3332287" y="3692489"/>
                <a:ext cx="149468" cy="23981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1156" extrusionOk="0">
                    <a:moveTo>
                      <a:pt x="548" y="0"/>
                    </a:moveTo>
                    <a:cubicBezTo>
                      <a:pt x="244" y="0"/>
                      <a:pt x="1" y="243"/>
                      <a:pt x="1" y="547"/>
                    </a:cubicBezTo>
                    <a:lnTo>
                      <a:pt x="1" y="638"/>
                    </a:lnTo>
                    <a:cubicBezTo>
                      <a:pt x="1" y="912"/>
                      <a:pt x="244" y="1155"/>
                      <a:pt x="548" y="1155"/>
                    </a:cubicBezTo>
                    <a:lnTo>
                      <a:pt x="6658" y="1155"/>
                    </a:lnTo>
                    <a:cubicBezTo>
                      <a:pt x="6962" y="1155"/>
                      <a:pt x="7205" y="912"/>
                      <a:pt x="7205" y="638"/>
                    </a:cubicBezTo>
                    <a:lnTo>
                      <a:pt x="7205" y="547"/>
                    </a:lnTo>
                    <a:cubicBezTo>
                      <a:pt x="7205" y="243"/>
                      <a:pt x="6962" y="0"/>
                      <a:pt x="66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3" name="Google Shape;5083;p85"/>
              <p:cNvSpPr/>
              <p:nvPr/>
            </p:nvSpPr>
            <p:spPr>
              <a:xfrm>
                <a:off x="1723024" y="3716450"/>
                <a:ext cx="890355" cy="42258"/>
              </a:xfrm>
              <a:custGeom>
                <a:avLst/>
                <a:gdLst/>
                <a:ahLst/>
                <a:cxnLst/>
                <a:rect l="l" t="t" r="r" b="b"/>
                <a:pathLst>
                  <a:path w="42919" h="2037" extrusionOk="0">
                    <a:moveTo>
                      <a:pt x="0" y="0"/>
                    </a:moveTo>
                    <a:lnTo>
                      <a:pt x="0" y="2037"/>
                    </a:lnTo>
                    <a:lnTo>
                      <a:pt x="42919" y="2037"/>
                    </a:lnTo>
                    <a:lnTo>
                      <a:pt x="429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4" name="Google Shape;5084;p85"/>
              <p:cNvSpPr/>
              <p:nvPr/>
            </p:nvSpPr>
            <p:spPr>
              <a:xfrm>
                <a:off x="2755937" y="3683028"/>
                <a:ext cx="168366" cy="75678"/>
              </a:xfrm>
              <a:custGeom>
                <a:avLst/>
                <a:gdLst/>
                <a:ahLst/>
                <a:cxnLst/>
                <a:rect l="l" t="t" r="r" b="b"/>
                <a:pathLst>
                  <a:path w="8116" h="3648" extrusionOk="0">
                    <a:moveTo>
                      <a:pt x="3820" y="0"/>
                    </a:moveTo>
                    <a:cubicBezTo>
                      <a:pt x="2618" y="0"/>
                      <a:pt x="1287" y="912"/>
                      <a:pt x="0" y="3648"/>
                    </a:cubicBezTo>
                    <a:lnTo>
                      <a:pt x="8116" y="3648"/>
                    </a:lnTo>
                    <a:cubicBezTo>
                      <a:pt x="8116" y="3648"/>
                      <a:pt x="6225" y="0"/>
                      <a:pt x="3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5" name="Google Shape;5085;p85"/>
              <p:cNvSpPr/>
              <p:nvPr/>
            </p:nvSpPr>
            <p:spPr>
              <a:xfrm>
                <a:off x="2935661" y="4101106"/>
                <a:ext cx="641290" cy="863241"/>
              </a:xfrm>
              <a:custGeom>
                <a:avLst/>
                <a:gdLst/>
                <a:ahLst/>
                <a:cxnLst/>
                <a:rect l="l" t="t" r="r" b="b"/>
                <a:pathLst>
                  <a:path w="30913" h="41612" extrusionOk="0">
                    <a:moveTo>
                      <a:pt x="2584" y="0"/>
                    </a:moveTo>
                    <a:lnTo>
                      <a:pt x="0" y="41612"/>
                    </a:lnTo>
                    <a:lnTo>
                      <a:pt x="30913" y="41612"/>
                    </a:lnTo>
                    <a:lnTo>
                      <a:pt x="283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6" name="Google Shape;5086;p85"/>
              <p:cNvSpPr/>
              <p:nvPr/>
            </p:nvSpPr>
            <p:spPr>
              <a:xfrm>
                <a:off x="2935661" y="4964377"/>
                <a:ext cx="641290" cy="179112"/>
              </a:xfrm>
              <a:custGeom>
                <a:avLst/>
                <a:gdLst/>
                <a:ahLst/>
                <a:cxnLst/>
                <a:rect l="l" t="t" r="r" b="b"/>
                <a:pathLst>
                  <a:path w="30913" h="8634" extrusionOk="0">
                    <a:moveTo>
                      <a:pt x="0" y="1"/>
                    </a:moveTo>
                    <a:lnTo>
                      <a:pt x="2584" y="8633"/>
                    </a:lnTo>
                    <a:lnTo>
                      <a:pt x="28359" y="8633"/>
                    </a:lnTo>
                    <a:lnTo>
                      <a:pt x="309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7" name="Google Shape;5087;p85"/>
              <p:cNvSpPr/>
              <p:nvPr/>
            </p:nvSpPr>
            <p:spPr>
              <a:xfrm>
                <a:off x="3162044" y="4456759"/>
                <a:ext cx="206205" cy="507609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24469" extrusionOk="0">
                    <a:moveTo>
                      <a:pt x="1642" y="0"/>
                    </a:moveTo>
                    <a:lnTo>
                      <a:pt x="0" y="24469"/>
                    </a:lnTo>
                    <a:lnTo>
                      <a:pt x="9940" y="24469"/>
                    </a:lnTo>
                    <a:lnTo>
                      <a:pt x="83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8" name="Google Shape;5088;p85"/>
              <p:cNvSpPr/>
              <p:nvPr/>
            </p:nvSpPr>
            <p:spPr>
              <a:xfrm>
                <a:off x="3054205" y="4166685"/>
                <a:ext cx="404839" cy="130548"/>
              </a:xfrm>
              <a:custGeom>
                <a:avLst/>
                <a:gdLst/>
                <a:ahLst/>
                <a:cxnLst/>
                <a:rect l="l" t="t" r="r" b="b"/>
                <a:pathLst>
                  <a:path w="19515" h="6293" extrusionOk="0">
                    <a:moveTo>
                      <a:pt x="0" y="1"/>
                    </a:moveTo>
                    <a:lnTo>
                      <a:pt x="0" y="6292"/>
                    </a:lnTo>
                    <a:lnTo>
                      <a:pt x="19515" y="6292"/>
                    </a:lnTo>
                    <a:lnTo>
                      <a:pt x="1951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9" name="Google Shape;5089;p85"/>
              <p:cNvSpPr/>
              <p:nvPr/>
            </p:nvSpPr>
            <p:spPr>
              <a:xfrm>
                <a:off x="3297621" y="4316763"/>
                <a:ext cx="65596" cy="18318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883" extrusionOk="0">
                    <a:moveTo>
                      <a:pt x="0" y="1"/>
                    </a:moveTo>
                    <a:lnTo>
                      <a:pt x="0" y="882"/>
                    </a:lnTo>
                    <a:lnTo>
                      <a:pt x="3161" y="882"/>
                    </a:lnTo>
                    <a:lnTo>
                      <a:pt x="316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0" name="Google Shape;5090;p85"/>
              <p:cNvSpPr/>
              <p:nvPr/>
            </p:nvSpPr>
            <p:spPr>
              <a:xfrm>
                <a:off x="3389049" y="4316763"/>
                <a:ext cx="65596" cy="18318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883" extrusionOk="0">
                    <a:moveTo>
                      <a:pt x="1" y="1"/>
                    </a:moveTo>
                    <a:lnTo>
                      <a:pt x="1" y="882"/>
                    </a:lnTo>
                    <a:lnTo>
                      <a:pt x="3162" y="882"/>
                    </a:lnTo>
                    <a:lnTo>
                      <a:pt x="31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1" name="Google Shape;5091;p85"/>
              <p:cNvSpPr/>
              <p:nvPr/>
            </p:nvSpPr>
            <p:spPr>
              <a:xfrm>
                <a:off x="3078167" y="5053939"/>
                <a:ext cx="73168" cy="34063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1642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90"/>
                    </a:cubicBezTo>
                    <a:lnTo>
                      <a:pt x="1" y="882"/>
                    </a:lnTo>
                    <a:cubicBezTo>
                      <a:pt x="1" y="1307"/>
                      <a:pt x="335" y="1641"/>
                      <a:pt x="760" y="1641"/>
                    </a:cubicBezTo>
                    <a:lnTo>
                      <a:pt x="2767" y="1641"/>
                    </a:lnTo>
                    <a:cubicBezTo>
                      <a:pt x="3192" y="1641"/>
                      <a:pt x="3526" y="1307"/>
                      <a:pt x="3526" y="882"/>
                    </a:cubicBezTo>
                    <a:lnTo>
                      <a:pt x="3526" y="790"/>
                    </a:lnTo>
                    <a:cubicBezTo>
                      <a:pt x="3526" y="334"/>
                      <a:pt x="3192" y="0"/>
                      <a:pt x="27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2" name="Google Shape;5092;p85"/>
              <p:cNvSpPr/>
              <p:nvPr/>
            </p:nvSpPr>
            <p:spPr>
              <a:xfrm>
                <a:off x="3182852" y="5053939"/>
                <a:ext cx="73790" cy="34063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1642" extrusionOk="0">
                    <a:moveTo>
                      <a:pt x="760" y="0"/>
                    </a:moveTo>
                    <a:cubicBezTo>
                      <a:pt x="335" y="0"/>
                      <a:pt x="0" y="334"/>
                      <a:pt x="0" y="790"/>
                    </a:cubicBezTo>
                    <a:lnTo>
                      <a:pt x="0" y="882"/>
                    </a:lnTo>
                    <a:cubicBezTo>
                      <a:pt x="0" y="1307"/>
                      <a:pt x="335" y="1641"/>
                      <a:pt x="760" y="1641"/>
                    </a:cubicBezTo>
                    <a:lnTo>
                      <a:pt x="2766" y="1641"/>
                    </a:lnTo>
                    <a:cubicBezTo>
                      <a:pt x="3192" y="1641"/>
                      <a:pt x="3556" y="1307"/>
                      <a:pt x="3556" y="882"/>
                    </a:cubicBezTo>
                    <a:lnTo>
                      <a:pt x="3556" y="790"/>
                    </a:lnTo>
                    <a:cubicBezTo>
                      <a:pt x="3556" y="334"/>
                      <a:pt x="3192" y="0"/>
                      <a:pt x="27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3" name="Google Shape;5093;p85"/>
              <p:cNvSpPr/>
              <p:nvPr/>
            </p:nvSpPr>
            <p:spPr>
              <a:xfrm>
                <a:off x="3390315" y="5053939"/>
                <a:ext cx="34063" cy="34063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42" extrusionOk="0">
                    <a:moveTo>
                      <a:pt x="760" y="0"/>
                    </a:moveTo>
                    <a:cubicBezTo>
                      <a:pt x="335" y="0"/>
                      <a:pt x="0" y="334"/>
                      <a:pt x="0" y="790"/>
                    </a:cubicBezTo>
                    <a:lnTo>
                      <a:pt x="0" y="882"/>
                    </a:lnTo>
                    <a:cubicBezTo>
                      <a:pt x="0" y="1307"/>
                      <a:pt x="335" y="1641"/>
                      <a:pt x="760" y="1641"/>
                    </a:cubicBezTo>
                    <a:lnTo>
                      <a:pt x="851" y="1641"/>
                    </a:lnTo>
                    <a:cubicBezTo>
                      <a:pt x="1277" y="1641"/>
                      <a:pt x="1642" y="1307"/>
                      <a:pt x="1642" y="882"/>
                    </a:cubicBezTo>
                    <a:lnTo>
                      <a:pt x="1642" y="790"/>
                    </a:lnTo>
                    <a:cubicBezTo>
                      <a:pt x="1642" y="334"/>
                      <a:pt x="1277" y="0"/>
                      <a:pt x="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4" name="Google Shape;5094;p85"/>
              <p:cNvSpPr/>
              <p:nvPr/>
            </p:nvSpPr>
            <p:spPr>
              <a:xfrm>
                <a:off x="3448321" y="5053939"/>
                <a:ext cx="34084" cy="34063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2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90"/>
                    </a:cubicBezTo>
                    <a:lnTo>
                      <a:pt x="1" y="882"/>
                    </a:lnTo>
                    <a:cubicBezTo>
                      <a:pt x="1" y="1307"/>
                      <a:pt x="335" y="1641"/>
                      <a:pt x="761" y="1641"/>
                    </a:cubicBezTo>
                    <a:lnTo>
                      <a:pt x="882" y="1641"/>
                    </a:lnTo>
                    <a:cubicBezTo>
                      <a:pt x="1308" y="1641"/>
                      <a:pt x="1642" y="1307"/>
                      <a:pt x="1642" y="882"/>
                    </a:cubicBezTo>
                    <a:lnTo>
                      <a:pt x="1642" y="790"/>
                    </a:lnTo>
                    <a:cubicBezTo>
                      <a:pt x="1642" y="334"/>
                      <a:pt x="1308" y="0"/>
                      <a:pt x="8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5" name="Google Shape;5095;p85"/>
              <p:cNvSpPr/>
              <p:nvPr/>
            </p:nvSpPr>
            <p:spPr>
              <a:xfrm>
                <a:off x="2909791" y="4232264"/>
                <a:ext cx="71280" cy="602829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9059" extrusionOk="0">
                    <a:moveTo>
                      <a:pt x="3436" y="1"/>
                    </a:moveTo>
                    <a:lnTo>
                      <a:pt x="1" y="6900"/>
                    </a:lnTo>
                    <a:lnTo>
                      <a:pt x="1" y="26110"/>
                    </a:lnTo>
                    <a:lnTo>
                      <a:pt x="1733" y="29059"/>
                    </a:lnTo>
                    <a:lnTo>
                      <a:pt x="343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6" name="Google Shape;5096;p85"/>
              <p:cNvSpPr/>
              <p:nvPr/>
            </p:nvSpPr>
            <p:spPr>
              <a:xfrm>
                <a:off x="3532198" y="4232264"/>
                <a:ext cx="71280" cy="602829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9059" extrusionOk="0">
                    <a:moveTo>
                      <a:pt x="0" y="1"/>
                    </a:moveTo>
                    <a:lnTo>
                      <a:pt x="1703" y="29059"/>
                    </a:lnTo>
                    <a:lnTo>
                      <a:pt x="3435" y="26110"/>
                    </a:lnTo>
                    <a:lnTo>
                      <a:pt x="3405" y="69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7" name="Google Shape;5097;p85"/>
              <p:cNvSpPr/>
              <p:nvPr/>
            </p:nvSpPr>
            <p:spPr>
              <a:xfrm>
                <a:off x="3272393" y="2567960"/>
                <a:ext cx="269270" cy="181166"/>
              </a:xfrm>
              <a:custGeom>
                <a:avLst/>
                <a:gdLst/>
                <a:ahLst/>
                <a:cxnLst/>
                <a:rect l="l" t="t" r="r" b="b"/>
                <a:pathLst>
                  <a:path w="12980" h="8733" extrusionOk="0">
                    <a:moveTo>
                      <a:pt x="6252" y="1"/>
                    </a:moveTo>
                    <a:cubicBezTo>
                      <a:pt x="5007" y="1"/>
                      <a:pt x="367" y="631"/>
                      <a:pt x="0" y="8732"/>
                    </a:cubicBezTo>
                    <a:lnTo>
                      <a:pt x="639" y="8611"/>
                    </a:lnTo>
                    <a:cubicBezTo>
                      <a:pt x="639" y="8611"/>
                      <a:pt x="1125" y="1437"/>
                      <a:pt x="6566" y="1407"/>
                    </a:cubicBezTo>
                    <a:cubicBezTo>
                      <a:pt x="12037" y="1437"/>
                      <a:pt x="12341" y="8611"/>
                      <a:pt x="12341" y="8611"/>
                    </a:cubicBezTo>
                    <a:lnTo>
                      <a:pt x="12979" y="8732"/>
                    </a:lnTo>
                    <a:cubicBezTo>
                      <a:pt x="12641" y="631"/>
                      <a:pt x="7950" y="1"/>
                      <a:pt x="6699" y="1"/>
                    </a:cubicBezTo>
                    <a:cubicBezTo>
                      <a:pt x="6603" y="1"/>
                      <a:pt x="6527" y="4"/>
                      <a:pt x="6475" y="9"/>
                    </a:cubicBezTo>
                    <a:cubicBezTo>
                      <a:pt x="6423" y="4"/>
                      <a:pt x="6347" y="1"/>
                      <a:pt x="62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8" name="Google Shape;5098;p85"/>
              <p:cNvSpPr/>
              <p:nvPr/>
            </p:nvSpPr>
            <p:spPr>
              <a:xfrm>
                <a:off x="3218785" y="2744075"/>
                <a:ext cx="90822" cy="133847"/>
              </a:xfrm>
              <a:custGeom>
                <a:avLst/>
                <a:gdLst/>
                <a:ahLst/>
                <a:cxnLst/>
                <a:rect l="l" t="t" r="r" b="b"/>
                <a:pathLst>
                  <a:path w="4378" h="6452" extrusionOk="0">
                    <a:moveTo>
                      <a:pt x="3375" y="0"/>
                    </a:moveTo>
                    <a:cubicBezTo>
                      <a:pt x="3071" y="0"/>
                      <a:pt x="2736" y="31"/>
                      <a:pt x="2402" y="122"/>
                    </a:cubicBezTo>
                    <a:cubicBezTo>
                      <a:pt x="2068" y="182"/>
                      <a:pt x="1733" y="274"/>
                      <a:pt x="1399" y="395"/>
                    </a:cubicBezTo>
                    <a:cubicBezTo>
                      <a:pt x="31" y="851"/>
                      <a:pt x="1" y="3344"/>
                      <a:pt x="882" y="5259"/>
                    </a:cubicBezTo>
                    <a:cubicBezTo>
                      <a:pt x="1325" y="6193"/>
                      <a:pt x="2186" y="6451"/>
                      <a:pt x="2933" y="6451"/>
                    </a:cubicBezTo>
                    <a:cubicBezTo>
                      <a:pt x="3109" y="6451"/>
                      <a:pt x="3279" y="6437"/>
                      <a:pt x="3435" y="6414"/>
                    </a:cubicBezTo>
                    <a:cubicBezTo>
                      <a:pt x="3770" y="6383"/>
                      <a:pt x="4074" y="6322"/>
                      <a:pt x="4378" y="6201"/>
                    </a:cubicBezTo>
                    <a:cubicBezTo>
                      <a:pt x="4347" y="4104"/>
                      <a:pt x="4013" y="2006"/>
                      <a:pt x="3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9" name="Google Shape;5099;p85"/>
              <p:cNvSpPr/>
              <p:nvPr/>
            </p:nvSpPr>
            <p:spPr>
              <a:xfrm>
                <a:off x="3216897" y="2746585"/>
                <a:ext cx="73168" cy="131171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6323" extrusionOk="0">
                    <a:moveTo>
                      <a:pt x="2493" y="1"/>
                    </a:moveTo>
                    <a:cubicBezTo>
                      <a:pt x="2159" y="61"/>
                      <a:pt x="1824" y="153"/>
                      <a:pt x="1490" y="274"/>
                    </a:cubicBezTo>
                    <a:cubicBezTo>
                      <a:pt x="122" y="730"/>
                      <a:pt x="1" y="3131"/>
                      <a:pt x="882" y="5016"/>
                    </a:cubicBezTo>
                    <a:cubicBezTo>
                      <a:pt x="1317" y="6014"/>
                      <a:pt x="2313" y="6323"/>
                      <a:pt x="3106" y="6323"/>
                    </a:cubicBezTo>
                    <a:cubicBezTo>
                      <a:pt x="3255" y="6323"/>
                      <a:pt x="3397" y="6312"/>
                      <a:pt x="3526" y="6293"/>
                    </a:cubicBezTo>
                    <a:cubicBezTo>
                      <a:pt x="3496" y="4165"/>
                      <a:pt x="3131" y="2037"/>
                      <a:pt x="24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0" name="Google Shape;5100;p85"/>
              <p:cNvSpPr/>
              <p:nvPr/>
            </p:nvSpPr>
            <p:spPr>
              <a:xfrm>
                <a:off x="3298886" y="2863241"/>
                <a:ext cx="108476" cy="54352"/>
              </a:xfrm>
              <a:custGeom>
                <a:avLst/>
                <a:gdLst/>
                <a:ahLst/>
                <a:cxnLst/>
                <a:rect l="l" t="t" r="r" b="b"/>
                <a:pathLst>
                  <a:path w="5229" h="2620" extrusionOk="0">
                    <a:moveTo>
                      <a:pt x="395" y="1"/>
                    </a:moveTo>
                    <a:lnTo>
                      <a:pt x="0" y="122"/>
                    </a:lnTo>
                    <a:cubicBezTo>
                      <a:pt x="0" y="122"/>
                      <a:pt x="730" y="2311"/>
                      <a:pt x="3921" y="2311"/>
                    </a:cubicBezTo>
                    <a:lnTo>
                      <a:pt x="4012" y="2311"/>
                    </a:lnTo>
                    <a:cubicBezTo>
                      <a:pt x="4121" y="2502"/>
                      <a:pt x="4304" y="2620"/>
                      <a:pt x="4516" y="2620"/>
                    </a:cubicBezTo>
                    <a:cubicBezTo>
                      <a:pt x="4540" y="2620"/>
                      <a:pt x="4565" y="2618"/>
                      <a:pt x="4590" y="2615"/>
                    </a:cubicBezTo>
                    <a:cubicBezTo>
                      <a:pt x="4955" y="2615"/>
                      <a:pt x="5228" y="2433"/>
                      <a:pt x="5228" y="2159"/>
                    </a:cubicBezTo>
                    <a:cubicBezTo>
                      <a:pt x="5228" y="1885"/>
                      <a:pt x="4985" y="1673"/>
                      <a:pt x="4620" y="1673"/>
                    </a:cubicBezTo>
                    <a:cubicBezTo>
                      <a:pt x="4407" y="1673"/>
                      <a:pt x="4195" y="1764"/>
                      <a:pt x="4073" y="1916"/>
                    </a:cubicBezTo>
                    <a:cubicBezTo>
                      <a:pt x="4025" y="1917"/>
                      <a:pt x="3977" y="1917"/>
                      <a:pt x="3930" y="1917"/>
                    </a:cubicBezTo>
                    <a:cubicBezTo>
                      <a:pt x="1014" y="1917"/>
                      <a:pt x="425" y="91"/>
                      <a:pt x="3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1" name="Google Shape;5101;p85"/>
              <p:cNvSpPr/>
              <p:nvPr/>
            </p:nvSpPr>
            <p:spPr>
              <a:xfrm>
                <a:off x="3504460" y="2744075"/>
                <a:ext cx="90179" cy="133847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6452" extrusionOk="0">
                    <a:moveTo>
                      <a:pt x="973" y="0"/>
                    </a:moveTo>
                    <a:cubicBezTo>
                      <a:pt x="365" y="2006"/>
                      <a:pt x="30" y="4104"/>
                      <a:pt x="0" y="6201"/>
                    </a:cubicBezTo>
                    <a:cubicBezTo>
                      <a:pt x="304" y="6322"/>
                      <a:pt x="608" y="6383"/>
                      <a:pt x="942" y="6414"/>
                    </a:cubicBezTo>
                    <a:cubicBezTo>
                      <a:pt x="1099" y="6437"/>
                      <a:pt x="1269" y="6451"/>
                      <a:pt x="1445" y="6451"/>
                    </a:cubicBezTo>
                    <a:cubicBezTo>
                      <a:pt x="2192" y="6451"/>
                      <a:pt x="3053" y="6193"/>
                      <a:pt x="3496" y="5259"/>
                    </a:cubicBezTo>
                    <a:cubicBezTo>
                      <a:pt x="4347" y="3344"/>
                      <a:pt x="4347" y="851"/>
                      <a:pt x="2979" y="395"/>
                    </a:cubicBezTo>
                    <a:cubicBezTo>
                      <a:pt x="2644" y="274"/>
                      <a:pt x="2310" y="182"/>
                      <a:pt x="1976" y="122"/>
                    </a:cubicBezTo>
                    <a:cubicBezTo>
                      <a:pt x="1641" y="31"/>
                      <a:pt x="1307" y="0"/>
                      <a:pt x="9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2" name="Google Shape;5102;p85"/>
              <p:cNvSpPr/>
              <p:nvPr/>
            </p:nvSpPr>
            <p:spPr>
              <a:xfrm>
                <a:off x="3524003" y="2746585"/>
                <a:ext cx="73168" cy="131171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6323" extrusionOk="0">
                    <a:moveTo>
                      <a:pt x="1034" y="1"/>
                    </a:moveTo>
                    <a:cubicBezTo>
                      <a:pt x="395" y="2037"/>
                      <a:pt x="31" y="4165"/>
                      <a:pt x="0" y="6293"/>
                    </a:cubicBezTo>
                    <a:cubicBezTo>
                      <a:pt x="130" y="6312"/>
                      <a:pt x="272" y="6323"/>
                      <a:pt x="421" y="6323"/>
                    </a:cubicBezTo>
                    <a:cubicBezTo>
                      <a:pt x="1214" y="6323"/>
                      <a:pt x="2210" y="6014"/>
                      <a:pt x="2645" y="5016"/>
                    </a:cubicBezTo>
                    <a:cubicBezTo>
                      <a:pt x="3526" y="3131"/>
                      <a:pt x="3405" y="730"/>
                      <a:pt x="2037" y="274"/>
                    </a:cubicBezTo>
                    <a:cubicBezTo>
                      <a:pt x="1702" y="153"/>
                      <a:pt x="1368" y="61"/>
                      <a:pt x="10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3" name="Google Shape;5103;p85"/>
          <p:cNvGrpSpPr/>
          <p:nvPr/>
        </p:nvGrpSpPr>
        <p:grpSpPr>
          <a:xfrm>
            <a:off x="355600" y="686850"/>
            <a:ext cx="8346300" cy="3317638"/>
            <a:chOff x="355600" y="686850"/>
            <a:chExt cx="8346300" cy="3317638"/>
          </a:xfrm>
        </p:grpSpPr>
        <p:sp>
          <p:nvSpPr>
            <p:cNvPr id="5104" name="Google Shape;5104;p85"/>
            <p:cNvSpPr/>
            <p:nvPr/>
          </p:nvSpPr>
          <p:spPr>
            <a:xfrm rot="10800000" flipH="1">
              <a:off x="6946600" y="1989350"/>
              <a:ext cx="141300" cy="141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85"/>
            <p:cNvSpPr/>
            <p:nvPr/>
          </p:nvSpPr>
          <p:spPr>
            <a:xfrm>
              <a:off x="2649250" y="2476950"/>
              <a:ext cx="189600" cy="189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6" name="Google Shape;5106;p85"/>
            <p:cNvGrpSpPr/>
            <p:nvPr/>
          </p:nvGrpSpPr>
          <p:grpSpPr>
            <a:xfrm>
              <a:off x="355600" y="686850"/>
              <a:ext cx="8346300" cy="3317638"/>
              <a:chOff x="355600" y="686850"/>
              <a:chExt cx="8346300" cy="3317638"/>
            </a:xfrm>
          </p:grpSpPr>
          <p:sp>
            <p:nvSpPr>
              <p:cNvPr id="5107" name="Google Shape;5107;p85"/>
              <p:cNvSpPr/>
              <p:nvPr/>
            </p:nvSpPr>
            <p:spPr>
              <a:xfrm>
                <a:off x="355600" y="3243500"/>
                <a:ext cx="141300" cy="14130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8" name="Google Shape;5108;p85"/>
              <p:cNvSpPr/>
              <p:nvPr/>
            </p:nvSpPr>
            <p:spPr>
              <a:xfrm>
                <a:off x="8512300" y="3814888"/>
                <a:ext cx="189600" cy="18960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9" name="Google Shape;5109;p85"/>
              <p:cNvSpPr/>
              <p:nvPr/>
            </p:nvSpPr>
            <p:spPr>
              <a:xfrm>
                <a:off x="5516275" y="686850"/>
                <a:ext cx="189600" cy="18960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012" scaled="0"/>
        </a:gradFill>
        <a:effectLst/>
      </p:bgPr>
    </p:bg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6" name="Google Shape;846;p52"/>
          <p:cNvGrpSpPr/>
          <p:nvPr/>
        </p:nvGrpSpPr>
        <p:grpSpPr>
          <a:xfrm>
            <a:off x="646775" y="876913"/>
            <a:ext cx="7783992" cy="3700813"/>
            <a:chOff x="646775" y="876913"/>
            <a:chExt cx="7783992" cy="3700813"/>
          </a:xfrm>
        </p:grpSpPr>
        <p:sp>
          <p:nvSpPr>
            <p:cNvPr id="847" name="Google Shape;847;p52"/>
            <p:cNvSpPr/>
            <p:nvPr/>
          </p:nvSpPr>
          <p:spPr>
            <a:xfrm>
              <a:off x="646775" y="35017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2"/>
            <p:cNvSpPr/>
            <p:nvPr/>
          </p:nvSpPr>
          <p:spPr>
            <a:xfrm>
              <a:off x="5094600" y="876913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2"/>
            <p:cNvSpPr/>
            <p:nvPr/>
          </p:nvSpPr>
          <p:spPr>
            <a:xfrm>
              <a:off x="6825500" y="40985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2"/>
            <p:cNvSpPr/>
            <p:nvPr/>
          </p:nvSpPr>
          <p:spPr>
            <a:xfrm>
              <a:off x="2716650" y="43881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2"/>
            <p:cNvSpPr/>
            <p:nvPr/>
          </p:nvSpPr>
          <p:spPr>
            <a:xfrm>
              <a:off x="7991850" y="263937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2"/>
            <p:cNvSpPr/>
            <p:nvPr/>
          </p:nvSpPr>
          <p:spPr>
            <a:xfrm>
              <a:off x="1437575" y="16519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3" name="Google Shape;853;p52"/>
            <p:cNvGrpSpPr/>
            <p:nvPr/>
          </p:nvGrpSpPr>
          <p:grpSpPr>
            <a:xfrm rot="-7546048">
              <a:off x="1451522" y="3852493"/>
              <a:ext cx="161701" cy="641985"/>
              <a:chOff x="7004550" y="3676293"/>
              <a:chExt cx="161700" cy="641982"/>
            </a:xfrm>
          </p:grpSpPr>
          <p:sp>
            <p:nvSpPr>
              <p:cNvPr id="854" name="Google Shape;854;p52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52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52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52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8" name="Google Shape;858;p52"/>
            <p:cNvGrpSpPr/>
            <p:nvPr/>
          </p:nvGrpSpPr>
          <p:grpSpPr>
            <a:xfrm>
              <a:off x="7885620" y="1519651"/>
              <a:ext cx="545147" cy="506901"/>
              <a:chOff x="4818730" y="3307263"/>
              <a:chExt cx="1827512" cy="1699300"/>
            </a:xfrm>
          </p:grpSpPr>
          <p:sp>
            <p:nvSpPr>
              <p:cNvPr id="859" name="Google Shape;859;p52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52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52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52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52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52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52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52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52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52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52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52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52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52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52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52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52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52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52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52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52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52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52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52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52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4996;p85">
            <a:extLst>
              <a:ext uri="{FF2B5EF4-FFF2-40B4-BE49-F238E27FC236}">
                <a16:creationId xmlns:a16="http://schemas.microsoft.com/office/drawing/2014/main" id="{9884101A-79D2-E852-ED81-6D96C8FFF9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25" y="388925"/>
            <a:ext cx="2964559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4"/>
                </a:solidFill>
              </a:rPr>
              <a:t>Dataset</a:t>
            </a:r>
            <a:endParaRPr sz="4400" dirty="0">
              <a:solidFill>
                <a:schemeClr val="accent4"/>
              </a:solidFill>
            </a:endParaRPr>
          </a:p>
        </p:txBody>
      </p:sp>
      <p:sp>
        <p:nvSpPr>
          <p:cNvPr id="7" name="Google Shape;734;p50">
            <a:extLst>
              <a:ext uri="{FF2B5EF4-FFF2-40B4-BE49-F238E27FC236}">
                <a16:creationId xmlns:a16="http://schemas.microsoft.com/office/drawing/2014/main" id="{0E2B5078-BDC9-C215-6A3E-CC711C9D9A51}"/>
              </a:ext>
            </a:extLst>
          </p:cNvPr>
          <p:cNvSpPr txBox="1">
            <a:spLocks/>
          </p:cNvSpPr>
          <p:nvPr/>
        </p:nvSpPr>
        <p:spPr>
          <a:xfrm>
            <a:off x="679203" y="2016262"/>
            <a:ext cx="4099800" cy="1729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The dataset being used contains the performance of the top 1,000 channels on Twitch streaming within the past year.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There are 1000 records across 11 fields. For this analysis, only five fields will be used.</a:t>
            </a:r>
          </a:p>
        </p:txBody>
      </p:sp>
      <p:sp>
        <p:nvSpPr>
          <p:cNvPr id="39" name="Google Shape;795;p51">
            <a:extLst>
              <a:ext uri="{FF2B5EF4-FFF2-40B4-BE49-F238E27FC236}">
                <a16:creationId xmlns:a16="http://schemas.microsoft.com/office/drawing/2014/main" id="{43427A43-8E37-2FC3-EF3A-09B65C3F072E}"/>
              </a:ext>
            </a:extLst>
          </p:cNvPr>
          <p:cNvSpPr txBox="1">
            <a:spLocks/>
          </p:cNvSpPr>
          <p:nvPr/>
        </p:nvSpPr>
        <p:spPr>
          <a:xfrm>
            <a:off x="5721044" y="2000407"/>
            <a:ext cx="31203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accent6"/>
                </a:solidFill>
                <a:latin typeface="Saira SemiCondensed ExtraBold" panose="020B0604020202020204" charset="0"/>
              </a:rPr>
              <a:t>Followers Gained</a:t>
            </a:r>
          </a:p>
        </p:txBody>
      </p:sp>
      <p:sp>
        <p:nvSpPr>
          <p:cNvPr id="40" name="Google Shape;799;p51">
            <a:extLst>
              <a:ext uri="{FF2B5EF4-FFF2-40B4-BE49-F238E27FC236}">
                <a16:creationId xmlns:a16="http://schemas.microsoft.com/office/drawing/2014/main" id="{F90F90D1-D433-ED61-DD39-48534E2A4BEA}"/>
              </a:ext>
            </a:extLst>
          </p:cNvPr>
          <p:cNvSpPr txBox="1">
            <a:spLocks/>
          </p:cNvSpPr>
          <p:nvPr/>
        </p:nvSpPr>
        <p:spPr>
          <a:xfrm>
            <a:off x="5721044" y="2624020"/>
            <a:ext cx="3120300" cy="3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accent6"/>
                </a:solidFill>
                <a:latin typeface="Saira SemiCondensed ExtraBold" panose="020B0604020202020204" charset="0"/>
              </a:rPr>
              <a:t>Mature</a:t>
            </a:r>
          </a:p>
        </p:txBody>
      </p:sp>
      <p:sp>
        <p:nvSpPr>
          <p:cNvPr id="41" name="Google Shape;795;p51">
            <a:extLst>
              <a:ext uri="{FF2B5EF4-FFF2-40B4-BE49-F238E27FC236}">
                <a16:creationId xmlns:a16="http://schemas.microsoft.com/office/drawing/2014/main" id="{82AE4D86-04D0-027C-60C4-3D0049249F25}"/>
              </a:ext>
            </a:extLst>
          </p:cNvPr>
          <p:cNvSpPr txBox="1">
            <a:spLocks/>
          </p:cNvSpPr>
          <p:nvPr/>
        </p:nvSpPr>
        <p:spPr>
          <a:xfrm>
            <a:off x="5721044" y="3253036"/>
            <a:ext cx="31203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accent6"/>
                </a:solidFill>
                <a:latin typeface="Saira SemiCondensed ExtraBold" panose="020B0604020202020204" charset="0"/>
              </a:rPr>
              <a:t>Stream Time</a:t>
            </a:r>
          </a:p>
        </p:txBody>
      </p:sp>
      <p:sp>
        <p:nvSpPr>
          <p:cNvPr id="42" name="Google Shape;795;p51">
            <a:extLst>
              <a:ext uri="{FF2B5EF4-FFF2-40B4-BE49-F238E27FC236}">
                <a16:creationId xmlns:a16="http://schemas.microsoft.com/office/drawing/2014/main" id="{D540A2AA-0BA2-9A46-DC0C-1DC4BFC7579F}"/>
              </a:ext>
            </a:extLst>
          </p:cNvPr>
          <p:cNvSpPr txBox="1">
            <a:spLocks/>
          </p:cNvSpPr>
          <p:nvPr/>
        </p:nvSpPr>
        <p:spPr>
          <a:xfrm>
            <a:off x="5721044" y="3879527"/>
            <a:ext cx="31203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accent6"/>
                </a:solidFill>
                <a:latin typeface="Saira SemiCondensed ExtraBold" panose="020B0604020202020204" charset="0"/>
              </a:rPr>
              <a:t>Views Gained</a:t>
            </a:r>
          </a:p>
        </p:txBody>
      </p:sp>
      <p:sp>
        <p:nvSpPr>
          <p:cNvPr id="43" name="Google Shape;795;p51">
            <a:extLst>
              <a:ext uri="{FF2B5EF4-FFF2-40B4-BE49-F238E27FC236}">
                <a16:creationId xmlns:a16="http://schemas.microsoft.com/office/drawing/2014/main" id="{82A8F308-1AEA-C6B5-DCD4-3B3539690915}"/>
              </a:ext>
            </a:extLst>
          </p:cNvPr>
          <p:cNvSpPr txBox="1">
            <a:spLocks/>
          </p:cNvSpPr>
          <p:nvPr/>
        </p:nvSpPr>
        <p:spPr>
          <a:xfrm>
            <a:off x="5721044" y="1371530"/>
            <a:ext cx="31203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accent6"/>
                </a:solidFill>
                <a:latin typeface="Saira SemiCondensed ExtraBold" panose="020B0604020202020204" charset="0"/>
              </a:rPr>
              <a:t>Followers</a:t>
            </a:r>
          </a:p>
        </p:txBody>
      </p:sp>
      <p:grpSp>
        <p:nvGrpSpPr>
          <p:cNvPr id="44" name="Google Shape;5125;p86">
            <a:extLst>
              <a:ext uri="{FF2B5EF4-FFF2-40B4-BE49-F238E27FC236}">
                <a16:creationId xmlns:a16="http://schemas.microsoft.com/office/drawing/2014/main" id="{2852E1F7-5D9C-E654-151C-219A583B346B}"/>
              </a:ext>
            </a:extLst>
          </p:cNvPr>
          <p:cNvGrpSpPr/>
          <p:nvPr/>
        </p:nvGrpSpPr>
        <p:grpSpPr>
          <a:xfrm>
            <a:off x="5290178" y="2542910"/>
            <a:ext cx="353613" cy="341400"/>
            <a:chOff x="1190625" y="238125"/>
            <a:chExt cx="5228350" cy="5228350"/>
          </a:xfrm>
        </p:grpSpPr>
        <p:sp>
          <p:nvSpPr>
            <p:cNvPr id="45" name="Google Shape;5126;p86">
              <a:extLst>
                <a:ext uri="{FF2B5EF4-FFF2-40B4-BE49-F238E27FC236}">
                  <a16:creationId xmlns:a16="http://schemas.microsoft.com/office/drawing/2014/main" id="{E23BBFA5-0E11-B36C-B128-250A557D143F}"/>
                </a:ext>
              </a:extLst>
            </p:cNvPr>
            <p:cNvSpPr/>
            <p:nvPr/>
          </p:nvSpPr>
          <p:spPr>
            <a:xfrm>
              <a:off x="1853575" y="901075"/>
              <a:ext cx="3902425" cy="3902425"/>
            </a:xfrm>
            <a:custGeom>
              <a:avLst/>
              <a:gdLst/>
              <a:ahLst/>
              <a:cxnLst/>
              <a:rect l="l" t="t" r="r" b="b"/>
              <a:pathLst>
                <a:path w="156097" h="156097" extrusionOk="0">
                  <a:moveTo>
                    <a:pt x="78061" y="71934"/>
                  </a:moveTo>
                  <a:cubicBezTo>
                    <a:pt x="81419" y="71934"/>
                    <a:pt x="84188" y="74679"/>
                    <a:pt x="84188" y="78061"/>
                  </a:cubicBezTo>
                  <a:cubicBezTo>
                    <a:pt x="84188" y="81443"/>
                    <a:pt x="81419" y="84188"/>
                    <a:pt x="78061" y="84188"/>
                  </a:cubicBezTo>
                  <a:cubicBezTo>
                    <a:pt x="74679" y="84188"/>
                    <a:pt x="71934" y="81443"/>
                    <a:pt x="71934" y="78061"/>
                  </a:cubicBezTo>
                  <a:cubicBezTo>
                    <a:pt x="71934" y="74679"/>
                    <a:pt x="74679" y="71934"/>
                    <a:pt x="78061" y="71934"/>
                  </a:cubicBezTo>
                  <a:close/>
                  <a:moveTo>
                    <a:pt x="71934" y="0"/>
                  </a:moveTo>
                  <a:cubicBezTo>
                    <a:pt x="33578" y="2991"/>
                    <a:pt x="2991" y="33578"/>
                    <a:pt x="0" y="71934"/>
                  </a:cubicBezTo>
                  <a:lnTo>
                    <a:pt x="45244" y="71934"/>
                  </a:lnTo>
                  <a:cubicBezTo>
                    <a:pt x="48626" y="71934"/>
                    <a:pt x="51371" y="74679"/>
                    <a:pt x="51371" y="78061"/>
                  </a:cubicBezTo>
                  <a:cubicBezTo>
                    <a:pt x="51371" y="81443"/>
                    <a:pt x="48626" y="84188"/>
                    <a:pt x="45244" y="84188"/>
                  </a:cubicBezTo>
                  <a:lnTo>
                    <a:pt x="0" y="84188"/>
                  </a:lnTo>
                  <a:cubicBezTo>
                    <a:pt x="2991" y="122520"/>
                    <a:pt x="33578" y="153131"/>
                    <a:pt x="71934" y="156097"/>
                  </a:cubicBezTo>
                  <a:lnTo>
                    <a:pt x="71934" y="110878"/>
                  </a:lnTo>
                  <a:cubicBezTo>
                    <a:pt x="71934" y="107496"/>
                    <a:pt x="74679" y="104751"/>
                    <a:pt x="78061" y="104751"/>
                  </a:cubicBezTo>
                  <a:cubicBezTo>
                    <a:pt x="81443" y="104751"/>
                    <a:pt x="84188" y="107496"/>
                    <a:pt x="84188" y="110878"/>
                  </a:cubicBezTo>
                  <a:lnTo>
                    <a:pt x="84188" y="156097"/>
                  </a:lnTo>
                  <a:cubicBezTo>
                    <a:pt x="122520" y="153131"/>
                    <a:pt x="153131" y="122520"/>
                    <a:pt x="156097" y="84188"/>
                  </a:cubicBezTo>
                  <a:lnTo>
                    <a:pt x="110878" y="84188"/>
                  </a:lnTo>
                  <a:cubicBezTo>
                    <a:pt x="107496" y="84188"/>
                    <a:pt x="104751" y="81443"/>
                    <a:pt x="104751" y="78061"/>
                  </a:cubicBezTo>
                  <a:cubicBezTo>
                    <a:pt x="104751" y="74679"/>
                    <a:pt x="107496" y="71934"/>
                    <a:pt x="110878" y="71934"/>
                  </a:cubicBezTo>
                  <a:lnTo>
                    <a:pt x="156097" y="71934"/>
                  </a:lnTo>
                  <a:cubicBezTo>
                    <a:pt x="153131" y="33578"/>
                    <a:pt x="122520" y="2991"/>
                    <a:pt x="84188" y="0"/>
                  </a:cubicBezTo>
                  <a:lnTo>
                    <a:pt x="84188" y="45244"/>
                  </a:lnTo>
                  <a:cubicBezTo>
                    <a:pt x="84188" y="48626"/>
                    <a:pt x="81443" y="51371"/>
                    <a:pt x="78061" y="51371"/>
                  </a:cubicBezTo>
                  <a:cubicBezTo>
                    <a:pt x="74679" y="51371"/>
                    <a:pt x="71934" y="48626"/>
                    <a:pt x="71934" y="45244"/>
                  </a:cubicBezTo>
                  <a:lnTo>
                    <a:pt x="719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127;p86">
              <a:extLst>
                <a:ext uri="{FF2B5EF4-FFF2-40B4-BE49-F238E27FC236}">
                  <a16:creationId xmlns:a16="http://schemas.microsoft.com/office/drawing/2014/main" id="{49DB0CE4-512D-3B65-BE51-0A4D8D7D6AB4}"/>
                </a:ext>
              </a:extLst>
            </p:cNvPr>
            <p:cNvSpPr/>
            <p:nvPr/>
          </p:nvSpPr>
          <p:spPr>
            <a:xfrm>
              <a:off x="3651900" y="238125"/>
              <a:ext cx="306400" cy="662975"/>
            </a:xfrm>
            <a:custGeom>
              <a:avLst/>
              <a:gdLst/>
              <a:ahLst/>
              <a:cxnLst/>
              <a:rect l="l" t="t" r="r" b="b"/>
              <a:pathLst>
                <a:path w="12256" h="26519" extrusionOk="0">
                  <a:moveTo>
                    <a:pt x="6128" y="0"/>
                  </a:moveTo>
                  <a:cubicBezTo>
                    <a:pt x="2746" y="0"/>
                    <a:pt x="1" y="2745"/>
                    <a:pt x="1" y="6127"/>
                  </a:cubicBezTo>
                  <a:lnTo>
                    <a:pt x="1" y="26518"/>
                  </a:lnTo>
                  <a:cubicBezTo>
                    <a:pt x="2010" y="26371"/>
                    <a:pt x="4069" y="26298"/>
                    <a:pt x="6128" y="26298"/>
                  </a:cubicBezTo>
                  <a:cubicBezTo>
                    <a:pt x="8187" y="26298"/>
                    <a:pt x="10221" y="26371"/>
                    <a:pt x="12255" y="26518"/>
                  </a:cubicBezTo>
                  <a:lnTo>
                    <a:pt x="12255" y="6127"/>
                  </a:lnTo>
                  <a:cubicBezTo>
                    <a:pt x="12255" y="2745"/>
                    <a:pt x="9510" y="0"/>
                    <a:pt x="61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128;p86">
              <a:extLst>
                <a:ext uri="{FF2B5EF4-FFF2-40B4-BE49-F238E27FC236}">
                  <a16:creationId xmlns:a16="http://schemas.microsoft.com/office/drawing/2014/main" id="{674E5F16-90CF-3483-3AE2-2CF480048A86}"/>
                </a:ext>
              </a:extLst>
            </p:cNvPr>
            <p:cNvSpPr/>
            <p:nvPr/>
          </p:nvSpPr>
          <p:spPr>
            <a:xfrm>
              <a:off x="3651900" y="4803475"/>
              <a:ext cx="306400" cy="663000"/>
            </a:xfrm>
            <a:custGeom>
              <a:avLst/>
              <a:gdLst/>
              <a:ahLst/>
              <a:cxnLst/>
              <a:rect l="l" t="t" r="r" b="b"/>
              <a:pathLst>
                <a:path w="12256" h="26520" extrusionOk="0">
                  <a:moveTo>
                    <a:pt x="1" y="1"/>
                  </a:moveTo>
                  <a:lnTo>
                    <a:pt x="1" y="20392"/>
                  </a:lnTo>
                  <a:cubicBezTo>
                    <a:pt x="1" y="23774"/>
                    <a:pt x="2746" y="26519"/>
                    <a:pt x="6128" y="26519"/>
                  </a:cubicBezTo>
                  <a:cubicBezTo>
                    <a:pt x="9510" y="26519"/>
                    <a:pt x="12255" y="23774"/>
                    <a:pt x="12255" y="20392"/>
                  </a:cubicBezTo>
                  <a:lnTo>
                    <a:pt x="12255" y="1"/>
                  </a:lnTo>
                  <a:cubicBezTo>
                    <a:pt x="10221" y="148"/>
                    <a:pt x="8187" y="246"/>
                    <a:pt x="6128" y="246"/>
                  </a:cubicBezTo>
                  <a:cubicBezTo>
                    <a:pt x="4069" y="246"/>
                    <a:pt x="2010" y="148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129;p86">
              <a:extLst>
                <a:ext uri="{FF2B5EF4-FFF2-40B4-BE49-F238E27FC236}">
                  <a16:creationId xmlns:a16="http://schemas.microsoft.com/office/drawing/2014/main" id="{E47B9B53-8FC3-8706-1CB9-B92068346B8D}"/>
                </a:ext>
              </a:extLst>
            </p:cNvPr>
            <p:cNvSpPr/>
            <p:nvPr/>
          </p:nvSpPr>
          <p:spPr>
            <a:xfrm>
              <a:off x="5755975" y="2699400"/>
              <a:ext cx="663000" cy="306400"/>
            </a:xfrm>
            <a:custGeom>
              <a:avLst/>
              <a:gdLst/>
              <a:ahLst/>
              <a:cxnLst/>
              <a:rect l="l" t="t" r="r" b="b"/>
              <a:pathLst>
                <a:path w="26520" h="12256" extrusionOk="0">
                  <a:moveTo>
                    <a:pt x="1" y="1"/>
                  </a:moveTo>
                  <a:cubicBezTo>
                    <a:pt x="148" y="2010"/>
                    <a:pt x="246" y="4069"/>
                    <a:pt x="246" y="6128"/>
                  </a:cubicBezTo>
                  <a:cubicBezTo>
                    <a:pt x="246" y="8187"/>
                    <a:pt x="148" y="10221"/>
                    <a:pt x="1" y="12255"/>
                  </a:cubicBezTo>
                  <a:lnTo>
                    <a:pt x="20392" y="12255"/>
                  </a:lnTo>
                  <a:cubicBezTo>
                    <a:pt x="23774" y="12255"/>
                    <a:pt x="26519" y="9510"/>
                    <a:pt x="26519" y="6128"/>
                  </a:cubicBezTo>
                  <a:cubicBezTo>
                    <a:pt x="26519" y="2746"/>
                    <a:pt x="23774" y="1"/>
                    <a:pt x="203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130;p86">
              <a:extLst>
                <a:ext uri="{FF2B5EF4-FFF2-40B4-BE49-F238E27FC236}">
                  <a16:creationId xmlns:a16="http://schemas.microsoft.com/office/drawing/2014/main" id="{44753430-CEA6-2761-478F-A390A6E41154}"/>
                </a:ext>
              </a:extLst>
            </p:cNvPr>
            <p:cNvSpPr/>
            <p:nvPr/>
          </p:nvSpPr>
          <p:spPr>
            <a:xfrm>
              <a:off x="1190625" y="2699400"/>
              <a:ext cx="662975" cy="306400"/>
            </a:xfrm>
            <a:custGeom>
              <a:avLst/>
              <a:gdLst/>
              <a:ahLst/>
              <a:cxnLst/>
              <a:rect l="l" t="t" r="r" b="b"/>
              <a:pathLst>
                <a:path w="26519" h="12256" extrusionOk="0">
                  <a:moveTo>
                    <a:pt x="6127" y="1"/>
                  </a:moveTo>
                  <a:cubicBezTo>
                    <a:pt x="2745" y="1"/>
                    <a:pt x="0" y="2746"/>
                    <a:pt x="0" y="6128"/>
                  </a:cubicBezTo>
                  <a:cubicBezTo>
                    <a:pt x="0" y="9510"/>
                    <a:pt x="2745" y="12255"/>
                    <a:pt x="6127" y="12255"/>
                  </a:cubicBezTo>
                  <a:lnTo>
                    <a:pt x="26518" y="12255"/>
                  </a:lnTo>
                  <a:cubicBezTo>
                    <a:pt x="26371" y="10221"/>
                    <a:pt x="26298" y="8187"/>
                    <a:pt x="26298" y="6128"/>
                  </a:cubicBezTo>
                  <a:cubicBezTo>
                    <a:pt x="26298" y="4069"/>
                    <a:pt x="26371" y="2010"/>
                    <a:pt x="26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291;p86">
            <a:extLst>
              <a:ext uri="{FF2B5EF4-FFF2-40B4-BE49-F238E27FC236}">
                <a16:creationId xmlns:a16="http://schemas.microsoft.com/office/drawing/2014/main" id="{7E1106B2-84BE-AFA5-BEC8-15C75D00822F}"/>
              </a:ext>
            </a:extLst>
          </p:cNvPr>
          <p:cNvGrpSpPr/>
          <p:nvPr/>
        </p:nvGrpSpPr>
        <p:grpSpPr>
          <a:xfrm>
            <a:off x="5282971" y="1413921"/>
            <a:ext cx="353613" cy="341400"/>
            <a:chOff x="1190625" y="238125"/>
            <a:chExt cx="5228350" cy="5228350"/>
          </a:xfrm>
        </p:grpSpPr>
        <p:sp>
          <p:nvSpPr>
            <p:cNvPr id="51" name="Google Shape;5292;p86">
              <a:extLst>
                <a:ext uri="{FF2B5EF4-FFF2-40B4-BE49-F238E27FC236}">
                  <a16:creationId xmlns:a16="http://schemas.microsoft.com/office/drawing/2014/main" id="{B4C8EFDB-C191-2BD7-00E7-42357A3DDBCC}"/>
                </a:ext>
              </a:extLst>
            </p:cNvPr>
            <p:cNvSpPr/>
            <p:nvPr/>
          </p:nvSpPr>
          <p:spPr>
            <a:xfrm>
              <a:off x="1772700" y="1386350"/>
              <a:ext cx="1759750" cy="1148875"/>
            </a:xfrm>
            <a:custGeom>
              <a:avLst/>
              <a:gdLst/>
              <a:ahLst/>
              <a:cxnLst/>
              <a:rect l="l" t="t" r="r" b="b"/>
              <a:pathLst>
                <a:path w="70390" h="45955" extrusionOk="0">
                  <a:moveTo>
                    <a:pt x="48479" y="0"/>
                  </a:moveTo>
                  <a:cubicBezTo>
                    <a:pt x="46861" y="0"/>
                    <a:pt x="45293" y="662"/>
                    <a:pt x="44141" y="1814"/>
                  </a:cubicBezTo>
                  <a:lnTo>
                    <a:pt x="0" y="45954"/>
                  </a:lnTo>
                  <a:lnTo>
                    <a:pt x="31298" y="45954"/>
                  </a:lnTo>
                  <a:cubicBezTo>
                    <a:pt x="31592" y="45415"/>
                    <a:pt x="31960" y="44901"/>
                    <a:pt x="32376" y="44386"/>
                  </a:cubicBezTo>
                  <a:lnTo>
                    <a:pt x="32425" y="44337"/>
                  </a:lnTo>
                  <a:lnTo>
                    <a:pt x="32597" y="44116"/>
                  </a:lnTo>
                  <a:lnTo>
                    <a:pt x="703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93;p86">
              <a:extLst>
                <a:ext uri="{FF2B5EF4-FFF2-40B4-BE49-F238E27FC236}">
                  <a16:creationId xmlns:a16="http://schemas.microsoft.com/office/drawing/2014/main" id="{816EAD4A-25B6-DC3B-1A2D-38A2542B6F23}"/>
                </a:ext>
              </a:extLst>
            </p:cNvPr>
            <p:cNvSpPr/>
            <p:nvPr/>
          </p:nvSpPr>
          <p:spPr>
            <a:xfrm>
              <a:off x="2951575" y="1539525"/>
              <a:ext cx="1706450" cy="995700"/>
            </a:xfrm>
            <a:custGeom>
              <a:avLst/>
              <a:gdLst/>
              <a:ahLst/>
              <a:cxnLst/>
              <a:rect l="l" t="t" r="r" b="b"/>
              <a:pathLst>
                <a:path w="68258" h="39828" extrusionOk="0">
                  <a:moveTo>
                    <a:pt x="34141" y="1"/>
                  </a:moveTo>
                  <a:lnTo>
                    <a:pt x="0" y="39827"/>
                  </a:lnTo>
                  <a:lnTo>
                    <a:pt x="68257" y="39827"/>
                  </a:lnTo>
                  <a:lnTo>
                    <a:pt x="341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294;p86">
              <a:extLst>
                <a:ext uri="{FF2B5EF4-FFF2-40B4-BE49-F238E27FC236}">
                  <a16:creationId xmlns:a16="http://schemas.microsoft.com/office/drawing/2014/main" id="{F1C80919-7CF9-4A1C-1EA1-537870130CDD}"/>
                </a:ext>
              </a:extLst>
            </p:cNvPr>
            <p:cNvSpPr/>
            <p:nvPr/>
          </p:nvSpPr>
          <p:spPr>
            <a:xfrm>
              <a:off x="4077125" y="1386350"/>
              <a:ext cx="1760375" cy="1148875"/>
            </a:xfrm>
            <a:custGeom>
              <a:avLst/>
              <a:gdLst/>
              <a:ahLst/>
              <a:cxnLst/>
              <a:rect l="l" t="t" r="r" b="b"/>
              <a:pathLst>
                <a:path w="70415" h="45955" extrusionOk="0">
                  <a:moveTo>
                    <a:pt x="1" y="0"/>
                  </a:moveTo>
                  <a:lnTo>
                    <a:pt x="37818" y="44141"/>
                  </a:lnTo>
                  <a:lnTo>
                    <a:pt x="38063" y="44435"/>
                  </a:lnTo>
                  <a:cubicBezTo>
                    <a:pt x="38455" y="44925"/>
                    <a:pt x="38798" y="45440"/>
                    <a:pt x="39117" y="45954"/>
                  </a:cubicBezTo>
                  <a:lnTo>
                    <a:pt x="70415" y="45954"/>
                  </a:lnTo>
                  <a:lnTo>
                    <a:pt x="26250" y="1814"/>
                  </a:lnTo>
                  <a:cubicBezTo>
                    <a:pt x="25098" y="662"/>
                    <a:pt x="23554" y="0"/>
                    <a:pt x="219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295;p86">
              <a:extLst>
                <a:ext uri="{FF2B5EF4-FFF2-40B4-BE49-F238E27FC236}">
                  <a16:creationId xmlns:a16="http://schemas.microsoft.com/office/drawing/2014/main" id="{8AED0EFA-B9CA-9AD2-D7E4-3E8DEC8BD890}"/>
                </a:ext>
              </a:extLst>
            </p:cNvPr>
            <p:cNvSpPr/>
            <p:nvPr/>
          </p:nvSpPr>
          <p:spPr>
            <a:xfrm>
              <a:off x="1769025" y="2841550"/>
              <a:ext cx="1569200" cy="1700325"/>
            </a:xfrm>
            <a:custGeom>
              <a:avLst/>
              <a:gdLst/>
              <a:ahLst/>
              <a:cxnLst/>
              <a:rect l="l" t="t" r="r" b="b"/>
              <a:pathLst>
                <a:path w="62768" h="68013" extrusionOk="0">
                  <a:moveTo>
                    <a:pt x="0" y="1"/>
                  </a:moveTo>
                  <a:lnTo>
                    <a:pt x="62767" y="68013"/>
                  </a:lnTo>
                  <a:lnTo>
                    <a:pt x="313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296;p86">
              <a:extLst>
                <a:ext uri="{FF2B5EF4-FFF2-40B4-BE49-F238E27FC236}">
                  <a16:creationId xmlns:a16="http://schemas.microsoft.com/office/drawing/2014/main" id="{BBB5047B-98BA-CC98-D20D-3689742097D1}"/>
                </a:ext>
              </a:extLst>
            </p:cNvPr>
            <p:cNvSpPr/>
            <p:nvPr/>
          </p:nvSpPr>
          <p:spPr>
            <a:xfrm>
              <a:off x="2891525" y="2841550"/>
              <a:ext cx="1827150" cy="1979725"/>
            </a:xfrm>
            <a:custGeom>
              <a:avLst/>
              <a:gdLst/>
              <a:ahLst/>
              <a:cxnLst/>
              <a:rect l="l" t="t" r="r" b="b"/>
              <a:pathLst>
                <a:path w="73086" h="79189" extrusionOk="0">
                  <a:moveTo>
                    <a:pt x="0" y="1"/>
                  </a:moveTo>
                  <a:lnTo>
                    <a:pt x="36543" y="79189"/>
                  </a:lnTo>
                  <a:lnTo>
                    <a:pt x="730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297;p86">
              <a:extLst>
                <a:ext uri="{FF2B5EF4-FFF2-40B4-BE49-F238E27FC236}">
                  <a16:creationId xmlns:a16="http://schemas.microsoft.com/office/drawing/2014/main" id="{DE567DDD-C1CF-0D3E-9C1F-2B01961CB084}"/>
                </a:ext>
              </a:extLst>
            </p:cNvPr>
            <p:cNvSpPr/>
            <p:nvPr/>
          </p:nvSpPr>
          <p:spPr>
            <a:xfrm>
              <a:off x="4271375" y="2841550"/>
              <a:ext cx="1569800" cy="1700325"/>
            </a:xfrm>
            <a:custGeom>
              <a:avLst/>
              <a:gdLst/>
              <a:ahLst/>
              <a:cxnLst/>
              <a:rect l="l" t="t" r="r" b="b"/>
              <a:pathLst>
                <a:path w="62792" h="68013" extrusionOk="0">
                  <a:moveTo>
                    <a:pt x="31396" y="1"/>
                  </a:moveTo>
                  <a:lnTo>
                    <a:pt x="0" y="68013"/>
                  </a:lnTo>
                  <a:lnTo>
                    <a:pt x="627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298;p86">
              <a:extLst>
                <a:ext uri="{FF2B5EF4-FFF2-40B4-BE49-F238E27FC236}">
                  <a16:creationId xmlns:a16="http://schemas.microsoft.com/office/drawing/2014/main" id="{47D0524E-68EC-81C0-15A7-9C579AC9543B}"/>
                </a:ext>
              </a:extLst>
            </p:cNvPr>
            <p:cNvSpPr/>
            <p:nvPr/>
          </p:nvSpPr>
          <p:spPr>
            <a:xfrm>
              <a:off x="4800150" y="238125"/>
              <a:ext cx="1618825" cy="1618825"/>
            </a:xfrm>
            <a:custGeom>
              <a:avLst/>
              <a:gdLst/>
              <a:ahLst/>
              <a:cxnLst/>
              <a:rect l="l" t="t" r="r" b="b"/>
              <a:pathLst>
                <a:path w="64753" h="64753" extrusionOk="0">
                  <a:moveTo>
                    <a:pt x="32376" y="0"/>
                  </a:moveTo>
                  <a:cubicBezTo>
                    <a:pt x="29631" y="0"/>
                    <a:pt x="27303" y="1814"/>
                    <a:pt x="26519" y="4314"/>
                  </a:cubicBezTo>
                  <a:cubicBezTo>
                    <a:pt x="23014" y="14705"/>
                    <a:pt x="14754" y="22989"/>
                    <a:pt x="4338" y="26518"/>
                  </a:cubicBezTo>
                  <a:cubicBezTo>
                    <a:pt x="1838" y="27278"/>
                    <a:pt x="0" y="29607"/>
                    <a:pt x="0" y="32376"/>
                  </a:cubicBezTo>
                  <a:cubicBezTo>
                    <a:pt x="0" y="35121"/>
                    <a:pt x="1814" y="37449"/>
                    <a:pt x="4314" y="38234"/>
                  </a:cubicBezTo>
                  <a:cubicBezTo>
                    <a:pt x="14730" y="41738"/>
                    <a:pt x="22989" y="50022"/>
                    <a:pt x="26519" y="60414"/>
                  </a:cubicBezTo>
                  <a:cubicBezTo>
                    <a:pt x="27278" y="62914"/>
                    <a:pt x="29607" y="64752"/>
                    <a:pt x="32376" y="64752"/>
                  </a:cubicBezTo>
                  <a:cubicBezTo>
                    <a:pt x="35146" y="64752"/>
                    <a:pt x="37474" y="62939"/>
                    <a:pt x="38234" y="60439"/>
                  </a:cubicBezTo>
                  <a:cubicBezTo>
                    <a:pt x="41739" y="50047"/>
                    <a:pt x="50023" y="41763"/>
                    <a:pt x="60414" y="38234"/>
                  </a:cubicBezTo>
                  <a:cubicBezTo>
                    <a:pt x="62939" y="37474"/>
                    <a:pt x="64752" y="35146"/>
                    <a:pt x="64752" y="32376"/>
                  </a:cubicBezTo>
                  <a:cubicBezTo>
                    <a:pt x="64752" y="29631"/>
                    <a:pt x="62939" y="27303"/>
                    <a:pt x="60439" y="26518"/>
                  </a:cubicBezTo>
                  <a:cubicBezTo>
                    <a:pt x="50047" y="23014"/>
                    <a:pt x="41763" y="14730"/>
                    <a:pt x="38258" y="4338"/>
                  </a:cubicBezTo>
                  <a:cubicBezTo>
                    <a:pt x="37474" y="1838"/>
                    <a:pt x="35146" y="0"/>
                    <a:pt x="323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299;p86">
              <a:extLst>
                <a:ext uri="{FF2B5EF4-FFF2-40B4-BE49-F238E27FC236}">
                  <a16:creationId xmlns:a16="http://schemas.microsoft.com/office/drawing/2014/main" id="{2B446F87-2A1F-6DD4-281C-C3AD5C09DA29}"/>
                </a:ext>
              </a:extLst>
            </p:cNvPr>
            <p:cNvSpPr/>
            <p:nvPr/>
          </p:nvSpPr>
          <p:spPr>
            <a:xfrm>
              <a:off x="5128550" y="4176050"/>
              <a:ext cx="1290425" cy="1290425"/>
            </a:xfrm>
            <a:custGeom>
              <a:avLst/>
              <a:gdLst/>
              <a:ahLst/>
              <a:cxnLst/>
              <a:rect l="l" t="t" r="r" b="b"/>
              <a:pathLst>
                <a:path w="51617" h="51617" extrusionOk="0">
                  <a:moveTo>
                    <a:pt x="25809" y="1"/>
                  </a:moveTo>
                  <a:cubicBezTo>
                    <a:pt x="23162" y="1"/>
                    <a:pt x="20833" y="1692"/>
                    <a:pt x="20000" y="4192"/>
                  </a:cubicBezTo>
                  <a:cubicBezTo>
                    <a:pt x="17525" y="11618"/>
                    <a:pt x="11618" y="17525"/>
                    <a:pt x="4192" y="20000"/>
                  </a:cubicBezTo>
                  <a:cubicBezTo>
                    <a:pt x="1692" y="20833"/>
                    <a:pt x="1" y="23162"/>
                    <a:pt x="1" y="25809"/>
                  </a:cubicBezTo>
                  <a:cubicBezTo>
                    <a:pt x="1" y="28456"/>
                    <a:pt x="1692" y="30784"/>
                    <a:pt x="4192" y="31617"/>
                  </a:cubicBezTo>
                  <a:cubicBezTo>
                    <a:pt x="11618" y="34093"/>
                    <a:pt x="17525" y="39999"/>
                    <a:pt x="20000" y="47425"/>
                  </a:cubicBezTo>
                  <a:cubicBezTo>
                    <a:pt x="20833" y="49925"/>
                    <a:pt x="23162" y="51616"/>
                    <a:pt x="25809" y="51616"/>
                  </a:cubicBezTo>
                  <a:cubicBezTo>
                    <a:pt x="28456" y="51616"/>
                    <a:pt x="30784" y="49925"/>
                    <a:pt x="31617" y="47425"/>
                  </a:cubicBezTo>
                  <a:cubicBezTo>
                    <a:pt x="34093" y="39999"/>
                    <a:pt x="39999" y="34093"/>
                    <a:pt x="47425" y="31617"/>
                  </a:cubicBezTo>
                  <a:cubicBezTo>
                    <a:pt x="49925" y="30784"/>
                    <a:pt x="51616" y="28456"/>
                    <a:pt x="51616" y="25809"/>
                  </a:cubicBezTo>
                  <a:cubicBezTo>
                    <a:pt x="51616" y="23162"/>
                    <a:pt x="49925" y="20833"/>
                    <a:pt x="47425" y="20000"/>
                  </a:cubicBezTo>
                  <a:cubicBezTo>
                    <a:pt x="39999" y="17525"/>
                    <a:pt x="34093" y="11618"/>
                    <a:pt x="31617" y="4192"/>
                  </a:cubicBezTo>
                  <a:cubicBezTo>
                    <a:pt x="30784" y="1692"/>
                    <a:pt x="28456" y="1"/>
                    <a:pt x="258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300;p86">
              <a:extLst>
                <a:ext uri="{FF2B5EF4-FFF2-40B4-BE49-F238E27FC236}">
                  <a16:creationId xmlns:a16="http://schemas.microsoft.com/office/drawing/2014/main" id="{073076E5-5516-69E3-C9F1-5FAB66935280}"/>
                </a:ext>
              </a:extLst>
            </p:cNvPr>
            <p:cNvSpPr/>
            <p:nvPr/>
          </p:nvSpPr>
          <p:spPr>
            <a:xfrm>
              <a:off x="1190625" y="238125"/>
              <a:ext cx="1291000" cy="1291000"/>
            </a:xfrm>
            <a:custGeom>
              <a:avLst/>
              <a:gdLst/>
              <a:ahLst/>
              <a:cxnLst/>
              <a:rect l="l" t="t" r="r" b="b"/>
              <a:pathLst>
                <a:path w="51640" h="51640" extrusionOk="0">
                  <a:moveTo>
                    <a:pt x="25808" y="0"/>
                  </a:moveTo>
                  <a:cubicBezTo>
                    <a:pt x="23185" y="0"/>
                    <a:pt x="20832" y="1691"/>
                    <a:pt x="19999" y="4191"/>
                  </a:cubicBezTo>
                  <a:cubicBezTo>
                    <a:pt x="17524" y="11617"/>
                    <a:pt x="11617" y="17524"/>
                    <a:pt x="4191" y="19999"/>
                  </a:cubicBezTo>
                  <a:cubicBezTo>
                    <a:pt x="1691" y="20832"/>
                    <a:pt x="0" y="23185"/>
                    <a:pt x="0" y="25808"/>
                  </a:cubicBezTo>
                  <a:cubicBezTo>
                    <a:pt x="0" y="28455"/>
                    <a:pt x="1691" y="30808"/>
                    <a:pt x="4191" y="31616"/>
                  </a:cubicBezTo>
                  <a:cubicBezTo>
                    <a:pt x="11617" y="34092"/>
                    <a:pt x="17524" y="40023"/>
                    <a:pt x="19999" y="47449"/>
                  </a:cubicBezTo>
                  <a:cubicBezTo>
                    <a:pt x="20832" y="49949"/>
                    <a:pt x="23185" y="51640"/>
                    <a:pt x="25808" y="51640"/>
                  </a:cubicBezTo>
                  <a:cubicBezTo>
                    <a:pt x="28455" y="51640"/>
                    <a:pt x="30808" y="49949"/>
                    <a:pt x="31616" y="47449"/>
                  </a:cubicBezTo>
                  <a:cubicBezTo>
                    <a:pt x="34092" y="40023"/>
                    <a:pt x="40023" y="34092"/>
                    <a:pt x="47449" y="31616"/>
                  </a:cubicBezTo>
                  <a:cubicBezTo>
                    <a:pt x="49949" y="30808"/>
                    <a:pt x="51640" y="28455"/>
                    <a:pt x="51640" y="25808"/>
                  </a:cubicBezTo>
                  <a:cubicBezTo>
                    <a:pt x="51640" y="23185"/>
                    <a:pt x="49949" y="20832"/>
                    <a:pt x="47449" y="19999"/>
                  </a:cubicBezTo>
                  <a:cubicBezTo>
                    <a:pt x="40023" y="17524"/>
                    <a:pt x="34092" y="11617"/>
                    <a:pt x="31616" y="4191"/>
                  </a:cubicBezTo>
                  <a:cubicBezTo>
                    <a:pt x="30808" y="1691"/>
                    <a:pt x="28455" y="0"/>
                    <a:pt x="258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301;p86">
              <a:extLst>
                <a:ext uri="{FF2B5EF4-FFF2-40B4-BE49-F238E27FC236}">
                  <a16:creationId xmlns:a16="http://schemas.microsoft.com/office/drawing/2014/main" id="{EBA28339-C10B-BE8E-CEB5-3EA8113BB9F2}"/>
                </a:ext>
              </a:extLst>
            </p:cNvPr>
            <p:cNvSpPr/>
            <p:nvPr/>
          </p:nvSpPr>
          <p:spPr>
            <a:xfrm>
              <a:off x="1190625" y="3847650"/>
              <a:ext cx="1618825" cy="1618825"/>
            </a:xfrm>
            <a:custGeom>
              <a:avLst/>
              <a:gdLst/>
              <a:ahLst/>
              <a:cxnLst/>
              <a:rect l="l" t="t" r="r" b="b"/>
              <a:pathLst>
                <a:path w="64753" h="64753" extrusionOk="0">
                  <a:moveTo>
                    <a:pt x="32376" y="0"/>
                  </a:moveTo>
                  <a:cubicBezTo>
                    <a:pt x="29631" y="0"/>
                    <a:pt x="27303" y="1814"/>
                    <a:pt x="26518" y="4314"/>
                  </a:cubicBezTo>
                  <a:cubicBezTo>
                    <a:pt x="23014" y="14730"/>
                    <a:pt x="14730" y="22989"/>
                    <a:pt x="4338" y="26519"/>
                  </a:cubicBezTo>
                  <a:cubicBezTo>
                    <a:pt x="1838" y="27278"/>
                    <a:pt x="0" y="29607"/>
                    <a:pt x="0" y="32376"/>
                  </a:cubicBezTo>
                  <a:cubicBezTo>
                    <a:pt x="0" y="35146"/>
                    <a:pt x="1814" y="37474"/>
                    <a:pt x="4314" y="38234"/>
                  </a:cubicBezTo>
                  <a:cubicBezTo>
                    <a:pt x="14705" y="41739"/>
                    <a:pt x="22989" y="50023"/>
                    <a:pt x="26518" y="60414"/>
                  </a:cubicBezTo>
                  <a:cubicBezTo>
                    <a:pt x="27278" y="62939"/>
                    <a:pt x="29607" y="64752"/>
                    <a:pt x="32376" y="64752"/>
                  </a:cubicBezTo>
                  <a:cubicBezTo>
                    <a:pt x="35121" y="64752"/>
                    <a:pt x="37449" y="62939"/>
                    <a:pt x="38234" y="60439"/>
                  </a:cubicBezTo>
                  <a:cubicBezTo>
                    <a:pt x="41738" y="50047"/>
                    <a:pt x="50022" y="41763"/>
                    <a:pt x="60414" y="38258"/>
                  </a:cubicBezTo>
                  <a:cubicBezTo>
                    <a:pt x="62914" y="37474"/>
                    <a:pt x="64752" y="35146"/>
                    <a:pt x="64752" y="32376"/>
                  </a:cubicBezTo>
                  <a:cubicBezTo>
                    <a:pt x="64752" y="29631"/>
                    <a:pt x="62939" y="27303"/>
                    <a:pt x="60439" y="26519"/>
                  </a:cubicBezTo>
                  <a:cubicBezTo>
                    <a:pt x="50047" y="23014"/>
                    <a:pt x="41763" y="14754"/>
                    <a:pt x="38234" y="4363"/>
                  </a:cubicBezTo>
                  <a:cubicBezTo>
                    <a:pt x="37474" y="1838"/>
                    <a:pt x="35146" y="0"/>
                    <a:pt x="323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5350;p86">
            <a:extLst>
              <a:ext uri="{FF2B5EF4-FFF2-40B4-BE49-F238E27FC236}">
                <a16:creationId xmlns:a16="http://schemas.microsoft.com/office/drawing/2014/main" id="{44D0C998-7BD4-A76D-8CFB-872CF76C602A}"/>
              </a:ext>
            </a:extLst>
          </p:cNvPr>
          <p:cNvGrpSpPr/>
          <p:nvPr/>
        </p:nvGrpSpPr>
        <p:grpSpPr>
          <a:xfrm>
            <a:off x="5290178" y="3235288"/>
            <a:ext cx="353613" cy="341400"/>
            <a:chOff x="1190625" y="238125"/>
            <a:chExt cx="5228350" cy="5228350"/>
          </a:xfrm>
        </p:grpSpPr>
        <p:sp>
          <p:nvSpPr>
            <p:cNvPr id="62" name="Google Shape;5351;p86">
              <a:extLst>
                <a:ext uri="{FF2B5EF4-FFF2-40B4-BE49-F238E27FC236}">
                  <a16:creationId xmlns:a16="http://schemas.microsoft.com/office/drawing/2014/main" id="{9F66BBA5-EBEF-F93B-AAC9-E9B9D9885FF2}"/>
                </a:ext>
              </a:extLst>
            </p:cNvPr>
            <p:cNvSpPr/>
            <p:nvPr/>
          </p:nvSpPr>
          <p:spPr>
            <a:xfrm>
              <a:off x="3008550" y="2015000"/>
              <a:ext cx="1592475" cy="1514675"/>
            </a:xfrm>
            <a:custGeom>
              <a:avLst/>
              <a:gdLst/>
              <a:ahLst/>
              <a:cxnLst/>
              <a:rect l="l" t="t" r="r" b="b"/>
              <a:pathLst>
                <a:path w="63699" h="60587" extrusionOk="0">
                  <a:moveTo>
                    <a:pt x="31862" y="0"/>
                  </a:moveTo>
                  <a:lnTo>
                    <a:pt x="22573" y="16397"/>
                  </a:lnTo>
                  <a:cubicBezTo>
                    <a:pt x="21715" y="17941"/>
                    <a:pt x="20196" y="19044"/>
                    <a:pt x="18456" y="19387"/>
                  </a:cubicBezTo>
                  <a:lnTo>
                    <a:pt x="1" y="23137"/>
                  </a:lnTo>
                  <a:lnTo>
                    <a:pt x="12745" y="37033"/>
                  </a:lnTo>
                  <a:cubicBezTo>
                    <a:pt x="13922" y="38332"/>
                    <a:pt x="14510" y="40097"/>
                    <a:pt x="14314" y="41861"/>
                  </a:cubicBezTo>
                  <a:lnTo>
                    <a:pt x="12157" y="60586"/>
                  </a:lnTo>
                  <a:lnTo>
                    <a:pt x="12157" y="60586"/>
                  </a:lnTo>
                  <a:lnTo>
                    <a:pt x="29313" y="52768"/>
                  </a:lnTo>
                  <a:cubicBezTo>
                    <a:pt x="30122" y="52400"/>
                    <a:pt x="30980" y="52229"/>
                    <a:pt x="31862" y="52229"/>
                  </a:cubicBezTo>
                  <a:cubicBezTo>
                    <a:pt x="32720" y="52229"/>
                    <a:pt x="33578" y="52400"/>
                    <a:pt x="34386" y="52768"/>
                  </a:cubicBezTo>
                  <a:lnTo>
                    <a:pt x="51542" y="60586"/>
                  </a:lnTo>
                  <a:lnTo>
                    <a:pt x="49410" y="41861"/>
                  </a:lnTo>
                  <a:cubicBezTo>
                    <a:pt x="49190" y="40097"/>
                    <a:pt x="49778" y="38332"/>
                    <a:pt x="50979" y="37033"/>
                  </a:cubicBezTo>
                  <a:lnTo>
                    <a:pt x="63699" y="23137"/>
                  </a:lnTo>
                  <a:lnTo>
                    <a:pt x="45244" y="19387"/>
                  </a:lnTo>
                  <a:cubicBezTo>
                    <a:pt x="43504" y="19044"/>
                    <a:pt x="42009" y="17941"/>
                    <a:pt x="41126" y="16397"/>
                  </a:cubicBezTo>
                  <a:lnTo>
                    <a:pt x="318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352;p86">
              <a:extLst>
                <a:ext uri="{FF2B5EF4-FFF2-40B4-BE49-F238E27FC236}">
                  <a16:creationId xmlns:a16="http://schemas.microsoft.com/office/drawing/2014/main" id="{37EE6764-BCF9-7616-3741-6742C84DA555}"/>
                </a:ext>
              </a:extLst>
            </p:cNvPr>
            <p:cNvSpPr/>
            <p:nvPr/>
          </p:nvSpPr>
          <p:spPr>
            <a:xfrm>
              <a:off x="2153200" y="1200700"/>
              <a:ext cx="3303200" cy="3303200"/>
            </a:xfrm>
            <a:custGeom>
              <a:avLst/>
              <a:gdLst/>
              <a:ahLst/>
              <a:cxnLst/>
              <a:rect l="l" t="t" r="r" b="b"/>
              <a:pathLst>
                <a:path w="132128" h="132128" extrusionOk="0">
                  <a:moveTo>
                    <a:pt x="66076" y="13995"/>
                  </a:moveTo>
                  <a:cubicBezTo>
                    <a:pt x="68282" y="13995"/>
                    <a:pt x="70316" y="15196"/>
                    <a:pt x="71394" y="17107"/>
                  </a:cubicBezTo>
                  <a:lnTo>
                    <a:pt x="84629" y="40513"/>
                  </a:lnTo>
                  <a:lnTo>
                    <a:pt x="110976" y="45856"/>
                  </a:lnTo>
                  <a:cubicBezTo>
                    <a:pt x="113157" y="46297"/>
                    <a:pt x="114897" y="47866"/>
                    <a:pt x="115584" y="49974"/>
                  </a:cubicBezTo>
                  <a:cubicBezTo>
                    <a:pt x="116270" y="52081"/>
                    <a:pt x="115780" y="54385"/>
                    <a:pt x="114285" y="56003"/>
                  </a:cubicBezTo>
                  <a:lnTo>
                    <a:pt x="96099" y="75830"/>
                  </a:lnTo>
                  <a:lnTo>
                    <a:pt x="99163" y="102545"/>
                  </a:lnTo>
                  <a:cubicBezTo>
                    <a:pt x="99408" y="104726"/>
                    <a:pt x="98452" y="106883"/>
                    <a:pt x="96663" y="108182"/>
                  </a:cubicBezTo>
                  <a:cubicBezTo>
                    <a:pt x="95421" y="109098"/>
                    <a:pt x="94162" y="109367"/>
                    <a:pt x="93112" y="109367"/>
                  </a:cubicBezTo>
                  <a:cubicBezTo>
                    <a:pt x="91632" y="109367"/>
                    <a:pt x="90564" y="108834"/>
                    <a:pt x="90536" y="108819"/>
                  </a:cubicBezTo>
                  <a:lnTo>
                    <a:pt x="66076" y="97643"/>
                  </a:lnTo>
                  <a:lnTo>
                    <a:pt x="41616" y="108819"/>
                  </a:lnTo>
                  <a:cubicBezTo>
                    <a:pt x="40811" y="109182"/>
                    <a:pt x="39952" y="109361"/>
                    <a:pt x="39095" y="109361"/>
                  </a:cubicBezTo>
                  <a:cubicBezTo>
                    <a:pt x="37813" y="109361"/>
                    <a:pt x="36537" y="108961"/>
                    <a:pt x="35464" y="108182"/>
                  </a:cubicBezTo>
                  <a:cubicBezTo>
                    <a:pt x="33675" y="106883"/>
                    <a:pt x="32719" y="104726"/>
                    <a:pt x="32965" y="102545"/>
                  </a:cubicBezTo>
                  <a:lnTo>
                    <a:pt x="36028" y="75830"/>
                  </a:lnTo>
                  <a:lnTo>
                    <a:pt x="17867" y="56003"/>
                  </a:lnTo>
                  <a:cubicBezTo>
                    <a:pt x="16372" y="54385"/>
                    <a:pt x="15857" y="52081"/>
                    <a:pt x="16544" y="49974"/>
                  </a:cubicBezTo>
                  <a:cubicBezTo>
                    <a:pt x="17230" y="47866"/>
                    <a:pt x="18995" y="46297"/>
                    <a:pt x="21151" y="45856"/>
                  </a:cubicBezTo>
                  <a:lnTo>
                    <a:pt x="47498" y="40513"/>
                  </a:lnTo>
                  <a:lnTo>
                    <a:pt x="60733" y="17107"/>
                  </a:lnTo>
                  <a:cubicBezTo>
                    <a:pt x="61811" y="15196"/>
                    <a:pt x="63870" y="13995"/>
                    <a:pt x="66076" y="13995"/>
                  </a:cubicBezTo>
                  <a:close/>
                  <a:moveTo>
                    <a:pt x="66076" y="0"/>
                  </a:moveTo>
                  <a:cubicBezTo>
                    <a:pt x="29631" y="0"/>
                    <a:pt x="0" y="29631"/>
                    <a:pt x="0" y="66076"/>
                  </a:cubicBezTo>
                  <a:cubicBezTo>
                    <a:pt x="0" y="102496"/>
                    <a:pt x="29631" y="132127"/>
                    <a:pt x="66076" y="132127"/>
                  </a:cubicBezTo>
                  <a:cubicBezTo>
                    <a:pt x="102496" y="132127"/>
                    <a:pt x="132127" y="102496"/>
                    <a:pt x="132127" y="66076"/>
                  </a:cubicBezTo>
                  <a:cubicBezTo>
                    <a:pt x="132127" y="29631"/>
                    <a:pt x="102496" y="0"/>
                    <a:pt x="660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5353;p86">
              <a:extLst>
                <a:ext uri="{FF2B5EF4-FFF2-40B4-BE49-F238E27FC236}">
                  <a16:creationId xmlns:a16="http://schemas.microsoft.com/office/drawing/2014/main" id="{C89B006B-135F-5111-98B2-31C575E63ABB}"/>
                </a:ext>
              </a:extLst>
            </p:cNvPr>
            <p:cNvSpPr/>
            <p:nvPr/>
          </p:nvSpPr>
          <p:spPr>
            <a:xfrm>
              <a:off x="1190625" y="238125"/>
              <a:ext cx="5228350" cy="5228350"/>
            </a:xfrm>
            <a:custGeom>
              <a:avLst/>
              <a:gdLst/>
              <a:ahLst/>
              <a:cxnLst/>
              <a:rect l="l" t="t" r="r" b="b"/>
              <a:pathLst>
                <a:path w="209134" h="209134" extrusionOk="0">
                  <a:moveTo>
                    <a:pt x="104579" y="26249"/>
                  </a:moveTo>
                  <a:cubicBezTo>
                    <a:pt x="147763" y="26249"/>
                    <a:pt x="182884" y="61394"/>
                    <a:pt x="182884" y="104579"/>
                  </a:cubicBezTo>
                  <a:cubicBezTo>
                    <a:pt x="182884" y="147763"/>
                    <a:pt x="147763" y="182884"/>
                    <a:pt x="104579" y="182884"/>
                  </a:cubicBezTo>
                  <a:cubicBezTo>
                    <a:pt x="61394" y="182884"/>
                    <a:pt x="26249" y="147763"/>
                    <a:pt x="26249" y="104579"/>
                  </a:cubicBezTo>
                  <a:cubicBezTo>
                    <a:pt x="26249" y="61394"/>
                    <a:pt x="61394" y="26249"/>
                    <a:pt x="104579" y="26249"/>
                  </a:cubicBezTo>
                  <a:close/>
                  <a:moveTo>
                    <a:pt x="104579" y="0"/>
                  </a:moveTo>
                  <a:cubicBezTo>
                    <a:pt x="46910" y="0"/>
                    <a:pt x="0" y="46910"/>
                    <a:pt x="0" y="104579"/>
                  </a:cubicBezTo>
                  <a:cubicBezTo>
                    <a:pt x="0" y="162224"/>
                    <a:pt x="46910" y="209133"/>
                    <a:pt x="104579" y="209133"/>
                  </a:cubicBezTo>
                  <a:cubicBezTo>
                    <a:pt x="162224" y="209133"/>
                    <a:pt x="209133" y="162224"/>
                    <a:pt x="209133" y="104579"/>
                  </a:cubicBezTo>
                  <a:cubicBezTo>
                    <a:pt x="209133" y="46910"/>
                    <a:pt x="162224" y="0"/>
                    <a:pt x="1045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5287;p86">
            <a:extLst>
              <a:ext uri="{FF2B5EF4-FFF2-40B4-BE49-F238E27FC236}">
                <a16:creationId xmlns:a16="http://schemas.microsoft.com/office/drawing/2014/main" id="{6D83FF1A-BA2D-71F5-02A6-59A059F793C4}"/>
              </a:ext>
            </a:extLst>
          </p:cNvPr>
          <p:cNvGrpSpPr/>
          <p:nvPr/>
        </p:nvGrpSpPr>
        <p:grpSpPr>
          <a:xfrm>
            <a:off x="5285074" y="2100809"/>
            <a:ext cx="359497" cy="93043"/>
            <a:chOff x="1131800" y="2143975"/>
            <a:chExt cx="5315350" cy="1424900"/>
          </a:xfrm>
        </p:grpSpPr>
        <p:sp>
          <p:nvSpPr>
            <p:cNvPr id="834" name="Google Shape;5288;p86">
              <a:extLst>
                <a:ext uri="{FF2B5EF4-FFF2-40B4-BE49-F238E27FC236}">
                  <a16:creationId xmlns:a16="http://schemas.microsoft.com/office/drawing/2014/main" id="{B2D26938-761E-0A4C-EF58-203E55813A17}"/>
                </a:ext>
              </a:extLst>
            </p:cNvPr>
            <p:cNvSpPr/>
            <p:nvPr/>
          </p:nvSpPr>
          <p:spPr>
            <a:xfrm>
              <a:off x="1131800" y="2143975"/>
              <a:ext cx="1632925" cy="1424900"/>
            </a:xfrm>
            <a:custGeom>
              <a:avLst/>
              <a:gdLst/>
              <a:ahLst/>
              <a:cxnLst/>
              <a:rect l="l" t="t" r="r" b="b"/>
              <a:pathLst>
                <a:path w="65317" h="56996" extrusionOk="0">
                  <a:moveTo>
                    <a:pt x="21930" y="0"/>
                  </a:moveTo>
                  <a:cubicBezTo>
                    <a:pt x="16809" y="0"/>
                    <a:pt x="11682" y="1947"/>
                    <a:pt x="7769" y="5846"/>
                  </a:cubicBezTo>
                  <a:cubicBezTo>
                    <a:pt x="0" y="13640"/>
                    <a:pt x="0" y="26335"/>
                    <a:pt x="7769" y="34129"/>
                  </a:cubicBezTo>
                  <a:lnTo>
                    <a:pt x="29239" y="55574"/>
                  </a:lnTo>
                  <a:cubicBezTo>
                    <a:pt x="30195" y="56530"/>
                    <a:pt x="31420" y="56996"/>
                    <a:pt x="32646" y="56996"/>
                  </a:cubicBezTo>
                  <a:cubicBezTo>
                    <a:pt x="33896" y="56996"/>
                    <a:pt x="35121" y="56530"/>
                    <a:pt x="36077" y="55574"/>
                  </a:cubicBezTo>
                  <a:lnTo>
                    <a:pt x="57547" y="34129"/>
                  </a:lnTo>
                  <a:cubicBezTo>
                    <a:pt x="65316" y="26335"/>
                    <a:pt x="65316" y="13640"/>
                    <a:pt x="57522" y="5846"/>
                  </a:cubicBezTo>
                  <a:cubicBezTo>
                    <a:pt x="53624" y="1947"/>
                    <a:pt x="48503" y="0"/>
                    <a:pt x="43380" y="0"/>
                  </a:cubicBezTo>
                  <a:cubicBezTo>
                    <a:pt x="39646" y="0"/>
                    <a:pt x="35911" y="1034"/>
                    <a:pt x="32646" y="3101"/>
                  </a:cubicBezTo>
                  <a:cubicBezTo>
                    <a:pt x="29391" y="1034"/>
                    <a:pt x="25662" y="0"/>
                    <a:pt x="219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5289;p86">
              <a:extLst>
                <a:ext uri="{FF2B5EF4-FFF2-40B4-BE49-F238E27FC236}">
                  <a16:creationId xmlns:a16="http://schemas.microsoft.com/office/drawing/2014/main" id="{3B610717-6764-B9F5-995D-A4B2139898E2}"/>
                </a:ext>
              </a:extLst>
            </p:cNvPr>
            <p:cNvSpPr/>
            <p:nvPr/>
          </p:nvSpPr>
          <p:spPr>
            <a:xfrm>
              <a:off x="2973025" y="2143975"/>
              <a:ext cx="1632900" cy="1424900"/>
            </a:xfrm>
            <a:custGeom>
              <a:avLst/>
              <a:gdLst/>
              <a:ahLst/>
              <a:cxnLst/>
              <a:rect l="l" t="t" r="r" b="b"/>
              <a:pathLst>
                <a:path w="65316" h="56996" extrusionOk="0">
                  <a:moveTo>
                    <a:pt x="21936" y="0"/>
                  </a:moveTo>
                  <a:cubicBezTo>
                    <a:pt x="16813" y="0"/>
                    <a:pt x="11692" y="1947"/>
                    <a:pt x="7794" y="5846"/>
                  </a:cubicBezTo>
                  <a:cubicBezTo>
                    <a:pt x="0" y="13640"/>
                    <a:pt x="0" y="26335"/>
                    <a:pt x="7769" y="34129"/>
                  </a:cubicBezTo>
                  <a:lnTo>
                    <a:pt x="29239" y="55574"/>
                  </a:lnTo>
                  <a:cubicBezTo>
                    <a:pt x="30195" y="56530"/>
                    <a:pt x="31420" y="56996"/>
                    <a:pt x="32670" y="56996"/>
                  </a:cubicBezTo>
                  <a:cubicBezTo>
                    <a:pt x="33896" y="56996"/>
                    <a:pt x="35146" y="56530"/>
                    <a:pt x="36077" y="55574"/>
                  </a:cubicBezTo>
                  <a:lnTo>
                    <a:pt x="57547" y="34129"/>
                  </a:lnTo>
                  <a:cubicBezTo>
                    <a:pt x="65316" y="26335"/>
                    <a:pt x="65316" y="13640"/>
                    <a:pt x="57547" y="5846"/>
                  </a:cubicBezTo>
                  <a:cubicBezTo>
                    <a:pt x="53648" y="1947"/>
                    <a:pt x="48519" y="0"/>
                    <a:pt x="43394" y="0"/>
                  </a:cubicBezTo>
                  <a:cubicBezTo>
                    <a:pt x="39659" y="0"/>
                    <a:pt x="35925" y="1034"/>
                    <a:pt x="32670" y="3101"/>
                  </a:cubicBezTo>
                  <a:cubicBezTo>
                    <a:pt x="29405" y="1034"/>
                    <a:pt x="25670" y="0"/>
                    <a:pt x="219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5290;p86">
              <a:extLst>
                <a:ext uri="{FF2B5EF4-FFF2-40B4-BE49-F238E27FC236}">
                  <a16:creationId xmlns:a16="http://schemas.microsoft.com/office/drawing/2014/main" id="{7024437B-88AC-A7BD-5630-82DFCDC158F7}"/>
                </a:ext>
              </a:extLst>
            </p:cNvPr>
            <p:cNvSpPr/>
            <p:nvPr/>
          </p:nvSpPr>
          <p:spPr>
            <a:xfrm>
              <a:off x="4814225" y="2143975"/>
              <a:ext cx="1632925" cy="1424900"/>
            </a:xfrm>
            <a:custGeom>
              <a:avLst/>
              <a:gdLst/>
              <a:ahLst/>
              <a:cxnLst/>
              <a:rect l="l" t="t" r="r" b="b"/>
              <a:pathLst>
                <a:path w="65317" h="56996" extrusionOk="0">
                  <a:moveTo>
                    <a:pt x="21937" y="0"/>
                  </a:moveTo>
                  <a:cubicBezTo>
                    <a:pt x="16814" y="0"/>
                    <a:pt x="11693" y="1947"/>
                    <a:pt x="7795" y="5846"/>
                  </a:cubicBezTo>
                  <a:cubicBezTo>
                    <a:pt x="25" y="13640"/>
                    <a:pt x="1" y="26335"/>
                    <a:pt x="7795" y="34129"/>
                  </a:cubicBezTo>
                  <a:lnTo>
                    <a:pt x="29264" y="55574"/>
                  </a:lnTo>
                  <a:cubicBezTo>
                    <a:pt x="30196" y="56530"/>
                    <a:pt x="31421" y="56996"/>
                    <a:pt x="32671" y="56996"/>
                  </a:cubicBezTo>
                  <a:cubicBezTo>
                    <a:pt x="33897" y="56996"/>
                    <a:pt x="35146" y="56530"/>
                    <a:pt x="36078" y="55574"/>
                  </a:cubicBezTo>
                  <a:lnTo>
                    <a:pt x="57547" y="34129"/>
                  </a:lnTo>
                  <a:cubicBezTo>
                    <a:pt x="65317" y="26335"/>
                    <a:pt x="65317" y="13640"/>
                    <a:pt x="57547" y="5846"/>
                  </a:cubicBezTo>
                  <a:cubicBezTo>
                    <a:pt x="53649" y="1947"/>
                    <a:pt x="48520" y="0"/>
                    <a:pt x="43395" y="0"/>
                  </a:cubicBezTo>
                  <a:cubicBezTo>
                    <a:pt x="39659" y="0"/>
                    <a:pt x="35926" y="1034"/>
                    <a:pt x="32671" y="3101"/>
                  </a:cubicBezTo>
                  <a:cubicBezTo>
                    <a:pt x="29406" y="1034"/>
                    <a:pt x="25671" y="0"/>
                    <a:pt x="21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5280;p86">
            <a:extLst>
              <a:ext uri="{FF2B5EF4-FFF2-40B4-BE49-F238E27FC236}">
                <a16:creationId xmlns:a16="http://schemas.microsoft.com/office/drawing/2014/main" id="{2DE7D953-2E9E-47EC-CE52-7BBA7E9AA0FB}"/>
              </a:ext>
            </a:extLst>
          </p:cNvPr>
          <p:cNvGrpSpPr/>
          <p:nvPr/>
        </p:nvGrpSpPr>
        <p:grpSpPr>
          <a:xfrm>
            <a:off x="5298096" y="3856446"/>
            <a:ext cx="358540" cy="323320"/>
            <a:chOff x="1154475" y="380875"/>
            <a:chExt cx="5301200" cy="4951475"/>
          </a:xfrm>
        </p:grpSpPr>
        <p:sp>
          <p:nvSpPr>
            <p:cNvPr id="838" name="Google Shape;5281;p86">
              <a:extLst>
                <a:ext uri="{FF2B5EF4-FFF2-40B4-BE49-F238E27FC236}">
                  <a16:creationId xmlns:a16="http://schemas.microsoft.com/office/drawing/2014/main" id="{00AEBA35-0978-C053-BC43-A75D9677F7FC}"/>
                </a:ext>
              </a:extLst>
            </p:cNvPr>
            <p:cNvSpPr/>
            <p:nvPr/>
          </p:nvSpPr>
          <p:spPr>
            <a:xfrm>
              <a:off x="5292150" y="3802300"/>
              <a:ext cx="1163525" cy="1530050"/>
            </a:xfrm>
            <a:custGeom>
              <a:avLst/>
              <a:gdLst/>
              <a:ahLst/>
              <a:cxnLst/>
              <a:rect l="l" t="t" r="r" b="b"/>
              <a:pathLst>
                <a:path w="46541" h="61202" extrusionOk="0">
                  <a:moveTo>
                    <a:pt x="24509" y="1"/>
                  </a:moveTo>
                  <a:lnTo>
                    <a:pt x="24509" y="28823"/>
                  </a:lnTo>
                  <a:cubicBezTo>
                    <a:pt x="24509" y="38969"/>
                    <a:pt x="16250" y="47204"/>
                    <a:pt x="6128" y="47204"/>
                  </a:cubicBezTo>
                  <a:cubicBezTo>
                    <a:pt x="4045" y="47204"/>
                    <a:pt x="1986" y="46861"/>
                    <a:pt x="1" y="46151"/>
                  </a:cubicBezTo>
                  <a:lnTo>
                    <a:pt x="1" y="48528"/>
                  </a:lnTo>
                  <a:cubicBezTo>
                    <a:pt x="1" y="51444"/>
                    <a:pt x="2059" y="53944"/>
                    <a:pt x="4927" y="54533"/>
                  </a:cubicBezTo>
                  <a:lnTo>
                    <a:pt x="37744" y="61076"/>
                  </a:lnTo>
                  <a:cubicBezTo>
                    <a:pt x="38168" y="61161"/>
                    <a:pt x="38584" y="61201"/>
                    <a:pt x="38990" y="61201"/>
                  </a:cubicBezTo>
                  <a:cubicBezTo>
                    <a:pt x="43393" y="61201"/>
                    <a:pt x="46541" y="56452"/>
                    <a:pt x="44386" y="52278"/>
                  </a:cubicBezTo>
                  <a:lnTo>
                    <a:pt x="32891" y="29828"/>
                  </a:lnTo>
                  <a:lnTo>
                    <a:pt x="44092" y="12475"/>
                  </a:lnTo>
                  <a:cubicBezTo>
                    <a:pt x="46445" y="8848"/>
                    <a:pt x="44386" y="3971"/>
                    <a:pt x="40146" y="3138"/>
                  </a:cubicBezTo>
                  <a:lnTo>
                    <a:pt x="245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5282;p86">
              <a:extLst>
                <a:ext uri="{FF2B5EF4-FFF2-40B4-BE49-F238E27FC236}">
                  <a16:creationId xmlns:a16="http://schemas.microsoft.com/office/drawing/2014/main" id="{0B97FEBD-2C33-1CE8-E9A4-4BB90A93281F}"/>
                </a:ext>
              </a:extLst>
            </p:cNvPr>
            <p:cNvSpPr/>
            <p:nvPr/>
          </p:nvSpPr>
          <p:spPr>
            <a:xfrm>
              <a:off x="1154475" y="3802300"/>
              <a:ext cx="1162950" cy="1530050"/>
            </a:xfrm>
            <a:custGeom>
              <a:avLst/>
              <a:gdLst/>
              <a:ahLst/>
              <a:cxnLst/>
              <a:rect l="l" t="t" r="r" b="b"/>
              <a:pathLst>
                <a:path w="46518" h="61202" extrusionOk="0">
                  <a:moveTo>
                    <a:pt x="22009" y="1"/>
                  </a:moveTo>
                  <a:lnTo>
                    <a:pt x="6372" y="3138"/>
                  </a:lnTo>
                  <a:cubicBezTo>
                    <a:pt x="2157" y="3971"/>
                    <a:pt x="98" y="8848"/>
                    <a:pt x="2426" y="12475"/>
                  </a:cubicBezTo>
                  <a:lnTo>
                    <a:pt x="13651" y="29828"/>
                  </a:lnTo>
                  <a:lnTo>
                    <a:pt x="2132" y="52278"/>
                  </a:lnTo>
                  <a:cubicBezTo>
                    <a:pt x="0" y="56452"/>
                    <a:pt x="3149" y="61201"/>
                    <a:pt x="7534" y="61201"/>
                  </a:cubicBezTo>
                  <a:cubicBezTo>
                    <a:pt x="7938" y="61201"/>
                    <a:pt x="8352" y="61161"/>
                    <a:pt x="8774" y="61076"/>
                  </a:cubicBezTo>
                  <a:lnTo>
                    <a:pt x="41591" y="54533"/>
                  </a:lnTo>
                  <a:cubicBezTo>
                    <a:pt x="44459" y="53944"/>
                    <a:pt x="46518" y="51444"/>
                    <a:pt x="46518" y="48528"/>
                  </a:cubicBezTo>
                  <a:lnTo>
                    <a:pt x="46518" y="46151"/>
                  </a:lnTo>
                  <a:cubicBezTo>
                    <a:pt x="44532" y="46861"/>
                    <a:pt x="42474" y="47204"/>
                    <a:pt x="40390" y="47204"/>
                  </a:cubicBezTo>
                  <a:cubicBezTo>
                    <a:pt x="30391" y="47204"/>
                    <a:pt x="22009" y="39141"/>
                    <a:pt x="22009" y="28823"/>
                  </a:cubicBezTo>
                  <a:lnTo>
                    <a:pt x="220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5283;p86">
              <a:extLst>
                <a:ext uri="{FF2B5EF4-FFF2-40B4-BE49-F238E27FC236}">
                  <a16:creationId xmlns:a16="http://schemas.microsoft.com/office/drawing/2014/main" id="{59FFE4B0-A548-105A-844C-586B497685CD}"/>
                </a:ext>
              </a:extLst>
            </p:cNvPr>
            <p:cNvSpPr/>
            <p:nvPr/>
          </p:nvSpPr>
          <p:spPr>
            <a:xfrm>
              <a:off x="2011050" y="3106875"/>
              <a:ext cx="3587500" cy="1569575"/>
            </a:xfrm>
            <a:custGeom>
              <a:avLst/>
              <a:gdLst/>
              <a:ahLst/>
              <a:cxnLst/>
              <a:rect l="l" t="t" r="r" b="b"/>
              <a:pathLst>
                <a:path w="143500" h="62783" extrusionOk="0">
                  <a:moveTo>
                    <a:pt x="71737" y="0"/>
                  </a:moveTo>
                  <a:cubicBezTo>
                    <a:pt x="48699" y="0"/>
                    <a:pt x="25955" y="3848"/>
                    <a:pt x="4191" y="11446"/>
                  </a:cubicBezTo>
                  <a:cubicBezTo>
                    <a:pt x="1740" y="12254"/>
                    <a:pt x="0" y="14583"/>
                    <a:pt x="0" y="17279"/>
                  </a:cubicBezTo>
                  <a:lnTo>
                    <a:pt x="0" y="56640"/>
                  </a:lnTo>
                  <a:cubicBezTo>
                    <a:pt x="0" y="60167"/>
                    <a:pt x="2901" y="62783"/>
                    <a:pt x="6140" y="62783"/>
                  </a:cubicBezTo>
                  <a:cubicBezTo>
                    <a:pt x="6839" y="62783"/>
                    <a:pt x="7554" y="62661"/>
                    <a:pt x="8260" y="62399"/>
                  </a:cubicBezTo>
                  <a:cubicBezTo>
                    <a:pt x="28725" y="55243"/>
                    <a:pt x="50072" y="51616"/>
                    <a:pt x="71737" y="51616"/>
                  </a:cubicBezTo>
                  <a:cubicBezTo>
                    <a:pt x="93428" y="51616"/>
                    <a:pt x="114775" y="55243"/>
                    <a:pt x="135240" y="62399"/>
                  </a:cubicBezTo>
                  <a:cubicBezTo>
                    <a:pt x="135942" y="62657"/>
                    <a:pt x="136657" y="62778"/>
                    <a:pt x="137356" y="62778"/>
                  </a:cubicBezTo>
                  <a:cubicBezTo>
                    <a:pt x="140585" y="62778"/>
                    <a:pt x="143499" y="60205"/>
                    <a:pt x="143499" y="56640"/>
                  </a:cubicBezTo>
                  <a:lnTo>
                    <a:pt x="143499" y="17279"/>
                  </a:lnTo>
                  <a:cubicBezTo>
                    <a:pt x="143499" y="14583"/>
                    <a:pt x="141759" y="12254"/>
                    <a:pt x="139284" y="11446"/>
                  </a:cubicBezTo>
                  <a:cubicBezTo>
                    <a:pt x="117520" y="3848"/>
                    <a:pt x="94800" y="0"/>
                    <a:pt x="71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5284;p86">
              <a:extLst>
                <a:ext uri="{FF2B5EF4-FFF2-40B4-BE49-F238E27FC236}">
                  <a16:creationId xmlns:a16="http://schemas.microsoft.com/office/drawing/2014/main" id="{72C1E3FF-57E7-2089-807A-1B93E468B486}"/>
                </a:ext>
              </a:extLst>
            </p:cNvPr>
            <p:cNvSpPr/>
            <p:nvPr/>
          </p:nvSpPr>
          <p:spPr>
            <a:xfrm>
              <a:off x="4857750" y="1493575"/>
              <a:ext cx="1570400" cy="1490950"/>
            </a:xfrm>
            <a:custGeom>
              <a:avLst/>
              <a:gdLst/>
              <a:ahLst/>
              <a:cxnLst/>
              <a:rect l="l" t="t" r="r" b="b"/>
              <a:pathLst>
                <a:path w="62816" h="59638" extrusionOk="0">
                  <a:moveTo>
                    <a:pt x="31396" y="0"/>
                  </a:moveTo>
                  <a:cubicBezTo>
                    <a:pt x="29288" y="0"/>
                    <a:pt x="27327" y="1128"/>
                    <a:pt x="26298" y="2991"/>
                  </a:cubicBezTo>
                  <a:lnTo>
                    <a:pt x="19190" y="15539"/>
                  </a:lnTo>
                  <a:lnTo>
                    <a:pt x="5049" y="18407"/>
                  </a:lnTo>
                  <a:cubicBezTo>
                    <a:pt x="2990" y="18823"/>
                    <a:pt x="1299" y="20343"/>
                    <a:pt x="637" y="22352"/>
                  </a:cubicBezTo>
                  <a:cubicBezTo>
                    <a:pt x="0" y="24362"/>
                    <a:pt x="466" y="26568"/>
                    <a:pt x="1912" y="28137"/>
                  </a:cubicBezTo>
                  <a:lnTo>
                    <a:pt x="11642" y="38773"/>
                  </a:lnTo>
                  <a:lnTo>
                    <a:pt x="10000" y="53086"/>
                  </a:lnTo>
                  <a:cubicBezTo>
                    <a:pt x="9779" y="55194"/>
                    <a:pt x="10686" y="57277"/>
                    <a:pt x="12401" y="58503"/>
                  </a:cubicBezTo>
                  <a:cubicBezTo>
                    <a:pt x="13428" y="59251"/>
                    <a:pt x="14640" y="59631"/>
                    <a:pt x="15862" y="59631"/>
                  </a:cubicBezTo>
                  <a:cubicBezTo>
                    <a:pt x="16682" y="59631"/>
                    <a:pt x="17506" y="59460"/>
                    <a:pt x="18284" y="59116"/>
                  </a:cubicBezTo>
                  <a:lnTo>
                    <a:pt x="31396" y="53111"/>
                  </a:lnTo>
                  <a:lnTo>
                    <a:pt x="44532" y="59116"/>
                  </a:lnTo>
                  <a:cubicBezTo>
                    <a:pt x="44561" y="59130"/>
                    <a:pt x="45576" y="59637"/>
                    <a:pt x="46991" y="59637"/>
                  </a:cubicBezTo>
                  <a:cubicBezTo>
                    <a:pt x="48000" y="59637"/>
                    <a:pt x="49211" y="59380"/>
                    <a:pt x="50415" y="58503"/>
                  </a:cubicBezTo>
                  <a:cubicBezTo>
                    <a:pt x="52130" y="57277"/>
                    <a:pt x="53037" y="55194"/>
                    <a:pt x="52792" y="53086"/>
                  </a:cubicBezTo>
                  <a:lnTo>
                    <a:pt x="51174" y="38773"/>
                  </a:lnTo>
                  <a:lnTo>
                    <a:pt x="60904" y="28137"/>
                  </a:lnTo>
                  <a:cubicBezTo>
                    <a:pt x="62350" y="26568"/>
                    <a:pt x="62816" y="24362"/>
                    <a:pt x="62179" y="22352"/>
                  </a:cubicBezTo>
                  <a:cubicBezTo>
                    <a:pt x="61517" y="20343"/>
                    <a:pt x="59826" y="18823"/>
                    <a:pt x="57743" y="18407"/>
                  </a:cubicBezTo>
                  <a:lnTo>
                    <a:pt x="43626" y="15539"/>
                  </a:lnTo>
                  <a:lnTo>
                    <a:pt x="36518" y="2991"/>
                  </a:lnTo>
                  <a:cubicBezTo>
                    <a:pt x="35489" y="1152"/>
                    <a:pt x="33528" y="0"/>
                    <a:pt x="31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5285;p86">
              <a:extLst>
                <a:ext uri="{FF2B5EF4-FFF2-40B4-BE49-F238E27FC236}">
                  <a16:creationId xmlns:a16="http://schemas.microsoft.com/office/drawing/2014/main" id="{9ADD0466-FB45-95E1-96C8-1CE5FB228B83}"/>
                </a:ext>
              </a:extLst>
            </p:cNvPr>
            <p:cNvSpPr/>
            <p:nvPr/>
          </p:nvSpPr>
          <p:spPr>
            <a:xfrm>
              <a:off x="2607225" y="380875"/>
              <a:ext cx="2395750" cy="2275600"/>
            </a:xfrm>
            <a:custGeom>
              <a:avLst/>
              <a:gdLst/>
              <a:ahLst/>
              <a:cxnLst/>
              <a:rect l="l" t="t" r="r" b="b"/>
              <a:pathLst>
                <a:path w="95830" h="91024" extrusionOk="0">
                  <a:moveTo>
                    <a:pt x="47915" y="1"/>
                  </a:moveTo>
                  <a:cubicBezTo>
                    <a:pt x="45709" y="1"/>
                    <a:pt x="43650" y="1201"/>
                    <a:pt x="42572" y="3113"/>
                  </a:cubicBezTo>
                  <a:lnTo>
                    <a:pt x="30097" y="25171"/>
                  </a:lnTo>
                  <a:lnTo>
                    <a:pt x="5270" y="30220"/>
                  </a:lnTo>
                  <a:cubicBezTo>
                    <a:pt x="3113" y="30661"/>
                    <a:pt x="1348" y="32230"/>
                    <a:pt x="687" y="34313"/>
                  </a:cubicBezTo>
                  <a:cubicBezTo>
                    <a:pt x="0" y="36421"/>
                    <a:pt x="490" y="38724"/>
                    <a:pt x="1985" y="40366"/>
                  </a:cubicBezTo>
                  <a:lnTo>
                    <a:pt x="19093" y="59018"/>
                  </a:lnTo>
                  <a:lnTo>
                    <a:pt x="16225" y="84188"/>
                  </a:lnTo>
                  <a:cubicBezTo>
                    <a:pt x="15980" y="86394"/>
                    <a:pt x="16936" y="88551"/>
                    <a:pt x="18725" y="89850"/>
                  </a:cubicBezTo>
                  <a:cubicBezTo>
                    <a:pt x="19791" y="90623"/>
                    <a:pt x="21048" y="91023"/>
                    <a:pt x="22315" y="91023"/>
                  </a:cubicBezTo>
                  <a:cubicBezTo>
                    <a:pt x="23175" y="91023"/>
                    <a:pt x="24040" y="90839"/>
                    <a:pt x="24852" y="90462"/>
                  </a:cubicBezTo>
                  <a:lnTo>
                    <a:pt x="47915" y="79948"/>
                  </a:lnTo>
                  <a:lnTo>
                    <a:pt x="70953" y="90462"/>
                  </a:lnTo>
                  <a:cubicBezTo>
                    <a:pt x="70996" y="90477"/>
                    <a:pt x="72071" y="91016"/>
                    <a:pt x="73562" y="91016"/>
                  </a:cubicBezTo>
                  <a:cubicBezTo>
                    <a:pt x="74609" y="91016"/>
                    <a:pt x="75861" y="90750"/>
                    <a:pt x="77105" y="89850"/>
                  </a:cubicBezTo>
                  <a:cubicBezTo>
                    <a:pt x="78894" y="88551"/>
                    <a:pt x="79825" y="86394"/>
                    <a:pt x="79580" y="84188"/>
                  </a:cubicBezTo>
                  <a:lnTo>
                    <a:pt x="76713" y="59018"/>
                  </a:lnTo>
                  <a:lnTo>
                    <a:pt x="93820" y="40366"/>
                  </a:lnTo>
                  <a:cubicBezTo>
                    <a:pt x="95315" y="38724"/>
                    <a:pt x="95830" y="36421"/>
                    <a:pt x="95143" y="34313"/>
                  </a:cubicBezTo>
                  <a:cubicBezTo>
                    <a:pt x="94457" y="32230"/>
                    <a:pt x="92692" y="30661"/>
                    <a:pt x="90536" y="30220"/>
                  </a:cubicBezTo>
                  <a:lnTo>
                    <a:pt x="65708" y="25171"/>
                  </a:lnTo>
                  <a:lnTo>
                    <a:pt x="53233" y="3113"/>
                  </a:lnTo>
                  <a:cubicBezTo>
                    <a:pt x="52155" y="1201"/>
                    <a:pt x="50121" y="1"/>
                    <a:pt x="479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5286;p86">
              <a:extLst>
                <a:ext uri="{FF2B5EF4-FFF2-40B4-BE49-F238E27FC236}">
                  <a16:creationId xmlns:a16="http://schemas.microsoft.com/office/drawing/2014/main" id="{BBE2D623-CA70-9DAA-1843-C7AF4B9531EE}"/>
                </a:ext>
              </a:extLst>
            </p:cNvPr>
            <p:cNvSpPr/>
            <p:nvPr/>
          </p:nvSpPr>
          <p:spPr>
            <a:xfrm>
              <a:off x="1181425" y="1493575"/>
              <a:ext cx="1571025" cy="1490950"/>
            </a:xfrm>
            <a:custGeom>
              <a:avLst/>
              <a:gdLst/>
              <a:ahLst/>
              <a:cxnLst/>
              <a:rect l="l" t="t" r="r" b="b"/>
              <a:pathLst>
                <a:path w="62841" h="59638" extrusionOk="0">
                  <a:moveTo>
                    <a:pt x="31421" y="0"/>
                  </a:moveTo>
                  <a:cubicBezTo>
                    <a:pt x="29313" y="0"/>
                    <a:pt x="27352" y="1128"/>
                    <a:pt x="26298" y="2991"/>
                  </a:cubicBezTo>
                  <a:lnTo>
                    <a:pt x="19215" y="15539"/>
                  </a:lnTo>
                  <a:lnTo>
                    <a:pt x="5074" y="18407"/>
                  </a:lnTo>
                  <a:cubicBezTo>
                    <a:pt x="2990" y="18823"/>
                    <a:pt x="1299" y="20343"/>
                    <a:pt x="662" y="22352"/>
                  </a:cubicBezTo>
                  <a:cubicBezTo>
                    <a:pt x="0" y="24362"/>
                    <a:pt x="491" y="26568"/>
                    <a:pt x="1912" y="28137"/>
                  </a:cubicBezTo>
                  <a:lnTo>
                    <a:pt x="11667" y="38773"/>
                  </a:lnTo>
                  <a:lnTo>
                    <a:pt x="10024" y="53086"/>
                  </a:lnTo>
                  <a:cubicBezTo>
                    <a:pt x="9779" y="55194"/>
                    <a:pt x="10686" y="57277"/>
                    <a:pt x="12402" y="58503"/>
                  </a:cubicBezTo>
                  <a:cubicBezTo>
                    <a:pt x="13429" y="59251"/>
                    <a:pt x="14649" y="59631"/>
                    <a:pt x="15878" y="59631"/>
                  </a:cubicBezTo>
                  <a:cubicBezTo>
                    <a:pt x="16703" y="59631"/>
                    <a:pt x="17531" y="59460"/>
                    <a:pt x="18308" y="59116"/>
                  </a:cubicBezTo>
                  <a:lnTo>
                    <a:pt x="31421" y="53111"/>
                  </a:lnTo>
                  <a:lnTo>
                    <a:pt x="44533" y="59116"/>
                  </a:lnTo>
                  <a:cubicBezTo>
                    <a:pt x="44576" y="59130"/>
                    <a:pt x="45597" y="59637"/>
                    <a:pt x="47014" y="59637"/>
                  </a:cubicBezTo>
                  <a:cubicBezTo>
                    <a:pt x="48025" y="59637"/>
                    <a:pt x="49236" y="59380"/>
                    <a:pt x="50439" y="58503"/>
                  </a:cubicBezTo>
                  <a:cubicBezTo>
                    <a:pt x="52155" y="57277"/>
                    <a:pt x="53062" y="55194"/>
                    <a:pt x="52817" y="53086"/>
                  </a:cubicBezTo>
                  <a:lnTo>
                    <a:pt x="51175" y="38773"/>
                  </a:lnTo>
                  <a:lnTo>
                    <a:pt x="60929" y="28137"/>
                  </a:lnTo>
                  <a:cubicBezTo>
                    <a:pt x="62351" y="26568"/>
                    <a:pt x="62841" y="24362"/>
                    <a:pt x="62179" y="22352"/>
                  </a:cubicBezTo>
                  <a:cubicBezTo>
                    <a:pt x="61517" y="20343"/>
                    <a:pt x="59826" y="18823"/>
                    <a:pt x="57768" y="18407"/>
                  </a:cubicBezTo>
                  <a:lnTo>
                    <a:pt x="43626" y="15539"/>
                  </a:lnTo>
                  <a:lnTo>
                    <a:pt x="36543" y="2991"/>
                  </a:lnTo>
                  <a:cubicBezTo>
                    <a:pt x="35489" y="1128"/>
                    <a:pt x="33528" y="0"/>
                    <a:pt x="314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8" name="Google Shape;435;p48">
            <a:extLst>
              <a:ext uri="{FF2B5EF4-FFF2-40B4-BE49-F238E27FC236}">
                <a16:creationId xmlns:a16="http://schemas.microsoft.com/office/drawing/2014/main" id="{C1C496C6-51FB-6B88-2E91-B1518D1337C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728238" y="1583919"/>
            <a:ext cx="965349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Integer</a:t>
            </a:r>
            <a:endParaRPr sz="1100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89" name="Google Shape;435;p48">
            <a:extLst>
              <a:ext uri="{FF2B5EF4-FFF2-40B4-BE49-F238E27FC236}">
                <a16:creationId xmlns:a16="http://schemas.microsoft.com/office/drawing/2014/main" id="{1F7C0EDF-532E-0544-F622-3F5646CE1C4D}"/>
              </a:ext>
            </a:extLst>
          </p:cNvPr>
          <p:cNvSpPr txBox="1">
            <a:spLocks/>
          </p:cNvSpPr>
          <p:nvPr/>
        </p:nvSpPr>
        <p:spPr>
          <a:xfrm>
            <a:off x="5721044" y="2204752"/>
            <a:ext cx="965349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 algn="l"/>
            <a:r>
              <a:rPr lang="en-US" sz="1100">
                <a:solidFill>
                  <a:schemeClr val="bg1">
                    <a:lumMod val="40000"/>
                    <a:lumOff val="60000"/>
                  </a:schemeClr>
                </a:solidFill>
              </a:rPr>
              <a:t>Integer</a:t>
            </a:r>
            <a:endParaRPr lang="en-US" sz="1100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90" name="Google Shape;435;p48">
            <a:extLst>
              <a:ext uri="{FF2B5EF4-FFF2-40B4-BE49-F238E27FC236}">
                <a16:creationId xmlns:a16="http://schemas.microsoft.com/office/drawing/2014/main" id="{168417EF-9CC2-C29E-D947-CF1CC8A93076}"/>
              </a:ext>
            </a:extLst>
          </p:cNvPr>
          <p:cNvSpPr txBox="1">
            <a:spLocks/>
          </p:cNvSpPr>
          <p:nvPr/>
        </p:nvSpPr>
        <p:spPr>
          <a:xfrm>
            <a:off x="5738795" y="3454636"/>
            <a:ext cx="965349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 algn="l"/>
            <a:r>
              <a:rPr lang="en-US" sz="1100">
                <a:solidFill>
                  <a:schemeClr val="bg1">
                    <a:lumMod val="40000"/>
                    <a:lumOff val="60000"/>
                  </a:schemeClr>
                </a:solidFill>
              </a:rPr>
              <a:t>Integer</a:t>
            </a:r>
            <a:endParaRPr lang="en-US" sz="1100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91" name="Google Shape;435;p48">
            <a:extLst>
              <a:ext uri="{FF2B5EF4-FFF2-40B4-BE49-F238E27FC236}">
                <a16:creationId xmlns:a16="http://schemas.microsoft.com/office/drawing/2014/main" id="{514A8E3F-BAC0-F09C-8603-59526A8138FB}"/>
              </a:ext>
            </a:extLst>
          </p:cNvPr>
          <p:cNvSpPr txBox="1">
            <a:spLocks/>
          </p:cNvSpPr>
          <p:nvPr/>
        </p:nvSpPr>
        <p:spPr>
          <a:xfrm>
            <a:off x="5737772" y="4076888"/>
            <a:ext cx="965349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 algn="l"/>
            <a:r>
              <a:rPr lang="en-US" sz="1100">
                <a:solidFill>
                  <a:schemeClr val="bg1">
                    <a:lumMod val="40000"/>
                    <a:lumOff val="60000"/>
                  </a:schemeClr>
                </a:solidFill>
              </a:rPr>
              <a:t>Integer</a:t>
            </a:r>
            <a:endParaRPr lang="en-US" sz="1100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92" name="Google Shape;435;p48">
            <a:extLst>
              <a:ext uri="{FF2B5EF4-FFF2-40B4-BE49-F238E27FC236}">
                <a16:creationId xmlns:a16="http://schemas.microsoft.com/office/drawing/2014/main" id="{E8E4DDD2-08B3-DCBA-7F86-DAF0C9233AEB}"/>
              </a:ext>
            </a:extLst>
          </p:cNvPr>
          <p:cNvSpPr txBox="1">
            <a:spLocks/>
          </p:cNvSpPr>
          <p:nvPr/>
        </p:nvSpPr>
        <p:spPr>
          <a:xfrm>
            <a:off x="5721044" y="2841018"/>
            <a:ext cx="965349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Sora"/>
              <a:buNone/>
              <a:defRPr sz="21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 algn="l"/>
            <a:r>
              <a:rPr lang="en-US" sz="11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Boolean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9"/>
          <p:cNvSpPr txBox="1">
            <a:spLocks noGrp="1"/>
          </p:cNvSpPr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4"/>
                </a:solidFill>
              </a:rPr>
              <a:t>Research Questions</a:t>
            </a:r>
            <a:endParaRPr sz="4400" dirty="0">
              <a:solidFill>
                <a:schemeClr val="accent4"/>
              </a:solidFill>
            </a:endParaRPr>
          </a:p>
        </p:txBody>
      </p:sp>
      <p:sp>
        <p:nvSpPr>
          <p:cNvPr id="693" name="Google Shape;693;p49"/>
          <p:cNvSpPr txBox="1">
            <a:spLocks noGrp="1"/>
          </p:cNvSpPr>
          <p:nvPr>
            <p:ph type="body" idx="1"/>
          </p:nvPr>
        </p:nvSpPr>
        <p:spPr>
          <a:xfrm>
            <a:off x="717425" y="1264866"/>
            <a:ext cx="726561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There are 2 questions that this analysis seeks to address: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  <a:p>
            <a:pPr marL="342900" indent="-342900">
              <a:buClr>
                <a:schemeClr val="accent4"/>
              </a:buClr>
              <a:buSzPts val="1100"/>
            </a:pPr>
            <a:r>
              <a:rPr lang="en-US" sz="1600" dirty="0"/>
              <a:t>Can we establish any correlation between Mature(18+) channels and Followers?</a:t>
            </a:r>
          </a:p>
          <a:p>
            <a:pPr marL="342900" indent="-342900">
              <a:buClr>
                <a:schemeClr val="accent4"/>
              </a:buClr>
              <a:buSzPts val="1100"/>
            </a:pPr>
            <a:r>
              <a:rPr lang="en-US" sz="1600" dirty="0"/>
              <a:t>Is there a significant difference in the average Stream time(minutes)  between channels geared towards a Mature(18+) audience and those that are for a general, all-ages, audience?</a:t>
            </a:r>
          </a:p>
        </p:txBody>
      </p:sp>
      <p:grpSp>
        <p:nvGrpSpPr>
          <p:cNvPr id="694" name="Google Shape;694;p49"/>
          <p:cNvGrpSpPr/>
          <p:nvPr/>
        </p:nvGrpSpPr>
        <p:grpSpPr>
          <a:xfrm>
            <a:off x="516195" y="1233425"/>
            <a:ext cx="8218086" cy="3526925"/>
            <a:chOff x="516195" y="1233425"/>
            <a:chExt cx="8218086" cy="3526925"/>
          </a:xfrm>
        </p:grpSpPr>
        <p:grpSp>
          <p:nvGrpSpPr>
            <p:cNvPr id="695" name="Google Shape;695;p49"/>
            <p:cNvGrpSpPr/>
            <p:nvPr/>
          </p:nvGrpSpPr>
          <p:grpSpPr>
            <a:xfrm>
              <a:off x="516195" y="3488626"/>
              <a:ext cx="545147" cy="506901"/>
              <a:chOff x="4818730" y="3307263"/>
              <a:chExt cx="1827512" cy="1699300"/>
            </a:xfrm>
          </p:grpSpPr>
          <p:sp>
            <p:nvSpPr>
              <p:cNvPr id="696" name="Google Shape;696;p49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49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49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49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9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9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9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9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49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9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9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9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9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9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9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9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9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9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49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49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49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49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49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9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49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1" name="Google Shape;721;p49"/>
            <p:cNvGrpSpPr/>
            <p:nvPr/>
          </p:nvGrpSpPr>
          <p:grpSpPr>
            <a:xfrm rot="-7546048">
              <a:off x="8345722" y="4120268"/>
              <a:ext cx="161701" cy="641985"/>
              <a:chOff x="7004550" y="3676293"/>
              <a:chExt cx="161700" cy="641982"/>
            </a:xfrm>
          </p:grpSpPr>
          <p:sp>
            <p:nvSpPr>
              <p:cNvPr id="722" name="Google Shape;722;p49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49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49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49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6" name="Google Shape;726;p49"/>
            <p:cNvSpPr/>
            <p:nvPr/>
          </p:nvSpPr>
          <p:spPr>
            <a:xfrm>
              <a:off x="5760100" y="123342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9"/>
            <p:cNvSpPr/>
            <p:nvPr/>
          </p:nvSpPr>
          <p:spPr>
            <a:xfrm>
              <a:off x="6509650" y="45707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9"/>
            <p:cNvSpPr/>
            <p:nvPr/>
          </p:nvSpPr>
          <p:spPr>
            <a:xfrm>
              <a:off x="7871225" y="2685725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084;p69">
            <a:extLst>
              <a:ext uri="{FF2B5EF4-FFF2-40B4-BE49-F238E27FC236}">
                <a16:creationId xmlns:a16="http://schemas.microsoft.com/office/drawing/2014/main" id="{818F6BE1-4145-9D3C-7E29-BD0A11781EC4}"/>
              </a:ext>
            </a:extLst>
          </p:cNvPr>
          <p:cNvGrpSpPr/>
          <p:nvPr/>
        </p:nvGrpSpPr>
        <p:grpSpPr>
          <a:xfrm>
            <a:off x="1197166" y="3400763"/>
            <a:ext cx="2059963" cy="1624944"/>
            <a:chOff x="490650" y="876049"/>
            <a:chExt cx="2400078" cy="1982149"/>
          </a:xfrm>
        </p:grpSpPr>
        <p:sp>
          <p:nvSpPr>
            <p:cNvPr id="3" name="Google Shape;2085;p69">
              <a:extLst>
                <a:ext uri="{FF2B5EF4-FFF2-40B4-BE49-F238E27FC236}">
                  <a16:creationId xmlns:a16="http://schemas.microsoft.com/office/drawing/2014/main" id="{A75DB3CF-889F-86B2-BC45-7EA5013FEC32}"/>
                </a:ext>
              </a:extLst>
            </p:cNvPr>
            <p:cNvSpPr/>
            <p:nvPr/>
          </p:nvSpPr>
          <p:spPr>
            <a:xfrm>
              <a:off x="490650" y="2417175"/>
              <a:ext cx="2400078" cy="441023"/>
            </a:xfrm>
            <a:custGeom>
              <a:avLst/>
              <a:gdLst/>
              <a:ahLst/>
              <a:cxnLst/>
              <a:rect l="l" t="t" r="r" b="b"/>
              <a:pathLst>
                <a:path w="99547" h="8847" extrusionOk="0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086;p69">
              <a:extLst>
                <a:ext uri="{FF2B5EF4-FFF2-40B4-BE49-F238E27FC236}">
                  <a16:creationId xmlns:a16="http://schemas.microsoft.com/office/drawing/2014/main" id="{DB19E729-C7D4-EC43-255F-3CE511686F80}"/>
                </a:ext>
              </a:extLst>
            </p:cNvPr>
            <p:cNvSpPr/>
            <p:nvPr/>
          </p:nvSpPr>
          <p:spPr>
            <a:xfrm flipH="1">
              <a:off x="601217" y="876049"/>
              <a:ext cx="2233428" cy="1889838"/>
            </a:xfrm>
            <a:custGeom>
              <a:avLst/>
              <a:gdLst/>
              <a:ahLst/>
              <a:cxnLst/>
              <a:rect l="l" t="t" r="r" b="b"/>
              <a:pathLst>
                <a:path w="84744" h="71707" extrusionOk="0">
                  <a:moveTo>
                    <a:pt x="61662" y="1"/>
                  </a:moveTo>
                  <a:cubicBezTo>
                    <a:pt x="58390" y="1"/>
                    <a:pt x="55233" y="527"/>
                    <a:pt x="52585" y="1351"/>
                  </a:cubicBezTo>
                  <a:cubicBezTo>
                    <a:pt x="41704" y="4725"/>
                    <a:pt x="34500" y="19588"/>
                    <a:pt x="28269" y="27916"/>
                  </a:cubicBezTo>
                  <a:cubicBezTo>
                    <a:pt x="22007" y="36245"/>
                    <a:pt x="16293" y="30257"/>
                    <a:pt x="8147" y="39862"/>
                  </a:cubicBezTo>
                  <a:cubicBezTo>
                    <a:pt x="1" y="49467"/>
                    <a:pt x="5806" y="60531"/>
                    <a:pt x="11946" y="64543"/>
                  </a:cubicBezTo>
                  <a:cubicBezTo>
                    <a:pt x="20022" y="69805"/>
                    <a:pt x="31485" y="71707"/>
                    <a:pt x="42295" y="71707"/>
                  </a:cubicBezTo>
                  <a:cubicBezTo>
                    <a:pt x="54838" y="71707"/>
                    <a:pt x="66501" y="69147"/>
                    <a:pt x="70975" y="66306"/>
                  </a:cubicBezTo>
                  <a:cubicBezTo>
                    <a:pt x="79303" y="61017"/>
                    <a:pt x="84744" y="44421"/>
                    <a:pt x="83771" y="21989"/>
                  </a:cubicBezTo>
                  <a:cubicBezTo>
                    <a:pt x="83059" y="5054"/>
                    <a:pt x="71802" y="1"/>
                    <a:pt x="616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087;p69">
              <a:extLst>
                <a:ext uri="{FF2B5EF4-FFF2-40B4-BE49-F238E27FC236}">
                  <a16:creationId xmlns:a16="http://schemas.microsoft.com/office/drawing/2014/main" id="{F94FA98F-820A-EF0A-11B8-F7BBE3CE0CE5}"/>
                </a:ext>
              </a:extLst>
            </p:cNvPr>
            <p:cNvSpPr/>
            <p:nvPr/>
          </p:nvSpPr>
          <p:spPr>
            <a:xfrm flipH="1">
              <a:off x="623666" y="1644569"/>
              <a:ext cx="1813672" cy="1120773"/>
            </a:xfrm>
            <a:custGeom>
              <a:avLst/>
              <a:gdLst/>
              <a:ahLst/>
              <a:cxnLst/>
              <a:rect l="l" t="t" r="r" b="b"/>
              <a:pathLst>
                <a:path w="68817" h="42526" extrusionOk="0">
                  <a:moveTo>
                    <a:pt x="68817" y="1"/>
                  </a:moveTo>
                  <a:lnTo>
                    <a:pt x="68817" y="1"/>
                  </a:lnTo>
                  <a:cubicBezTo>
                    <a:pt x="57175" y="14043"/>
                    <a:pt x="42707" y="22797"/>
                    <a:pt x="21582" y="24864"/>
                  </a:cubicBezTo>
                  <a:cubicBezTo>
                    <a:pt x="12463" y="25776"/>
                    <a:pt x="2585" y="27691"/>
                    <a:pt x="1" y="37174"/>
                  </a:cubicBezTo>
                  <a:cubicBezTo>
                    <a:pt x="7752" y="41070"/>
                    <a:pt x="17729" y="42525"/>
                    <a:pt x="27208" y="42525"/>
                  </a:cubicBezTo>
                  <a:cubicBezTo>
                    <a:pt x="39771" y="42525"/>
                    <a:pt x="51459" y="39968"/>
                    <a:pt x="55929" y="37144"/>
                  </a:cubicBezTo>
                  <a:cubicBezTo>
                    <a:pt x="63346" y="32433"/>
                    <a:pt x="68482" y="18755"/>
                    <a:pt x="68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088;p69">
              <a:extLst>
                <a:ext uri="{FF2B5EF4-FFF2-40B4-BE49-F238E27FC236}">
                  <a16:creationId xmlns:a16="http://schemas.microsoft.com/office/drawing/2014/main" id="{EC9EC117-876B-CC1E-CD66-3BAB6D8DD324}"/>
                </a:ext>
              </a:extLst>
            </p:cNvPr>
            <p:cNvSpPr/>
            <p:nvPr/>
          </p:nvSpPr>
          <p:spPr>
            <a:xfrm flipH="1">
              <a:off x="733407" y="1374182"/>
              <a:ext cx="1724750" cy="610092"/>
            </a:xfrm>
            <a:custGeom>
              <a:avLst/>
              <a:gdLst/>
              <a:ahLst/>
              <a:cxnLst/>
              <a:rect l="l" t="t" r="r" b="b"/>
              <a:pathLst>
                <a:path w="65443" h="23149" extrusionOk="0">
                  <a:moveTo>
                    <a:pt x="47018" y="0"/>
                  </a:moveTo>
                  <a:cubicBezTo>
                    <a:pt x="39165" y="0"/>
                    <a:pt x="30221" y="2281"/>
                    <a:pt x="22372" y="9592"/>
                  </a:cubicBezTo>
                  <a:cubicBezTo>
                    <a:pt x="19423" y="12297"/>
                    <a:pt x="16870" y="15489"/>
                    <a:pt x="12037" y="16856"/>
                  </a:cubicBezTo>
                  <a:cubicBezTo>
                    <a:pt x="5745" y="18619"/>
                    <a:pt x="1520" y="18711"/>
                    <a:pt x="1" y="21051"/>
                  </a:cubicBezTo>
                  <a:cubicBezTo>
                    <a:pt x="261" y="20968"/>
                    <a:pt x="601" y="20931"/>
                    <a:pt x="1012" y="20931"/>
                  </a:cubicBezTo>
                  <a:cubicBezTo>
                    <a:pt x="4199" y="20931"/>
                    <a:pt x="11689" y="23148"/>
                    <a:pt x="20062" y="23148"/>
                  </a:cubicBezTo>
                  <a:cubicBezTo>
                    <a:pt x="29059" y="23148"/>
                    <a:pt x="39089" y="20443"/>
                    <a:pt x="45928" y="16552"/>
                  </a:cubicBezTo>
                  <a:cubicBezTo>
                    <a:pt x="52828" y="12935"/>
                    <a:pt x="57904" y="5762"/>
                    <a:pt x="65443" y="4273"/>
                  </a:cubicBezTo>
                  <a:cubicBezTo>
                    <a:pt x="62075" y="2435"/>
                    <a:pt x="55130" y="0"/>
                    <a:pt x="47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89;p69">
              <a:extLst>
                <a:ext uri="{FF2B5EF4-FFF2-40B4-BE49-F238E27FC236}">
                  <a16:creationId xmlns:a16="http://schemas.microsoft.com/office/drawing/2014/main" id="{96E65015-4C09-3FFE-7070-978A868F2509}"/>
                </a:ext>
              </a:extLst>
            </p:cNvPr>
            <p:cNvSpPr/>
            <p:nvPr/>
          </p:nvSpPr>
          <p:spPr>
            <a:xfrm flipH="1">
              <a:off x="714211" y="942012"/>
              <a:ext cx="944379" cy="221672"/>
            </a:xfrm>
            <a:custGeom>
              <a:avLst/>
              <a:gdLst/>
              <a:ahLst/>
              <a:cxnLst/>
              <a:rect l="l" t="t" r="r" b="b"/>
              <a:pathLst>
                <a:path w="35833" h="8411" extrusionOk="0">
                  <a:moveTo>
                    <a:pt x="18192" y="0"/>
                  </a:moveTo>
                  <a:cubicBezTo>
                    <a:pt x="10157" y="0"/>
                    <a:pt x="1333" y="3565"/>
                    <a:pt x="239" y="6994"/>
                  </a:cubicBezTo>
                  <a:cubicBezTo>
                    <a:pt x="0" y="7722"/>
                    <a:pt x="295" y="8009"/>
                    <a:pt x="977" y="8009"/>
                  </a:cubicBezTo>
                  <a:cubicBezTo>
                    <a:pt x="3525" y="8009"/>
                    <a:pt x="11482" y="3998"/>
                    <a:pt x="17226" y="3998"/>
                  </a:cubicBezTo>
                  <a:cubicBezTo>
                    <a:pt x="17581" y="3998"/>
                    <a:pt x="17927" y="4013"/>
                    <a:pt x="18263" y="4045"/>
                  </a:cubicBezTo>
                  <a:cubicBezTo>
                    <a:pt x="24530" y="4677"/>
                    <a:pt x="27580" y="8411"/>
                    <a:pt x="30991" y="8411"/>
                  </a:cubicBezTo>
                  <a:cubicBezTo>
                    <a:pt x="31518" y="8411"/>
                    <a:pt x="32053" y="8322"/>
                    <a:pt x="32610" y="8118"/>
                  </a:cubicBezTo>
                  <a:cubicBezTo>
                    <a:pt x="35832" y="6933"/>
                    <a:pt x="27868" y="459"/>
                    <a:pt x="19510" y="33"/>
                  </a:cubicBezTo>
                  <a:cubicBezTo>
                    <a:pt x="19074" y="11"/>
                    <a:pt x="18634" y="0"/>
                    <a:pt x="18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90;p69">
              <a:extLst>
                <a:ext uri="{FF2B5EF4-FFF2-40B4-BE49-F238E27FC236}">
                  <a16:creationId xmlns:a16="http://schemas.microsoft.com/office/drawing/2014/main" id="{3EF26C90-2F4C-3D8F-5B0D-88DA80B5B7AA}"/>
                </a:ext>
              </a:extLst>
            </p:cNvPr>
            <p:cNvSpPr/>
            <p:nvPr/>
          </p:nvSpPr>
          <p:spPr>
            <a:xfrm flipH="1">
              <a:off x="1629441" y="2005664"/>
              <a:ext cx="1015774" cy="240199"/>
            </a:xfrm>
            <a:custGeom>
              <a:avLst/>
              <a:gdLst/>
              <a:ahLst/>
              <a:cxnLst/>
              <a:rect l="l" t="t" r="r" b="b"/>
              <a:pathLst>
                <a:path w="38542" h="9114" extrusionOk="0">
                  <a:moveTo>
                    <a:pt x="3867" y="1"/>
                  </a:moveTo>
                  <a:cubicBezTo>
                    <a:pt x="1446" y="1"/>
                    <a:pt x="0" y="1103"/>
                    <a:pt x="2691" y="3259"/>
                  </a:cubicBezTo>
                  <a:cubicBezTo>
                    <a:pt x="6579" y="6422"/>
                    <a:pt x="10800" y="9114"/>
                    <a:pt x="20270" y="9114"/>
                  </a:cubicBezTo>
                  <a:cubicBezTo>
                    <a:pt x="20721" y="9114"/>
                    <a:pt x="21183" y="9108"/>
                    <a:pt x="21658" y="9095"/>
                  </a:cubicBezTo>
                  <a:cubicBezTo>
                    <a:pt x="32357" y="8761"/>
                    <a:pt x="36856" y="8062"/>
                    <a:pt x="38041" y="5205"/>
                  </a:cubicBezTo>
                  <a:cubicBezTo>
                    <a:pt x="38541" y="4017"/>
                    <a:pt x="37864" y="3631"/>
                    <a:pt x="36491" y="3631"/>
                  </a:cubicBezTo>
                  <a:cubicBezTo>
                    <a:pt x="34526" y="3631"/>
                    <a:pt x="31137" y="4421"/>
                    <a:pt x="27737" y="4779"/>
                  </a:cubicBezTo>
                  <a:cubicBezTo>
                    <a:pt x="27299" y="4824"/>
                    <a:pt x="26823" y="4845"/>
                    <a:pt x="26316" y="4845"/>
                  </a:cubicBezTo>
                  <a:cubicBezTo>
                    <a:pt x="20665" y="4845"/>
                    <a:pt x="11163" y="2217"/>
                    <a:pt x="7676" y="767"/>
                  </a:cubicBezTo>
                  <a:cubicBezTo>
                    <a:pt x="6415" y="254"/>
                    <a:pt x="5029" y="1"/>
                    <a:pt x="3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2091;p69">
            <a:extLst>
              <a:ext uri="{FF2B5EF4-FFF2-40B4-BE49-F238E27FC236}">
                <a16:creationId xmlns:a16="http://schemas.microsoft.com/office/drawing/2014/main" id="{78F5E5BF-CA83-4173-9A8A-5CDCC08DE187}"/>
              </a:ext>
            </a:extLst>
          </p:cNvPr>
          <p:cNvGrpSpPr/>
          <p:nvPr/>
        </p:nvGrpSpPr>
        <p:grpSpPr>
          <a:xfrm>
            <a:off x="7699342" y="2685725"/>
            <a:ext cx="1252153" cy="2339981"/>
            <a:chOff x="6586600" y="2122595"/>
            <a:chExt cx="1376237" cy="2576197"/>
          </a:xfrm>
        </p:grpSpPr>
        <p:sp>
          <p:nvSpPr>
            <p:cNvPr id="10" name="Google Shape;2092;p69">
              <a:extLst>
                <a:ext uri="{FF2B5EF4-FFF2-40B4-BE49-F238E27FC236}">
                  <a16:creationId xmlns:a16="http://schemas.microsoft.com/office/drawing/2014/main" id="{5A444AC2-9268-56D8-8A21-F90EC925CBB4}"/>
                </a:ext>
              </a:extLst>
            </p:cNvPr>
            <p:cNvSpPr/>
            <p:nvPr/>
          </p:nvSpPr>
          <p:spPr>
            <a:xfrm>
              <a:off x="6586600" y="4263675"/>
              <a:ext cx="1376237" cy="435118"/>
            </a:xfrm>
            <a:custGeom>
              <a:avLst/>
              <a:gdLst/>
              <a:ahLst/>
              <a:cxnLst/>
              <a:rect l="l" t="t" r="r" b="b"/>
              <a:pathLst>
                <a:path w="99547" h="8847" extrusionOk="0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93;p69">
              <a:extLst>
                <a:ext uri="{FF2B5EF4-FFF2-40B4-BE49-F238E27FC236}">
                  <a16:creationId xmlns:a16="http://schemas.microsoft.com/office/drawing/2014/main" id="{BA39789F-D08E-0E4F-5692-39B38636EE96}"/>
                </a:ext>
              </a:extLst>
            </p:cNvPr>
            <p:cNvSpPr/>
            <p:nvPr/>
          </p:nvSpPr>
          <p:spPr>
            <a:xfrm>
              <a:off x="7408796" y="4375064"/>
              <a:ext cx="29761" cy="6634"/>
            </a:xfrm>
            <a:custGeom>
              <a:avLst/>
              <a:gdLst/>
              <a:ahLst/>
              <a:cxnLst/>
              <a:rect l="l" t="t" r="r" b="b"/>
              <a:pathLst>
                <a:path w="821" h="183" extrusionOk="0">
                  <a:moveTo>
                    <a:pt x="365" y="1"/>
                  </a:moveTo>
                  <a:lnTo>
                    <a:pt x="0" y="183"/>
                  </a:lnTo>
                  <a:lnTo>
                    <a:pt x="456" y="183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94;p69">
              <a:extLst>
                <a:ext uri="{FF2B5EF4-FFF2-40B4-BE49-F238E27FC236}">
                  <a16:creationId xmlns:a16="http://schemas.microsoft.com/office/drawing/2014/main" id="{7074D0ED-F230-F144-4FE6-CB70FB9D38E2}"/>
                </a:ext>
              </a:extLst>
            </p:cNvPr>
            <p:cNvSpPr/>
            <p:nvPr/>
          </p:nvSpPr>
          <p:spPr>
            <a:xfrm>
              <a:off x="6770300" y="2122595"/>
              <a:ext cx="923360" cy="2473084"/>
            </a:xfrm>
            <a:custGeom>
              <a:avLst/>
              <a:gdLst/>
              <a:ahLst/>
              <a:cxnLst/>
              <a:rect l="l" t="t" r="r" b="b"/>
              <a:pathLst>
                <a:path w="25472" h="68223" extrusionOk="0">
                  <a:moveTo>
                    <a:pt x="18089" y="0"/>
                  </a:moveTo>
                  <a:cubicBezTo>
                    <a:pt x="16259" y="0"/>
                    <a:pt x="14442" y="177"/>
                    <a:pt x="12311" y="623"/>
                  </a:cubicBezTo>
                  <a:cubicBezTo>
                    <a:pt x="11186" y="836"/>
                    <a:pt x="10183" y="1505"/>
                    <a:pt x="9544" y="2447"/>
                  </a:cubicBezTo>
                  <a:cubicBezTo>
                    <a:pt x="5715" y="8070"/>
                    <a:pt x="2006" y="13967"/>
                    <a:pt x="760" y="20623"/>
                  </a:cubicBezTo>
                  <a:cubicBezTo>
                    <a:pt x="0" y="24727"/>
                    <a:pt x="213" y="28921"/>
                    <a:pt x="426" y="33086"/>
                  </a:cubicBezTo>
                  <a:lnTo>
                    <a:pt x="2189" y="66885"/>
                  </a:lnTo>
                  <a:cubicBezTo>
                    <a:pt x="7052" y="67706"/>
                    <a:pt x="12219" y="67949"/>
                    <a:pt x="17691" y="68223"/>
                  </a:cubicBezTo>
                  <a:cubicBezTo>
                    <a:pt x="19697" y="66338"/>
                    <a:pt x="22645" y="63025"/>
                    <a:pt x="24651" y="61141"/>
                  </a:cubicBezTo>
                  <a:cubicBezTo>
                    <a:pt x="25472" y="41688"/>
                    <a:pt x="24286" y="22143"/>
                    <a:pt x="24955" y="2690"/>
                  </a:cubicBezTo>
                  <a:cubicBezTo>
                    <a:pt x="25016" y="1505"/>
                    <a:pt x="24104" y="441"/>
                    <a:pt x="22919" y="319"/>
                  </a:cubicBezTo>
                  <a:cubicBezTo>
                    <a:pt x="21171" y="125"/>
                    <a:pt x="19625" y="0"/>
                    <a:pt x="18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95;p69">
              <a:extLst>
                <a:ext uri="{FF2B5EF4-FFF2-40B4-BE49-F238E27FC236}">
                  <a16:creationId xmlns:a16="http://schemas.microsoft.com/office/drawing/2014/main" id="{122D56D6-FE65-DDCC-10BE-626C855E8373}"/>
                </a:ext>
              </a:extLst>
            </p:cNvPr>
            <p:cNvSpPr/>
            <p:nvPr/>
          </p:nvSpPr>
          <p:spPr>
            <a:xfrm>
              <a:off x="6857342" y="2157144"/>
              <a:ext cx="733881" cy="744031"/>
            </a:xfrm>
            <a:custGeom>
              <a:avLst/>
              <a:gdLst/>
              <a:ahLst/>
              <a:cxnLst/>
              <a:rect l="l" t="t" r="r" b="b"/>
              <a:pathLst>
                <a:path w="20245" h="20525" extrusionOk="0">
                  <a:moveTo>
                    <a:pt x="14530" y="0"/>
                  </a:moveTo>
                  <a:cubicBezTo>
                    <a:pt x="13606" y="0"/>
                    <a:pt x="12682" y="41"/>
                    <a:pt x="11764" y="126"/>
                  </a:cubicBezTo>
                  <a:cubicBezTo>
                    <a:pt x="11736" y="126"/>
                    <a:pt x="11709" y="125"/>
                    <a:pt x="11682" y="125"/>
                  </a:cubicBezTo>
                  <a:cubicBezTo>
                    <a:pt x="9707" y="125"/>
                    <a:pt x="7891" y="1214"/>
                    <a:pt x="6961" y="2953"/>
                  </a:cubicBezTo>
                  <a:cubicBezTo>
                    <a:pt x="4712" y="6175"/>
                    <a:pt x="3070" y="9792"/>
                    <a:pt x="1460" y="13379"/>
                  </a:cubicBezTo>
                  <a:cubicBezTo>
                    <a:pt x="730" y="15020"/>
                    <a:pt x="1" y="16904"/>
                    <a:pt x="760" y="18515"/>
                  </a:cubicBezTo>
                  <a:cubicBezTo>
                    <a:pt x="1338" y="19579"/>
                    <a:pt x="2402" y="20309"/>
                    <a:pt x="3587" y="20491"/>
                  </a:cubicBezTo>
                  <a:cubicBezTo>
                    <a:pt x="3806" y="20513"/>
                    <a:pt x="4025" y="20524"/>
                    <a:pt x="4242" y="20524"/>
                  </a:cubicBezTo>
                  <a:cubicBezTo>
                    <a:pt x="5228" y="20524"/>
                    <a:pt x="6186" y="20296"/>
                    <a:pt x="7083" y="19822"/>
                  </a:cubicBezTo>
                  <a:cubicBezTo>
                    <a:pt x="10122" y="18363"/>
                    <a:pt x="12037" y="15293"/>
                    <a:pt x="13770" y="12375"/>
                  </a:cubicBezTo>
                  <a:cubicBezTo>
                    <a:pt x="15745" y="9002"/>
                    <a:pt x="17752" y="5658"/>
                    <a:pt x="19727" y="2315"/>
                  </a:cubicBezTo>
                  <a:cubicBezTo>
                    <a:pt x="19970" y="1950"/>
                    <a:pt x="20244" y="1494"/>
                    <a:pt x="20031" y="1008"/>
                  </a:cubicBezTo>
                  <a:cubicBezTo>
                    <a:pt x="19849" y="521"/>
                    <a:pt x="19241" y="369"/>
                    <a:pt x="18724" y="278"/>
                  </a:cubicBezTo>
                  <a:cubicBezTo>
                    <a:pt x="17333" y="95"/>
                    <a:pt x="15930" y="0"/>
                    <a:pt x="145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96;p69">
              <a:extLst>
                <a:ext uri="{FF2B5EF4-FFF2-40B4-BE49-F238E27FC236}">
                  <a16:creationId xmlns:a16="http://schemas.microsoft.com/office/drawing/2014/main" id="{C2A0D5A6-B14E-BEC7-ED66-8810571EB29C}"/>
                </a:ext>
              </a:extLst>
            </p:cNvPr>
            <p:cNvSpPr/>
            <p:nvPr/>
          </p:nvSpPr>
          <p:spPr>
            <a:xfrm>
              <a:off x="7317930" y="3200834"/>
              <a:ext cx="282134" cy="780136"/>
            </a:xfrm>
            <a:custGeom>
              <a:avLst/>
              <a:gdLst/>
              <a:ahLst/>
              <a:cxnLst/>
              <a:rect l="l" t="t" r="r" b="b"/>
              <a:pathLst>
                <a:path w="7783" h="21521" extrusionOk="0">
                  <a:moveTo>
                    <a:pt x="3892" y="365"/>
                  </a:moveTo>
                  <a:cubicBezTo>
                    <a:pt x="5806" y="365"/>
                    <a:pt x="7417" y="5137"/>
                    <a:pt x="7417" y="10760"/>
                  </a:cubicBezTo>
                  <a:cubicBezTo>
                    <a:pt x="7417" y="16383"/>
                    <a:pt x="5806" y="21155"/>
                    <a:pt x="3892" y="21155"/>
                  </a:cubicBezTo>
                  <a:cubicBezTo>
                    <a:pt x="1977" y="21155"/>
                    <a:pt x="366" y="16383"/>
                    <a:pt x="366" y="10760"/>
                  </a:cubicBezTo>
                  <a:cubicBezTo>
                    <a:pt x="366" y="5137"/>
                    <a:pt x="1977" y="365"/>
                    <a:pt x="3892" y="365"/>
                  </a:cubicBezTo>
                  <a:close/>
                  <a:moveTo>
                    <a:pt x="3892" y="0"/>
                  </a:moveTo>
                  <a:cubicBezTo>
                    <a:pt x="1703" y="0"/>
                    <a:pt x="1" y="4711"/>
                    <a:pt x="1" y="10760"/>
                  </a:cubicBezTo>
                  <a:cubicBezTo>
                    <a:pt x="1" y="16809"/>
                    <a:pt x="1703" y="21520"/>
                    <a:pt x="3892" y="21520"/>
                  </a:cubicBezTo>
                  <a:cubicBezTo>
                    <a:pt x="6080" y="21520"/>
                    <a:pt x="7782" y="16809"/>
                    <a:pt x="7782" y="10760"/>
                  </a:cubicBezTo>
                  <a:cubicBezTo>
                    <a:pt x="7782" y="4711"/>
                    <a:pt x="6080" y="0"/>
                    <a:pt x="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97;p69">
              <a:extLst>
                <a:ext uri="{FF2B5EF4-FFF2-40B4-BE49-F238E27FC236}">
                  <a16:creationId xmlns:a16="http://schemas.microsoft.com/office/drawing/2014/main" id="{F4906054-A32E-E5F6-C1CC-979621B379FF}"/>
                </a:ext>
              </a:extLst>
            </p:cNvPr>
            <p:cNvSpPr/>
            <p:nvPr/>
          </p:nvSpPr>
          <p:spPr>
            <a:xfrm>
              <a:off x="6927853" y="2773265"/>
              <a:ext cx="182954" cy="69455"/>
            </a:xfrm>
            <a:custGeom>
              <a:avLst/>
              <a:gdLst/>
              <a:ahLst/>
              <a:cxnLst/>
              <a:rect l="l" t="t" r="r" b="b"/>
              <a:pathLst>
                <a:path w="5047" h="1916" extrusionOk="0">
                  <a:moveTo>
                    <a:pt x="1" y="1"/>
                  </a:moveTo>
                  <a:lnTo>
                    <a:pt x="1399" y="1916"/>
                  </a:lnTo>
                  <a:lnTo>
                    <a:pt x="5047" y="4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6" name="Google Shape;1716;p63"/>
          <p:cNvGrpSpPr/>
          <p:nvPr/>
        </p:nvGrpSpPr>
        <p:grpSpPr>
          <a:xfrm>
            <a:off x="717432" y="538026"/>
            <a:ext cx="7666205" cy="4186231"/>
            <a:chOff x="717432" y="538026"/>
            <a:chExt cx="7666205" cy="4186231"/>
          </a:xfrm>
        </p:grpSpPr>
        <p:grpSp>
          <p:nvGrpSpPr>
            <p:cNvPr id="1717" name="Google Shape;1717;p63"/>
            <p:cNvGrpSpPr/>
            <p:nvPr/>
          </p:nvGrpSpPr>
          <p:grpSpPr>
            <a:xfrm>
              <a:off x="717432" y="538026"/>
              <a:ext cx="545147" cy="506901"/>
              <a:chOff x="4818730" y="3307263"/>
              <a:chExt cx="1827512" cy="1699300"/>
            </a:xfrm>
          </p:grpSpPr>
          <p:sp>
            <p:nvSpPr>
              <p:cNvPr id="1718" name="Google Shape;1718;p63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63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63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63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63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63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63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63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63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63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63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63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63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63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63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63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63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63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63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63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63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63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63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63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63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3" name="Google Shape;1743;p63"/>
            <p:cNvGrpSpPr/>
            <p:nvPr/>
          </p:nvGrpSpPr>
          <p:grpSpPr>
            <a:xfrm rot="-7546048">
              <a:off x="3811447" y="4150043"/>
              <a:ext cx="161701" cy="641985"/>
              <a:chOff x="7004550" y="3676293"/>
              <a:chExt cx="161700" cy="641982"/>
            </a:xfrm>
          </p:grpSpPr>
          <p:sp>
            <p:nvSpPr>
              <p:cNvPr id="1744" name="Google Shape;1744;p63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63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63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63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8" name="Google Shape;1748;p63"/>
            <p:cNvSpPr/>
            <p:nvPr/>
          </p:nvSpPr>
          <p:spPr>
            <a:xfrm>
              <a:off x="4108475" y="720813"/>
              <a:ext cx="141300" cy="141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3"/>
            <p:cNvSpPr/>
            <p:nvPr/>
          </p:nvSpPr>
          <p:spPr>
            <a:xfrm rot="10800000" flipH="1">
              <a:off x="1883750" y="1432850"/>
              <a:ext cx="141300" cy="141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3"/>
            <p:cNvSpPr/>
            <p:nvPr/>
          </p:nvSpPr>
          <p:spPr>
            <a:xfrm>
              <a:off x="8242338" y="4570750"/>
              <a:ext cx="141300" cy="141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3"/>
            <p:cNvSpPr/>
            <p:nvPr/>
          </p:nvSpPr>
          <p:spPr>
            <a:xfrm>
              <a:off x="3485075" y="2063863"/>
              <a:ext cx="189600" cy="189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3"/>
            <p:cNvSpPr/>
            <p:nvPr/>
          </p:nvSpPr>
          <p:spPr>
            <a:xfrm>
              <a:off x="1157150" y="4316300"/>
              <a:ext cx="189600" cy="189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63"/>
            <p:cNvSpPr/>
            <p:nvPr/>
          </p:nvSpPr>
          <p:spPr>
            <a:xfrm>
              <a:off x="2562425" y="3880375"/>
              <a:ext cx="189600" cy="189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3" name="Google Shape;1713;p63"/>
          <p:cNvSpPr txBox="1">
            <a:spLocks noGrp="1"/>
          </p:cNvSpPr>
          <p:nvPr>
            <p:ph type="title"/>
          </p:nvPr>
        </p:nvSpPr>
        <p:spPr>
          <a:xfrm>
            <a:off x="608350" y="922945"/>
            <a:ext cx="3805800" cy="5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Purpose</a:t>
            </a:r>
            <a:endParaRPr dirty="0"/>
          </a:p>
        </p:txBody>
      </p:sp>
      <p:sp>
        <p:nvSpPr>
          <p:cNvPr id="1714" name="Google Shape;1714;p63"/>
          <p:cNvSpPr txBox="1">
            <a:spLocks noGrp="1"/>
          </p:cNvSpPr>
          <p:nvPr>
            <p:ph type="subTitle" idx="1"/>
          </p:nvPr>
        </p:nvSpPr>
        <p:spPr>
          <a:xfrm>
            <a:off x="608350" y="1520971"/>
            <a:ext cx="8049828" cy="29277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600" dirty="0"/>
              <a:t>Both Twitch streamers as well as companies searching for a new platform to advertise can use this analysis in deciding the following questions:</a:t>
            </a:r>
          </a:p>
          <a:p>
            <a:pPr marL="457200" lvl="1" indent="0">
              <a:buClr>
                <a:schemeClr val="dk1"/>
              </a:buClr>
              <a:buSzPts val="1100"/>
            </a:pPr>
            <a:endParaRPr lang="en-US" sz="1600" dirty="0"/>
          </a:p>
          <a:p>
            <a:pPr marL="742950" lvl="1" indent="-285750">
              <a:buClr>
                <a:schemeClr val="accent4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What type of content sets the top 1,000 streamers from the rest?</a:t>
            </a:r>
          </a:p>
          <a:p>
            <a:pPr marL="742950" lvl="1" indent="-285750">
              <a:buClr>
                <a:schemeClr val="accent4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Which streamers control which audience demographics?</a:t>
            </a:r>
          </a:p>
          <a:p>
            <a:pPr marL="742950" lvl="1" indent="-285750">
              <a:buClr>
                <a:schemeClr val="accent4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Is follower count or stream time more important for their audience?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ra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ra"/>
                <a:cs typeface="Sora"/>
                <a:sym typeface="Sora"/>
              </a:rPr>
              <a:t>Having answers to these questions will be helpful in channeling resources towards improving stream and ad performance.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700" scaled="0"/>
        </a:gradFill>
        <a:effectLst/>
      </p:bgPr>
    </p:bg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1"/>
          <p:cNvSpPr txBox="1">
            <a:spLocks noGrp="1"/>
          </p:cNvSpPr>
          <p:nvPr>
            <p:ph type="title" idx="21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The Hypotheses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801" name="Google Shape;801;p51"/>
          <p:cNvGrpSpPr/>
          <p:nvPr/>
        </p:nvGrpSpPr>
        <p:grpSpPr>
          <a:xfrm>
            <a:off x="422800" y="796200"/>
            <a:ext cx="8378293" cy="3152852"/>
            <a:chOff x="422800" y="796200"/>
            <a:chExt cx="8378293" cy="3152852"/>
          </a:xfrm>
        </p:grpSpPr>
        <p:grpSp>
          <p:nvGrpSpPr>
            <p:cNvPr id="802" name="Google Shape;802;p51"/>
            <p:cNvGrpSpPr/>
            <p:nvPr/>
          </p:nvGrpSpPr>
          <p:grpSpPr>
            <a:xfrm>
              <a:off x="7926645" y="3442151"/>
              <a:ext cx="545147" cy="506901"/>
              <a:chOff x="4818730" y="3307263"/>
              <a:chExt cx="1827512" cy="1699300"/>
            </a:xfrm>
          </p:grpSpPr>
          <p:sp>
            <p:nvSpPr>
              <p:cNvPr id="803" name="Google Shape;803;p51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51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51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51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51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51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51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51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51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51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51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51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51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51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51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51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51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51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51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51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51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51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51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51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51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8" name="Google Shape;828;p51"/>
            <p:cNvSpPr/>
            <p:nvPr/>
          </p:nvSpPr>
          <p:spPr>
            <a:xfrm>
              <a:off x="422800" y="36249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1"/>
            <p:cNvSpPr/>
            <p:nvPr/>
          </p:nvSpPr>
          <p:spPr>
            <a:xfrm>
              <a:off x="5322475" y="79620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1"/>
            <p:cNvSpPr/>
            <p:nvPr/>
          </p:nvSpPr>
          <p:spPr>
            <a:xfrm>
              <a:off x="4150575" y="36657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1" name="Google Shape;831;p51"/>
            <p:cNvGrpSpPr/>
            <p:nvPr/>
          </p:nvGrpSpPr>
          <p:grpSpPr>
            <a:xfrm rot="-7546048">
              <a:off x="8412534" y="1743468"/>
              <a:ext cx="161701" cy="641985"/>
              <a:chOff x="7004550" y="3676293"/>
              <a:chExt cx="161700" cy="641982"/>
            </a:xfrm>
          </p:grpSpPr>
          <p:sp>
            <p:nvSpPr>
              <p:cNvPr id="832" name="Google Shape;832;p51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51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51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51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B7EB9A-FECF-6CA3-12E8-F0243482F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472" y="1329150"/>
            <a:ext cx="2505673" cy="2487384"/>
          </a:xfrm>
          <a:prstGeom prst="rect">
            <a:avLst/>
          </a:prstGeom>
        </p:spPr>
      </p:pic>
      <p:sp>
        <p:nvSpPr>
          <p:cNvPr id="3" name="Google Shape;734;p50">
            <a:extLst>
              <a:ext uri="{FF2B5EF4-FFF2-40B4-BE49-F238E27FC236}">
                <a16:creationId xmlns:a16="http://schemas.microsoft.com/office/drawing/2014/main" id="{1572DBF2-ECAB-CFD2-5EB0-61DF4CB17665}"/>
              </a:ext>
            </a:extLst>
          </p:cNvPr>
          <p:cNvSpPr txBox="1">
            <a:spLocks/>
          </p:cNvSpPr>
          <p:nvPr/>
        </p:nvSpPr>
        <p:spPr>
          <a:xfrm>
            <a:off x="717424" y="1524450"/>
            <a:ext cx="5353903" cy="23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ora"/>
              <a:buNone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None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None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None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None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None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None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None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None/>
              <a:defRPr sz="1400" b="0" i="0" u="none" strike="noStrike" cap="none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accent4"/>
                </a:solidFill>
              </a:rPr>
              <a:t>H</a:t>
            </a:r>
            <a:r>
              <a:rPr lang="en-US" sz="2000" b="1" baseline="-25000" dirty="0">
                <a:solidFill>
                  <a:schemeClr val="accent4"/>
                </a:solidFill>
              </a:rPr>
              <a:t>1</a:t>
            </a:r>
            <a:r>
              <a:rPr lang="en-US" baseline="-25000" dirty="0"/>
              <a:t>  </a:t>
            </a:r>
            <a:r>
              <a:rPr lang="en-US" sz="1600" dirty="0"/>
              <a:t>A channel’s audience, Mature(18+) or General(all ages), and number of Followers are correlated.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buClr>
                <a:schemeClr val="dk1"/>
              </a:buClr>
              <a:buSzPts val="1100"/>
            </a:pPr>
            <a:r>
              <a:rPr lang="en-US" sz="2000" b="1" dirty="0">
                <a:solidFill>
                  <a:schemeClr val="accent4"/>
                </a:solidFill>
              </a:rPr>
              <a:t>H</a:t>
            </a:r>
            <a:r>
              <a:rPr lang="en-US" sz="2000" b="1" baseline="-25000" dirty="0">
                <a:solidFill>
                  <a:schemeClr val="accent4"/>
                </a:solidFill>
              </a:rPr>
              <a:t>2</a:t>
            </a:r>
            <a:r>
              <a:rPr lang="en-US" baseline="-25000" dirty="0"/>
              <a:t>  </a:t>
            </a:r>
            <a:r>
              <a:rPr lang="en-US" sz="1600" dirty="0"/>
              <a:t>There is a significant difference between Mature(18+) and General channels’ stream time.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0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50"/>
          <p:cNvGrpSpPr/>
          <p:nvPr/>
        </p:nvGrpSpPr>
        <p:grpSpPr>
          <a:xfrm>
            <a:off x="403100" y="977525"/>
            <a:ext cx="7849088" cy="3593227"/>
            <a:chOff x="403100" y="977525"/>
            <a:chExt cx="7849088" cy="3593227"/>
          </a:xfrm>
        </p:grpSpPr>
        <p:grpSp>
          <p:nvGrpSpPr>
            <p:cNvPr id="737" name="Google Shape;737;p50"/>
            <p:cNvGrpSpPr/>
            <p:nvPr/>
          </p:nvGrpSpPr>
          <p:grpSpPr>
            <a:xfrm rot="-7546048">
              <a:off x="4428659" y="3909768"/>
              <a:ext cx="161701" cy="641985"/>
              <a:chOff x="7004550" y="3676293"/>
              <a:chExt cx="161700" cy="641982"/>
            </a:xfrm>
          </p:grpSpPr>
          <p:sp>
            <p:nvSpPr>
              <p:cNvPr id="738" name="Google Shape;738;p50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50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50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50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2" name="Google Shape;742;p50"/>
            <p:cNvGrpSpPr/>
            <p:nvPr/>
          </p:nvGrpSpPr>
          <p:grpSpPr>
            <a:xfrm>
              <a:off x="2002095" y="4063851"/>
              <a:ext cx="545147" cy="506901"/>
              <a:chOff x="4818730" y="3307263"/>
              <a:chExt cx="1827512" cy="1699300"/>
            </a:xfrm>
          </p:grpSpPr>
          <p:sp>
            <p:nvSpPr>
              <p:cNvPr id="743" name="Google Shape;743;p50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50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50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50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50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50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50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50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50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50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50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50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50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50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50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50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50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50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50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50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50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50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50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50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50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50"/>
            <p:cNvSpPr/>
            <p:nvPr/>
          </p:nvSpPr>
          <p:spPr>
            <a:xfrm>
              <a:off x="4357400" y="1329438"/>
              <a:ext cx="141300" cy="141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0"/>
            <p:cNvSpPr/>
            <p:nvPr/>
          </p:nvSpPr>
          <p:spPr>
            <a:xfrm>
              <a:off x="403100" y="3518850"/>
              <a:ext cx="189600" cy="189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0"/>
            <p:cNvSpPr/>
            <p:nvPr/>
          </p:nvSpPr>
          <p:spPr>
            <a:xfrm>
              <a:off x="7756925" y="3874250"/>
              <a:ext cx="189600" cy="189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0"/>
            <p:cNvSpPr/>
            <p:nvPr/>
          </p:nvSpPr>
          <p:spPr>
            <a:xfrm>
              <a:off x="8110888" y="977525"/>
              <a:ext cx="141300" cy="1413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3" name="Google Shape;733;p50"/>
          <p:cNvSpPr txBox="1">
            <a:spLocks noGrp="1"/>
          </p:cNvSpPr>
          <p:nvPr>
            <p:ph type="title"/>
          </p:nvPr>
        </p:nvSpPr>
        <p:spPr>
          <a:xfrm>
            <a:off x="403100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Hypothesis 1:</a:t>
            </a:r>
            <a:endParaRPr dirty="0"/>
          </a:p>
        </p:txBody>
      </p:sp>
      <p:sp>
        <p:nvSpPr>
          <p:cNvPr id="734" name="Google Shape;734;p50"/>
          <p:cNvSpPr txBox="1">
            <a:spLocks noGrp="1"/>
          </p:cNvSpPr>
          <p:nvPr>
            <p:ph type="body" idx="1"/>
          </p:nvPr>
        </p:nvSpPr>
        <p:spPr>
          <a:xfrm>
            <a:off x="403100" y="1267771"/>
            <a:ext cx="4801897" cy="27891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accent4"/>
                </a:solidFill>
              </a:rPr>
              <a:t>Ho: </a:t>
            </a:r>
            <a:r>
              <a:rPr lang="en-US" dirty="0"/>
              <a:t>There is no significant difference is follower count between Mature(18+) streamers and general(all ages) streamers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accent4"/>
                </a:solidFill>
              </a:rPr>
              <a:t>Ha: </a:t>
            </a:r>
            <a:r>
              <a:rPr lang="en-US" dirty="0"/>
              <a:t>There is a significant difference is follower count between Mature(18+) streamers and general(all ages) streamers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 err="1">
                <a:solidFill>
                  <a:srgbClr val="FFFFFF"/>
                </a:solidFill>
                <a:latin typeface="Sora"/>
                <a:cs typeface="Sora"/>
                <a:sym typeface="Sora"/>
              </a:rPr>
              <a:t>pvalue</a:t>
            </a:r>
            <a:r>
              <a:rPr lang="en-US" dirty="0">
                <a:solidFill>
                  <a:srgbClr val="FFFFFF"/>
                </a:solidFill>
                <a:latin typeface="Sora"/>
                <a:cs typeface="Sora"/>
                <a:sym typeface="Sora"/>
              </a:rPr>
              <a:t> = 0.005, tested at 95% confidence level</a:t>
            </a:r>
            <a:endParaRPr lang="en-US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From the scatter plots we can see that there is a presence of a significance difference/correlation between the follower count of mature streamers and general streamers, with general streamers having more. </a:t>
            </a:r>
            <a:r>
              <a:rPr lang="en-US" i="1" dirty="0">
                <a:solidFill>
                  <a:schemeClr val="accent4"/>
                </a:solidFill>
              </a:rPr>
              <a:t>Null hypothesis rejected</a:t>
            </a:r>
            <a:endParaRPr i="1" dirty="0">
              <a:solidFill>
                <a:schemeClr val="accent4"/>
              </a:solidFill>
            </a:endParaRP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BCD2E4D-2095-49C5-7031-DCE229C01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222" y="683225"/>
            <a:ext cx="3047191" cy="2163272"/>
          </a:xfrm>
          <a:prstGeom prst="rect">
            <a:avLst/>
          </a:prstGeom>
        </p:spPr>
      </p:pic>
      <p:pic>
        <p:nvPicPr>
          <p:cNvPr id="5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35FFAA8C-DC38-8C7E-FE80-05383DD1C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473" y="3049965"/>
            <a:ext cx="4100166" cy="20139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700" scaled="0"/>
        </a:gradFill>
        <a:effectLst/>
      </p:bgPr>
    </p:bg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1"/>
          <p:cNvSpPr txBox="1">
            <a:spLocks noGrp="1"/>
          </p:cNvSpPr>
          <p:nvPr>
            <p:ph type="title" idx="21"/>
          </p:nvPr>
        </p:nvSpPr>
        <p:spPr>
          <a:xfrm>
            <a:off x="672207" y="512064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Hypothesis 2:</a:t>
            </a:r>
            <a:endParaRPr dirty="0"/>
          </a:p>
        </p:txBody>
      </p:sp>
      <p:grpSp>
        <p:nvGrpSpPr>
          <p:cNvPr id="801" name="Google Shape;801;p51"/>
          <p:cNvGrpSpPr/>
          <p:nvPr/>
        </p:nvGrpSpPr>
        <p:grpSpPr>
          <a:xfrm>
            <a:off x="422800" y="796200"/>
            <a:ext cx="8378293" cy="3152852"/>
            <a:chOff x="422800" y="796200"/>
            <a:chExt cx="8378293" cy="3152852"/>
          </a:xfrm>
        </p:grpSpPr>
        <p:grpSp>
          <p:nvGrpSpPr>
            <p:cNvPr id="802" name="Google Shape;802;p51"/>
            <p:cNvGrpSpPr/>
            <p:nvPr/>
          </p:nvGrpSpPr>
          <p:grpSpPr>
            <a:xfrm>
              <a:off x="7926645" y="3442151"/>
              <a:ext cx="545147" cy="506901"/>
              <a:chOff x="4818730" y="3307263"/>
              <a:chExt cx="1827512" cy="1699300"/>
            </a:xfrm>
          </p:grpSpPr>
          <p:sp>
            <p:nvSpPr>
              <p:cNvPr id="803" name="Google Shape;803;p51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51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51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51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51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51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51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51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51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51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51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51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51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51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51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51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51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51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51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51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51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51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51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51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51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8" name="Google Shape;828;p51"/>
            <p:cNvSpPr/>
            <p:nvPr/>
          </p:nvSpPr>
          <p:spPr>
            <a:xfrm>
              <a:off x="422800" y="36249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1"/>
            <p:cNvSpPr/>
            <p:nvPr/>
          </p:nvSpPr>
          <p:spPr>
            <a:xfrm>
              <a:off x="5322475" y="79620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1"/>
            <p:cNvSpPr/>
            <p:nvPr/>
          </p:nvSpPr>
          <p:spPr>
            <a:xfrm>
              <a:off x="4150575" y="36657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1" name="Google Shape;831;p51"/>
            <p:cNvGrpSpPr/>
            <p:nvPr/>
          </p:nvGrpSpPr>
          <p:grpSpPr>
            <a:xfrm rot="-7546048">
              <a:off x="8412534" y="1743468"/>
              <a:ext cx="161701" cy="641985"/>
              <a:chOff x="7004550" y="3676293"/>
              <a:chExt cx="161700" cy="641982"/>
            </a:xfrm>
          </p:grpSpPr>
          <p:sp>
            <p:nvSpPr>
              <p:cNvPr id="832" name="Google Shape;832;p51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51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51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51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9" name="Picture 38" descr="Chart, scatter chart&#10;&#10;Description automatically generated">
            <a:extLst>
              <a:ext uri="{FF2B5EF4-FFF2-40B4-BE49-F238E27FC236}">
                <a16:creationId xmlns:a16="http://schemas.microsoft.com/office/drawing/2014/main" id="{77A62E14-8443-224A-6365-3FEEC0890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996" y="2632005"/>
            <a:ext cx="3044098" cy="2223307"/>
          </a:xfrm>
          <a:prstGeom prst="rect">
            <a:avLst/>
          </a:prstGeom>
        </p:spPr>
      </p:pic>
      <p:pic>
        <p:nvPicPr>
          <p:cNvPr id="41" name="Picture 40" descr="Chart, box and whisker chart&#10;&#10;Description automatically generated">
            <a:extLst>
              <a:ext uri="{FF2B5EF4-FFF2-40B4-BE49-F238E27FC236}">
                <a16:creationId xmlns:a16="http://schemas.microsoft.com/office/drawing/2014/main" id="{529114C3-6D19-74E9-3DEF-75286E798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996" y="468985"/>
            <a:ext cx="3044098" cy="195639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384ABE0-E9A4-1AE8-B6C4-C5DADC43C427}"/>
              </a:ext>
            </a:extLst>
          </p:cNvPr>
          <p:cNvSpPr txBox="1"/>
          <p:nvPr/>
        </p:nvSpPr>
        <p:spPr>
          <a:xfrm>
            <a:off x="672207" y="1550129"/>
            <a:ext cx="469192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7743C"/>
                </a:solidFill>
                <a:effectLst/>
                <a:uLnTx/>
                <a:uFillTx/>
                <a:latin typeface="Sora"/>
                <a:cs typeface="Sora"/>
                <a:sym typeface="Sora"/>
              </a:rPr>
              <a:t>Ho: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ra"/>
                <a:cs typeface="Sora"/>
                <a:sym typeface="Sora"/>
              </a:rPr>
              <a:t>There is no difference between the stream time of both groups.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7743C"/>
                </a:solidFill>
                <a:effectLst/>
                <a:uLnTx/>
                <a:uFillTx/>
                <a:latin typeface="Sora"/>
                <a:cs typeface="Sora"/>
                <a:sym typeface="Sora"/>
              </a:rPr>
              <a:t>Ha: </a:t>
            </a:r>
            <a:r>
              <a:rPr lang="en-US" dirty="0">
                <a:solidFill>
                  <a:srgbClr val="FFFFFF"/>
                </a:solidFill>
                <a:latin typeface="Sora"/>
                <a:cs typeface="Sora"/>
                <a:sym typeface="Sora"/>
              </a:rPr>
              <a:t> There is a significant difference in stream time between both groups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ra"/>
              <a:cs typeface="Sora"/>
              <a:sym typeface="Sor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err="1">
                <a:solidFill>
                  <a:srgbClr val="FFFFFF"/>
                </a:solidFill>
                <a:latin typeface="Sora"/>
                <a:cs typeface="Sora"/>
                <a:sym typeface="Sora"/>
              </a:rPr>
              <a:t>pvalue</a:t>
            </a:r>
            <a:r>
              <a:rPr lang="en-US" dirty="0">
                <a:solidFill>
                  <a:srgbClr val="FFFFFF"/>
                </a:solidFill>
                <a:latin typeface="Sora"/>
                <a:cs typeface="Sora"/>
                <a:sym typeface="Sora"/>
              </a:rPr>
              <a:t> = 0.16, tested at 95% confidence level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ra"/>
              <a:cs typeface="Sora"/>
              <a:sym typeface="Sor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ra"/>
              <a:cs typeface="Sora"/>
              <a:sym typeface="Sor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mo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ra"/>
                <a:cs typeface="Sora"/>
                <a:sym typeface="Sora"/>
              </a:rPr>
              <a:t>Based off the t-test we see that there is no significant difference in stream time between 18+ streamers and the general streamers.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mo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ra"/>
              <a:cs typeface="Sora"/>
              <a:sym typeface="Sor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mo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ra"/>
                <a:cs typeface="Sora"/>
                <a:sym typeface="Sora"/>
              </a:rPr>
              <a:t>Both the box plot and scatter plot show similar results with the 18+ streamers having a higher total stream time.</a:t>
            </a:r>
            <a:r>
              <a:rPr lang="en-US" i="1" dirty="0">
                <a:solidFill>
                  <a:srgbClr val="F7743C"/>
                </a:solidFill>
                <a:latin typeface="Sora"/>
                <a:cs typeface="Sora"/>
                <a:sym typeface="Sora"/>
              </a:rPr>
              <a:t>Fail to reject n</a:t>
            </a:r>
            <a:r>
              <a:rPr kumimoji="0" lang="en-US" sz="1400" b="0" i="1" u="none" strike="noStrike" kern="0" cap="none" spc="0" normalizeH="0" baseline="0" noProof="0" dirty="0" err="1">
                <a:ln>
                  <a:noFill/>
                </a:ln>
                <a:solidFill>
                  <a:srgbClr val="F7743C"/>
                </a:solidFill>
                <a:effectLst/>
                <a:uLnTx/>
                <a:uFillTx/>
                <a:latin typeface="Sora"/>
                <a:cs typeface="Sora"/>
                <a:sym typeface="Sora"/>
              </a:rPr>
              <a:t>ull</a:t>
            </a: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F7743C"/>
                </a:solidFill>
                <a:effectLst/>
                <a:uLnTx/>
                <a:uFillTx/>
                <a:latin typeface="Sora"/>
                <a:cs typeface="Sora"/>
                <a:sym typeface="Sora"/>
              </a:rPr>
              <a:t> hypothesis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54"/>
          <p:cNvSpPr txBox="1">
            <a:spLocks noGrp="1"/>
          </p:cNvSpPr>
          <p:nvPr>
            <p:ph type="title" idx="6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 of Results</a:t>
            </a:r>
            <a:endParaRPr dirty="0"/>
          </a:p>
        </p:txBody>
      </p:sp>
      <p:sp>
        <p:nvSpPr>
          <p:cNvPr id="1230" name="Google Shape;1230;p54"/>
          <p:cNvSpPr txBox="1">
            <a:spLocks noGrp="1"/>
          </p:cNvSpPr>
          <p:nvPr>
            <p:ph type="subTitle" idx="1"/>
          </p:nvPr>
        </p:nvSpPr>
        <p:spPr>
          <a:xfrm>
            <a:off x="2088252" y="2548046"/>
            <a:ext cx="2391000" cy="8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Higher average screen time</a:t>
            </a:r>
            <a:endParaRPr sz="1800" dirty="0"/>
          </a:p>
        </p:txBody>
      </p:sp>
      <p:sp>
        <p:nvSpPr>
          <p:cNvPr id="1231" name="Google Shape;1231;p54"/>
          <p:cNvSpPr txBox="1">
            <a:spLocks noGrp="1"/>
          </p:cNvSpPr>
          <p:nvPr>
            <p:ph type="title"/>
          </p:nvPr>
        </p:nvSpPr>
        <p:spPr>
          <a:xfrm>
            <a:off x="2365154" y="2149533"/>
            <a:ext cx="1947300" cy="5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Mature (18+)</a:t>
            </a:r>
            <a:endParaRPr dirty="0"/>
          </a:p>
        </p:txBody>
      </p:sp>
      <p:sp>
        <p:nvSpPr>
          <p:cNvPr id="1232" name="Google Shape;1232;p54"/>
          <p:cNvSpPr txBox="1">
            <a:spLocks noGrp="1"/>
          </p:cNvSpPr>
          <p:nvPr>
            <p:ph type="title" idx="2"/>
          </p:nvPr>
        </p:nvSpPr>
        <p:spPr>
          <a:xfrm>
            <a:off x="4684252" y="2118513"/>
            <a:ext cx="2497463" cy="5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(all ages)</a:t>
            </a:r>
            <a:endParaRPr dirty="0"/>
          </a:p>
        </p:txBody>
      </p:sp>
      <p:sp>
        <p:nvSpPr>
          <p:cNvPr id="1233" name="Google Shape;1233;p54"/>
          <p:cNvSpPr txBox="1">
            <a:spLocks noGrp="1"/>
          </p:cNvSpPr>
          <p:nvPr>
            <p:ph type="subTitle" idx="3"/>
          </p:nvPr>
        </p:nvSpPr>
        <p:spPr>
          <a:xfrm>
            <a:off x="4744216" y="2548046"/>
            <a:ext cx="2391000" cy="8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Higher follower count</a:t>
            </a:r>
            <a:endParaRPr sz="1800" dirty="0"/>
          </a:p>
        </p:txBody>
      </p:sp>
      <p:grpSp>
        <p:nvGrpSpPr>
          <p:cNvPr id="1236" name="Google Shape;1236;p54"/>
          <p:cNvGrpSpPr/>
          <p:nvPr/>
        </p:nvGrpSpPr>
        <p:grpSpPr>
          <a:xfrm>
            <a:off x="2976028" y="1487141"/>
            <a:ext cx="523881" cy="523881"/>
            <a:chOff x="1190625" y="238125"/>
            <a:chExt cx="5228350" cy="5228350"/>
          </a:xfrm>
        </p:grpSpPr>
        <p:sp>
          <p:nvSpPr>
            <p:cNvPr id="1237" name="Google Shape;1237;p54"/>
            <p:cNvSpPr/>
            <p:nvPr/>
          </p:nvSpPr>
          <p:spPr>
            <a:xfrm>
              <a:off x="1979175" y="238125"/>
              <a:ext cx="3651850" cy="1251175"/>
            </a:xfrm>
            <a:custGeom>
              <a:avLst/>
              <a:gdLst/>
              <a:ahLst/>
              <a:cxnLst/>
              <a:rect l="l" t="t" r="r" b="b"/>
              <a:pathLst>
                <a:path w="146074" h="50047" extrusionOk="0">
                  <a:moveTo>
                    <a:pt x="73037" y="0"/>
                  </a:moveTo>
                  <a:cubicBezTo>
                    <a:pt x="39803" y="0"/>
                    <a:pt x="11348" y="20783"/>
                    <a:pt x="1" y="50047"/>
                  </a:cubicBezTo>
                  <a:cubicBezTo>
                    <a:pt x="4241" y="47964"/>
                    <a:pt x="8971" y="46812"/>
                    <a:pt x="13971" y="46812"/>
                  </a:cubicBezTo>
                  <a:cubicBezTo>
                    <a:pt x="14289" y="46812"/>
                    <a:pt x="14633" y="46812"/>
                    <a:pt x="14976" y="46836"/>
                  </a:cubicBezTo>
                  <a:cubicBezTo>
                    <a:pt x="26152" y="26249"/>
                    <a:pt x="47989" y="12254"/>
                    <a:pt x="73037" y="12254"/>
                  </a:cubicBezTo>
                  <a:cubicBezTo>
                    <a:pt x="98060" y="12254"/>
                    <a:pt x="119898" y="26249"/>
                    <a:pt x="131098" y="46836"/>
                  </a:cubicBezTo>
                  <a:cubicBezTo>
                    <a:pt x="131417" y="46812"/>
                    <a:pt x="131760" y="46812"/>
                    <a:pt x="132103" y="46812"/>
                  </a:cubicBezTo>
                  <a:cubicBezTo>
                    <a:pt x="137078" y="46812"/>
                    <a:pt x="141833" y="47964"/>
                    <a:pt x="146073" y="50047"/>
                  </a:cubicBezTo>
                  <a:cubicBezTo>
                    <a:pt x="134701" y="20783"/>
                    <a:pt x="106246" y="0"/>
                    <a:pt x="730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4"/>
            <p:cNvSpPr/>
            <p:nvPr/>
          </p:nvSpPr>
          <p:spPr>
            <a:xfrm>
              <a:off x="4800150" y="1714775"/>
              <a:ext cx="1618825" cy="2275050"/>
            </a:xfrm>
            <a:custGeom>
              <a:avLst/>
              <a:gdLst/>
              <a:ahLst/>
              <a:cxnLst/>
              <a:rect l="l" t="t" r="r" b="b"/>
              <a:pathLst>
                <a:path w="64753" h="91002" extrusionOk="0">
                  <a:moveTo>
                    <a:pt x="19264" y="0"/>
                  </a:moveTo>
                  <a:cubicBezTo>
                    <a:pt x="8627" y="0"/>
                    <a:pt x="0" y="8627"/>
                    <a:pt x="0" y="19264"/>
                  </a:cubicBezTo>
                  <a:lnTo>
                    <a:pt x="0" y="71762"/>
                  </a:lnTo>
                  <a:cubicBezTo>
                    <a:pt x="0" y="82399"/>
                    <a:pt x="8627" y="91001"/>
                    <a:pt x="19264" y="91001"/>
                  </a:cubicBezTo>
                  <a:cubicBezTo>
                    <a:pt x="27916" y="91001"/>
                    <a:pt x="35219" y="85291"/>
                    <a:pt x="37646" y="77448"/>
                  </a:cubicBezTo>
                  <a:cubicBezTo>
                    <a:pt x="53013" y="74923"/>
                    <a:pt x="64752" y="61566"/>
                    <a:pt x="64752" y="45513"/>
                  </a:cubicBezTo>
                  <a:cubicBezTo>
                    <a:pt x="64752" y="29435"/>
                    <a:pt x="53013" y="16078"/>
                    <a:pt x="37646" y="13553"/>
                  </a:cubicBezTo>
                  <a:cubicBezTo>
                    <a:pt x="35219" y="5711"/>
                    <a:pt x="27916" y="0"/>
                    <a:pt x="192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4"/>
            <p:cNvSpPr/>
            <p:nvPr/>
          </p:nvSpPr>
          <p:spPr>
            <a:xfrm>
              <a:off x="1190625" y="3619700"/>
              <a:ext cx="2275050" cy="1846775"/>
            </a:xfrm>
            <a:custGeom>
              <a:avLst/>
              <a:gdLst/>
              <a:ahLst/>
              <a:cxnLst/>
              <a:rect l="l" t="t" r="r" b="b"/>
              <a:pathLst>
                <a:path w="91002" h="73871" extrusionOk="0">
                  <a:moveTo>
                    <a:pt x="0" y="1"/>
                  </a:moveTo>
                  <a:lnTo>
                    <a:pt x="0" y="2109"/>
                  </a:lnTo>
                  <a:cubicBezTo>
                    <a:pt x="0" y="32696"/>
                    <a:pt x="23528" y="57891"/>
                    <a:pt x="53429" y="60513"/>
                  </a:cubicBezTo>
                  <a:cubicBezTo>
                    <a:pt x="55929" y="68258"/>
                    <a:pt x="63208" y="73870"/>
                    <a:pt x="71762" y="73870"/>
                  </a:cubicBezTo>
                  <a:cubicBezTo>
                    <a:pt x="82374" y="73870"/>
                    <a:pt x="91001" y="65243"/>
                    <a:pt x="91001" y="54631"/>
                  </a:cubicBezTo>
                  <a:cubicBezTo>
                    <a:pt x="91001" y="44019"/>
                    <a:pt x="82374" y="35367"/>
                    <a:pt x="71762" y="35367"/>
                  </a:cubicBezTo>
                  <a:cubicBezTo>
                    <a:pt x="63380" y="35367"/>
                    <a:pt x="56248" y="40759"/>
                    <a:pt x="53601" y="48234"/>
                  </a:cubicBezTo>
                  <a:cubicBezTo>
                    <a:pt x="32793" y="45979"/>
                    <a:pt x="16078" y="29902"/>
                    <a:pt x="12843" y="9412"/>
                  </a:cubicBezTo>
                  <a:cubicBezTo>
                    <a:pt x="8063" y="7084"/>
                    <a:pt x="3701" y="389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4"/>
            <p:cNvSpPr/>
            <p:nvPr/>
          </p:nvSpPr>
          <p:spPr>
            <a:xfrm>
              <a:off x="1190625" y="1714775"/>
              <a:ext cx="1618825" cy="2275050"/>
            </a:xfrm>
            <a:custGeom>
              <a:avLst/>
              <a:gdLst/>
              <a:ahLst/>
              <a:cxnLst/>
              <a:rect l="l" t="t" r="r" b="b"/>
              <a:pathLst>
                <a:path w="64753" h="91002" extrusionOk="0">
                  <a:moveTo>
                    <a:pt x="45513" y="0"/>
                  </a:moveTo>
                  <a:cubicBezTo>
                    <a:pt x="36861" y="0"/>
                    <a:pt x="29533" y="5711"/>
                    <a:pt x="27107" y="13553"/>
                  </a:cubicBezTo>
                  <a:cubicBezTo>
                    <a:pt x="11764" y="16078"/>
                    <a:pt x="0" y="29435"/>
                    <a:pt x="0" y="45513"/>
                  </a:cubicBezTo>
                  <a:cubicBezTo>
                    <a:pt x="0" y="61566"/>
                    <a:pt x="11764" y="74923"/>
                    <a:pt x="27107" y="77448"/>
                  </a:cubicBezTo>
                  <a:cubicBezTo>
                    <a:pt x="29533" y="85291"/>
                    <a:pt x="36861" y="91001"/>
                    <a:pt x="45513" y="91001"/>
                  </a:cubicBezTo>
                  <a:cubicBezTo>
                    <a:pt x="56125" y="91001"/>
                    <a:pt x="64752" y="82399"/>
                    <a:pt x="64752" y="71762"/>
                  </a:cubicBezTo>
                  <a:lnTo>
                    <a:pt x="64752" y="19264"/>
                  </a:lnTo>
                  <a:cubicBezTo>
                    <a:pt x="64752" y="8627"/>
                    <a:pt x="56125" y="0"/>
                    <a:pt x="45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6" name="Google Shape;1246;p54"/>
          <p:cNvGrpSpPr/>
          <p:nvPr/>
        </p:nvGrpSpPr>
        <p:grpSpPr>
          <a:xfrm>
            <a:off x="5580428" y="1414461"/>
            <a:ext cx="678722" cy="669240"/>
            <a:chOff x="1190625" y="238125"/>
            <a:chExt cx="5228350" cy="5228350"/>
          </a:xfrm>
        </p:grpSpPr>
        <p:sp>
          <p:nvSpPr>
            <p:cNvPr id="1247" name="Google Shape;1247;p54"/>
            <p:cNvSpPr/>
            <p:nvPr/>
          </p:nvSpPr>
          <p:spPr>
            <a:xfrm>
              <a:off x="1853579" y="901079"/>
              <a:ext cx="3902423" cy="3902423"/>
            </a:xfrm>
            <a:custGeom>
              <a:avLst/>
              <a:gdLst/>
              <a:ahLst/>
              <a:cxnLst/>
              <a:rect l="l" t="t" r="r" b="b"/>
              <a:pathLst>
                <a:path w="156097" h="156097" extrusionOk="0">
                  <a:moveTo>
                    <a:pt x="78061" y="71934"/>
                  </a:moveTo>
                  <a:cubicBezTo>
                    <a:pt x="81419" y="71934"/>
                    <a:pt x="84188" y="74679"/>
                    <a:pt x="84188" y="78061"/>
                  </a:cubicBezTo>
                  <a:cubicBezTo>
                    <a:pt x="84188" y="81443"/>
                    <a:pt x="81419" y="84188"/>
                    <a:pt x="78061" y="84188"/>
                  </a:cubicBezTo>
                  <a:cubicBezTo>
                    <a:pt x="74679" y="84188"/>
                    <a:pt x="71934" y="81443"/>
                    <a:pt x="71934" y="78061"/>
                  </a:cubicBezTo>
                  <a:cubicBezTo>
                    <a:pt x="71934" y="74679"/>
                    <a:pt x="74679" y="71934"/>
                    <a:pt x="78061" y="71934"/>
                  </a:cubicBezTo>
                  <a:close/>
                  <a:moveTo>
                    <a:pt x="71934" y="0"/>
                  </a:moveTo>
                  <a:cubicBezTo>
                    <a:pt x="33578" y="2991"/>
                    <a:pt x="2991" y="33578"/>
                    <a:pt x="0" y="71934"/>
                  </a:cubicBezTo>
                  <a:lnTo>
                    <a:pt x="45244" y="71934"/>
                  </a:lnTo>
                  <a:cubicBezTo>
                    <a:pt x="48626" y="71934"/>
                    <a:pt x="51371" y="74679"/>
                    <a:pt x="51371" y="78061"/>
                  </a:cubicBezTo>
                  <a:cubicBezTo>
                    <a:pt x="51371" y="81443"/>
                    <a:pt x="48626" y="84188"/>
                    <a:pt x="45244" y="84188"/>
                  </a:cubicBezTo>
                  <a:lnTo>
                    <a:pt x="0" y="84188"/>
                  </a:lnTo>
                  <a:cubicBezTo>
                    <a:pt x="2991" y="122520"/>
                    <a:pt x="33578" y="153131"/>
                    <a:pt x="71934" y="156097"/>
                  </a:cubicBezTo>
                  <a:lnTo>
                    <a:pt x="71934" y="110878"/>
                  </a:lnTo>
                  <a:cubicBezTo>
                    <a:pt x="71934" y="107496"/>
                    <a:pt x="74679" y="104751"/>
                    <a:pt x="78061" y="104751"/>
                  </a:cubicBezTo>
                  <a:cubicBezTo>
                    <a:pt x="81443" y="104751"/>
                    <a:pt x="84188" y="107496"/>
                    <a:pt x="84188" y="110878"/>
                  </a:cubicBezTo>
                  <a:lnTo>
                    <a:pt x="84188" y="156097"/>
                  </a:lnTo>
                  <a:cubicBezTo>
                    <a:pt x="122520" y="153131"/>
                    <a:pt x="153131" y="122520"/>
                    <a:pt x="156097" y="84188"/>
                  </a:cubicBezTo>
                  <a:lnTo>
                    <a:pt x="110878" y="84188"/>
                  </a:lnTo>
                  <a:cubicBezTo>
                    <a:pt x="107496" y="84188"/>
                    <a:pt x="104751" y="81443"/>
                    <a:pt x="104751" y="78061"/>
                  </a:cubicBezTo>
                  <a:cubicBezTo>
                    <a:pt x="104751" y="74679"/>
                    <a:pt x="107496" y="71934"/>
                    <a:pt x="110878" y="71934"/>
                  </a:cubicBezTo>
                  <a:lnTo>
                    <a:pt x="156097" y="71934"/>
                  </a:lnTo>
                  <a:cubicBezTo>
                    <a:pt x="153131" y="33578"/>
                    <a:pt x="122520" y="2991"/>
                    <a:pt x="84188" y="0"/>
                  </a:cubicBezTo>
                  <a:lnTo>
                    <a:pt x="84188" y="45244"/>
                  </a:lnTo>
                  <a:cubicBezTo>
                    <a:pt x="84188" y="48626"/>
                    <a:pt x="81443" y="51371"/>
                    <a:pt x="78061" y="51371"/>
                  </a:cubicBezTo>
                  <a:cubicBezTo>
                    <a:pt x="74679" y="51371"/>
                    <a:pt x="71934" y="48626"/>
                    <a:pt x="71934" y="45244"/>
                  </a:cubicBezTo>
                  <a:lnTo>
                    <a:pt x="719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8" name="Google Shape;1248;p54"/>
            <p:cNvSpPr/>
            <p:nvPr/>
          </p:nvSpPr>
          <p:spPr>
            <a:xfrm>
              <a:off x="3651900" y="238125"/>
              <a:ext cx="306400" cy="662975"/>
            </a:xfrm>
            <a:custGeom>
              <a:avLst/>
              <a:gdLst/>
              <a:ahLst/>
              <a:cxnLst/>
              <a:rect l="l" t="t" r="r" b="b"/>
              <a:pathLst>
                <a:path w="12256" h="26519" extrusionOk="0">
                  <a:moveTo>
                    <a:pt x="6128" y="0"/>
                  </a:moveTo>
                  <a:cubicBezTo>
                    <a:pt x="2746" y="0"/>
                    <a:pt x="1" y="2745"/>
                    <a:pt x="1" y="6127"/>
                  </a:cubicBezTo>
                  <a:lnTo>
                    <a:pt x="1" y="26518"/>
                  </a:lnTo>
                  <a:cubicBezTo>
                    <a:pt x="2010" y="26371"/>
                    <a:pt x="4069" y="26298"/>
                    <a:pt x="6128" y="26298"/>
                  </a:cubicBezTo>
                  <a:cubicBezTo>
                    <a:pt x="8187" y="26298"/>
                    <a:pt x="10221" y="26371"/>
                    <a:pt x="12255" y="26518"/>
                  </a:cubicBezTo>
                  <a:lnTo>
                    <a:pt x="12255" y="6127"/>
                  </a:lnTo>
                  <a:cubicBezTo>
                    <a:pt x="12255" y="2745"/>
                    <a:pt x="9510" y="0"/>
                    <a:pt x="61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4"/>
            <p:cNvSpPr/>
            <p:nvPr/>
          </p:nvSpPr>
          <p:spPr>
            <a:xfrm>
              <a:off x="3651900" y="4803475"/>
              <a:ext cx="306400" cy="663000"/>
            </a:xfrm>
            <a:custGeom>
              <a:avLst/>
              <a:gdLst/>
              <a:ahLst/>
              <a:cxnLst/>
              <a:rect l="l" t="t" r="r" b="b"/>
              <a:pathLst>
                <a:path w="12256" h="26520" extrusionOk="0">
                  <a:moveTo>
                    <a:pt x="1" y="1"/>
                  </a:moveTo>
                  <a:lnTo>
                    <a:pt x="1" y="20392"/>
                  </a:lnTo>
                  <a:cubicBezTo>
                    <a:pt x="1" y="23774"/>
                    <a:pt x="2746" y="26519"/>
                    <a:pt x="6128" y="26519"/>
                  </a:cubicBezTo>
                  <a:cubicBezTo>
                    <a:pt x="9510" y="26519"/>
                    <a:pt x="12255" y="23774"/>
                    <a:pt x="12255" y="20392"/>
                  </a:cubicBezTo>
                  <a:lnTo>
                    <a:pt x="12255" y="1"/>
                  </a:lnTo>
                  <a:cubicBezTo>
                    <a:pt x="10221" y="148"/>
                    <a:pt x="8187" y="246"/>
                    <a:pt x="6128" y="246"/>
                  </a:cubicBezTo>
                  <a:cubicBezTo>
                    <a:pt x="4069" y="246"/>
                    <a:pt x="2010" y="148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4"/>
            <p:cNvSpPr/>
            <p:nvPr/>
          </p:nvSpPr>
          <p:spPr>
            <a:xfrm>
              <a:off x="5755975" y="2699400"/>
              <a:ext cx="663000" cy="306400"/>
            </a:xfrm>
            <a:custGeom>
              <a:avLst/>
              <a:gdLst/>
              <a:ahLst/>
              <a:cxnLst/>
              <a:rect l="l" t="t" r="r" b="b"/>
              <a:pathLst>
                <a:path w="26520" h="12256" extrusionOk="0">
                  <a:moveTo>
                    <a:pt x="1" y="1"/>
                  </a:moveTo>
                  <a:cubicBezTo>
                    <a:pt x="148" y="2010"/>
                    <a:pt x="246" y="4069"/>
                    <a:pt x="246" y="6128"/>
                  </a:cubicBezTo>
                  <a:cubicBezTo>
                    <a:pt x="246" y="8187"/>
                    <a:pt x="148" y="10221"/>
                    <a:pt x="1" y="12255"/>
                  </a:cubicBezTo>
                  <a:lnTo>
                    <a:pt x="20392" y="12255"/>
                  </a:lnTo>
                  <a:cubicBezTo>
                    <a:pt x="23774" y="12255"/>
                    <a:pt x="26519" y="9510"/>
                    <a:pt x="26519" y="6128"/>
                  </a:cubicBezTo>
                  <a:cubicBezTo>
                    <a:pt x="26519" y="2746"/>
                    <a:pt x="23774" y="1"/>
                    <a:pt x="203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4"/>
            <p:cNvSpPr/>
            <p:nvPr/>
          </p:nvSpPr>
          <p:spPr>
            <a:xfrm>
              <a:off x="1190625" y="2699400"/>
              <a:ext cx="662975" cy="306400"/>
            </a:xfrm>
            <a:custGeom>
              <a:avLst/>
              <a:gdLst/>
              <a:ahLst/>
              <a:cxnLst/>
              <a:rect l="l" t="t" r="r" b="b"/>
              <a:pathLst>
                <a:path w="26519" h="12256" extrusionOk="0">
                  <a:moveTo>
                    <a:pt x="6127" y="1"/>
                  </a:moveTo>
                  <a:cubicBezTo>
                    <a:pt x="2745" y="1"/>
                    <a:pt x="0" y="2746"/>
                    <a:pt x="0" y="6128"/>
                  </a:cubicBezTo>
                  <a:cubicBezTo>
                    <a:pt x="0" y="9510"/>
                    <a:pt x="2745" y="12255"/>
                    <a:pt x="6127" y="12255"/>
                  </a:cubicBezTo>
                  <a:lnTo>
                    <a:pt x="26518" y="12255"/>
                  </a:lnTo>
                  <a:cubicBezTo>
                    <a:pt x="26371" y="10221"/>
                    <a:pt x="26298" y="8187"/>
                    <a:pt x="26298" y="6128"/>
                  </a:cubicBezTo>
                  <a:cubicBezTo>
                    <a:pt x="26298" y="4069"/>
                    <a:pt x="26371" y="2010"/>
                    <a:pt x="26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54"/>
          <p:cNvGrpSpPr/>
          <p:nvPr/>
        </p:nvGrpSpPr>
        <p:grpSpPr>
          <a:xfrm>
            <a:off x="434875" y="1159275"/>
            <a:ext cx="8129193" cy="3535207"/>
            <a:chOff x="434875" y="1159275"/>
            <a:chExt cx="8129193" cy="3535207"/>
          </a:xfrm>
        </p:grpSpPr>
        <p:grpSp>
          <p:nvGrpSpPr>
            <p:cNvPr id="1253" name="Google Shape;1253;p54"/>
            <p:cNvGrpSpPr/>
            <p:nvPr/>
          </p:nvGrpSpPr>
          <p:grpSpPr>
            <a:xfrm rot="-7546048">
              <a:off x="8175509" y="4120268"/>
              <a:ext cx="161701" cy="641985"/>
              <a:chOff x="7004550" y="3676293"/>
              <a:chExt cx="161700" cy="641982"/>
            </a:xfrm>
          </p:grpSpPr>
          <p:sp>
            <p:nvSpPr>
              <p:cNvPr id="1254" name="Google Shape;1254;p54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54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54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54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8" name="Google Shape;1258;p54"/>
            <p:cNvSpPr/>
            <p:nvPr/>
          </p:nvSpPr>
          <p:spPr>
            <a:xfrm>
              <a:off x="2523350" y="4188050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4"/>
            <p:cNvSpPr/>
            <p:nvPr/>
          </p:nvSpPr>
          <p:spPr>
            <a:xfrm>
              <a:off x="8188900" y="2118513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4"/>
            <p:cNvSpPr/>
            <p:nvPr/>
          </p:nvSpPr>
          <p:spPr>
            <a:xfrm>
              <a:off x="434875" y="2353650"/>
              <a:ext cx="189600" cy="1896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4"/>
            <p:cNvSpPr/>
            <p:nvPr/>
          </p:nvSpPr>
          <p:spPr>
            <a:xfrm>
              <a:off x="5545650" y="4188038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4"/>
            <p:cNvSpPr/>
            <p:nvPr/>
          </p:nvSpPr>
          <p:spPr>
            <a:xfrm>
              <a:off x="6533813" y="1159275"/>
              <a:ext cx="141300" cy="141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3" name="Google Shape;1263;p54"/>
            <p:cNvGrpSpPr/>
            <p:nvPr/>
          </p:nvGrpSpPr>
          <p:grpSpPr>
            <a:xfrm>
              <a:off x="4299420" y="4063851"/>
              <a:ext cx="545147" cy="506901"/>
              <a:chOff x="4818730" y="3307263"/>
              <a:chExt cx="1827512" cy="1699300"/>
            </a:xfrm>
          </p:grpSpPr>
          <p:sp>
            <p:nvSpPr>
              <p:cNvPr id="1264" name="Google Shape;1264;p54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54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54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54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54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54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54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54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54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54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54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54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54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54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54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54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54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54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54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54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54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54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54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54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54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name="adj" fmla="val 39015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Electronic Sports Company Project Proposal by Slidesgo">
  <a:themeElements>
    <a:clrScheme name="Simple Light">
      <a:dk1>
        <a:srgbClr val="000000"/>
      </a:dk1>
      <a:lt1>
        <a:srgbClr val="241454"/>
      </a:lt1>
      <a:dk2>
        <a:srgbClr val="4E2CB3"/>
      </a:dk2>
      <a:lt2>
        <a:srgbClr val="5C2FDF"/>
      </a:lt2>
      <a:accent1>
        <a:srgbClr val="8EB8DE"/>
      </a:accent1>
      <a:accent2>
        <a:srgbClr val="4D4DD0"/>
      </a:accent2>
      <a:accent3>
        <a:srgbClr val="B961EB"/>
      </a:accent3>
      <a:accent4>
        <a:srgbClr val="F7743C"/>
      </a:accent4>
      <a:accent5>
        <a:srgbClr val="CB480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610</Words>
  <Application>Microsoft Office PowerPoint</Application>
  <PresentationFormat>On-screen Show (16:9)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Saira SemiCondensed ExtraBold</vt:lpstr>
      <vt:lpstr>Sora</vt:lpstr>
      <vt:lpstr>Arimo</vt:lpstr>
      <vt:lpstr>Roboto Condensed Light</vt:lpstr>
      <vt:lpstr>Arial</vt:lpstr>
      <vt:lpstr>Wingdings</vt:lpstr>
      <vt:lpstr>Electronic Sports Company Project Proposal by Slidesgo</vt:lpstr>
      <vt:lpstr>Twitch Streaming Top Channel Analysis</vt:lpstr>
      <vt:lpstr>Background</vt:lpstr>
      <vt:lpstr>Dataset</vt:lpstr>
      <vt:lpstr>Research Questions</vt:lpstr>
      <vt:lpstr>Purpose</vt:lpstr>
      <vt:lpstr>The Hypotheses</vt:lpstr>
      <vt:lpstr>Hypothesis 1:</vt:lpstr>
      <vt:lpstr>Hypothesis 2:</vt:lpstr>
      <vt:lpstr>Summary of Results</vt:lpstr>
      <vt:lpstr>Recommendations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Sports Company Project Proposal</dc:title>
  <cp:lastModifiedBy>Natalie Dela Cruz</cp:lastModifiedBy>
  <cp:revision>3</cp:revision>
  <dcterms:modified xsi:type="dcterms:W3CDTF">2023-01-02T23:45:38Z</dcterms:modified>
</cp:coreProperties>
</file>