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21" r:id="rId5"/>
    <p:sldId id="370" r:id="rId6"/>
    <p:sldId id="371" r:id="rId7"/>
    <p:sldId id="379" r:id="rId8"/>
    <p:sldId id="380" r:id="rId9"/>
    <p:sldId id="3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2634"/>
    <a:srgbClr val="EB1717"/>
    <a:srgbClr val="FCDF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8DA1F-EE9A-4108-BAD8-3F6A7B40A3B1}" v="213" dt="2025-04-01T03:24:03.250"/>
    <p1510:client id="{4AC1B21D-C2B4-4BF0-A9E0-F02C5112F614}" v="10" dt="2025-04-01T00:29:12.3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2494" autoAdjust="0"/>
  </p:normalViewPr>
  <p:slideViewPr>
    <p:cSldViewPr snapToGrid="0">
      <p:cViewPr varScale="1">
        <p:scale>
          <a:sx n="102" d="100"/>
          <a:sy n="102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91B809-99C2-4F98-A1E8-675A27DCA9A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35B5DDE-334C-4F87-9E77-DE3105829B7F}">
      <dgm:prSet phldrT="[Text]"/>
      <dgm:spPr>
        <a:noFill/>
        <a:ln w="19050"/>
      </dgm:spPr>
      <dgm:t>
        <a:bodyPr/>
        <a:lstStyle/>
        <a:p>
          <a:r>
            <a:rPr lang="vi-VN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Thu thập dữ liệu</a:t>
          </a:r>
          <a:endParaRPr lang="en-US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A6C2A28-0E17-4685-B593-B97589DC6116}" type="parTrans" cxnId="{62E98F93-8A9A-470A-8129-426E58061050}">
      <dgm:prSet/>
      <dgm:spPr/>
      <dgm:t>
        <a:bodyPr/>
        <a:lstStyle/>
        <a:p>
          <a:endParaRPr lang="en-US"/>
        </a:p>
      </dgm:t>
    </dgm:pt>
    <dgm:pt modelId="{1B941CC8-696E-4F78-86FA-29D8C54A9E59}" type="sibTrans" cxnId="{62E98F93-8A9A-470A-8129-426E58061050}">
      <dgm:prSet/>
      <dgm:spPr/>
      <dgm:t>
        <a:bodyPr/>
        <a:lstStyle/>
        <a:p>
          <a:endParaRPr lang="en-US"/>
        </a:p>
      </dgm:t>
    </dgm:pt>
    <dgm:pt modelId="{50210BE5-0EF5-4649-BF7C-198202898CA6}">
      <dgm:prSet phldrT="[Text]"/>
      <dgm:spPr>
        <a:noFill/>
        <a:ln w="19050"/>
      </dgm:spPr>
      <dgm:t>
        <a:bodyPr/>
        <a:lstStyle/>
        <a:p>
          <a:r>
            <a:rPr lang="vi-VN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Tiền xử lý dữ liệu</a:t>
          </a:r>
          <a:endParaRPr lang="en-US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16A782-E51D-4552-A005-F21F956E67E8}" type="parTrans" cxnId="{88B516A2-5D1B-4482-94D3-5E952D9DA325}">
      <dgm:prSet/>
      <dgm:spPr/>
      <dgm:t>
        <a:bodyPr/>
        <a:lstStyle/>
        <a:p>
          <a:endParaRPr lang="en-US"/>
        </a:p>
      </dgm:t>
    </dgm:pt>
    <dgm:pt modelId="{D2A984A9-92BD-4128-A772-44CFFDD4BF1A}" type="sibTrans" cxnId="{88B516A2-5D1B-4482-94D3-5E952D9DA325}">
      <dgm:prSet/>
      <dgm:spPr/>
      <dgm:t>
        <a:bodyPr/>
        <a:lstStyle/>
        <a:p>
          <a:endParaRPr lang="en-US"/>
        </a:p>
      </dgm:t>
    </dgm:pt>
    <dgm:pt modelId="{54EDCBE9-5DB2-4DEA-86A9-ED073E1DE04D}">
      <dgm:prSet phldrT="[Text]"/>
      <dgm:spPr>
        <a:noFill/>
        <a:ln w="19050"/>
      </dgm:spPr>
      <dgm:t>
        <a:bodyPr/>
        <a:lstStyle/>
        <a:p>
          <a:r>
            <a:rPr lang="vi-VN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Lựa chọn mô hình</a:t>
          </a:r>
          <a:endParaRPr lang="en-US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084867-2DFA-4855-A042-9B58D4348B1A}" type="parTrans" cxnId="{5467C0E5-2039-4A74-970B-D7516116D5DA}">
      <dgm:prSet/>
      <dgm:spPr/>
      <dgm:t>
        <a:bodyPr/>
        <a:lstStyle/>
        <a:p>
          <a:endParaRPr lang="en-US"/>
        </a:p>
      </dgm:t>
    </dgm:pt>
    <dgm:pt modelId="{6BBF4574-EB86-4831-A7F8-5CC353FC7422}" type="sibTrans" cxnId="{5467C0E5-2039-4A74-970B-D7516116D5DA}">
      <dgm:prSet/>
      <dgm:spPr/>
      <dgm:t>
        <a:bodyPr/>
        <a:lstStyle/>
        <a:p>
          <a:endParaRPr lang="en-US"/>
        </a:p>
      </dgm:t>
    </dgm:pt>
    <dgm:pt modelId="{05783C56-BD2E-4183-BC9B-3F9E3FD7CA3D}">
      <dgm:prSet phldrT="[Text]"/>
      <dgm:spPr>
        <a:noFill/>
        <a:ln w="19050"/>
      </dgm:spPr>
      <dgm:t>
        <a:bodyPr/>
        <a:lstStyle/>
        <a:p>
          <a:r>
            <a:rPr lang="vi-VN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Phân tích dữ liệu khám phá (EDA)</a:t>
          </a:r>
          <a:endParaRPr lang="en-US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53BADBF-79BC-4C59-AD25-1D31FC4FD390}" type="parTrans" cxnId="{FDE9D23B-3166-4A15-A277-C98E758F2273}">
      <dgm:prSet/>
      <dgm:spPr/>
      <dgm:t>
        <a:bodyPr/>
        <a:lstStyle/>
        <a:p>
          <a:endParaRPr lang="en-US"/>
        </a:p>
      </dgm:t>
    </dgm:pt>
    <dgm:pt modelId="{9F134B1A-B4B8-43D4-AC61-5FEF7F73AB5B}" type="sibTrans" cxnId="{FDE9D23B-3166-4A15-A277-C98E758F2273}">
      <dgm:prSet/>
      <dgm:spPr/>
      <dgm:t>
        <a:bodyPr/>
        <a:lstStyle/>
        <a:p>
          <a:endParaRPr lang="en-US"/>
        </a:p>
      </dgm:t>
    </dgm:pt>
    <dgm:pt modelId="{0080BD51-7B35-4082-A1F6-8F2B56B8652A}">
      <dgm:prSet phldrT="[Text]"/>
      <dgm:spPr>
        <a:noFill/>
        <a:ln w="19050"/>
      </dgm:spPr>
      <dgm:t>
        <a:bodyPr/>
        <a:lstStyle/>
        <a:p>
          <a:r>
            <a:rPr lang="vi-VN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Xây dựng mô hình </a:t>
          </a:r>
          <a:endParaRPr lang="en-US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606FF6-3698-4A86-819C-D28C8A2E805C}" type="parTrans" cxnId="{EE152964-0341-430D-BFD6-6C4C3489C5BE}">
      <dgm:prSet/>
      <dgm:spPr/>
      <dgm:t>
        <a:bodyPr/>
        <a:lstStyle/>
        <a:p>
          <a:endParaRPr lang="en-US"/>
        </a:p>
      </dgm:t>
    </dgm:pt>
    <dgm:pt modelId="{F8FE2720-C97E-4DEF-8C7F-FC7A988CA571}" type="sibTrans" cxnId="{EE152964-0341-430D-BFD6-6C4C3489C5BE}">
      <dgm:prSet/>
      <dgm:spPr/>
      <dgm:t>
        <a:bodyPr/>
        <a:lstStyle/>
        <a:p>
          <a:endParaRPr lang="en-US"/>
        </a:p>
      </dgm:t>
    </dgm:pt>
    <dgm:pt modelId="{7A7ECBAB-8384-475F-942E-30F8731982D0}">
      <dgm:prSet phldrT="[Text]"/>
      <dgm:spPr>
        <a:noFill/>
        <a:ln w="19050"/>
      </dgm:spPr>
      <dgm:t>
        <a:bodyPr/>
        <a:lstStyle/>
        <a:p>
          <a:r>
            <a:rPr lang="vi-VN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Đánh giá mô hình</a:t>
          </a:r>
          <a:endParaRPr lang="en-US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97DADB7-D457-4CD9-BB36-1B22090BA638}" type="parTrans" cxnId="{E1958C20-026F-4B68-AA8E-C6CF33885D88}">
      <dgm:prSet/>
      <dgm:spPr/>
      <dgm:t>
        <a:bodyPr/>
        <a:lstStyle/>
        <a:p>
          <a:endParaRPr lang="en-US"/>
        </a:p>
      </dgm:t>
    </dgm:pt>
    <dgm:pt modelId="{9B388478-04A4-4EF1-BF24-1FBF7E369E13}" type="sibTrans" cxnId="{E1958C20-026F-4B68-AA8E-C6CF33885D88}">
      <dgm:prSet/>
      <dgm:spPr/>
      <dgm:t>
        <a:bodyPr/>
        <a:lstStyle/>
        <a:p>
          <a:endParaRPr lang="en-US"/>
        </a:p>
      </dgm:t>
    </dgm:pt>
    <dgm:pt modelId="{0A3FFD11-1317-4B3C-A6ED-A1639A349AA8}" type="pres">
      <dgm:prSet presAssocID="{EB91B809-99C2-4F98-A1E8-675A27DCA9A4}" presName="Name0" presStyleCnt="0">
        <dgm:presLayoutVars>
          <dgm:dir/>
          <dgm:resizeHandles val="exact"/>
        </dgm:presLayoutVars>
      </dgm:prSet>
      <dgm:spPr/>
    </dgm:pt>
    <dgm:pt modelId="{B989828F-15D3-462D-9D3E-14882220D35C}" type="pres">
      <dgm:prSet presAssocID="{035B5DDE-334C-4F87-9E77-DE3105829B7F}" presName="node" presStyleLbl="node1" presStyleIdx="0" presStyleCnt="6" custScaleX="93000">
        <dgm:presLayoutVars>
          <dgm:bulletEnabled val="1"/>
        </dgm:presLayoutVars>
      </dgm:prSet>
      <dgm:spPr/>
    </dgm:pt>
    <dgm:pt modelId="{68657754-8F48-4534-8A23-87272F88D36B}" type="pres">
      <dgm:prSet presAssocID="{1B941CC8-696E-4F78-86FA-29D8C54A9E59}" presName="sibTrans" presStyleLbl="sibTrans2D1" presStyleIdx="0" presStyleCnt="5"/>
      <dgm:spPr/>
    </dgm:pt>
    <dgm:pt modelId="{F32198E2-5B74-43B4-A970-B565863E6763}" type="pres">
      <dgm:prSet presAssocID="{1B941CC8-696E-4F78-86FA-29D8C54A9E59}" presName="connectorText" presStyleLbl="sibTrans2D1" presStyleIdx="0" presStyleCnt="5"/>
      <dgm:spPr/>
    </dgm:pt>
    <dgm:pt modelId="{701BAE61-B8A4-47E5-9CE2-96C3C1CC3FCD}" type="pres">
      <dgm:prSet presAssocID="{50210BE5-0EF5-4649-BF7C-198202898CA6}" presName="node" presStyleLbl="node1" presStyleIdx="1" presStyleCnt="6">
        <dgm:presLayoutVars>
          <dgm:bulletEnabled val="1"/>
        </dgm:presLayoutVars>
      </dgm:prSet>
      <dgm:spPr/>
    </dgm:pt>
    <dgm:pt modelId="{03B2CF57-11CB-4193-8D30-95B700EDDD18}" type="pres">
      <dgm:prSet presAssocID="{D2A984A9-92BD-4128-A772-44CFFDD4BF1A}" presName="sibTrans" presStyleLbl="sibTrans2D1" presStyleIdx="1" presStyleCnt="5"/>
      <dgm:spPr/>
    </dgm:pt>
    <dgm:pt modelId="{9FB421F0-3E51-49D2-8243-42F4BF692911}" type="pres">
      <dgm:prSet presAssocID="{D2A984A9-92BD-4128-A772-44CFFDD4BF1A}" presName="connectorText" presStyleLbl="sibTrans2D1" presStyleIdx="1" presStyleCnt="5"/>
      <dgm:spPr/>
    </dgm:pt>
    <dgm:pt modelId="{763DB8F9-8196-42C3-8CAF-0C3782894DA3}" type="pres">
      <dgm:prSet presAssocID="{05783C56-BD2E-4183-BC9B-3F9E3FD7CA3D}" presName="node" presStyleLbl="node1" presStyleIdx="2" presStyleCnt="6">
        <dgm:presLayoutVars>
          <dgm:bulletEnabled val="1"/>
        </dgm:presLayoutVars>
      </dgm:prSet>
      <dgm:spPr/>
    </dgm:pt>
    <dgm:pt modelId="{538ED364-A444-43C4-9A24-99361D7B7E0F}" type="pres">
      <dgm:prSet presAssocID="{9F134B1A-B4B8-43D4-AC61-5FEF7F73AB5B}" presName="sibTrans" presStyleLbl="sibTrans2D1" presStyleIdx="2" presStyleCnt="5"/>
      <dgm:spPr/>
    </dgm:pt>
    <dgm:pt modelId="{79195562-F17D-457A-A70C-D0D0EC544E1A}" type="pres">
      <dgm:prSet presAssocID="{9F134B1A-B4B8-43D4-AC61-5FEF7F73AB5B}" presName="connectorText" presStyleLbl="sibTrans2D1" presStyleIdx="2" presStyleCnt="5"/>
      <dgm:spPr/>
    </dgm:pt>
    <dgm:pt modelId="{0BB1AED1-24B9-48F0-8A7A-42D431AC70E9}" type="pres">
      <dgm:prSet presAssocID="{54EDCBE9-5DB2-4DEA-86A9-ED073E1DE04D}" presName="node" presStyleLbl="node1" presStyleIdx="3" presStyleCnt="6">
        <dgm:presLayoutVars>
          <dgm:bulletEnabled val="1"/>
        </dgm:presLayoutVars>
      </dgm:prSet>
      <dgm:spPr/>
    </dgm:pt>
    <dgm:pt modelId="{188E40BA-1E6C-4F4F-BC42-DEE7AFAFC288}" type="pres">
      <dgm:prSet presAssocID="{6BBF4574-EB86-4831-A7F8-5CC353FC7422}" presName="sibTrans" presStyleLbl="sibTrans2D1" presStyleIdx="3" presStyleCnt="5"/>
      <dgm:spPr/>
    </dgm:pt>
    <dgm:pt modelId="{FEE3BECC-7317-4793-B7F8-1C65E0AD0EF2}" type="pres">
      <dgm:prSet presAssocID="{6BBF4574-EB86-4831-A7F8-5CC353FC7422}" presName="connectorText" presStyleLbl="sibTrans2D1" presStyleIdx="3" presStyleCnt="5"/>
      <dgm:spPr/>
    </dgm:pt>
    <dgm:pt modelId="{D6D0EC6C-93B3-45BC-A11C-D309EBE8794F}" type="pres">
      <dgm:prSet presAssocID="{0080BD51-7B35-4082-A1F6-8F2B56B8652A}" presName="node" presStyleLbl="node1" presStyleIdx="4" presStyleCnt="6">
        <dgm:presLayoutVars>
          <dgm:bulletEnabled val="1"/>
        </dgm:presLayoutVars>
      </dgm:prSet>
      <dgm:spPr/>
    </dgm:pt>
    <dgm:pt modelId="{899436EE-D4FD-4C0F-B2E9-4218D8D41CA8}" type="pres">
      <dgm:prSet presAssocID="{F8FE2720-C97E-4DEF-8C7F-FC7A988CA571}" presName="sibTrans" presStyleLbl="sibTrans2D1" presStyleIdx="4" presStyleCnt="5"/>
      <dgm:spPr/>
    </dgm:pt>
    <dgm:pt modelId="{4FB76365-8BD1-473C-923C-294799E64944}" type="pres">
      <dgm:prSet presAssocID="{F8FE2720-C97E-4DEF-8C7F-FC7A988CA571}" presName="connectorText" presStyleLbl="sibTrans2D1" presStyleIdx="4" presStyleCnt="5"/>
      <dgm:spPr/>
    </dgm:pt>
    <dgm:pt modelId="{14CA6067-ADDE-4BAE-B95E-10E440183194}" type="pres">
      <dgm:prSet presAssocID="{7A7ECBAB-8384-475F-942E-30F8731982D0}" presName="node" presStyleLbl="node1" presStyleIdx="5" presStyleCnt="6">
        <dgm:presLayoutVars>
          <dgm:bulletEnabled val="1"/>
        </dgm:presLayoutVars>
      </dgm:prSet>
      <dgm:spPr/>
    </dgm:pt>
  </dgm:ptLst>
  <dgm:cxnLst>
    <dgm:cxn modelId="{AA403216-E13C-4C6B-8514-089526AE0A08}" type="presOf" srcId="{9F134B1A-B4B8-43D4-AC61-5FEF7F73AB5B}" destId="{79195562-F17D-457A-A70C-D0D0EC544E1A}" srcOrd="1" destOrd="0" presId="urn:microsoft.com/office/officeart/2005/8/layout/process1"/>
    <dgm:cxn modelId="{E1958C20-026F-4B68-AA8E-C6CF33885D88}" srcId="{EB91B809-99C2-4F98-A1E8-675A27DCA9A4}" destId="{7A7ECBAB-8384-475F-942E-30F8731982D0}" srcOrd="5" destOrd="0" parTransId="{F97DADB7-D457-4CD9-BB36-1B22090BA638}" sibTransId="{9B388478-04A4-4EF1-BF24-1FBF7E369E13}"/>
    <dgm:cxn modelId="{8646EA24-DB76-4AC9-B195-1A555968EB62}" type="presOf" srcId="{D2A984A9-92BD-4128-A772-44CFFDD4BF1A}" destId="{9FB421F0-3E51-49D2-8243-42F4BF692911}" srcOrd="1" destOrd="0" presId="urn:microsoft.com/office/officeart/2005/8/layout/process1"/>
    <dgm:cxn modelId="{FDE9D23B-3166-4A15-A277-C98E758F2273}" srcId="{EB91B809-99C2-4F98-A1E8-675A27DCA9A4}" destId="{05783C56-BD2E-4183-BC9B-3F9E3FD7CA3D}" srcOrd="2" destOrd="0" parTransId="{B53BADBF-79BC-4C59-AD25-1D31FC4FD390}" sibTransId="{9F134B1A-B4B8-43D4-AC61-5FEF7F73AB5B}"/>
    <dgm:cxn modelId="{8BFB043E-D00B-4FDF-9F23-6A0986EDD517}" type="presOf" srcId="{05783C56-BD2E-4183-BC9B-3F9E3FD7CA3D}" destId="{763DB8F9-8196-42C3-8CAF-0C3782894DA3}" srcOrd="0" destOrd="0" presId="urn:microsoft.com/office/officeart/2005/8/layout/process1"/>
    <dgm:cxn modelId="{EE152964-0341-430D-BFD6-6C4C3489C5BE}" srcId="{EB91B809-99C2-4F98-A1E8-675A27DCA9A4}" destId="{0080BD51-7B35-4082-A1F6-8F2B56B8652A}" srcOrd="4" destOrd="0" parTransId="{43606FF6-3698-4A86-819C-D28C8A2E805C}" sibTransId="{F8FE2720-C97E-4DEF-8C7F-FC7A988CA571}"/>
    <dgm:cxn modelId="{74789048-EBB4-4616-8CD0-FB5445095836}" type="presOf" srcId="{9F134B1A-B4B8-43D4-AC61-5FEF7F73AB5B}" destId="{538ED364-A444-43C4-9A24-99361D7B7E0F}" srcOrd="0" destOrd="0" presId="urn:microsoft.com/office/officeart/2005/8/layout/process1"/>
    <dgm:cxn modelId="{84729F6E-6965-4D93-970D-7082B602D70D}" type="presOf" srcId="{50210BE5-0EF5-4649-BF7C-198202898CA6}" destId="{701BAE61-B8A4-47E5-9CE2-96C3C1CC3FCD}" srcOrd="0" destOrd="0" presId="urn:microsoft.com/office/officeart/2005/8/layout/process1"/>
    <dgm:cxn modelId="{8B3E3874-0D34-47ED-B470-0F48B5D6EB28}" type="presOf" srcId="{6BBF4574-EB86-4831-A7F8-5CC353FC7422}" destId="{188E40BA-1E6C-4F4F-BC42-DEE7AFAFC288}" srcOrd="0" destOrd="0" presId="urn:microsoft.com/office/officeart/2005/8/layout/process1"/>
    <dgm:cxn modelId="{5B171F7E-5F2D-4BDB-AB56-A5B9F7A96037}" type="presOf" srcId="{1B941CC8-696E-4F78-86FA-29D8C54A9E59}" destId="{F32198E2-5B74-43B4-A970-B565863E6763}" srcOrd="1" destOrd="0" presId="urn:microsoft.com/office/officeart/2005/8/layout/process1"/>
    <dgm:cxn modelId="{A5C6EC90-A977-45CA-B371-022885FDAB57}" type="presOf" srcId="{6BBF4574-EB86-4831-A7F8-5CC353FC7422}" destId="{FEE3BECC-7317-4793-B7F8-1C65E0AD0EF2}" srcOrd="1" destOrd="0" presId="urn:microsoft.com/office/officeart/2005/8/layout/process1"/>
    <dgm:cxn modelId="{C60F2C91-5B66-4CA1-A3FC-A1C51AEA67C2}" type="presOf" srcId="{D2A984A9-92BD-4128-A772-44CFFDD4BF1A}" destId="{03B2CF57-11CB-4193-8D30-95B700EDDD18}" srcOrd="0" destOrd="0" presId="urn:microsoft.com/office/officeart/2005/8/layout/process1"/>
    <dgm:cxn modelId="{62E98F93-8A9A-470A-8129-426E58061050}" srcId="{EB91B809-99C2-4F98-A1E8-675A27DCA9A4}" destId="{035B5DDE-334C-4F87-9E77-DE3105829B7F}" srcOrd="0" destOrd="0" parTransId="{9A6C2A28-0E17-4685-B593-B97589DC6116}" sibTransId="{1B941CC8-696E-4F78-86FA-29D8C54A9E59}"/>
    <dgm:cxn modelId="{E2CE659B-1E3F-4C9E-B6A3-55631C846A91}" type="presOf" srcId="{1B941CC8-696E-4F78-86FA-29D8C54A9E59}" destId="{68657754-8F48-4534-8A23-87272F88D36B}" srcOrd="0" destOrd="0" presId="urn:microsoft.com/office/officeart/2005/8/layout/process1"/>
    <dgm:cxn modelId="{19317DA1-5A24-4EB0-BC0E-235BE2D166F7}" type="presOf" srcId="{7A7ECBAB-8384-475F-942E-30F8731982D0}" destId="{14CA6067-ADDE-4BAE-B95E-10E440183194}" srcOrd="0" destOrd="0" presId="urn:microsoft.com/office/officeart/2005/8/layout/process1"/>
    <dgm:cxn modelId="{88B516A2-5D1B-4482-94D3-5E952D9DA325}" srcId="{EB91B809-99C2-4F98-A1E8-675A27DCA9A4}" destId="{50210BE5-0EF5-4649-BF7C-198202898CA6}" srcOrd="1" destOrd="0" parTransId="{B516A782-E51D-4552-A005-F21F956E67E8}" sibTransId="{D2A984A9-92BD-4128-A772-44CFFDD4BF1A}"/>
    <dgm:cxn modelId="{8B0826A6-CC3F-4044-BDD5-2DBA93E073A1}" type="presOf" srcId="{F8FE2720-C97E-4DEF-8C7F-FC7A988CA571}" destId="{4FB76365-8BD1-473C-923C-294799E64944}" srcOrd="1" destOrd="0" presId="urn:microsoft.com/office/officeart/2005/8/layout/process1"/>
    <dgm:cxn modelId="{46D63DB3-A936-47AE-A67F-06D6E4636607}" type="presOf" srcId="{EB91B809-99C2-4F98-A1E8-675A27DCA9A4}" destId="{0A3FFD11-1317-4B3C-A6ED-A1639A349AA8}" srcOrd="0" destOrd="0" presId="urn:microsoft.com/office/officeart/2005/8/layout/process1"/>
    <dgm:cxn modelId="{67AB8EB9-295C-4F3C-96F6-AE91DA735C5B}" type="presOf" srcId="{54EDCBE9-5DB2-4DEA-86A9-ED073E1DE04D}" destId="{0BB1AED1-24B9-48F0-8A7A-42D431AC70E9}" srcOrd="0" destOrd="0" presId="urn:microsoft.com/office/officeart/2005/8/layout/process1"/>
    <dgm:cxn modelId="{2E472AE1-F68F-4AA1-99CA-848119A80FCA}" type="presOf" srcId="{0080BD51-7B35-4082-A1F6-8F2B56B8652A}" destId="{D6D0EC6C-93B3-45BC-A11C-D309EBE8794F}" srcOrd="0" destOrd="0" presId="urn:microsoft.com/office/officeart/2005/8/layout/process1"/>
    <dgm:cxn modelId="{5467C0E5-2039-4A74-970B-D7516116D5DA}" srcId="{EB91B809-99C2-4F98-A1E8-675A27DCA9A4}" destId="{54EDCBE9-5DB2-4DEA-86A9-ED073E1DE04D}" srcOrd="3" destOrd="0" parTransId="{B4084867-2DFA-4855-A042-9B58D4348B1A}" sibTransId="{6BBF4574-EB86-4831-A7F8-5CC353FC7422}"/>
    <dgm:cxn modelId="{704520EC-FDD5-4EA4-9673-735AD22761FB}" type="presOf" srcId="{F8FE2720-C97E-4DEF-8C7F-FC7A988CA571}" destId="{899436EE-D4FD-4C0F-B2E9-4218D8D41CA8}" srcOrd="0" destOrd="0" presId="urn:microsoft.com/office/officeart/2005/8/layout/process1"/>
    <dgm:cxn modelId="{15AF30FB-C11C-415C-A32A-B5D26200E6FD}" type="presOf" srcId="{035B5DDE-334C-4F87-9E77-DE3105829B7F}" destId="{B989828F-15D3-462D-9D3E-14882220D35C}" srcOrd="0" destOrd="0" presId="urn:microsoft.com/office/officeart/2005/8/layout/process1"/>
    <dgm:cxn modelId="{BCC0C363-4C80-4BAD-A4F2-8D8085F2B93F}" type="presParOf" srcId="{0A3FFD11-1317-4B3C-A6ED-A1639A349AA8}" destId="{B989828F-15D3-462D-9D3E-14882220D35C}" srcOrd="0" destOrd="0" presId="urn:microsoft.com/office/officeart/2005/8/layout/process1"/>
    <dgm:cxn modelId="{BA4A5858-F79D-44A0-8872-23F3BA03D31F}" type="presParOf" srcId="{0A3FFD11-1317-4B3C-A6ED-A1639A349AA8}" destId="{68657754-8F48-4534-8A23-87272F88D36B}" srcOrd="1" destOrd="0" presId="urn:microsoft.com/office/officeart/2005/8/layout/process1"/>
    <dgm:cxn modelId="{BDDACA20-B5E5-4655-8183-56B74EEF1A7B}" type="presParOf" srcId="{68657754-8F48-4534-8A23-87272F88D36B}" destId="{F32198E2-5B74-43B4-A970-B565863E6763}" srcOrd="0" destOrd="0" presId="urn:microsoft.com/office/officeart/2005/8/layout/process1"/>
    <dgm:cxn modelId="{0DFE6AFD-F0B1-4425-8F04-4B99FA334A62}" type="presParOf" srcId="{0A3FFD11-1317-4B3C-A6ED-A1639A349AA8}" destId="{701BAE61-B8A4-47E5-9CE2-96C3C1CC3FCD}" srcOrd="2" destOrd="0" presId="urn:microsoft.com/office/officeart/2005/8/layout/process1"/>
    <dgm:cxn modelId="{9E337B19-C509-42AC-BE44-6A6EB3BBC48A}" type="presParOf" srcId="{0A3FFD11-1317-4B3C-A6ED-A1639A349AA8}" destId="{03B2CF57-11CB-4193-8D30-95B700EDDD18}" srcOrd="3" destOrd="0" presId="urn:microsoft.com/office/officeart/2005/8/layout/process1"/>
    <dgm:cxn modelId="{E17EC77D-A5E2-4CB7-A655-A4A897B141D9}" type="presParOf" srcId="{03B2CF57-11CB-4193-8D30-95B700EDDD18}" destId="{9FB421F0-3E51-49D2-8243-42F4BF692911}" srcOrd="0" destOrd="0" presId="urn:microsoft.com/office/officeart/2005/8/layout/process1"/>
    <dgm:cxn modelId="{74BAA9CE-EDB1-4135-BDF6-FFF9585AD92B}" type="presParOf" srcId="{0A3FFD11-1317-4B3C-A6ED-A1639A349AA8}" destId="{763DB8F9-8196-42C3-8CAF-0C3782894DA3}" srcOrd="4" destOrd="0" presId="urn:microsoft.com/office/officeart/2005/8/layout/process1"/>
    <dgm:cxn modelId="{52095E38-B52A-4751-BF08-0D5DBB434278}" type="presParOf" srcId="{0A3FFD11-1317-4B3C-A6ED-A1639A349AA8}" destId="{538ED364-A444-43C4-9A24-99361D7B7E0F}" srcOrd="5" destOrd="0" presId="urn:microsoft.com/office/officeart/2005/8/layout/process1"/>
    <dgm:cxn modelId="{BC45AAA2-9AAF-4D60-8B07-8BC7ACB7323A}" type="presParOf" srcId="{538ED364-A444-43C4-9A24-99361D7B7E0F}" destId="{79195562-F17D-457A-A70C-D0D0EC544E1A}" srcOrd="0" destOrd="0" presId="urn:microsoft.com/office/officeart/2005/8/layout/process1"/>
    <dgm:cxn modelId="{56220FC5-A8CF-46C4-A8A5-795021D8EFB1}" type="presParOf" srcId="{0A3FFD11-1317-4B3C-A6ED-A1639A349AA8}" destId="{0BB1AED1-24B9-48F0-8A7A-42D431AC70E9}" srcOrd="6" destOrd="0" presId="urn:microsoft.com/office/officeart/2005/8/layout/process1"/>
    <dgm:cxn modelId="{14637C14-0420-4A7D-B22A-2972C2E249BD}" type="presParOf" srcId="{0A3FFD11-1317-4B3C-A6ED-A1639A349AA8}" destId="{188E40BA-1E6C-4F4F-BC42-DEE7AFAFC288}" srcOrd="7" destOrd="0" presId="urn:microsoft.com/office/officeart/2005/8/layout/process1"/>
    <dgm:cxn modelId="{F1F62867-E4F9-4E39-AA6D-F0DD29EF7ADE}" type="presParOf" srcId="{188E40BA-1E6C-4F4F-BC42-DEE7AFAFC288}" destId="{FEE3BECC-7317-4793-B7F8-1C65E0AD0EF2}" srcOrd="0" destOrd="0" presId="urn:microsoft.com/office/officeart/2005/8/layout/process1"/>
    <dgm:cxn modelId="{AD8B6198-75AE-40B5-A7DA-282153CED780}" type="presParOf" srcId="{0A3FFD11-1317-4B3C-A6ED-A1639A349AA8}" destId="{D6D0EC6C-93B3-45BC-A11C-D309EBE8794F}" srcOrd="8" destOrd="0" presId="urn:microsoft.com/office/officeart/2005/8/layout/process1"/>
    <dgm:cxn modelId="{BF17A3F4-755B-4F32-A669-9A0F56F09D96}" type="presParOf" srcId="{0A3FFD11-1317-4B3C-A6ED-A1639A349AA8}" destId="{899436EE-D4FD-4C0F-B2E9-4218D8D41CA8}" srcOrd="9" destOrd="0" presId="urn:microsoft.com/office/officeart/2005/8/layout/process1"/>
    <dgm:cxn modelId="{02A130B2-CFC8-4CBC-9F9A-A277D81EF1D7}" type="presParOf" srcId="{899436EE-D4FD-4C0F-B2E9-4218D8D41CA8}" destId="{4FB76365-8BD1-473C-923C-294799E64944}" srcOrd="0" destOrd="0" presId="urn:microsoft.com/office/officeart/2005/8/layout/process1"/>
    <dgm:cxn modelId="{7313CB9B-4080-4C30-9750-E0127D5F51AB}" type="presParOf" srcId="{0A3FFD11-1317-4B3C-A6ED-A1639A349AA8}" destId="{14CA6067-ADDE-4BAE-B95E-10E440183194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9828F-15D3-462D-9D3E-14882220D35C}">
      <dsp:nvSpPr>
        <dsp:cNvPr id="0" name=""/>
        <dsp:cNvSpPr/>
      </dsp:nvSpPr>
      <dsp:spPr>
        <a:xfrm>
          <a:off x="6032" y="624874"/>
          <a:ext cx="1405281" cy="906632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Thu thập dữ liệu</a:t>
          </a:r>
          <a:endParaRPr lang="en-US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586" y="651428"/>
        <a:ext cx="1352173" cy="853524"/>
      </dsp:txXfrm>
    </dsp:sp>
    <dsp:sp modelId="{68657754-8F48-4534-8A23-87272F88D36B}">
      <dsp:nvSpPr>
        <dsp:cNvPr id="0" name=""/>
        <dsp:cNvSpPr/>
      </dsp:nvSpPr>
      <dsp:spPr>
        <a:xfrm>
          <a:off x="1562419" y="890819"/>
          <a:ext cx="320343" cy="3747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62419" y="965767"/>
        <a:ext cx="224240" cy="224845"/>
      </dsp:txXfrm>
    </dsp:sp>
    <dsp:sp modelId="{701BAE61-B8A4-47E5-9CE2-96C3C1CC3FCD}">
      <dsp:nvSpPr>
        <dsp:cNvPr id="0" name=""/>
        <dsp:cNvSpPr/>
      </dsp:nvSpPr>
      <dsp:spPr>
        <a:xfrm>
          <a:off x="2015735" y="624874"/>
          <a:ext cx="1511054" cy="906632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Tiền xử lý dữ liệu</a:t>
          </a:r>
          <a:endParaRPr lang="en-US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42289" y="651428"/>
        <a:ext cx="1457946" cy="853524"/>
      </dsp:txXfrm>
    </dsp:sp>
    <dsp:sp modelId="{03B2CF57-11CB-4193-8D30-95B700EDDD18}">
      <dsp:nvSpPr>
        <dsp:cNvPr id="0" name=""/>
        <dsp:cNvSpPr/>
      </dsp:nvSpPr>
      <dsp:spPr>
        <a:xfrm>
          <a:off x="3677895" y="890819"/>
          <a:ext cx="320343" cy="3747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77895" y="965767"/>
        <a:ext cx="224240" cy="224845"/>
      </dsp:txXfrm>
    </dsp:sp>
    <dsp:sp modelId="{763DB8F9-8196-42C3-8CAF-0C3782894DA3}">
      <dsp:nvSpPr>
        <dsp:cNvPr id="0" name=""/>
        <dsp:cNvSpPr/>
      </dsp:nvSpPr>
      <dsp:spPr>
        <a:xfrm>
          <a:off x="4131212" y="624874"/>
          <a:ext cx="1511054" cy="906632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Phân tích dữ liệu khám phá (EDA)</a:t>
          </a:r>
          <a:endParaRPr lang="en-US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57766" y="651428"/>
        <a:ext cx="1457946" cy="853524"/>
      </dsp:txXfrm>
    </dsp:sp>
    <dsp:sp modelId="{538ED364-A444-43C4-9A24-99361D7B7E0F}">
      <dsp:nvSpPr>
        <dsp:cNvPr id="0" name=""/>
        <dsp:cNvSpPr/>
      </dsp:nvSpPr>
      <dsp:spPr>
        <a:xfrm>
          <a:off x="5793372" y="890819"/>
          <a:ext cx="320343" cy="3747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793372" y="965767"/>
        <a:ext cx="224240" cy="224845"/>
      </dsp:txXfrm>
    </dsp:sp>
    <dsp:sp modelId="{0BB1AED1-24B9-48F0-8A7A-42D431AC70E9}">
      <dsp:nvSpPr>
        <dsp:cNvPr id="0" name=""/>
        <dsp:cNvSpPr/>
      </dsp:nvSpPr>
      <dsp:spPr>
        <a:xfrm>
          <a:off x="6246689" y="624874"/>
          <a:ext cx="1511054" cy="906632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Lựa chọn mô hình</a:t>
          </a:r>
          <a:endParaRPr lang="en-US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273243" y="651428"/>
        <a:ext cx="1457946" cy="853524"/>
      </dsp:txXfrm>
    </dsp:sp>
    <dsp:sp modelId="{188E40BA-1E6C-4F4F-BC42-DEE7AFAFC288}">
      <dsp:nvSpPr>
        <dsp:cNvPr id="0" name=""/>
        <dsp:cNvSpPr/>
      </dsp:nvSpPr>
      <dsp:spPr>
        <a:xfrm>
          <a:off x="7908849" y="890819"/>
          <a:ext cx="320343" cy="3747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908849" y="965767"/>
        <a:ext cx="224240" cy="224845"/>
      </dsp:txXfrm>
    </dsp:sp>
    <dsp:sp modelId="{D6D0EC6C-93B3-45BC-A11C-D309EBE8794F}">
      <dsp:nvSpPr>
        <dsp:cNvPr id="0" name=""/>
        <dsp:cNvSpPr/>
      </dsp:nvSpPr>
      <dsp:spPr>
        <a:xfrm>
          <a:off x="8362165" y="624874"/>
          <a:ext cx="1511054" cy="906632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Xây dựng mô hình </a:t>
          </a:r>
          <a:endParaRPr lang="en-US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388719" y="651428"/>
        <a:ext cx="1457946" cy="853524"/>
      </dsp:txXfrm>
    </dsp:sp>
    <dsp:sp modelId="{899436EE-D4FD-4C0F-B2E9-4218D8D41CA8}">
      <dsp:nvSpPr>
        <dsp:cNvPr id="0" name=""/>
        <dsp:cNvSpPr/>
      </dsp:nvSpPr>
      <dsp:spPr>
        <a:xfrm>
          <a:off x="10024326" y="890819"/>
          <a:ext cx="320343" cy="3747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0024326" y="965767"/>
        <a:ext cx="224240" cy="224845"/>
      </dsp:txXfrm>
    </dsp:sp>
    <dsp:sp modelId="{14CA6067-ADDE-4BAE-B95E-10E440183194}">
      <dsp:nvSpPr>
        <dsp:cNvPr id="0" name=""/>
        <dsp:cNvSpPr/>
      </dsp:nvSpPr>
      <dsp:spPr>
        <a:xfrm>
          <a:off x="10477642" y="624874"/>
          <a:ext cx="1511054" cy="906632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800" kern="12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rPr>
            <a:t>Đánh giá mô hình</a:t>
          </a:r>
          <a:endParaRPr lang="en-US" sz="1800" kern="120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504196" y="651428"/>
        <a:ext cx="1457946" cy="853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2FB34D-A7C4-3C2B-1C75-01CAD3B95D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11CF6-6C95-25BB-1245-96485CA10E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07D37-33AC-4698-BC7F-BD06EB422407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1EFF3-8716-7062-32E3-E0054AA811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28616-4B3A-6C97-CB58-85B36CF76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00679-C7FE-44E8-A477-420C88DB5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59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77758-E0CC-4916-95BC-1C65263EE78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120AA6-A22C-4497-AF3E-6757EB300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6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600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20AA6-A22C-4497-AF3E-6757EB300B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7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20AA6-A22C-4497-AF3E-6757EB300B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52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20AA6-A22C-4497-AF3E-6757EB300B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72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CE752-043A-CBDF-D296-6E49CFD0F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3A1294-8BF9-79E1-B120-67539A2AAF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D426B9-2AB9-2943-69C8-7A5CEEA8A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1B858-81CF-DC5D-ECB1-2C28ED7C5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20AA6-A22C-4497-AF3E-6757EB300B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17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47126-2CFD-39AA-E432-E0BF35F8C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677C2D-0AB3-70F6-7C11-4065484C6E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F900E5-5479-1562-6D56-FB51A3A53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BE1B2-996A-CA4D-442C-17A995CAA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20AA6-A22C-4497-AF3E-6757EB300B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1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32FE5-01B4-A5B0-1C68-3B890F4BB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287636-6A55-B9C4-23D6-8118DE3925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1BD13B-1BA0-52D5-E0EC-E746209190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06141-7D1D-31C5-7777-A78E48F27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120AA6-A22C-4497-AF3E-6757EB300B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7A726-28AB-6261-0CD3-EF121D80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47F1-9C44-4942-B14E-916C6BE7466F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8D8CB-9143-5203-AECD-11BC93F5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78276-AAB3-54C4-B779-20146864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305-C267-43CB-99BA-DF18ED42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16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E736-2643-0641-D69D-A26B2FBE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7925E-8901-B0EA-7A05-9CE0C9109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35F26-6C93-2B7B-04E2-238C3F104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262D1-F35C-E09C-2DDC-BD24FED0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6045-E768-4E1E-A4A6-3BF38FBA4C4D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78338-1C0C-ED88-A82C-0D9C7BB1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7E443-B7E9-D8B1-ED75-B8ADD875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305-C267-43CB-99BA-DF18ED42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69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1B74-930C-DCBD-0A91-C7985B1F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EC245-5096-3334-BE2E-33371CCBE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32675-4454-7FA5-AB99-779DAD8B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2CDCB-9FBA-42E0-AA8D-BCB6F59C90DA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B6EBA-EF9D-C18E-C744-0F045274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0CD84-46AB-D90C-7A9B-98A6CB2B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305-C267-43CB-99BA-DF18ED42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08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3B78F-7BA0-BA1C-6C31-3F0B07FFD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EED9B-2A6A-5DEC-DC3B-20D794C6F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F581A-914D-1A71-D8EC-C4A0E7B2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DDE9-7A8C-4CCF-8532-BD75AC126792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FD4F1-EA3D-80C4-2EA1-ADC92581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848C6-6C7E-C77C-98DB-D7864162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305-C267-43CB-99BA-DF18ED42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23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19116" y="6492875"/>
            <a:ext cx="1511061" cy="3651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70F4A-D417-5124-8299-3DECB21FA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695" y="-80561"/>
            <a:ext cx="4618617" cy="983612"/>
          </a:xfrm>
          <a:prstGeom prst="rect">
            <a:avLst/>
          </a:prstGeom>
        </p:spPr>
      </p:pic>
      <p:pic>
        <p:nvPicPr>
          <p:cNvPr id="13" name="Picture 12" descr="A black and white logo&#10;&#10;AI-generated content may be incorrect.">
            <a:extLst>
              <a:ext uri="{FF2B5EF4-FFF2-40B4-BE49-F238E27FC236}">
                <a16:creationId xmlns:a16="http://schemas.microsoft.com/office/drawing/2014/main" id="{1A58BFE7-0373-4DBC-4DA9-40F7CE24CB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934" y="-125616"/>
            <a:ext cx="994243" cy="102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69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and white logo&#10;&#10;AI-generated content may be incorrect.">
            <a:extLst>
              <a:ext uri="{FF2B5EF4-FFF2-40B4-BE49-F238E27FC236}">
                <a16:creationId xmlns:a16="http://schemas.microsoft.com/office/drawing/2014/main" id="{B8E0509C-558D-DDEF-6109-E7EF6A0DB9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-392800"/>
            <a:ext cx="7008155" cy="7250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B35E-F952-EEBD-B697-3E85B2591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0270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AB7DFC-D6DF-458B-ABE2-D6FCF88EE15D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211A4-ED47-985B-2CF5-5F87A1444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8498" y="649287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CF4305-C267-43CB-99BA-DF18ED42E8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743986-1580-F1EE-A154-1824DF4872F8}"/>
              </a:ext>
            </a:extLst>
          </p:cNvPr>
          <p:cNvGrpSpPr/>
          <p:nvPr userDrawn="1"/>
        </p:nvGrpSpPr>
        <p:grpSpPr>
          <a:xfrm>
            <a:off x="70302" y="0"/>
            <a:ext cx="12051396" cy="1102993"/>
            <a:chOff x="70302" y="0"/>
            <a:chExt cx="12051396" cy="110299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EB0D2D2-AB79-0A20-057B-A27A4E9432BB}"/>
                </a:ext>
              </a:extLst>
            </p:cNvPr>
            <p:cNvCxnSpPr/>
            <p:nvPr/>
          </p:nvCxnSpPr>
          <p:spPr>
            <a:xfrm>
              <a:off x="255638" y="924232"/>
              <a:ext cx="11680723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CD33EE-0AB7-A51C-B33A-789500C93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302" y="109828"/>
              <a:ext cx="3321827" cy="804572"/>
            </a:xfrm>
            <a:prstGeom prst="rect">
              <a:avLst/>
            </a:prstGeom>
          </p:spPr>
        </p:pic>
        <p:pic>
          <p:nvPicPr>
            <p:cNvPr id="9" name="Picture 8" descr="A red logo on a black background&#10;&#10;Description automatically generated">
              <a:extLst>
                <a:ext uri="{FF2B5EF4-FFF2-40B4-BE49-F238E27FC236}">
                  <a16:creationId xmlns:a16="http://schemas.microsoft.com/office/drawing/2014/main" id="{4176A2FD-670A-2B7C-304A-DB84AB217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54972" y="0"/>
              <a:ext cx="1066726" cy="11029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5200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CCEC-9BD6-12E8-9072-FCA31BC2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C225C-C078-BFBC-90CB-DBF00038E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1028F-57DF-E48F-4F12-F15ACDAD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0D14E-E4A6-4AF5-A693-2EAFE44E43A5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47805-03B1-7EF0-008E-3C6B04B2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F867F-F5EB-4D60-B15C-99EC553D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305-C267-43CB-99BA-DF18ED42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6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9BA2-65F0-D42B-7589-DBC3AC7A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68C02-C4F1-4D0A-43CC-59258FFB9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760F8-D6A1-8407-EB18-B7D2FA42A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1838E-9491-2A21-F005-0059D4A1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E01D4-152F-4D8B-A9E5-30FB2398BCBD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1EF7-BEDA-7268-31F3-7260A791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B65FA-5ECC-FD5A-2BEE-437A6ACA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305-C267-43CB-99BA-DF18ED42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4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F501-2641-8BD8-E03E-9E59809A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3E55A-434A-3EC7-31A9-6EBBEDA2A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DE465-C702-DA42-AB03-D30FECDD5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8F096-8846-EFAF-7757-878F25188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056E5-4CC9-813A-5A70-C23FB91D0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7DD5A-65AE-FE13-A4B1-F6F4F76F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1C0A5-2DEE-428E-AC90-C30F51DCA6CC}" type="datetime1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3F9FA-54A5-D5CE-6DBF-06D5B118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11319-F578-5330-2F7D-F98D5E05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305-C267-43CB-99BA-DF18ED42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99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05593-1BB7-C65A-6BCB-1BCA9966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0503C-9A33-C6DA-9094-0ED52338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43962-4DBE-4344-8B33-0E9E5C34BF54}" type="datetime1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D6789-0B80-A3F8-AFCB-BAA9B8D5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82D3D-50FB-F6FC-8F13-D1185CFB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305-C267-43CB-99BA-DF18ED42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14D87-5F8E-27DD-AF91-9105A72A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5777D67-494E-42D4-90F3-296D385923B9}" type="datetime1">
              <a:rPr lang="en-US" smtClean="0"/>
              <a:t>4/24/2025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CF570-2ABD-CF93-AFEA-3693C7F5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053" y="6492874"/>
            <a:ext cx="2743200" cy="365125"/>
          </a:xfrm>
        </p:spPr>
        <p:txBody>
          <a:bodyPr/>
          <a:lstStyle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6CF4305-C267-43CB-99BA-DF18ED42E85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A30FD3-0295-4B24-112A-28DEAC00934C}"/>
              </a:ext>
            </a:extLst>
          </p:cNvPr>
          <p:cNvGrpSpPr/>
          <p:nvPr userDrawn="1"/>
        </p:nvGrpSpPr>
        <p:grpSpPr>
          <a:xfrm>
            <a:off x="70302" y="0"/>
            <a:ext cx="12051396" cy="1102993"/>
            <a:chOff x="70302" y="0"/>
            <a:chExt cx="12051396" cy="110299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0DD49E7-921A-A57C-04CF-9249BC0DBF94}"/>
                </a:ext>
              </a:extLst>
            </p:cNvPr>
            <p:cNvCxnSpPr/>
            <p:nvPr/>
          </p:nvCxnSpPr>
          <p:spPr>
            <a:xfrm>
              <a:off x="255638" y="924232"/>
              <a:ext cx="11680723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1C5EB5-5D8C-E24B-05E4-0A3EFABC0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02" y="109828"/>
              <a:ext cx="3321827" cy="804572"/>
            </a:xfrm>
            <a:prstGeom prst="rect">
              <a:avLst/>
            </a:prstGeom>
          </p:spPr>
        </p:pic>
        <p:pic>
          <p:nvPicPr>
            <p:cNvPr id="8" name="Picture 7" descr="A red logo on a black background&#10;&#10;Description automatically generated">
              <a:extLst>
                <a:ext uri="{FF2B5EF4-FFF2-40B4-BE49-F238E27FC236}">
                  <a16:creationId xmlns:a16="http://schemas.microsoft.com/office/drawing/2014/main" id="{84E2B586-C021-6D31-5A39-7DFF05B80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54972" y="0"/>
              <a:ext cx="1066726" cy="11029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4478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3265-34BD-C7F2-14E7-2998C0DF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0F523-4CEC-1F8B-CF32-E70EBDDAA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1F83D-5F80-5161-C390-0FF7735AF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70AD-0A29-05FC-98EC-B604269B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DE5C-B77A-4335-AC51-1590DBC9B24F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440DD-EFC7-2F03-EF15-31EF5C69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04DF0-A926-A434-78CB-8431C584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305-C267-43CB-99BA-DF18ED42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74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761D8-5F62-4DC3-EBBD-D1DC2FED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720D3-448F-797A-1387-E65E3DF87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6D897-94FD-3412-C0F8-79F8348B2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449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C732EE-9640-4B3D-8CAF-79C21FA6E061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82122-3F9C-6D9A-DB93-49EA1EB84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2086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CF4305-C267-43CB-99BA-DF18ED42E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4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vgsilh.com/tag/show-1.html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79246-BC63-9EF2-F75F-139679AE3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03E984-3E67-E13D-13D7-BBFFFCB43455}"/>
              </a:ext>
            </a:extLst>
          </p:cNvPr>
          <p:cNvSpPr txBox="1"/>
          <p:nvPr/>
        </p:nvSpPr>
        <p:spPr>
          <a:xfrm>
            <a:off x="406506" y="1098907"/>
            <a:ext cx="11378987" cy="2568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4800" b="1" kern="10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Ứng dụng mạng nơ-ron LSTM để dự báo tín hiệu điều khiển hệ thống từ dữ liệu chuỗi thời gian cảm biến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D4DD5-2E0C-12DE-CD3F-09EEB7660B6D}"/>
              </a:ext>
            </a:extLst>
          </p:cNvPr>
          <p:cNvSpPr txBox="1"/>
          <p:nvPr/>
        </p:nvSpPr>
        <p:spPr>
          <a:xfrm>
            <a:off x="254523" y="4075189"/>
            <a:ext cx="7749668" cy="65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44145">
              <a:lnSpc>
                <a:spcPct val="150000"/>
              </a:lnSpc>
            </a:pPr>
            <a:r>
              <a:rPr lang="vi-VN" sz="2800" b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Nguyễn Thành Long</a:t>
            </a:r>
          </a:p>
        </p:txBody>
      </p:sp>
      <p:pic>
        <p:nvPicPr>
          <p:cNvPr id="1026" name="Picture 2" descr="Deep learning ai linear icon Royalty Free Vector Image">
            <a:extLst>
              <a:ext uri="{FF2B5EF4-FFF2-40B4-BE49-F238E27FC236}">
                <a16:creationId xmlns:a16="http://schemas.microsoft.com/office/drawing/2014/main" id="{1B47AB88-4ABE-06D8-7058-9658E0C652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2"/>
          <a:stretch/>
        </p:blipFill>
        <p:spPr bwMode="auto">
          <a:xfrm>
            <a:off x="8581563" y="4075189"/>
            <a:ext cx="2530273" cy="225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960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25FA02-B1F6-6DA3-8696-AB5DBBE4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27CF-FA21-49BC-B3B6-54DD068059A5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6646F5-58BF-D6F0-62DF-F35EAD66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305-C267-43CB-99BA-DF18ED42E85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08D7C-DB53-C180-3F93-86FCE2D462AD}"/>
              </a:ext>
            </a:extLst>
          </p:cNvPr>
          <p:cNvSpPr txBox="1"/>
          <p:nvPr/>
        </p:nvSpPr>
        <p:spPr>
          <a:xfrm>
            <a:off x="150622" y="1939035"/>
            <a:ext cx="11349990" cy="2217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vi-VN" sz="3200" b="1">
                <a:latin typeface="Arial" panose="020B0604020202020204" pitchFamily="34" charset="0"/>
              </a:rPr>
              <a:t> Bối cảnh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vi-VN" sz="3200" b="1">
                <a:latin typeface="Arial" panose="020B0604020202020204" pitchFamily="34" charset="0"/>
              </a:rPr>
              <a:t> Tổng quan về dự án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vi-VN" sz="3200" b="1">
                <a:latin typeface="Arial" panose="020B0604020202020204" pitchFamily="34" charset="0"/>
              </a:rPr>
              <a:t> Kết quả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F04365-EDB2-2DBE-779B-1FB2394536BC}"/>
              </a:ext>
            </a:extLst>
          </p:cNvPr>
          <p:cNvSpPr txBox="1"/>
          <p:nvPr/>
        </p:nvSpPr>
        <p:spPr>
          <a:xfrm>
            <a:off x="150622" y="1101642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4000" b="1" kern="100">
                <a:solidFill>
                  <a:srgbClr val="00206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NỘI DUNG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319507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FEFB5-65A7-BC55-A3DF-F73E1B329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ndustrial Complex Overview With Storage Facilities | Premium AI ...">
            <a:extLst>
              <a:ext uri="{FF2B5EF4-FFF2-40B4-BE49-F238E27FC236}">
                <a16:creationId xmlns:a16="http://schemas.microsoft.com/office/drawing/2014/main" id="{985D2254-8EB1-E9E3-9BFF-A25CD501C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" t="4603" r="3904" b="3465"/>
          <a:stretch/>
        </p:blipFill>
        <p:spPr bwMode="auto">
          <a:xfrm>
            <a:off x="7673650" y="2634873"/>
            <a:ext cx="4525588" cy="312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2E392-0252-9FF2-6CDB-7F2E4161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58F5-8076-4C7F-8BAF-8826864F6BFD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09AE24-F22F-DBF1-F1D7-8D131A7D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305-C267-43CB-99BA-DF18ED42E85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556B8-BAD9-7908-40C4-EE6718C40AF9}"/>
              </a:ext>
            </a:extLst>
          </p:cNvPr>
          <p:cNvSpPr txBox="1"/>
          <p:nvPr/>
        </p:nvSpPr>
        <p:spPr>
          <a:xfrm>
            <a:off x="277691" y="892486"/>
            <a:ext cx="6740165" cy="5356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1. Bối cảnh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vi-VN" sz="2800">
                <a:latin typeface="Arial" panose="020B0604020202020204" pitchFamily="34" charset="0"/>
              </a:rPr>
              <a:t>Hệ thống công nghiệp hiện nay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>
                <a:latin typeface="Arial" panose="020B0604020202020204" pitchFamily="34" charset="0"/>
              </a:rPr>
              <a:t>Phức tạp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>
                <a:latin typeface="Arial" panose="020B0604020202020204" pitchFamily="34" charset="0"/>
              </a:rPr>
              <a:t>Có cảm biến sinh ra dữ liệu liên tục theo thời gian thực (Big Data)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vi-VN" sz="2800">
                <a:latin typeface="Arial" panose="020B0604020202020204" pitchFamily="34" charset="0"/>
              </a:rPr>
              <a:t>Hiện tại: Thủ công, kém linh hoạt, chưa tận dụng được dữ liệu cảm biến</a:t>
            </a:r>
          </a:p>
          <a:p>
            <a:pPr marL="457200" indent="-457200" algn="just">
              <a:lnSpc>
                <a:spcPct val="150000"/>
              </a:lnSpc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  <a:ext uri="{837473B0-CC2E-450A-ABE3-18F120FF3D39}">
                      <a1611:picAttrSrcUrl xmlns:a1611="http://schemas.microsoft.com/office/drawing/2016/11/main" r:id="rId6"/>
                    </a:ext>
                  </a:extLst>
                </a:blip>
              </a:buBlip>
            </a:pPr>
            <a:r>
              <a:rPr lang="vi-VN" sz="2800">
                <a:latin typeface="Arial" panose="020B0604020202020204" pitchFamily="34" charset="0"/>
              </a:rPr>
              <a:t> </a:t>
            </a:r>
            <a:r>
              <a:rPr lang="vi-VN" sz="3200" b="1">
                <a:solidFill>
                  <a:srgbClr val="AF2634"/>
                </a:solidFill>
                <a:latin typeface="Arial" panose="020B0604020202020204" pitchFamily="34" charset="0"/>
              </a:rPr>
              <a:t>Tự động hóa điều khiển</a:t>
            </a:r>
          </a:p>
        </p:txBody>
      </p:sp>
      <p:pic>
        <p:nvPicPr>
          <p:cNvPr id="6" name="Picture 5" descr="A blue cloud with lines and dots&#10;&#10;AI-generated content may be incorrect.">
            <a:extLst>
              <a:ext uri="{FF2B5EF4-FFF2-40B4-BE49-F238E27FC236}">
                <a16:creationId xmlns:a16="http://schemas.microsoft.com/office/drawing/2014/main" id="{A225B6E1-A504-0E58-7DBA-3A9B93B3B7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5" r="20195" b="3462"/>
          <a:stretch/>
        </p:blipFill>
        <p:spPr>
          <a:xfrm>
            <a:off x="9511645" y="1545181"/>
            <a:ext cx="952107" cy="98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1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B98F4-356A-6B6A-AFC3-682D67651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882A8-2E7D-F6C1-0BEB-5A13D4E4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FFAD-12A1-43AA-9763-C598C1474895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93908-6EA7-7D5F-5E7D-57065ACE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305-C267-43CB-99BA-DF18ED42E85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C0282E-72D7-5D0C-08A8-4FA8F58EE3E6}"/>
              </a:ext>
            </a:extLst>
          </p:cNvPr>
          <p:cNvSpPr txBox="1"/>
          <p:nvPr/>
        </p:nvSpPr>
        <p:spPr>
          <a:xfrm>
            <a:off x="173997" y="854779"/>
            <a:ext cx="6740165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2. Tổng quan về dự án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E503EB-586E-EFDA-7139-5941F597B4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8245695"/>
              </p:ext>
            </p:extLst>
          </p:nvPr>
        </p:nvGraphicFramePr>
        <p:xfrm>
          <a:off x="80899" y="2637480"/>
          <a:ext cx="11994730" cy="2156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F1D087-458C-FD03-D08A-CFC9A2A90277}"/>
              </a:ext>
            </a:extLst>
          </p:cNvPr>
          <p:cNvSpPr txBox="1"/>
          <p:nvPr/>
        </p:nvSpPr>
        <p:spPr>
          <a:xfrm>
            <a:off x="173997" y="2283537"/>
            <a:ext cx="137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vi-VN" sz="20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 thống phức tạp</a:t>
            </a:r>
            <a:endParaRPr lang="en-US" sz="2000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94E56-A1AE-CC97-B79E-3A8A72F4CB6B}"/>
              </a:ext>
            </a:extLst>
          </p:cNvPr>
          <p:cNvSpPr txBox="1"/>
          <p:nvPr/>
        </p:nvSpPr>
        <p:spPr>
          <a:xfrm>
            <a:off x="1966659" y="4227958"/>
            <a:ext cx="2869291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vi-VN" sz="20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 liệu thiếu ?</a:t>
            </a:r>
          </a:p>
          <a:p>
            <a:pPr lvl="0">
              <a:lnSpc>
                <a:spcPct val="150000"/>
              </a:lnSpc>
            </a:pPr>
            <a:r>
              <a:rPr lang="vi-VN" sz="20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 đúng đắn</a:t>
            </a:r>
          </a:p>
          <a:p>
            <a:pPr lvl="0">
              <a:lnSpc>
                <a:spcPct val="150000"/>
              </a:lnSpc>
            </a:pPr>
            <a:r>
              <a:rPr lang="vi-VN" sz="20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Trích xuất đặc trưng</a:t>
            </a:r>
          </a:p>
          <a:p>
            <a:pPr lvl="0">
              <a:lnSpc>
                <a:spcPct val="150000"/>
              </a:lnSpc>
            </a:pPr>
            <a:r>
              <a:rPr lang="vi-VN" sz="20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Chia dữ liệu</a:t>
            </a:r>
            <a:endParaRPr lang="en-US" sz="2000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2F414-F8BC-9C76-67B0-4AD3C9CB8722}"/>
              </a:ext>
            </a:extLst>
          </p:cNvPr>
          <p:cNvSpPr txBox="1"/>
          <p:nvPr/>
        </p:nvSpPr>
        <p:spPr>
          <a:xfrm>
            <a:off x="4141242" y="1688713"/>
            <a:ext cx="2540124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vi-VN" sz="20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xu hướng?</a:t>
            </a:r>
          </a:p>
          <a:p>
            <a:pPr lvl="0">
              <a:lnSpc>
                <a:spcPct val="150000"/>
              </a:lnSpc>
            </a:pPr>
            <a:r>
              <a:rPr lang="vi-VN" sz="2000" b="1">
                <a:solidFill>
                  <a:sysClr val="windowText" lastClr="000000"/>
                </a:solidFill>
                <a:cs typeface="Arial" panose="020B0604020202020204" pitchFamily="34" charset="0"/>
              </a:rPr>
              <a:t>Có tính mùa vụ?</a:t>
            </a:r>
          </a:p>
          <a:p>
            <a:pPr lvl="0">
              <a:lnSpc>
                <a:spcPct val="150000"/>
              </a:lnSpc>
            </a:pPr>
            <a:r>
              <a:rPr lang="vi-VN" sz="2000" b="1">
                <a:solidFill>
                  <a:sysClr val="windowText" lastClr="000000"/>
                </a:solidFill>
                <a:cs typeface="Arial" panose="020B0604020202020204" pitchFamily="34" charset="0"/>
              </a:rPr>
              <a:t>Kiểm tra tính dừng</a:t>
            </a:r>
            <a:endParaRPr lang="en-US" sz="2000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EF5AC0-D64B-2201-9B37-E18C4DE4679F}"/>
              </a:ext>
            </a:extLst>
          </p:cNvPr>
          <p:cNvSpPr txBox="1"/>
          <p:nvPr/>
        </p:nvSpPr>
        <p:spPr>
          <a:xfrm>
            <a:off x="6453580" y="4107722"/>
            <a:ext cx="1321429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vi-VN" sz="3200" b="1">
                <a:solidFill>
                  <a:srgbClr val="EB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lang="en-US" sz="3200" b="1">
              <a:solidFill>
                <a:srgbClr val="EB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A86FD-A5EC-F189-91EA-7928D9B5C962}"/>
              </a:ext>
            </a:extLst>
          </p:cNvPr>
          <p:cNvSpPr txBox="1"/>
          <p:nvPr/>
        </p:nvSpPr>
        <p:spPr>
          <a:xfrm>
            <a:off x="8363345" y="1658962"/>
            <a:ext cx="2030305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vi-VN" sz="20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 liệu thiếu ?</a:t>
            </a:r>
          </a:p>
          <a:p>
            <a:pPr lvl="0">
              <a:lnSpc>
                <a:spcPct val="150000"/>
              </a:lnSpc>
            </a:pPr>
            <a:r>
              <a:rPr lang="vi-VN" sz="20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 đúng đắn</a:t>
            </a:r>
          </a:p>
          <a:p>
            <a:pPr lvl="0">
              <a:lnSpc>
                <a:spcPct val="150000"/>
              </a:lnSpc>
            </a:pPr>
            <a:r>
              <a:rPr lang="vi-VN" sz="20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Chia dữ liệu</a:t>
            </a:r>
            <a:endParaRPr lang="en-US" sz="2000" b="1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73D50E-CD24-082B-AB3D-16B87E69A0C4}"/>
              </a:ext>
            </a:extLst>
          </p:cNvPr>
          <p:cNvSpPr txBox="1"/>
          <p:nvPr/>
        </p:nvSpPr>
        <p:spPr>
          <a:xfrm>
            <a:off x="10564705" y="4077654"/>
            <a:ext cx="1627295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vi-VN" sz="20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</a:p>
          <a:p>
            <a:pPr lvl="0">
              <a:lnSpc>
                <a:spcPct val="150000"/>
              </a:lnSpc>
            </a:pPr>
            <a:r>
              <a:rPr lang="vi-VN" sz="20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lvl="0">
              <a:lnSpc>
                <a:spcPct val="150000"/>
              </a:lnSpc>
            </a:pPr>
            <a:r>
              <a:rPr lang="vi-VN" sz="20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Precison</a:t>
            </a:r>
          </a:p>
          <a:p>
            <a:pPr lvl="0">
              <a:lnSpc>
                <a:spcPct val="150000"/>
              </a:lnSpc>
            </a:pPr>
            <a:r>
              <a:rPr lang="vi-VN" sz="20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F1 - Score</a:t>
            </a:r>
          </a:p>
          <a:p>
            <a:pPr lvl="0">
              <a:lnSpc>
                <a:spcPct val="150000"/>
              </a:lnSpc>
            </a:pPr>
            <a:r>
              <a:rPr lang="vi-VN" sz="20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3063122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35D62-0C6A-D1FA-6863-B08266EDE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051BC-BFD6-AA10-EEB5-8D7C7C7F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4BB6-C9FD-439A-954E-DC5774BC4CD1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56CB14-6D05-968E-E695-4DDECF9A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305-C267-43CB-99BA-DF18ED42E85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D761B-2261-FE6C-976F-C9B1BEB69715}"/>
              </a:ext>
            </a:extLst>
          </p:cNvPr>
          <p:cNvSpPr txBox="1"/>
          <p:nvPr/>
        </p:nvSpPr>
        <p:spPr>
          <a:xfrm>
            <a:off x="173997" y="854779"/>
            <a:ext cx="6740165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2. Tổng quan về dự án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3A33BD-7B3A-0AC6-8E6F-7584A6D3653B}"/>
              </a:ext>
            </a:extLst>
          </p:cNvPr>
          <p:cNvGrpSpPr/>
          <p:nvPr/>
        </p:nvGrpSpPr>
        <p:grpSpPr>
          <a:xfrm>
            <a:off x="332493" y="1879308"/>
            <a:ext cx="10848283" cy="1272814"/>
            <a:chOff x="746685" y="2223313"/>
            <a:chExt cx="10848283" cy="1272814"/>
          </a:xfrm>
        </p:grpSpPr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A168A6E1-6421-A2AD-05FE-947D2AB658FB}"/>
                </a:ext>
              </a:extLst>
            </p:cNvPr>
            <p:cNvSpPr/>
            <p:nvPr/>
          </p:nvSpPr>
          <p:spPr>
            <a:xfrm>
              <a:off x="746685" y="2223313"/>
              <a:ext cx="2517401" cy="1272814"/>
            </a:xfrm>
            <a:prstGeom prst="flowChartConnector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800">
                  <a:solidFill>
                    <a:sysClr val="windowText" lastClr="000000"/>
                  </a:solidFill>
                </a:rPr>
                <a:t>Đầu vào</a:t>
              </a:r>
              <a:endParaRPr lang="en-US" sz="280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1BB9949-9376-77EA-D586-0843C2993012}"/>
                </a:ext>
              </a:extLst>
            </p:cNvPr>
            <p:cNvSpPr/>
            <p:nvPr/>
          </p:nvSpPr>
          <p:spPr>
            <a:xfrm>
              <a:off x="5202174" y="2402520"/>
              <a:ext cx="2319151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800" b="1">
                  <a:solidFill>
                    <a:sysClr val="windowText" lastClr="000000"/>
                  </a:solidFill>
                </a:rPr>
                <a:t>Mô hình</a:t>
              </a:r>
              <a:endParaRPr lang="en-US" sz="2800" b="1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B97A517D-9092-5E1A-FFF5-1A2B9FE43491}"/>
                </a:ext>
              </a:extLst>
            </p:cNvPr>
            <p:cNvSpPr/>
            <p:nvPr/>
          </p:nvSpPr>
          <p:spPr>
            <a:xfrm>
              <a:off x="9077567" y="2223313"/>
              <a:ext cx="2517401" cy="1272814"/>
            </a:xfrm>
            <a:prstGeom prst="flowChartConnector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800">
                  <a:solidFill>
                    <a:sysClr val="windowText" lastClr="000000"/>
                  </a:solidFill>
                </a:rPr>
                <a:t>Đầu ra</a:t>
              </a:r>
              <a:endParaRPr lang="en-US" sz="28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1BA73CD-FA1A-70A3-3728-601F9899B4AA}"/>
                </a:ext>
              </a:extLst>
            </p:cNvPr>
            <p:cNvCxnSpPr>
              <a:cxnSpLocks/>
              <a:stCxn id="6" idx="6"/>
              <a:endCxn id="14" idx="1"/>
            </p:cNvCxnSpPr>
            <p:nvPr/>
          </p:nvCxnSpPr>
          <p:spPr>
            <a:xfrm>
              <a:off x="3264086" y="2859720"/>
              <a:ext cx="19380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622C11-5FD9-3479-81F5-9986BA397D62}"/>
                </a:ext>
              </a:extLst>
            </p:cNvPr>
            <p:cNvCxnSpPr>
              <a:cxnSpLocks/>
              <a:stCxn id="14" idx="3"/>
              <a:endCxn id="15" idx="2"/>
            </p:cNvCxnSpPr>
            <p:nvPr/>
          </p:nvCxnSpPr>
          <p:spPr>
            <a:xfrm>
              <a:off x="7521325" y="2859720"/>
              <a:ext cx="15562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B5BFBC4-BD08-97B5-D871-00A4D2D65A07}"/>
              </a:ext>
            </a:extLst>
          </p:cNvPr>
          <p:cNvSpPr txBox="1"/>
          <p:nvPr/>
        </p:nvSpPr>
        <p:spPr>
          <a:xfrm>
            <a:off x="310356" y="3152122"/>
            <a:ext cx="4035402" cy="2695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vi-VN" sz="2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lượng biến: </a:t>
            </a:r>
            <a:r>
              <a:rPr lang="vi-VN" sz="2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</a:p>
          <a:p>
            <a:pPr lvl="0">
              <a:lnSpc>
                <a:spcPct val="200000"/>
              </a:lnSpc>
            </a:pPr>
            <a:r>
              <a:rPr lang="vi-VN" sz="2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 dữ liệu: </a:t>
            </a:r>
            <a:r>
              <a:rPr lang="vi-VN" sz="2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 thời gian</a:t>
            </a:r>
          </a:p>
          <a:p>
            <a:pPr lvl="0">
              <a:lnSpc>
                <a:spcPct val="200000"/>
              </a:lnSpc>
            </a:pPr>
            <a:r>
              <a:rPr lang="vi-VN" sz="2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tả: </a:t>
            </a:r>
            <a:r>
              <a:rPr lang="vi-VN" sz="2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 liệu cảm biến thu thập các chỉ số của hệ thống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7D0879-98DA-8510-257F-325E040E3BBD}"/>
              </a:ext>
            </a:extLst>
          </p:cNvPr>
          <p:cNvSpPr txBox="1"/>
          <p:nvPr/>
        </p:nvSpPr>
        <p:spPr>
          <a:xfrm>
            <a:off x="8255228" y="2972915"/>
            <a:ext cx="3866470" cy="2695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</a:pPr>
            <a:r>
              <a:rPr lang="vi-VN" sz="2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 lượng biến: </a:t>
            </a:r>
            <a:r>
              <a:rPr lang="vi-VN" sz="2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lvl="0">
              <a:lnSpc>
                <a:spcPct val="200000"/>
              </a:lnSpc>
            </a:pPr>
            <a:r>
              <a:rPr lang="vi-VN" sz="2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 dữ liệu: </a:t>
            </a:r>
            <a:r>
              <a:rPr lang="vi-VN" sz="2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Nhị phân (0/1)</a:t>
            </a:r>
          </a:p>
          <a:p>
            <a:pPr lvl="0">
              <a:lnSpc>
                <a:spcPct val="200000"/>
              </a:lnSpc>
            </a:pPr>
            <a:r>
              <a:rPr lang="vi-VN" sz="2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 tả: </a:t>
            </a:r>
            <a:r>
              <a:rPr lang="vi-VN" sz="2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Lệnh điều khiển của hệ thống ( Bật / Tắt)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34FD6D-7867-AB02-A1EA-E587C300CC48}"/>
              </a:ext>
            </a:extLst>
          </p:cNvPr>
          <p:cNvSpPr txBox="1"/>
          <p:nvPr/>
        </p:nvSpPr>
        <p:spPr>
          <a:xfrm>
            <a:off x="5286842" y="3067020"/>
            <a:ext cx="1321429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vi-VN" sz="3200" b="1">
                <a:solidFill>
                  <a:srgbClr val="EB17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endParaRPr lang="en-US" sz="3200" b="1">
              <a:solidFill>
                <a:srgbClr val="EB171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916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8D506-5A2C-8BF1-EFC3-415190F9E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619E5-8047-98D9-EC72-FA3D0B96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033-94CC-496C-B09B-D48FB1FC6401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346AE8-DE66-5587-FAF9-728BBF9E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305-C267-43CB-99BA-DF18ED42E85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04C52-43D6-05B6-41AB-95C75C1C7692}"/>
              </a:ext>
            </a:extLst>
          </p:cNvPr>
          <p:cNvSpPr txBox="1"/>
          <p:nvPr/>
        </p:nvSpPr>
        <p:spPr>
          <a:xfrm>
            <a:off x="0" y="826499"/>
            <a:ext cx="6740165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2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3. Kết quả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9AE9D7-EE57-9610-3198-381D376FC71D}"/>
              </a:ext>
            </a:extLst>
          </p:cNvPr>
          <p:cNvSpPr txBox="1"/>
          <p:nvPr/>
        </p:nvSpPr>
        <p:spPr>
          <a:xfrm>
            <a:off x="136688" y="1648848"/>
            <a:ext cx="11298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/>
              <a:t>- Độ chính xác trên tập thử nghiệm (51.840 bản ghi): </a:t>
            </a:r>
            <a:r>
              <a:rPr lang="vi-VN" sz="3200" b="1">
                <a:solidFill>
                  <a:srgbClr val="AF2634"/>
                </a:solidFill>
              </a:rPr>
              <a:t>Accuracy = 96,8 %</a:t>
            </a:r>
            <a:endParaRPr lang="en-US" sz="3200" b="1">
              <a:solidFill>
                <a:srgbClr val="AF2634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706068D-D674-C810-F3E3-59DF269FA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358351"/>
              </p:ext>
            </p:extLst>
          </p:nvPr>
        </p:nvGraphicFramePr>
        <p:xfrm>
          <a:off x="372881" y="2751637"/>
          <a:ext cx="10750746" cy="263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582">
                  <a:extLst>
                    <a:ext uri="{9D8B030D-6E8A-4147-A177-3AD203B41FA5}">
                      <a16:colId xmlns:a16="http://schemas.microsoft.com/office/drawing/2014/main" val="2023165679"/>
                    </a:ext>
                  </a:extLst>
                </a:gridCol>
                <a:gridCol w="3583582">
                  <a:extLst>
                    <a:ext uri="{9D8B030D-6E8A-4147-A177-3AD203B41FA5}">
                      <a16:colId xmlns:a16="http://schemas.microsoft.com/office/drawing/2014/main" val="2983471665"/>
                    </a:ext>
                  </a:extLst>
                </a:gridCol>
                <a:gridCol w="3583582">
                  <a:extLst>
                    <a:ext uri="{9D8B030D-6E8A-4147-A177-3AD203B41FA5}">
                      <a16:colId xmlns:a16="http://schemas.microsoft.com/office/drawing/2014/main" val="3907759669"/>
                    </a:ext>
                  </a:extLst>
                </a:gridCol>
              </a:tblGrid>
              <a:tr h="526214">
                <a:tc rowSpan="2">
                  <a:txBody>
                    <a:bodyPr/>
                    <a:lstStyle/>
                    <a:p>
                      <a:pPr algn="ctr"/>
                      <a:r>
                        <a:rPr lang="vi-VN" sz="2400" b="1">
                          <a:solidFill>
                            <a:sysClr val="windowText" lastClr="000000"/>
                          </a:solidFill>
                          <a:latin typeface="+mn-lt"/>
                        </a:rPr>
                        <a:t>Các chỉ số đánh giá</a:t>
                      </a:r>
                      <a:endParaRPr lang="en-US" sz="2400" b="1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vi-VN" sz="2400" b="1">
                          <a:solidFill>
                            <a:sysClr val="windowText" lastClr="000000"/>
                          </a:solidFill>
                          <a:latin typeface="+mn-lt"/>
                        </a:rPr>
                        <a:t>Biến mục tiêu</a:t>
                      </a:r>
                      <a:endParaRPr lang="en-US" sz="2400" b="1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589439"/>
                  </a:ext>
                </a:extLst>
              </a:tr>
              <a:tr h="526214">
                <a:tc vMerge="1"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cc1</a:t>
                      </a:r>
                      <a:endParaRPr lang="en-US" sz="2400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cc2</a:t>
                      </a:r>
                      <a:endParaRPr lang="en-US" sz="2400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248872"/>
                  </a:ext>
                </a:extLst>
              </a:tr>
              <a:tr h="526214">
                <a:tc>
                  <a:txBody>
                    <a:bodyPr/>
                    <a:lstStyle/>
                    <a:p>
                      <a:r>
                        <a:rPr lang="vi-VN" sz="2400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Precision</a:t>
                      </a:r>
                      <a:endParaRPr lang="en-US" sz="2400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98,8 %</a:t>
                      </a:r>
                      <a:endParaRPr lang="en-US" sz="2400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98,15 %</a:t>
                      </a:r>
                      <a:endParaRPr lang="en-US" sz="2400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370572"/>
                  </a:ext>
                </a:extLst>
              </a:tr>
              <a:tr h="526214">
                <a:tc>
                  <a:txBody>
                    <a:bodyPr/>
                    <a:lstStyle/>
                    <a:p>
                      <a:r>
                        <a:rPr lang="vi-VN" sz="2400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Recall</a:t>
                      </a:r>
                      <a:endParaRPr lang="en-US" sz="2400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98,67 %</a:t>
                      </a:r>
                      <a:endParaRPr lang="en-US" sz="2400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98,8 %</a:t>
                      </a:r>
                      <a:endParaRPr lang="en-US" sz="2400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974205"/>
                  </a:ext>
                </a:extLst>
              </a:tr>
              <a:tr h="526214">
                <a:tc>
                  <a:txBody>
                    <a:bodyPr/>
                    <a:lstStyle/>
                    <a:p>
                      <a:r>
                        <a:rPr lang="vi-VN" sz="2400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F1 - Score</a:t>
                      </a:r>
                      <a:endParaRPr lang="en-US" sz="2400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98,73 %</a:t>
                      </a:r>
                      <a:endParaRPr lang="en-US" sz="2400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400" b="0">
                          <a:solidFill>
                            <a:sysClr val="windowText" lastClr="000000"/>
                          </a:solidFill>
                          <a:latin typeface="+mn-lt"/>
                        </a:rPr>
                        <a:t>98,48 %</a:t>
                      </a:r>
                      <a:endParaRPr lang="en-US" sz="2400" b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015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780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092307525B464184FA3422DAFF0240" ma:contentTypeVersion="14" ma:contentTypeDescription="Create a new document." ma:contentTypeScope="" ma:versionID="6ea0fc13521433256066620c3069e4ad">
  <xsd:schema xmlns:xsd="http://www.w3.org/2001/XMLSchema" xmlns:xs="http://www.w3.org/2001/XMLSchema" xmlns:p="http://schemas.microsoft.com/office/2006/metadata/properties" xmlns:ns3="1f37c57e-9c75-4640-8ba1-dbd2fbc75a77" xmlns:ns4="a18fff91-a852-4cfd-bdfb-f9da4eb0a109" targetNamespace="http://schemas.microsoft.com/office/2006/metadata/properties" ma:root="true" ma:fieldsID="bf4c6158697aa6197a09662ed3ba9751" ns3:_="" ns4:_="">
    <xsd:import namespace="1f37c57e-9c75-4640-8ba1-dbd2fbc75a77"/>
    <xsd:import namespace="a18fff91-a852-4cfd-bdfb-f9da4eb0a1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37c57e-9c75-4640-8ba1-dbd2fbc75a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8fff91-a852-4cfd-bdfb-f9da4eb0a10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f37c57e-9c75-4640-8ba1-dbd2fbc75a77" xsi:nil="true"/>
  </documentManagement>
</p:properties>
</file>

<file path=customXml/itemProps1.xml><?xml version="1.0" encoding="utf-8"?>
<ds:datastoreItem xmlns:ds="http://schemas.openxmlformats.org/officeDocument/2006/customXml" ds:itemID="{8074C8A3-23EC-43BD-8526-D2DEA47885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25547C-7748-4A45-8993-5459331D03EC}">
  <ds:schemaRefs>
    <ds:schemaRef ds:uri="1f37c57e-9c75-4640-8ba1-dbd2fbc75a77"/>
    <ds:schemaRef ds:uri="a18fff91-a852-4cfd-bdfb-f9da4eb0a10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ECE335D-0CDF-4F34-9603-3FF318770542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a18fff91-a852-4cfd-bdfb-f9da4eb0a109"/>
    <ds:schemaRef ds:uri="http://schemas.openxmlformats.org/package/2006/metadata/core-properties"/>
    <ds:schemaRef ds:uri="1f37c57e-9c75-4640-8ba1-dbd2fbc75a77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311</Words>
  <Application>Microsoft Office PowerPoint</Application>
  <PresentationFormat>Widescreen</PresentationFormat>
  <Paragraphs>78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Nguyễn Thành Long</cp:lastModifiedBy>
  <cp:revision>27</cp:revision>
  <dcterms:created xsi:type="dcterms:W3CDTF">2024-10-09T08:46:29Z</dcterms:created>
  <dcterms:modified xsi:type="dcterms:W3CDTF">2025-04-24T13:42:39Z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0x010100F3092307525B464184FA3422DAFF0240</vt:lpwstr>
  </property>
</Properties>
</file>