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7"/>
  </p:notesMasterIdLst>
  <p:sldIdLst>
    <p:sldId id="256" r:id="rId2"/>
    <p:sldId id="260" r:id="rId3"/>
    <p:sldId id="26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D4261"/>
    <a:srgbClr val="FFD842"/>
    <a:srgbClr val="104D6B"/>
    <a:srgbClr val="073851"/>
    <a:srgbClr val="4A7DA7"/>
    <a:srgbClr val="FFD330"/>
    <a:srgbClr val="15425F"/>
    <a:srgbClr val="BB9400"/>
    <a:srgbClr val="FFD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BC799-12E5-4581-B148-B3C7B5A07F78}" v="159" dt="2024-09-12T13:53:59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7A1B95A3-28C1-4A5F-84C3-91B2C756E716}"/>
    <pc:docChg chg="modMainMaster">
      <pc:chgData name="Nguyen Tuan. Long" userId="e4e93a65-ca82-41ec-92c8-0e4fdb0a72ae" providerId="ADAL" clId="{7A1B95A3-28C1-4A5F-84C3-91B2C756E716}" dt="2022-10-20T03:27:40.909" v="4" actId="20577"/>
      <pc:docMkLst>
        <pc:docMk/>
      </pc:docMkLst>
      <pc:sldMasterChg chg="modSldLayout">
        <pc:chgData name="Nguyen Tuan. Long" userId="e4e93a65-ca82-41ec-92c8-0e4fdb0a72ae" providerId="ADAL" clId="{7A1B95A3-28C1-4A5F-84C3-91B2C756E716}" dt="2022-10-20T03:27:40.909" v="4" actId="20577"/>
        <pc:sldMasterMkLst>
          <pc:docMk/>
          <pc:sldMasterMk cId="2499765464" sldId="2147484103"/>
        </pc:sldMasterMkLst>
        <pc:sldLayoutChg chg="modSp mod">
          <pc:chgData name="Nguyen Tuan. Long" userId="e4e93a65-ca82-41ec-92c8-0e4fdb0a72ae" providerId="ADAL" clId="{7A1B95A3-28C1-4A5F-84C3-91B2C756E716}" dt="2022-10-20T03:27:40.909" v="4" actId="20577"/>
          <pc:sldLayoutMkLst>
            <pc:docMk/>
            <pc:sldMasterMk cId="2499765464" sldId="2147484103"/>
            <pc:sldLayoutMk cId="3659414151" sldId="2147484104"/>
          </pc:sldLayoutMkLst>
          <pc:graphicFrameChg chg="modGraphic">
            <ac:chgData name="Nguyen Tuan. Long" userId="e4e93a65-ca82-41ec-92c8-0e4fdb0a72ae" providerId="ADAL" clId="{7A1B95A3-28C1-4A5F-84C3-91B2C756E716}" dt="2022-10-20T03:27:40.909" v="4" actId="20577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</pc:sldLayoutChg>
      </pc:sldMasterChg>
    </pc:docChg>
  </pc:docChgLst>
  <pc:docChgLst>
    <pc:chgData name="Nguyen Tuan. Long" userId="e4e93a65-ca82-41ec-92c8-0e4fdb0a72ae" providerId="ADAL" clId="{D5682FC5-84F5-4574-BFD1-7506803F3EE9}"/>
    <pc:docChg chg="undo custSel modSld">
      <pc:chgData name="Nguyen Tuan. Long" userId="e4e93a65-ca82-41ec-92c8-0e4fdb0a72ae" providerId="ADAL" clId="{D5682FC5-84F5-4574-BFD1-7506803F3EE9}" dt="2024-05-07T03:23:25.634" v="7" actId="20577"/>
      <pc:docMkLst>
        <pc:docMk/>
      </pc:docMkLst>
      <pc:sldChg chg="modSp mod">
        <pc:chgData name="Nguyen Tuan. Long" userId="e4e93a65-ca82-41ec-92c8-0e4fdb0a72ae" providerId="ADAL" clId="{D5682FC5-84F5-4574-BFD1-7506803F3EE9}" dt="2024-05-07T03:23:25.634" v="7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5682FC5-84F5-4574-BFD1-7506803F3EE9}" dt="2024-05-07T03:23:25.634" v="7" actId="20577"/>
          <ac:spMkLst>
            <pc:docMk/>
            <pc:sldMk cId="702492203" sldId="261"/>
            <ac:spMk id="2" creationId="{E55FADB6-D872-4D76-80E0-C34FE8244134}"/>
          </ac:spMkLst>
        </pc:spChg>
      </pc:sldChg>
      <pc:sldChg chg="addSp delSp modSp mod">
        <pc:chgData name="Nguyen Tuan. Long" userId="e4e93a65-ca82-41ec-92c8-0e4fdb0a72ae" providerId="ADAL" clId="{D5682FC5-84F5-4574-BFD1-7506803F3EE9}" dt="2024-05-07T03:23:10.331" v="4" actId="1076"/>
        <pc:sldMkLst>
          <pc:docMk/>
          <pc:sldMk cId="1023826877" sldId="262"/>
        </pc:sldMkLst>
        <pc:picChg chg="add mod">
          <ac:chgData name="Nguyen Tuan. Long" userId="e4e93a65-ca82-41ec-92c8-0e4fdb0a72ae" providerId="ADAL" clId="{D5682FC5-84F5-4574-BFD1-7506803F3EE9}" dt="2024-05-07T03:23:10.331" v="4" actId="1076"/>
          <ac:picMkLst>
            <pc:docMk/>
            <pc:sldMk cId="1023826877" sldId="262"/>
            <ac:picMk id="5" creationId="{5475B472-7787-2727-FA8F-40E0F253FAE1}"/>
          </ac:picMkLst>
        </pc:picChg>
        <pc:picChg chg="del">
          <ac:chgData name="Nguyen Tuan. Long" userId="e4e93a65-ca82-41ec-92c8-0e4fdb0a72ae" providerId="ADAL" clId="{D5682FC5-84F5-4574-BFD1-7506803F3EE9}" dt="2024-05-07T03:22:59.693" v="0" actId="478"/>
          <ac:picMkLst>
            <pc:docMk/>
            <pc:sldMk cId="1023826877" sldId="262"/>
            <ac:picMk id="3074" creationId="{A813BB45-7066-4ABD-A59B-F7BCC534EED7}"/>
          </ac:picMkLst>
        </pc:picChg>
      </pc:sldChg>
    </pc:docChg>
  </pc:docChgLst>
  <pc:docChgLst>
    <pc:chgData name="Nguyen Long" userId="e4e93a65-ca82-41ec-92c8-0e4fdb0a72ae" providerId="ADAL" clId="{ECD0939C-AB1A-4E0A-BC96-574F3BFCE128}"/>
    <pc:docChg chg="modSld">
      <pc:chgData name="Nguyen Long" userId="e4e93a65-ca82-41ec-92c8-0e4fdb0a72ae" providerId="ADAL" clId="{ECD0939C-AB1A-4E0A-BC96-574F3BFCE128}" dt="2022-01-13T03:07:44.333" v="0" actId="20577"/>
      <pc:docMkLst>
        <pc:docMk/>
      </pc:docMkLst>
      <pc:sldChg chg="modSp mod">
        <pc:chgData name="Nguyen Long" userId="e4e93a65-ca82-41ec-92c8-0e4fdb0a72ae" providerId="ADAL" clId="{ECD0939C-AB1A-4E0A-BC96-574F3BFCE128}" dt="2022-01-13T03:07:44.333" v="0" actId="20577"/>
        <pc:sldMkLst>
          <pc:docMk/>
          <pc:sldMk cId="1091674194" sldId="269"/>
        </pc:sldMkLst>
        <pc:spChg chg="mod">
          <ac:chgData name="Nguyen Long" userId="e4e93a65-ca82-41ec-92c8-0e4fdb0a72ae" providerId="ADAL" clId="{ECD0939C-AB1A-4E0A-BC96-574F3BFCE128}" dt="2022-01-13T03:07:44.333" v="0" actId="20577"/>
          <ac:spMkLst>
            <pc:docMk/>
            <pc:sldMk cId="1091674194" sldId="269"/>
            <ac:spMk id="2" creationId="{9459E645-BB01-4EB6-A4E9-67CF15EA4310}"/>
          </ac:spMkLst>
        </pc:spChg>
      </pc:sldChg>
    </pc:docChg>
  </pc:docChgLst>
  <pc:docChgLst>
    <pc:chgData name="Nguyen Tuan. Long" userId="e4e93a65-ca82-41ec-92c8-0e4fdb0a72ae" providerId="ADAL" clId="{D47BAAD6-3341-4D32-B28F-F055D996B7CF}"/>
    <pc:docChg chg="undo custSel modSld modMainMaster">
      <pc:chgData name="Nguyen Tuan. Long" userId="e4e93a65-ca82-41ec-92c8-0e4fdb0a72ae" providerId="ADAL" clId="{D47BAAD6-3341-4D32-B28F-F055D996B7CF}" dt="2024-01-04T14:12:19.618" v="242" actId="20577"/>
      <pc:docMkLst>
        <pc:docMk/>
      </pc:docMkLst>
      <pc:sldChg chg="delSp modSp mod">
        <pc:chgData name="Nguyen Tuan. Long" userId="e4e93a65-ca82-41ec-92c8-0e4fdb0a72ae" providerId="ADAL" clId="{D47BAAD6-3341-4D32-B28F-F055D996B7CF}" dt="2023-12-29T04:26:16.077" v="120" actId="20577"/>
        <pc:sldMkLst>
          <pc:docMk/>
          <pc:sldMk cId="728605071" sldId="256"/>
        </pc:sldMkLst>
        <pc:spChg chg="mod">
          <ac:chgData name="Nguyen Tuan. Long" userId="e4e93a65-ca82-41ec-92c8-0e4fdb0a72ae" providerId="ADAL" clId="{D47BAAD6-3341-4D32-B28F-F055D996B7CF}" dt="2023-12-29T04:26:16.077" v="120" actId="20577"/>
          <ac:spMkLst>
            <pc:docMk/>
            <pc:sldMk cId="728605071" sldId="256"/>
            <ac:spMk id="2" creationId="{AAE50545-3322-4312-B0BF-5362D10AB3FD}"/>
          </ac:spMkLst>
        </pc:spChg>
        <pc:spChg chg="del mod">
          <ac:chgData name="Nguyen Tuan. Long" userId="e4e93a65-ca82-41ec-92c8-0e4fdb0a72ae" providerId="ADAL" clId="{D47BAAD6-3341-4D32-B28F-F055D996B7CF}" dt="2023-12-29T04:18:17.634" v="67" actId="478"/>
          <ac:spMkLst>
            <pc:docMk/>
            <pc:sldMk cId="728605071" sldId="256"/>
            <ac:spMk id="3" creationId="{4AF4881F-C57A-44AB-8521-E1A89CF7D771}"/>
          </ac:spMkLst>
        </pc:spChg>
      </pc:sldChg>
      <pc:sldChg chg="addSp delSp modSp mod">
        <pc:chgData name="Nguyen Tuan. Long" userId="e4e93a65-ca82-41ec-92c8-0e4fdb0a72ae" providerId="ADAL" clId="{D47BAAD6-3341-4D32-B28F-F055D996B7CF}" dt="2024-01-04T14:12:19.618" v="242" actId="20577"/>
        <pc:sldMkLst>
          <pc:docMk/>
          <pc:sldMk cId="417465784" sldId="260"/>
        </pc:sldMkLst>
        <pc:spChg chg="del mod">
          <ac:chgData name="Nguyen Tuan. Long" userId="e4e93a65-ca82-41ec-92c8-0e4fdb0a72ae" providerId="ADAL" clId="{D47BAAD6-3341-4D32-B28F-F055D996B7CF}" dt="2024-01-04T13:58:09.414" v="234" actId="478"/>
          <ac:spMkLst>
            <pc:docMk/>
            <pc:sldMk cId="417465784" sldId="260"/>
            <ac:spMk id="2" creationId="{9459E645-BB01-4EB6-A4E9-67CF15EA4310}"/>
          </ac:spMkLst>
        </pc:spChg>
        <pc:spChg chg="add mod">
          <ac:chgData name="Nguyen Tuan. Long" userId="e4e93a65-ca82-41ec-92c8-0e4fdb0a72ae" providerId="ADAL" clId="{D47BAAD6-3341-4D32-B28F-F055D996B7CF}" dt="2024-01-04T12:51:52.255" v="223" actId="14100"/>
          <ac:spMkLst>
            <pc:docMk/>
            <pc:sldMk cId="417465784" sldId="260"/>
            <ac:spMk id="3" creationId="{133FDEBD-2182-0F1D-A50B-9A6D7D49F3C0}"/>
          </ac:spMkLst>
        </pc:spChg>
        <pc:spChg chg="mod">
          <ac:chgData name="Nguyen Tuan. Long" userId="e4e93a65-ca82-41ec-92c8-0e4fdb0a72ae" providerId="ADAL" clId="{D47BAAD6-3341-4D32-B28F-F055D996B7CF}" dt="2023-12-29T04:23:29.518" v="112" actId="20577"/>
          <ac:spMkLst>
            <pc:docMk/>
            <pc:sldMk cId="417465784" sldId="260"/>
            <ac:spMk id="5" creationId="{EA9ED753-B181-4C72-BF61-871FD4F257A7}"/>
          </ac:spMkLst>
        </pc:spChg>
        <pc:spChg chg="del">
          <ac:chgData name="Nguyen Tuan. Long" userId="e4e93a65-ca82-41ec-92c8-0e4fdb0a72ae" providerId="ADAL" clId="{D47BAAD6-3341-4D32-B28F-F055D996B7CF}" dt="2023-12-29T04:23:19.127" v="109" actId="478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Tuan. Long" userId="e4e93a65-ca82-41ec-92c8-0e4fdb0a72ae" providerId="ADAL" clId="{D47BAAD6-3341-4D32-B28F-F055D996B7CF}" dt="2024-01-04T13:58:12.251" v="235" actId="478"/>
          <ac:spMkLst>
            <pc:docMk/>
            <pc:sldMk cId="417465784" sldId="260"/>
            <ac:spMk id="7" creationId="{DD99BA4C-79EF-5E6F-CE29-CDAA8E35A8C1}"/>
          </ac:spMkLst>
        </pc:spChg>
        <pc:spChg chg="add mod">
          <ac:chgData name="Nguyen Tuan. Long" userId="e4e93a65-ca82-41ec-92c8-0e4fdb0a72ae" providerId="ADAL" clId="{D47BAAD6-3341-4D32-B28F-F055D996B7CF}" dt="2024-01-04T14:12:19.618" v="242" actId="20577"/>
          <ac:spMkLst>
            <pc:docMk/>
            <pc:sldMk cId="417465784" sldId="260"/>
            <ac:spMk id="9" creationId="{2EDC3B63-13BA-397D-2599-219E9BB8FB93}"/>
          </ac:spMkLst>
        </pc:spChg>
      </pc:sldChg>
      <pc:sldChg chg="modSp mod">
        <pc:chgData name="Nguyen Tuan. Long" userId="e4e93a65-ca82-41ec-92c8-0e4fdb0a72ae" providerId="ADAL" clId="{D47BAAD6-3341-4D32-B28F-F055D996B7CF}" dt="2023-12-29T04:11:58.843" v="16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47BAAD6-3341-4D32-B28F-F055D996B7CF}" dt="2023-12-29T04:11:58.843" v="16" actId="20577"/>
          <ac:spMkLst>
            <pc:docMk/>
            <pc:sldMk cId="702492203" sldId="261"/>
            <ac:spMk id="2" creationId="{E55FADB6-D872-4D76-80E0-C34FE8244134}"/>
          </ac:spMkLst>
        </pc:spChg>
      </pc:sldChg>
      <pc:sldChg chg="modSp mod">
        <pc:chgData name="Nguyen Tuan. Long" userId="e4e93a65-ca82-41ec-92c8-0e4fdb0a72ae" providerId="ADAL" clId="{D47BAAD6-3341-4D32-B28F-F055D996B7CF}" dt="2024-01-04T12:52:26.993" v="233" actId="20577"/>
        <pc:sldMkLst>
          <pc:docMk/>
          <pc:sldMk cId="1091674194" sldId="269"/>
        </pc:sldMkLst>
        <pc:spChg chg="mod">
          <ac:chgData name="Nguyen Tuan. Long" userId="e4e93a65-ca82-41ec-92c8-0e4fdb0a72ae" providerId="ADAL" clId="{D47BAAD6-3341-4D32-B28F-F055D996B7CF}" dt="2024-01-04T12:52:08.205" v="224" actId="14100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Tuan. Long" userId="e4e93a65-ca82-41ec-92c8-0e4fdb0a72ae" providerId="ADAL" clId="{D47BAAD6-3341-4D32-B28F-F055D996B7CF}" dt="2024-01-04T12:52:26.993" v="233" actId="20577"/>
          <ac:spMkLst>
            <pc:docMk/>
            <pc:sldMk cId="1091674194" sldId="269"/>
            <ac:spMk id="4" creationId="{501D0AE0-C2DA-4E6C-A2B5-9CD31C66AED3}"/>
          </ac:spMkLst>
        </pc:spChg>
      </pc:sldChg>
      <pc:sldMasterChg chg="modSldLayout">
        <pc:chgData name="Nguyen Tuan. Long" userId="e4e93a65-ca82-41ec-92c8-0e4fdb0a72ae" providerId="ADAL" clId="{D47BAAD6-3341-4D32-B28F-F055D996B7CF}" dt="2023-12-29T04:24:10.764" v="113" actId="20577"/>
        <pc:sldMasterMkLst>
          <pc:docMk/>
          <pc:sldMasterMk cId="2499765464" sldId="2147484103"/>
        </pc:sldMasterMkLst>
        <pc:sldLayoutChg chg="addSp delSp modSp mod">
          <pc:chgData name="Nguyen Tuan. Long" userId="e4e93a65-ca82-41ec-92c8-0e4fdb0a72ae" providerId="ADAL" clId="{D47BAAD6-3341-4D32-B28F-F055D996B7CF}" dt="2023-12-29T04:24:10.764" v="113" actId="20577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Tuan. Long" userId="e4e93a65-ca82-41ec-92c8-0e4fdb0a72ae" providerId="ADAL" clId="{D47BAAD6-3341-4D32-B28F-F055D996B7CF}" dt="2023-12-29T04:16:05.838" v="61" actId="11529"/>
            <ac:spMkLst>
              <pc:docMk/>
              <pc:sldMasterMk cId="2499765464" sldId="2147484103"/>
              <pc:sldLayoutMk cId="3659414151" sldId="2147484104"/>
              <ac:spMk id="4" creationId="{F16BEF98-B5E0-A201-D8AA-2BB1CE8FB37B}"/>
            </ac:spMkLst>
          </pc:spChg>
          <pc:spChg chg="add mod">
            <ac:chgData name="Nguyen Tuan. Long" userId="e4e93a65-ca82-41ec-92c8-0e4fdb0a72ae" providerId="ADAL" clId="{D47BAAD6-3341-4D32-B28F-F055D996B7CF}" dt="2023-12-29T04:24:10.764" v="113" actId="20577"/>
            <ac:spMkLst>
              <pc:docMk/>
              <pc:sldMasterMk cId="2499765464" sldId="2147484103"/>
              <pc:sldLayoutMk cId="3659414151" sldId="2147484104"/>
              <ac:spMk id="8" creationId="{6F477654-3A52-14EC-268C-DD54D8779EEA}"/>
            </ac:spMkLst>
          </pc:spChg>
          <pc:picChg chg="add del mod modCrop">
            <ac:chgData name="Nguyen Tuan. Long" userId="e4e93a65-ca82-41ec-92c8-0e4fdb0a72ae" providerId="ADAL" clId="{D47BAAD6-3341-4D32-B28F-F055D996B7CF}" dt="2023-12-29T04:18:25.498" v="68" actId="478"/>
            <ac:picMkLst>
              <pc:docMk/>
              <pc:sldMasterMk cId="2499765464" sldId="2147484103"/>
              <pc:sldLayoutMk cId="3659414151" sldId="2147484104"/>
              <ac:picMk id="6" creationId="{3C389737-5271-5E73-8B1B-BFEE5E2319C7}"/>
            </ac:picMkLst>
          </pc:picChg>
        </pc:sldLayoutChg>
      </pc:sldMasterChg>
    </pc:docChg>
  </pc:docChgLst>
  <pc:docChgLst>
    <pc:chgData name="Nguyen Tuan. Long" userId="e4e93a65-ca82-41ec-92c8-0e4fdb0a72ae" providerId="ADAL" clId="{9F4C7735-6B3C-43E4-B9A5-6F3CD8BDFC23}"/>
    <pc:docChg chg="modSld">
      <pc:chgData name="Nguyen Tuan. Long" userId="e4e93a65-ca82-41ec-92c8-0e4fdb0a72ae" providerId="ADAL" clId="{9F4C7735-6B3C-43E4-B9A5-6F3CD8BDFC23}" dt="2024-01-04T03:23:30.928" v="1" actId="20577"/>
      <pc:docMkLst>
        <pc:docMk/>
      </pc:docMkLst>
      <pc:sldChg chg="modSp mod">
        <pc:chgData name="Nguyen Tuan. Long" userId="e4e93a65-ca82-41ec-92c8-0e4fdb0a72ae" providerId="ADAL" clId="{9F4C7735-6B3C-43E4-B9A5-6F3CD8BDFC23}" dt="2024-01-04T03:23:30.928" v="1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9F4C7735-6B3C-43E4-B9A5-6F3CD8BDFC23}" dt="2024-01-04T03:23:30.928" v="1" actId="20577"/>
          <ac:spMkLst>
            <pc:docMk/>
            <pc:sldMk cId="417465784" sldId="260"/>
            <ac:spMk id="2" creationId="{9459E645-BB01-4EB6-A4E9-67CF15EA4310}"/>
          </ac:spMkLst>
        </pc:spChg>
      </pc:sldChg>
    </pc:docChg>
  </pc:docChgLst>
  <pc:docChgLst>
    <pc:chgData name="Nguyen Tuan. Long" userId="e4e93a65-ca82-41ec-92c8-0e4fdb0a72ae" providerId="ADAL" clId="{DA7BC799-12E5-4581-B148-B3C7B5A07F78}"/>
    <pc:docChg chg="undo custSel addSld delSld modSld">
      <pc:chgData name="Nguyen Tuan. Long" userId="e4e93a65-ca82-41ec-92c8-0e4fdb0a72ae" providerId="ADAL" clId="{DA7BC799-12E5-4581-B148-B3C7B5A07F78}" dt="2024-09-16T07:06:59.975" v="734" actId="20577"/>
      <pc:docMkLst>
        <pc:docMk/>
      </pc:docMkLst>
      <pc:sldChg chg="delSp modSp mod">
        <pc:chgData name="Nguyen Tuan. Long" userId="e4e93a65-ca82-41ec-92c8-0e4fdb0a72ae" providerId="ADAL" clId="{DA7BC799-12E5-4581-B148-B3C7B5A07F78}" dt="2024-09-12T13:56:29.532" v="726" actId="14100"/>
        <pc:sldMkLst>
          <pc:docMk/>
          <pc:sldMk cId="1985197783" sldId="258"/>
        </pc:sldMkLst>
        <pc:spChg chg="mod">
          <ac:chgData name="Nguyen Tuan. Long" userId="e4e93a65-ca82-41ec-92c8-0e4fdb0a72ae" providerId="ADAL" clId="{DA7BC799-12E5-4581-B148-B3C7B5A07F78}" dt="2024-09-12T13:56:29.532" v="726" actId="14100"/>
          <ac:spMkLst>
            <pc:docMk/>
            <pc:sldMk cId="1985197783" sldId="258"/>
            <ac:spMk id="2" creationId="{C9419472-4C91-4454-9F79-F52D45A253DF}"/>
          </ac:spMkLst>
        </pc:spChg>
        <pc:spChg chg="mod">
          <ac:chgData name="Nguyen Tuan. Long" userId="e4e93a65-ca82-41ec-92c8-0e4fdb0a72ae" providerId="ADAL" clId="{DA7BC799-12E5-4581-B148-B3C7B5A07F78}" dt="2024-09-12T13:06:27.713" v="211" actId="20577"/>
          <ac:spMkLst>
            <pc:docMk/>
            <pc:sldMk cId="1985197783" sldId="258"/>
            <ac:spMk id="3" creationId="{3C9DBF5E-2388-4891-A741-1F2CD76B8B39}"/>
          </ac:spMkLst>
        </pc:spChg>
        <pc:picChg chg="del">
          <ac:chgData name="Nguyen Tuan. Long" userId="e4e93a65-ca82-41ec-92c8-0e4fdb0a72ae" providerId="ADAL" clId="{DA7BC799-12E5-4581-B148-B3C7B5A07F78}" dt="2024-09-12T12:52:50.600" v="45" actId="478"/>
          <ac:picMkLst>
            <pc:docMk/>
            <pc:sldMk cId="1985197783" sldId="258"/>
            <ac:picMk id="5" creationId="{AD3F31D5-16F6-4783-A408-71C60B0B3742}"/>
          </ac:picMkLst>
        </pc:picChg>
      </pc:sldChg>
      <pc:sldChg chg="modSp mod modAnim">
        <pc:chgData name="Nguyen Tuan. Long" userId="e4e93a65-ca82-41ec-92c8-0e4fdb0a72ae" providerId="ADAL" clId="{DA7BC799-12E5-4581-B148-B3C7B5A07F78}" dt="2024-09-16T07:06:59.975" v="734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DA7BC799-12E5-4581-B148-B3C7B5A07F78}" dt="2024-09-16T07:06:59.975" v="734" actId="20577"/>
          <ac:spMkLst>
            <pc:docMk/>
            <pc:sldMk cId="417465784" sldId="260"/>
            <ac:spMk id="9" creationId="{2EDC3B63-13BA-397D-2599-219E9BB8FB93}"/>
          </ac:spMkLst>
        </pc:spChg>
      </pc:sldChg>
      <pc:sldChg chg="addSp delSp modSp mod modAnim">
        <pc:chgData name="Nguyen Tuan. Long" userId="e4e93a65-ca82-41ec-92c8-0e4fdb0a72ae" providerId="ADAL" clId="{DA7BC799-12E5-4581-B148-B3C7B5A07F78}" dt="2024-09-12T13:07:39.971" v="267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A7BC799-12E5-4581-B148-B3C7B5A07F78}" dt="2024-09-12T13:07:01.432" v="238" actId="6549"/>
          <ac:spMkLst>
            <pc:docMk/>
            <pc:sldMk cId="702492203" sldId="261"/>
            <ac:spMk id="2" creationId="{E55FADB6-D872-4D76-80E0-C34FE8244134}"/>
          </ac:spMkLst>
        </pc:spChg>
        <pc:spChg chg="mod">
          <ac:chgData name="Nguyen Tuan. Long" userId="e4e93a65-ca82-41ec-92c8-0e4fdb0a72ae" providerId="ADAL" clId="{DA7BC799-12E5-4581-B148-B3C7B5A07F78}" dt="2024-09-12T13:07:39.971" v="267" actId="20577"/>
          <ac:spMkLst>
            <pc:docMk/>
            <pc:sldMk cId="702492203" sldId="261"/>
            <ac:spMk id="3" creationId="{78489FBB-FAAB-4A13-9DAD-1028172A033F}"/>
          </ac:spMkLst>
        </pc:spChg>
        <pc:spChg chg="add mod">
          <ac:chgData name="Nguyen Tuan. Long" userId="e4e93a65-ca82-41ec-92c8-0e4fdb0a72ae" providerId="ADAL" clId="{DA7BC799-12E5-4581-B148-B3C7B5A07F78}" dt="2024-09-12T13:07:27.453" v="266" actId="1035"/>
          <ac:spMkLst>
            <pc:docMk/>
            <pc:sldMk cId="702492203" sldId="261"/>
            <ac:spMk id="6" creationId="{26331671-98C8-CBA7-852A-1D07D1AF61DE}"/>
          </ac:spMkLst>
        </pc:spChg>
        <pc:spChg chg="add mod">
          <ac:chgData name="Nguyen Tuan. Long" userId="e4e93a65-ca82-41ec-92c8-0e4fdb0a72ae" providerId="ADAL" clId="{DA7BC799-12E5-4581-B148-B3C7B5A07F78}" dt="2024-09-12T13:07:27.453" v="266" actId="1035"/>
          <ac:spMkLst>
            <pc:docMk/>
            <pc:sldMk cId="702492203" sldId="261"/>
            <ac:spMk id="9" creationId="{16378FC1-2ADB-A6CD-3B02-831DC78934E9}"/>
          </ac:spMkLst>
        </pc:spChg>
        <pc:grpChg chg="add mod">
          <ac:chgData name="Nguyen Tuan. Long" userId="e4e93a65-ca82-41ec-92c8-0e4fdb0a72ae" providerId="ADAL" clId="{DA7BC799-12E5-4581-B148-B3C7B5A07F78}" dt="2024-09-12T13:07:27.453" v="266" actId="1035"/>
          <ac:grpSpMkLst>
            <pc:docMk/>
            <pc:sldMk cId="702492203" sldId="261"/>
            <ac:grpSpMk id="10" creationId="{1AA70D9A-8612-69A4-35DD-D4DDC7ADB94D}"/>
          </ac:grpSpMkLst>
        </pc:grpChg>
        <pc:grpChg chg="add mod">
          <ac:chgData name="Nguyen Tuan. Long" userId="e4e93a65-ca82-41ec-92c8-0e4fdb0a72ae" providerId="ADAL" clId="{DA7BC799-12E5-4581-B148-B3C7B5A07F78}" dt="2024-09-12T13:07:27.453" v="266" actId="1035"/>
          <ac:grpSpMkLst>
            <pc:docMk/>
            <pc:sldMk cId="702492203" sldId="261"/>
            <ac:grpSpMk id="11" creationId="{D724FA3C-95EF-96DD-378F-39D5B4046BA8}"/>
          </ac:grpSpMkLst>
        </pc:grpChg>
        <pc:picChg chg="del">
          <ac:chgData name="Nguyen Tuan. Long" userId="e4e93a65-ca82-41ec-92c8-0e4fdb0a72ae" providerId="ADAL" clId="{DA7BC799-12E5-4581-B148-B3C7B5A07F78}" dt="2024-09-12T12:53:48.477" v="51" actId="478"/>
          <ac:picMkLst>
            <pc:docMk/>
            <pc:sldMk cId="702492203" sldId="261"/>
            <ac:picMk id="5" creationId="{BB14442E-8094-4E0E-9CF2-5E8CADF7997C}"/>
          </ac:picMkLst>
        </pc:picChg>
        <pc:picChg chg="add mod">
          <ac:chgData name="Nguyen Tuan. Long" userId="e4e93a65-ca82-41ec-92c8-0e4fdb0a72ae" providerId="ADAL" clId="{DA7BC799-12E5-4581-B148-B3C7B5A07F78}" dt="2024-09-12T13:07:27.453" v="266" actId="1035"/>
          <ac:picMkLst>
            <pc:docMk/>
            <pc:sldMk cId="702492203" sldId="261"/>
            <ac:picMk id="1026" creationId="{DCB745C2-ACA9-19B6-19D8-6B5112C4808B}"/>
          </ac:picMkLst>
        </pc:picChg>
        <pc:picChg chg="add mod">
          <ac:chgData name="Nguyen Tuan. Long" userId="e4e93a65-ca82-41ec-92c8-0e4fdb0a72ae" providerId="ADAL" clId="{DA7BC799-12E5-4581-B148-B3C7B5A07F78}" dt="2024-09-12T13:07:27.453" v="266" actId="1035"/>
          <ac:picMkLst>
            <pc:docMk/>
            <pc:sldMk cId="702492203" sldId="261"/>
            <ac:picMk id="1028" creationId="{A3C3297B-75AC-E76B-E362-30467FC3D03E}"/>
          </ac:picMkLst>
        </pc:picChg>
      </pc:sldChg>
      <pc:sldChg chg="addSp delSp modSp mod">
        <pc:chgData name="Nguyen Tuan. Long" userId="e4e93a65-ca82-41ec-92c8-0e4fdb0a72ae" providerId="ADAL" clId="{DA7BC799-12E5-4581-B148-B3C7B5A07F78}" dt="2024-09-12T13:19:08.013" v="326" actId="14100"/>
        <pc:sldMkLst>
          <pc:docMk/>
          <pc:sldMk cId="1023826877" sldId="262"/>
        </pc:sldMkLst>
        <pc:spChg chg="del">
          <ac:chgData name="Nguyen Tuan. Long" userId="e4e93a65-ca82-41ec-92c8-0e4fdb0a72ae" providerId="ADAL" clId="{DA7BC799-12E5-4581-B148-B3C7B5A07F78}" dt="2024-09-12T13:05:51.587" v="205" actId="478"/>
          <ac:spMkLst>
            <pc:docMk/>
            <pc:sldMk cId="1023826877" sldId="262"/>
            <ac:spMk id="2" creationId="{E55FADB6-D872-4D76-80E0-C34FE8244134}"/>
          </ac:spMkLst>
        </pc:spChg>
        <pc:spChg chg="mod">
          <ac:chgData name="Nguyen Tuan. Long" userId="e4e93a65-ca82-41ec-92c8-0e4fdb0a72ae" providerId="ADAL" clId="{DA7BC799-12E5-4581-B148-B3C7B5A07F78}" dt="2024-09-12T13:07:47.352" v="270" actId="20577"/>
          <ac:spMkLst>
            <pc:docMk/>
            <pc:sldMk cId="1023826877" sldId="262"/>
            <ac:spMk id="3" creationId="{78489FBB-FAAB-4A13-9DAD-1028172A033F}"/>
          </ac:spMkLst>
        </pc:spChg>
        <pc:spChg chg="add del mod">
          <ac:chgData name="Nguyen Tuan. Long" userId="e4e93a65-ca82-41ec-92c8-0e4fdb0a72ae" providerId="ADAL" clId="{DA7BC799-12E5-4581-B148-B3C7B5A07F78}" dt="2024-09-12T13:05:59.476" v="206" actId="478"/>
          <ac:spMkLst>
            <pc:docMk/>
            <pc:sldMk cId="1023826877" sldId="262"/>
            <ac:spMk id="6" creationId="{A3224781-5FFA-753B-A917-14A31EA2D766}"/>
          </ac:spMkLst>
        </pc:spChg>
        <pc:spChg chg="add mod">
          <ac:chgData name="Nguyen Tuan. Long" userId="e4e93a65-ca82-41ec-92c8-0e4fdb0a72ae" providerId="ADAL" clId="{DA7BC799-12E5-4581-B148-B3C7B5A07F78}" dt="2024-09-12T13:19:08.013" v="326" actId="14100"/>
          <ac:spMkLst>
            <pc:docMk/>
            <pc:sldMk cId="1023826877" sldId="262"/>
            <ac:spMk id="8" creationId="{00000000-0000-0000-0000-000000000000}"/>
          </ac:spMkLst>
        </pc:spChg>
        <pc:picChg chg="del">
          <ac:chgData name="Nguyen Tuan. Long" userId="e4e93a65-ca82-41ec-92c8-0e4fdb0a72ae" providerId="ADAL" clId="{DA7BC799-12E5-4581-B148-B3C7B5A07F78}" dt="2024-09-12T13:06:01.710" v="207" actId="478"/>
          <ac:picMkLst>
            <pc:docMk/>
            <pc:sldMk cId="1023826877" sldId="262"/>
            <ac:picMk id="5" creationId="{5475B472-7787-2727-FA8F-40E0F253FAE1}"/>
          </ac:picMkLst>
        </pc:picChg>
        <pc:picChg chg="add del mod">
          <ac:chgData name="Nguyen Tuan. Long" userId="e4e93a65-ca82-41ec-92c8-0e4fdb0a72ae" providerId="ADAL" clId="{DA7BC799-12E5-4581-B148-B3C7B5A07F78}" dt="2024-09-12T13:19:01.533" v="325" actId="478"/>
          <ac:picMkLst>
            <pc:docMk/>
            <pc:sldMk cId="1023826877" sldId="262"/>
            <ac:picMk id="2050" creationId="{DBE92A9A-8AC5-8A10-22D1-109394545861}"/>
          </ac:picMkLst>
        </pc:picChg>
      </pc:sldChg>
      <pc:sldChg chg="modSp mod">
        <pc:chgData name="Nguyen Tuan. Long" userId="e4e93a65-ca82-41ec-92c8-0e4fdb0a72ae" providerId="ADAL" clId="{DA7BC799-12E5-4581-B148-B3C7B5A07F78}" dt="2024-09-12T13:21:01.084" v="340" actId="113"/>
        <pc:sldMkLst>
          <pc:docMk/>
          <pc:sldMk cId="3141640175" sldId="263"/>
        </pc:sldMkLst>
        <pc:spChg chg="mod">
          <ac:chgData name="Nguyen Tuan. Long" userId="e4e93a65-ca82-41ec-92c8-0e4fdb0a72ae" providerId="ADAL" clId="{DA7BC799-12E5-4581-B148-B3C7B5A07F78}" dt="2024-09-12T13:21:01.084" v="340" actId="113"/>
          <ac:spMkLst>
            <pc:docMk/>
            <pc:sldMk cId="3141640175" sldId="263"/>
            <ac:spMk id="2" creationId="{302F65FD-F9BC-4E0C-9566-9ACE34B75255}"/>
          </ac:spMkLst>
        </pc:spChg>
        <pc:spChg chg="mod">
          <ac:chgData name="Nguyen Tuan. Long" userId="e4e93a65-ca82-41ec-92c8-0e4fdb0a72ae" providerId="ADAL" clId="{DA7BC799-12E5-4581-B148-B3C7B5A07F78}" dt="2024-09-12T13:19:49.111" v="330" actId="20577"/>
          <ac:spMkLst>
            <pc:docMk/>
            <pc:sldMk cId="3141640175" sldId="263"/>
            <ac:spMk id="3" creationId="{3EA68C4E-4A7C-4BA1-B3D2-7A7A78FE2625}"/>
          </ac:spMkLst>
        </pc:spChg>
      </pc:sldChg>
      <pc:sldChg chg="addSp delSp modSp mod">
        <pc:chgData name="Nguyen Tuan. Long" userId="e4e93a65-ca82-41ec-92c8-0e4fdb0a72ae" providerId="ADAL" clId="{DA7BC799-12E5-4581-B148-B3C7B5A07F78}" dt="2024-09-12T13:23:13.778" v="372" actId="6549"/>
        <pc:sldMkLst>
          <pc:docMk/>
          <pc:sldMk cId="3015029296" sldId="264"/>
        </pc:sldMkLst>
        <pc:spChg chg="mod">
          <ac:chgData name="Nguyen Tuan. Long" userId="e4e93a65-ca82-41ec-92c8-0e4fdb0a72ae" providerId="ADAL" clId="{DA7BC799-12E5-4581-B148-B3C7B5A07F78}" dt="2024-09-12T13:21:39.800" v="345" actId="20577"/>
          <ac:spMkLst>
            <pc:docMk/>
            <pc:sldMk cId="3015029296" sldId="264"/>
            <ac:spMk id="3" creationId="{3EA68C4E-4A7C-4BA1-B3D2-7A7A78FE2625}"/>
          </ac:spMkLst>
        </pc:spChg>
        <pc:spChg chg="add del">
          <ac:chgData name="Nguyen Tuan. Long" userId="e4e93a65-ca82-41ec-92c8-0e4fdb0a72ae" providerId="ADAL" clId="{DA7BC799-12E5-4581-B148-B3C7B5A07F78}" dt="2024-09-12T13:22:06.968" v="349" actId="22"/>
          <ac:spMkLst>
            <pc:docMk/>
            <pc:sldMk cId="3015029296" sldId="264"/>
            <ac:spMk id="5" creationId="{730E3A69-8F7B-1C8A-0831-C9E2DD6273A3}"/>
          </ac:spMkLst>
        </pc:spChg>
        <pc:spChg chg="add mod">
          <ac:chgData name="Nguyen Tuan. Long" userId="e4e93a65-ca82-41ec-92c8-0e4fdb0a72ae" providerId="ADAL" clId="{DA7BC799-12E5-4581-B148-B3C7B5A07F78}" dt="2024-09-12T13:23:13.778" v="372" actId="6549"/>
          <ac:spMkLst>
            <pc:docMk/>
            <pc:sldMk cId="3015029296" sldId="264"/>
            <ac:spMk id="7" creationId="{90A21BF8-EF8F-E3AC-B71A-18281C5F753D}"/>
          </ac:spMkLst>
        </pc:spChg>
        <pc:picChg chg="del">
          <ac:chgData name="Nguyen Tuan. Long" userId="e4e93a65-ca82-41ec-92c8-0e4fdb0a72ae" providerId="ADAL" clId="{DA7BC799-12E5-4581-B148-B3C7B5A07F78}" dt="2024-09-12T13:21:42.164" v="346" actId="478"/>
          <ac:picMkLst>
            <pc:docMk/>
            <pc:sldMk cId="3015029296" sldId="264"/>
            <ac:picMk id="6" creationId="{11824F72-651B-4751-BC2C-0F4F60B39026}"/>
          </ac:picMkLst>
        </pc:picChg>
        <pc:picChg chg="del">
          <ac:chgData name="Nguyen Tuan. Long" userId="e4e93a65-ca82-41ec-92c8-0e4fdb0a72ae" providerId="ADAL" clId="{DA7BC799-12E5-4581-B148-B3C7B5A07F78}" dt="2024-09-12T13:21:43.540" v="347" actId="478"/>
          <ac:picMkLst>
            <pc:docMk/>
            <pc:sldMk cId="3015029296" sldId="264"/>
            <ac:picMk id="8" creationId="{CF95D41A-BE06-4E38-8DB6-4FAF212D5C7D}"/>
          </ac:picMkLst>
        </pc:picChg>
      </pc:sldChg>
      <pc:sldChg chg="addSp delSp modSp del mod">
        <pc:chgData name="Nguyen Tuan. Long" userId="e4e93a65-ca82-41ec-92c8-0e4fdb0a72ae" providerId="ADAL" clId="{DA7BC799-12E5-4581-B148-B3C7B5A07F78}" dt="2024-09-12T13:45:05.878" v="490" actId="2696"/>
        <pc:sldMkLst>
          <pc:docMk/>
          <pc:sldMk cId="1238047830" sldId="265"/>
        </pc:sldMkLst>
        <pc:spChg chg="add del">
          <ac:chgData name="Nguyen Tuan. Long" userId="e4e93a65-ca82-41ec-92c8-0e4fdb0a72ae" providerId="ADAL" clId="{DA7BC799-12E5-4581-B148-B3C7B5A07F78}" dt="2024-09-12T13:25:31" v="384" actId="478"/>
          <ac:spMkLst>
            <pc:docMk/>
            <pc:sldMk cId="1238047830" sldId="265"/>
            <ac:spMk id="2" creationId="{302F65FD-F9BC-4E0C-9566-9ACE34B75255}"/>
          </ac:spMkLst>
        </pc:spChg>
        <pc:spChg chg="add del mod">
          <ac:chgData name="Nguyen Tuan. Long" userId="e4e93a65-ca82-41ec-92c8-0e4fdb0a72ae" providerId="ADAL" clId="{DA7BC799-12E5-4581-B148-B3C7B5A07F78}" dt="2024-09-12T13:26:35.299" v="398" actId="20577"/>
          <ac:spMkLst>
            <pc:docMk/>
            <pc:sldMk cId="1238047830" sldId="265"/>
            <ac:spMk id="3" creationId="{3EA68C4E-4A7C-4BA1-B3D2-7A7A78FE2625}"/>
          </ac:spMkLst>
        </pc:spChg>
        <pc:spChg chg="del">
          <ac:chgData name="Nguyen Tuan. Long" userId="e4e93a65-ca82-41ec-92c8-0e4fdb0a72ae" providerId="ADAL" clId="{DA7BC799-12E5-4581-B148-B3C7B5A07F78}" dt="2024-09-12T13:24:28.983" v="377" actId="478"/>
          <ac:spMkLst>
            <pc:docMk/>
            <pc:sldMk cId="1238047830" sldId="265"/>
            <ac:spMk id="4" creationId="{407335DB-837A-400C-B745-6B4C78E9C3D5}"/>
          </ac:spMkLst>
        </pc:spChg>
        <pc:spChg chg="add del mod">
          <ac:chgData name="Nguyen Tuan. Long" userId="e4e93a65-ca82-41ec-92c8-0e4fdb0a72ae" providerId="ADAL" clId="{DA7BC799-12E5-4581-B148-B3C7B5A07F78}" dt="2024-09-12T13:24:31.867" v="378" actId="478"/>
          <ac:spMkLst>
            <pc:docMk/>
            <pc:sldMk cId="1238047830" sldId="265"/>
            <ac:spMk id="6" creationId="{C5D59BA0-63C8-E321-5F34-6AC2738988C6}"/>
          </ac:spMkLst>
        </pc:spChg>
        <pc:spChg chg="add del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7" creationId="{E671E403-ED65-44E3-8212-5F9D5033E365}"/>
          </ac:spMkLst>
        </pc:spChg>
        <pc:spChg chg="add del mod">
          <ac:chgData name="Nguyen Tuan. Long" userId="e4e93a65-ca82-41ec-92c8-0e4fdb0a72ae" providerId="ADAL" clId="{DA7BC799-12E5-4581-B148-B3C7B5A07F78}" dt="2024-09-12T13:26:16.277" v="393" actId="20577"/>
          <ac:spMkLst>
            <pc:docMk/>
            <pc:sldMk cId="1238047830" sldId="265"/>
            <ac:spMk id="8" creationId="{EDD0E5E7-1C82-4FE6-5717-BCA6D72CD2EC}"/>
          </ac:spMkLst>
        </pc:spChg>
        <pc:spChg chg="add del mod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11" creationId="{7C27E29B-CAE2-91EE-D5B5-B105BB35A06E}"/>
          </ac:spMkLst>
        </pc:spChg>
        <pc:spChg chg="add del mod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13" creationId="{3868BEE1-0FAC-934B-F9F4-2916073FF6C1}"/>
          </ac:spMkLst>
        </pc:spChg>
        <pc:spChg chg="add del mod">
          <ac:chgData name="Nguyen Tuan. Long" userId="e4e93a65-ca82-41ec-92c8-0e4fdb0a72ae" providerId="ADAL" clId="{DA7BC799-12E5-4581-B148-B3C7B5A07F78}" dt="2024-09-12T13:25:47.198" v="385" actId="478"/>
          <ac:spMkLst>
            <pc:docMk/>
            <pc:sldMk cId="1238047830" sldId="265"/>
            <ac:spMk id="15" creationId="{FF877F40-EA0D-9D97-B310-EB006BE68050}"/>
          </ac:spMkLst>
        </pc:spChg>
        <pc:picChg chg="del">
          <ac:chgData name="Nguyen Tuan. Long" userId="e4e93a65-ca82-41ec-92c8-0e4fdb0a72ae" providerId="ADAL" clId="{DA7BC799-12E5-4581-B148-B3C7B5A07F78}" dt="2024-09-12T13:24:25.614" v="376" actId="478"/>
          <ac:picMkLst>
            <pc:docMk/>
            <pc:sldMk cId="1238047830" sldId="265"/>
            <ac:picMk id="10" creationId="{B9B4C144-73C0-4732-93B9-F21FC44699C4}"/>
          </ac:picMkLst>
        </pc:picChg>
      </pc:sldChg>
      <pc:sldChg chg="addSp delSp modSp mod">
        <pc:chgData name="Nguyen Tuan. Long" userId="e4e93a65-ca82-41ec-92c8-0e4fdb0a72ae" providerId="ADAL" clId="{DA7BC799-12E5-4581-B148-B3C7B5A07F78}" dt="2024-09-12T13:45:10.017" v="491" actId="20577"/>
        <pc:sldMkLst>
          <pc:docMk/>
          <pc:sldMk cId="3716515059" sldId="266"/>
        </pc:sldMkLst>
        <pc:spChg chg="del">
          <ac:chgData name="Nguyen Tuan. Long" userId="e4e93a65-ca82-41ec-92c8-0e4fdb0a72ae" providerId="ADAL" clId="{DA7BC799-12E5-4581-B148-B3C7B5A07F78}" dt="2024-09-12T13:28:27.782" v="419" actId="478"/>
          <ac:spMkLst>
            <pc:docMk/>
            <pc:sldMk cId="3716515059" sldId="266"/>
            <ac:spMk id="2" creationId="{302F65FD-F9BC-4E0C-9566-9ACE34B75255}"/>
          </ac:spMkLst>
        </pc:spChg>
        <pc:spChg chg="mod">
          <ac:chgData name="Nguyen Tuan. Long" userId="e4e93a65-ca82-41ec-92c8-0e4fdb0a72ae" providerId="ADAL" clId="{DA7BC799-12E5-4581-B148-B3C7B5A07F78}" dt="2024-09-12T13:45:10.017" v="491" actId="20577"/>
          <ac:spMkLst>
            <pc:docMk/>
            <pc:sldMk cId="3716515059" sldId="266"/>
            <ac:spMk id="3" creationId="{3EA68C4E-4A7C-4BA1-B3D2-7A7A78FE2625}"/>
          </ac:spMkLst>
        </pc:spChg>
        <pc:spChg chg="add del">
          <ac:chgData name="Nguyen Tuan. Long" userId="e4e93a65-ca82-41ec-92c8-0e4fdb0a72ae" providerId="ADAL" clId="{DA7BC799-12E5-4581-B148-B3C7B5A07F78}" dt="2024-09-12T13:27:12.502" v="400" actId="22"/>
          <ac:spMkLst>
            <pc:docMk/>
            <pc:sldMk cId="3716515059" sldId="266"/>
            <ac:spMk id="5" creationId="{B00AD4E2-F5B1-F37E-D9E4-EC599DB2E37A}"/>
          </ac:spMkLst>
        </pc:spChg>
        <pc:spChg chg="del">
          <ac:chgData name="Nguyen Tuan. Long" userId="e4e93a65-ca82-41ec-92c8-0e4fdb0a72ae" providerId="ADAL" clId="{DA7BC799-12E5-4581-B148-B3C7B5A07F78}" dt="2024-09-12T13:26:26.501" v="395" actId="478"/>
          <ac:spMkLst>
            <pc:docMk/>
            <pc:sldMk cId="3716515059" sldId="266"/>
            <ac:spMk id="7" creationId="{37039044-1268-4478-9142-19F4F998210C}"/>
          </ac:spMkLst>
        </pc:spChg>
        <pc:spChg chg="add mod">
          <ac:chgData name="Nguyen Tuan. Long" userId="e4e93a65-ca82-41ec-92c8-0e4fdb0a72ae" providerId="ADAL" clId="{DA7BC799-12E5-4581-B148-B3C7B5A07F78}" dt="2024-09-12T13:44:59.752" v="489" actId="1076"/>
          <ac:spMkLst>
            <pc:docMk/>
            <pc:sldMk cId="3716515059" sldId="266"/>
            <ac:spMk id="9" creationId="{8EEDDB06-51AF-2004-CB11-AF3C8871814C}"/>
          </ac:spMkLst>
        </pc:spChg>
        <pc:spChg chg="add del mod">
          <ac:chgData name="Nguyen Tuan. Long" userId="e4e93a65-ca82-41ec-92c8-0e4fdb0a72ae" providerId="ADAL" clId="{DA7BC799-12E5-4581-B148-B3C7B5A07F78}" dt="2024-09-12T13:28:30.457" v="420" actId="478"/>
          <ac:spMkLst>
            <pc:docMk/>
            <pc:sldMk cId="3716515059" sldId="266"/>
            <ac:spMk id="11" creationId="{50B943C0-ED95-DFD7-00FB-FD7F38C4933B}"/>
          </ac:spMkLst>
        </pc:spChg>
        <pc:picChg chg="del">
          <ac:chgData name="Nguyen Tuan. Long" userId="e4e93a65-ca82-41ec-92c8-0e4fdb0a72ae" providerId="ADAL" clId="{DA7BC799-12E5-4581-B148-B3C7B5A07F78}" dt="2024-09-12T13:26:24.028" v="394" actId="478"/>
          <ac:picMkLst>
            <pc:docMk/>
            <pc:sldMk cId="3716515059" sldId="266"/>
            <ac:picMk id="6" creationId="{6D270E58-3644-455F-9F3C-36CAE5A66439}"/>
          </ac:picMkLst>
        </pc:picChg>
      </pc:sldChg>
      <pc:sldChg chg="addSp delSp modSp mod delAnim">
        <pc:chgData name="Nguyen Tuan. Long" userId="e4e93a65-ca82-41ec-92c8-0e4fdb0a72ae" providerId="ADAL" clId="{DA7BC799-12E5-4581-B148-B3C7B5A07F78}" dt="2024-09-12T13:57:29.818" v="732"/>
        <pc:sldMkLst>
          <pc:docMk/>
          <pc:sldMk cId="2067612317" sldId="267"/>
        </pc:sldMkLst>
        <pc:spChg chg="del">
          <ac:chgData name="Nguyen Tuan. Long" userId="e4e93a65-ca82-41ec-92c8-0e4fdb0a72ae" providerId="ADAL" clId="{DA7BC799-12E5-4581-B148-B3C7B5A07F78}" dt="2024-09-12T13:30:01.328" v="423" actId="478"/>
          <ac:spMkLst>
            <pc:docMk/>
            <pc:sldMk cId="2067612317" sldId="267"/>
            <ac:spMk id="2" creationId="{D1B060E1-81B6-49AE-83A5-E69A66616C0E}"/>
          </ac:spMkLst>
        </pc:spChg>
        <pc:spChg chg="mod">
          <ac:chgData name="Nguyen Tuan. Long" userId="e4e93a65-ca82-41ec-92c8-0e4fdb0a72ae" providerId="ADAL" clId="{DA7BC799-12E5-4581-B148-B3C7B5A07F78}" dt="2024-09-12T13:57:29.818" v="732"/>
          <ac:spMkLst>
            <pc:docMk/>
            <pc:sldMk cId="2067612317" sldId="267"/>
            <ac:spMk id="3" creationId="{5DC738EA-0CA7-452B-B036-585A15D1EF48}"/>
          </ac:spMkLst>
        </pc:spChg>
        <pc:spChg chg="add del mod">
          <ac:chgData name="Nguyen Tuan. Long" userId="e4e93a65-ca82-41ec-92c8-0e4fdb0a72ae" providerId="ADAL" clId="{DA7BC799-12E5-4581-B148-B3C7B5A07F78}" dt="2024-09-12T13:30:12.502" v="425" actId="478"/>
          <ac:spMkLst>
            <pc:docMk/>
            <pc:sldMk cId="2067612317" sldId="267"/>
            <ac:spMk id="8" creationId="{E0280E08-6F9B-1312-5101-A2E55139197E}"/>
          </ac:spMkLst>
        </pc:spChg>
        <pc:spChg chg="add mod">
          <ac:chgData name="Nguyen Tuan. Long" userId="e4e93a65-ca82-41ec-92c8-0e4fdb0a72ae" providerId="ADAL" clId="{DA7BC799-12E5-4581-B148-B3C7B5A07F78}" dt="2024-09-12T13:57:16.445" v="731" actId="255"/>
          <ac:spMkLst>
            <pc:docMk/>
            <pc:sldMk cId="2067612317" sldId="267"/>
            <ac:spMk id="10" creationId="{29599F10-0C0C-FF48-4E1F-6E032424AF81}"/>
          </ac:spMkLst>
        </pc:spChg>
        <pc:picChg chg="del">
          <ac:chgData name="Nguyen Tuan. Long" userId="e4e93a65-ca82-41ec-92c8-0e4fdb0a72ae" providerId="ADAL" clId="{DA7BC799-12E5-4581-B148-B3C7B5A07F78}" dt="2024-09-12T13:29:58.056" v="422" actId="478"/>
          <ac:picMkLst>
            <pc:docMk/>
            <pc:sldMk cId="2067612317" sldId="267"/>
            <ac:picMk id="6" creationId="{2F83D4BE-02F2-4849-90CF-CB28F6266B8D}"/>
          </ac:picMkLst>
        </pc:picChg>
        <pc:picChg chg="del">
          <ac:chgData name="Nguyen Tuan. Long" userId="e4e93a65-ca82-41ec-92c8-0e4fdb0a72ae" providerId="ADAL" clId="{DA7BC799-12E5-4581-B148-B3C7B5A07F78}" dt="2024-09-12T13:30:14.645" v="426" actId="478"/>
          <ac:picMkLst>
            <pc:docMk/>
            <pc:sldMk cId="2067612317" sldId="267"/>
            <ac:picMk id="7" creationId="{5CB236AA-5ED2-4C8C-8120-291E73204530}"/>
          </ac:picMkLst>
        </pc:picChg>
      </pc:sldChg>
      <pc:sldChg chg="addSp modSp mod">
        <pc:chgData name="Nguyen Tuan. Long" userId="e4e93a65-ca82-41ec-92c8-0e4fdb0a72ae" providerId="ADAL" clId="{DA7BC799-12E5-4581-B148-B3C7B5A07F78}" dt="2024-09-12T13:37:56.698" v="451" actId="1076"/>
        <pc:sldMkLst>
          <pc:docMk/>
          <pc:sldMk cId="1568112993" sldId="268"/>
        </pc:sldMkLst>
        <pc:spChg chg="add mod">
          <ac:chgData name="Nguyen Tuan. Long" userId="e4e93a65-ca82-41ec-92c8-0e4fdb0a72ae" providerId="ADAL" clId="{DA7BC799-12E5-4581-B148-B3C7B5A07F78}" dt="2024-09-12T13:37:42.916" v="448" actId="6549"/>
          <ac:spMkLst>
            <pc:docMk/>
            <pc:sldMk cId="1568112993" sldId="268"/>
            <ac:spMk id="2" creationId="{167DB593-3BD9-E105-BFEE-528C143CC8D1}"/>
          </ac:spMkLst>
        </pc:spChg>
        <pc:spChg chg="add mod">
          <ac:chgData name="Nguyen Tuan. Long" userId="e4e93a65-ca82-41ec-92c8-0e4fdb0a72ae" providerId="ADAL" clId="{DA7BC799-12E5-4581-B148-B3C7B5A07F78}" dt="2024-09-12T13:37:14.648" v="445"/>
          <ac:spMkLst>
            <pc:docMk/>
            <pc:sldMk cId="1568112993" sldId="268"/>
            <ac:spMk id="4" creationId="{2D388F79-DA92-C301-B516-D8A97B564438}"/>
          </ac:spMkLst>
        </pc:spChg>
        <pc:spChg chg="add mod">
          <ac:chgData name="Nguyen Tuan. Long" userId="e4e93a65-ca82-41ec-92c8-0e4fdb0a72ae" providerId="ADAL" clId="{DA7BC799-12E5-4581-B148-B3C7B5A07F78}" dt="2024-09-12T13:37:56.698" v="451" actId="1076"/>
          <ac:spMkLst>
            <pc:docMk/>
            <pc:sldMk cId="1568112993" sldId="268"/>
            <ac:spMk id="7" creationId="{83F821D8-FC86-E781-A6E5-9817237CB269}"/>
          </ac:spMkLst>
        </pc:spChg>
      </pc:sldChg>
      <pc:sldChg chg="modSp mod modAnim">
        <pc:chgData name="Nguyen Tuan. Long" userId="e4e93a65-ca82-41ec-92c8-0e4fdb0a72ae" providerId="ADAL" clId="{DA7BC799-12E5-4581-B148-B3C7B5A07F78}" dt="2024-09-12T13:02:57.808" v="185"/>
        <pc:sldMkLst>
          <pc:docMk/>
          <pc:sldMk cId="1091674194" sldId="269"/>
        </pc:sldMkLst>
        <pc:spChg chg="mod">
          <ac:chgData name="Nguyen Tuan. Long" userId="e4e93a65-ca82-41ec-92c8-0e4fdb0a72ae" providerId="ADAL" clId="{DA7BC799-12E5-4581-B148-B3C7B5A07F78}" dt="2024-09-12T12:52:29.158" v="43"/>
          <ac:spMkLst>
            <pc:docMk/>
            <pc:sldMk cId="1091674194" sldId="269"/>
            <ac:spMk id="2" creationId="{9459E645-BB01-4EB6-A4E9-67CF15EA4310}"/>
          </ac:spMkLst>
        </pc:spChg>
      </pc:sldChg>
      <pc:sldChg chg="addSp delSp modSp add mod modAnim">
        <pc:chgData name="Nguyen Tuan. Long" userId="e4e93a65-ca82-41ec-92c8-0e4fdb0a72ae" providerId="ADAL" clId="{DA7BC799-12E5-4581-B148-B3C7B5A07F78}" dt="2024-09-12T13:49:29.625" v="576"/>
        <pc:sldMkLst>
          <pc:docMk/>
          <pc:sldMk cId="0" sldId="270"/>
        </pc:sldMkLst>
        <pc:spChg chg="mod">
          <ac:chgData name="Nguyen Tuan. Long" userId="e4e93a65-ca82-41ec-92c8-0e4fdb0a72ae" providerId="ADAL" clId="{DA7BC799-12E5-4581-B148-B3C7B5A07F78}" dt="2024-09-12T13:45:52.458" v="495" actId="20577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Nguyen Tuan. Long" userId="e4e93a65-ca82-41ec-92c8-0e4fdb0a72ae" providerId="ADAL" clId="{DA7BC799-12E5-4581-B148-B3C7B5A07F78}" dt="2024-09-12T13:48:53.275" v="566" actId="478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Nguyen Tuan. Long" userId="e4e93a65-ca82-41ec-92c8-0e4fdb0a72ae" providerId="ADAL" clId="{DA7BC799-12E5-4581-B148-B3C7B5A07F78}" dt="2024-09-12T13:49:10.067" v="575" actId="6549"/>
          <ac:spMkLst>
            <pc:docMk/>
            <pc:sldMk cId="0" sldId="270"/>
            <ac:spMk id="4" creationId="{2EBBB61A-7740-2C1A-CFA9-5DFE157ACAD9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0:16.297" v="473" actId="47"/>
        <pc:sldMkLst>
          <pc:docMk/>
          <pc:sldMk cId="0" sldId="271"/>
        </pc:sldMkLst>
        <pc:spChg chg="mod">
          <ac:chgData name="Nguyen Tuan. Long" userId="e4e93a65-ca82-41ec-92c8-0e4fdb0a72ae" providerId="ADAL" clId="{DA7BC799-12E5-4581-B148-B3C7B5A07F78}" dt="2024-09-12T13:38:45.641" v="460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9:51.332" v="577" actId="2696"/>
        <pc:sldMkLst>
          <pc:docMk/>
          <pc:sldMk cId="0" sldId="272"/>
        </pc:sldMkLst>
        <pc:spChg chg="mod">
          <ac:chgData name="Nguyen Tuan. Long" userId="e4e93a65-ca82-41ec-92c8-0e4fdb0a72ae" providerId="ADAL" clId="{DA7BC799-12E5-4581-B148-B3C7B5A07F78}" dt="2024-09-12T13:40:36.145" v="475" actId="10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46:02.943" v="497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modSp add mod modAnim">
        <pc:chgData name="Nguyen Tuan. Long" userId="e4e93a65-ca82-41ec-92c8-0e4fdb0a72ae" providerId="ADAL" clId="{DA7BC799-12E5-4581-B148-B3C7B5A07F78}" dt="2024-09-12T13:53:59.711" v="700" actId="6549"/>
        <pc:sldMkLst>
          <pc:docMk/>
          <pc:sldMk cId="0" sldId="273"/>
        </pc:sldMkLst>
        <pc:spChg chg="mod">
          <ac:chgData name="Nguyen Tuan. Long" userId="e4e93a65-ca82-41ec-92c8-0e4fdb0a72ae" providerId="ADAL" clId="{DA7BC799-12E5-4581-B148-B3C7B5A07F78}" dt="2024-09-12T13:50:48.419" v="581"/>
          <ac:spMkLst>
            <pc:docMk/>
            <pc:sldMk cId="0" sldId="273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2:20.236" v="613" actId="27636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Nguyen Tuan. Long" userId="e4e93a65-ca82-41ec-92c8-0e4fdb0a72ae" providerId="ADAL" clId="{DA7BC799-12E5-4581-B148-B3C7B5A07F78}" dt="2024-09-12T13:53:59.711" v="700" actId="6549"/>
          <ac:spMkLst>
            <pc:docMk/>
            <pc:sldMk cId="0" sldId="273"/>
            <ac:spMk id="4" creationId="{BC589D3C-DEEC-78C5-D0E5-4FF8DE4E4BD8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54:04.774" v="701" actId="2696"/>
        <pc:sldMkLst>
          <pc:docMk/>
          <pc:sldMk cId="0" sldId="274"/>
        </pc:sldMkLst>
        <pc:spChg chg="mod">
          <ac:chgData name="Nguyen Tuan. Long" userId="e4e93a65-ca82-41ec-92c8-0e4fdb0a72ae" providerId="ADAL" clId="{DA7BC799-12E5-4581-B148-B3C7B5A07F78}" dt="2024-09-12T13:41:24.347" v="477" actId="27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2:47.456" v="617" actId="113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Nguyen Tuan. Long" userId="e4e93a65-ca82-41ec-92c8-0e4fdb0a72ae" providerId="ADAL" clId="{DA7BC799-12E5-4581-B148-B3C7B5A07F78}" dt="2024-09-12T13:57:51.010" v="733"/>
        <pc:sldMkLst>
          <pc:docMk/>
          <pc:sldMk cId="0" sldId="275"/>
        </pc:sldMkLst>
        <pc:spChg chg="mod">
          <ac:chgData name="Nguyen Tuan. Long" userId="e4e93a65-ca82-41ec-92c8-0e4fdb0a72ae" providerId="ADAL" clId="{DA7BC799-12E5-4581-B148-B3C7B5A07F78}" dt="2024-09-12T13:57:51.010" v="733"/>
          <ac:spMkLst>
            <pc:docMk/>
            <pc:sldMk cId="0" sldId="275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5:01.860" v="7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add mod">
        <pc:chgData name="Nguyen Tuan. Long" userId="e4e93a65-ca82-41ec-92c8-0e4fdb0a72ae" providerId="ADAL" clId="{DA7BC799-12E5-4581-B148-B3C7B5A07F78}" dt="2024-09-12T13:55:48.972" v="718" actId="2711"/>
        <pc:sldMkLst>
          <pc:docMk/>
          <pc:sldMk cId="0" sldId="276"/>
        </pc:sldMkLst>
        <pc:spChg chg="mod">
          <ac:chgData name="Nguyen Tuan. Long" userId="e4e93a65-ca82-41ec-92c8-0e4fdb0a72ae" providerId="ADAL" clId="{DA7BC799-12E5-4581-B148-B3C7B5A07F78}" dt="2024-09-12T13:55:48.972" v="718" actId="2711"/>
          <ac:spMkLst>
            <pc:docMk/>
            <pc:sldMk cId="0" sldId="276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5:24.512" v="717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2:30.973" v="479" actId="2696"/>
        <pc:sldMkLst>
          <pc:docMk/>
          <pc:sldMk cId="0" sldId="277"/>
        </pc:sldMkLst>
        <pc:spChg chg="mod">
          <ac:chgData name="Nguyen Tuan. Long" userId="e4e93a65-ca82-41ec-92c8-0e4fdb0a72ae" providerId="ADAL" clId="{DA7BC799-12E5-4581-B148-B3C7B5A07F78}" dt="2024-09-12T13:38:45.688" v="466" actId="27636"/>
          <ac:spMkLst>
            <pc:docMk/>
            <pc:sldMk cId="0" sldId="277"/>
            <ac:spMk id="2" creationId="{00000000-0000-0000-0000-000000000000}"/>
          </ac:spMkLst>
        </pc:spChg>
      </pc:sldChg>
    </pc:docChg>
  </pc:docChgLst>
  <pc:docChgLst>
    <pc:chgData name="Nguyen Long" userId="e4e93a65-ca82-41ec-92c8-0e4fdb0a72ae" providerId="ADAL" clId="{813AFDDA-8E59-4905-B5A4-6D4E3424B33F}"/>
    <pc:docChg chg="undo custSel mod addSld delSld modSld addMainMaster delMainMaster modMainMaster">
      <pc:chgData name="Nguyen Long" userId="e4e93a65-ca82-41ec-92c8-0e4fdb0a72ae" providerId="ADAL" clId="{813AFDDA-8E59-4905-B5A4-6D4E3424B33F}" dt="2020-08-17T08:46:41.270" v="3109" actId="478"/>
      <pc:docMkLst>
        <pc:docMk/>
      </pc:docMkLst>
      <pc:sldChg chg="addSp delSp modSp new mod setBg">
        <pc:chgData name="Nguyen Long" userId="e4e93a65-ca82-41ec-92c8-0e4fdb0a72ae" providerId="ADAL" clId="{813AFDDA-8E59-4905-B5A4-6D4E3424B33F}" dt="2020-08-14T01:39:20.007" v="2993" actId="122"/>
        <pc:sldMkLst>
          <pc:docMk/>
          <pc:sldMk cId="728605071" sldId="256"/>
        </pc:sldMkLst>
        <pc:spChg chg="mod">
          <ac:chgData name="Nguyen Long" userId="e4e93a65-ca82-41ec-92c8-0e4fdb0a72ae" providerId="ADAL" clId="{813AFDDA-8E59-4905-B5A4-6D4E3424B33F}" dt="2020-08-14T01:39:20.007" v="2993" actId="122"/>
          <ac:spMkLst>
            <pc:docMk/>
            <pc:sldMk cId="728605071" sldId="256"/>
            <ac:spMk id="2" creationId="{AAE50545-3322-4312-B0BF-5362D10AB3FD}"/>
          </ac:spMkLst>
        </pc:spChg>
        <pc:spChg chg="del">
          <ac:chgData name="Nguyen Long" userId="e4e93a65-ca82-41ec-92c8-0e4fdb0a72ae" providerId="ADAL" clId="{813AFDDA-8E59-4905-B5A4-6D4E3424B33F}" dt="2020-08-13T12:49:53.771" v="1880" actId="478"/>
          <ac:spMkLst>
            <pc:docMk/>
            <pc:sldMk cId="728605071" sldId="256"/>
            <ac:spMk id="3" creationId="{35A8ED78-2B10-4294-8465-A86D12403FD8}"/>
          </ac:spMkLst>
        </pc:spChg>
        <pc:spChg chg="add mod">
          <ac:chgData name="Nguyen Long" userId="e4e93a65-ca82-41ec-92c8-0e4fdb0a72ae" providerId="ADAL" clId="{813AFDDA-8E59-4905-B5A4-6D4E3424B33F}" dt="2020-08-14T00:38:29.481" v="2573" actId="21"/>
          <ac:spMkLst>
            <pc:docMk/>
            <pc:sldMk cId="728605071" sldId="256"/>
            <ac:spMk id="3" creationId="{4AF4881F-C57A-44AB-8521-E1A89CF7D771}"/>
          </ac:spMkLst>
        </pc:spChg>
        <pc:spChg chg="del">
          <ac:chgData name="Nguyen Long" userId="e4e93a65-ca82-41ec-92c8-0e4fdb0a72ae" providerId="ADAL" clId="{813AFDDA-8E59-4905-B5A4-6D4E3424B33F}" dt="2020-08-14T00:57:56.724" v="2799" actId="478"/>
          <ac:spMkLst>
            <pc:docMk/>
            <pc:sldMk cId="728605071" sldId="256"/>
            <ac:spMk id="5" creationId="{3360858B-5158-4696-9760-04BB988F4B88}"/>
          </ac:spMkLst>
        </pc:spChg>
        <pc:spChg chg="del">
          <ac:chgData name="Nguyen Long" userId="e4e93a65-ca82-41ec-92c8-0e4fdb0a72ae" providerId="ADAL" clId="{813AFDDA-8E59-4905-B5A4-6D4E3424B33F}" dt="2020-08-14T01:01:10.360" v="2815" actId="478"/>
          <ac:spMkLst>
            <pc:docMk/>
            <pc:sldMk cId="728605071" sldId="256"/>
            <ac:spMk id="6" creationId="{1D701A25-DAF8-42A5-956D-0404B2DAB7B6}"/>
          </ac:spMkLst>
        </pc:spChg>
        <pc:graphicFrameChg chg="add del mod modGraphic">
          <ac:chgData name="Nguyen Long" userId="e4e93a65-ca82-41ec-92c8-0e4fdb0a72ae" providerId="ADAL" clId="{813AFDDA-8E59-4905-B5A4-6D4E3424B33F}" dt="2020-08-14T01:23:47.226" v="2974" actId="478"/>
          <ac:graphicFrameMkLst>
            <pc:docMk/>
            <pc:sldMk cId="728605071" sldId="256"/>
            <ac:graphicFrameMk id="4" creationId="{25C9FBD4-44B6-4F10-9BAB-1498A67A3CBE}"/>
          </ac:graphicFrameMkLst>
        </pc:graphicFrameChg>
      </pc:sldChg>
      <pc:sldChg chg="addSp delSp modSp new del mod setBg modClrScheme setClrOvrMap delDesignElem chgLayout">
        <pc:chgData name="Nguyen Long" userId="e4e93a65-ca82-41ec-92c8-0e4fdb0a72ae" providerId="ADAL" clId="{813AFDDA-8E59-4905-B5A4-6D4E3424B33F}" dt="2020-08-13T10:58:03.292" v="1089" actId="47"/>
        <pc:sldMkLst>
          <pc:docMk/>
          <pc:sldMk cId="2321309508" sldId="256"/>
        </pc:sldMkLst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2" creationId="{DCF6073E-DB9F-4EBE-B955-660BCA11CAC2}"/>
          </ac:spMkLst>
        </pc:spChg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3" creationId="{A654DEFB-A384-4D80-8D31-4B671BA54163}"/>
          </ac:spMkLst>
        </pc:spChg>
        <pc:spChg chg="add del mod">
          <ac:chgData name="Nguyen Long" userId="e4e93a65-ca82-41ec-92c8-0e4fdb0a72ae" providerId="ADAL" clId="{813AFDDA-8E59-4905-B5A4-6D4E3424B33F}" dt="2020-08-13T10:08:15.569" v="769" actId="478"/>
          <ac:spMkLst>
            <pc:docMk/>
            <pc:sldMk cId="2321309508" sldId="256"/>
            <ac:spMk id="4" creationId="{95A1992E-E37A-416E-B877-37E206E6533E}"/>
          </ac:spMkLst>
        </pc:spChg>
        <pc:spChg chg="add del mod">
          <ac:chgData name="Nguyen Long" userId="e4e93a65-ca82-41ec-92c8-0e4fdb0a72ae" providerId="ADAL" clId="{813AFDDA-8E59-4905-B5A4-6D4E3424B33F}" dt="2020-08-13T10:08:06.151" v="766" actId="478"/>
          <ac:spMkLst>
            <pc:docMk/>
            <pc:sldMk cId="2321309508" sldId="256"/>
            <ac:spMk id="7" creationId="{6F3E70B9-F56C-42E8-A444-A587950049A5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8" creationId="{01C9CC24-B375-4226-BF2B-61FADBBA696A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10" creationId="{CD70A28E-4FD8-4474-A206-E15B5EBB303F}"/>
          </ac:spMkLst>
        </pc:spChg>
        <pc:spChg chg="add del mod">
          <ac:chgData name="Nguyen Long" userId="e4e93a65-ca82-41ec-92c8-0e4fdb0a72ae" providerId="ADAL" clId="{813AFDDA-8E59-4905-B5A4-6D4E3424B33F}" dt="2020-08-13T10:11:29.153" v="792" actId="478"/>
          <ac:spMkLst>
            <pc:docMk/>
            <pc:sldMk cId="2321309508" sldId="256"/>
            <ac:spMk id="13" creationId="{F06E2265-DB24-42AB-9768-29F18D57C011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6" creationId="{7E4989DF-EA8E-425A-A02A-293AD395128E}"/>
          </ac:spMkLst>
        </pc:spChg>
        <pc:spChg chg="add del mod">
          <ac:chgData name="Nguyen Long" userId="e4e93a65-ca82-41ec-92c8-0e4fdb0a72ae" providerId="ADAL" clId="{813AFDDA-8E59-4905-B5A4-6D4E3424B33F}" dt="2020-08-13T10:14:49.178" v="803" actId="478"/>
          <ac:spMkLst>
            <pc:docMk/>
            <pc:sldMk cId="2321309508" sldId="256"/>
            <ac:spMk id="16" creationId="{CCDCF446-B2A3-4CE3-9079-956EE5B1F812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7" creationId="{9BFE1AD3-B2BC-4567-8B4A-DCB8F908097D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7" creationId="{AC6225CD-0536-4C33-8C4B-C48A083DC939}"/>
          </ac:spMkLst>
        </pc:spChg>
        <pc:spChg chg="add del mod">
          <ac:chgData name="Nguyen Long" userId="e4e93a65-ca82-41ec-92c8-0e4fdb0a72ae" providerId="ADAL" clId="{813AFDDA-8E59-4905-B5A4-6D4E3424B33F}" dt="2020-08-13T10:15:39.368" v="805" actId="478"/>
          <ac:spMkLst>
            <pc:docMk/>
            <pc:sldMk cId="2321309508" sldId="256"/>
            <ac:spMk id="18" creationId="{284D6E23-8B5C-4F4E-8D39-01CB19648CD2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8" creationId="{4EE64133-F232-4DBB-8444-2DD15CB0ED88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9" creationId="{CD70A28E-4FD8-4474-A206-E15B5EBB303F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28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0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2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4" creationId="{8C7C4D4B-92D9-4FA4-A294-749E8574FF51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6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8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3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5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7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9" creationId="{8C7C4D4B-92D9-4FA4-A294-749E8574FF51}"/>
          </ac:spMkLst>
        </pc:spChg>
        <pc:spChg chg="add mod">
          <ac:chgData name="Nguyen Long" userId="e4e93a65-ca82-41ec-92c8-0e4fdb0a72ae" providerId="ADAL" clId="{813AFDDA-8E59-4905-B5A4-6D4E3424B33F}" dt="2020-08-13T10:26:11.925" v="921" actId="207"/>
          <ac:spMkLst>
            <pc:docMk/>
            <pc:sldMk cId="2321309508" sldId="256"/>
            <ac:spMk id="50" creationId="{E960E32D-6F2A-47FF-A94F-63A2166E6353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1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3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25:24.915" v="913" actId="26606"/>
          <ac:spMkLst>
            <pc:docMk/>
            <pc:sldMk cId="2321309508" sldId="256"/>
            <ac:spMk id="5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16:43.732" v="807" actId="26606"/>
          <ac:spMkLst>
            <pc:docMk/>
            <pc:sldMk cId="2321309508" sldId="256"/>
            <ac:spMk id="58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67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0:27.399" v="945" actId="26606"/>
          <ac:spMkLst>
            <pc:docMk/>
            <pc:sldMk cId="2321309508" sldId="256"/>
            <ac:spMk id="6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23:12.440" v="874" actId="26606"/>
          <ac:spMkLst>
            <pc:docMk/>
            <pc:sldMk cId="2321309508" sldId="256"/>
            <ac:spMk id="7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33.048" v="947" actId="26606"/>
          <ac:spMkLst>
            <pc:docMk/>
            <pc:sldMk cId="2321309508" sldId="256"/>
            <ac:spMk id="77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79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1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3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4" creationId="{8791BC3C-724D-4C71-96CA-E85CE9C86537}"/>
          </ac:spMkLst>
        </pc:sp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6" creationId="{F6522670-B675-41EE-A4F6-45E3F9F13293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9" creationId="{1B57EBEE-B36D-4FC0-8BBB-0E7AC8B28496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1" creationId="{AAB8E19C-6C03-442D-A32D-6EDBDDE2D149}"/>
          </ac:picMkLst>
        </pc:picChg>
        <pc:picChg chg="add del">
          <ac:chgData name="Nguyen Long" userId="e4e93a65-ca82-41ec-92c8-0e4fdb0a72ae" providerId="ADAL" clId="{813AFDDA-8E59-4905-B5A4-6D4E3424B33F}" dt="2020-08-13T10:03:31.852" v="695" actId="26606"/>
          <ac:picMkLst>
            <pc:docMk/>
            <pc:sldMk cId="2321309508" sldId="256"/>
            <ac:picMk id="12" creationId="{39647E21-5366-4638-AC97-D8CD4111EB57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4" creationId="{74DDB7B5-D1BA-4F9E-90DB-5C3CBFAC6A8F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5" creationId="{B939875C-4C4B-4C27-A781-424BD068D450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19" creationId="{4A2CF617-801E-4B5B-A8D5-8E63CC6C0E9C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0" creationId="{66D54B80-5844-4EED-BF56-B5FBC634DADA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1" creationId="{5D318976-A992-4B8E-A65B-94ED45BA602B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1" creationId="{FDE75AAD-F4A4-4ED2-9A2F-B2412F936C4D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2" creationId="{1BC1C12C-DA9A-468A-B8F4-5E309EE297E0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3" creationId="{DA20CE0B-92EC-45FD-8F68-38003D6D8CA7}"/>
          </ac:picMkLst>
        </pc:pic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7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9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1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2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4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5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8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0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1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2" creationId="{1902062F-7F47-41E5-8574-2D1492D58ED3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3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4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6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8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0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2" creationId="{77A9CA3A-7216-41E0-B3CD-058077FD396D}"/>
          </ac:cxnSpMkLst>
        </pc:cxnChg>
      </pc:sldChg>
      <pc:sldChg chg="addSp delSp modSp new del mod setBg modClrScheme delDesignElem chgLayout">
        <pc:chgData name="Nguyen Long" userId="e4e93a65-ca82-41ec-92c8-0e4fdb0a72ae" providerId="ADAL" clId="{813AFDDA-8E59-4905-B5A4-6D4E3424B33F}" dt="2020-08-13T09:57:43.219" v="635" actId="47"/>
        <pc:sldMkLst>
          <pc:docMk/>
          <pc:sldMk cId="2556231815" sldId="256"/>
        </pc:sldMkLst>
        <pc:spChg chg="del mod ord">
          <ac:chgData name="Nguyen Long" userId="e4e93a65-ca82-41ec-92c8-0e4fdb0a72ae" providerId="ADAL" clId="{813AFDDA-8E59-4905-B5A4-6D4E3424B33F}" dt="2020-08-13T09:03:54.997" v="92" actId="478"/>
          <ac:spMkLst>
            <pc:docMk/>
            <pc:sldMk cId="2556231815" sldId="256"/>
            <ac:spMk id="2" creationId="{2D35D34D-ADA4-4A78-9E69-4AF7ADDAD093}"/>
          </ac:spMkLst>
        </pc:spChg>
        <pc:spChg chg="del mod">
          <ac:chgData name="Nguyen Long" userId="e4e93a65-ca82-41ec-92c8-0e4fdb0a72ae" providerId="ADAL" clId="{813AFDDA-8E59-4905-B5A4-6D4E3424B33F}" dt="2020-08-13T09:04:02.213" v="93" actId="478"/>
          <ac:spMkLst>
            <pc:docMk/>
            <pc:sldMk cId="2556231815" sldId="256"/>
            <ac:spMk id="3" creationId="{DDED18CF-907A-4A41-92E7-A05B83205092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9" creationId="{526E0BFB-CDF1-4990-8C11-AC849311E0A8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11" creationId="{6069A1F8-9BEB-4786-9694-FC48B2D75D21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3" creationId="{18BC37F5-B364-4B3A-8D22-CAE87E2E9409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5" creationId="{27651B67-E533-45AC-83BF-C8FF571854A0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7" creationId="{4D896123-1B32-4CB1-B2ED-E34BBC26B423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9" creationId="{1145F121-7DB3-4C20-B960-333CE2967F6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1" creationId="{489B7BFD-8F45-4093-AD9C-91B15B0503D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2" creationId="{19A55484-B97B-45ED-A47D-EBECAC290DBE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4" creationId="{B31CB7B9-2B8F-4AD6-9FFE-5DAE8E13228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5" creationId="{55E902CB-1D4C-4599-B01D-A1CD4D2D9F8F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3" creationId="{7A18C9FB-EC4C-4DAE-8F7D-C6E5AF607958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5" creationId="{0ED8FC7E-742C-4B53-B6FF-F19F8EDA28B3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6" creationId="{F798D3DD-23B7-41EE-9021-C8F9A8E2C19B}"/>
          </ac:spMkLst>
        </pc:spChg>
        <pc:spChg chg="add del">
          <ac:chgData name="Nguyen Long" userId="e4e93a65-ca82-41ec-92c8-0e4fdb0a72ae" providerId="ADAL" clId="{813AFDDA-8E59-4905-B5A4-6D4E3424B33F}" dt="2020-08-13T08:59:45.252" v="87" actId="26606"/>
          <ac:spMkLst>
            <pc:docMk/>
            <pc:sldMk cId="2556231815" sldId="256"/>
            <ac:spMk id="41" creationId="{007891EC-4501-44ED-A8C8-B11B6DB767AB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7" creationId="{9B37791B-B040-4694-BFDC-8DD132D86E8E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9" creationId="{ADA7B28A-56E6-40AC-BFEB-4CC5F2F13A8C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51" creationId="{AF8E29B4-B65D-478F-BEAD-87CC91F51770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3" creationId="{D6CA2F4C-8E9E-4BCD-B6E8-A68A311CA651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4" creationId="{8B646C36-EEEC-4D52-8E8E-206F4CD8A3DA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5" creationId="{4D1A5E71-B6B6-486A-8CDC-C7ABD9B903F6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7" creationId="{6004781B-698F-46D5-AADD-8AE9211719D8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9" creationId="{4FB204DF-284E-45F6-A017-79A4DF57BCCB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61" creationId="{96FD6442-EB7D-4992-8D41-0B7FFDCB43E1}"/>
          </ac:spMkLst>
        </pc:s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6" creationId="{F3F5D407-83EF-4D7F-9DAF-4C3CEB778FD2}"/>
          </ac:grpSpMkLst>
        </pc:gr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9" creationId="{D2539C73-C848-4608-957A-D6C016913919}"/>
          </ac:grpSpMkLst>
        </pc:grpChg>
        <pc:grpChg chg="add del">
          <ac:chgData name="Nguyen Long" userId="e4e93a65-ca82-41ec-92c8-0e4fdb0a72ae" providerId="ADAL" clId="{813AFDDA-8E59-4905-B5A4-6D4E3424B33F}" dt="2020-08-13T08:37:59.310" v="16" actId="26606"/>
          <ac:grpSpMkLst>
            <pc:docMk/>
            <pc:sldMk cId="2556231815" sldId="256"/>
            <ac:grpSpMk id="37" creationId="{2C072688-BFC7-4FE8-A45E-B3C63CBB9632}"/>
          </ac:grpSpMkLst>
        </pc:grpChg>
        <pc:grpChg chg="add del">
          <ac:chgData name="Nguyen Long" userId="e4e93a65-ca82-41ec-92c8-0e4fdb0a72ae" providerId="ADAL" clId="{813AFDDA-8E59-4905-B5A4-6D4E3424B33F}" dt="2020-08-13T09:03:46.771" v="91"/>
          <ac:grpSpMkLst>
            <pc:docMk/>
            <pc:sldMk cId="2556231815" sldId="256"/>
            <ac:grpSpMk id="56" creationId="{308C40F4-6A24-4867-B726-B552DB0807B5}"/>
          </ac:grpSpMkLst>
        </pc:grpChg>
        <pc:picChg chg="add del">
          <ac:chgData name="Nguyen Long" userId="e4e93a65-ca82-41ec-92c8-0e4fdb0a72ae" providerId="ADAL" clId="{813AFDDA-8E59-4905-B5A4-6D4E3424B33F}" dt="2020-08-13T08:37:20.789" v="8" actId="26606"/>
          <ac:picMkLst>
            <pc:docMk/>
            <pc:sldMk cId="2556231815" sldId="256"/>
            <ac:picMk id="4" creationId="{68953AFC-97F0-41FB-8444-94BCF833CE2D}"/>
          </ac:picMkLst>
        </pc:picChg>
        <pc:picChg chg="add del">
          <ac:chgData name="Nguyen Long" userId="e4e93a65-ca82-41ec-92c8-0e4fdb0a72ae" providerId="ADAL" clId="{813AFDDA-8E59-4905-B5A4-6D4E3424B33F}" dt="2020-08-13T08:37:24.349" v="10" actId="26606"/>
          <ac:picMkLst>
            <pc:docMk/>
            <pc:sldMk cId="2556231815" sldId="256"/>
            <ac:picMk id="14" creationId="{F5917CEA-4216-40A5-A191-FC1FD7E422BC}"/>
          </ac:picMkLst>
        </pc:picChg>
        <pc:picChg chg="add del">
          <ac:chgData name="Nguyen Long" userId="e4e93a65-ca82-41ec-92c8-0e4fdb0a72ae" providerId="ADAL" clId="{813AFDDA-8E59-4905-B5A4-6D4E3424B33F}" dt="2020-08-13T08:37:36.477" v="12" actId="26606"/>
          <ac:picMkLst>
            <pc:docMk/>
            <pc:sldMk cId="2556231815" sldId="256"/>
            <ac:picMk id="18" creationId="{1B24C1AD-5CCB-43B0-B2D5-470907F0311D}"/>
          </ac:picMkLst>
        </pc:picChg>
        <pc:picChg chg="add del">
          <ac:chgData name="Nguyen Long" userId="e4e93a65-ca82-41ec-92c8-0e4fdb0a72ae" providerId="ADAL" clId="{813AFDDA-8E59-4905-B5A4-6D4E3424B33F}" dt="2020-08-13T08:37:56.350" v="14" actId="26606"/>
          <ac:picMkLst>
            <pc:docMk/>
            <pc:sldMk cId="2556231815" sldId="256"/>
            <ac:picMk id="23" creationId="{27469D0C-C72C-44CA-9973-64B70996C140}"/>
          </ac:picMkLst>
        </pc:picChg>
        <pc:picChg chg="add del">
          <ac:chgData name="Nguyen Long" userId="e4e93a65-ca82-41ec-92c8-0e4fdb0a72ae" providerId="ADAL" clId="{813AFDDA-8E59-4905-B5A4-6D4E3424B33F}" dt="2020-08-13T08:37:59.310" v="16" actId="26606"/>
          <ac:picMkLst>
            <pc:docMk/>
            <pc:sldMk cId="2556231815" sldId="256"/>
            <ac:picMk id="34" creationId="{E75E0CB1-0F78-45F0-BDB0-A579FD8E5D97}"/>
          </ac:picMkLst>
        </pc:picChg>
        <pc:picChg chg="add del mod">
          <ac:chgData name="Nguyen Long" userId="e4e93a65-ca82-41ec-92c8-0e4fdb0a72ae" providerId="ADAL" clId="{813AFDDA-8E59-4905-B5A4-6D4E3424B33F}" dt="2020-08-13T09:00:48.293" v="89" actId="478"/>
          <ac:picMkLst>
            <pc:docMk/>
            <pc:sldMk cId="2556231815" sldId="256"/>
            <ac:picMk id="40" creationId="{1E1C7EAD-7808-4D28-8EE4-91C4DF63378A}"/>
          </ac:picMkLst>
        </pc:picChg>
        <pc:cxnChg chg="add del">
          <ac:chgData name="Nguyen Long" userId="e4e93a65-ca82-41ec-92c8-0e4fdb0a72ae" providerId="ADAL" clId="{813AFDDA-8E59-4905-B5A4-6D4E3424B33F}" dt="2020-08-13T08:59:45.252" v="87" actId="26606"/>
          <ac:cxnSpMkLst>
            <pc:docMk/>
            <pc:sldMk cId="2556231815" sldId="256"/>
            <ac:cxnSpMk id="42" creationId="{34E5597F-CE67-4085-9548-E6A8036DA3BB}"/>
          </ac:cxnSpMkLst>
        </pc:cxnChg>
      </pc:sldChg>
      <pc:sldChg chg="new del">
        <pc:chgData name="Nguyen Long" userId="e4e93a65-ca82-41ec-92c8-0e4fdb0a72ae" providerId="ADAL" clId="{813AFDDA-8E59-4905-B5A4-6D4E3424B33F}" dt="2020-08-13T11:11:53.302" v="1214" actId="47"/>
        <pc:sldMkLst>
          <pc:docMk/>
          <pc:sldMk cId="4225858315" sldId="256"/>
        </pc:sldMkLst>
      </pc:sldChg>
      <pc:sldChg chg="modSp new del mod">
        <pc:chgData name="Nguyen Long" userId="e4e93a65-ca82-41ec-92c8-0e4fdb0a72ae" providerId="ADAL" clId="{813AFDDA-8E59-4905-B5A4-6D4E3424B33F}" dt="2020-08-13T12:56:20.074" v="1926" actId="47"/>
        <pc:sldMkLst>
          <pc:docMk/>
          <pc:sldMk cId="868968704" sldId="257"/>
        </pc:sldMkLst>
        <pc:spChg chg="mod">
          <ac:chgData name="Nguyen Long" userId="e4e93a65-ca82-41ec-92c8-0e4fdb0a72ae" providerId="ADAL" clId="{813AFDDA-8E59-4905-B5A4-6D4E3424B33F}" dt="2020-08-13T12:56:01.151" v="1923" actId="14100"/>
          <ac:spMkLst>
            <pc:docMk/>
            <pc:sldMk cId="868968704" sldId="257"/>
            <ac:spMk id="2" creationId="{F0253A08-7451-4C13-B5E6-57B01E6F75F4}"/>
          </ac:spMkLst>
        </pc:spChg>
        <pc:spChg chg="mod">
          <ac:chgData name="Nguyen Long" userId="e4e93a65-ca82-41ec-92c8-0e4fdb0a72ae" providerId="ADAL" clId="{813AFDDA-8E59-4905-B5A4-6D4E3424B33F}" dt="2020-08-13T12:51:43.677" v="1890" actId="20577"/>
          <ac:spMkLst>
            <pc:docMk/>
            <pc:sldMk cId="868968704" sldId="257"/>
            <ac:spMk id="3" creationId="{C66985AC-6814-401B-9169-64C688F84778}"/>
          </ac:spMkLst>
        </pc:spChg>
      </pc:sldChg>
      <pc:sldChg chg="addSp delSp modSp new del mod setBg">
        <pc:chgData name="Nguyen Long" userId="e4e93a65-ca82-41ec-92c8-0e4fdb0a72ae" providerId="ADAL" clId="{813AFDDA-8E59-4905-B5A4-6D4E3424B33F}" dt="2020-08-13T10:58:03.490" v="1090" actId="47"/>
        <pc:sldMkLst>
          <pc:docMk/>
          <pc:sldMk cId="951286036" sldId="257"/>
        </pc:sldMkLst>
        <pc:spChg chg="del mod">
          <ac:chgData name="Nguyen Long" userId="e4e93a65-ca82-41ec-92c8-0e4fdb0a72ae" providerId="ADAL" clId="{813AFDDA-8E59-4905-B5A4-6D4E3424B33F}" dt="2020-08-13T10:45:35.093" v="1008" actId="478"/>
          <ac:spMkLst>
            <pc:docMk/>
            <pc:sldMk cId="951286036" sldId="257"/>
            <ac:spMk id="2" creationId="{4DF4C282-67F4-4135-9FA0-C27BC131C344}"/>
          </ac:spMkLst>
        </pc:spChg>
        <pc:spChg chg="del mod">
          <ac:chgData name="Nguyen Long" userId="e4e93a65-ca82-41ec-92c8-0e4fdb0a72ae" providerId="ADAL" clId="{813AFDDA-8E59-4905-B5A4-6D4E3424B33F}" dt="2020-08-13T10:45:32.048" v="1007" actId="478"/>
          <ac:spMkLst>
            <pc:docMk/>
            <pc:sldMk cId="951286036" sldId="257"/>
            <ac:spMk id="3" creationId="{72941BC7-1241-4780-B94E-B52CD6AE0A21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4" creationId="{EFB259FB-2096-44B5-AC28-841C219B3775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5" creationId="{F2B2459F-5833-403E-BAB6-99518468FEB7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6" creationId="{7C7FE0DF-1FB2-4FCF-9EA0-1E507357E917}"/>
          </ac:spMkLst>
        </pc:spChg>
        <pc:spChg chg="add del mod">
          <ac:chgData name="Nguyen Long" userId="e4e93a65-ca82-41ec-92c8-0e4fdb0a72ae" providerId="ADAL" clId="{813AFDDA-8E59-4905-B5A4-6D4E3424B33F}" dt="2020-08-13T10:47:23.129" v="1020" actId="478"/>
          <ac:spMkLst>
            <pc:docMk/>
            <pc:sldMk cId="951286036" sldId="257"/>
            <ac:spMk id="7" creationId="{6EA1FE5D-25AA-4C75-B0DF-1E91A656AAAF}"/>
          </ac:spMkLst>
        </pc:spChg>
        <pc:spChg chg="add del mod ord">
          <ac:chgData name="Nguyen Long" userId="e4e93a65-ca82-41ec-92c8-0e4fdb0a72ae" providerId="ADAL" clId="{813AFDDA-8E59-4905-B5A4-6D4E3424B33F}" dt="2020-08-13T10:57:27.211" v="1088" actId="478"/>
          <ac:spMkLst>
            <pc:docMk/>
            <pc:sldMk cId="951286036" sldId="257"/>
            <ac:spMk id="8" creationId="{4F7895C1-9296-48A8-AA41-A239E6466FB6}"/>
          </ac:spMkLst>
        </pc:spChg>
        <pc:spChg chg="add del mod ord">
          <ac:chgData name="Nguyen Long" userId="e4e93a65-ca82-41ec-92c8-0e4fdb0a72ae" providerId="ADAL" clId="{813AFDDA-8E59-4905-B5A4-6D4E3424B33F}" dt="2020-08-13T10:57:22.976" v="1087" actId="478"/>
          <ac:spMkLst>
            <pc:docMk/>
            <pc:sldMk cId="951286036" sldId="257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6" creationId="{DE4C27B6-DB04-4891-AF97-BA1671B17EE8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8" creationId="{7316481C-0A49-4796-812B-0D64F063B720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20" creationId="{A5271697-90F1-4A23-8EF2-0179F2EAFACB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44" creationId="{D9F5512A-48E1-4C07-B75E-3CCC517B6804}"/>
          </ac:spMkLst>
        </pc:spChg>
        <pc:spChg chg="add del">
          <ac:chgData name="Nguyen Long" userId="e4e93a65-ca82-41ec-92c8-0e4fdb0a72ae" providerId="ADAL" clId="{813AFDDA-8E59-4905-B5A4-6D4E3424B33F}" dt="2020-08-13T10:47:00.793" v="1016" actId="26606"/>
          <ac:spMkLst>
            <pc:docMk/>
            <pc:sldMk cId="951286036" sldId="257"/>
            <ac:spMk id="47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47:06.036" v="1018" actId="26606"/>
          <ac:spMkLst>
            <pc:docMk/>
            <pc:sldMk cId="951286036" sldId="257"/>
            <ac:spMk id="49" creationId="{870A1295-61BC-4214-AA3E-D396673024D0}"/>
          </ac:spMkLst>
        </pc:spChg>
        <pc:spChg chg="add del">
          <ac:chgData name="Nguyen Long" userId="e4e93a65-ca82-41ec-92c8-0e4fdb0a72ae" providerId="ADAL" clId="{813AFDDA-8E59-4905-B5A4-6D4E3424B33F}" dt="2020-08-13T10:52:21.111" v="1052" actId="26606"/>
          <ac:spMkLst>
            <pc:docMk/>
            <pc:sldMk cId="951286036" sldId="257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0" creationId="{EA518CE4-E4D4-4D8A-980F-6D692AC96949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2" creationId="{F82BF3E2-EB0E-40D6-8835-2367A5316CA4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4" creationId="{481E86DD-89E6-42B2-8675-84B7C56BFF7D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6" creationId="{5EFE9E4D-D93B-4B04-A3B5-234F5DBB9EAE}"/>
          </ac:spMkLst>
        </pc:spChg>
        <pc:grpChg chg="add del">
          <ac:chgData name="Nguyen Long" userId="e4e93a65-ca82-41ec-92c8-0e4fdb0a72ae" providerId="ADAL" clId="{813AFDDA-8E59-4905-B5A4-6D4E3424B33F}" dt="2020-08-13T10:46:34.208" v="1014" actId="26606"/>
          <ac:grpSpMkLst>
            <pc:docMk/>
            <pc:sldMk cId="951286036" sldId="257"/>
            <ac:grpSpMk id="22" creationId="{5E0EAE70-C355-42D1-BF00-CA8A17A742A8}"/>
          </ac:grpSpMkLst>
        </pc:grpChg>
        <pc:grpChg chg="add del">
          <ac:chgData name="Nguyen Long" userId="e4e93a65-ca82-41ec-92c8-0e4fdb0a72ae" providerId="ADAL" clId="{813AFDDA-8E59-4905-B5A4-6D4E3424B33F}" dt="2020-08-13T10:47:06.036" v="1018" actId="26606"/>
          <ac:grpSpMkLst>
            <pc:docMk/>
            <pc:sldMk cId="951286036" sldId="257"/>
            <ac:grpSpMk id="50" creationId="{0B139475-2B26-4CA9-9413-DE741E49F7BB}"/>
          </ac:grpSpMkLst>
        </pc:grpChg>
        <pc:picChg chg="add mod ord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11" creationId="{016F3355-016B-45D9-AE70-CFE3008AF3A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2" creationId="{60CD98D5-52F8-472C-9018-80C4E857FED4}"/>
          </ac:picMkLst>
        </pc:picChg>
        <pc:picChg chg="add del mo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3" creationId="{218B8010-8736-4802-A546-9D754FFDA45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4" creationId="{AAD36F56-CAF9-4848-A760-98F1D679320D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5" creationId="{FE644E60-8D05-4477-8698-107C1CEEEAEA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7" creationId="{FD097980-FF9F-43B3-904F-26C3DAAD08F9}"/>
          </ac:picMkLst>
        </pc:picChg>
        <pc:picChg chg="add del">
          <ac:chgData name="Nguyen Long" userId="e4e93a65-ca82-41ec-92c8-0e4fdb0a72ae" providerId="ADAL" clId="{813AFDDA-8E59-4905-B5A4-6D4E3424B33F}" dt="2020-08-13T10:47:00.793" v="1016" actId="26606"/>
          <ac:picMkLst>
            <pc:docMk/>
            <pc:sldMk cId="951286036" sldId="257"/>
            <ac:picMk id="46" creationId="{DEF28D5B-2926-4FE4-BF22-EA37C737E8FE}"/>
          </ac:picMkLst>
        </pc:picChg>
        <pc:picChg chg="add del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7" creationId="{CFCD9506-7D13-4435-85CE-91C78F60BF8B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8" creationId="{FE3C5E11-2CF0-4625-B686-BBC822C67C48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9" creationId="{C0C42060-C51A-4747-8EF1-1ECC341A63B3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1" creationId="{7ADCBCE9-1F58-407A-ADB9-78411AAEBA12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8" creationId="{06CCF9C6-EE24-4435-BE37-FF68188A3C0C}"/>
          </ac:cxnSpMkLst>
        </pc:cxnChg>
      </pc:sldChg>
      <pc:sldChg chg="delSp modSp new del mod">
        <pc:chgData name="Nguyen Long" userId="e4e93a65-ca82-41ec-92c8-0e4fdb0a72ae" providerId="ADAL" clId="{813AFDDA-8E59-4905-B5A4-6D4E3424B33F}" dt="2020-08-13T09:57:43.054" v="634" actId="47"/>
        <pc:sldMkLst>
          <pc:docMk/>
          <pc:sldMk cId="1803372807" sldId="257"/>
        </pc:sldMkLst>
        <pc:spChg chg="del mod">
          <ac:chgData name="Nguyen Long" userId="e4e93a65-ca82-41ec-92c8-0e4fdb0a72ae" providerId="ADAL" clId="{813AFDDA-8E59-4905-B5A4-6D4E3424B33F}" dt="2020-08-13T09:34:52.872" v="222" actId="478"/>
          <ac:spMkLst>
            <pc:docMk/>
            <pc:sldMk cId="1803372807" sldId="257"/>
            <ac:spMk id="2" creationId="{ACED2EE7-4639-4EC6-B844-820DA86AA18C}"/>
          </ac:spMkLst>
        </pc:spChg>
        <pc:spChg chg="mod">
          <ac:chgData name="Nguyen Long" userId="e4e93a65-ca82-41ec-92c8-0e4fdb0a72ae" providerId="ADAL" clId="{813AFDDA-8E59-4905-B5A4-6D4E3424B33F}" dt="2020-08-13T09:57:09.707" v="633"/>
          <ac:spMkLst>
            <pc:docMk/>
            <pc:sldMk cId="1803372807" sldId="257"/>
            <ac:spMk id="3" creationId="{4677C75D-0D67-4749-B23C-38ABFB74AA55}"/>
          </ac:spMkLst>
        </pc:spChg>
      </pc:sldChg>
      <pc:sldChg chg="modSp new del mod">
        <pc:chgData name="Nguyen Long" userId="e4e93a65-ca82-41ec-92c8-0e4fdb0a72ae" providerId="ADAL" clId="{813AFDDA-8E59-4905-B5A4-6D4E3424B33F}" dt="2020-08-13T12:27:21.567" v="1620" actId="47"/>
        <pc:sldMkLst>
          <pc:docMk/>
          <pc:sldMk cId="2429418901" sldId="257"/>
        </pc:sldMkLst>
        <pc:spChg chg="mod">
          <ac:chgData name="Nguyen Long" userId="e4e93a65-ca82-41ec-92c8-0e4fdb0a72ae" providerId="ADAL" clId="{813AFDDA-8E59-4905-B5A4-6D4E3424B33F}" dt="2020-08-13T11:30:03.493" v="1500" actId="207"/>
          <ac:spMkLst>
            <pc:docMk/>
            <pc:sldMk cId="2429418901" sldId="257"/>
            <ac:spMk id="2" creationId="{C3A59458-6A3C-4DC8-895C-EC9A735F3D28}"/>
          </ac:spMkLst>
        </pc:spChg>
        <pc:spChg chg="mod">
          <ac:chgData name="Nguyen Long" userId="e4e93a65-ca82-41ec-92c8-0e4fdb0a72ae" providerId="ADAL" clId="{813AFDDA-8E59-4905-B5A4-6D4E3424B33F}" dt="2020-08-13T11:15:33.497" v="1385" actId="20577"/>
          <ac:spMkLst>
            <pc:docMk/>
            <pc:sldMk cId="2429418901" sldId="257"/>
            <ac:spMk id="3" creationId="{C188B810-F706-43F3-BFCA-AFEE3DEE860A}"/>
          </ac:spMkLst>
        </pc:spChg>
      </pc:sldChg>
      <pc:sldChg chg="new add del">
        <pc:chgData name="Nguyen Long" userId="e4e93a65-ca82-41ec-92c8-0e4fdb0a72ae" providerId="ADAL" clId="{813AFDDA-8E59-4905-B5A4-6D4E3424B33F}" dt="2020-08-13T12:39:26.665" v="1811" actId="47"/>
        <pc:sldMkLst>
          <pc:docMk/>
          <pc:sldMk cId="3654606557" sldId="257"/>
        </pc:sldMkLst>
      </pc:sldChg>
      <pc:sldChg chg="addSp modSp new del mod">
        <pc:chgData name="Nguyen Long" userId="e4e93a65-ca82-41ec-92c8-0e4fdb0a72ae" providerId="ADAL" clId="{813AFDDA-8E59-4905-B5A4-6D4E3424B33F}" dt="2020-08-13T12:39:27.318" v="1812" actId="47"/>
        <pc:sldMkLst>
          <pc:docMk/>
          <pc:sldMk cId="582376095" sldId="258"/>
        </pc:sldMkLst>
        <pc:spChg chg="mod">
          <ac:chgData name="Nguyen Long" userId="e4e93a65-ca82-41ec-92c8-0e4fdb0a72ae" providerId="ADAL" clId="{813AFDDA-8E59-4905-B5A4-6D4E3424B33F}" dt="2020-08-13T12:36:14.370" v="1777" actId="2085"/>
          <ac:spMkLst>
            <pc:docMk/>
            <pc:sldMk cId="582376095" sldId="258"/>
            <ac:spMk id="3" creationId="{B862F7A1-31EB-44EC-B76F-38E59E334D83}"/>
          </ac:spMkLst>
        </pc:spChg>
        <pc:spChg chg="add mod">
          <ac:chgData name="Nguyen Long" userId="e4e93a65-ca82-41ec-92c8-0e4fdb0a72ae" providerId="ADAL" clId="{813AFDDA-8E59-4905-B5A4-6D4E3424B33F}" dt="2020-08-13T12:36:35.087" v="1780" actId="14100"/>
          <ac:spMkLst>
            <pc:docMk/>
            <pc:sldMk cId="582376095" sldId="258"/>
            <ac:spMk id="4" creationId="{6813113A-4C64-44C0-AE51-CFEE3D140F81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3.847" v="1530" actId="47"/>
        <pc:sldMkLst>
          <pc:docMk/>
          <pc:sldMk cId="1022079714" sldId="258"/>
        </pc:sldMkLst>
        <pc:spChg chg="del mod">
          <ac:chgData name="Nguyen Long" userId="e4e93a65-ca82-41ec-92c8-0e4fdb0a72ae" providerId="ADAL" clId="{813AFDDA-8E59-4905-B5A4-6D4E3424B33F}" dt="2020-08-13T11:38:02.827" v="1526" actId="478"/>
          <ac:spMkLst>
            <pc:docMk/>
            <pc:sldMk cId="1022079714" sldId="258"/>
            <ac:spMk id="3" creationId="{5D064E3F-5EEA-4793-B178-A7BE72C23E10}"/>
          </ac:spMkLst>
        </pc:spChg>
      </pc:sldChg>
      <pc:sldChg chg="new del">
        <pc:chgData name="Nguyen Long" userId="e4e93a65-ca82-41ec-92c8-0e4fdb0a72ae" providerId="ADAL" clId="{813AFDDA-8E59-4905-B5A4-6D4E3424B33F}" dt="2020-08-13T12:24:18.375" v="1600" actId="680"/>
        <pc:sldMkLst>
          <pc:docMk/>
          <pc:sldMk cId="1497848329" sldId="258"/>
        </pc:sldMkLst>
      </pc:sldChg>
      <pc:sldChg chg="addSp delSp modSp new mod">
        <pc:chgData name="Nguyen Long" userId="e4e93a65-ca82-41ec-92c8-0e4fdb0a72ae" providerId="ADAL" clId="{813AFDDA-8E59-4905-B5A4-6D4E3424B33F}" dt="2020-08-17T08:42:55.292" v="3075" actId="2711"/>
        <pc:sldMkLst>
          <pc:docMk/>
          <pc:sldMk cId="1985197783" sldId="258"/>
        </pc:sldMkLst>
        <pc:spChg chg="mod">
          <ac:chgData name="Nguyen Long" userId="e4e93a65-ca82-41ec-92c8-0e4fdb0a72ae" providerId="ADAL" clId="{813AFDDA-8E59-4905-B5A4-6D4E3424B33F}" dt="2020-08-17T08:42:39.894" v="3073" actId="20577"/>
          <ac:spMkLst>
            <pc:docMk/>
            <pc:sldMk cId="1985197783" sldId="258"/>
            <ac:spMk id="2" creationId="{C9419472-4C91-4454-9F79-F52D45A253DF}"/>
          </ac:spMkLst>
        </pc:spChg>
        <pc:spChg chg="mod">
          <ac:chgData name="Nguyen Long" userId="e4e93a65-ca82-41ec-92c8-0e4fdb0a72ae" providerId="ADAL" clId="{813AFDDA-8E59-4905-B5A4-6D4E3424B33F}" dt="2020-08-17T08:42:55.292" v="3075" actId="2711"/>
          <ac:spMkLst>
            <pc:docMk/>
            <pc:sldMk cId="1985197783" sldId="258"/>
            <ac:spMk id="3" creationId="{3C9DBF5E-2388-4891-A741-1F2CD76B8B39}"/>
          </ac:spMkLst>
        </pc:spChg>
        <pc:spChg chg="add del mod">
          <ac:chgData name="Nguyen Long" userId="e4e93a65-ca82-41ec-92c8-0e4fdb0a72ae" providerId="ADAL" clId="{813AFDDA-8E59-4905-B5A4-6D4E3424B33F}" dt="2020-08-14T01:11:39.358" v="2898" actId="478"/>
          <ac:spMkLst>
            <pc:docMk/>
            <pc:sldMk cId="1985197783" sldId="258"/>
            <ac:spMk id="4" creationId="{5A141123-AA4F-4112-922F-EC50E517F165}"/>
          </ac:spMkLst>
        </pc:spChg>
        <pc:spChg chg="add mod">
          <ac:chgData name="Nguyen Long" userId="e4e93a65-ca82-41ec-92c8-0e4fdb0a72ae" providerId="ADAL" clId="{813AFDDA-8E59-4905-B5A4-6D4E3424B33F}" dt="2020-08-14T01:14:51.131" v="2937"/>
          <ac:spMkLst>
            <pc:docMk/>
            <pc:sldMk cId="1985197783" sldId="258"/>
            <ac:spMk id="7" creationId="{AD09891F-E406-4ACA-9FA6-9A677D93DA06}"/>
          </ac:spMkLst>
        </pc:spChg>
        <pc:picChg chg="add mod">
          <ac:chgData name="Nguyen Long" userId="e4e93a65-ca82-41ec-92c8-0e4fdb0a72ae" providerId="ADAL" clId="{813AFDDA-8E59-4905-B5A4-6D4E3424B33F}" dt="2020-08-17T08:42:43.317" v="3074" actId="1076"/>
          <ac:picMkLst>
            <pc:docMk/>
            <pc:sldMk cId="1985197783" sldId="258"/>
            <ac:picMk id="5" creationId="{AD3F31D5-16F6-4783-A408-71C60B0B3742}"/>
          </ac:picMkLst>
        </pc:picChg>
      </pc:sldChg>
      <pc:sldChg chg="modSp new del mod">
        <pc:chgData name="Nguyen Long" userId="e4e93a65-ca82-41ec-92c8-0e4fdb0a72ae" providerId="ADAL" clId="{813AFDDA-8E59-4905-B5A4-6D4E3424B33F}" dt="2020-08-13T12:35:30.230" v="1767" actId="680"/>
        <pc:sldMkLst>
          <pc:docMk/>
          <pc:sldMk cId="2533206960" sldId="258"/>
        </pc:sldMkLst>
        <pc:spChg chg="mod">
          <ac:chgData name="Nguyen Long" userId="e4e93a65-ca82-41ec-92c8-0e4fdb0a72ae" providerId="ADAL" clId="{813AFDDA-8E59-4905-B5A4-6D4E3424B33F}" dt="2020-08-13T12:35:30.210" v="1766" actId="47"/>
          <ac:spMkLst>
            <pc:docMk/>
            <pc:sldMk cId="2533206960" sldId="258"/>
            <ac:spMk id="3" creationId="{333F8032-57CE-4608-8C7E-310111FED039}"/>
          </ac:spMkLst>
        </pc:spChg>
      </pc:sldChg>
      <pc:sldChg chg="new add del">
        <pc:chgData name="Nguyen Long" userId="e4e93a65-ca82-41ec-92c8-0e4fdb0a72ae" providerId="ADAL" clId="{813AFDDA-8E59-4905-B5A4-6D4E3424B33F}" dt="2020-08-13T12:27:21.832" v="1621" actId="47"/>
        <pc:sldMkLst>
          <pc:docMk/>
          <pc:sldMk cId="3248532697" sldId="258"/>
        </pc:sldMkLst>
      </pc:sldChg>
      <pc:sldChg chg="new del">
        <pc:chgData name="Nguyen Long" userId="e4e93a65-ca82-41ec-92c8-0e4fdb0a72ae" providerId="ADAL" clId="{813AFDDA-8E59-4905-B5A4-6D4E3424B33F}" dt="2020-08-13T11:11:53.956" v="1215" actId="47"/>
        <pc:sldMkLst>
          <pc:docMk/>
          <pc:sldMk cId="3392934475" sldId="258"/>
        </pc:sldMkLst>
      </pc:sldChg>
      <pc:sldChg chg="modSp new del">
        <pc:chgData name="Nguyen Long" userId="e4e93a65-ca82-41ec-92c8-0e4fdb0a72ae" providerId="ADAL" clId="{813AFDDA-8E59-4905-B5A4-6D4E3424B33F}" dt="2020-08-13T10:52:37.399" v="1054" actId="47"/>
        <pc:sldMkLst>
          <pc:docMk/>
          <pc:sldMk cId="3521867761" sldId="258"/>
        </pc:sldMkLst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2" creationId="{62D2440D-F0B1-499A-BEA3-AA3C120880FF}"/>
          </ac:spMkLst>
        </pc:spChg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3" creationId="{A9EB3923-E815-4094-ABDE-4B3690274FC3}"/>
          </ac:spMkLst>
        </pc:spChg>
      </pc:sldChg>
      <pc:sldChg chg="new del">
        <pc:chgData name="Nguyen Long" userId="e4e93a65-ca82-41ec-92c8-0e4fdb0a72ae" providerId="ADAL" clId="{813AFDDA-8E59-4905-B5A4-6D4E3424B33F}" dt="2020-08-13T11:16:01.429" v="1386" actId="47"/>
        <pc:sldMkLst>
          <pc:docMk/>
          <pc:sldMk cId="50661904" sldId="259"/>
        </pc:sldMkLst>
      </pc:sldChg>
      <pc:sldChg chg="new add del">
        <pc:chgData name="Nguyen Long" userId="e4e93a65-ca82-41ec-92c8-0e4fdb0a72ae" providerId="ADAL" clId="{813AFDDA-8E59-4905-B5A4-6D4E3424B33F}" dt="2020-08-13T12:24:24.819" v="1614" actId="680"/>
        <pc:sldMkLst>
          <pc:docMk/>
          <pc:sldMk cId="984357528" sldId="259"/>
        </pc:sldMkLst>
      </pc:sldChg>
      <pc:sldChg chg="new del">
        <pc:chgData name="Nguyen Long" userId="e4e93a65-ca82-41ec-92c8-0e4fdb0a72ae" providerId="ADAL" clId="{813AFDDA-8E59-4905-B5A4-6D4E3424B33F}" dt="2020-08-13T10:35:12.136" v="951" actId="2696"/>
        <pc:sldMkLst>
          <pc:docMk/>
          <pc:sldMk cId="1665812415" sldId="259"/>
        </pc:sldMkLst>
      </pc:sldChg>
      <pc:sldChg chg="new del">
        <pc:chgData name="Nguyen Long" userId="e4e93a65-ca82-41ec-92c8-0e4fdb0a72ae" providerId="ADAL" clId="{813AFDDA-8E59-4905-B5A4-6D4E3424B33F}" dt="2020-08-13T12:24:18.350" v="1599" actId="680"/>
        <pc:sldMkLst>
          <pc:docMk/>
          <pc:sldMk cId="1885773547" sldId="259"/>
        </pc:sldMkLst>
      </pc:sldChg>
      <pc:sldChg chg="new del">
        <pc:chgData name="Nguyen Long" userId="e4e93a65-ca82-41ec-92c8-0e4fdb0a72ae" providerId="ADAL" clId="{813AFDDA-8E59-4905-B5A4-6D4E3424B33F}" dt="2020-08-13T12:56:20.074" v="1926" actId="47"/>
        <pc:sldMkLst>
          <pc:docMk/>
          <pc:sldMk cId="2452151193" sldId="259"/>
        </pc:sldMkLst>
      </pc:sldChg>
      <pc:sldChg chg="modSp new del mod">
        <pc:chgData name="Nguyen Long" userId="e4e93a65-ca82-41ec-92c8-0e4fdb0a72ae" providerId="ADAL" clId="{813AFDDA-8E59-4905-B5A4-6D4E3424B33F}" dt="2020-08-13T11:38:10.230" v="1529" actId="47"/>
        <pc:sldMkLst>
          <pc:docMk/>
          <pc:sldMk cId="2856304061" sldId="259"/>
        </pc:sldMkLst>
        <pc:spChg chg="mod">
          <ac:chgData name="Nguyen Long" userId="e4e93a65-ca82-41ec-92c8-0e4fdb0a72ae" providerId="ADAL" clId="{813AFDDA-8E59-4905-B5A4-6D4E3424B33F}" dt="2020-08-13T11:33:17.877" v="1507" actId="14100"/>
          <ac:spMkLst>
            <pc:docMk/>
            <pc:sldMk cId="2856304061" sldId="259"/>
            <ac:spMk id="3" creationId="{08D3A943-2750-4E69-9956-F450E67582B2}"/>
          </ac:spMkLst>
        </pc:spChg>
      </pc:sldChg>
      <pc:sldChg chg="addSp delSp modSp add del mod setBg setClrOvrMap delDesignElem">
        <pc:chgData name="Nguyen Long" userId="e4e93a65-ca82-41ec-92c8-0e4fdb0a72ae" providerId="ADAL" clId="{813AFDDA-8E59-4905-B5A4-6D4E3424B33F}" dt="2020-08-13T10:58:03.739" v="1091" actId="47"/>
        <pc:sldMkLst>
          <pc:docMk/>
          <pc:sldMk cId="3841285528" sldId="259"/>
        </pc:sldMkLst>
        <pc:spChg chg="mod ord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8" creationId="{4F7895C1-9296-48A8-AA41-A239E6466FB6}"/>
          </ac:spMkLst>
        </pc:spChg>
        <pc:spChg chg="mod ord">
          <ac:chgData name="Nguyen Long" userId="e4e93a65-ca82-41ec-92c8-0e4fdb0a72ae" providerId="ADAL" clId="{813AFDDA-8E59-4905-B5A4-6D4E3424B33F}" dt="2020-08-13T10:54:00.878" v="1077" actId="1076"/>
          <ac:spMkLst>
            <pc:docMk/>
            <pc:sldMk cId="3841285528" sldId="259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3" creationId="{07322A9E-F1EC-405E-8971-BA906EFFCCB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4" creationId="{A5704422-1118-4FD1-95AD-29A064EB80D9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5" creationId="{A88B2AAA-B805-498E-A9E6-98B885855498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7" creationId="{9B8051E0-19D7-43E1-BFD9-E6DBFEB3A3F1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8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9" creationId="{43954639-FB5D-41F4-9560-6F6DFE778425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20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1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2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3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4" creationId="{4EDB2B02-86A2-46F5-A4BE-B7D9B10411D6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5" creationId="{111A83C6-3159-48A2-95E0-D9A872D3EF41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6" creationId="{00372701-83B9-478A-9B29-7A50C8310B9A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7" creationId="{9EDA5044-3268-4753-AEE8-20199924E26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8" creationId="{E898931C-0323-41FA-A036-20F818B1FF81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9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0" creationId="{89AFE9DD-0792-4B98-B4EB-97ACA17E6AA8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2" creationId="{3981F5C4-9AE1-404E-AF44-A4E6DB374F9D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3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4" creationId="{763C1781-8726-4FAC-8C45-FF40376BE409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5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6" creationId="{301491B5-56C7-43DC-A3D9-861EECCA056A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8" creationId="{237E2353-22DF-46E0-A200-FB30F8F394E2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9" creationId="{B61FDAF1-FEF1-4DFC-98A0-F62D91D48F5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0" creationId="{DD6138DB-057B-45F7-A5F4-E7BFDA20D02C}"/>
          </ac:spMkLst>
        </pc:spChg>
        <pc:spChg chg="add del">
          <ac:chgData name="Nguyen Long" userId="e4e93a65-ca82-41ec-92c8-0e4fdb0a72ae" providerId="ADAL" clId="{813AFDDA-8E59-4905-B5A4-6D4E3424B33F}" dt="2020-08-13T10:55:14.628" v="1082" actId="26606"/>
          <ac:spMkLst>
            <pc:docMk/>
            <pc:sldMk cId="3841285528" sldId="259"/>
            <ac:spMk id="41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2" creationId="{79A54AB1-B64F-4843-BFAB-81CB74E66B65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3" creationId="{26882C51-76F9-4F99-997D-31FA6242A805}"/>
          </ac:spMkLst>
        </pc:spChg>
        <pc:spChg chg="add del">
          <ac:chgData name="Nguyen Long" userId="e4e93a65-ca82-41ec-92c8-0e4fdb0a72ae" providerId="ADAL" clId="{813AFDDA-8E59-4905-B5A4-6D4E3424B33F}" dt="2020-08-13T10:49:12.094" v="1036" actId="26606"/>
          <ac:spMkLst>
            <pc:docMk/>
            <pc:sldMk cId="3841285528" sldId="259"/>
            <ac:spMk id="44" creationId="{B558F58E-93BA-44A3-BCDA-585AFF2E4F3F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6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9:17.261" v="1038" actId="26606"/>
          <ac:spMkLst>
            <pc:docMk/>
            <pc:sldMk cId="3841285528" sldId="259"/>
            <ac:spMk id="47" creationId="{5B704D37-82A5-4BBE-9561-3CAB6DCF188D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8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49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50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9:25.535" v="1042" actId="26606"/>
          <ac:spMkLst>
            <pc:docMk/>
            <pc:sldMk cId="3841285528" sldId="259"/>
            <ac:spMk id="52" creationId="{87CC2527-562A-4F69-B487-4371E5B243E7}"/>
          </ac:spMkLst>
        </pc:spChg>
        <pc:spChg chg="del">
          <ac:chgData name="Nguyen Long" userId="e4e93a65-ca82-41ec-92c8-0e4fdb0a72ae" providerId="ADAL" clId="{813AFDDA-8E59-4905-B5A4-6D4E3424B33F}" dt="2020-08-13T10:47:47.295" v="1024"/>
          <ac:spMkLst>
            <pc:docMk/>
            <pc:sldMk cId="3841285528" sldId="259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7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8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9" creationId="{E7E01BF7-4F45-4B6D-82BF-5A5DB30A62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0" creationId="{7A7E6B6D-2F84-4166-9F4D-FFA0E08607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1" creationId="{F540AD87-30B2-4359-A33A-86D9F59E3709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2" creationId="{D411CC74-416E-4F21-A559-C8B7905D9E3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4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6" creationId="{5CB4E315-91F2-4710-B866-B119037ED97C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8" creationId="{569BABC0-B0CC-4E7B-838A-F6E644779E18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69" creationId="{8791BC3C-724D-4C71-96CA-E85CE9C86537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0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1" creationId="{6F813F29-DA0C-4A27-95C9-47F5D069002C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2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3" creationId="{39F66804-1CC4-4C70-B440-D0033952B189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4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5" creationId="{DCBE1B01-A27C-45C2-ADA4-AA13C3AC1F6A}"/>
          </ac:spMkLst>
        </pc:spChg>
        <pc:spChg chg="add del">
          <ac:chgData name="Nguyen Long" userId="e4e93a65-ca82-41ec-92c8-0e4fdb0a72ae" providerId="ADAL" clId="{813AFDDA-8E59-4905-B5A4-6D4E3424B33F}" dt="2020-08-13T10:53:14.293" v="1063" actId="26606"/>
          <ac:spMkLst>
            <pc:docMk/>
            <pc:sldMk cId="3841285528" sldId="259"/>
            <ac:spMk id="76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1" creationId="{F6FE5468-759E-4E83-828A-5587C7F58873}"/>
          </ac:spMkLst>
        </pc:spChg>
        <pc:spChg chg="add del">
          <ac:chgData name="Nguyen Long" userId="e4e93a65-ca82-41ec-92c8-0e4fdb0a72ae" providerId="ADAL" clId="{813AFDDA-8E59-4905-B5A4-6D4E3424B33F}" dt="2020-08-13T10:53:29.500" v="1067" actId="26606"/>
          <ac:spMkLst>
            <pc:docMk/>
            <pc:sldMk cId="3841285528" sldId="259"/>
            <ac:spMk id="82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8" creationId="{99FE99BC-5F7D-47C3-AA1E-16D7DBDBD18F}"/>
          </ac:spMkLst>
        </pc:spChg>
        <pc:spChg chg="add del">
          <ac:chgData name="Nguyen Long" userId="e4e93a65-ca82-41ec-92c8-0e4fdb0a72ae" providerId="ADAL" clId="{813AFDDA-8E59-4905-B5A4-6D4E3424B33F}" dt="2020-08-13T10:53:33.255" v="1069" actId="26606"/>
          <ac:spMkLst>
            <pc:docMk/>
            <pc:sldMk cId="3841285528" sldId="259"/>
            <ac:spMk id="8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95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53:38.830" v="1071" actId="26606"/>
          <ac:spMkLst>
            <pc:docMk/>
            <pc:sldMk cId="3841285528" sldId="259"/>
            <ac:spMk id="96" creationId="{928F64C6-FE22-4FC1-A763-DFCC514811BD}"/>
          </ac:spMkLst>
        </pc:spChg>
        <pc:spChg chg="add del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98" creationId="{928F64C6-FE22-4FC1-A763-DFCC514811BD}"/>
          </ac:spMkLst>
        </pc:sp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2" creationId="{694FC157-35DE-42EE-A7A8-CF17ED182E3C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3" creationId="{3BBB76F6-1B69-4EE1-9A9F-397191453B77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4" creationId="{5A38AD57-24BA-49F5-B543-D3262EB13CC4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5" creationId="{82CC15B4-7893-4245-ABCA-39F56F00096B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6" creationId="{609A0A66-02AF-4C89-BDA7-4AE399B1C31B}"/>
          </ac:picMkLst>
        </pc:picChg>
        <pc:picChg chg="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11" creationId="{016F3355-016B-45D9-AE70-CFE3008AF3A2}"/>
          </ac:picMkLst>
        </pc:picChg>
        <pc:picChg chg="del">
          <ac:chgData name="Nguyen Long" userId="e4e93a65-ca82-41ec-92c8-0e4fdb0a72ae" providerId="ADAL" clId="{813AFDDA-8E59-4905-B5A4-6D4E3424B33F}" dt="2020-08-13T10:47:47.295" v="1024"/>
          <ac:picMkLst>
            <pc:docMk/>
            <pc:sldMk cId="3841285528" sldId="259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49:12.094" v="1036" actId="26606"/>
          <ac:cxnSpMkLst>
            <pc:docMk/>
            <pc:sldMk cId="3841285528" sldId="259"/>
            <ac:cxnSpMk id="45" creationId="{BCD0BBC1-A7D4-445D-98AC-95A6A45D8EBB}"/>
          </ac:cxnSpMkLst>
        </pc:cxnChg>
        <pc:cxnChg chg="add del">
          <ac:chgData name="Nguyen Long" userId="e4e93a65-ca82-41ec-92c8-0e4fdb0a72ae" providerId="ADAL" clId="{813AFDDA-8E59-4905-B5A4-6D4E3424B33F}" dt="2020-08-13T10:49:25.535" v="1042" actId="26606"/>
          <ac:cxnSpMkLst>
            <pc:docMk/>
            <pc:sldMk cId="3841285528" sldId="259"/>
            <ac:cxnSpMk id="53" creationId="{BCDAEC91-5BCE-4B55-9CC0-43EF94CB734B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3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5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7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8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9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80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3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4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5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7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1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2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4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8.830" v="1071" actId="26606"/>
          <ac:cxnSpMkLst>
            <pc:docMk/>
            <pc:sldMk cId="3841285528" sldId="259"/>
            <ac:cxnSpMk id="97" creationId="{5C34627B-48E6-4F4D-B843-97717A86B490}"/>
          </ac:cxnSpMkLst>
        </pc:cxnChg>
        <pc:cxnChg chg="add del">
          <ac:chgData name="Nguyen Long" userId="e4e93a65-ca82-41ec-92c8-0e4fdb0a72ae" providerId="ADAL" clId="{813AFDDA-8E59-4905-B5A4-6D4E3424B33F}" dt="2020-08-13T10:55:25.643" v="1086" actId="26606"/>
          <ac:cxnSpMkLst>
            <pc:docMk/>
            <pc:sldMk cId="3841285528" sldId="259"/>
            <ac:cxnSpMk id="99" creationId="{5C34627B-48E6-4F4D-B843-97717A86B490}"/>
          </ac:cxnSpMkLst>
        </pc:cxnChg>
      </pc:sldChg>
      <pc:sldChg chg="addSp delSp modSp new mod">
        <pc:chgData name="Nguyen Long" userId="e4e93a65-ca82-41ec-92c8-0e4fdb0a72ae" providerId="ADAL" clId="{813AFDDA-8E59-4905-B5A4-6D4E3424B33F}" dt="2020-08-17T08:43:04.301" v="3076" actId="2711"/>
        <pc:sldMkLst>
          <pc:docMk/>
          <pc:sldMk cId="417465784" sldId="260"/>
        </pc:sldMkLst>
        <pc:spChg chg="mod">
          <ac:chgData name="Nguyen Long" userId="e4e93a65-ca82-41ec-92c8-0e4fdb0a72ae" providerId="ADAL" clId="{813AFDDA-8E59-4905-B5A4-6D4E3424B33F}" dt="2020-08-13T13:45:22.069" v="2336" actId="20577"/>
          <ac:spMkLst>
            <pc:docMk/>
            <pc:sldMk cId="417465784" sldId="260"/>
            <ac:spMk id="2" creationId="{9459E645-BB01-4EB6-A4E9-67CF15EA4310}"/>
          </ac:spMkLst>
        </pc:spChg>
        <pc:spChg chg="del">
          <ac:chgData name="Nguyen Long" userId="e4e93a65-ca82-41ec-92c8-0e4fdb0a72ae" providerId="ADAL" clId="{813AFDDA-8E59-4905-B5A4-6D4E3424B33F}" dt="2020-08-13T12:59:04.515" v="2021" actId="478"/>
          <ac:spMkLst>
            <pc:docMk/>
            <pc:sldMk cId="417465784" sldId="260"/>
            <ac:spMk id="3" creationId="{8A6EA6FD-49E2-47AD-80B1-6484C21AA6C0}"/>
          </ac:spMkLst>
        </pc:spChg>
        <pc:spChg chg="mod">
          <ac:chgData name="Nguyen Long" userId="e4e93a65-ca82-41ec-92c8-0e4fdb0a72ae" providerId="ADAL" clId="{813AFDDA-8E59-4905-B5A4-6D4E3424B33F}" dt="2020-08-17T08:43:04.301" v="3076" actId="2711"/>
          <ac:spMkLst>
            <pc:docMk/>
            <pc:sldMk cId="417465784" sldId="260"/>
            <ac:spMk id="4" creationId="{501D0AE0-C2DA-4E6C-A2B5-9CD31C66AED3}"/>
          </ac:spMkLst>
        </pc:spChg>
        <pc:spChg chg="add mod">
          <ac:chgData name="Nguyen Long" userId="e4e93a65-ca82-41ec-92c8-0e4fdb0a72ae" providerId="ADAL" clId="{813AFDDA-8E59-4905-B5A4-6D4E3424B33F}" dt="2020-08-13T13:04:28.741" v="2045" actId="207"/>
          <ac:spMkLst>
            <pc:docMk/>
            <pc:sldMk cId="417465784" sldId="260"/>
            <ac:spMk id="5" creationId="{EA9ED753-B181-4C72-BF61-871FD4F257A7}"/>
          </ac:spMkLst>
        </pc:spChg>
        <pc:spChg chg="add mod">
          <ac:chgData name="Nguyen Long" userId="e4e93a65-ca82-41ec-92c8-0e4fdb0a72ae" providerId="ADAL" clId="{813AFDDA-8E59-4905-B5A4-6D4E3424B33F}" dt="2020-08-13T14:02:24.638" v="2393" actId="207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Long" userId="e4e93a65-ca82-41ec-92c8-0e4fdb0a72ae" providerId="ADAL" clId="{813AFDDA-8E59-4905-B5A4-6D4E3424B33F}" dt="2020-08-14T01:14:09.680" v="2924" actId="478"/>
          <ac:spMkLst>
            <pc:docMk/>
            <pc:sldMk cId="417465784" sldId="260"/>
            <ac:spMk id="7" creationId="{1DDFFAC8-C1E3-4055-92F8-0565B89B301C}"/>
          </ac:spMkLst>
        </pc:spChg>
        <pc:spChg chg="add mod">
          <ac:chgData name="Nguyen Long" userId="e4e93a65-ca82-41ec-92c8-0e4fdb0a72ae" providerId="ADAL" clId="{813AFDDA-8E59-4905-B5A4-6D4E3424B33F}" dt="2020-08-14T01:14:49.287" v="2935"/>
          <ac:spMkLst>
            <pc:docMk/>
            <pc:sldMk cId="417465784" sldId="260"/>
            <ac:spMk id="8" creationId="{7CF7CA5B-C19E-4A13-B2C1-C7B90F5DD51C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4.519" v="1531" actId="47"/>
        <pc:sldMkLst>
          <pc:docMk/>
          <pc:sldMk cId="2345581843" sldId="260"/>
        </pc:sldMkLst>
        <pc:spChg chg="del mod">
          <ac:chgData name="Nguyen Long" userId="e4e93a65-ca82-41ec-92c8-0e4fdb0a72ae" providerId="ADAL" clId="{813AFDDA-8E59-4905-B5A4-6D4E3424B33F}" dt="2020-08-13T11:38:07.120" v="1527" actId="478"/>
          <ac:spMkLst>
            <pc:docMk/>
            <pc:sldMk cId="2345581843" sldId="260"/>
            <ac:spMk id="3" creationId="{D60C868F-59F4-4C15-BEC8-E0AEDC409186}"/>
          </ac:spMkLst>
        </pc:spChg>
      </pc:sldChg>
      <pc:sldChg chg="new del">
        <pc:chgData name="Nguyen Long" userId="e4e93a65-ca82-41ec-92c8-0e4fdb0a72ae" providerId="ADAL" clId="{813AFDDA-8E59-4905-B5A4-6D4E3424B33F}" dt="2020-08-13T12:24:18.314" v="1598" actId="680"/>
        <pc:sldMkLst>
          <pc:docMk/>
          <pc:sldMk cId="3078380540" sldId="260"/>
        </pc:sldMkLst>
      </pc:sldChg>
      <pc:sldChg chg="addSp delSp modSp new mod">
        <pc:chgData name="Nguyen Long" userId="e4e93a65-ca82-41ec-92c8-0e4fdb0a72ae" providerId="ADAL" clId="{813AFDDA-8E59-4905-B5A4-6D4E3424B33F}" dt="2020-08-17T08:44:15.323" v="3087" actId="1076"/>
        <pc:sldMkLst>
          <pc:docMk/>
          <pc:sldMk cId="702492203" sldId="261"/>
        </pc:sldMkLst>
        <pc:spChg chg="mod">
          <ac:chgData name="Nguyen Long" userId="e4e93a65-ca82-41ec-92c8-0e4fdb0a72ae" providerId="ADAL" clId="{813AFDDA-8E59-4905-B5A4-6D4E3424B33F}" dt="2020-08-17T08:44:08.869" v="3086" actId="6549"/>
          <ac:spMkLst>
            <pc:docMk/>
            <pc:sldMk cId="702492203" sldId="261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04.411" v="3084"/>
          <ac:spMkLst>
            <pc:docMk/>
            <pc:sldMk cId="702492203" sldId="261"/>
            <ac:spMk id="3" creationId="{78489FBB-FAAB-4A13-9DAD-1028172A033F}"/>
          </ac:spMkLst>
        </pc:spChg>
        <pc:spChg chg="add del mod">
          <ac:chgData name="Nguyen Long" userId="e4e93a65-ca82-41ec-92c8-0e4fdb0a72ae" providerId="ADAL" clId="{813AFDDA-8E59-4905-B5A4-6D4E3424B33F}" dt="2020-08-14T01:14:58.220" v="2940" actId="478"/>
          <ac:spMkLst>
            <pc:docMk/>
            <pc:sldMk cId="702492203" sldId="261"/>
            <ac:spMk id="4" creationId="{3C219D44-130B-4522-8FAF-BD801B629BDD}"/>
          </ac:spMkLst>
        </pc:spChg>
        <pc:spChg chg="add del mod">
          <ac:chgData name="Nguyen Long" userId="e4e93a65-ca82-41ec-92c8-0e4fdb0a72ae" providerId="ADAL" clId="{813AFDDA-8E59-4905-B5A4-6D4E3424B33F}" dt="2020-08-14T01:14:55.279" v="2939"/>
          <ac:spMkLst>
            <pc:docMk/>
            <pc:sldMk cId="702492203" sldId="261"/>
            <ac:spMk id="7" creationId="{FFB4412E-C69B-43FB-AAED-6B10BD8603A6}"/>
          </ac:spMkLst>
        </pc:spChg>
        <pc:spChg chg="add mod">
          <ac:chgData name="Nguyen Long" userId="e4e93a65-ca82-41ec-92c8-0e4fdb0a72ae" providerId="ADAL" clId="{813AFDDA-8E59-4905-B5A4-6D4E3424B33F}" dt="2020-08-14T01:14:59.181" v="2941"/>
          <ac:spMkLst>
            <pc:docMk/>
            <pc:sldMk cId="702492203" sldId="261"/>
            <ac:spMk id="8" creationId="{C13B6DDE-9710-4D63-8ADE-900B5CE19292}"/>
          </ac:spMkLst>
        </pc:spChg>
        <pc:picChg chg="add mod">
          <ac:chgData name="Nguyen Long" userId="e4e93a65-ca82-41ec-92c8-0e4fdb0a72ae" providerId="ADAL" clId="{813AFDDA-8E59-4905-B5A4-6D4E3424B33F}" dt="2020-08-17T08:44:15.323" v="3087" actId="1076"/>
          <ac:picMkLst>
            <pc:docMk/>
            <pc:sldMk cId="702492203" sldId="261"/>
            <ac:picMk id="5" creationId="{BB14442E-8094-4E0E-9CF2-5E8CADF7997C}"/>
          </ac:picMkLst>
        </pc:picChg>
      </pc:sldChg>
      <pc:sldChg chg="new del">
        <pc:chgData name="Nguyen Long" userId="e4e93a65-ca82-41ec-92c8-0e4fdb0a72ae" providerId="ADAL" clId="{813AFDDA-8E59-4905-B5A4-6D4E3424B33F}" dt="2020-08-13T12:24:17.828" v="1597" actId="680"/>
        <pc:sldMkLst>
          <pc:docMk/>
          <pc:sldMk cId="1680483461" sldId="261"/>
        </pc:sldMkLst>
      </pc:sldChg>
      <pc:sldChg chg="modSp new del mod">
        <pc:chgData name="Nguyen Long" userId="e4e93a65-ca82-41ec-92c8-0e4fdb0a72ae" providerId="ADAL" clId="{813AFDDA-8E59-4905-B5A4-6D4E3424B33F}" dt="2020-08-13T13:06:45.982" v="2055" actId="47"/>
        <pc:sldMkLst>
          <pc:docMk/>
          <pc:sldMk cId="3786702268" sldId="261"/>
        </pc:sldMkLst>
        <pc:spChg chg="mod">
          <ac:chgData name="Nguyen Long" userId="e4e93a65-ca82-41ec-92c8-0e4fdb0a72ae" providerId="ADAL" clId="{813AFDDA-8E59-4905-B5A4-6D4E3424B33F}" dt="2020-08-13T13:06:31.016" v="2052" actId="27636"/>
          <ac:spMkLst>
            <pc:docMk/>
            <pc:sldMk cId="3786702268" sldId="261"/>
            <ac:spMk id="3" creationId="{F0F91F76-E646-429E-B7CD-31CAB053B8C0}"/>
          </ac:spMkLst>
        </pc:spChg>
      </pc:sldChg>
      <pc:sldChg chg="modSp new del mod">
        <pc:chgData name="Nguyen Long" userId="e4e93a65-ca82-41ec-92c8-0e4fdb0a72ae" providerId="ADAL" clId="{813AFDDA-8E59-4905-B5A4-6D4E3424B33F}" dt="2020-08-13T11:38:09.945" v="1528" actId="47"/>
        <pc:sldMkLst>
          <pc:docMk/>
          <pc:sldMk cId="3995880647" sldId="261"/>
        </pc:sldMkLst>
        <pc:spChg chg="mod">
          <ac:chgData name="Nguyen Long" userId="e4e93a65-ca82-41ec-92c8-0e4fdb0a72ae" providerId="ADAL" clId="{813AFDDA-8E59-4905-B5A4-6D4E3424B33F}" dt="2020-08-13T11:25:05.166" v="1472" actId="20577"/>
          <ac:spMkLst>
            <pc:docMk/>
            <pc:sldMk cId="3995880647" sldId="261"/>
            <ac:spMk id="2" creationId="{C87F87E5-F4DE-4D88-AEC5-5ACF144A81BB}"/>
          </ac:spMkLst>
        </pc:spChg>
      </pc:sldChg>
      <pc:sldChg chg="addSp delSp modSp add del mod">
        <pc:chgData name="Nguyen Long" userId="e4e93a65-ca82-41ec-92c8-0e4fdb0a72ae" providerId="ADAL" clId="{813AFDDA-8E59-4905-B5A4-6D4E3424B33F}" dt="2020-08-17T08:44:32.244" v="3089" actId="6549"/>
        <pc:sldMkLst>
          <pc:docMk/>
          <pc:sldMk cId="1023826877" sldId="262"/>
        </pc:sldMkLst>
        <pc:spChg chg="mod">
          <ac:chgData name="Nguyen Long" userId="e4e93a65-ca82-41ec-92c8-0e4fdb0a72ae" providerId="ADAL" clId="{813AFDDA-8E59-4905-B5A4-6D4E3424B33F}" dt="2020-08-17T08:44:32.244" v="3089" actId="6549"/>
          <ac:spMkLst>
            <pc:docMk/>
            <pc:sldMk cId="1023826877" sldId="262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25.732" v="3088"/>
          <ac:spMkLst>
            <pc:docMk/>
            <pc:sldMk cId="1023826877" sldId="262"/>
            <ac:spMk id="3" creationId="{78489FBB-FAAB-4A13-9DAD-1028172A033F}"/>
          </ac:spMkLst>
        </pc:spChg>
        <pc:spChg chg="add del">
          <ac:chgData name="Nguyen Long" userId="e4e93a65-ca82-41ec-92c8-0e4fdb0a72ae" providerId="ADAL" clId="{813AFDDA-8E59-4905-B5A4-6D4E3424B33F}" dt="2020-08-14T01:15:05.369" v="2942" actId="478"/>
          <ac:spMkLst>
            <pc:docMk/>
            <pc:sldMk cId="1023826877" sldId="262"/>
            <ac:spMk id="4" creationId="{B1AA949C-C75D-4C8C-9163-AE73C7AA18C2}"/>
          </ac:spMkLst>
        </pc:spChg>
        <pc:spChg chg="add mod">
          <ac:chgData name="Nguyen Long" userId="e4e93a65-ca82-41ec-92c8-0e4fdb0a72ae" providerId="ADAL" clId="{813AFDDA-8E59-4905-B5A4-6D4E3424B33F}" dt="2020-08-14T01:15:06.340" v="2943"/>
          <ac:spMkLst>
            <pc:docMk/>
            <pc:sldMk cId="1023826877" sldId="262"/>
            <ac:spMk id="7" creationId="{4FD108E4-1B8A-43CA-AABD-43A60F32D54D}"/>
          </ac:spMkLst>
        </pc:spChg>
        <pc:picChg chg="del">
          <ac:chgData name="Nguyen Long" userId="e4e93a65-ca82-41ec-92c8-0e4fdb0a72ae" providerId="ADAL" clId="{813AFDDA-8E59-4905-B5A4-6D4E3424B33F}" dt="2020-08-13T13:24:01.826" v="2241" actId="478"/>
          <ac:picMkLst>
            <pc:docMk/>
            <pc:sldMk cId="1023826877" sldId="262"/>
            <ac:picMk id="5" creationId="{BB14442E-8094-4E0E-9CF2-5E8CADF7997C}"/>
          </ac:picMkLst>
        </pc:picChg>
        <pc:picChg chg="del mod">
          <ac:chgData name="Nguyen Long" userId="e4e93a65-ca82-41ec-92c8-0e4fdb0a72ae" providerId="ADAL" clId="{813AFDDA-8E59-4905-B5A4-6D4E3424B33F}" dt="2020-08-13T13:25:39.866" v="2246" actId="478"/>
          <ac:picMkLst>
            <pc:docMk/>
            <pc:sldMk cId="1023826877" sldId="262"/>
            <ac:picMk id="1026" creationId="{55194B77-2FC9-4FE4-9F40-C9CFC1291362}"/>
          </ac:picMkLst>
        </pc:picChg>
        <pc:picChg chg="del mod">
          <ac:chgData name="Nguyen Long" userId="e4e93a65-ca82-41ec-92c8-0e4fdb0a72ae" providerId="ADAL" clId="{813AFDDA-8E59-4905-B5A4-6D4E3424B33F}" dt="2020-08-13T13:27:59.507" v="2253" actId="478"/>
          <ac:picMkLst>
            <pc:docMk/>
            <pc:sldMk cId="1023826877" sldId="262"/>
            <ac:picMk id="2050" creationId="{21F7FCC0-EC02-42C7-BB6F-2659A2A67CBD}"/>
          </ac:picMkLst>
        </pc:picChg>
        <pc:picChg chg="mod">
          <ac:chgData name="Nguyen Long" userId="e4e93a65-ca82-41ec-92c8-0e4fdb0a72ae" providerId="ADAL" clId="{813AFDDA-8E59-4905-B5A4-6D4E3424B33F}" dt="2020-08-13T13:29:02.091" v="2263" actId="1076"/>
          <ac:picMkLst>
            <pc:docMk/>
            <pc:sldMk cId="1023826877" sldId="262"/>
            <ac:picMk id="3074" creationId="{A813BB45-7066-4ABD-A59B-F7BCC534EED7}"/>
          </ac:picMkLst>
        </pc:picChg>
      </pc:sldChg>
      <pc:sldChg chg="addSp">
        <pc:chgData name="Nguyen Long" userId="e4e93a65-ca82-41ec-92c8-0e4fdb0a72ae" providerId="ADAL" clId="{813AFDDA-8E59-4905-B5A4-6D4E3424B33F}" dt="2020-08-13T13:25:45.588" v="2247"/>
        <pc:sldMkLst>
          <pc:docMk/>
          <pc:sldMk cId="1127869162" sldId="262"/>
        </pc:sldMkLst>
        <pc:picChg chg="add">
          <ac:chgData name="Nguyen Long" userId="e4e93a65-ca82-41ec-92c8-0e4fdb0a72ae" providerId="ADAL" clId="{813AFDDA-8E59-4905-B5A4-6D4E3424B33F}" dt="2020-08-13T13:25:45.588" v="2247"/>
          <ac:picMkLst>
            <pc:docMk/>
            <pc:sldMk cId="1127869162" sldId="262"/>
            <ac:picMk id="2050" creationId="{21F7FCC0-EC02-42C7-BB6F-2659A2A67CBD}"/>
          </ac:picMkLst>
        </pc:picChg>
      </pc:sldChg>
      <pc:sldChg chg="addSp">
        <pc:chgData name="Nguyen Long" userId="e4e93a65-ca82-41ec-92c8-0e4fdb0a72ae" providerId="ADAL" clId="{813AFDDA-8E59-4905-B5A4-6D4E3424B33F}" dt="2020-08-13T13:24:46.053" v="2242"/>
        <pc:sldMkLst>
          <pc:docMk/>
          <pc:sldMk cId="1647614697" sldId="262"/>
        </pc:sldMkLst>
        <pc:picChg chg="add">
          <ac:chgData name="Nguyen Long" userId="e4e93a65-ca82-41ec-92c8-0e4fdb0a72ae" providerId="ADAL" clId="{813AFDDA-8E59-4905-B5A4-6D4E3424B33F}" dt="2020-08-13T13:24:46.053" v="2242"/>
          <ac:picMkLst>
            <pc:docMk/>
            <pc:sldMk cId="1647614697" sldId="262"/>
            <ac:picMk id="1026" creationId="{55194B77-2FC9-4FE4-9F40-C9CFC1291362}"/>
          </ac:picMkLst>
        </pc:picChg>
      </pc:sldChg>
      <pc:sldChg chg="addSp">
        <pc:chgData name="Nguyen Long" userId="e4e93a65-ca82-41ec-92c8-0e4fdb0a72ae" providerId="ADAL" clId="{813AFDDA-8E59-4905-B5A4-6D4E3424B33F}" dt="2020-08-13T13:28:01.720" v="2254"/>
        <pc:sldMkLst>
          <pc:docMk/>
          <pc:sldMk cId="2868455859" sldId="262"/>
        </pc:sldMkLst>
        <pc:picChg chg="add">
          <ac:chgData name="Nguyen Long" userId="e4e93a65-ca82-41ec-92c8-0e4fdb0a72ae" providerId="ADAL" clId="{813AFDDA-8E59-4905-B5A4-6D4E3424B33F}" dt="2020-08-13T13:28:01.720" v="2254"/>
          <ac:picMkLst>
            <pc:docMk/>
            <pc:sldMk cId="2868455859" sldId="262"/>
            <ac:picMk id="3074" creationId="{A813BB45-7066-4ABD-A59B-F7BCC534EED7}"/>
          </ac:picMkLst>
        </pc:picChg>
      </pc:sldChg>
      <pc:sldChg chg="modSp new del mod">
        <pc:chgData name="Nguyen Long" userId="e4e93a65-ca82-41ec-92c8-0e4fdb0a72ae" providerId="ADAL" clId="{813AFDDA-8E59-4905-B5A4-6D4E3424B33F}" dt="2020-08-13T13:38:23.638" v="2299" actId="47"/>
        <pc:sldMkLst>
          <pc:docMk/>
          <pc:sldMk cId="332768328" sldId="263"/>
        </pc:sldMkLst>
        <pc:spChg chg="mod">
          <ac:chgData name="Nguyen Long" userId="e4e93a65-ca82-41ec-92c8-0e4fdb0a72ae" providerId="ADAL" clId="{813AFDDA-8E59-4905-B5A4-6D4E3424B33F}" dt="2020-08-13T13:37:30.536" v="2290" actId="27636"/>
          <ac:spMkLst>
            <pc:docMk/>
            <pc:sldMk cId="332768328" sldId="263"/>
            <ac:spMk id="3" creationId="{92CD4600-0ECD-4B14-B514-D2756214BFA2}"/>
          </ac:spMkLst>
        </pc:spChg>
      </pc:sldChg>
      <pc:sldChg chg="modSp new del mod">
        <pc:chgData name="Nguyen Long" userId="e4e93a65-ca82-41ec-92c8-0e4fdb0a72ae" providerId="ADAL" clId="{813AFDDA-8E59-4905-B5A4-6D4E3424B33F}" dt="2020-08-13T13:36:56.016" v="2287" actId="47"/>
        <pc:sldMkLst>
          <pc:docMk/>
          <pc:sldMk cId="1567045302" sldId="263"/>
        </pc:sldMkLst>
        <pc:spChg chg="mod">
          <ac:chgData name="Nguyen Long" userId="e4e93a65-ca82-41ec-92c8-0e4fdb0a72ae" providerId="ADAL" clId="{813AFDDA-8E59-4905-B5A4-6D4E3424B33F}" dt="2020-08-13T13:33:49.215" v="2271" actId="113"/>
          <ac:spMkLst>
            <pc:docMk/>
            <pc:sldMk cId="1567045302" sldId="263"/>
            <ac:spMk id="2" creationId="{A4D03838-DFC9-4455-AA6A-B7FC5D48A6BA}"/>
          </ac:spMkLst>
        </pc:spChg>
        <pc:spChg chg="mod">
          <ac:chgData name="Nguyen Long" userId="e4e93a65-ca82-41ec-92c8-0e4fdb0a72ae" providerId="ADAL" clId="{813AFDDA-8E59-4905-B5A4-6D4E3424B33F}" dt="2020-08-13T13:34:21.662" v="2273" actId="27636"/>
          <ac:spMkLst>
            <pc:docMk/>
            <pc:sldMk cId="1567045302" sldId="263"/>
            <ac:spMk id="3" creationId="{0FF2D69C-706B-4835-AD71-8A51A9AD4068}"/>
          </ac:spMkLst>
        </pc:spChg>
      </pc:sldChg>
      <pc:sldChg chg="addSp delSp modSp new mod">
        <pc:chgData name="Nguyen Long" userId="e4e93a65-ca82-41ec-92c8-0e4fdb0a72ae" providerId="ADAL" clId="{813AFDDA-8E59-4905-B5A4-6D4E3424B33F}" dt="2020-08-17T08:45:04.695" v="3093" actId="478"/>
        <pc:sldMkLst>
          <pc:docMk/>
          <pc:sldMk cId="3141640175" sldId="263"/>
        </pc:sldMkLst>
        <pc:spChg chg="mod">
          <ac:chgData name="Nguyen Long" userId="e4e93a65-ca82-41ec-92c8-0e4fdb0a72ae" providerId="ADAL" clId="{813AFDDA-8E59-4905-B5A4-6D4E3424B33F}" dt="2020-08-13T13:47:36.351" v="2344" actId="6549"/>
          <ac:spMkLst>
            <pc:docMk/>
            <pc:sldMk cId="3141640175" sldId="263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4:56.030" v="3091" actId="2711"/>
          <ac:spMkLst>
            <pc:docMk/>
            <pc:sldMk cId="3141640175" sldId="263"/>
            <ac:spMk id="3" creationId="{3EA68C4E-4A7C-4BA1-B3D2-7A7A78FE2625}"/>
          </ac:spMkLst>
        </pc:spChg>
        <pc:spChg chg="add del mod">
          <ac:chgData name="Nguyen Long" userId="e4e93a65-ca82-41ec-92c8-0e4fdb0a72ae" providerId="ADAL" clId="{813AFDDA-8E59-4905-B5A4-6D4E3424B33F}" dt="2020-08-17T08:45:02.672" v="3092" actId="478"/>
          <ac:spMkLst>
            <pc:docMk/>
            <pc:sldMk cId="3141640175" sldId="263"/>
            <ac:spMk id="4" creationId="{407335DB-837A-400C-B745-6B4C78E9C3D5}"/>
          </ac:spMkLst>
        </pc:spChg>
        <pc:spChg chg="add del mod">
          <ac:chgData name="Nguyen Long" userId="e4e93a65-ca82-41ec-92c8-0e4fdb0a72ae" providerId="ADAL" clId="{813AFDDA-8E59-4905-B5A4-6D4E3424B33F}" dt="2020-08-14T01:15:12.053" v="2944" actId="478"/>
          <ac:spMkLst>
            <pc:docMk/>
            <pc:sldMk cId="3141640175" sldId="263"/>
            <ac:spMk id="5" creationId="{6A4BDEF3-AA92-4638-BCB2-F7860D0331DC}"/>
          </ac:spMkLst>
        </pc:spChg>
        <pc:spChg chg="add del mod">
          <ac:chgData name="Nguyen Long" userId="e4e93a65-ca82-41ec-92c8-0e4fdb0a72ae" providerId="ADAL" clId="{813AFDDA-8E59-4905-B5A4-6D4E3424B33F}" dt="2020-08-13T13:38:44.557" v="2304"/>
          <ac:spMkLst>
            <pc:docMk/>
            <pc:sldMk cId="3141640175" sldId="263"/>
            <ac:spMk id="5" creationId="{A2EF07C0-B2A2-4758-95EE-F918E315C9E7}"/>
          </ac:spMkLst>
        </pc:spChg>
        <pc:spChg chg="add del mod">
          <ac:chgData name="Nguyen Long" userId="e4e93a65-ca82-41ec-92c8-0e4fdb0a72ae" providerId="ADAL" clId="{813AFDDA-8E59-4905-B5A4-6D4E3424B33F}" dt="2020-08-17T08:45:04.695" v="3093" actId="478"/>
          <ac:spMkLst>
            <pc:docMk/>
            <pc:sldMk cId="3141640175" sldId="263"/>
            <ac:spMk id="6" creationId="{B78CD037-A5E8-460B-BCA3-36131D54A60C}"/>
          </ac:spMkLst>
        </pc:spChg>
        <pc:spChg chg="add del">
          <ac:chgData name="Nguyen Long" userId="e4e93a65-ca82-41ec-92c8-0e4fdb0a72ae" providerId="ADAL" clId="{813AFDDA-8E59-4905-B5A4-6D4E3424B33F}" dt="2020-08-14T01:01:27.159" v="2820" actId="22"/>
          <ac:spMkLst>
            <pc:docMk/>
            <pc:sldMk cId="3141640175" sldId="263"/>
            <ac:spMk id="7" creationId="{F19593B9-54E9-4733-9573-C15F607EB95F}"/>
          </ac:spMkLst>
        </pc:spChg>
        <pc:spChg chg="add mod">
          <ac:chgData name="Nguyen Long" userId="e4e93a65-ca82-41ec-92c8-0e4fdb0a72ae" providerId="ADAL" clId="{813AFDDA-8E59-4905-B5A4-6D4E3424B33F}" dt="2020-08-14T01:15:12.971" v="2945"/>
          <ac:spMkLst>
            <pc:docMk/>
            <pc:sldMk cId="3141640175" sldId="263"/>
            <ac:spMk id="8" creationId="{84F7C78D-9B43-45FB-ADFB-9D8C58923104}"/>
          </ac:spMkLst>
        </pc:spChg>
      </pc:sldChg>
      <pc:sldChg chg="addSp delSp modSp add mod">
        <pc:chgData name="Nguyen Long" userId="e4e93a65-ca82-41ec-92c8-0e4fdb0a72ae" providerId="ADAL" clId="{813AFDDA-8E59-4905-B5A4-6D4E3424B33F}" dt="2020-08-17T08:45:26.268" v="3097" actId="2711"/>
        <pc:sldMkLst>
          <pc:docMk/>
          <pc:sldMk cId="3015029296" sldId="264"/>
        </pc:sldMkLst>
        <pc:spChg chg="mod">
          <ac:chgData name="Nguyen Long" userId="e4e93a65-ca82-41ec-92c8-0e4fdb0a72ae" providerId="ADAL" clId="{813AFDDA-8E59-4905-B5A4-6D4E3424B33F}" dt="2020-08-13T14:00:30.653" v="2392" actId="6549"/>
          <ac:spMkLst>
            <pc:docMk/>
            <pc:sldMk cId="3015029296" sldId="264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5:26.268" v="3097" actId="2711"/>
          <ac:spMkLst>
            <pc:docMk/>
            <pc:sldMk cId="3015029296" sldId="264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20.774" v="3096" actId="478"/>
          <ac:spMkLst>
            <pc:docMk/>
            <pc:sldMk cId="3015029296" sldId="264"/>
            <ac:spMk id="4" creationId="{407335DB-837A-400C-B745-6B4C78E9C3D5}"/>
          </ac:spMkLst>
        </pc:spChg>
        <pc:spChg chg="del mod">
          <ac:chgData name="Nguyen Long" userId="e4e93a65-ca82-41ec-92c8-0e4fdb0a72ae" providerId="ADAL" clId="{813AFDDA-8E59-4905-B5A4-6D4E3424B33F}" dt="2020-08-14T01:15:17.607" v="2946" actId="478"/>
          <ac:spMkLst>
            <pc:docMk/>
            <pc:sldMk cId="3015029296" sldId="264"/>
            <ac:spMk id="5" creationId="{CF7F664F-AD32-4A51-B7A6-408356C82CEB}"/>
          </ac:spMkLst>
        </pc:spChg>
        <pc:spChg chg="add mod">
          <ac:chgData name="Nguyen Long" userId="e4e93a65-ca82-41ec-92c8-0e4fdb0a72ae" providerId="ADAL" clId="{813AFDDA-8E59-4905-B5A4-6D4E3424B33F}" dt="2020-08-14T01:15:18.520" v="2947"/>
          <ac:spMkLst>
            <pc:docMk/>
            <pc:sldMk cId="3015029296" sldId="264"/>
            <ac:spMk id="9" creationId="{B7E49CBC-AA3B-4D89-ABB4-C7F2ECC4F125}"/>
          </ac:spMkLst>
        </pc:spChg>
        <pc:picChg chg="add mod modCrop">
          <ac:chgData name="Nguyen Long" userId="e4e93a65-ca82-41ec-92c8-0e4fdb0a72ae" providerId="ADAL" clId="{813AFDDA-8E59-4905-B5A4-6D4E3424B33F}" dt="2020-08-13T14:00:02.415" v="2390" actId="1076"/>
          <ac:picMkLst>
            <pc:docMk/>
            <pc:sldMk cId="3015029296" sldId="264"/>
            <ac:picMk id="6" creationId="{11824F72-651B-4751-BC2C-0F4F60B39026}"/>
          </ac:picMkLst>
        </pc:picChg>
        <pc:picChg chg="add mod">
          <ac:chgData name="Nguyen Long" userId="e4e93a65-ca82-41ec-92c8-0e4fdb0a72ae" providerId="ADAL" clId="{813AFDDA-8E59-4905-B5A4-6D4E3424B33F}" dt="2020-08-14T01:04:13.017" v="2834" actId="208"/>
          <ac:picMkLst>
            <pc:docMk/>
            <pc:sldMk cId="3015029296" sldId="264"/>
            <ac:picMk id="8" creationId="{CF95D41A-BE06-4E38-8DB6-4FAF212D5C7D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0:31.618" v="3053"/>
        <pc:sldMkLst>
          <pc:docMk/>
          <pc:sldMk cId="1238047830" sldId="265"/>
        </pc:sldMkLst>
        <pc:spChg chg="mod">
          <ac:chgData name="Nguyen Long" userId="e4e93a65-ca82-41ec-92c8-0e4fdb0a72ae" providerId="ADAL" clId="{813AFDDA-8E59-4905-B5A4-6D4E3424B33F}" dt="2020-08-17T08:40:31.618" v="3053"/>
          <ac:spMkLst>
            <pc:docMk/>
            <pc:sldMk cId="1238047830" sldId="265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25.212" v="2948" actId="478"/>
          <ac:spMkLst>
            <pc:docMk/>
            <pc:sldMk cId="1238047830" sldId="265"/>
            <ac:spMk id="5" creationId="{A4C1021A-4CCF-4E59-B8D7-B7DB547CCBD4}"/>
          </ac:spMkLst>
        </pc:spChg>
        <pc:spChg chg="add mod">
          <ac:chgData name="Nguyen Long" userId="e4e93a65-ca82-41ec-92c8-0e4fdb0a72ae" providerId="ADAL" clId="{813AFDDA-8E59-4905-B5A4-6D4E3424B33F}" dt="2020-08-14T01:15:26.098" v="2949"/>
          <ac:spMkLst>
            <pc:docMk/>
            <pc:sldMk cId="1238047830" sldId="265"/>
            <ac:spMk id="7" creationId="{E671E403-ED65-44E3-8212-5F9D5033E365}"/>
          </ac:spMkLst>
        </pc:spChg>
        <pc:picChg chg="del">
          <ac:chgData name="Nguyen Long" userId="e4e93a65-ca82-41ec-92c8-0e4fdb0a72ae" providerId="ADAL" clId="{813AFDDA-8E59-4905-B5A4-6D4E3424B33F}" dt="2020-08-13T14:04:12.637" v="2395" actId="478"/>
          <ac:picMkLst>
            <pc:docMk/>
            <pc:sldMk cId="1238047830" sldId="265"/>
            <ac:picMk id="6" creationId="{11824F72-651B-4751-BC2C-0F4F60B39026}"/>
          </ac:picMkLst>
        </pc:picChg>
        <pc:picChg chg="add del">
          <ac:chgData name="Nguyen Long" userId="e4e93a65-ca82-41ec-92c8-0e4fdb0a72ae" providerId="ADAL" clId="{813AFDDA-8E59-4905-B5A4-6D4E3424B33F}" dt="2020-08-13T14:06:37.722" v="2409" actId="22"/>
          <ac:picMkLst>
            <pc:docMk/>
            <pc:sldMk cId="1238047830" sldId="265"/>
            <ac:picMk id="7" creationId="{622662E6-C50B-40AA-9ED2-32D32DDBB423}"/>
          </ac:picMkLst>
        </pc:picChg>
        <pc:picChg chg="del">
          <ac:chgData name="Nguyen Long" userId="e4e93a65-ca82-41ec-92c8-0e4fdb0a72ae" providerId="ADAL" clId="{813AFDDA-8E59-4905-B5A4-6D4E3424B33F}" dt="2020-08-13T14:04:13.292" v="2396" actId="478"/>
          <ac:picMkLst>
            <pc:docMk/>
            <pc:sldMk cId="1238047830" sldId="265"/>
            <ac:picMk id="8" creationId="{CF95D41A-BE06-4E38-8DB6-4FAF212D5C7D}"/>
          </ac:picMkLst>
        </pc:picChg>
        <pc:picChg chg="add mod">
          <ac:chgData name="Nguyen Long" userId="e4e93a65-ca82-41ec-92c8-0e4fdb0a72ae" providerId="ADAL" clId="{813AFDDA-8E59-4905-B5A4-6D4E3424B33F}" dt="2020-08-13T14:07:49.796" v="2413" actId="1076"/>
          <ac:picMkLst>
            <pc:docMk/>
            <pc:sldMk cId="1238047830" sldId="265"/>
            <ac:picMk id="10" creationId="{B9B4C144-73C0-4732-93B9-F21FC44699C4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5:53.331" v="3101" actId="478"/>
        <pc:sldMkLst>
          <pc:docMk/>
          <pc:sldMk cId="3716515059" sldId="266"/>
        </pc:sldMkLst>
        <pc:spChg chg="mod">
          <ac:chgData name="Nguyen Long" userId="e4e93a65-ca82-41ec-92c8-0e4fdb0a72ae" providerId="ADAL" clId="{813AFDDA-8E59-4905-B5A4-6D4E3424B33F}" dt="2020-08-17T08:45:48.382" v="3100" actId="2711"/>
          <ac:spMkLst>
            <pc:docMk/>
            <pc:sldMk cId="3716515059" sldId="266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53.331" v="3101" actId="478"/>
          <ac:spMkLst>
            <pc:docMk/>
            <pc:sldMk cId="3716515059" sldId="266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34.861" v="2950" actId="478"/>
          <ac:spMkLst>
            <pc:docMk/>
            <pc:sldMk cId="3716515059" sldId="266"/>
            <ac:spMk id="5" creationId="{648A6ECC-ACBF-48F7-812E-DDDF2487A0DC}"/>
          </ac:spMkLst>
        </pc:spChg>
        <pc:spChg chg="add mod">
          <ac:chgData name="Nguyen Long" userId="e4e93a65-ca82-41ec-92c8-0e4fdb0a72ae" providerId="ADAL" clId="{813AFDDA-8E59-4905-B5A4-6D4E3424B33F}" dt="2020-08-13T14:15:15.649" v="2424"/>
          <ac:spMkLst>
            <pc:docMk/>
            <pc:sldMk cId="3716515059" sldId="266"/>
            <ac:spMk id="7" creationId="{37039044-1268-4478-9142-19F4F998210C}"/>
          </ac:spMkLst>
        </pc:spChg>
        <pc:spChg chg="add mod">
          <ac:chgData name="Nguyen Long" userId="e4e93a65-ca82-41ec-92c8-0e4fdb0a72ae" providerId="ADAL" clId="{813AFDDA-8E59-4905-B5A4-6D4E3424B33F}" dt="2020-08-14T01:15:35.480" v="2951"/>
          <ac:spMkLst>
            <pc:docMk/>
            <pc:sldMk cId="3716515059" sldId="266"/>
            <ac:spMk id="8" creationId="{0FAAF70A-3CB7-4D50-BF8F-52F111749EEA}"/>
          </ac:spMkLst>
        </pc:spChg>
        <pc:picChg chg="add mod modCrop">
          <ac:chgData name="Nguyen Long" userId="e4e93a65-ca82-41ec-92c8-0e4fdb0a72ae" providerId="ADAL" clId="{813AFDDA-8E59-4905-B5A4-6D4E3424B33F}" dt="2020-08-14T00:32:00.961" v="2470" actId="732"/>
          <ac:picMkLst>
            <pc:docMk/>
            <pc:sldMk cId="3716515059" sldId="266"/>
            <ac:picMk id="6" creationId="{6D270E58-3644-455F-9F3C-36CAE5A66439}"/>
          </ac:picMkLst>
        </pc:picChg>
        <pc:picChg chg="del">
          <ac:chgData name="Nguyen Long" userId="e4e93a65-ca82-41ec-92c8-0e4fdb0a72ae" providerId="ADAL" clId="{813AFDDA-8E59-4905-B5A4-6D4E3424B33F}" dt="2020-08-13T14:11:45.324" v="2415" actId="478"/>
          <ac:picMkLst>
            <pc:docMk/>
            <pc:sldMk cId="3716515059" sldId="266"/>
            <ac:picMk id="10" creationId="{B9B4C144-73C0-4732-93B9-F21FC44699C4}"/>
          </ac:picMkLst>
        </pc:picChg>
      </pc:sldChg>
      <pc:sldChg chg="addSp delSp modSp new mod modAnim">
        <pc:chgData name="Nguyen Long" userId="e4e93a65-ca82-41ec-92c8-0e4fdb0a72ae" providerId="ADAL" clId="{813AFDDA-8E59-4905-B5A4-6D4E3424B33F}" dt="2020-08-17T08:46:19.191" v="3105" actId="478"/>
        <pc:sldMkLst>
          <pc:docMk/>
          <pc:sldMk cId="2067612317" sldId="267"/>
        </pc:sldMkLst>
        <pc:spChg chg="mod">
          <ac:chgData name="Nguyen Long" userId="e4e93a65-ca82-41ec-92c8-0e4fdb0a72ae" providerId="ADAL" clId="{813AFDDA-8E59-4905-B5A4-6D4E3424B33F}" dt="2020-08-14T00:55:02.456" v="2796" actId="20577"/>
          <ac:spMkLst>
            <pc:docMk/>
            <pc:sldMk cId="2067612317" sldId="267"/>
            <ac:spMk id="2" creationId="{D1B060E1-81B6-49AE-83A5-E69A66616C0E}"/>
          </ac:spMkLst>
        </pc:spChg>
        <pc:spChg chg="mod">
          <ac:chgData name="Nguyen Long" userId="e4e93a65-ca82-41ec-92c8-0e4fdb0a72ae" providerId="ADAL" clId="{813AFDDA-8E59-4905-B5A4-6D4E3424B33F}" dt="2020-08-17T08:46:10.774" v="3103" actId="2711"/>
          <ac:spMkLst>
            <pc:docMk/>
            <pc:sldMk cId="2067612317" sldId="267"/>
            <ac:spMk id="3" creationId="{5DC738EA-0CA7-452B-B036-585A15D1EF48}"/>
          </ac:spMkLst>
        </pc:spChg>
        <pc:spChg chg="del mod">
          <ac:chgData name="Nguyen Long" userId="e4e93a65-ca82-41ec-92c8-0e4fdb0a72ae" providerId="ADAL" clId="{813AFDDA-8E59-4905-B5A4-6D4E3424B33F}" dt="2020-08-17T08:46:14.461" v="3104" actId="478"/>
          <ac:spMkLst>
            <pc:docMk/>
            <pc:sldMk cId="2067612317" sldId="267"/>
            <ac:spMk id="4" creationId="{7F8F5DAB-436B-4BF2-8A4D-C8F2A6DC89E3}"/>
          </ac:spMkLst>
        </pc:spChg>
        <pc:spChg chg="mod">
          <ac:chgData name="Nguyen Long" userId="e4e93a65-ca82-41ec-92c8-0e4fdb0a72ae" providerId="ADAL" clId="{813AFDDA-8E59-4905-B5A4-6D4E3424B33F}" dt="2020-08-14T01:14:42.012" v="2934" actId="1037"/>
          <ac:spMkLst>
            <pc:docMk/>
            <pc:sldMk cId="2067612317" sldId="267"/>
            <ac:spMk id="5" creationId="{503149CC-DA10-47F1-A5BD-37BD65B9BFE5}"/>
          </ac:spMkLst>
        </pc:spChg>
        <pc:spChg chg="add del mod">
          <ac:chgData name="Nguyen Long" userId="e4e93a65-ca82-41ec-92c8-0e4fdb0a72ae" providerId="ADAL" clId="{813AFDDA-8E59-4905-B5A4-6D4E3424B33F}" dt="2020-08-17T08:46:19.191" v="3105" actId="478"/>
          <ac:spMkLst>
            <pc:docMk/>
            <pc:sldMk cId="2067612317" sldId="267"/>
            <ac:spMk id="9" creationId="{21542A5F-A9A5-4A14-9A98-E0FA784E38EA}"/>
          </ac:spMkLst>
        </pc:spChg>
        <pc:picChg chg="add mod modCrop">
          <ac:chgData name="Nguyen Long" userId="e4e93a65-ca82-41ec-92c8-0e4fdb0a72ae" providerId="ADAL" clId="{813AFDDA-8E59-4905-B5A4-6D4E3424B33F}" dt="2020-08-14T00:48:53.633" v="2656" actId="1076"/>
          <ac:picMkLst>
            <pc:docMk/>
            <pc:sldMk cId="2067612317" sldId="267"/>
            <ac:picMk id="6" creationId="{2F83D4BE-02F2-4849-90CF-CB28F6266B8D}"/>
          </ac:picMkLst>
        </pc:picChg>
        <pc:picChg chg="add mod">
          <ac:chgData name="Nguyen Long" userId="e4e93a65-ca82-41ec-92c8-0e4fdb0a72ae" providerId="ADAL" clId="{813AFDDA-8E59-4905-B5A4-6D4E3424B33F}" dt="2020-08-14T00:54:44.016" v="2758" actId="1076"/>
          <ac:picMkLst>
            <pc:docMk/>
            <pc:sldMk cId="2067612317" sldId="267"/>
            <ac:picMk id="7" creationId="{5CB236AA-5ED2-4C8C-8120-291E73204530}"/>
          </ac:picMkLst>
        </pc:picChg>
      </pc:sldChg>
      <pc:sldChg chg="addSp delSp modSp new mod">
        <pc:chgData name="Nguyen Long" userId="e4e93a65-ca82-41ec-92c8-0e4fdb0a72ae" providerId="ADAL" clId="{813AFDDA-8E59-4905-B5A4-6D4E3424B33F}" dt="2020-08-17T08:46:41.270" v="3109" actId="478"/>
        <pc:sldMkLst>
          <pc:docMk/>
          <pc:sldMk cId="1568112993" sldId="268"/>
        </pc:sldMkLst>
        <pc:spChg chg="del">
          <ac:chgData name="Nguyen Long" userId="e4e93a65-ca82-41ec-92c8-0e4fdb0a72ae" providerId="ADAL" clId="{813AFDDA-8E59-4905-B5A4-6D4E3424B33F}" dt="2020-08-14T02:59:57.338" v="3029" actId="478"/>
          <ac:spMkLst>
            <pc:docMk/>
            <pc:sldMk cId="1568112993" sldId="268"/>
            <ac:spMk id="2" creationId="{6570884E-BE6E-4783-AFD5-9D5960BF9CE2}"/>
          </ac:spMkLst>
        </pc:spChg>
        <pc:spChg chg="mod">
          <ac:chgData name="Nguyen Long" userId="e4e93a65-ca82-41ec-92c8-0e4fdb0a72ae" providerId="ADAL" clId="{813AFDDA-8E59-4905-B5A4-6D4E3424B33F}" dt="2020-08-17T08:46:35.745" v="3107" actId="2711"/>
          <ac:spMkLst>
            <pc:docMk/>
            <pc:sldMk cId="1568112993" sldId="268"/>
            <ac:spMk id="3" creationId="{40157529-9016-4E56-8C96-D5466CB2511B}"/>
          </ac:spMkLst>
        </pc:spChg>
        <pc:spChg chg="del mod">
          <ac:chgData name="Nguyen Long" userId="e4e93a65-ca82-41ec-92c8-0e4fdb0a72ae" providerId="ADAL" clId="{813AFDDA-8E59-4905-B5A4-6D4E3424B33F}" dt="2020-08-17T08:46:38.877" v="3108" actId="478"/>
          <ac:spMkLst>
            <pc:docMk/>
            <pc:sldMk cId="1568112993" sldId="268"/>
            <ac:spMk id="4" creationId="{36B3EAC2-8287-41CC-9B99-C0B47E1B46E0}"/>
          </ac:spMkLst>
        </pc:spChg>
        <pc:spChg chg="add del mod">
          <ac:chgData name="Nguyen Long" userId="e4e93a65-ca82-41ec-92c8-0e4fdb0a72ae" providerId="ADAL" clId="{813AFDDA-8E59-4905-B5A4-6D4E3424B33F}" dt="2020-08-17T08:46:41.270" v="3109" actId="478"/>
          <ac:spMkLst>
            <pc:docMk/>
            <pc:sldMk cId="1568112993" sldId="268"/>
            <ac:spMk id="6" creationId="{C78B590A-C9E3-4967-9DE3-C53CB7EA2E93}"/>
          </ac:spMkLst>
        </pc:spChg>
      </pc:sldChg>
      <pc:sldChg chg="modSp new del mod">
        <pc:chgData name="Nguyen Long" userId="e4e93a65-ca82-41ec-92c8-0e4fdb0a72ae" providerId="ADAL" clId="{813AFDDA-8E59-4905-B5A4-6D4E3424B33F}" dt="2020-08-14T01:14:24.487" v="2925" actId="47"/>
        <pc:sldMkLst>
          <pc:docMk/>
          <pc:sldMk cId="1878886303" sldId="268"/>
        </pc:sldMkLst>
        <pc:spChg chg="mod">
          <ac:chgData name="Nguyen Long" userId="e4e93a65-ca82-41ec-92c8-0e4fdb0a72ae" providerId="ADAL" clId="{813AFDDA-8E59-4905-B5A4-6D4E3424B33F}" dt="2020-08-14T00:26:44.943" v="2459" actId="27636"/>
          <ac:spMkLst>
            <pc:docMk/>
            <pc:sldMk cId="1878886303" sldId="268"/>
            <ac:spMk id="3" creationId="{764EC009-E277-448E-9E32-31230D6C15F4}"/>
          </ac:spMkLst>
        </pc:spChg>
      </pc:sldChg>
      <pc:sldChg chg="modSp new add del mod">
        <pc:chgData name="Nguyen Long" userId="e4e93a65-ca82-41ec-92c8-0e4fdb0a72ae" providerId="ADAL" clId="{813AFDDA-8E59-4905-B5A4-6D4E3424B33F}" dt="2020-08-14T01:16:44.282" v="2959" actId="47"/>
        <pc:sldMkLst>
          <pc:docMk/>
          <pc:sldMk cId="2418748155" sldId="268"/>
        </pc:sldMkLst>
        <pc:spChg chg="mod">
          <ac:chgData name="Nguyen Long" userId="e4e93a65-ca82-41ec-92c8-0e4fdb0a72ae" providerId="ADAL" clId="{813AFDDA-8E59-4905-B5A4-6D4E3424B33F}" dt="2020-08-14T01:14:49.391" v="2936" actId="27636"/>
          <ac:spMkLst>
            <pc:docMk/>
            <pc:sldMk cId="2418748155" sldId="268"/>
            <ac:spMk id="3" creationId="{A9DED404-0CBC-4636-9084-749CC0C03337}"/>
          </ac:spMkLst>
        </pc:spChg>
      </pc:sldChg>
      <pc:sldChg chg="delSp modSp add mod">
        <pc:chgData name="Nguyen Long" userId="e4e93a65-ca82-41ec-92c8-0e4fdb0a72ae" providerId="ADAL" clId="{813AFDDA-8E59-4905-B5A4-6D4E3424B33F}" dt="2020-08-17T08:43:38.367" v="3083" actId="1076"/>
        <pc:sldMkLst>
          <pc:docMk/>
          <pc:sldMk cId="1091674194" sldId="269"/>
        </pc:sldMkLst>
        <pc:spChg chg="mod">
          <ac:chgData name="Nguyen Long" userId="e4e93a65-ca82-41ec-92c8-0e4fdb0a72ae" providerId="ADAL" clId="{813AFDDA-8E59-4905-B5A4-6D4E3424B33F}" dt="2020-08-17T08:43:38.367" v="3083" actId="1076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Long" userId="e4e93a65-ca82-41ec-92c8-0e4fdb0a72ae" providerId="ADAL" clId="{813AFDDA-8E59-4905-B5A4-6D4E3424B33F}" dt="2020-08-17T08:43:31.146" v="3081" actId="2711"/>
          <ac:spMkLst>
            <pc:docMk/>
            <pc:sldMk cId="1091674194" sldId="269"/>
            <ac:spMk id="4" creationId="{501D0AE0-C2DA-4E6C-A2B5-9CD31C66AED3}"/>
          </ac:spMkLst>
        </pc:spChg>
        <pc:spChg chg="del mod">
          <ac:chgData name="Nguyen Long" userId="e4e93a65-ca82-41ec-92c8-0e4fdb0a72ae" providerId="ADAL" clId="{813AFDDA-8E59-4905-B5A4-6D4E3424B33F}" dt="2020-08-17T08:43:33.515" v="3082" actId="478"/>
          <ac:spMkLst>
            <pc:docMk/>
            <pc:sldMk cId="1091674194" sldId="269"/>
            <ac:spMk id="5" creationId="{EA9ED753-B181-4C72-BF61-871FD4F257A7}"/>
          </ac:spMkLst>
        </pc:spChg>
        <pc:spChg chg="del">
          <ac:chgData name="Nguyen Long" userId="e4e93a65-ca82-41ec-92c8-0e4fdb0a72ae" providerId="ADAL" clId="{813AFDDA-8E59-4905-B5A4-6D4E3424B33F}" dt="2020-08-17T08:38:53.301" v="3037" actId="478"/>
          <ac:spMkLst>
            <pc:docMk/>
            <pc:sldMk cId="1091674194" sldId="269"/>
            <ac:spMk id="6" creationId="{38953B5A-3C05-4D07-ADB1-1EDBF40C38EC}"/>
          </ac:spMkLst>
        </pc:spChg>
      </pc:sldChg>
      <pc:sldMasterChg chg="add del addSldLayout delSldLayout">
        <pc:chgData name="Nguyen Long" userId="e4e93a65-ca82-41ec-92c8-0e4fdb0a72ae" providerId="ADAL" clId="{813AFDDA-8E59-4905-B5A4-6D4E3424B33F}" dt="2020-08-13T08:37:59.376" v="17" actId="26606"/>
        <pc:sldMasterMkLst>
          <pc:docMk/>
          <pc:sldMasterMk cId="2119691860" sldId="2147483737"/>
        </pc:sldMasterMkLst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376907119" sldId="2147483738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528431724" sldId="2147483739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814625792" sldId="2147483740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217459596" sldId="2147483741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97167583" sldId="2147483742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325897116" sldId="2147483743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892470307" sldId="2147483744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991953252" sldId="2147483745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182098886" sldId="2147483746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439568121" sldId="2147483747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135043166" sldId="214748374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0.789" v="8" actId="26606"/>
        <pc:sldMasterMkLst>
          <pc:docMk/>
          <pc:sldMasterMk cId="520396750" sldId="2147483763"/>
        </pc:sldMasterMkLst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59894385" sldId="2147483752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580585527" sldId="2147483753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81287416" sldId="2147483754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2156631900" sldId="2147483755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97279637" sldId="2147483756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170263575" sldId="2147483757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096797731" sldId="2147483758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027702058" sldId="2147483759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58377240" sldId="2147483760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932872390" sldId="2147483761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955407383" sldId="2147483762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4.349" v="10" actId="26606"/>
        <pc:sldMasterMkLst>
          <pc:docMk/>
          <pc:sldMasterMk cId="4109553843" sldId="2147483789"/>
        </pc:sldMasterMkLst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60652313" sldId="2147483778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31302200" sldId="2147483779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21990527" sldId="2147483780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347113598" sldId="2147483781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123852867" sldId="2147483782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35254611" sldId="2147483783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642925431" sldId="2147483784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951996414" sldId="2147483785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27328624" sldId="2147483786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77193116" sldId="2147483787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619708786" sldId="214748378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9.310" v="16" actId="26606"/>
        <pc:sldMasterMkLst>
          <pc:docMk/>
          <pc:sldMasterMk cId="1065693817" sldId="2147483801"/>
        </pc:sldMasterMkLst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4057903432" sldId="2147483790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149126915" sldId="2147483791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88992007" sldId="2147483792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70214376" sldId="2147483793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62750188" sldId="2147483794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059746348" sldId="2147483795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620993744" sldId="2147483796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3912525628" sldId="2147483797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46303372" sldId="2147483798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483932921" sldId="2147483799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732275448" sldId="2147483800"/>
          </pc:sldLayoutMkLst>
        </pc:sldLayoutChg>
      </pc:sldMasterChg>
      <pc:sldMasterChg chg="add del addSldLayout delSldLayout mo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4220298052" sldId="2147483814"/>
        </pc:sldMasterMkLst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19230944" sldId="2147483803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836211005" sldId="2147483804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430019634" sldId="2147483805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718590001" sldId="2147483806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146126752" sldId="2147483807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816101689" sldId="2147483808"/>
          </pc:sldLayoutMkLst>
        </pc:sldLayoutChg>
        <pc:sldLayoutChg chg="addSp delSp modSp add del mo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390603070" sldId="2147483809"/>
          </pc:sldLayoutMkLst>
          <pc:spChg chg="mod">
            <ac:chgData name="Nguyen Long" userId="e4e93a65-ca82-41ec-92c8-0e4fdb0a72ae" providerId="ADAL" clId="{813AFDDA-8E59-4905-B5A4-6D4E3424B33F}" dt="2020-08-13T08:59:00.375" v="78" actId="1076"/>
            <ac:spMkLst>
              <pc:docMk/>
              <pc:sldMasterMk cId="4220298052" sldId="2147483814"/>
              <pc:sldLayoutMk cId="1390603070" sldId="2147483809"/>
              <ac:spMk id="2" creationId="{E0EB8136-4330-4480-80D9-0F6FD970617C}"/>
            </ac:spMkLst>
          </pc:spChg>
          <pc:spChg chg="mod">
            <ac:chgData name="Nguyen Long" userId="e4e93a65-ca82-41ec-92c8-0e4fdb0a72ae" providerId="ADAL" clId="{813AFDDA-8E59-4905-B5A4-6D4E3424B33F}" dt="2020-08-13T08:58:42.479" v="75" actId="1076"/>
            <ac:spMkLst>
              <pc:docMk/>
              <pc:sldMasterMk cId="4220298052" sldId="2147483814"/>
              <pc:sldLayoutMk cId="1390603070" sldId="2147483809"/>
              <ac:spMk id="3" creationId="{566E5739-DD96-45FB-B609-3E3447A52FED}"/>
            </ac:spMkLst>
          </pc:spChg>
          <pc:spChg chg="del mod">
            <ac:chgData name="Nguyen Long" userId="e4e93a65-ca82-41ec-92c8-0e4fdb0a72ae" providerId="ADAL" clId="{813AFDDA-8E59-4905-B5A4-6D4E3424B33F}" dt="2020-08-13T08:59:25.006" v="84" actId="478"/>
            <ac:spMkLst>
              <pc:docMk/>
              <pc:sldMasterMk cId="4220298052" sldId="2147483814"/>
              <pc:sldLayoutMk cId="1390603070" sldId="2147483809"/>
              <ac:spMk id="10" creationId="{79F3C543-62EC-4433-9C93-A2CD8764E9B4}"/>
            </ac:spMkLst>
          </pc:spChg>
          <pc:spChg chg="add del mod ord">
            <ac:chgData name="Nguyen Long" userId="e4e93a65-ca82-41ec-92c8-0e4fdb0a72ae" providerId="ADAL" clId="{813AFDDA-8E59-4905-B5A4-6D4E3424B33F}" dt="2020-08-13T08:59:14.021" v="80" actId="478"/>
            <ac:spMkLst>
              <pc:docMk/>
              <pc:sldMasterMk cId="4220298052" sldId="2147483814"/>
              <pc:sldLayoutMk cId="1390603070" sldId="2147483809"/>
              <ac:spMk id="11" creationId="{753D5CDF-47FA-4239-A4F5-3EA789E24E54}"/>
            </ac:spMkLst>
          </pc:spChg>
          <pc:picChg chg="add mod ord">
            <ac:chgData name="Nguyen Long" userId="e4e93a65-ca82-41ec-92c8-0e4fdb0a72ae" providerId="ADAL" clId="{813AFDDA-8E59-4905-B5A4-6D4E3424B33F}" dt="2020-08-13T08:58:54.662" v="77" actId="1076"/>
            <ac:picMkLst>
              <pc:docMk/>
              <pc:sldMasterMk cId="4220298052" sldId="2147483814"/>
              <pc:sldLayoutMk cId="1390603070" sldId="2147483809"/>
              <ac:picMk id="9" creationId="{345EB951-07DE-4081-AE06-30788261BDDC}"/>
            </ac:picMkLst>
          </pc:picChg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7371791" sldId="2147483810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667829003" sldId="2147483811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2679723607" sldId="2147483812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46847331" sldId="2147483813"/>
          </pc:sldLayoutMkLst>
        </pc:sldLayoutChg>
      </pc:sldMasterChg>
      <pc:sldMasterChg chg="add ad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709209682" sldId="2147483815"/>
        </pc:sldMasterMkLst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681499828" sldId="2147483816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4239790" sldId="2147483817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7118209" sldId="2147483818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5618462" sldId="2147483819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907770544" sldId="2147483820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176886593" sldId="2147483821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32522565" sldId="2147483822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77795534" sldId="2147483823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013987150" sldId="2147483824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370630809" sldId="2147483825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4105652866" sldId="2147483826"/>
          </pc:sldLayoutMkLst>
        </pc:sldLayoutChg>
      </pc:sldMasterChg>
      <pc:sldMasterChg chg="modSldLayout">
        <pc:chgData name="Nguyen Long" userId="e4e93a65-ca82-41ec-92c8-0e4fdb0a72ae" providerId="ADAL" clId="{813AFDDA-8E59-4905-B5A4-6D4E3424B33F}" dt="2020-08-13T09:56:17.217" v="624" actId="1076"/>
        <pc:sldMasterMkLst>
          <pc:docMk/>
          <pc:sldMasterMk cId="884027847" sldId="2147483827"/>
        </pc:sldMasterMkLst>
        <pc:sldLayoutChg chg="addSp delSp modSp mod">
          <pc:chgData name="Nguyen Long" userId="e4e93a65-ca82-41ec-92c8-0e4fdb0a72ae" providerId="ADAL" clId="{813AFDDA-8E59-4905-B5A4-6D4E3424B33F}" dt="2020-08-13T09:56:17.217" v="624" actId="1076"/>
          <pc:sldLayoutMkLst>
            <pc:docMk/>
            <pc:sldMasterMk cId="884027847" sldId="2147483827"/>
            <pc:sldLayoutMk cId="2783937115" sldId="2147483828"/>
          </pc:sldLayoutMkLst>
          <pc:spChg chg="add del mod">
            <ac:chgData name="Nguyen Long" userId="e4e93a65-ca82-41ec-92c8-0e4fdb0a72ae" providerId="ADAL" clId="{813AFDDA-8E59-4905-B5A4-6D4E3424B33F}" dt="2020-08-13T09:39:42.832" v="394" actId="478"/>
            <ac:spMkLst>
              <pc:docMk/>
              <pc:sldMasterMk cId="884027847" sldId="2147483827"/>
              <pc:sldLayoutMk cId="2783937115" sldId="2147483828"/>
              <ac:spMk id="2" creationId="{DF4403DC-054A-4FBA-9C51-EB3A6D02A00C}"/>
            </ac:spMkLst>
          </pc:spChg>
          <pc:spChg chg="del">
            <ac:chgData name="Nguyen Long" userId="e4e93a65-ca82-41ec-92c8-0e4fdb0a72ae" providerId="ADAL" clId="{813AFDDA-8E59-4905-B5A4-6D4E3424B33F}" dt="2020-08-13T09:09:49.832" v="104" actId="478"/>
            <ac:spMkLst>
              <pc:docMk/>
              <pc:sldMasterMk cId="884027847" sldId="2147483827"/>
              <pc:sldLayoutMk cId="2783937115" sldId="2147483828"/>
              <ac:spMk id="4" creationId="{058E82A8-EDE8-4D5C-8C56-9E0356FCAEBD}"/>
            </ac:spMkLst>
          </pc:spChg>
          <pc:spChg chg="mod">
            <ac:chgData name="Nguyen Long" userId="e4e93a65-ca82-41ec-92c8-0e4fdb0a72ae" providerId="ADAL" clId="{813AFDDA-8E59-4905-B5A4-6D4E3424B33F}" dt="2020-08-13T09:10:59.851" v="111" actId="1076"/>
            <ac:spMkLst>
              <pc:docMk/>
              <pc:sldMasterMk cId="884027847" sldId="2147483827"/>
              <pc:sldLayoutMk cId="2783937115" sldId="2147483828"/>
              <ac:spMk id="5" creationId="{121E8CD2-C3DC-4186-A70D-24A23933ACDB}"/>
            </ac:spMkLst>
          </pc:spChg>
          <pc:spChg chg="mod">
            <ac:chgData name="Nguyen Long" userId="e4e93a65-ca82-41ec-92c8-0e4fdb0a72ae" providerId="ADAL" clId="{813AFDDA-8E59-4905-B5A4-6D4E3424B33F}" dt="2020-08-13T09:56:14.301" v="623" actId="1076"/>
            <ac:spMkLst>
              <pc:docMk/>
              <pc:sldMasterMk cId="884027847" sldId="2147483827"/>
              <pc:sldLayoutMk cId="2783937115" sldId="2147483828"/>
              <ac:spMk id="6" creationId="{4D9E213C-EE14-47AA-BC53-CE8A20E4AF62}"/>
            </ac:spMkLst>
          </pc:spChg>
          <pc:spChg chg="mod">
            <ac:chgData name="Nguyen Long" userId="e4e93a65-ca82-41ec-92c8-0e4fdb0a72ae" providerId="ADAL" clId="{813AFDDA-8E59-4905-B5A4-6D4E3424B33F}" dt="2020-08-13T09:56:17.217" v="624" actId="1076"/>
            <ac:spMkLst>
              <pc:docMk/>
              <pc:sldMasterMk cId="884027847" sldId="2147483827"/>
              <pc:sldLayoutMk cId="2783937115" sldId="2147483828"/>
              <ac:spMk id="7" creationId="{7D1007DF-0166-4F37-AECA-0349AA590F0A}"/>
            </ac:spMkLst>
          </pc:spChg>
          <pc:spChg chg="mod">
            <ac:chgData name="Nguyen Long" userId="e4e93a65-ca82-41ec-92c8-0e4fdb0a72ae" providerId="ADAL" clId="{813AFDDA-8E59-4905-B5A4-6D4E3424B33F}" dt="2020-08-13T09:41:56.999" v="402" actId="207"/>
            <ac:spMkLst>
              <pc:docMk/>
              <pc:sldMasterMk cId="884027847" sldId="2147483827"/>
              <pc:sldLayoutMk cId="2783937115" sldId="2147483828"/>
              <ac:spMk id="9" creationId="{769383BB-8DFD-47A8-B7C9-D8D8BB4AAABE}"/>
            </ac:spMkLst>
          </pc:spChg>
          <pc:spChg chg="mod">
            <ac:chgData name="Nguyen Long" userId="e4e93a65-ca82-41ec-92c8-0e4fdb0a72ae" providerId="ADAL" clId="{813AFDDA-8E59-4905-B5A4-6D4E3424B33F}" dt="2020-08-13T09:50:57.709" v="508" actId="207"/>
            <ac:spMkLst>
              <pc:docMk/>
              <pc:sldMasterMk cId="884027847" sldId="2147483827"/>
              <pc:sldLayoutMk cId="2783937115" sldId="2147483828"/>
              <ac:spMk id="10" creationId="{83601000-D429-435A-A6C7-45E26EBA491F}"/>
            </ac:spMkLst>
          </pc:spChg>
          <pc:spChg chg="mod">
            <ac:chgData name="Nguyen Long" userId="e4e93a65-ca82-41ec-92c8-0e4fdb0a72ae" providerId="ADAL" clId="{813AFDDA-8E59-4905-B5A4-6D4E3424B33F}" dt="2020-08-13T09:48:02.014" v="503"/>
            <ac:spMkLst>
              <pc:docMk/>
              <pc:sldMasterMk cId="884027847" sldId="2147483827"/>
              <pc:sldLayoutMk cId="2783937115" sldId="2147483828"/>
              <ac:spMk id="11" creationId="{AB363082-3533-4ADA-9526-FA34BA5640B7}"/>
            </ac:spMkLst>
          </pc:spChg>
          <pc:spChg chg="add del mod">
            <ac:chgData name="Nguyen Long" userId="e4e93a65-ca82-41ec-92c8-0e4fdb0a72ae" providerId="ADAL" clId="{813AFDDA-8E59-4905-B5A4-6D4E3424B33F}" dt="2020-08-13T09:13:36.564" v="131" actId="478"/>
            <ac:spMkLst>
              <pc:docMk/>
              <pc:sldMasterMk cId="884027847" sldId="2147483827"/>
              <pc:sldLayoutMk cId="2783937115" sldId="2147483828"/>
              <ac:spMk id="20" creationId="{6F419FE8-7AB7-42C5-9CF9-778CCDF90A92}"/>
            </ac:spMkLst>
          </pc:spChg>
          <pc:spChg chg="add del mod">
            <ac:chgData name="Nguyen Long" userId="e4e93a65-ca82-41ec-92c8-0e4fdb0a72ae" providerId="ADAL" clId="{813AFDDA-8E59-4905-B5A4-6D4E3424B33F}" dt="2020-08-13T09:21:38.377" v="181" actId="478"/>
            <ac:spMkLst>
              <pc:docMk/>
              <pc:sldMasterMk cId="884027847" sldId="2147483827"/>
              <pc:sldLayoutMk cId="2783937115" sldId="2147483828"/>
              <ac:spMk id="23" creationId="{75498A3E-6A4B-45B8-900D-4D162C7F46C3}"/>
            </ac:spMkLst>
          </pc:spChg>
          <pc:spChg chg="add mod">
            <ac:chgData name="Nguyen Long" userId="e4e93a65-ca82-41ec-92c8-0e4fdb0a72ae" providerId="ADAL" clId="{813AFDDA-8E59-4905-B5A4-6D4E3424B33F}" dt="2020-08-13T09:56:06.562" v="621" actId="1076"/>
            <ac:spMkLst>
              <pc:docMk/>
              <pc:sldMasterMk cId="884027847" sldId="2147483827"/>
              <pc:sldLayoutMk cId="2783937115" sldId="2147483828"/>
              <ac:spMk id="30" creationId="{45863A46-C287-4E1B-AB86-8EC0744A1EF6}"/>
            </ac:spMkLst>
          </pc:spChg>
          <pc:spChg chg="add del mod">
            <ac:chgData name="Nguyen Long" userId="e4e93a65-ca82-41ec-92c8-0e4fdb0a72ae" providerId="ADAL" clId="{813AFDDA-8E59-4905-B5A4-6D4E3424B33F}" dt="2020-08-13T09:40:59.309" v="401" actId="478"/>
            <ac:spMkLst>
              <pc:docMk/>
              <pc:sldMasterMk cId="884027847" sldId="2147483827"/>
              <pc:sldLayoutMk cId="2783937115" sldId="2147483828"/>
              <ac:spMk id="34" creationId="{203FC936-4EC1-4766-81E0-AE568C4148C3}"/>
            </ac:spMkLst>
          </pc:spChg>
          <pc:spChg chg="del mod">
            <ac:chgData name="Nguyen Long" userId="e4e93a65-ca82-41ec-92c8-0e4fdb0a72ae" providerId="ADAL" clId="{813AFDDA-8E59-4905-B5A4-6D4E3424B33F}" dt="2020-08-13T09:34:21.105" v="218" actId="478"/>
            <ac:spMkLst>
              <pc:docMk/>
              <pc:sldMasterMk cId="884027847" sldId="2147483827"/>
              <pc:sldLayoutMk cId="2783937115" sldId="2147483828"/>
              <ac:spMk id="3074" creationId="{00000000-0000-0000-0000-000000000000}"/>
            </ac:spMkLst>
          </pc:spChg>
          <pc:grpChg chg="mod">
            <ac:chgData name="Nguyen Long" userId="e4e93a65-ca82-41ec-92c8-0e4fdb0a72ae" providerId="ADAL" clId="{813AFDDA-8E59-4905-B5A4-6D4E3424B33F}" dt="2020-08-13T09:56:06.562" v="621" actId="1076"/>
            <ac:grpSpMkLst>
              <pc:docMk/>
              <pc:sldMasterMk cId="884027847" sldId="2147483827"/>
              <pc:sldLayoutMk cId="2783937115" sldId="2147483828"/>
              <ac:grpSpMk id="8" creationId="{B9BD4B28-0DD4-4A9B-AED9-81B69ED8DACF}"/>
            </ac:grpSpMkLst>
          </pc:grpChg>
          <pc:picChg chg="add del mod">
            <ac:chgData name="Nguyen Long" userId="e4e93a65-ca82-41ec-92c8-0e4fdb0a72ae" providerId="ADAL" clId="{813AFDDA-8E59-4905-B5A4-6D4E3424B33F}" dt="2020-08-13T09:28:15.858" v="192" actId="478"/>
            <ac:picMkLst>
              <pc:docMk/>
              <pc:sldMasterMk cId="884027847" sldId="2147483827"/>
              <pc:sldLayoutMk cId="2783937115" sldId="2147483828"/>
              <ac:picMk id="12" creationId="{F2D88624-FF49-4BF2-BE3A-3797DFF7CD90}"/>
            </ac:picMkLst>
          </pc:picChg>
          <pc:picChg chg="add del mod ord">
            <ac:chgData name="Nguyen Long" userId="e4e93a65-ca82-41ec-92c8-0e4fdb0a72ae" providerId="ADAL" clId="{813AFDDA-8E59-4905-B5A4-6D4E3424B33F}" dt="2020-08-13T09:11:07.802" v="114" actId="478"/>
            <ac:picMkLst>
              <pc:docMk/>
              <pc:sldMasterMk cId="884027847" sldId="2147483827"/>
              <pc:sldLayoutMk cId="2783937115" sldId="2147483828"/>
              <ac:picMk id="17" creationId="{2AFC2E2C-2634-4CC0-836C-F6CDDCE5B1E9}"/>
            </ac:picMkLst>
          </pc:picChg>
          <pc:picChg chg="add del mod ord">
            <ac:chgData name="Nguyen Long" userId="e4e93a65-ca82-41ec-92c8-0e4fdb0a72ae" providerId="ADAL" clId="{813AFDDA-8E59-4905-B5A4-6D4E3424B33F}" dt="2020-08-13T09:16:59.134" v="174" actId="478"/>
            <ac:picMkLst>
              <pc:docMk/>
              <pc:sldMasterMk cId="884027847" sldId="2147483827"/>
              <pc:sldLayoutMk cId="2783937115" sldId="2147483828"/>
              <ac:picMk id="19" creationId="{4D8C3E59-B19E-4055-963F-B9AA2DFE5BE0}"/>
            </ac:picMkLst>
          </pc:picChg>
          <pc:picChg chg="add del mod ord">
            <ac:chgData name="Nguyen Long" userId="e4e93a65-ca82-41ec-92c8-0e4fdb0a72ae" providerId="ADAL" clId="{813AFDDA-8E59-4905-B5A4-6D4E3424B33F}" dt="2020-08-13T09:31:58.452" v="205" actId="478"/>
            <ac:picMkLst>
              <pc:docMk/>
              <pc:sldMasterMk cId="884027847" sldId="2147483827"/>
              <pc:sldLayoutMk cId="2783937115" sldId="2147483828"/>
              <ac:picMk id="22" creationId="{FE34EB95-A88D-4E2E-8085-3386B5696A4F}"/>
            </ac:picMkLst>
          </pc:picChg>
          <pc:picChg chg="add del mod">
            <ac:chgData name="Nguyen Long" userId="e4e93a65-ca82-41ec-92c8-0e4fdb0a72ae" providerId="ADAL" clId="{813AFDDA-8E59-4905-B5A4-6D4E3424B33F}" dt="2020-08-13T09:26:38.991" v="186" actId="478"/>
            <ac:picMkLst>
              <pc:docMk/>
              <pc:sldMasterMk cId="884027847" sldId="2147483827"/>
              <pc:sldLayoutMk cId="2783937115" sldId="2147483828"/>
              <ac:picMk id="25" creationId="{64FFE140-1D82-4A0B-90BF-A8A8298100CE}"/>
            </ac:picMkLst>
          </pc:picChg>
          <pc:picChg chg="add del mod">
            <ac:chgData name="Nguyen Long" userId="e4e93a65-ca82-41ec-92c8-0e4fdb0a72ae" providerId="ADAL" clId="{813AFDDA-8E59-4905-B5A4-6D4E3424B33F}" dt="2020-08-13T09:34:39.076" v="221" actId="478"/>
            <ac:picMkLst>
              <pc:docMk/>
              <pc:sldMasterMk cId="884027847" sldId="2147483827"/>
              <pc:sldLayoutMk cId="2783937115" sldId="2147483828"/>
              <ac:picMk id="27" creationId="{72DBF90F-A8BE-4472-84A3-A8744B95CA32}"/>
            </ac:picMkLst>
          </pc:picChg>
          <pc:picChg chg="add del mod ord">
            <ac:chgData name="Nguyen Long" userId="e4e93a65-ca82-41ec-92c8-0e4fdb0a72ae" providerId="ADAL" clId="{813AFDDA-8E59-4905-B5A4-6D4E3424B33F}" dt="2020-08-13T09:56:00.238" v="620" actId="478"/>
            <ac:picMkLst>
              <pc:docMk/>
              <pc:sldMasterMk cId="884027847" sldId="2147483827"/>
              <pc:sldLayoutMk cId="2783937115" sldId="2147483828"/>
              <ac:picMk id="29" creationId="{7EB4DE27-1273-485E-9874-9C51103F3469}"/>
            </ac:picMkLst>
          </pc:picChg>
          <pc:picChg chg="add del mod">
            <ac:chgData name="Nguyen Long" userId="e4e93a65-ca82-41ec-92c8-0e4fdb0a72ae" providerId="ADAL" clId="{813AFDDA-8E59-4905-B5A4-6D4E3424B33F}" dt="2020-08-13T09:40:59.309" v="401" actId="478"/>
            <ac:picMkLst>
              <pc:docMk/>
              <pc:sldMasterMk cId="884027847" sldId="2147483827"/>
              <pc:sldLayoutMk cId="2783937115" sldId="2147483828"/>
              <ac:picMk id="33" creationId="{DDFFB852-7A51-4392-B59B-61C227D8526B}"/>
            </ac:picMkLst>
          </pc:picChg>
        </pc:sldLayoutChg>
        <pc:sldLayoutChg chg="delSp">
          <pc:chgData name="Nguyen Long" userId="e4e93a65-ca82-41ec-92c8-0e4fdb0a72ae" providerId="ADAL" clId="{813AFDDA-8E59-4905-B5A4-6D4E3424B33F}" dt="2020-08-13T09:03:46.771" v="91"/>
          <pc:sldLayoutMkLst>
            <pc:docMk/>
            <pc:sldMasterMk cId="884027847" sldId="2147483827"/>
            <pc:sldLayoutMk cId="4100284615" sldId="2147483841"/>
          </pc:sldLayoutMkLst>
          <pc:spChg chg="del">
            <ac:chgData name="Nguyen Long" userId="e4e93a65-ca82-41ec-92c8-0e4fdb0a72ae" providerId="ADAL" clId="{813AFDDA-8E59-4905-B5A4-6D4E3424B33F}" dt="2020-08-13T09:03:46.771" v="91"/>
            <ac:spMkLst>
              <pc:docMk/>
              <pc:sldMasterMk cId="884027847" sldId="2147483827"/>
              <pc:sldLayoutMk cId="4100284615" sldId="2147483841"/>
              <ac:spMk id="14" creationId="{7D6BF779-0B8C-4CC2-9268-9506AD0C5331}"/>
            </ac:spMkLst>
          </pc:spChg>
          <pc:grpChg chg="del">
            <ac:chgData name="Nguyen Long" userId="e4e93a65-ca82-41ec-92c8-0e4fdb0a72ae" providerId="ADAL" clId="{813AFDDA-8E59-4905-B5A4-6D4E3424B33F}" dt="2020-08-13T09:03:46.771" v="91"/>
            <ac:grpSpMkLst>
              <pc:docMk/>
              <pc:sldMasterMk cId="884027847" sldId="2147483827"/>
              <pc:sldLayoutMk cId="4100284615" sldId="2147483841"/>
              <ac:grpSpMk id="7" creationId="{8A351602-3772-4279-B0D3-A523F6F6EAB3}"/>
            </ac:grpSpMkLst>
          </pc:grpChg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36.477" v="12" actId="26606"/>
        <pc:sldMasterMkLst>
          <pc:docMk/>
          <pc:sldMasterMk cId="3678763471" sldId="2147483828"/>
        </pc:sldMasterMkLst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933050030" sldId="2147483817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727319485" sldId="2147483818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651424787" sldId="2147483819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240168225" sldId="2147483820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4040330868" sldId="2147483821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504657067" sldId="2147483822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825896894" sldId="2147483823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006636524" sldId="2147483824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98114379" sldId="2147483825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071409475" sldId="2147483826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226717822" sldId="214748382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59:45.167" v="86" actId="26606"/>
        <pc:sldMasterMkLst>
          <pc:docMk/>
          <pc:sldMasterMk cId="2697558292" sldId="2147483838"/>
        </pc:sldMasterMkLst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345695" sldId="2147483827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074809067" sldId="2147483828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863705649" sldId="2147483829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747444629" sldId="2147483830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86671860" sldId="2147483831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4074192771" sldId="2147483832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389211" sldId="2147483833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732754339" sldId="2147483834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600056905" sldId="2147483835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671807968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84664927" sldId="214748383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6.350" v="14" actId="26606"/>
        <pc:sldMasterMkLst>
          <pc:docMk/>
          <pc:sldMasterMk cId="1756243709" sldId="2147483847"/>
        </pc:sldMasterMkLst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968100143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98257995" sldId="2147483837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038580921" sldId="2147483838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80434627" sldId="2147483839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51709074" sldId="2147483840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734306665" sldId="2147483841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558690314" sldId="2147483842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438426524" sldId="2147483843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402476258" sldId="2147483844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619264265" sldId="2147483845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338814592" sldId="2147483846"/>
          </pc:sldLayoutMkLst>
        </pc:sldLayoutChg>
      </pc:sldMasterChg>
      <pc:sldMasterChg chg="delSldLayout">
        <pc:chgData name="Nguyen Long" userId="e4e93a65-ca82-41ec-92c8-0e4fdb0a72ae" providerId="ADAL" clId="{813AFDDA-8E59-4905-B5A4-6D4E3424B33F}" dt="2020-08-13T09:57:43.054" v="634" actId="47"/>
        <pc:sldMasterMkLst>
          <pc:docMk/>
          <pc:sldMasterMk cId="1429233791" sldId="2147483981"/>
        </pc:sldMasterMkLst>
        <pc:sldLayoutChg chg="del">
          <pc:chgData name="Nguyen Long" userId="e4e93a65-ca82-41ec-92c8-0e4fdb0a72ae" providerId="ADAL" clId="{813AFDDA-8E59-4905-B5A4-6D4E3424B33F}" dt="2020-08-13T09:57:43.054" v="634" actId="47"/>
          <pc:sldLayoutMkLst>
            <pc:docMk/>
            <pc:sldMasterMk cId="1429233791" sldId="2147483981"/>
            <pc:sldLayoutMk cId="1033617850" sldId="2147483995"/>
          </pc:sldLayoutMkLst>
        </pc:sldLayoutChg>
      </pc:sldMasterChg>
      <pc:sldMasterChg chg="addSp delSp modSp mod modSldLayout sldLayoutOrd">
        <pc:chgData name="Nguyen Long" userId="e4e93a65-ca82-41ec-92c8-0e4fdb0a72ae" providerId="ADAL" clId="{813AFDDA-8E59-4905-B5A4-6D4E3424B33F}" dt="2020-08-14T01:25:37.677" v="2980" actId="1076"/>
        <pc:sldMasterMkLst>
          <pc:docMk/>
          <pc:sldMasterMk cId="2499765464" sldId="2147484103"/>
        </pc:sldMasterMkLst>
        <pc:spChg chg="del mod">
          <ac:chgData name="Nguyen Long" userId="e4e93a65-ca82-41ec-92c8-0e4fdb0a72ae" providerId="ADAL" clId="{813AFDDA-8E59-4905-B5A4-6D4E3424B33F}" dt="2020-08-13T11:37:28.350" v="1523" actId="478"/>
          <ac:spMkLst>
            <pc:docMk/>
            <pc:sldMasterMk cId="2499765464" sldId="2147484103"/>
            <ac:spMk id="2" creationId="{05E215B9-5FC3-43AA-AF11-2A90534A3CDF}"/>
          </ac:spMkLst>
        </pc:spChg>
        <pc:spChg chg="mod">
          <ac:chgData name="Nguyen Long" userId="e4e93a65-ca82-41ec-92c8-0e4fdb0a72ae" providerId="ADAL" clId="{813AFDDA-8E59-4905-B5A4-6D4E3424B33F}" dt="2020-08-13T13:06:36.751" v="2054" actId="14100"/>
          <ac:spMkLst>
            <pc:docMk/>
            <pc:sldMasterMk cId="2499765464" sldId="2147484103"/>
            <ac:spMk id="3" creationId="{8B668D68-D984-48C7-B9B2-9B352F482FC9}"/>
          </ac:spMkLst>
        </pc:spChg>
        <pc:spChg chg="del mod">
          <ac:chgData name="Nguyen Long" userId="e4e93a65-ca82-41ec-92c8-0e4fdb0a72ae" providerId="ADAL" clId="{813AFDDA-8E59-4905-B5A4-6D4E3424B33F}" dt="2020-08-13T13:06:21.945" v="2050" actId="478"/>
          <ac:spMkLst>
            <pc:docMk/>
            <pc:sldMasterMk cId="2499765464" sldId="2147484103"/>
            <ac:spMk id="4" creationId="{612E3F3C-869C-46B9-842D-935158CD5E2F}"/>
          </ac:spMkLst>
        </pc:spChg>
        <pc:spChg chg="del">
          <ac:chgData name="Nguyen Long" userId="e4e93a65-ca82-41ec-92c8-0e4fdb0a72ae" providerId="ADAL" clId="{813AFDDA-8E59-4905-B5A4-6D4E3424B33F}" dt="2020-08-13T13:06:14.480" v="2049" actId="478"/>
          <ac:spMkLst>
            <pc:docMk/>
            <pc:sldMasterMk cId="2499765464" sldId="2147484103"/>
            <ac:spMk id="5" creationId="{1CEC03D1-3FB5-4D40-8CB1-C0B56411262F}"/>
          </ac:spMkLst>
        </pc:spChg>
        <pc:spChg chg="del mod">
          <ac:chgData name="Nguyen Long" userId="e4e93a65-ca82-41ec-92c8-0e4fdb0a72ae" providerId="ADAL" clId="{813AFDDA-8E59-4905-B5A4-6D4E3424B33F}" dt="2020-08-13T13:06:32.437" v="2053" actId="478"/>
          <ac:spMkLst>
            <pc:docMk/>
            <pc:sldMasterMk cId="2499765464" sldId="2147484103"/>
            <ac:spMk id="6" creationId="{3EB95D5D-6CE5-41FD-AEB7-4D23AEEA7F85}"/>
          </ac:spMkLst>
        </pc:spChg>
        <pc:spChg chg="add del mod">
          <ac:chgData name="Nguyen Long" userId="e4e93a65-ca82-41ec-92c8-0e4fdb0a72ae" providerId="ADAL" clId="{813AFDDA-8E59-4905-B5A4-6D4E3424B33F}" dt="2020-08-14T01:09:38.984" v="2880" actId="478"/>
          <ac:spMkLst>
            <pc:docMk/>
            <pc:sldMasterMk cId="2499765464" sldId="2147484103"/>
            <ac:spMk id="6" creationId="{5B191107-83ED-408F-BB71-C3747CB2C33A}"/>
          </ac:spMkLst>
        </pc:spChg>
        <pc:spChg chg="add del mod ord">
          <ac:chgData name="Nguyen Long" userId="e4e93a65-ca82-41ec-92c8-0e4fdb0a72ae" providerId="ADAL" clId="{813AFDDA-8E59-4905-B5A4-6D4E3424B33F}" dt="2020-08-13T11:20:48.060" v="1408" actId="478"/>
          <ac:spMkLst>
            <pc:docMk/>
            <pc:sldMasterMk cId="2499765464" sldId="2147484103"/>
            <ac:spMk id="7" creationId="{EFE84F38-7F8D-4D2A-A114-2FB6DBDD19DE}"/>
          </ac:spMkLst>
        </pc:spChg>
        <pc:spChg chg="add mod">
          <ac:chgData name="Nguyen Long" userId="e4e93a65-ca82-41ec-92c8-0e4fdb0a72ae" providerId="ADAL" clId="{813AFDDA-8E59-4905-B5A4-6D4E3424B33F}" dt="2020-08-14T01:13:08.200" v="2916" actId="1037"/>
          <ac:spMkLst>
            <pc:docMk/>
            <pc:sldMasterMk cId="2499765464" sldId="2147484103"/>
            <ac:spMk id="7" creationId="{F5355C64-AD85-4ED1-BD16-FA58530BC00A}"/>
          </ac:spMkLst>
        </pc:spChg>
        <pc:spChg chg="add del mod">
          <ac:chgData name="Nguyen Long" userId="e4e93a65-ca82-41ec-92c8-0e4fdb0a72ae" providerId="ADAL" clId="{813AFDDA-8E59-4905-B5A4-6D4E3424B33F}" dt="2020-08-13T11:33:58.991" v="1509" actId="478"/>
          <ac:spMkLst>
            <pc:docMk/>
            <pc:sldMasterMk cId="2499765464" sldId="2147484103"/>
            <ac:spMk id="10" creationId="{4901A6D3-CDA3-4122-B77F-E2EC9F760DE0}"/>
          </ac:spMkLst>
        </pc:spChg>
        <pc:spChg chg="add del mod">
          <ac:chgData name="Nguyen Long" userId="e4e93a65-ca82-41ec-92c8-0e4fdb0a72ae" providerId="ADAL" clId="{813AFDDA-8E59-4905-B5A4-6D4E3424B33F}" dt="2020-08-13T12:28:39.246" v="1627" actId="478"/>
          <ac:spMkLst>
            <pc:docMk/>
            <pc:sldMasterMk cId="2499765464" sldId="2147484103"/>
            <ac:spMk id="11" creationId="{0A42FD9D-DE2D-4BE1-9610-1C8ECF0B4FEA}"/>
          </ac:spMkLst>
        </pc:spChg>
        <pc:spChg chg="add del mod">
          <ac:chgData name="Nguyen Long" userId="e4e93a65-ca82-41ec-92c8-0e4fdb0a72ae" providerId="ADAL" clId="{813AFDDA-8E59-4905-B5A4-6D4E3424B33F}" dt="2020-08-13T12:24:24.291" v="1611" actId="767"/>
          <ac:spMkLst>
            <pc:docMk/>
            <pc:sldMasterMk cId="2499765464" sldId="2147484103"/>
            <ac:spMk id="13" creationId="{7AF2A35B-2765-46EF-AE5F-810C57E39473}"/>
          </ac:spMkLst>
        </pc:spChg>
        <pc:spChg chg="add del mod">
          <ac:chgData name="Nguyen Long" userId="e4e93a65-ca82-41ec-92c8-0e4fdb0a72ae" providerId="ADAL" clId="{813AFDDA-8E59-4905-B5A4-6D4E3424B33F}" dt="2020-08-13T12:29:17.002" v="1634"/>
          <ac:spMkLst>
            <pc:docMk/>
            <pc:sldMasterMk cId="2499765464" sldId="2147484103"/>
            <ac:spMk id="14" creationId="{2502F9C8-1907-4605-B142-BF7CE64B53BE}"/>
          </ac:spMkLst>
        </pc:spChg>
        <pc:spChg chg="add del mod">
          <ac:chgData name="Nguyen Long" userId="e4e93a65-ca82-41ec-92c8-0e4fdb0a72ae" providerId="ADAL" clId="{813AFDDA-8E59-4905-B5A4-6D4E3424B33F}" dt="2020-08-13T12:31:51.030" v="1661" actId="478"/>
          <ac:spMkLst>
            <pc:docMk/>
            <pc:sldMasterMk cId="2499765464" sldId="2147484103"/>
            <ac:spMk id="15" creationId="{B47380D3-1C7E-410E-BEAF-0641FD0C4087}"/>
          </ac:spMkLst>
        </pc:spChg>
        <pc:spChg chg="mod ord">
          <ac:chgData name="Nguyen Long" userId="e4e93a65-ca82-41ec-92c8-0e4fdb0a72ae" providerId="ADAL" clId="{813AFDDA-8E59-4905-B5A4-6D4E3424B33F}" dt="2020-08-13T12:38:30.156" v="1801" actId="1035"/>
          <ac:spMkLst>
            <pc:docMk/>
            <pc:sldMasterMk cId="2499765464" sldId="2147484103"/>
            <ac:spMk id="16" creationId="{EB34A0E3-35F5-491B-9F45-728DF88316C0}"/>
          </ac:spMkLst>
        </pc:spChg>
        <pc:spChg chg="add mod ord">
          <ac:chgData name="Nguyen Long" userId="e4e93a65-ca82-41ec-92c8-0e4fdb0a72ae" providerId="ADAL" clId="{813AFDDA-8E59-4905-B5A4-6D4E3424B33F}" dt="2020-08-13T12:38:20.855" v="1792" actId="1076"/>
          <ac:spMkLst>
            <pc:docMk/>
            <pc:sldMasterMk cId="2499765464" sldId="2147484103"/>
            <ac:spMk id="17" creationId="{DD3D7CD2-5D2B-4E27-9F2A-19F6A5495757}"/>
          </ac:spMkLst>
        </pc:spChg>
        <pc:picChg chg="add mod ord">
          <ac:chgData name="Nguyen Long" userId="e4e93a65-ca82-41ec-92c8-0e4fdb0a72ae" providerId="ADAL" clId="{813AFDDA-8E59-4905-B5A4-6D4E3424B33F}" dt="2020-08-13T11:27:41.932" v="1480" actId="14100"/>
          <ac:picMkLst>
            <pc:docMk/>
            <pc:sldMasterMk cId="2499765464" sldId="2147484103"/>
            <ac:picMk id="9" creationId="{81F2C0AD-F747-4695-8A50-2948916B9C76}"/>
          </ac:picMkLst>
        </pc:picChg>
        <pc:picChg chg="add del">
          <ac:chgData name="Nguyen Long" userId="e4e93a65-ca82-41ec-92c8-0e4fdb0a72ae" providerId="ADAL" clId="{813AFDDA-8E59-4905-B5A4-6D4E3424B33F}" dt="2020-08-13T11:27:25.132" v="1478" actId="478"/>
          <ac:picMkLst>
            <pc:docMk/>
            <pc:sldMasterMk cId="2499765464" sldId="2147484103"/>
            <ac:picMk id="1026" creationId="{D4C15F34-A4BC-4502-B36F-3F1A4F602A5A}"/>
          </ac:picMkLst>
        </pc:picChg>
        <pc:sldLayoutChg chg="addSp delSp modSp mod">
          <pc:chgData name="Nguyen Long" userId="e4e93a65-ca82-41ec-92c8-0e4fdb0a72ae" providerId="ADAL" clId="{813AFDDA-8E59-4905-B5A4-6D4E3424B33F}" dt="2020-08-14T01:25:37.677" v="2980" actId="1076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Long" userId="e4e93a65-ca82-41ec-92c8-0e4fdb0a72ae" providerId="ADAL" clId="{813AFDDA-8E59-4905-B5A4-6D4E3424B33F}" dt="2020-08-14T01:23:03.824" v="2971"/>
            <ac:spMkLst>
              <pc:docMk/>
              <pc:sldMasterMk cId="2499765464" sldId="2147484103"/>
              <pc:sldLayoutMk cId="3659414151" sldId="2147484104"/>
              <ac:spMk id="2" creationId="{BF602ED1-46E7-461B-A452-6A972A6AD0F0}"/>
            </ac:spMkLst>
          </pc:spChg>
          <pc:spChg chg="del mod">
            <ac:chgData name="Nguyen Long" userId="e4e93a65-ca82-41ec-92c8-0e4fdb0a72ae" providerId="ADAL" clId="{813AFDDA-8E59-4905-B5A4-6D4E3424B33F}" dt="2020-08-13T12:54:45.846" v="1917" actId="478"/>
            <ac:spMkLst>
              <pc:docMk/>
              <pc:sldMasterMk cId="2499765464" sldId="2147484103"/>
              <pc:sldLayoutMk cId="3659414151" sldId="2147484104"/>
              <ac:spMk id="3" creationId="{10AF4881-0BED-4FA7-A8AF-5D907E0A0A84}"/>
            </ac:spMkLst>
          </pc:spChg>
          <pc:spChg chg="add del mod">
            <ac:chgData name="Nguyen Long" userId="e4e93a65-ca82-41ec-92c8-0e4fdb0a72ae" providerId="ADAL" clId="{813AFDDA-8E59-4905-B5A4-6D4E3424B33F}" dt="2020-08-14T00:27:05.360" v="2462"/>
            <ac:spMkLst>
              <pc:docMk/>
              <pc:sldMasterMk cId="2499765464" sldId="2147484103"/>
              <pc:sldLayoutMk cId="3659414151" sldId="2147484104"/>
              <ac:spMk id="3" creationId="{9FC2DBC7-7A5D-4EF0-ADCE-2B9FB1581D5C}"/>
            </ac:spMkLst>
          </pc:spChg>
          <pc:spChg chg="add del mod">
            <ac:chgData name="Nguyen Long" userId="e4e93a65-ca82-41ec-92c8-0e4fdb0a72ae" providerId="ADAL" clId="{813AFDDA-8E59-4905-B5A4-6D4E3424B33F}" dt="2020-08-14T01:23:02.971" v="2969"/>
            <ac:spMkLst>
              <pc:docMk/>
              <pc:sldMasterMk cId="2499765464" sldId="2147484103"/>
              <pc:sldLayoutMk cId="3659414151" sldId="2147484104"/>
              <ac:spMk id="4" creationId="{62947D43-4EFD-4256-A220-91572C2CAC0E}"/>
            </ac:spMkLst>
          </pc:spChg>
          <pc:spChg chg="del">
            <ac:chgData name="Nguyen Long" userId="e4e93a65-ca82-41ec-92c8-0e4fdb0a72ae" providerId="ADAL" clId="{813AFDDA-8E59-4905-B5A4-6D4E3424B33F}" dt="2020-08-14T00:27:05.333" v="2460" actId="478"/>
            <ac:spMkLst>
              <pc:docMk/>
              <pc:sldMasterMk cId="2499765464" sldId="2147484103"/>
              <pc:sldLayoutMk cId="3659414151" sldId="2147484104"/>
              <ac:spMk id="4" creationId="{87F65497-CD4C-49FE-B1C0-E2B2E5EFDACF}"/>
            </ac:spMkLst>
          </pc:spChg>
          <pc:spChg chg="del">
            <ac:chgData name="Nguyen Long" userId="e4e93a65-ca82-41ec-92c8-0e4fdb0a72ae" providerId="ADAL" clId="{813AFDDA-8E59-4905-B5A4-6D4E3424B33F}" dt="2020-08-14T00:27:10.599" v="2463" actId="478"/>
            <ac:spMkLst>
              <pc:docMk/>
              <pc:sldMasterMk cId="2499765464" sldId="2147484103"/>
              <pc:sldLayoutMk cId="3659414151" sldId="2147484104"/>
              <ac:spMk id="5" creationId="{1E39E157-C379-4131-89B6-E689ABE1E166}"/>
            </ac:spMkLst>
          </pc:spChg>
          <pc:spChg chg="del mod">
            <ac:chgData name="Nguyen Long" userId="e4e93a65-ca82-41ec-92c8-0e4fdb0a72ae" providerId="ADAL" clId="{813AFDDA-8E59-4905-B5A4-6D4E3424B33F}" dt="2020-08-14T01:21:10.099" v="2961" actId="478"/>
            <ac:spMkLst>
              <pc:docMk/>
              <pc:sldMasterMk cId="2499765464" sldId="2147484103"/>
              <pc:sldLayoutMk cId="3659414151" sldId="2147484104"/>
              <ac:spMk id="6" creationId="{76BD6364-8A38-47F2-8CC9-7E75488FC302}"/>
            </ac:spMkLst>
          </pc:spChg>
          <pc:graphicFrameChg chg="add mod modGraphic">
            <ac:chgData name="Nguyen Long" userId="e4e93a65-ca82-41ec-92c8-0e4fdb0a72ae" providerId="ADAL" clId="{813AFDDA-8E59-4905-B5A4-6D4E3424B33F}" dt="2020-08-14T01:25:27.234" v="2978" actId="3626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  <pc:picChg chg="add del mod ord">
            <ac:chgData name="Nguyen Long" userId="e4e93a65-ca82-41ec-92c8-0e4fdb0a72ae" providerId="ADAL" clId="{813AFDDA-8E59-4905-B5A4-6D4E3424B33F}" dt="2020-08-14T01:25:37.677" v="2980" actId="1076"/>
            <ac:picMkLst>
              <pc:docMk/>
              <pc:sldMasterMk cId="2499765464" sldId="2147484103"/>
              <pc:sldLayoutMk cId="3659414151" sldId="2147484104"/>
              <ac:picMk id="7" creationId="{CE9B6451-C7BC-4987-95D2-17EFB473C291}"/>
            </ac:picMkLst>
          </pc:picChg>
        </pc:sldLayoutChg>
        <pc:sldLayoutChg chg="addSp delSp modSp mod">
          <pc:chgData name="Nguyen Long" userId="e4e93a65-ca82-41ec-92c8-0e4fdb0a72ae" providerId="ADAL" clId="{813AFDDA-8E59-4905-B5A4-6D4E3424B33F}" dt="2020-08-14T01:16:10.331" v="2956" actId="571"/>
          <pc:sldLayoutMkLst>
            <pc:docMk/>
            <pc:sldMasterMk cId="2499765464" sldId="2147484103"/>
            <pc:sldLayoutMk cId="1851287086" sldId="2147484105"/>
          </pc:sldLayoutMkLst>
          <pc:spChg chg="del">
            <ac:chgData name="Nguyen Long" userId="e4e93a65-ca82-41ec-92c8-0e4fdb0a72ae" providerId="ADAL" clId="{813AFDDA-8E59-4905-B5A4-6D4E3424B33F}" dt="2020-08-13T11:10:50.853" v="1208" actId="478"/>
            <ac:spMkLst>
              <pc:docMk/>
              <pc:sldMasterMk cId="2499765464" sldId="2147484103"/>
              <pc:sldLayoutMk cId="1851287086" sldId="2147484105"/>
              <ac:spMk id="2" creationId="{1C4ED924-FB2C-4473-B309-6202E950BFB5}"/>
            </ac:spMkLst>
          </pc:spChg>
          <pc:spChg chg="add del">
            <ac:chgData name="Nguyen Long" userId="e4e93a65-ca82-41ec-92c8-0e4fdb0a72ae" providerId="ADAL" clId="{813AFDDA-8E59-4905-B5A4-6D4E3424B33F}" dt="2020-08-13T13:07:07.998" v="2060" actId="478"/>
            <ac:spMkLst>
              <pc:docMk/>
              <pc:sldMasterMk cId="2499765464" sldId="2147484103"/>
              <pc:sldLayoutMk cId="1851287086" sldId="2147484105"/>
              <ac:spMk id="3" creationId="{7D79CAC4-BD1D-493F-9670-DB9780FBD848}"/>
            </ac:spMkLst>
          </pc:spChg>
          <pc:spChg chg="add del mod">
            <ac:chgData name="Nguyen Long" userId="e4e93a65-ca82-41ec-92c8-0e4fdb0a72ae" providerId="ADAL" clId="{813AFDDA-8E59-4905-B5A4-6D4E3424B33F}" dt="2020-08-14T01:09:31.472" v="2876"/>
            <ac:spMkLst>
              <pc:docMk/>
              <pc:sldMasterMk cId="2499765464" sldId="2147484103"/>
              <pc:sldLayoutMk cId="1851287086" sldId="2147484105"/>
              <ac:spMk id="4" creationId="{7BFE692D-2700-4687-A83C-30244EBA8D36}"/>
            </ac:spMkLst>
          </pc:spChg>
          <pc:spChg chg="del">
            <ac:chgData name="Nguyen Long" userId="e4e93a65-ca82-41ec-92c8-0e4fdb0a72ae" providerId="ADAL" clId="{813AFDDA-8E59-4905-B5A4-6D4E3424B33F}" dt="2020-08-13T13:07:05.277" v="2058" actId="478"/>
            <ac:spMkLst>
              <pc:docMk/>
              <pc:sldMasterMk cId="2499765464" sldId="2147484103"/>
              <pc:sldLayoutMk cId="1851287086" sldId="2147484105"/>
              <ac:spMk id="4" creationId="{C62FC978-0426-4158-A7E7-4BF069B5AE59}"/>
            </ac:spMkLst>
          </pc:spChg>
          <pc:spChg chg="add mod">
            <ac:chgData name="Nguyen Long" userId="e4e93a65-ca82-41ec-92c8-0e4fdb0a72ae" providerId="ADAL" clId="{813AFDDA-8E59-4905-B5A4-6D4E3424B33F}" dt="2020-08-14T01:13:37.470" v="2917"/>
            <ac:spMkLst>
              <pc:docMk/>
              <pc:sldMasterMk cId="2499765464" sldId="2147484103"/>
              <pc:sldLayoutMk cId="1851287086" sldId="2147484105"/>
              <ac:spMk id="5" creationId="{1A753AF2-7088-4335-A9DF-7D3571F55689}"/>
            </ac:spMkLst>
          </pc:spChg>
          <pc:spChg chg="del">
            <ac:chgData name="Nguyen Long" userId="e4e93a65-ca82-41ec-92c8-0e4fdb0a72ae" providerId="ADAL" clId="{813AFDDA-8E59-4905-B5A4-6D4E3424B33F}" dt="2020-08-13T13:07:11.606" v="2061" actId="478"/>
            <ac:spMkLst>
              <pc:docMk/>
              <pc:sldMasterMk cId="2499765464" sldId="2147484103"/>
              <pc:sldLayoutMk cId="1851287086" sldId="2147484105"/>
              <ac:spMk id="5" creationId="{2729FF2A-21DC-4D31-A6B1-228066C63561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6" creationId="{177BB288-3760-40D7-A736-AEA17327C1DE}"/>
            </ac:spMkLst>
          </pc:spChg>
          <pc:spChg chg="del">
            <ac:chgData name="Nguyen Long" userId="e4e93a65-ca82-41ec-92c8-0e4fdb0a72ae" providerId="ADAL" clId="{813AFDDA-8E59-4905-B5A4-6D4E3424B33F}" dt="2020-08-13T13:07:14.472" v="2062" actId="478"/>
            <ac:spMkLst>
              <pc:docMk/>
              <pc:sldMasterMk cId="2499765464" sldId="2147484103"/>
              <pc:sldLayoutMk cId="1851287086" sldId="2147484105"/>
              <ac:spMk id="6" creationId="{6743F2AC-7360-4A76-BCCA-92093498C376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7" creationId="{3D91BF83-BE67-4531-ABD0-43D048D30D15}"/>
            </ac:spMkLst>
          </pc:spChg>
          <pc:spChg chg="add del mod">
            <ac:chgData name="Nguyen Long" userId="e4e93a65-ca82-41ec-92c8-0e4fdb0a72ae" providerId="ADAL" clId="{813AFDDA-8E59-4905-B5A4-6D4E3424B33F}" dt="2020-08-13T11:11:25.195" v="1210" actId="478"/>
            <ac:spMkLst>
              <pc:docMk/>
              <pc:sldMasterMk cId="2499765464" sldId="2147484103"/>
              <pc:sldLayoutMk cId="1851287086" sldId="2147484105"/>
              <ac:spMk id="7" creationId="{7E5D2ED4-C0FF-4306-94BB-201D4ABC7058}"/>
            </ac:spMkLst>
          </pc:spChg>
          <pc:spChg chg="add del mod">
            <ac:chgData name="Nguyen Long" userId="e4e93a65-ca82-41ec-92c8-0e4fdb0a72ae" providerId="ADAL" clId="{813AFDDA-8E59-4905-B5A4-6D4E3424B33F}" dt="2020-08-13T11:22:35.836" v="1418" actId="478"/>
            <ac:spMkLst>
              <pc:docMk/>
              <pc:sldMasterMk cId="2499765464" sldId="2147484103"/>
              <pc:sldLayoutMk cId="1851287086" sldId="2147484105"/>
              <ac:spMk id="8" creationId="{BBCF8359-C836-448A-909A-26EE9994BB94}"/>
            </ac:spMkLst>
          </pc:spChg>
          <pc:spChg chg="add del mod">
            <ac:chgData name="Nguyen Long" userId="e4e93a65-ca82-41ec-92c8-0e4fdb0a72ae" providerId="ADAL" clId="{813AFDDA-8E59-4905-B5A4-6D4E3424B33F}" dt="2020-08-13T11:28:22.232" v="1484" actId="478"/>
            <ac:spMkLst>
              <pc:docMk/>
              <pc:sldMasterMk cId="2499765464" sldId="2147484103"/>
              <pc:sldLayoutMk cId="1851287086" sldId="2147484105"/>
              <ac:spMk id="9" creationId="{A517F7B9-1D3A-42D2-9B27-F84557E895D6}"/>
            </ac:spMkLst>
          </pc:spChg>
          <pc:spChg chg="add del mod">
            <ac:chgData name="Nguyen Long" userId="e4e93a65-ca82-41ec-92c8-0e4fdb0a72ae" providerId="ADAL" clId="{813AFDDA-8E59-4905-B5A4-6D4E3424B33F}" dt="2020-08-13T11:28:34.539" v="1487" actId="478"/>
            <ac:spMkLst>
              <pc:docMk/>
              <pc:sldMasterMk cId="2499765464" sldId="2147484103"/>
              <pc:sldLayoutMk cId="1851287086" sldId="2147484105"/>
              <ac:spMk id="10" creationId="{4FB05FFD-BF41-49F5-8C33-5475A664189F}"/>
            </ac:spMkLst>
          </pc:spChg>
          <pc:spChg chg="add del mod">
            <ac:chgData name="Nguyen Long" userId="e4e93a65-ca82-41ec-92c8-0e4fdb0a72ae" providerId="ADAL" clId="{813AFDDA-8E59-4905-B5A4-6D4E3424B33F}" dt="2020-08-13T11:36:51.149" v="1517" actId="478"/>
            <ac:spMkLst>
              <pc:docMk/>
              <pc:sldMasterMk cId="2499765464" sldId="2147484103"/>
              <pc:sldLayoutMk cId="1851287086" sldId="2147484105"/>
              <ac:spMk id="11" creationId="{CB59F6C0-357A-464B-8560-61B0593CCC1D}"/>
            </ac:spMkLst>
          </pc:spChg>
          <pc:spChg chg="add del mod">
            <ac:chgData name="Nguyen Long" userId="e4e93a65-ca82-41ec-92c8-0e4fdb0a72ae" providerId="ADAL" clId="{813AFDDA-8E59-4905-B5A4-6D4E3424B33F}" dt="2020-08-13T11:39:14.562" v="1534" actId="478"/>
            <ac:spMkLst>
              <pc:docMk/>
              <pc:sldMasterMk cId="2499765464" sldId="2147484103"/>
              <pc:sldLayoutMk cId="1851287086" sldId="2147484105"/>
              <ac:spMk id="12" creationId="{8D8B1B22-C955-4ED9-AC7F-3500C2CDCAEB}"/>
            </ac:spMkLst>
          </pc:spChg>
          <pc:spChg chg="add del mod">
            <ac:chgData name="Nguyen Long" userId="e4e93a65-ca82-41ec-92c8-0e4fdb0a72ae" providerId="ADAL" clId="{813AFDDA-8E59-4905-B5A4-6D4E3424B33F}" dt="2020-08-13T12:38:53.317" v="1802" actId="478"/>
            <ac:spMkLst>
              <pc:docMk/>
              <pc:sldMasterMk cId="2499765464" sldId="2147484103"/>
              <pc:sldLayoutMk cId="1851287086" sldId="2147484105"/>
              <ac:spMk id="13" creationId="{D52A9E87-5469-40CF-936A-E9F8651A8B08}"/>
            </ac:spMkLst>
          </pc:spChg>
          <pc:spChg chg="add mod">
            <ac:chgData name="Nguyen Long" userId="e4e93a65-ca82-41ec-92c8-0e4fdb0a72ae" providerId="ADAL" clId="{813AFDDA-8E59-4905-B5A4-6D4E3424B33F}" dt="2020-08-13T12:38:54.841" v="1803"/>
            <ac:spMkLst>
              <pc:docMk/>
              <pc:sldMasterMk cId="2499765464" sldId="2147484103"/>
              <pc:sldLayoutMk cId="1851287086" sldId="2147484105"/>
              <ac:spMk id="14" creationId="{C5D4EA16-6C89-4C02-AC2E-889ECB6245EA}"/>
            </ac:spMkLst>
          </pc:spChg>
        </pc:sldLayoutChg>
        <pc:sldLayoutChg chg="addSp delSp modSp mod ord">
          <pc:chgData name="Nguyen Long" userId="e4e93a65-ca82-41ec-92c8-0e4fdb0a72ae" providerId="ADAL" clId="{813AFDDA-8E59-4905-B5A4-6D4E3424B33F}" dt="2020-08-14T01:13:39.314" v="2918"/>
          <pc:sldLayoutMkLst>
            <pc:docMk/>
            <pc:sldMasterMk cId="2499765464" sldId="2147484103"/>
            <pc:sldLayoutMk cId="1441357371" sldId="2147484106"/>
          </pc:sldLayoutMkLst>
          <pc:spChg chg="del mod">
            <ac:chgData name="Nguyen Long" userId="e4e93a65-ca82-41ec-92c8-0e4fdb0a72ae" providerId="ADAL" clId="{813AFDDA-8E59-4905-B5A4-6D4E3424B33F}" dt="2020-08-13T11:11:31.656" v="1212" actId="478"/>
            <ac:spMkLst>
              <pc:docMk/>
              <pc:sldMasterMk cId="2499765464" sldId="2147484103"/>
              <pc:sldLayoutMk cId="1441357371" sldId="2147484106"/>
              <ac:spMk id="2" creationId="{AD20B158-3D35-4109-97BA-1D818C05FDDE}"/>
            </ac:spMkLst>
          </pc:spChg>
          <pc:spChg chg="mod">
            <ac:chgData name="Nguyen Long" userId="e4e93a65-ca82-41ec-92c8-0e4fdb0a72ae" providerId="ADAL" clId="{813AFDDA-8E59-4905-B5A4-6D4E3424B33F}" dt="2020-08-13T13:07:26.237" v="2066" actId="14100"/>
            <ac:spMkLst>
              <pc:docMk/>
              <pc:sldMasterMk cId="2499765464" sldId="2147484103"/>
              <pc:sldLayoutMk cId="1441357371" sldId="2147484106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4T01:09:56.088" v="2883" actId="478"/>
            <ac:spMkLst>
              <pc:docMk/>
              <pc:sldMasterMk cId="2499765464" sldId="2147484103"/>
              <pc:sldLayoutMk cId="1441357371" sldId="2147484106"/>
              <ac:spMk id="4" creationId="{189A4FB2-0D5F-43B6-B0C4-F87D05A3A19C}"/>
            </ac:spMkLst>
          </pc:spChg>
          <pc:spChg chg="del">
            <ac:chgData name="Nguyen Long" userId="e4e93a65-ca82-41ec-92c8-0e4fdb0a72ae" providerId="ADAL" clId="{813AFDDA-8E59-4905-B5A4-6D4E3424B33F}" dt="2020-08-13T13:07:18.571" v="2063" actId="478"/>
            <ac:spMkLst>
              <pc:docMk/>
              <pc:sldMasterMk cId="2499765464" sldId="2147484103"/>
              <pc:sldLayoutMk cId="1441357371" sldId="2147484106"/>
              <ac:spMk id="4" creationId="{256A2B11-69B2-476D-8EB0-E0297F690116}"/>
            </ac:spMkLst>
          </pc:spChg>
          <pc:spChg chg="del">
            <ac:chgData name="Nguyen Long" userId="e4e93a65-ca82-41ec-92c8-0e4fdb0a72ae" providerId="ADAL" clId="{813AFDDA-8E59-4905-B5A4-6D4E3424B33F}" dt="2020-08-13T13:07:21.522" v="2064" actId="478"/>
            <ac:spMkLst>
              <pc:docMk/>
              <pc:sldMasterMk cId="2499765464" sldId="2147484103"/>
              <pc:sldLayoutMk cId="1441357371" sldId="2147484106"/>
              <ac:spMk id="5" creationId="{0018D7D7-9933-4CA2-870F-18FF5B10B485}"/>
            </ac:spMkLst>
          </pc:spChg>
          <pc:spChg chg="add del mod">
            <ac:chgData name="Nguyen Long" userId="e4e93a65-ca82-41ec-92c8-0e4fdb0a72ae" providerId="ADAL" clId="{813AFDDA-8E59-4905-B5A4-6D4E3424B33F}" dt="2020-08-14T01:09:24.300" v="2866"/>
            <ac:spMkLst>
              <pc:docMk/>
              <pc:sldMasterMk cId="2499765464" sldId="2147484103"/>
              <pc:sldLayoutMk cId="1441357371" sldId="2147484106"/>
              <ac:spMk id="5" creationId="{D6DDDD7A-C78E-44E3-9EE2-3B6E338D7814}"/>
            </ac:spMkLst>
          </pc:spChg>
          <pc:spChg chg="del">
            <ac:chgData name="Nguyen Long" userId="e4e93a65-ca82-41ec-92c8-0e4fdb0a72ae" providerId="ADAL" clId="{813AFDDA-8E59-4905-B5A4-6D4E3424B33F}" dt="2020-08-13T13:07:22.687" v="2065" actId="478"/>
            <ac:spMkLst>
              <pc:docMk/>
              <pc:sldMasterMk cId="2499765464" sldId="2147484103"/>
              <pc:sldLayoutMk cId="1441357371" sldId="2147484106"/>
              <ac:spMk id="6" creationId="{57861D55-DF17-4EA6-B2DF-7F4032DBDED2}"/>
            </ac:spMkLst>
          </pc:spChg>
          <pc:spChg chg="add mod">
            <ac:chgData name="Nguyen Long" userId="e4e93a65-ca82-41ec-92c8-0e4fdb0a72ae" providerId="ADAL" clId="{813AFDDA-8E59-4905-B5A4-6D4E3424B33F}" dt="2020-08-14T01:13:39.314" v="2918"/>
            <ac:spMkLst>
              <pc:docMk/>
              <pc:sldMasterMk cId="2499765464" sldId="2147484103"/>
              <pc:sldLayoutMk cId="1441357371" sldId="2147484106"/>
              <ac:spMk id="6" creationId="{82CB2949-DAD7-4EF0-A36A-3D810F97494D}"/>
            </ac:spMkLst>
          </pc:spChg>
          <pc:spChg chg="add del mod">
            <ac:chgData name="Nguyen Long" userId="e4e93a65-ca82-41ec-92c8-0e4fdb0a72ae" providerId="ADAL" clId="{813AFDDA-8E59-4905-B5A4-6D4E3424B33F}" dt="2020-08-13T11:22:42.554" v="1420" actId="478"/>
            <ac:spMkLst>
              <pc:docMk/>
              <pc:sldMasterMk cId="2499765464" sldId="2147484103"/>
              <pc:sldLayoutMk cId="1441357371" sldId="2147484106"/>
              <ac:spMk id="7" creationId="{E7B9B263-B40A-4B06-941E-AE0093C4FA74}"/>
            </ac:spMkLst>
          </pc:spChg>
          <pc:spChg chg="add del mod">
            <ac:chgData name="Nguyen Long" userId="e4e93a65-ca82-41ec-92c8-0e4fdb0a72ae" providerId="ADAL" clId="{813AFDDA-8E59-4905-B5A4-6D4E3424B33F}" dt="2020-08-13T11:28:39.237" v="1489" actId="478"/>
            <ac:spMkLst>
              <pc:docMk/>
              <pc:sldMasterMk cId="2499765464" sldId="2147484103"/>
              <pc:sldLayoutMk cId="1441357371" sldId="2147484106"/>
              <ac:spMk id="8" creationId="{B6309AE6-E0A1-414C-AA74-6E5699328F59}"/>
            </ac:spMkLst>
          </pc:spChg>
          <pc:spChg chg="add del mod">
            <ac:chgData name="Nguyen Long" userId="e4e93a65-ca82-41ec-92c8-0e4fdb0a72ae" providerId="ADAL" clId="{813AFDDA-8E59-4905-B5A4-6D4E3424B33F}" dt="2020-08-13T11:37:01.600" v="1518" actId="478"/>
            <ac:spMkLst>
              <pc:docMk/>
              <pc:sldMasterMk cId="2499765464" sldId="2147484103"/>
              <pc:sldLayoutMk cId="1441357371" sldId="2147484106"/>
              <ac:spMk id="9" creationId="{4C7549C6-B421-42A1-B111-786133980710}"/>
            </ac:spMkLst>
          </pc:spChg>
          <pc:spChg chg="add del mod">
            <ac:chgData name="Nguyen Long" userId="e4e93a65-ca82-41ec-92c8-0e4fdb0a72ae" providerId="ADAL" clId="{813AFDDA-8E59-4905-B5A4-6D4E3424B33F}" dt="2020-08-13T12:38:59.614" v="1804" actId="478"/>
            <ac:spMkLst>
              <pc:docMk/>
              <pc:sldMasterMk cId="2499765464" sldId="2147484103"/>
              <pc:sldLayoutMk cId="1441357371" sldId="2147484106"/>
              <ac:spMk id="10" creationId="{97335B9A-CD44-49E8-9473-DA78FD81F088}"/>
            </ac:spMkLst>
          </pc:spChg>
          <pc:spChg chg="add mod">
            <ac:chgData name="Nguyen Long" userId="e4e93a65-ca82-41ec-92c8-0e4fdb0a72ae" providerId="ADAL" clId="{813AFDDA-8E59-4905-B5A4-6D4E3424B33F}" dt="2020-08-13T12:39:00.814" v="1805"/>
            <ac:spMkLst>
              <pc:docMk/>
              <pc:sldMasterMk cId="2499765464" sldId="2147484103"/>
              <pc:sldLayoutMk cId="1441357371" sldId="2147484106"/>
              <ac:spMk id="11" creationId="{A4DFE80C-51A2-4D53-BB00-0A093E4EB4CE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0.848" v="2919"/>
          <pc:sldLayoutMkLst>
            <pc:docMk/>
            <pc:sldMasterMk cId="2499765464" sldId="2147484103"/>
            <pc:sldLayoutMk cId="694022301" sldId="2147484107"/>
          </pc:sldLayoutMkLst>
          <pc:spChg chg="del mod">
            <ac:chgData name="Nguyen Long" userId="e4e93a65-ca82-41ec-92c8-0e4fdb0a72ae" providerId="ADAL" clId="{813AFDDA-8E59-4905-B5A4-6D4E3424B33F}" dt="2020-08-13T11:37:05.140" v="1519" actId="478"/>
            <ac:spMkLst>
              <pc:docMk/>
              <pc:sldMasterMk cId="2499765464" sldId="2147484103"/>
              <pc:sldLayoutMk cId="694022301" sldId="2147484107"/>
              <ac:spMk id="2" creationId="{50AC6D28-9750-4F05-AFA7-136D7997E52D}"/>
            </ac:spMkLst>
          </pc:spChg>
          <pc:spChg chg="del">
            <ac:chgData name="Nguyen Long" userId="e4e93a65-ca82-41ec-92c8-0e4fdb0a72ae" providerId="ADAL" clId="{813AFDDA-8E59-4905-B5A4-6D4E3424B33F}" dt="2020-08-13T13:07:30.151" v="2068" actId="478"/>
            <ac:spMkLst>
              <pc:docMk/>
              <pc:sldMasterMk cId="2499765464" sldId="2147484103"/>
              <pc:sldLayoutMk cId="694022301" sldId="2147484107"/>
              <ac:spMk id="5" creationId="{8E839114-D8C7-4458-8F71-0F0FB82748FE}"/>
            </ac:spMkLst>
          </pc:spChg>
          <pc:spChg chg="add del mod">
            <ac:chgData name="Nguyen Long" userId="e4e93a65-ca82-41ec-92c8-0e4fdb0a72ae" providerId="ADAL" clId="{813AFDDA-8E59-4905-B5A4-6D4E3424B33F}" dt="2020-08-14T01:09:59.352" v="2884" actId="478"/>
            <ac:spMkLst>
              <pc:docMk/>
              <pc:sldMasterMk cId="2499765464" sldId="2147484103"/>
              <pc:sldLayoutMk cId="694022301" sldId="2147484107"/>
              <ac:spMk id="5" creationId="{A94BA6E2-BBFF-418D-BB70-B99A7A0D3A42}"/>
            </ac:spMkLst>
          </pc:spChg>
          <pc:spChg chg="add del mod">
            <ac:chgData name="Nguyen Long" userId="e4e93a65-ca82-41ec-92c8-0e4fdb0a72ae" providerId="ADAL" clId="{813AFDDA-8E59-4905-B5A4-6D4E3424B33F}" dt="2020-08-14T01:09:24.207" v="2865"/>
            <ac:spMkLst>
              <pc:docMk/>
              <pc:sldMasterMk cId="2499765464" sldId="2147484103"/>
              <pc:sldLayoutMk cId="694022301" sldId="2147484107"/>
              <ac:spMk id="6" creationId="{0981633C-23FC-48FA-AA39-47B2335142AC}"/>
            </ac:spMkLst>
          </pc:spChg>
          <pc:spChg chg="del">
            <ac:chgData name="Nguyen Long" userId="e4e93a65-ca82-41ec-92c8-0e4fdb0a72ae" providerId="ADAL" clId="{813AFDDA-8E59-4905-B5A4-6D4E3424B33F}" dt="2020-08-13T13:07:31.679" v="2069" actId="478"/>
            <ac:spMkLst>
              <pc:docMk/>
              <pc:sldMasterMk cId="2499765464" sldId="2147484103"/>
              <pc:sldLayoutMk cId="694022301" sldId="2147484107"/>
              <ac:spMk id="6" creationId="{F1E6C46B-A09B-4363-8F44-C5EB393E4A45}"/>
            </ac:spMkLst>
          </pc:spChg>
          <pc:spChg chg="del">
            <ac:chgData name="Nguyen Long" userId="e4e93a65-ca82-41ec-92c8-0e4fdb0a72ae" providerId="ADAL" clId="{813AFDDA-8E59-4905-B5A4-6D4E3424B33F}" dt="2020-08-13T13:07:32.802" v="2070" actId="478"/>
            <ac:spMkLst>
              <pc:docMk/>
              <pc:sldMasterMk cId="2499765464" sldId="2147484103"/>
              <pc:sldLayoutMk cId="694022301" sldId="2147484107"/>
              <ac:spMk id="7" creationId="{058E7ABA-CD14-40AD-940B-AA133993CA67}"/>
            </ac:spMkLst>
          </pc:spChg>
          <pc:spChg chg="add mod">
            <ac:chgData name="Nguyen Long" userId="e4e93a65-ca82-41ec-92c8-0e4fdb0a72ae" providerId="ADAL" clId="{813AFDDA-8E59-4905-B5A4-6D4E3424B33F}" dt="2020-08-14T01:13:40.848" v="2919"/>
            <ac:spMkLst>
              <pc:docMk/>
              <pc:sldMasterMk cId="2499765464" sldId="2147484103"/>
              <pc:sldLayoutMk cId="694022301" sldId="2147484107"/>
              <ac:spMk id="7" creationId="{7D073651-FED7-4F7C-88AF-2DD7D2DDA14C}"/>
            </ac:spMkLst>
          </pc:spChg>
          <pc:spChg chg="add del mod">
            <ac:chgData name="Nguyen Long" userId="e4e93a65-ca82-41ec-92c8-0e4fdb0a72ae" providerId="ADAL" clId="{813AFDDA-8E59-4905-B5A4-6D4E3424B33F}" dt="2020-08-13T12:35:31.047" v="1771"/>
            <ac:spMkLst>
              <pc:docMk/>
              <pc:sldMasterMk cId="2499765464" sldId="2147484103"/>
              <pc:sldLayoutMk cId="694022301" sldId="2147484107"/>
              <ac:spMk id="8" creationId="{4D2335FF-B446-4FF5-991F-5F2B28F78446}"/>
            </ac:spMkLst>
          </pc:spChg>
          <pc:spChg chg="add mod">
            <ac:chgData name="Nguyen Long" userId="e4e93a65-ca82-41ec-92c8-0e4fdb0a72ae" providerId="ADAL" clId="{813AFDDA-8E59-4905-B5A4-6D4E3424B33F}" dt="2020-08-13T12:39:03.951" v="1806"/>
            <ac:spMkLst>
              <pc:docMk/>
              <pc:sldMasterMk cId="2499765464" sldId="2147484103"/>
              <pc:sldLayoutMk cId="694022301" sldId="2147484107"/>
              <ac:spMk id="9" creationId="{A4240B7C-DEC9-4DDB-B763-5AB7F5A1BD87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3.640" v="2920"/>
          <pc:sldLayoutMkLst>
            <pc:docMk/>
            <pc:sldMasterMk cId="2499765464" sldId="2147484103"/>
            <pc:sldLayoutMk cId="4293429440" sldId="2147484108"/>
          </pc:sldLayoutMkLst>
          <pc:spChg chg="del mod">
            <ac:chgData name="Nguyen Long" userId="e4e93a65-ca82-41ec-92c8-0e4fdb0a72ae" providerId="ADAL" clId="{813AFDDA-8E59-4905-B5A4-6D4E3424B33F}" dt="2020-08-13T11:13:16.956" v="1288" actId="478"/>
            <ac:spMkLst>
              <pc:docMk/>
              <pc:sldMasterMk cId="2499765464" sldId="2147484103"/>
              <pc:sldLayoutMk cId="4293429440" sldId="2147484108"/>
              <ac:spMk id="2" creationId="{27A6B46F-B2E1-4508-AFB0-B2F84BA48732}"/>
            </ac:spMkLst>
          </pc:spChg>
          <pc:spChg chg="add del mod">
            <ac:chgData name="Nguyen Long" userId="e4e93a65-ca82-41ec-92c8-0e4fdb0a72ae" providerId="ADAL" clId="{813AFDDA-8E59-4905-B5A4-6D4E3424B33F}" dt="2020-08-14T01:10:04.339" v="2885" actId="478"/>
            <ac:spMkLst>
              <pc:docMk/>
              <pc:sldMasterMk cId="2499765464" sldId="2147484103"/>
              <pc:sldLayoutMk cId="4293429440" sldId="2147484108"/>
              <ac:spMk id="7" creationId="{073FB278-5618-4B45-93EA-800D4F0692E4}"/>
            </ac:spMkLst>
          </pc:spChg>
          <pc:spChg chg="del">
            <ac:chgData name="Nguyen Long" userId="e4e93a65-ca82-41ec-92c8-0e4fdb0a72ae" providerId="ADAL" clId="{813AFDDA-8E59-4905-B5A4-6D4E3424B33F}" dt="2020-08-13T13:07:37.623" v="2071" actId="478"/>
            <ac:spMkLst>
              <pc:docMk/>
              <pc:sldMasterMk cId="2499765464" sldId="2147484103"/>
              <pc:sldLayoutMk cId="4293429440" sldId="2147484108"/>
              <ac:spMk id="7" creationId="{A16EEC3B-9398-4F2C-817B-1AA441FD640D}"/>
            </ac:spMkLst>
          </pc:spChg>
          <pc:spChg chg="del">
            <ac:chgData name="Nguyen Long" userId="e4e93a65-ca82-41ec-92c8-0e4fdb0a72ae" providerId="ADAL" clId="{813AFDDA-8E59-4905-B5A4-6D4E3424B33F}" dt="2020-08-13T13:07:39.423" v="2072" actId="478"/>
            <ac:spMkLst>
              <pc:docMk/>
              <pc:sldMasterMk cId="2499765464" sldId="2147484103"/>
              <pc:sldLayoutMk cId="4293429440" sldId="2147484108"/>
              <ac:spMk id="8" creationId="{2DF29287-A83F-4D94-BFF4-286A2315FBAC}"/>
            </ac:spMkLst>
          </pc:spChg>
          <pc:spChg chg="add mod">
            <ac:chgData name="Nguyen Long" userId="e4e93a65-ca82-41ec-92c8-0e4fdb0a72ae" providerId="ADAL" clId="{813AFDDA-8E59-4905-B5A4-6D4E3424B33F}" dt="2020-08-14T01:13:43.640" v="2920"/>
            <ac:spMkLst>
              <pc:docMk/>
              <pc:sldMasterMk cId="2499765464" sldId="2147484103"/>
              <pc:sldLayoutMk cId="4293429440" sldId="2147484108"/>
              <ac:spMk id="8" creationId="{BBEF97C9-4C16-4414-8805-A1E1438B0E0D}"/>
            </ac:spMkLst>
          </pc:spChg>
          <pc:spChg chg="del">
            <ac:chgData name="Nguyen Long" userId="e4e93a65-ca82-41ec-92c8-0e4fdb0a72ae" providerId="ADAL" clId="{813AFDDA-8E59-4905-B5A4-6D4E3424B33F}" dt="2020-08-13T13:07:40.509" v="2073" actId="478"/>
            <ac:spMkLst>
              <pc:docMk/>
              <pc:sldMasterMk cId="2499765464" sldId="2147484103"/>
              <pc:sldLayoutMk cId="4293429440" sldId="2147484108"/>
              <ac:spMk id="9" creationId="{B898EC52-5469-470D-A410-02C727479DEA}"/>
            </ac:spMkLst>
          </pc:spChg>
          <pc:spChg chg="add del mod">
            <ac:chgData name="Nguyen Long" userId="e4e93a65-ca82-41ec-92c8-0e4fdb0a72ae" providerId="ADAL" clId="{813AFDDA-8E59-4905-B5A4-6D4E3424B33F}" dt="2020-08-13T11:28:44.405" v="1491" actId="478"/>
            <ac:spMkLst>
              <pc:docMk/>
              <pc:sldMasterMk cId="2499765464" sldId="2147484103"/>
              <pc:sldLayoutMk cId="4293429440" sldId="2147484108"/>
              <ac:spMk id="10" creationId="{2DEA1E45-CB2A-4F71-B286-F38712933E4F}"/>
            </ac:spMkLst>
          </pc:spChg>
          <pc:spChg chg="add del mod">
            <ac:chgData name="Nguyen Long" userId="e4e93a65-ca82-41ec-92c8-0e4fdb0a72ae" providerId="ADAL" clId="{813AFDDA-8E59-4905-B5A4-6D4E3424B33F}" dt="2020-08-13T11:37:07.927" v="1520" actId="478"/>
            <ac:spMkLst>
              <pc:docMk/>
              <pc:sldMasterMk cId="2499765464" sldId="2147484103"/>
              <pc:sldLayoutMk cId="4293429440" sldId="2147484108"/>
              <ac:spMk id="11" creationId="{9FCA1EB5-21C9-4012-9F6F-FA0A3B40EBA1}"/>
            </ac:spMkLst>
          </pc:spChg>
          <pc:spChg chg="add del mod">
            <ac:chgData name="Nguyen Long" userId="e4e93a65-ca82-41ec-92c8-0e4fdb0a72ae" providerId="ADAL" clId="{813AFDDA-8E59-4905-B5A4-6D4E3424B33F}" dt="2020-08-13T12:35:31.002" v="1770"/>
            <ac:spMkLst>
              <pc:docMk/>
              <pc:sldMasterMk cId="2499765464" sldId="2147484103"/>
              <pc:sldLayoutMk cId="4293429440" sldId="2147484108"/>
              <ac:spMk id="12" creationId="{A1B3B0AB-AAD1-420D-8C4B-4F9FC0A163EC}"/>
            </ac:spMkLst>
          </pc:spChg>
          <pc:spChg chg="add mod">
            <ac:chgData name="Nguyen Long" userId="e4e93a65-ca82-41ec-92c8-0e4fdb0a72ae" providerId="ADAL" clId="{813AFDDA-8E59-4905-B5A4-6D4E3424B33F}" dt="2020-08-13T12:39:06.014" v="1807"/>
            <ac:spMkLst>
              <pc:docMk/>
              <pc:sldMasterMk cId="2499765464" sldId="2147484103"/>
              <pc:sldLayoutMk cId="4293429440" sldId="2147484108"/>
              <ac:spMk id="13" creationId="{E7D3FFCC-3F64-4A93-B16C-988199E7DA19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6.272" v="2921"/>
          <pc:sldLayoutMkLst>
            <pc:docMk/>
            <pc:sldMasterMk cId="2499765464" sldId="2147484103"/>
            <pc:sldLayoutMk cId="2297141167" sldId="2147484109"/>
          </pc:sldLayoutMkLst>
          <pc:spChg chg="del">
            <ac:chgData name="Nguyen Long" userId="e4e93a65-ca82-41ec-92c8-0e4fdb0a72ae" providerId="ADAL" clId="{813AFDDA-8E59-4905-B5A4-6D4E3424B33F}" dt="2020-08-13T11:37:10.315" v="1521" actId="478"/>
            <ac:spMkLst>
              <pc:docMk/>
              <pc:sldMasterMk cId="2499765464" sldId="2147484103"/>
              <pc:sldLayoutMk cId="2297141167" sldId="2147484109"/>
              <ac:spMk id="2" creationId="{C74C1BD4-D089-43CE-9872-A344738D4A1A}"/>
            </ac:spMkLst>
          </pc:spChg>
          <pc:spChg chg="add del mod">
            <ac:chgData name="Nguyen Long" userId="e4e93a65-ca82-41ec-92c8-0e4fdb0a72ae" providerId="ADAL" clId="{813AFDDA-8E59-4905-B5A4-6D4E3424B33F}" dt="2020-08-14T01:10:10.692" v="2886" actId="478"/>
            <ac:spMkLst>
              <pc:docMk/>
              <pc:sldMasterMk cId="2499765464" sldId="2147484103"/>
              <pc:sldLayoutMk cId="2297141167" sldId="2147484109"/>
              <ac:spMk id="6" creationId="{753AA0B6-6C3A-4449-A9D6-0349861F9EA8}"/>
            </ac:spMkLst>
          </pc:spChg>
          <pc:spChg chg="add del mod">
            <ac:chgData name="Nguyen Long" userId="e4e93a65-ca82-41ec-92c8-0e4fdb0a72ae" providerId="ADAL" clId="{813AFDDA-8E59-4905-B5A4-6D4E3424B33F}" dt="2020-08-13T12:35:30.972" v="1769"/>
            <ac:spMkLst>
              <pc:docMk/>
              <pc:sldMasterMk cId="2499765464" sldId="2147484103"/>
              <pc:sldLayoutMk cId="2297141167" sldId="2147484109"/>
              <ac:spMk id="6" creationId="{A136856D-9BFB-448E-A082-E3E4D43C466B}"/>
            </ac:spMkLst>
          </pc:spChg>
          <pc:spChg chg="add mod">
            <ac:chgData name="Nguyen Long" userId="e4e93a65-ca82-41ec-92c8-0e4fdb0a72ae" providerId="ADAL" clId="{813AFDDA-8E59-4905-B5A4-6D4E3424B33F}" dt="2020-08-13T12:39:08.309" v="1808"/>
            <ac:spMkLst>
              <pc:docMk/>
              <pc:sldMasterMk cId="2499765464" sldId="2147484103"/>
              <pc:sldLayoutMk cId="2297141167" sldId="2147484109"/>
              <ac:spMk id="7" creationId="{DA8687FF-FC60-4275-9DE1-BF2E039DF62A}"/>
            </ac:spMkLst>
          </pc:spChg>
          <pc:spChg chg="add mod">
            <ac:chgData name="Nguyen Long" userId="e4e93a65-ca82-41ec-92c8-0e4fdb0a72ae" providerId="ADAL" clId="{813AFDDA-8E59-4905-B5A4-6D4E3424B33F}" dt="2020-08-14T01:13:46.272" v="2921"/>
            <ac:spMkLst>
              <pc:docMk/>
              <pc:sldMasterMk cId="2499765464" sldId="2147484103"/>
              <pc:sldLayoutMk cId="2297141167" sldId="2147484109"/>
              <ac:spMk id="8" creationId="{84326D3A-EBD9-4FF7-B239-D7972914C04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51.874" v="2923"/>
          <pc:sldLayoutMkLst>
            <pc:docMk/>
            <pc:sldMasterMk cId="2499765464" sldId="2147484103"/>
            <pc:sldLayoutMk cId="1294267826" sldId="2147484110"/>
          </pc:sldLayoutMkLst>
          <pc:spChg chg="del">
            <ac:chgData name="Nguyen Long" userId="e4e93a65-ca82-41ec-92c8-0e4fdb0a72ae" providerId="ADAL" clId="{813AFDDA-8E59-4905-B5A4-6D4E3424B33F}" dt="2020-08-13T13:34:42.603" v="2274" actId="478"/>
            <ac:spMkLst>
              <pc:docMk/>
              <pc:sldMasterMk cId="2499765464" sldId="2147484103"/>
              <pc:sldLayoutMk cId="1294267826" sldId="2147484110"/>
              <ac:spMk id="2" creationId="{1F0275DC-E3A7-44E3-9C31-CAA0036CB4A3}"/>
            </ac:spMkLst>
          </pc:spChg>
          <pc:spChg chg="add del mod">
            <ac:chgData name="Nguyen Long" userId="e4e93a65-ca82-41ec-92c8-0e4fdb0a72ae" providerId="ADAL" clId="{813AFDDA-8E59-4905-B5A4-6D4E3424B33F}" dt="2020-08-14T01:13:51.251" v="2922" actId="478"/>
            <ac:spMkLst>
              <pc:docMk/>
              <pc:sldMasterMk cId="2499765464" sldId="2147484103"/>
              <pc:sldLayoutMk cId="1294267826" sldId="2147484110"/>
              <ac:spMk id="2" creationId="{EE3CA738-174C-4733-ADE2-376D17426BF6}"/>
            </ac:spMkLst>
          </pc:spChg>
          <pc:spChg chg="add mod">
            <ac:chgData name="Nguyen Long" userId="e4e93a65-ca82-41ec-92c8-0e4fdb0a72ae" providerId="ADAL" clId="{813AFDDA-8E59-4905-B5A4-6D4E3424B33F}" dt="2020-08-14T01:13:51.874" v="2923"/>
            <ac:spMkLst>
              <pc:docMk/>
              <pc:sldMasterMk cId="2499765464" sldId="2147484103"/>
              <pc:sldLayoutMk cId="1294267826" sldId="2147484110"/>
              <ac:spMk id="3" creationId="{96B4CDE5-9799-4BC2-9724-684452F32F99}"/>
            </ac:spMkLst>
          </pc:spChg>
          <pc:spChg chg="del">
            <ac:chgData name="Nguyen Long" userId="e4e93a65-ca82-41ec-92c8-0e4fdb0a72ae" providerId="ADAL" clId="{813AFDDA-8E59-4905-B5A4-6D4E3424B33F}" dt="2020-08-13T13:34:44.592" v="2275" actId="478"/>
            <ac:spMkLst>
              <pc:docMk/>
              <pc:sldMasterMk cId="2499765464" sldId="2147484103"/>
              <pc:sldLayoutMk cId="1294267826" sldId="2147484110"/>
              <ac:spMk id="3" creationId="{9D8FABC1-DBBE-4C4D-834A-942E210C20C1}"/>
            </ac:spMkLst>
          </pc:spChg>
          <pc:spChg chg="del">
            <ac:chgData name="Nguyen Long" userId="e4e93a65-ca82-41ec-92c8-0e4fdb0a72ae" providerId="ADAL" clId="{813AFDDA-8E59-4905-B5A4-6D4E3424B33F}" dt="2020-08-13T13:34:45.727" v="2276" actId="478"/>
            <ac:spMkLst>
              <pc:docMk/>
              <pc:sldMasterMk cId="2499765464" sldId="2147484103"/>
              <pc:sldLayoutMk cId="1294267826" sldId="2147484110"/>
              <ac:spMk id="4" creationId="{C6398807-FCD2-4582-92C9-DA43BA002060}"/>
            </ac:spMkLst>
          </pc:spChg>
          <pc:spChg chg="add del mod">
            <ac:chgData name="Nguyen Long" userId="e4e93a65-ca82-41ec-92c8-0e4fdb0a72ae" providerId="ADAL" clId="{813AFDDA-8E59-4905-B5A4-6D4E3424B33F}" dt="2020-08-13T11:37:13.011" v="1522" actId="478"/>
            <ac:spMkLst>
              <pc:docMk/>
              <pc:sldMasterMk cId="2499765464" sldId="2147484103"/>
              <pc:sldLayoutMk cId="1294267826" sldId="2147484110"/>
              <ac:spMk id="5" creationId="{A0B6367A-034E-4C7B-AFFC-13D8FA57F703}"/>
            </ac:spMkLst>
          </pc:spChg>
          <pc:spChg chg="add del mod">
            <ac:chgData name="Nguyen Long" userId="e4e93a65-ca82-41ec-92c8-0e4fdb0a72ae" providerId="ADAL" clId="{813AFDDA-8E59-4905-B5A4-6D4E3424B33F}" dt="2020-08-13T12:35:30.910" v="1768"/>
            <ac:spMkLst>
              <pc:docMk/>
              <pc:sldMasterMk cId="2499765464" sldId="2147484103"/>
              <pc:sldLayoutMk cId="1294267826" sldId="2147484110"/>
              <ac:spMk id="6" creationId="{60CE63B0-308F-4104-91D1-4BA65BCAAD0C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0.780" v="2888" actId="478"/>
          <pc:sldLayoutMkLst>
            <pc:docMk/>
            <pc:sldMasterMk cId="2499765464" sldId="2147484103"/>
            <pc:sldLayoutMk cId="2995292703" sldId="2147484111"/>
          </pc:sldLayoutMkLst>
          <pc:spChg chg="mod">
            <ac:chgData name="Nguyen Long" userId="e4e93a65-ca82-41ec-92c8-0e4fdb0a72ae" providerId="ADAL" clId="{813AFDDA-8E59-4905-B5A4-6D4E3424B33F}" dt="2020-08-13T13:08:05.611" v="2080" actId="1076"/>
            <ac:spMkLst>
              <pc:docMk/>
              <pc:sldMasterMk cId="2499765464" sldId="2147484103"/>
              <pc:sldLayoutMk cId="2995292703" sldId="2147484111"/>
              <ac:spMk id="2" creationId="{36619017-1111-4C1D-A0BB-8FC41C4D5211}"/>
            </ac:spMkLst>
          </pc:spChg>
          <pc:spChg chg="mod">
            <ac:chgData name="Nguyen Long" userId="e4e93a65-ca82-41ec-92c8-0e4fdb0a72ae" providerId="ADAL" clId="{813AFDDA-8E59-4905-B5A4-6D4E3424B33F}" dt="2020-08-13T13:07:52.198" v="2077" actId="14100"/>
            <ac:spMkLst>
              <pc:docMk/>
              <pc:sldMasterMk cId="2499765464" sldId="2147484103"/>
              <pc:sldLayoutMk cId="2995292703" sldId="2147484111"/>
              <ac:spMk id="3" creationId="{2F2B9E11-C1BC-40CF-847A-2AF258FFB8BF}"/>
            </ac:spMkLst>
          </pc:spChg>
          <pc:spChg chg="mod">
            <ac:chgData name="Nguyen Long" userId="e4e93a65-ca82-41ec-92c8-0e4fdb0a72ae" providerId="ADAL" clId="{813AFDDA-8E59-4905-B5A4-6D4E3424B33F}" dt="2020-08-13T13:08:00.761" v="2079" actId="14100"/>
            <ac:spMkLst>
              <pc:docMk/>
              <pc:sldMasterMk cId="2499765464" sldId="2147484103"/>
              <pc:sldLayoutMk cId="2995292703" sldId="2147484111"/>
              <ac:spMk id="4" creationId="{77DE9469-C9A2-48BC-A700-3C80BAE31CA9}"/>
            </ac:spMkLst>
          </pc:spChg>
          <pc:spChg chg="add del mod">
            <ac:chgData name="Nguyen Long" userId="e4e93a65-ca82-41ec-92c8-0e4fdb0a72ae" providerId="ADAL" clId="{813AFDDA-8E59-4905-B5A4-6D4E3424B33F}" dt="2020-08-14T01:10:20.780" v="2888" actId="478"/>
            <ac:spMkLst>
              <pc:docMk/>
              <pc:sldMasterMk cId="2499765464" sldId="2147484103"/>
              <pc:sldLayoutMk cId="2995292703" sldId="2147484111"/>
              <ac:spMk id="5" creationId="{4F075E06-428A-4951-AB86-EB69DC002093}"/>
            </ac:spMkLst>
          </pc:spChg>
          <pc:spChg chg="del">
            <ac:chgData name="Nguyen Long" userId="e4e93a65-ca82-41ec-92c8-0e4fdb0a72ae" providerId="ADAL" clId="{813AFDDA-8E59-4905-B5A4-6D4E3424B33F}" dt="2020-08-13T13:07:45.207" v="2074" actId="478"/>
            <ac:spMkLst>
              <pc:docMk/>
              <pc:sldMasterMk cId="2499765464" sldId="2147484103"/>
              <pc:sldLayoutMk cId="2995292703" sldId="2147484111"/>
              <ac:spMk id="5" creationId="{E9ED4BC2-F67C-4BC3-8397-71692C62B7ED}"/>
            </ac:spMkLst>
          </pc:spChg>
          <pc:spChg chg="del">
            <ac:chgData name="Nguyen Long" userId="e4e93a65-ca82-41ec-92c8-0e4fdb0a72ae" providerId="ADAL" clId="{813AFDDA-8E59-4905-B5A4-6D4E3424B33F}" dt="2020-08-13T13:07:46.943" v="2075" actId="478"/>
            <ac:spMkLst>
              <pc:docMk/>
              <pc:sldMasterMk cId="2499765464" sldId="2147484103"/>
              <pc:sldLayoutMk cId="2995292703" sldId="2147484111"/>
              <ac:spMk id="6" creationId="{5A24CC5B-C76B-4659-90DF-896712B26562}"/>
            </ac:spMkLst>
          </pc:spChg>
          <pc:spChg chg="del">
            <ac:chgData name="Nguyen Long" userId="e4e93a65-ca82-41ec-92c8-0e4fdb0a72ae" providerId="ADAL" clId="{813AFDDA-8E59-4905-B5A4-6D4E3424B33F}" dt="2020-08-13T13:07:48.316" v="2076" actId="478"/>
            <ac:spMkLst>
              <pc:docMk/>
              <pc:sldMasterMk cId="2499765464" sldId="2147484103"/>
              <pc:sldLayoutMk cId="2995292703" sldId="2147484111"/>
              <ac:spMk id="7" creationId="{52E706DB-78D7-4E3C-9B93-7625089721C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6.992" v="2889" actId="478"/>
          <pc:sldLayoutMkLst>
            <pc:docMk/>
            <pc:sldMasterMk cId="2499765464" sldId="2147484103"/>
            <pc:sldLayoutMk cId="1603818332" sldId="2147484112"/>
          </pc:sldLayoutMkLst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2" creationId="{2810F1D3-C0D9-4502-8431-20C282314F59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3" creationId="{C7130C2E-C7DC-4748-A465-8CC54EDB210E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4" creationId="{5913A196-18A1-4347-A2E4-52F9870001B6}"/>
            </ac:spMkLst>
          </pc:spChg>
          <pc:spChg chg="del">
            <ac:chgData name="Nguyen Long" userId="e4e93a65-ca82-41ec-92c8-0e4fdb0a72ae" providerId="ADAL" clId="{813AFDDA-8E59-4905-B5A4-6D4E3424B33F}" dt="2020-08-13T13:08:11.063" v="2081" actId="478"/>
            <ac:spMkLst>
              <pc:docMk/>
              <pc:sldMasterMk cId="2499765464" sldId="2147484103"/>
              <pc:sldLayoutMk cId="1603818332" sldId="2147484112"/>
              <ac:spMk id="5" creationId="{5C36472C-4038-4DCF-A994-6FF09C616B31}"/>
            </ac:spMkLst>
          </pc:spChg>
          <pc:spChg chg="add del mod">
            <ac:chgData name="Nguyen Long" userId="e4e93a65-ca82-41ec-92c8-0e4fdb0a72ae" providerId="ADAL" clId="{813AFDDA-8E59-4905-B5A4-6D4E3424B33F}" dt="2020-08-14T01:10:26.992" v="2889" actId="478"/>
            <ac:spMkLst>
              <pc:docMk/>
              <pc:sldMasterMk cId="2499765464" sldId="2147484103"/>
              <pc:sldLayoutMk cId="1603818332" sldId="2147484112"/>
              <ac:spMk id="6" creationId="{3E1E3CE9-6F88-4541-8FA1-D1B9F52F80A1}"/>
            </ac:spMkLst>
          </pc:spChg>
          <pc:spChg chg="del">
            <ac:chgData name="Nguyen Long" userId="e4e93a65-ca82-41ec-92c8-0e4fdb0a72ae" providerId="ADAL" clId="{813AFDDA-8E59-4905-B5A4-6D4E3424B33F}" dt="2020-08-13T13:08:13.760" v="2082" actId="478"/>
            <ac:spMkLst>
              <pc:docMk/>
              <pc:sldMasterMk cId="2499765464" sldId="2147484103"/>
              <pc:sldLayoutMk cId="1603818332" sldId="2147484112"/>
              <ac:spMk id="6" creationId="{CEB37E23-B4E6-44F3-B9EF-7C5814B16833}"/>
            </ac:spMkLst>
          </pc:spChg>
          <pc:spChg chg="del">
            <ac:chgData name="Nguyen Long" userId="e4e93a65-ca82-41ec-92c8-0e4fdb0a72ae" providerId="ADAL" clId="{813AFDDA-8E59-4905-B5A4-6D4E3424B33F}" dt="2020-08-13T13:08:15.695" v="2083" actId="478"/>
            <ac:spMkLst>
              <pc:docMk/>
              <pc:sldMasterMk cId="2499765464" sldId="2147484103"/>
              <pc:sldLayoutMk cId="1603818332" sldId="2147484112"/>
              <ac:spMk id="7" creationId="{CDF2BD1B-4903-460A-B972-27C6181C3096}"/>
            </ac:spMkLst>
          </pc:spChg>
          <pc:spChg chg="add mod">
            <ac:chgData name="Nguyen Long" userId="e4e93a65-ca82-41ec-92c8-0e4fdb0a72ae" providerId="ADAL" clId="{813AFDDA-8E59-4905-B5A4-6D4E3424B33F}" dt="2020-08-13T12:39:10.536" v="1810" actId="27636"/>
            <ac:spMkLst>
              <pc:docMk/>
              <pc:sldMasterMk cId="2499765464" sldId="2147484103"/>
              <pc:sldLayoutMk cId="1603818332" sldId="2147484112"/>
              <ac:spMk id="8" creationId="{9D445EDB-5AF8-4613-86A4-2D424B5ED174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6:32.550" v="2958"/>
          <pc:sldLayoutMkLst>
            <pc:docMk/>
            <pc:sldMasterMk cId="2499765464" sldId="2147484103"/>
            <pc:sldLayoutMk cId="3799716840" sldId="2147484115"/>
          </pc:sldLayoutMkLst>
          <pc:spChg chg="add del mod">
            <ac:chgData name="Nguyen Long" userId="e4e93a65-ca82-41ec-92c8-0e4fdb0a72ae" providerId="ADAL" clId="{813AFDDA-8E59-4905-B5A4-6D4E3424B33F}" dt="2020-08-13T13:35:32.812" v="2280"/>
            <ac:spMkLst>
              <pc:docMk/>
              <pc:sldMasterMk cId="2499765464" sldId="2147484103"/>
              <pc:sldLayoutMk cId="3799716840" sldId="2147484115"/>
              <ac:spMk id="2" creationId="{32C197E1-5001-4246-9155-33695A694610}"/>
            </ac:spMkLst>
          </pc:spChg>
          <pc:spChg chg="mod">
            <ac:chgData name="Nguyen Long" userId="e4e93a65-ca82-41ec-92c8-0e4fdb0a72ae" providerId="ADAL" clId="{813AFDDA-8E59-4905-B5A4-6D4E3424B33F}" dt="2020-08-13T13:36:09.194" v="2282" actId="14100"/>
            <ac:spMkLst>
              <pc:docMk/>
              <pc:sldMasterMk cId="2499765464" sldId="2147484103"/>
              <pc:sldLayoutMk cId="3799716840" sldId="2147484115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3T13:37:43.305" v="2292" actId="478"/>
            <ac:spMkLst>
              <pc:docMk/>
              <pc:sldMasterMk cId="2499765464" sldId="2147484103"/>
              <pc:sldLayoutMk cId="3799716840" sldId="2147484115"/>
              <ac:spMk id="4" creationId="{E21196BE-BB27-4C8B-BE4F-48E861C061CC}"/>
            </ac:spMkLst>
          </pc:spChg>
          <pc:spChg chg="add mod">
            <ac:chgData name="Nguyen Long" userId="e4e93a65-ca82-41ec-92c8-0e4fdb0a72ae" providerId="ADAL" clId="{813AFDDA-8E59-4905-B5A4-6D4E3424B33F}" dt="2020-08-13T13:37:31.809" v="2291"/>
            <ac:spMkLst>
              <pc:docMk/>
              <pc:sldMasterMk cId="2499765464" sldId="2147484103"/>
              <pc:sldLayoutMk cId="3799716840" sldId="2147484115"/>
              <ac:spMk id="5" creationId="{D5B955DD-411E-409E-B649-7E677DA4E5A6}"/>
            </ac:spMkLst>
          </pc:spChg>
          <pc:spChg chg="add del mod">
            <ac:chgData name="Nguyen Long" userId="e4e93a65-ca82-41ec-92c8-0e4fdb0a72ae" providerId="ADAL" clId="{813AFDDA-8E59-4905-B5A4-6D4E3424B33F}" dt="2020-08-14T01:09:50.226" v="2882" actId="478"/>
            <ac:spMkLst>
              <pc:docMk/>
              <pc:sldMasterMk cId="2499765464" sldId="2147484103"/>
              <pc:sldLayoutMk cId="3799716840" sldId="2147484115"/>
              <ac:spMk id="6" creationId="{34B548DE-E8E4-47DE-B4C0-09AB995BED10}"/>
            </ac:spMkLst>
          </pc:spChg>
          <pc:spChg chg="add mod">
            <ac:chgData name="Nguyen Long" userId="e4e93a65-ca82-41ec-92c8-0e4fdb0a72ae" providerId="ADAL" clId="{813AFDDA-8E59-4905-B5A4-6D4E3424B33F}" dt="2020-08-13T13:38:13.535" v="2298" actId="113"/>
            <ac:spMkLst>
              <pc:docMk/>
              <pc:sldMasterMk cId="2499765464" sldId="2147484103"/>
              <pc:sldLayoutMk cId="3799716840" sldId="2147484115"/>
              <ac:spMk id="7" creationId="{0C3482B8-57BD-41F3-994D-13EBE07332E5}"/>
            </ac:spMkLst>
          </pc:spChg>
          <pc:spChg chg="add del mod">
            <ac:chgData name="Nguyen Long" userId="e4e93a65-ca82-41ec-92c8-0e4fdb0a72ae" providerId="ADAL" clId="{813AFDDA-8E59-4905-B5A4-6D4E3424B33F}" dt="2020-08-14T01:09:26.856" v="2867"/>
            <ac:spMkLst>
              <pc:docMk/>
              <pc:sldMasterMk cId="2499765464" sldId="2147484103"/>
              <pc:sldLayoutMk cId="3799716840" sldId="2147484115"/>
              <ac:spMk id="8" creationId="{297D0060-0E32-4048-BB27-C66FE06CD56B}"/>
            </ac:spMkLst>
          </pc:spChg>
          <pc:spChg chg="add mod">
            <ac:chgData name="Nguyen Long" userId="e4e93a65-ca82-41ec-92c8-0e4fdb0a72ae" providerId="ADAL" clId="{813AFDDA-8E59-4905-B5A4-6D4E3424B33F}" dt="2020-08-14T01:16:32.550" v="2958"/>
            <ac:spMkLst>
              <pc:docMk/>
              <pc:sldMasterMk cId="2499765464" sldId="2147484103"/>
              <pc:sldLayoutMk cId="3799716840" sldId="2147484115"/>
              <ac:spMk id="9" creationId="{41E8380C-3141-458C-85E1-AF63FCD6B68C}"/>
            </ac:spMkLst>
          </pc:spChg>
          <pc:spChg chg="del">
            <ac:chgData name="Nguyen Long" userId="e4e93a65-ca82-41ec-92c8-0e4fdb0a72ae" providerId="ADAL" clId="{813AFDDA-8E59-4905-B5A4-6D4E3424B33F}" dt="2020-08-13T13:37:30.504" v="2289"/>
            <ac:spMkLst>
              <pc:docMk/>
              <pc:sldMasterMk cId="2499765464" sldId="2147484103"/>
              <pc:sldLayoutMk cId="3799716840" sldId="2147484115"/>
              <ac:spMk id="11" creationId="{A4DFE80C-51A2-4D53-BB00-0A093E4EB4CE}"/>
            </ac:spMkLst>
          </pc:spChg>
        </pc:sldLayoutChg>
      </pc:sldMasterChg>
    </pc:docChg>
  </pc:docChgLst>
  <pc:docChgLst>
    <pc:chgData name="Nguyen Tuan. Long" userId="e4e93a65-ca82-41ec-92c8-0e4fdb0a72ae" providerId="ADAL" clId="{813AFDDA-8E59-4905-B5A4-6D4E3424B33F}"/>
    <pc:docChg chg="undo custSel addSld delSld modSld">
      <pc:chgData name="Nguyen Tuan. Long" userId="e4e93a65-ca82-41ec-92c8-0e4fdb0a72ae" providerId="ADAL" clId="{813AFDDA-8E59-4905-B5A4-6D4E3424B33F}" dt="2020-08-29T02:31:32.739" v="4" actId="122"/>
      <pc:docMkLst>
        <pc:docMk/>
      </pc:docMkLst>
      <pc:sldChg chg="addSp add del mod">
        <pc:chgData name="Nguyen Tuan. Long" userId="e4e93a65-ca82-41ec-92c8-0e4fdb0a72ae" providerId="ADAL" clId="{813AFDDA-8E59-4905-B5A4-6D4E3424B33F}" dt="2020-08-29T02:31:15.162" v="3" actId="22"/>
        <pc:sldMkLst>
          <pc:docMk/>
          <pc:sldMk cId="728605071" sldId="256"/>
        </pc:sldMkLst>
        <pc:picChg chg="add">
          <ac:chgData name="Nguyen Tuan. Long" userId="e4e93a65-ca82-41ec-92c8-0e4fdb0a72ae" providerId="ADAL" clId="{813AFDDA-8E59-4905-B5A4-6D4E3424B33F}" dt="2020-08-29T02:31:15.162" v="3" actId="22"/>
          <ac:picMkLst>
            <pc:docMk/>
            <pc:sldMk cId="728605071" sldId="256"/>
            <ac:picMk id="5" creationId="{457E6992-B6C3-4286-87C3-2C878A412D15}"/>
          </ac:picMkLst>
        </pc:picChg>
      </pc:sldChg>
      <pc:sldChg chg="addSp">
        <pc:chgData name="Nguyen Tuan. Long" userId="e4e93a65-ca82-41ec-92c8-0e4fdb0a72ae" providerId="ADAL" clId="{813AFDDA-8E59-4905-B5A4-6D4E3424B33F}" dt="2020-08-29T02:31:04.948" v="0"/>
        <pc:sldMkLst>
          <pc:docMk/>
          <pc:sldMk cId="3411185340" sldId="256"/>
        </pc:sldMkLst>
        <pc:picChg chg="add">
          <ac:chgData name="Nguyen Tuan. Long" userId="e4e93a65-ca82-41ec-92c8-0e4fdb0a72ae" providerId="ADAL" clId="{813AFDDA-8E59-4905-B5A4-6D4E3424B33F}" dt="2020-08-29T02:31:04.948" v="0"/>
          <ac:picMkLst>
            <pc:docMk/>
            <pc:sldMk cId="3411185340" sldId="256"/>
            <ac:picMk id="1026" creationId="{8490511E-BE92-4351-8A94-7D203287AC3D}"/>
          </ac:picMkLst>
        </pc:picChg>
      </pc:sldChg>
      <pc:sldChg chg="modSp mod">
        <pc:chgData name="Nguyen Tuan. Long" userId="e4e93a65-ca82-41ec-92c8-0e4fdb0a72ae" providerId="ADAL" clId="{813AFDDA-8E59-4905-B5A4-6D4E3424B33F}" dt="2020-08-29T02:31:32.739" v="4" actId="122"/>
        <pc:sldMkLst>
          <pc:docMk/>
          <pc:sldMk cId="1568112993" sldId="268"/>
        </pc:sldMkLst>
        <pc:spChg chg="mod">
          <ac:chgData name="Nguyen Tuan. Long" userId="e4e93a65-ca82-41ec-92c8-0e4fdb0a72ae" providerId="ADAL" clId="{813AFDDA-8E59-4905-B5A4-6D4E3424B33F}" dt="2020-08-29T02:31:32.739" v="4" actId="122"/>
          <ac:spMkLst>
            <pc:docMk/>
            <pc:sldMk cId="1568112993" sldId="268"/>
            <ac:spMk id="3" creationId="{40157529-9016-4E56-8C96-D5466CB251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19FD-B48E-44B9-BD2C-F9D1984D52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3BF4-F2AF-410C-9477-673E0962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3BF4-F2AF-410C-9477-673E0962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 userDrawn="1"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5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 userDrawn="1"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995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 userDrawn="1"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1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c/c3/Python-logo-notext.svg)%60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python.or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de.visualstudio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50545-3322-4312-B0BF-5362D10A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  <p:pic>
        <p:nvPicPr>
          <p:cNvPr id="5" name="Picture 2" descr="Khoa Toán kinh tế NEU - Home | Facebook">
            <a:extLst>
              <a:ext uri="{FF2B5EF4-FFF2-40B4-BE49-F238E27FC236}">
                <a16:creationId xmlns:a16="http://schemas.microsoft.com/office/drawing/2014/main" id="{457E6992-B6C3-4286-87C3-2C878A41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8" y="144266"/>
            <a:ext cx="1066801" cy="10668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12700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5DC738EA-0CA7-452B-B036-585A15D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6. Basic Operations in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03149CC-DA10-47F1-A5BD-37BD65B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99F10-0C0C-FF48-4E1F-6E032424AF81}"/>
              </a:ext>
            </a:extLst>
          </p:cNvPr>
          <p:cNvSpPr txBox="1"/>
          <p:nvPr/>
        </p:nvSpPr>
        <p:spPr>
          <a:xfrm>
            <a:off x="747032" y="1318736"/>
            <a:ext cx="10868025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latin typeface="+mn-lt"/>
              </a:rPr>
              <a:t>Tips and Tricks</a:t>
            </a:r>
            <a:endParaRPr lang="en-US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Auto-complete code: Use </a:t>
            </a:r>
            <a:r>
              <a:rPr lang="en-US" sz="2800" dirty="0" err="1"/>
              <a:t>Ctrl+Space</a:t>
            </a:r>
            <a:r>
              <a:rPr lang="en-US" sz="2800" dirty="0"/>
              <a:t> for code suggestions.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Python scripts directly in VS Code: Click the "Run" button in the top right.</a:t>
            </a:r>
          </a:p>
        </p:txBody>
      </p:sp>
    </p:spTree>
    <p:extLst>
      <p:ext uri="{BB962C8B-B14F-4D97-AF65-F5344CB8AC3E}">
        <p14:creationId xmlns:p14="http://schemas.microsoft.com/office/powerpoint/2010/main" val="20676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57529-9016-4E56-8C96-D5466CB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>
                <a:latin typeface="+mn-lt"/>
              </a:rPr>
              <a:t>Practice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D68F2EF-ADCB-4E6E-AB08-9BC975237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7DB593-3BD9-E105-BFEE-528C143CC8D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1469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Write a simple code and run it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  Example: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821D8-FC86-E781-A6E5-9817237CB269}"/>
              </a:ext>
            </a:extLst>
          </p:cNvPr>
          <p:cNvSpPr txBox="1"/>
          <p:nvPr/>
        </p:nvSpPr>
        <p:spPr>
          <a:xfrm>
            <a:off x="587830" y="3198167"/>
            <a:ext cx="7244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sz="24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811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75205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</a:t>
            </a:r>
            <a:r>
              <a:rPr dirty="0">
                <a:latin typeface="Calibri (Headings)"/>
              </a:rPr>
              <a:t>Introduction to Markdown in </a:t>
            </a:r>
            <a:r>
              <a:rPr dirty="0" err="1">
                <a:latin typeface="Calibri (Headings)"/>
              </a:rPr>
              <a:t>Jupyter</a:t>
            </a:r>
            <a:r>
              <a:rPr dirty="0">
                <a:latin typeface="Calibri (Headings)"/>
              </a:rPr>
              <a:t> Notebook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BBB61A-7740-2C1A-CFA9-5DFE157ACAD9}"/>
              </a:ext>
            </a:extLst>
          </p:cNvPr>
          <p:cNvSpPr txBox="1">
            <a:spLocks/>
          </p:cNvSpPr>
          <p:nvPr/>
        </p:nvSpPr>
        <p:spPr>
          <a:xfrm>
            <a:off x="742951" y="819716"/>
            <a:ext cx="11115674" cy="5969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Markdown is a simple markup language used to format text.</a:t>
            </a:r>
          </a:p>
          <a:p>
            <a:r>
              <a:rPr lang="en-US" dirty="0"/>
              <a:t>You can use Markdown in </a:t>
            </a:r>
            <a:r>
              <a:rPr lang="en-US" dirty="0" err="1"/>
              <a:t>Jupyter</a:t>
            </a:r>
            <a:r>
              <a:rPr lang="en-US" dirty="0"/>
              <a:t> Notebooks for titles, lists, links, etc.</a:t>
            </a:r>
          </a:p>
          <a:p>
            <a:r>
              <a:rPr lang="en-US" dirty="0"/>
              <a:t>Instead of running code, Markdown helps you write notes or explanations.</a:t>
            </a:r>
          </a:p>
          <a:p>
            <a:pPr marL="0" indent="0">
              <a:buNone/>
            </a:pPr>
            <a:endParaRPr lang="en-US" b="1" dirty="0">
              <a:latin typeface="Calibri (Headings)"/>
            </a:endParaRPr>
          </a:p>
          <a:p>
            <a:pPr marL="0" indent="0">
              <a:buNone/>
            </a:pPr>
            <a:r>
              <a:rPr lang="en-US" b="1" dirty="0">
                <a:latin typeface="Calibri (Headings)"/>
              </a:rPr>
              <a:t>Common Markdown Syntax</a:t>
            </a:r>
            <a:endParaRPr lang="en-US" b="1" dirty="0"/>
          </a:p>
          <a:p>
            <a:r>
              <a:rPr lang="en-US" dirty="0"/>
              <a:t>**Headers**: Use `#` for headings from level 1 to 6.</a:t>
            </a:r>
          </a:p>
          <a:p>
            <a:r>
              <a:rPr lang="en-US" dirty="0"/>
              <a:t>**Bold and Italics**:</a:t>
            </a:r>
          </a:p>
          <a:p>
            <a:pPr lvl="1"/>
            <a:r>
              <a:rPr lang="en-US" dirty="0"/>
              <a:t>Bold: `**Bold text**`</a:t>
            </a:r>
          </a:p>
          <a:p>
            <a:pPr lvl="1"/>
            <a:r>
              <a:rPr lang="en-US" dirty="0" err="1"/>
              <a:t>talics</a:t>
            </a:r>
            <a:r>
              <a:rPr lang="en-US" dirty="0"/>
              <a:t>: `*Italic text*`</a:t>
            </a:r>
          </a:p>
          <a:p>
            <a:r>
              <a:rPr lang="en-US" dirty="0"/>
              <a:t>**Lists**:</a:t>
            </a:r>
          </a:p>
          <a:p>
            <a:pPr lvl="1"/>
            <a:r>
              <a:rPr lang="en-US" dirty="0"/>
              <a:t>Unordered: `- Item`</a:t>
            </a:r>
          </a:p>
          <a:p>
            <a:pPr lvl="1"/>
            <a:r>
              <a:rPr lang="en-US" dirty="0"/>
              <a:t>Ordered: `1. Item`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Introduction to Markdown in </a:t>
            </a:r>
            <a:r>
              <a:rPr lang="en-US" dirty="0" err="1">
                <a:latin typeface="Calibri (Headings)"/>
              </a:rPr>
              <a:t>Jupyter</a:t>
            </a:r>
            <a:r>
              <a:rPr lang="en-US" dirty="0">
                <a:latin typeface="Calibri (Headings)"/>
              </a:rPr>
              <a:t> Notebook</a:t>
            </a:r>
            <a:endParaRPr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3651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 (Headings)"/>
              </a:rPr>
              <a:t>Links and Images</a:t>
            </a:r>
            <a:endParaRPr b="1" dirty="0"/>
          </a:p>
          <a:p>
            <a:r>
              <a:rPr dirty="0"/>
              <a:t>Links:</a:t>
            </a:r>
          </a:p>
          <a:p>
            <a:pPr lvl="1"/>
            <a:r>
              <a:rPr dirty="0"/>
              <a:t>Syntax: `[Link text](URL)`</a:t>
            </a:r>
          </a:p>
          <a:p>
            <a:pPr lvl="1"/>
            <a:r>
              <a:rPr dirty="0"/>
              <a:t>Example: `[Google](https://www.google.com)`</a:t>
            </a:r>
          </a:p>
          <a:p>
            <a:r>
              <a:rPr dirty="0"/>
              <a:t>Images:</a:t>
            </a:r>
          </a:p>
          <a:p>
            <a:pPr lvl="1"/>
            <a:r>
              <a:rPr dirty="0"/>
              <a:t>Syntax: `![Image description](Image URL)`</a:t>
            </a:r>
          </a:p>
          <a:p>
            <a:pPr lvl="1"/>
            <a:r>
              <a:rPr dirty="0"/>
              <a:t>Example: `![Python Logo](</a:t>
            </a:r>
            <a:r>
              <a:rPr dirty="0">
                <a:hlinkClick r:id="rId2"/>
              </a:rPr>
              <a:t>https://upload.wikimedia.org/wikipedia/commons/c/c3/Python-logo-notext.svg)`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589D3C-DEEC-78C5-D0E5-4FF8DE4E4BD8}"/>
              </a:ext>
            </a:extLst>
          </p:cNvPr>
          <p:cNvSpPr txBox="1">
            <a:spLocks/>
          </p:cNvSpPr>
          <p:nvPr/>
        </p:nvSpPr>
        <p:spPr>
          <a:xfrm>
            <a:off x="590551" y="4368007"/>
            <a:ext cx="11115674" cy="229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  (Headings)"/>
              </a:rPr>
              <a:t>Math Formulas with LaTeX</a:t>
            </a:r>
            <a:endParaRPr lang="en-US" b="1" dirty="0"/>
          </a:p>
          <a:p>
            <a:r>
              <a:rPr lang="en-US" dirty="0"/>
              <a:t>You can insert math formulas in </a:t>
            </a:r>
            <a:r>
              <a:rPr lang="en-US" dirty="0" err="1"/>
              <a:t>Jupyter</a:t>
            </a:r>
            <a:r>
              <a:rPr lang="en-US" dirty="0"/>
              <a:t> Notebook using LaTeX syntax.</a:t>
            </a:r>
          </a:p>
          <a:p>
            <a:r>
              <a:rPr lang="en-US" dirty="0"/>
              <a:t>Inline: `$E = mc^2$`</a:t>
            </a:r>
          </a:p>
          <a:p>
            <a:r>
              <a:rPr lang="en-US" dirty="0"/>
              <a:t>Block: `$$a^2 + b^2 = c^2$$`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Introduction to Markdown in </a:t>
            </a:r>
            <a:r>
              <a:rPr lang="en-US" dirty="0" err="1">
                <a:latin typeface="Calibri (Headings)"/>
              </a:rPr>
              <a:t>Jupyter</a:t>
            </a:r>
            <a:r>
              <a:rPr lang="en-US" dirty="0">
                <a:latin typeface="Calibri (Headings)"/>
              </a:rPr>
              <a:t> Notebook</a:t>
            </a:r>
            <a:endParaRPr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 (Headings)"/>
              </a:rPr>
              <a:t>Tables in Markdown</a:t>
            </a:r>
            <a:endParaRPr b="1" dirty="0"/>
          </a:p>
          <a:p>
            <a:r>
              <a:rPr dirty="0"/>
              <a:t>Create simple tables using `|` and `-`.</a:t>
            </a:r>
          </a:p>
          <a:p>
            <a:r>
              <a:rPr dirty="0"/>
              <a:t>  Example:</a:t>
            </a:r>
          </a:p>
          <a:p>
            <a:pPr marL="457200" lvl="1" indent="0">
              <a:buNone/>
            </a:pPr>
            <a:r>
              <a:rPr dirty="0"/>
              <a:t>  ```</a:t>
            </a:r>
          </a:p>
          <a:p>
            <a:pPr marL="457200" lvl="1" indent="0">
              <a:buNone/>
            </a:pPr>
            <a:r>
              <a:rPr dirty="0"/>
              <a:t>  | Column 1 | Column 2 | Column 3 |</a:t>
            </a:r>
          </a:p>
          <a:p>
            <a:pPr marL="457200" lvl="1" indent="0">
              <a:buNone/>
            </a:pPr>
            <a:r>
              <a:rPr dirty="0"/>
              <a:t>  |----------|----------|----------|</a:t>
            </a:r>
          </a:p>
          <a:p>
            <a:pPr marL="457200" lvl="1" indent="0">
              <a:buNone/>
            </a:pPr>
            <a:r>
              <a:rPr dirty="0"/>
              <a:t>  | Row 1    | Row 1    | Row 1    |</a:t>
            </a:r>
          </a:p>
          <a:p>
            <a:pPr marL="457200" lvl="1" indent="0">
              <a:buNone/>
            </a:pPr>
            <a:r>
              <a:rPr dirty="0"/>
              <a:t>  | Row 2    | Row 2    | Row 2    |</a:t>
            </a:r>
          </a:p>
          <a:p>
            <a:pPr marL="457200" lvl="1" indent="0">
              <a:buNone/>
            </a:pPr>
            <a:r>
              <a:rPr dirty="0"/>
              <a:t>  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Calibri (Headings)"/>
              </a:rPr>
              <a:t>Markdown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**Exercise 1**: Create a cell with a title and a paragraph with bold and italic text.</a:t>
            </a:r>
          </a:p>
          <a:p>
            <a:r>
              <a:rPr dirty="0"/>
              <a:t>**Exercise 2**: Add a table with 3 columns and 2 rows.</a:t>
            </a:r>
          </a:p>
          <a:p>
            <a:r>
              <a:rPr dirty="0"/>
              <a:t>**Exercise 3**: Create both ordered and unordered lists.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1884556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Nội dung 1">
            <a:extLst>
              <a:ext uri="{FF2B5EF4-FFF2-40B4-BE49-F238E27FC236}">
                <a16:creationId xmlns:a16="http://schemas.microsoft.com/office/drawing/2014/main" id="{2EDC3B63-13BA-397D-2599-219E9BB8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10287430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Python, VS code and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</a:t>
            </a:r>
            <a:r>
              <a:rPr lang="en-GB" sz="3000" b="1">
                <a:solidFill>
                  <a:schemeClr val="accent1"/>
                </a:solidFill>
              </a:rPr>
              <a:t>(OOP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147530"/>
            <a:ext cx="10868025" cy="48707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1. 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2. Installing 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3. Installing Visual Studio Code (VS Code)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4. Installing and Using Python Extension in VS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5. Installing and Configuring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 in VS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6. Basic Operations in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7. Introduction to Markdown in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C9419472-4C91-4454-9F79-F52D45A2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4" y="1781856"/>
            <a:ext cx="10406742" cy="312011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Understand how to install Python and VS Code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Configure </a:t>
            </a:r>
            <a:r>
              <a:rPr lang="en-US" sz="3200" b="1" dirty="0" err="1">
                <a:solidFill>
                  <a:schemeClr val="accent1"/>
                </a:solidFill>
              </a:rPr>
              <a:t>Jupyter</a:t>
            </a:r>
            <a:r>
              <a:rPr lang="en-US" sz="3200" b="1" dirty="0">
                <a:solidFill>
                  <a:schemeClr val="accent1"/>
                </a:solidFill>
              </a:rPr>
              <a:t> Notebook on VS Code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Practice writing and running Python code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C9DBF5E-2388-4891-A741-1F2CD76B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1. Objectives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AD09891F-E406-4ACA-9FA6-9A677D93DA06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E55FADB6-D872-4D76-80E0-C34FE824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82" y="1038226"/>
            <a:ext cx="11182348" cy="743274"/>
          </a:xfrm>
        </p:spPr>
        <p:txBody>
          <a:bodyPr/>
          <a:lstStyle/>
          <a:p>
            <a:r>
              <a:rPr lang="en-US" dirty="0"/>
              <a:t>Step 1: Go to </a:t>
            </a:r>
            <a:r>
              <a:rPr lang="en-US" dirty="0">
                <a:hlinkClick r:id="rId2" tooltip="python.org"/>
              </a:rPr>
              <a:t>python.org</a:t>
            </a:r>
            <a:r>
              <a:rPr lang="en-US" dirty="0"/>
              <a:t> to download Python.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2. Installing Python</a:t>
            </a:r>
            <a:endParaRPr lang="en-US" dirty="0"/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C13B6DDE-9710-4D63-8ADE-900B5CE19292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A70D9A-8612-69A4-35DD-D4DDC7ADB94D}"/>
              </a:ext>
            </a:extLst>
          </p:cNvPr>
          <p:cNvGrpSpPr/>
          <p:nvPr/>
        </p:nvGrpSpPr>
        <p:grpSpPr>
          <a:xfrm>
            <a:off x="362399" y="1709047"/>
            <a:ext cx="6136373" cy="3911383"/>
            <a:chOff x="362399" y="1937647"/>
            <a:chExt cx="6136373" cy="3911383"/>
          </a:xfrm>
        </p:grpSpPr>
        <p:pic>
          <p:nvPicPr>
            <p:cNvPr id="1026" name="Picture 2" descr="Why You Should Add Python to PATH and How | by Shalewa Oseni | Medium">
              <a:extLst>
                <a:ext uri="{FF2B5EF4-FFF2-40B4-BE49-F238E27FC236}">
                  <a16:creationId xmlns:a16="http://schemas.microsoft.com/office/drawing/2014/main" id="{DCB745C2-ACA9-19B6-19D8-6B5112C48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99" y="2990072"/>
              <a:ext cx="4603407" cy="285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31671-98C8-CBA7-852A-1D07D1AF61DE}"/>
                </a:ext>
              </a:extLst>
            </p:cNvPr>
            <p:cNvSpPr txBox="1"/>
            <p:nvPr/>
          </p:nvSpPr>
          <p:spPr>
            <a:xfrm>
              <a:off x="362400" y="1937647"/>
              <a:ext cx="613637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Step2: Run the installer, select "Add Python to PATH", and click Install Now.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24FA3C-95EF-96DD-378F-39D5B4046BA8}"/>
              </a:ext>
            </a:extLst>
          </p:cNvPr>
          <p:cNvGrpSpPr/>
          <p:nvPr/>
        </p:nvGrpSpPr>
        <p:grpSpPr>
          <a:xfrm>
            <a:off x="6387546" y="1778888"/>
            <a:ext cx="5717367" cy="3693561"/>
            <a:chOff x="6594376" y="2769491"/>
            <a:chExt cx="5717367" cy="3693561"/>
          </a:xfrm>
        </p:grpSpPr>
        <p:pic>
          <p:nvPicPr>
            <p:cNvPr id="1028" name="Picture 4" descr="How to Check Python Version – Windows, Mac, Linux – Master Data Skills + AI">
              <a:extLst>
                <a:ext uri="{FF2B5EF4-FFF2-40B4-BE49-F238E27FC236}">
                  <a16:creationId xmlns:a16="http://schemas.microsoft.com/office/drawing/2014/main" id="{A3C3297B-75AC-E76B-E362-30467FC3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407" y="4042551"/>
              <a:ext cx="4603407" cy="242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378FC1-2ADB-A6CD-3B02-831DC78934E9}"/>
                </a:ext>
              </a:extLst>
            </p:cNvPr>
            <p:cNvSpPr txBox="1"/>
            <p:nvPr/>
          </p:nvSpPr>
          <p:spPr>
            <a:xfrm>
              <a:off x="6594376" y="2769491"/>
              <a:ext cx="571736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Step 3: Verify installation using 'python --version' in Command Prompt or Terminal.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3. Installing Visual Studio Code (VS Code)</a:t>
            </a:r>
            <a:endParaRPr lang="en-US" dirty="0"/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4FD108E4-1B8A-43CA-AABD-43A60F32D54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9342" y="1295400"/>
            <a:ext cx="10868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1. Go to </a:t>
            </a:r>
            <a:r>
              <a:rPr lang="en-US" dirty="0">
                <a:hlinkClick r:id="rId2"/>
              </a:rPr>
              <a:t>code.visualstudio.com</a:t>
            </a:r>
            <a:r>
              <a:rPr lang="en-US" dirty="0"/>
              <a:t> to download VS Code.</a:t>
            </a:r>
          </a:p>
          <a:p>
            <a:pPr>
              <a:lnSpc>
                <a:spcPct val="150000"/>
              </a:lnSpc>
            </a:pPr>
            <a:r>
              <a:rPr lang="en-US" dirty="0"/>
              <a:t>2. Install VS Code with default settings.</a:t>
            </a:r>
          </a:p>
          <a:p>
            <a:pPr>
              <a:lnSpc>
                <a:spcPct val="150000"/>
              </a:lnSpc>
            </a:pPr>
            <a:r>
              <a:rPr lang="en-US" dirty="0"/>
              <a:t>3. Open VS Code to verify the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2382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Open VS Code, click on the </a:t>
            </a:r>
            <a:r>
              <a:rPr lang="en-US" b="1" dirty="0"/>
              <a:t>Extensions icon</a:t>
            </a:r>
            <a:r>
              <a:rPr lang="en-US" dirty="0"/>
              <a:t> (or press </a:t>
            </a:r>
            <a:r>
              <a:rPr lang="en-US" dirty="0" err="1"/>
              <a:t>Ctrl+Shift+X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2. Search for "Python" and click Install.</a:t>
            </a:r>
          </a:p>
          <a:p>
            <a:pPr>
              <a:lnSpc>
                <a:spcPct val="150000"/>
              </a:lnSpc>
            </a:pPr>
            <a:r>
              <a:rPr lang="en-US" dirty="0"/>
              <a:t>3. This extension allows you to run Python code and display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4. Installing Python Extension for VS Code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84F7C78D-9B43-45FB-ADFB-9D8C5892310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5. Installing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 Extension</a:t>
            </a:r>
          </a:p>
        </p:txBody>
      </p:sp>
      <p:sp>
        <p:nvSpPr>
          <p:cNvPr id="9" name="Chỗ dành sẵn cho Số hiệu Bản chiếu 4">
            <a:extLst>
              <a:ext uri="{FF2B5EF4-FFF2-40B4-BE49-F238E27FC236}">
                <a16:creationId xmlns:a16="http://schemas.microsoft.com/office/drawing/2014/main" id="{B7E49CBC-AA3B-4D89-ABB4-C7F2ECC4F125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A21BF8-EF8F-E3AC-B71A-18281C5F753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437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Search for the "</a:t>
            </a:r>
            <a:r>
              <a:rPr lang="en-US" sz="3000" dirty="0" err="1"/>
              <a:t>Jupyter</a:t>
            </a:r>
            <a:r>
              <a:rPr lang="en-US" sz="3000" dirty="0"/>
              <a:t>" extension in VS Code Extensions.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Install it to enable </a:t>
            </a:r>
            <a:r>
              <a:rPr lang="en-US" sz="3000" dirty="0" err="1"/>
              <a:t>Jupyter</a:t>
            </a:r>
            <a:r>
              <a:rPr lang="en-US" sz="3000" dirty="0"/>
              <a:t> Notebooks.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Open the Command Palette (</a:t>
            </a:r>
            <a:r>
              <a:rPr lang="en-US" sz="3000" dirty="0" err="1"/>
              <a:t>Ctrl+Shift+P</a:t>
            </a:r>
            <a:r>
              <a:rPr lang="en-US" sz="3000" dirty="0"/>
              <a:t>) and run "</a:t>
            </a:r>
            <a:r>
              <a:rPr lang="en-US" sz="3000" dirty="0" err="1"/>
              <a:t>Jupyter</a:t>
            </a:r>
            <a:r>
              <a:rPr lang="en-US" sz="3000" dirty="0"/>
              <a:t>: Create New Blank Notebook".</a:t>
            </a:r>
          </a:p>
        </p:txBody>
      </p:sp>
    </p:spTree>
    <p:extLst>
      <p:ext uri="{BB962C8B-B14F-4D97-AF65-F5344CB8AC3E}">
        <p14:creationId xmlns:p14="http://schemas.microsoft.com/office/powerpoint/2010/main" val="30150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6. Basic Operations in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0FAAF70A-3CB7-4D50-BF8F-52F111749EEA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EDDB06-51AF-2004-CB11-AF3C8871814C}"/>
              </a:ext>
            </a:extLst>
          </p:cNvPr>
          <p:cNvSpPr txBox="1">
            <a:spLocks/>
          </p:cNvSpPr>
          <p:nvPr/>
        </p:nvSpPr>
        <p:spPr>
          <a:xfrm>
            <a:off x="1045028" y="1328058"/>
            <a:ext cx="11243782" cy="490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file with a .</a:t>
            </a:r>
            <a:r>
              <a:rPr lang="en-US" dirty="0" err="1"/>
              <a:t>ipynb</a:t>
            </a:r>
            <a:r>
              <a:rPr lang="en-US" dirty="0"/>
              <a:t> extension in VS Code.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"Run Cell" to execute code blocks in the notebook.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Switch between Markdown and Code in different cells.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code: Press </a:t>
            </a:r>
            <a:r>
              <a:rPr lang="en-US" dirty="0" err="1"/>
              <a:t>Shift+Enter</a:t>
            </a:r>
            <a:r>
              <a:rPr lang="en-US" dirty="0"/>
              <a:t> to run a cell.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a new cell: Click the "+" icon.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a cell: Click the trash icon.</a:t>
            </a:r>
          </a:p>
        </p:txBody>
      </p:sp>
    </p:spTree>
    <p:extLst>
      <p:ext uri="{BB962C8B-B14F-4D97-AF65-F5344CB8AC3E}">
        <p14:creationId xmlns:p14="http://schemas.microsoft.com/office/powerpoint/2010/main" val="37165150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774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 (Headings)</vt:lpstr>
      <vt:lpstr>Calibri (Headings)</vt:lpstr>
      <vt:lpstr>Calibri Light</vt:lpstr>
      <vt:lpstr>Consolas</vt:lpstr>
      <vt:lpstr>Times New Roman</vt:lpstr>
      <vt:lpstr>Chủ đề Office</vt:lpstr>
      <vt:lpstr>Part 1: Python basic</vt:lpstr>
      <vt:lpstr>CONTENTS</vt:lpstr>
      <vt:lpstr>Outline</vt:lpstr>
      <vt:lpstr>1. Objectives</vt:lpstr>
      <vt:lpstr>2. Installing Python</vt:lpstr>
      <vt:lpstr>3. Installing Visual Studio Code (VS Code)</vt:lpstr>
      <vt:lpstr>4. Installing Python Extension for VS Code</vt:lpstr>
      <vt:lpstr>5. Installing Jupyter Notebook Extension</vt:lpstr>
      <vt:lpstr>6. Basic Operations in Jupyter Notebook</vt:lpstr>
      <vt:lpstr>6. Basic Operations in Jupyter Notebook</vt:lpstr>
      <vt:lpstr>Practice</vt:lpstr>
      <vt:lpstr>7. Introduction to Markdown in Jupyter Notebook</vt:lpstr>
      <vt:lpstr>7. Introduction to Markdown in Jupyter Notebook</vt:lpstr>
      <vt:lpstr>7. Introduction to Markdown in Jupyter Notebook</vt:lpstr>
      <vt:lpstr>Markdown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2020-08-13T10:53:55Z</dcterms:created>
  <dcterms:modified xsi:type="dcterms:W3CDTF">2024-09-16T07:07:01Z</dcterms:modified>
</cp:coreProperties>
</file>