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84" r:id="rId2"/>
    <p:sldId id="260" r:id="rId3"/>
    <p:sldId id="266" r:id="rId4"/>
    <p:sldId id="261" r:id="rId5"/>
    <p:sldId id="262" r:id="rId6"/>
    <p:sldId id="263" r:id="rId7"/>
    <p:sldId id="264" r:id="rId8"/>
    <p:sldId id="280" r:id="rId9"/>
    <p:sldId id="265" r:id="rId10"/>
    <p:sldId id="267" r:id="rId11"/>
    <p:sldId id="268" r:id="rId12"/>
    <p:sldId id="269" r:id="rId13"/>
    <p:sldId id="270" r:id="rId14"/>
    <p:sldId id="271" r:id="rId15"/>
    <p:sldId id="281" r:id="rId16"/>
    <p:sldId id="272" r:id="rId17"/>
    <p:sldId id="273" r:id="rId18"/>
    <p:sldId id="277" r:id="rId19"/>
    <p:sldId id="276" r:id="rId20"/>
    <p:sldId id="283" r:id="rId21"/>
    <p:sldId id="278" r:id="rId22"/>
    <p:sldId id="279"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56"/>
    <a:srgbClr val="FFFFFF"/>
    <a:srgbClr val="FFEEA6"/>
    <a:srgbClr val="F7F7F7"/>
    <a:srgbClr val="FFD739"/>
    <a:srgbClr val="4A7DA7"/>
    <a:srgbClr val="FFF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uan. Long" userId="e4e93a65-ca82-41ec-92c8-0e4fdb0a72ae" providerId="ADAL" clId="{A31E0EDE-6CF7-4B1E-B5C7-C5EBF3E471C2}"/>
    <pc:docChg chg="undo custSel addSld delSld modSld addMainMaster delMainMaster modMainMaster">
      <pc:chgData name="Nguyen Tuan. Long" userId="e4e93a65-ca82-41ec-92c8-0e4fdb0a72ae" providerId="ADAL" clId="{A31E0EDE-6CF7-4B1E-B5C7-C5EBF3E471C2}" dt="2024-01-04T14:01:26.554" v="64"/>
      <pc:docMkLst>
        <pc:docMk/>
      </pc:docMkLst>
      <pc:sldChg chg="del">
        <pc:chgData name="Nguyen Tuan. Long" userId="e4e93a65-ca82-41ec-92c8-0e4fdb0a72ae" providerId="ADAL" clId="{A31E0EDE-6CF7-4B1E-B5C7-C5EBF3E471C2}" dt="2023-12-29T04:31:24.478" v="7" actId="2696"/>
        <pc:sldMkLst>
          <pc:docMk/>
          <pc:sldMk cId="728605071" sldId="257"/>
        </pc:sldMkLst>
      </pc:sldChg>
      <pc:sldChg chg="addSp delSp modSp add mod">
        <pc:chgData name="Nguyen Tuan. Long" userId="e4e93a65-ca82-41ec-92c8-0e4fdb0a72ae" providerId="ADAL" clId="{A31E0EDE-6CF7-4B1E-B5C7-C5EBF3E471C2}" dt="2024-01-04T14:01:26.554" v="64"/>
        <pc:sldMkLst>
          <pc:docMk/>
          <pc:sldMk cId="417465784" sldId="260"/>
        </pc:sldMkLst>
      </pc:sldChg>
      <pc:sldChg chg="modSp mod">
        <pc:chgData name="Nguyen Tuan. Long" userId="e4e93a65-ca82-41ec-92c8-0e4fdb0a72ae" providerId="ADAL" clId="{A31E0EDE-6CF7-4B1E-B5C7-C5EBF3E471C2}" dt="2024-01-04T12:53:14.940" v="25" actId="20577"/>
        <pc:sldMkLst>
          <pc:docMk/>
          <pc:sldMk cId="484052645" sldId="266"/>
        </pc:sldMkLst>
      </pc:sldChg>
      <pc:sldChg chg="addSp delSp modSp new">
        <pc:chgData name="Nguyen Tuan. Long" userId="e4e93a65-ca82-41ec-92c8-0e4fdb0a72ae" providerId="ADAL" clId="{A31E0EDE-6CF7-4B1E-B5C7-C5EBF3E471C2}" dt="2023-12-29T04:31:36.319" v="8"/>
        <pc:sldMkLst>
          <pc:docMk/>
          <pc:sldMk cId="3324930639" sldId="284"/>
        </pc:sldMkLst>
      </pc:sldChg>
      <pc:sldMasterChg chg="addSldLayout delSldLayout modSldLayout">
        <pc:chgData name="Nguyen Tuan. Long" userId="e4e93a65-ca82-41ec-92c8-0e4fdb0a72ae" providerId="ADAL" clId="{A31E0EDE-6CF7-4B1E-B5C7-C5EBF3E471C2}" dt="2023-12-29T04:33:00.053" v="16" actId="2696"/>
        <pc:sldMasterMkLst>
          <pc:docMk/>
          <pc:sldMasterMk cId="2641029670" sldId="2147483673"/>
        </pc:sldMasterMkLst>
        <pc:sldLayoutChg chg="del">
          <pc:chgData name="Nguyen Tuan. Long" userId="e4e93a65-ca82-41ec-92c8-0e4fdb0a72ae" providerId="ADAL" clId="{A31E0EDE-6CF7-4B1E-B5C7-C5EBF3E471C2}" dt="2023-12-29T04:33:00.053" v="16" actId="2696"/>
          <pc:sldLayoutMkLst>
            <pc:docMk/>
            <pc:sldMasterMk cId="2641029670" sldId="2147483673"/>
            <pc:sldLayoutMk cId="326313423" sldId="2147483674"/>
          </pc:sldLayoutMkLst>
        </pc:sldLayoutChg>
        <pc:sldLayoutChg chg="new del mod">
          <pc:chgData name="Nguyen Tuan. Long" userId="e4e93a65-ca82-41ec-92c8-0e4fdb0a72ae" providerId="ADAL" clId="{A31E0EDE-6CF7-4B1E-B5C7-C5EBF3E471C2}" dt="2023-12-29T04:27:48.411" v="3" actId="11236"/>
          <pc:sldLayoutMkLst>
            <pc:docMk/>
            <pc:sldMasterMk cId="2641029670" sldId="2147483673"/>
            <pc:sldLayoutMk cId="3830608311" sldId="2147483686"/>
          </pc:sldLayoutMkLst>
        </pc:sldLayoutChg>
      </pc:sldMasterChg>
      <pc:sldMasterChg chg="new del mod addSldLayout delSldLayout">
        <pc:chgData name="Nguyen Tuan. Long" userId="e4e93a65-ca82-41ec-92c8-0e4fdb0a72ae" providerId="ADAL" clId="{A31E0EDE-6CF7-4B1E-B5C7-C5EBF3E471C2}" dt="2023-12-29T04:27:07.435" v="1" actId="6938"/>
        <pc:sldMasterMkLst>
          <pc:docMk/>
          <pc:sldMasterMk cId="447417890" sldId="2147483686"/>
        </pc:sldMasterMkLst>
        <pc:sldLayoutChg chg="new del replId">
          <pc:chgData name="Nguyen Tuan. Long" userId="e4e93a65-ca82-41ec-92c8-0e4fdb0a72ae" providerId="ADAL" clId="{A31E0EDE-6CF7-4B1E-B5C7-C5EBF3E471C2}" dt="2023-12-29T04:27:07.435" v="1" actId="6938"/>
          <pc:sldLayoutMkLst>
            <pc:docMk/>
            <pc:sldMasterMk cId="447417890" sldId="2147483686"/>
            <pc:sldLayoutMk cId="3093576940" sldId="2147483687"/>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4010232043" sldId="2147483688"/>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3153714524" sldId="2147483689"/>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2971452738" sldId="2147483690"/>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972409506" sldId="2147483691"/>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4047180109" sldId="2147483692"/>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2741531820" sldId="2147483693"/>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965738212" sldId="2147483694"/>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2710285688" sldId="2147483695"/>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1970961358" sldId="2147483696"/>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666287324" sldId="2147483697"/>
          </pc:sldLayoutMkLst>
        </pc:sldLayoutChg>
      </pc:sldMasterChg>
      <pc:sldMasterChg chg="new del mod addSldLayout delSldLayout">
        <pc:chgData name="Nguyen Tuan. Long" userId="e4e93a65-ca82-41ec-92c8-0e4fdb0a72ae" providerId="ADAL" clId="{A31E0EDE-6CF7-4B1E-B5C7-C5EBF3E471C2}" dt="2023-12-29T04:29:54.934" v="5" actId="6938"/>
        <pc:sldMasterMkLst>
          <pc:docMk/>
          <pc:sldMasterMk cId="2983616675" sldId="2147483686"/>
        </pc:sldMasterMkLst>
        <pc:sldLayoutChg chg="new del replId">
          <pc:chgData name="Nguyen Tuan. Long" userId="e4e93a65-ca82-41ec-92c8-0e4fdb0a72ae" providerId="ADAL" clId="{A31E0EDE-6CF7-4B1E-B5C7-C5EBF3E471C2}" dt="2023-12-29T04:29:54.934" v="5" actId="6938"/>
          <pc:sldLayoutMkLst>
            <pc:docMk/>
            <pc:sldMasterMk cId="2983616675" sldId="2147483686"/>
            <pc:sldLayoutMk cId="675562523" sldId="2147483687"/>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975739893" sldId="2147483688"/>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2837359115" sldId="2147483689"/>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17931459" sldId="2147483690"/>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323731431" sldId="2147483691"/>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4066632452" sldId="2147483692"/>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639571073" sldId="2147483693"/>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685930973" sldId="2147483694"/>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547236475" sldId="2147483695"/>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388328972" sldId="2147483696"/>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4135222330" sldId="2147483697"/>
          </pc:sldLayoutMkLst>
        </pc:sldLayoutChg>
      </pc:sldMasterChg>
    </pc:docChg>
  </pc:docChgLst>
  <pc:docChgLst>
    <pc:chgData name="Nguyen Long" userId="e4e93a65-ca82-41ec-92c8-0e4fdb0a72ae" providerId="ADAL" clId="{D16FB4F7-C28D-43EB-901F-3DCD3E1A197F}"/>
    <pc:docChg chg="undo custSel addSld delSld modSld modMainMaster">
      <pc:chgData name="Nguyen Long" userId="e4e93a65-ca82-41ec-92c8-0e4fdb0a72ae" providerId="ADAL" clId="{D16FB4F7-C28D-43EB-901F-3DCD3E1A197F}" dt="2020-09-09T08:11:51.273" v="2423" actId="20577"/>
      <pc:docMkLst>
        <pc:docMk/>
      </pc:docMkLst>
      <pc:sldChg chg="add del setBg">
        <pc:chgData name="Nguyen Long" userId="e4e93a65-ca82-41ec-92c8-0e4fdb0a72ae" providerId="ADAL" clId="{D16FB4F7-C28D-43EB-901F-3DCD3E1A197F}" dt="2020-08-14T03:03:30.015" v="33"/>
        <pc:sldMkLst>
          <pc:docMk/>
          <pc:sldMk cId="421987029" sldId="256"/>
        </pc:sldMkLst>
      </pc:sldChg>
      <pc:sldChg chg="add del setBg">
        <pc:chgData name="Nguyen Long" userId="e4e93a65-ca82-41ec-92c8-0e4fdb0a72ae" providerId="ADAL" clId="{D16FB4F7-C28D-43EB-901F-3DCD3E1A197F}" dt="2020-08-14T03:03:41.230" v="35"/>
        <pc:sldMkLst>
          <pc:docMk/>
          <pc:sldMk cId="2671701812" sldId="256"/>
        </pc:sldMkLst>
      </pc:sldChg>
      <pc:sldChg chg="modSp new del">
        <pc:chgData name="Nguyen Long" userId="e4e93a65-ca82-41ec-92c8-0e4fdb0a72ae" providerId="ADAL" clId="{D16FB4F7-C28D-43EB-901F-3DCD3E1A197F}" dt="2020-08-13T14:29:31.413" v="5" actId="47"/>
        <pc:sldMkLst>
          <pc:docMk/>
          <pc:sldMk cId="3461780510" sldId="256"/>
        </pc:sldMkLst>
      </pc:sldChg>
      <pc:sldChg chg="add del setBg">
        <pc:chgData name="Nguyen Long" userId="e4e93a65-ca82-41ec-92c8-0e4fdb0a72ae" providerId="ADAL" clId="{D16FB4F7-C28D-43EB-901F-3DCD3E1A197F}" dt="2020-08-14T03:04:10.151" v="37"/>
        <pc:sldMkLst>
          <pc:docMk/>
          <pc:sldMk cId="3655952058" sldId="256"/>
        </pc:sldMkLst>
      </pc:sldChg>
      <pc:sldChg chg="delSp modSp add mod">
        <pc:chgData name="Nguyen Long" userId="e4e93a65-ca82-41ec-92c8-0e4fdb0a72ae" providerId="ADAL" clId="{D16FB4F7-C28D-43EB-901F-3DCD3E1A197F}" dt="2020-08-14T06:49:05.404" v="264" actId="1076"/>
        <pc:sldMkLst>
          <pc:docMk/>
          <pc:sldMk cId="728605071" sldId="257"/>
        </pc:sldMkLst>
      </pc:sldChg>
      <pc:sldChg chg="addSp delSp modSp add del mod modAnim">
        <pc:chgData name="Nguyen Long" userId="e4e93a65-ca82-41ec-92c8-0e4fdb0a72ae" providerId="ADAL" clId="{D16FB4F7-C28D-43EB-901F-3DCD3E1A197F}" dt="2020-09-03T13:43:05.512" v="1901" actId="2696"/>
        <pc:sldMkLst>
          <pc:docMk/>
          <pc:sldMk cId="417465784" sldId="260"/>
        </pc:sldMkLst>
      </pc:sldChg>
      <pc:sldChg chg="add del">
        <pc:chgData name="Nguyen Long" userId="e4e93a65-ca82-41ec-92c8-0e4fdb0a72ae" providerId="ADAL" clId="{D16FB4F7-C28D-43EB-901F-3DCD3E1A197F}" dt="2020-09-03T13:43:32.554" v="1906"/>
        <pc:sldMkLst>
          <pc:docMk/>
          <pc:sldMk cId="1660847896" sldId="260"/>
        </pc:sldMkLst>
      </pc:sldChg>
      <pc:sldChg chg="modSp new del mod">
        <pc:chgData name="Nguyen Long" userId="e4e93a65-ca82-41ec-92c8-0e4fdb0a72ae" providerId="ADAL" clId="{D16FB4F7-C28D-43EB-901F-3DCD3E1A197F}" dt="2020-08-14T01:18:55.149" v="23" actId="47"/>
        <pc:sldMkLst>
          <pc:docMk/>
          <pc:sldMk cId="2113760044" sldId="261"/>
        </pc:sldMkLst>
      </pc:sldChg>
      <pc:sldChg chg="addSp">
        <pc:chgData name="Nguyen Long" userId="e4e93a65-ca82-41ec-92c8-0e4fdb0a72ae" providerId="ADAL" clId="{D16FB4F7-C28D-43EB-901F-3DCD3E1A197F}" dt="2020-09-03T04:02:19.460" v="1883"/>
        <pc:sldMkLst>
          <pc:docMk/>
          <pc:sldMk cId="3461359223" sldId="261"/>
        </pc:sldMkLst>
      </pc:sldChg>
      <pc:sldChg chg="addSp delSp modSp new add del mod delAnim modAnim">
        <pc:chgData name="Nguyen Long" userId="e4e93a65-ca82-41ec-92c8-0e4fdb0a72ae" providerId="ADAL" clId="{D16FB4F7-C28D-43EB-901F-3DCD3E1A197F}" dt="2020-09-03T04:07:18.136" v="1900"/>
        <pc:sldMkLst>
          <pc:docMk/>
          <pc:sldMk cId="4098229073" sldId="261"/>
        </pc:sldMkLst>
      </pc:sldChg>
      <pc:sldChg chg="modSp new del mod">
        <pc:chgData name="Nguyen Long" userId="e4e93a65-ca82-41ec-92c8-0e4fdb0a72ae" providerId="ADAL" clId="{D16FB4F7-C28D-43EB-901F-3DCD3E1A197F}" dt="2020-08-14T03:04:43.896" v="38" actId="47"/>
        <pc:sldMkLst>
          <pc:docMk/>
          <pc:sldMk cId="4193213567" sldId="261"/>
        </pc:sldMkLst>
      </pc:sldChg>
      <pc:sldChg chg="add del">
        <pc:chgData name="Nguyen Long" userId="e4e93a65-ca82-41ec-92c8-0e4fdb0a72ae" providerId="ADAL" clId="{D16FB4F7-C28D-43EB-901F-3DCD3E1A197F}" dt="2020-08-14T03:03:41.230" v="35"/>
        <pc:sldMkLst>
          <pc:docMk/>
          <pc:sldMk cId="292943122" sldId="262"/>
        </pc:sldMkLst>
      </pc:sldChg>
      <pc:sldChg chg="add del">
        <pc:chgData name="Nguyen Long" userId="e4e93a65-ca82-41ec-92c8-0e4fdb0a72ae" providerId="ADAL" clId="{D16FB4F7-C28D-43EB-901F-3DCD3E1A197F}" dt="2020-08-14T03:03:30.015" v="33"/>
        <pc:sldMkLst>
          <pc:docMk/>
          <pc:sldMk cId="731375195" sldId="262"/>
        </pc:sldMkLst>
      </pc:sldChg>
      <pc:sldChg chg="modSp new mod modAnim">
        <pc:chgData name="Nguyen Long" userId="e4e93a65-ca82-41ec-92c8-0e4fdb0a72ae" providerId="ADAL" clId="{D16FB4F7-C28D-43EB-901F-3DCD3E1A197F}" dt="2020-08-17T13:24:42.584" v="1211" actId="27636"/>
        <pc:sldMkLst>
          <pc:docMk/>
          <pc:sldMk cId="3618254625" sldId="262"/>
        </pc:sldMkLst>
      </pc:sldChg>
      <pc:sldChg chg="addSp delSp modSp new mod modAnim">
        <pc:chgData name="Nguyen Long" userId="e4e93a65-ca82-41ec-92c8-0e4fdb0a72ae" providerId="ADAL" clId="{D16FB4F7-C28D-43EB-901F-3DCD3E1A197F}" dt="2020-08-17T13:24:42.599" v="1212" actId="27636"/>
        <pc:sldMkLst>
          <pc:docMk/>
          <pc:sldMk cId="38934627" sldId="263"/>
        </pc:sldMkLst>
      </pc:sldChg>
      <pc:sldChg chg="addSp delSp modSp new mod modAnim">
        <pc:chgData name="Nguyen Long" userId="e4e93a65-ca82-41ec-92c8-0e4fdb0a72ae" providerId="ADAL" clId="{D16FB4F7-C28D-43EB-901F-3DCD3E1A197F}" dt="2020-09-07T04:23:05.546" v="2397"/>
        <pc:sldMkLst>
          <pc:docMk/>
          <pc:sldMk cId="1595254774" sldId="264"/>
        </pc:sldMkLst>
      </pc:sldChg>
      <pc:sldChg chg="modSp new del mod">
        <pc:chgData name="Nguyen Long" userId="e4e93a65-ca82-41ec-92c8-0e4fdb0a72ae" providerId="ADAL" clId="{D16FB4F7-C28D-43EB-901F-3DCD3E1A197F}" dt="2020-08-14T07:21:54.366" v="556" actId="2696"/>
        <pc:sldMkLst>
          <pc:docMk/>
          <pc:sldMk cId="4118273081" sldId="264"/>
        </pc:sldMkLst>
      </pc:sldChg>
      <pc:sldChg chg="addSp delSp modSp new mod modAnim">
        <pc:chgData name="Nguyen Long" userId="e4e93a65-ca82-41ec-92c8-0e4fdb0a72ae" providerId="ADAL" clId="{D16FB4F7-C28D-43EB-901F-3DCD3E1A197F}" dt="2020-08-17T13:24:42.623" v="1214" actId="27636"/>
        <pc:sldMkLst>
          <pc:docMk/>
          <pc:sldMk cId="760126841" sldId="265"/>
        </pc:sldMkLst>
      </pc:sldChg>
      <pc:sldChg chg="delSp modSp add mod modAnim">
        <pc:chgData name="Nguyen Long" userId="e4e93a65-ca82-41ec-92c8-0e4fdb0a72ae" providerId="ADAL" clId="{D16FB4F7-C28D-43EB-901F-3DCD3E1A197F}" dt="2020-09-03T03:29:09.644" v="1866" actId="20577"/>
        <pc:sldMkLst>
          <pc:docMk/>
          <pc:sldMk cId="484052645" sldId="266"/>
        </pc:sldMkLst>
      </pc:sldChg>
      <pc:sldChg chg="addSp delSp modSp new mod modAnim">
        <pc:chgData name="Nguyen Long" userId="e4e93a65-ca82-41ec-92c8-0e4fdb0a72ae" providerId="ADAL" clId="{D16FB4F7-C28D-43EB-901F-3DCD3E1A197F}" dt="2020-08-17T13:24:42.637" v="1215" actId="27636"/>
        <pc:sldMkLst>
          <pc:docMk/>
          <pc:sldMk cId="1641803924" sldId="267"/>
        </pc:sldMkLst>
      </pc:sldChg>
      <pc:sldChg chg="addSp delSp modSp new mod delAnim modAnim">
        <pc:chgData name="Nguyen Long" userId="e4e93a65-ca82-41ec-92c8-0e4fdb0a72ae" providerId="ADAL" clId="{D16FB4F7-C28D-43EB-901F-3DCD3E1A197F}" dt="2020-08-17T13:24:42.650" v="1216" actId="27636"/>
        <pc:sldMkLst>
          <pc:docMk/>
          <pc:sldMk cId="3444488455" sldId="268"/>
        </pc:sldMkLst>
      </pc:sldChg>
      <pc:sldChg chg="addSp delSp modSp add mod delAnim modAnim">
        <pc:chgData name="Nguyen Long" userId="e4e93a65-ca82-41ec-92c8-0e4fdb0a72ae" providerId="ADAL" clId="{D16FB4F7-C28D-43EB-901F-3DCD3E1A197F}" dt="2020-08-17T13:24:42.665" v="1217" actId="27636"/>
        <pc:sldMkLst>
          <pc:docMk/>
          <pc:sldMk cId="3813579109" sldId="269"/>
        </pc:sldMkLst>
      </pc:sldChg>
      <pc:sldChg chg="addSp delSp modSp new mod modAnim">
        <pc:chgData name="Nguyen Long" userId="e4e93a65-ca82-41ec-92c8-0e4fdb0a72ae" providerId="ADAL" clId="{D16FB4F7-C28D-43EB-901F-3DCD3E1A197F}" dt="2020-08-17T13:24:42.679" v="1218" actId="27636"/>
        <pc:sldMkLst>
          <pc:docMk/>
          <pc:sldMk cId="1012045781" sldId="270"/>
        </pc:sldMkLst>
      </pc:sldChg>
      <pc:sldChg chg="addSp delSp modSp new mod modAnim">
        <pc:chgData name="Nguyen Long" userId="e4e93a65-ca82-41ec-92c8-0e4fdb0a72ae" providerId="ADAL" clId="{D16FB4F7-C28D-43EB-901F-3DCD3E1A197F}" dt="2020-08-17T13:24:42.694" v="1219" actId="27636"/>
        <pc:sldMkLst>
          <pc:docMk/>
          <pc:sldMk cId="4268825189" sldId="271"/>
        </pc:sldMkLst>
      </pc:sldChg>
      <pc:sldChg chg="addSp delSp modSp new mod modAnim">
        <pc:chgData name="Nguyen Long" userId="e4e93a65-ca82-41ec-92c8-0e4fdb0a72ae" providerId="ADAL" clId="{D16FB4F7-C28D-43EB-901F-3DCD3E1A197F}" dt="2020-09-02T08:18:40.054" v="1733" actId="1036"/>
        <pc:sldMkLst>
          <pc:docMk/>
          <pc:sldMk cId="1666685088" sldId="272"/>
        </pc:sldMkLst>
      </pc:sldChg>
      <pc:sldChg chg="addSp modSp new del mod">
        <pc:chgData name="Nguyen Long" userId="e4e93a65-ca82-41ec-92c8-0e4fdb0a72ae" providerId="ADAL" clId="{D16FB4F7-C28D-43EB-901F-3DCD3E1A197F}" dt="2020-08-17T13:44:42.584" v="1502" actId="47"/>
        <pc:sldMkLst>
          <pc:docMk/>
          <pc:sldMk cId="600224207" sldId="273"/>
        </pc:sldMkLst>
      </pc:sldChg>
      <pc:sldChg chg="addSp delSp modSp add mod delAnim modAnim">
        <pc:chgData name="Nguyen Long" userId="e4e93a65-ca82-41ec-92c8-0e4fdb0a72ae" providerId="ADAL" clId="{D16FB4F7-C28D-43EB-901F-3DCD3E1A197F}" dt="2020-08-17T13:58:01.157" v="1581" actId="1035"/>
        <pc:sldMkLst>
          <pc:docMk/>
          <pc:sldMk cId="3864264607" sldId="273"/>
        </pc:sldMkLst>
      </pc:sldChg>
      <pc:sldChg chg="modSp add del mod">
        <pc:chgData name="Nguyen Long" userId="e4e93a65-ca82-41ec-92c8-0e4fdb0a72ae" providerId="ADAL" clId="{D16FB4F7-C28D-43EB-901F-3DCD3E1A197F}" dt="2020-08-17T14:04:27.215" v="1590" actId="47"/>
        <pc:sldMkLst>
          <pc:docMk/>
          <pc:sldMk cId="1404986872" sldId="274"/>
        </pc:sldMkLst>
      </pc:sldChg>
      <pc:sldChg chg="add del">
        <pc:chgData name="Nguyen Long" userId="e4e93a65-ca82-41ec-92c8-0e4fdb0a72ae" providerId="ADAL" clId="{D16FB4F7-C28D-43EB-901F-3DCD3E1A197F}" dt="2020-08-17T13:46:19.664" v="1507"/>
        <pc:sldMkLst>
          <pc:docMk/>
          <pc:sldMk cId="1932993938" sldId="274"/>
        </pc:sldMkLst>
      </pc:sldChg>
      <pc:sldChg chg="addSp delSp modSp new mod modAnim">
        <pc:chgData name="Nguyen Long" userId="e4e93a65-ca82-41ec-92c8-0e4fdb0a72ae" providerId="ADAL" clId="{D16FB4F7-C28D-43EB-901F-3DCD3E1A197F}" dt="2020-08-17T14:15:30.125" v="1633"/>
        <pc:sldMkLst>
          <pc:docMk/>
          <pc:sldMk cId="2252593823" sldId="274"/>
        </pc:sldMkLst>
      </pc:sldChg>
      <pc:sldChg chg="addSp delSp modSp new mod">
        <pc:chgData name="Nguyen Long" userId="e4e93a65-ca82-41ec-92c8-0e4fdb0a72ae" providerId="ADAL" clId="{D16FB4F7-C28D-43EB-901F-3DCD3E1A197F}" dt="2020-08-17T14:19:45.257" v="1654" actId="1076"/>
        <pc:sldMkLst>
          <pc:docMk/>
          <pc:sldMk cId="1147896848" sldId="275"/>
        </pc:sldMkLst>
      </pc:sldChg>
      <pc:sldChg chg="modSp new mod">
        <pc:chgData name="Nguyen Long" userId="e4e93a65-ca82-41ec-92c8-0e4fdb0a72ae" providerId="ADAL" clId="{D16FB4F7-C28D-43EB-901F-3DCD3E1A197F}" dt="2020-09-03T03:21:26.436" v="1783" actId="20577"/>
        <pc:sldMkLst>
          <pc:docMk/>
          <pc:sldMk cId="60088779" sldId="276"/>
        </pc:sldMkLst>
      </pc:sldChg>
      <pc:sldChg chg="modSp new mod">
        <pc:chgData name="Nguyen Long" userId="e4e93a65-ca82-41ec-92c8-0e4fdb0a72ae" providerId="ADAL" clId="{D16FB4F7-C28D-43EB-901F-3DCD3E1A197F}" dt="2020-09-03T03:17:45.005" v="1781" actId="20577"/>
        <pc:sldMkLst>
          <pc:docMk/>
          <pc:sldMk cId="123702096" sldId="277"/>
        </pc:sldMkLst>
      </pc:sldChg>
      <pc:sldChg chg="addSp delSp modSp new mod">
        <pc:chgData name="Nguyen Long" userId="e4e93a65-ca82-41ec-92c8-0e4fdb0a72ae" providerId="ADAL" clId="{D16FB4F7-C28D-43EB-901F-3DCD3E1A197F}" dt="2020-09-03T03:46:05.654" v="1881" actId="2711"/>
        <pc:sldMkLst>
          <pc:docMk/>
          <pc:sldMk cId="1279994834" sldId="278"/>
        </pc:sldMkLst>
      </pc:sldChg>
      <pc:sldChg chg="modSp new mod">
        <pc:chgData name="Nguyen Long" userId="e4e93a65-ca82-41ec-92c8-0e4fdb0a72ae" providerId="ADAL" clId="{D16FB4F7-C28D-43EB-901F-3DCD3E1A197F}" dt="2020-09-09T08:10:50.104" v="2401" actId="20577"/>
        <pc:sldMkLst>
          <pc:docMk/>
          <pc:sldMk cId="1782280305" sldId="280"/>
        </pc:sldMkLst>
      </pc:sldChg>
      <pc:sldChg chg="modSp add mod">
        <pc:chgData name="Nguyen Long" userId="e4e93a65-ca82-41ec-92c8-0e4fdb0a72ae" providerId="ADAL" clId="{D16FB4F7-C28D-43EB-901F-3DCD3E1A197F}" dt="2020-09-09T08:11:15.972" v="2411" actId="20577"/>
        <pc:sldMkLst>
          <pc:docMk/>
          <pc:sldMk cId="2864540551" sldId="281"/>
        </pc:sldMkLst>
      </pc:sldChg>
      <pc:sldChg chg="modSp add del mod">
        <pc:chgData name="Nguyen Long" userId="e4e93a65-ca82-41ec-92c8-0e4fdb0a72ae" providerId="ADAL" clId="{D16FB4F7-C28D-43EB-901F-3DCD3E1A197F}" dt="2020-09-09T08:11:19.759" v="2412" actId="47"/>
        <pc:sldMkLst>
          <pc:docMk/>
          <pc:sldMk cId="1521561077" sldId="282"/>
        </pc:sldMkLst>
      </pc:sldChg>
      <pc:sldChg chg="addSp delSp modSp new mod">
        <pc:chgData name="Nguyen Long" userId="e4e93a65-ca82-41ec-92c8-0e4fdb0a72ae" providerId="ADAL" clId="{D16FB4F7-C28D-43EB-901F-3DCD3E1A197F}" dt="2020-09-09T08:11:51.273" v="2423" actId="20577"/>
        <pc:sldMkLst>
          <pc:docMk/>
          <pc:sldMk cId="725336750" sldId="283"/>
        </pc:sldMkLst>
      </pc:sldChg>
      <pc:sldMasterChg chg="delSldLayout">
        <pc:chgData name="Nguyen Long" userId="e4e93a65-ca82-41ec-92c8-0e4fdb0a72ae" providerId="ADAL" clId="{D16FB4F7-C28D-43EB-901F-3DCD3E1A197F}" dt="2020-08-13T14:29:31.413" v="5" actId="47"/>
        <pc:sldMasterMkLst>
          <pc:docMk/>
          <pc:sldMasterMk cId="109750588" sldId="2147483660"/>
        </pc:sldMasterMkLst>
        <pc:sldLayoutChg chg="del">
          <pc:chgData name="Nguyen Long" userId="e4e93a65-ca82-41ec-92c8-0e4fdb0a72ae" providerId="ADAL" clId="{D16FB4F7-C28D-43EB-901F-3DCD3E1A197F}" dt="2020-08-13T14:29:31.413" v="5" actId="47"/>
          <pc:sldLayoutMkLst>
            <pc:docMk/>
            <pc:sldMasterMk cId="109750588" sldId="2147483660"/>
            <pc:sldLayoutMk cId="2242898103" sldId="2147483673"/>
          </pc:sldLayoutMkLst>
        </pc:sldLayoutChg>
      </pc:sldMasterChg>
      <pc:sldMasterChg chg="modSldLayout">
        <pc:chgData name="Nguyen Long" userId="e4e93a65-ca82-41ec-92c8-0e4fdb0a72ae" providerId="ADAL" clId="{D16FB4F7-C28D-43EB-901F-3DCD3E1A197F}" dt="2020-08-17T13:24:42.496" v="1209" actId="255"/>
        <pc:sldMasterMkLst>
          <pc:docMk/>
          <pc:sldMasterMk cId="2641029670" sldId="2147483673"/>
        </pc:sldMasterMkLst>
        <pc:sldLayoutChg chg="addSp delSp modSp mod">
          <pc:chgData name="Nguyen Long" userId="e4e93a65-ca82-41ec-92c8-0e4fdb0a72ae" providerId="ADAL" clId="{D16FB4F7-C28D-43EB-901F-3DCD3E1A197F}" dt="2020-08-14T06:49:42.086" v="267" actId="1076"/>
          <pc:sldLayoutMkLst>
            <pc:docMk/>
            <pc:sldMasterMk cId="2641029670" sldId="2147483673"/>
            <pc:sldLayoutMk cId="326313423" sldId="2147483674"/>
          </pc:sldLayoutMkLst>
        </pc:sldLayoutChg>
        <pc:sldLayoutChg chg="modSp mod">
          <pc:chgData name="Nguyen Long" userId="e4e93a65-ca82-41ec-92c8-0e4fdb0a72ae" providerId="ADAL" clId="{D16FB4F7-C28D-43EB-901F-3DCD3E1A197F}" dt="2020-08-17T13:24:42.496" v="1209" actId="255"/>
          <pc:sldLayoutMkLst>
            <pc:docMk/>
            <pc:sldMasterMk cId="2641029670" sldId="2147483673"/>
            <pc:sldLayoutMk cId="799361722" sldId="2147483676"/>
          </pc:sldLayoutMkLst>
        </pc:sldLayoutChg>
      </pc:sldMasterChg>
    </pc:docChg>
  </pc:docChgLst>
  <pc:docChgLst>
    <pc:chgData name="Nguyen Tuan. Long" userId="e4e93a65-ca82-41ec-92c8-0e4fdb0a72ae" providerId="ADAL" clId="{BF90A5FB-932A-4C90-993A-FAC554324936}"/>
    <pc:docChg chg="modSld">
      <pc:chgData name="Nguyen Tuan. Long" userId="e4e93a65-ca82-41ec-92c8-0e4fdb0a72ae" providerId="ADAL" clId="{BF90A5FB-932A-4C90-993A-FAC554324936}" dt="2025-08-07T08:26:38.969" v="12" actId="14100"/>
      <pc:docMkLst>
        <pc:docMk/>
      </pc:docMkLst>
      <pc:sldChg chg="modSp mod">
        <pc:chgData name="Nguyen Tuan. Long" userId="e4e93a65-ca82-41ec-92c8-0e4fdb0a72ae" providerId="ADAL" clId="{BF90A5FB-932A-4C90-993A-FAC554324936}" dt="2025-08-07T08:26:38.969" v="12" actId="14100"/>
        <pc:sldMkLst>
          <pc:docMk/>
          <pc:sldMk cId="417465784" sldId="260"/>
        </pc:sldMkLst>
        <pc:spChg chg="mod">
          <ac:chgData name="Nguyen Tuan. Long" userId="e4e93a65-ca82-41ec-92c8-0e4fdb0a72ae" providerId="ADAL" clId="{BF90A5FB-932A-4C90-993A-FAC554324936}" dt="2025-08-07T08:26:38.969" v="12" actId="14100"/>
          <ac:spMkLst>
            <pc:docMk/>
            <pc:sldMk cId="417465784" sldId="260"/>
            <ac:spMk id="9" creationId="{5FB7A2BC-500A-107F-39D3-17125F5914E1}"/>
          </ac:spMkLst>
        </pc:spChg>
      </pc:sldChg>
    </pc:docChg>
  </pc:docChgLst>
  <pc:docChgLst>
    <pc:chgData name="Nguyen Tuan. Long" userId="e4e93a65-ca82-41ec-92c8-0e4fdb0a72ae" providerId="ADAL" clId="{D16FB4F7-C28D-43EB-901F-3DCD3E1A197F}"/>
    <pc:docChg chg="undo custSel addSld delSld modSld">
      <pc:chgData name="Nguyen Tuan. Long" userId="e4e93a65-ca82-41ec-92c8-0e4fdb0a72ae" providerId="ADAL" clId="{D16FB4F7-C28D-43EB-901F-3DCD3E1A197F}" dt="2020-09-03T09:58:56.321" v="716" actId="20577"/>
      <pc:docMkLst>
        <pc:docMk/>
      </pc:docMkLst>
      <pc:sldChg chg="addSp mod">
        <pc:chgData name="Nguyen Tuan. Long" userId="e4e93a65-ca82-41ec-92c8-0e4fdb0a72ae" providerId="ADAL" clId="{D16FB4F7-C28D-43EB-901F-3DCD3E1A197F}" dt="2020-08-29T02:32:05.319" v="0" actId="22"/>
        <pc:sldMkLst>
          <pc:docMk/>
          <pc:sldMk cId="728605071" sldId="257"/>
        </pc:sldMkLst>
      </pc:sldChg>
      <pc:sldChg chg="modSp">
        <pc:chgData name="Nguyen Tuan. Long" userId="e4e93a65-ca82-41ec-92c8-0e4fdb0a72ae" providerId="ADAL" clId="{D16FB4F7-C28D-43EB-901F-3DCD3E1A197F}" dt="2020-09-03T09:58:56.321" v="716" actId="20577"/>
        <pc:sldMkLst>
          <pc:docMk/>
          <pc:sldMk cId="417465784" sldId="260"/>
        </pc:sldMkLst>
      </pc:sldChg>
      <pc:sldChg chg="addSp delSp modSp add del mod modAnim">
        <pc:chgData name="Nguyen Tuan. Long" userId="e4e93a65-ca82-41ec-92c8-0e4fdb0a72ae" providerId="ADAL" clId="{D16FB4F7-C28D-43EB-901F-3DCD3E1A197F}" dt="2020-09-03T08:49:44.047" v="468" actId="1076"/>
        <pc:sldMkLst>
          <pc:docMk/>
          <pc:sldMk cId="1595254774" sldId="264"/>
        </pc:sldMkLst>
      </pc:sldChg>
      <pc:sldChg chg="addSp">
        <pc:chgData name="Nguyen Tuan. Long" userId="e4e93a65-ca82-41ec-92c8-0e4fdb0a72ae" providerId="ADAL" clId="{D16FB4F7-C28D-43EB-901F-3DCD3E1A197F}" dt="2020-09-03T07:49:45.633" v="13"/>
        <pc:sldMkLst>
          <pc:docMk/>
          <pc:sldMk cId="2656567527" sldId="264"/>
        </pc:sldMkLst>
      </pc:sldChg>
      <pc:sldChg chg="modSp mod">
        <pc:chgData name="Nguyen Tuan. Long" userId="e4e93a65-ca82-41ec-92c8-0e4fdb0a72ae" providerId="ADAL" clId="{D16FB4F7-C28D-43EB-901F-3DCD3E1A197F}" dt="2020-09-03T09:27:14.075" v="563" actId="14100"/>
        <pc:sldMkLst>
          <pc:docMk/>
          <pc:sldMk cId="484052645" sldId="266"/>
        </pc:sldMkLst>
      </pc:sldChg>
      <pc:sldChg chg="addSp delSp modSp mod">
        <pc:chgData name="Nguyen Tuan. Long" userId="e4e93a65-ca82-41ec-92c8-0e4fdb0a72ae" providerId="ADAL" clId="{D16FB4F7-C28D-43EB-901F-3DCD3E1A197F}" dt="2020-09-03T09:19:53.004" v="549"/>
        <pc:sldMkLst>
          <pc:docMk/>
          <pc:sldMk cId="60088779" sldId="276"/>
        </pc:sldMkLst>
      </pc:sldChg>
      <pc:sldChg chg="addSp">
        <pc:chgData name="Nguyen Tuan. Long" userId="e4e93a65-ca82-41ec-92c8-0e4fdb0a72ae" providerId="ADAL" clId="{D16FB4F7-C28D-43EB-901F-3DCD3E1A197F}" dt="2020-09-03T07:41:23.093" v="1"/>
        <pc:sldMkLst>
          <pc:docMk/>
          <pc:sldMk cId="118390104" sldId="277"/>
        </pc:sldMkLst>
      </pc:sldChg>
      <pc:sldChg chg="addSp delSp modSp add del mod modAnim">
        <pc:chgData name="Nguyen Tuan. Long" userId="e4e93a65-ca82-41ec-92c8-0e4fdb0a72ae" providerId="ADAL" clId="{D16FB4F7-C28D-43EB-901F-3DCD3E1A197F}" dt="2020-09-03T08:38:55.849" v="440" actId="207"/>
        <pc:sldMkLst>
          <pc:docMk/>
          <pc:sldMk cId="123702096" sldId="277"/>
        </pc:sldMkLst>
      </pc:sldChg>
      <pc:sldChg chg="addSp delSp modSp mod">
        <pc:chgData name="Nguyen Tuan. Long" userId="e4e93a65-ca82-41ec-92c8-0e4fdb0a72ae" providerId="ADAL" clId="{D16FB4F7-C28D-43EB-901F-3DCD3E1A197F}" dt="2020-09-03T09:39:40.645" v="620" actId="1076"/>
        <pc:sldMkLst>
          <pc:docMk/>
          <pc:sldMk cId="1279994834" sldId="278"/>
        </pc:sldMkLst>
      </pc:sldChg>
      <pc:sldChg chg="addSp delSp modSp add mod">
        <pc:chgData name="Nguyen Tuan. Long" userId="e4e93a65-ca82-41ec-92c8-0e4fdb0a72ae" providerId="ADAL" clId="{D16FB4F7-C28D-43EB-901F-3DCD3E1A197F}" dt="2020-09-03T09:42:48.928" v="648" actId="255"/>
        <pc:sldMkLst>
          <pc:docMk/>
          <pc:sldMk cId="2096211661" sldId="279"/>
        </pc:sldMkLst>
      </pc:sldChg>
      <pc:sldChg chg="modSp new del mod">
        <pc:chgData name="Nguyen Tuan. Long" userId="e4e93a65-ca82-41ec-92c8-0e4fdb0a72ae" providerId="ADAL" clId="{D16FB4F7-C28D-43EB-901F-3DCD3E1A197F}" dt="2020-09-03T09:56:55.714" v="666" actId="2696"/>
        <pc:sldMkLst>
          <pc:docMk/>
          <pc:sldMk cId="3985405857" sldId="280"/>
        </pc:sldMkLst>
      </pc:sldChg>
    </pc:docChg>
  </pc:docChgLst>
  <pc:docChgLst>
    <pc:chgData name="Nguyen Long" userId="e4e93a65-ca82-41ec-92c8-0e4fdb0a72ae" providerId="ADAL" clId="{CE6191BF-48FF-4D64-90CC-1AA6DE8F6F53}"/>
    <pc:docChg chg="modSld">
      <pc:chgData name="Nguyen Long" userId="e4e93a65-ca82-41ec-92c8-0e4fdb0a72ae" providerId="ADAL" clId="{CE6191BF-48FF-4D64-90CC-1AA6DE8F6F53}" dt="2022-08-04T13:08:05.240" v="8"/>
      <pc:docMkLst>
        <pc:docMk/>
      </pc:docMkLst>
      <pc:sldChg chg="modAnim">
        <pc:chgData name="Nguyen Long" userId="e4e93a65-ca82-41ec-92c8-0e4fdb0a72ae" providerId="ADAL" clId="{CE6191BF-48FF-4D64-90CC-1AA6DE8F6F53}" dt="2022-08-04T13:08:05.240" v="8"/>
        <pc:sldMkLst>
          <pc:docMk/>
          <pc:sldMk cId="60088779" sldId="276"/>
        </pc:sldMkLst>
      </pc:sldChg>
    </pc:docChg>
  </pc:docChgLst>
  <pc:docChgLst>
    <pc:chgData name="Nguyen Tuan. Long" userId="e4e93a65-ca82-41ec-92c8-0e4fdb0a72ae" providerId="ADAL" clId="{E55B8E0D-A364-45A9-A0D9-1D3D6DC2B44C}"/>
    <pc:docChg chg="modSld">
      <pc:chgData name="Nguyen Tuan. Long" userId="e4e93a65-ca82-41ec-92c8-0e4fdb0a72ae" providerId="ADAL" clId="{E55B8E0D-A364-45A9-A0D9-1D3D6DC2B44C}" dt="2023-08-07T12:57:55.084" v="1" actId="20577"/>
      <pc:docMkLst>
        <pc:docMk/>
      </pc:docMkLst>
      <pc:sldChg chg="modSp mod">
        <pc:chgData name="Nguyen Tuan. Long" userId="e4e93a65-ca82-41ec-92c8-0e4fdb0a72ae" providerId="ADAL" clId="{E55B8E0D-A364-45A9-A0D9-1D3D6DC2B44C}" dt="2023-08-07T12:57:55.084" v="1" actId="20577"/>
        <pc:sldMkLst>
          <pc:docMk/>
          <pc:sldMk cId="1666685088"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30345-F1DB-459F-9C74-15EC88F45E79}" type="datetimeFigureOut">
              <a:rPr lang="en-US" smtClean="0"/>
              <a:t>8/7/2025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930D7-99CF-4171-9DAB-148693F6BD44}" type="slidenum">
              <a:rPr lang="en-US" smtClean="0"/>
              <a:t>‹#›</a:t>
            </a:fld>
            <a:endParaRPr lang="en-US"/>
          </a:p>
        </p:txBody>
      </p:sp>
    </p:spTree>
    <p:extLst>
      <p:ext uri="{BB962C8B-B14F-4D97-AF65-F5344CB8AC3E}">
        <p14:creationId xmlns:p14="http://schemas.microsoft.com/office/powerpoint/2010/main" val="355378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01930D7-99CF-4171-9DAB-148693F6BD44}" type="slidenum">
              <a:rPr lang="en-US" smtClean="0"/>
              <a:t>7</a:t>
            </a:fld>
            <a:endParaRPr lang="en-US"/>
          </a:p>
        </p:txBody>
      </p:sp>
    </p:spTree>
    <p:extLst>
      <p:ext uri="{BB962C8B-B14F-4D97-AF65-F5344CB8AC3E}">
        <p14:creationId xmlns:p14="http://schemas.microsoft.com/office/powerpoint/2010/main" val="2045967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userDrawn="1"/>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362449"/>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graphicFrame>
        <p:nvGraphicFramePr>
          <p:cNvPr id="3" name="Bảng 4">
            <a:extLst>
              <a:ext uri="{FF2B5EF4-FFF2-40B4-BE49-F238E27FC236}">
                <a16:creationId xmlns:a16="http://schemas.microsoft.com/office/drawing/2014/main" id="{F2EC18D7-2AD4-4E37-9003-9536FA6A0C81}"/>
              </a:ext>
            </a:extLst>
          </p:cNvPr>
          <p:cNvGraphicFramePr>
            <a:graphicFrameLocks noGrp="1"/>
          </p:cNvGraphicFramePr>
          <p:nvPr userDrawn="1">
            <p:extLst>
              <p:ext uri="{D42A27DB-BD31-4B8C-83A1-F6EECF244321}">
                <p14:modId xmlns:p14="http://schemas.microsoft.com/office/powerpoint/2010/main" val="3761252510"/>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err="1">
                          <a:solidFill>
                            <a:srgbClr val="073851"/>
                          </a:solidFill>
                        </a:rPr>
                        <a:t>Dr.</a:t>
                      </a:r>
                      <a:r>
                        <a:rPr lang="en-GB" sz="2000">
                          <a:solidFill>
                            <a:srgbClr val="073851"/>
                          </a:solidFill>
                        </a:rPr>
                        <a:t> Nguyen </a:t>
                      </a:r>
                      <a:r>
                        <a:rPr lang="en-GB" sz="2000" dirty="0">
                          <a:solidFill>
                            <a:srgbClr val="073851"/>
                          </a:solidFill>
                        </a:rPr>
                        <a:t>Tuan Long</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
        <p:nvSpPr>
          <p:cNvPr id="8" name="Hộp Văn bản 7">
            <a:extLst>
              <a:ext uri="{FF2B5EF4-FFF2-40B4-BE49-F238E27FC236}">
                <a16:creationId xmlns:a16="http://schemas.microsoft.com/office/drawing/2014/main" id="{6F477654-3A52-14EC-268C-DD54D8779EEA}"/>
              </a:ext>
            </a:extLst>
          </p:cNvPr>
          <p:cNvSpPr txBox="1"/>
          <p:nvPr userDrawn="1"/>
        </p:nvSpPr>
        <p:spPr>
          <a:xfrm>
            <a:off x="6603023" y="1552552"/>
            <a:ext cx="5588977" cy="707886"/>
          </a:xfrm>
          <a:prstGeom prst="rect">
            <a:avLst/>
          </a:prstGeom>
          <a:solidFill>
            <a:srgbClr val="0D4261"/>
          </a:solidFill>
        </p:spPr>
        <p:txBody>
          <a:bodyPr wrap="square" rtlCol="0">
            <a:spAutoFit/>
          </a:bodyPr>
          <a:lstStyle/>
          <a:p>
            <a:r>
              <a:rPr lang="en-GB" sz="4000" dirty="0">
                <a:solidFill>
                  <a:srgbClr val="FFD842"/>
                </a:solidFill>
              </a:rPr>
              <a:t>BASIC</a:t>
            </a:r>
            <a:endParaRPr lang="en-US" sz="4000" dirty="0">
              <a:solidFill>
                <a:srgbClr val="FFD842"/>
              </a:solidFill>
            </a:endParaRPr>
          </a:p>
        </p:txBody>
      </p:sp>
    </p:spTree>
    <p:extLst>
      <p:ext uri="{BB962C8B-B14F-4D97-AF65-F5344CB8AC3E}">
        <p14:creationId xmlns:p14="http://schemas.microsoft.com/office/powerpoint/2010/main" val="106843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9191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2BD13A93-8CD1-4BE6-B5CA-8AB855C2A4D7}" type="slidenum">
              <a:rPr lang="en-US" smtClean="0"/>
              <a:t>‹#›</a:t>
            </a:fld>
            <a:endParaRPr lang="en-US"/>
          </a:p>
        </p:txBody>
      </p:sp>
    </p:spTree>
    <p:extLst>
      <p:ext uri="{BB962C8B-B14F-4D97-AF65-F5344CB8AC3E}">
        <p14:creationId xmlns:p14="http://schemas.microsoft.com/office/powerpoint/2010/main" val="11485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2BD13A93-8CD1-4BE6-B5CA-8AB855C2A4D7}" type="slidenum">
              <a:rPr lang="en-US" smtClean="0"/>
              <a:t>‹#›</a:t>
            </a:fld>
            <a:endParaRPr lang="en-US"/>
          </a:p>
        </p:txBody>
      </p:sp>
    </p:spTree>
    <p:extLst>
      <p:ext uri="{BB962C8B-B14F-4D97-AF65-F5344CB8AC3E}">
        <p14:creationId xmlns:p14="http://schemas.microsoft.com/office/powerpoint/2010/main" val="28609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40987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583531"/>
            <a:ext cx="11115673" cy="5010149"/>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normAutofit/>
          </a:bodyPr>
          <a:lstStyle>
            <a:lvl1pPr>
              <a:defRPr sz="3200">
                <a:latin typeface="Calibri" panose="020F0502020204030204" pitchFamily="34" charset="0"/>
                <a:cs typeface="Calibri" panose="020F0502020204030204" pitchFamily="34" charset="0"/>
              </a:defRPr>
            </a:lvl1pPr>
          </a:lstStyle>
          <a:p>
            <a:r>
              <a:rPr lang="vi-VN" dirty="0"/>
              <a:t>Bấm để sửa kiểu tiêu đề Bản cái</a:t>
            </a:r>
            <a:endParaRPr lang="en-US" dirty="0"/>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2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79936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73455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11281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10380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2BD13A93-8CD1-4BE6-B5CA-8AB855C2A4D7}"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91096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51430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02446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641029670"/>
      </p:ext>
    </p:extLst>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0.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1">
            <a:extLst>
              <a:ext uri="{FF2B5EF4-FFF2-40B4-BE49-F238E27FC236}">
                <a16:creationId xmlns:a16="http://schemas.microsoft.com/office/drawing/2014/main" id="{624278C2-7DC7-AF3C-31C6-409199F59829}"/>
              </a:ext>
            </a:extLst>
          </p:cNvPr>
          <p:cNvSpPr>
            <a:spLocks noGrp="1"/>
          </p:cNvSpPr>
          <p:nvPr>
            <p:ph type="ctrTitle"/>
          </p:nvPr>
        </p:nvSpPr>
        <p:spPr>
          <a:xfrm>
            <a:off x="1524000" y="4362450"/>
            <a:ext cx="9144000" cy="1066800"/>
          </a:xfrm>
        </p:spPr>
        <p:txBody>
          <a:bodyPr/>
          <a:lstStyle/>
          <a:p>
            <a:r>
              <a:rPr lang="en-US" dirty="0"/>
              <a:t>Part 1: Python basic</a:t>
            </a:r>
          </a:p>
        </p:txBody>
      </p:sp>
    </p:spTree>
    <p:extLst>
      <p:ext uri="{BB962C8B-B14F-4D97-AF65-F5344CB8AC3E}">
        <p14:creationId xmlns:p14="http://schemas.microsoft.com/office/powerpoint/2010/main" val="332493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550F37AB-F8ED-4046-A2D1-15868E07DAB4}"/>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4BDFEB61-0E1C-4109-BD0A-9310FE2AFF89}"/>
              </a:ext>
            </a:extLst>
          </p:cNvPr>
          <p:cNvSpPr>
            <a:spLocks noGrp="1"/>
          </p:cNvSpPr>
          <p:nvPr>
            <p:ph type="body" idx="10"/>
          </p:nvPr>
        </p:nvSpPr>
        <p:spPr/>
        <p:txBody>
          <a:bodyPr/>
          <a:lstStyle/>
          <a:p>
            <a:r>
              <a:rPr lang="en-GB" i="1" dirty="0"/>
              <a:t>Changing Case in a String with Methods</a:t>
            </a:r>
            <a:endParaRPr lang="en-US" i="1" dirty="0"/>
          </a:p>
        </p:txBody>
      </p:sp>
      <p:sp>
        <p:nvSpPr>
          <p:cNvPr id="5" name="Chỗ dành sẵn cho Số hiệu Bản chiếu 4">
            <a:extLst>
              <a:ext uri="{FF2B5EF4-FFF2-40B4-BE49-F238E27FC236}">
                <a16:creationId xmlns:a16="http://schemas.microsoft.com/office/drawing/2014/main" id="{4A19CFBA-9E90-459B-B8E4-9451ABA8F609}"/>
              </a:ext>
            </a:extLst>
          </p:cNvPr>
          <p:cNvSpPr>
            <a:spLocks noGrp="1"/>
          </p:cNvSpPr>
          <p:nvPr>
            <p:ph type="sldNum" sz="quarter" idx="4"/>
          </p:nvPr>
        </p:nvSpPr>
        <p:spPr/>
        <p:txBody>
          <a:bodyPr/>
          <a:lstStyle/>
          <a:p>
            <a:fld id="{F3450C42-9A0B-4425-92C2-70FCF7C45734}" type="slidenum">
              <a:rPr lang="en-US" smtClean="0"/>
              <a:pPr/>
              <a:t>10</a:t>
            </a:fld>
            <a:endParaRPr lang="en-US" dirty="0"/>
          </a:p>
        </p:txBody>
      </p:sp>
      <p:pic>
        <p:nvPicPr>
          <p:cNvPr id="9" name="Hình ảnh 8">
            <a:extLst>
              <a:ext uri="{FF2B5EF4-FFF2-40B4-BE49-F238E27FC236}">
                <a16:creationId xmlns:a16="http://schemas.microsoft.com/office/drawing/2014/main" id="{A19D0AAF-14DE-4CE9-9341-BFEBE7CFCEBB}"/>
              </a:ext>
            </a:extLst>
          </p:cNvPr>
          <p:cNvPicPr>
            <a:picLocks noChangeAspect="1"/>
          </p:cNvPicPr>
          <p:nvPr/>
        </p:nvPicPr>
        <p:blipFill>
          <a:blip r:embed="rId2"/>
          <a:stretch>
            <a:fillRect/>
          </a:stretch>
        </p:blipFill>
        <p:spPr>
          <a:xfrm>
            <a:off x="671512" y="1652587"/>
            <a:ext cx="10848975" cy="3552825"/>
          </a:xfrm>
          <a:prstGeom prst="rect">
            <a:avLst/>
          </a:prstGeom>
        </p:spPr>
      </p:pic>
      <p:sp>
        <p:nvSpPr>
          <p:cNvPr id="10" name="Hình chữ nhật 9">
            <a:extLst>
              <a:ext uri="{FF2B5EF4-FFF2-40B4-BE49-F238E27FC236}">
                <a16:creationId xmlns:a16="http://schemas.microsoft.com/office/drawing/2014/main" id="{529F4779-1370-4178-A792-04D0188A6A99}"/>
              </a:ext>
            </a:extLst>
          </p:cNvPr>
          <p:cNvSpPr/>
          <p:nvPr/>
        </p:nvSpPr>
        <p:spPr>
          <a:xfrm>
            <a:off x="904875" y="2774022"/>
            <a:ext cx="3759592" cy="29795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ình chữ nhật 11">
            <a:extLst>
              <a:ext uri="{FF2B5EF4-FFF2-40B4-BE49-F238E27FC236}">
                <a16:creationId xmlns:a16="http://schemas.microsoft.com/office/drawing/2014/main" id="{C44081B2-BC3C-4367-913E-066C81DE4440}"/>
              </a:ext>
            </a:extLst>
          </p:cNvPr>
          <p:cNvSpPr/>
          <p:nvPr/>
        </p:nvSpPr>
        <p:spPr>
          <a:xfrm>
            <a:off x="862069" y="3152450"/>
            <a:ext cx="3759592" cy="29795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13">
            <a:extLst>
              <a:ext uri="{FF2B5EF4-FFF2-40B4-BE49-F238E27FC236}">
                <a16:creationId xmlns:a16="http://schemas.microsoft.com/office/drawing/2014/main" id="{BA8F6CBA-664F-4544-A11F-FC817DEDFA43}"/>
              </a:ext>
            </a:extLst>
          </p:cNvPr>
          <p:cNvSpPr/>
          <p:nvPr/>
        </p:nvSpPr>
        <p:spPr>
          <a:xfrm>
            <a:off x="904874" y="3724303"/>
            <a:ext cx="8619269" cy="39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F46A098B-B6DB-4C04-AFDE-AC3BD09E8A02}"/>
              </a:ext>
            </a:extLst>
          </p:cNvPr>
          <p:cNvSpPr/>
          <p:nvPr/>
        </p:nvSpPr>
        <p:spPr>
          <a:xfrm>
            <a:off x="904873" y="4176202"/>
            <a:ext cx="8619269" cy="39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B871445F-63F5-4C33-BE31-0D901A885AEA}"/>
              </a:ext>
            </a:extLst>
          </p:cNvPr>
          <p:cNvSpPr/>
          <p:nvPr/>
        </p:nvSpPr>
        <p:spPr>
          <a:xfrm>
            <a:off x="904873" y="4444145"/>
            <a:ext cx="8619269" cy="39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80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grpId="0" nodeType="clickEffect">
                                  <p:stCondLst>
                                    <p:cond delay="0"/>
                                  </p:stCondLst>
                                  <p:childTnLst>
                                    <p:anim calcmode="lin" valueType="num">
                                      <p:cBhvr>
                                        <p:cTn id="21" dur="500"/>
                                        <p:tgtEl>
                                          <p:spTgt spid="16"/>
                                        </p:tgtEl>
                                        <p:attrNameLst>
                                          <p:attrName>ppt_w</p:attrName>
                                        </p:attrNameLst>
                                      </p:cBhvr>
                                      <p:tavLst>
                                        <p:tav tm="0">
                                          <p:val>
                                            <p:strVal val="ppt_w"/>
                                          </p:val>
                                        </p:tav>
                                        <p:tav tm="100000">
                                          <p:val>
                                            <p:fltVal val="0"/>
                                          </p:val>
                                        </p:tav>
                                      </p:tavLst>
                                    </p:anim>
                                    <p:anim calcmode="lin" valueType="num">
                                      <p:cBhvr>
                                        <p:cTn id="22" dur="500"/>
                                        <p:tgtEl>
                                          <p:spTgt spid="16"/>
                                        </p:tgtEl>
                                        <p:attrNameLst>
                                          <p:attrName>ppt_h</p:attrName>
                                        </p:attrNameLst>
                                      </p:cBhvr>
                                      <p:tavLst>
                                        <p:tav tm="0">
                                          <p:val>
                                            <p:strVal val="ppt_h"/>
                                          </p:val>
                                        </p:tav>
                                        <p:tav tm="100000">
                                          <p:val>
                                            <p:fltVal val="0"/>
                                          </p:val>
                                        </p:tav>
                                      </p:tavLst>
                                    </p:anim>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53" presetClass="exit" presetSubtype="32" fill="hold" grpId="0" nodeType="withEffect">
                                  <p:stCondLst>
                                    <p:cond delay="0"/>
                                  </p:stCondLst>
                                  <p:childTnLst>
                                    <p:anim calcmode="lin" valueType="num">
                                      <p:cBhvr>
                                        <p:cTn id="26" dur="500"/>
                                        <p:tgtEl>
                                          <p:spTgt spid="18"/>
                                        </p:tgtEl>
                                        <p:attrNameLst>
                                          <p:attrName>ppt_w</p:attrName>
                                        </p:attrNameLst>
                                      </p:cBhvr>
                                      <p:tavLst>
                                        <p:tav tm="0">
                                          <p:val>
                                            <p:strVal val="ppt_w"/>
                                          </p:val>
                                        </p:tav>
                                        <p:tav tm="100000">
                                          <p:val>
                                            <p:fltVal val="0"/>
                                          </p:val>
                                        </p:tav>
                                      </p:tavLst>
                                    </p:anim>
                                    <p:anim calcmode="lin" valueType="num">
                                      <p:cBhvr>
                                        <p:cTn id="27" dur="500"/>
                                        <p:tgtEl>
                                          <p:spTgt spid="18"/>
                                        </p:tgtEl>
                                        <p:attrNameLst>
                                          <p:attrName>ppt_h</p:attrName>
                                        </p:attrNameLst>
                                      </p:cBhvr>
                                      <p:tavLst>
                                        <p:tav tm="0">
                                          <p:val>
                                            <p:strVal val="ppt_h"/>
                                          </p:val>
                                        </p:tav>
                                        <p:tav tm="100000">
                                          <p:val>
                                            <p:fltVal val="0"/>
                                          </p:val>
                                        </p:tav>
                                      </p:tavLst>
                                    </p:anim>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50A37A5-226B-47B8-A5DC-3E4D69F8731D}"/>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73799819-3298-4E68-9594-61D1320BA802}"/>
              </a:ext>
            </a:extLst>
          </p:cNvPr>
          <p:cNvSpPr>
            <a:spLocks noGrp="1"/>
          </p:cNvSpPr>
          <p:nvPr>
            <p:ph type="body" idx="10"/>
          </p:nvPr>
        </p:nvSpPr>
        <p:spPr/>
        <p:txBody>
          <a:bodyPr/>
          <a:lstStyle/>
          <a:p>
            <a:r>
              <a:rPr lang="en-US" i="1" dirty="0"/>
              <a:t>Using Variables in Strings</a:t>
            </a:r>
          </a:p>
        </p:txBody>
      </p:sp>
      <p:sp>
        <p:nvSpPr>
          <p:cNvPr id="5" name="Chỗ dành sẵn cho Số hiệu Bản chiếu 4">
            <a:extLst>
              <a:ext uri="{FF2B5EF4-FFF2-40B4-BE49-F238E27FC236}">
                <a16:creationId xmlns:a16="http://schemas.microsoft.com/office/drawing/2014/main" id="{F8050809-71C4-406F-B90A-20161E169870}"/>
              </a:ext>
            </a:extLst>
          </p:cNvPr>
          <p:cNvSpPr>
            <a:spLocks noGrp="1"/>
          </p:cNvSpPr>
          <p:nvPr>
            <p:ph type="sldNum" sz="quarter" idx="4"/>
          </p:nvPr>
        </p:nvSpPr>
        <p:spPr/>
        <p:txBody>
          <a:bodyPr/>
          <a:lstStyle/>
          <a:p>
            <a:fld id="{F3450C42-9A0B-4425-92C2-70FCF7C45734}" type="slidenum">
              <a:rPr lang="en-US" smtClean="0"/>
              <a:pPr/>
              <a:t>11</a:t>
            </a:fld>
            <a:endParaRPr lang="en-US" dirty="0"/>
          </a:p>
        </p:txBody>
      </p:sp>
      <p:pic>
        <p:nvPicPr>
          <p:cNvPr id="7" name="Hình ảnh 6">
            <a:extLst>
              <a:ext uri="{FF2B5EF4-FFF2-40B4-BE49-F238E27FC236}">
                <a16:creationId xmlns:a16="http://schemas.microsoft.com/office/drawing/2014/main" id="{555ECFC6-3A70-48BE-9472-D18E3EE4F804}"/>
              </a:ext>
            </a:extLst>
          </p:cNvPr>
          <p:cNvPicPr>
            <a:picLocks noChangeAspect="1"/>
          </p:cNvPicPr>
          <p:nvPr/>
        </p:nvPicPr>
        <p:blipFill>
          <a:blip r:embed="rId2"/>
          <a:stretch>
            <a:fillRect/>
          </a:stretch>
        </p:blipFill>
        <p:spPr>
          <a:xfrm>
            <a:off x="825272" y="1847169"/>
            <a:ext cx="5937274" cy="1799545"/>
          </a:xfrm>
          <a:prstGeom prst="rect">
            <a:avLst/>
          </a:prstGeom>
        </p:spPr>
      </p:pic>
      <p:pic>
        <p:nvPicPr>
          <p:cNvPr id="9" name="Hình ảnh 8">
            <a:extLst>
              <a:ext uri="{FF2B5EF4-FFF2-40B4-BE49-F238E27FC236}">
                <a16:creationId xmlns:a16="http://schemas.microsoft.com/office/drawing/2014/main" id="{7434FD4B-75A3-4974-81C3-E3FCD2127E3B}"/>
              </a:ext>
            </a:extLst>
          </p:cNvPr>
          <p:cNvPicPr>
            <a:picLocks noChangeAspect="1"/>
          </p:cNvPicPr>
          <p:nvPr/>
        </p:nvPicPr>
        <p:blipFill>
          <a:blip r:embed="rId3"/>
          <a:stretch>
            <a:fillRect/>
          </a:stretch>
        </p:blipFill>
        <p:spPr>
          <a:xfrm>
            <a:off x="1020536" y="3752169"/>
            <a:ext cx="6972300" cy="2466975"/>
          </a:xfrm>
          <a:prstGeom prst="rect">
            <a:avLst/>
          </a:prstGeom>
        </p:spPr>
      </p:pic>
      <p:sp>
        <p:nvSpPr>
          <p:cNvPr id="10" name="Hình chữ nhật 9">
            <a:extLst>
              <a:ext uri="{FF2B5EF4-FFF2-40B4-BE49-F238E27FC236}">
                <a16:creationId xmlns:a16="http://schemas.microsoft.com/office/drawing/2014/main" id="{D538C8B7-DF5A-47B3-9BBA-A1070AA46E75}"/>
              </a:ext>
            </a:extLst>
          </p:cNvPr>
          <p:cNvSpPr/>
          <p:nvPr/>
        </p:nvSpPr>
        <p:spPr>
          <a:xfrm>
            <a:off x="1132114" y="5715000"/>
            <a:ext cx="4147457" cy="424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Hình ảnh 15">
            <a:extLst>
              <a:ext uri="{FF2B5EF4-FFF2-40B4-BE49-F238E27FC236}">
                <a16:creationId xmlns:a16="http://schemas.microsoft.com/office/drawing/2014/main" id="{E48EC13E-E372-494A-A97D-E5FE35099A9A}"/>
              </a:ext>
            </a:extLst>
          </p:cNvPr>
          <p:cNvPicPr>
            <a:picLocks noChangeAspect="1"/>
          </p:cNvPicPr>
          <p:nvPr/>
        </p:nvPicPr>
        <p:blipFill>
          <a:blip r:embed="rId4"/>
          <a:stretch>
            <a:fillRect/>
          </a:stretch>
        </p:blipFill>
        <p:spPr>
          <a:xfrm>
            <a:off x="1132114" y="4634408"/>
            <a:ext cx="8181975" cy="400050"/>
          </a:xfrm>
          <a:prstGeom prst="rect">
            <a:avLst/>
          </a:prstGeom>
        </p:spPr>
      </p:pic>
    </p:spTree>
    <p:extLst>
      <p:ext uri="{BB962C8B-B14F-4D97-AF65-F5344CB8AC3E}">
        <p14:creationId xmlns:p14="http://schemas.microsoft.com/office/powerpoint/2010/main" val="34444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10"/>
                                        </p:tgtEl>
                                        <p:attrNameLst>
                                          <p:attrName>ppt_x</p:attrName>
                                        </p:attrNameLst>
                                      </p:cBhvr>
                                      <p:tavLst>
                                        <p:tav tm="0">
                                          <p:val>
                                            <p:strVal val="ppt_x"/>
                                          </p:val>
                                        </p:tav>
                                        <p:tav tm="100000">
                                          <p:val>
                                            <p:strVal val="ppt_x"/>
                                          </p:val>
                                        </p:tav>
                                      </p:tavLst>
                                    </p:anim>
                                    <p:anim calcmode="lin" valueType="num">
                                      <p:cBhvr additive="base">
                                        <p:cTn id="17" dur="500"/>
                                        <p:tgtEl>
                                          <p:spTgt spid="10"/>
                                        </p:tgtEl>
                                        <p:attrNameLst>
                                          <p:attrName>ppt_y</p:attrName>
                                        </p:attrNameLst>
                                      </p:cBhvr>
                                      <p:tavLst>
                                        <p:tav tm="0">
                                          <p:val>
                                            <p:strVal val="ppt_y"/>
                                          </p:val>
                                        </p:tav>
                                        <p:tav tm="100000">
                                          <p:val>
                                            <p:strVal val="1+ppt_h/2"/>
                                          </p:val>
                                        </p:tav>
                                      </p:tavLst>
                                    </p:anim>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50A37A5-226B-47B8-A5DC-3E4D69F8731D}"/>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73799819-3298-4E68-9594-61D1320BA802}"/>
              </a:ext>
            </a:extLst>
          </p:cNvPr>
          <p:cNvSpPr>
            <a:spLocks noGrp="1"/>
          </p:cNvSpPr>
          <p:nvPr>
            <p:ph type="body" idx="10"/>
          </p:nvPr>
        </p:nvSpPr>
        <p:spPr/>
        <p:txBody>
          <a:bodyPr/>
          <a:lstStyle/>
          <a:p>
            <a:r>
              <a:rPr lang="en-GB" i="1" dirty="0"/>
              <a:t>Adding Whitespace to Strings with Tabs or Newlines</a:t>
            </a:r>
            <a:endParaRPr lang="en-US" i="1" dirty="0"/>
          </a:p>
        </p:txBody>
      </p:sp>
      <p:sp>
        <p:nvSpPr>
          <p:cNvPr id="5" name="Chỗ dành sẵn cho Số hiệu Bản chiếu 4">
            <a:extLst>
              <a:ext uri="{FF2B5EF4-FFF2-40B4-BE49-F238E27FC236}">
                <a16:creationId xmlns:a16="http://schemas.microsoft.com/office/drawing/2014/main" id="{F8050809-71C4-406F-B90A-20161E169870}"/>
              </a:ext>
            </a:extLst>
          </p:cNvPr>
          <p:cNvSpPr>
            <a:spLocks noGrp="1"/>
          </p:cNvSpPr>
          <p:nvPr>
            <p:ph type="sldNum" sz="quarter" idx="4"/>
          </p:nvPr>
        </p:nvSpPr>
        <p:spPr/>
        <p:txBody>
          <a:bodyPr/>
          <a:lstStyle/>
          <a:p>
            <a:fld id="{F3450C42-9A0B-4425-92C2-70FCF7C45734}" type="slidenum">
              <a:rPr lang="en-US" smtClean="0"/>
              <a:pPr/>
              <a:t>12</a:t>
            </a:fld>
            <a:endParaRPr lang="en-US" dirty="0"/>
          </a:p>
        </p:txBody>
      </p:sp>
      <p:pic>
        <p:nvPicPr>
          <p:cNvPr id="6" name="Hình ảnh 5">
            <a:extLst>
              <a:ext uri="{FF2B5EF4-FFF2-40B4-BE49-F238E27FC236}">
                <a16:creationId xmlns:a16="http://schemas.microsoft.com/office/drawing/2014/main" id="{92D7F33E-D943-45E6-9017-BB25C972008F}"/>
              </a:ext>
            </a:extLst>
          </p:cNvPr>
          <p:cNvPicPr>
            <a:picLocks noChangeAspect="1"/>
          </p:cNvPicPr>
          <p:nvPr/>
        </p:nvPicPr>
        <p:blipFill>
          <a:blip r:embed="rId2"/>
          <a:stretch>
            <a:fillRect/>
          </a:stretch>
        </p:blipFill>
        <p:spPr>
          <a:xfrm>
            <a:off x="590551" y="1707382"/>
            <a:ext cx="8124825" cy="2333625"/>
          </a:xfrm>
          <a:prstGeom prst="rect">
            <a:avLst/>
          </a:prstGeom>
        </p:spPr>
      </p:pic>
      <p:sp>
        <p:nvSpPr>
          <p:cNvPr id="11" name="Hình chữ nhật 10">
            <a:extLst>
              <a:ext uri="{FF2B5EF4-FFF2-40B4-BE49-F238E27FC236}">
                <a16:creationId xmlns:a16="http://schemas.microsoft.com/office/drawing/2014/main" id="{2475425F-53E0-4C6D-820D-38D7DE71C8A7}"/>
              </a:ext>
            </a:extLst>
          </p:cNvPr>
          <p:cNvSpPr/>
          <p:nvPr/>
        </p:nvSpPr>
        <p:spPr>
          <a:xfrm>
            <a:off x="707571" y="2661922"/>
            <a:ext cx="4572000" cy="137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ỗ dành sẵn cho Văn bản 1">
            <a:extLst>
              <a:ext uri="{FF2B5EF4-FFF2-40B4-BE49-F238E27FC236}">
                <a16:creationId xmlns:a16="http://schemas.microsoft.com/office/drawing/2014/main" id="{1D53D22E-D0A9-4C8A-A230-D8C81B1394F4}"/>
              </a:ext>
            </a:extLst>
          </p:cNvPr>
          <p:cNvSpPr>
            <a:spLocks noGrp="1"/>
          </p:cNvSpPr>
          <p:nvPr>
            <p:ph type="body" idx="1"/>
          </p:nvPr>
        </p:nvSpPr>
        <p:spPr>
          <a:xfrm>
            <a:off x="571502" y="4469258"/>
            <a:ext cx="11115673" cy="1464817"/>
          </a:xfrm>
        </p:spPr>
        <p:txBody>
          <a:bodyPr>
            <a:normAutofit/>
          </a:bodyPr>
          <a:lstStyle/>
          <a:p>
            <a:pPr marL="285750" indent="-285750">
              <a:buFont typeface="Arial" panose="020B0604020202020204" pitchFamily="34" charset="0"/>
              <a:buChar char="•"/>
            </a:pPr>
            <a:r>
              <a:rPr lang="en-GB" b="0" i="0" dirty="0">
                <a:solidFill>
                  <a:srgbClr val="000000"/>
                </a:solidFill>
                <a:effectLst/>
              </a:rPr>
              <a:t>\n: newlines</a:t>
            </a:r>
            <a:endParaRPr lang="en-GB" dirty="0"/>
          </a:p>
          <a:p>
            <a:pPr marL="285750" indent="-285750">
              <a:buFont typeface="Arial" panose="020B0604020202020204" pitchFamily="34" charset="0"/>
              <a:buChar char="•"/>
            </a:pPr>
            <a:r>
              <a:rPr lang="en-GB" b="0" i="0" dirty="0">
                <a:solidFill>
                  <a:srgbClr val="000000"/>
                </a:solidFill>
                <a:effectLst/>
              </a:rPr>
              <a:t>\t: tabs</a:t>
            </a:r>
            <a:endParaRPr lang="en-US" dirty="0"/>
          </a:p>
        </p:txBody>
      </p:sp>
    </p:spTree>
    <p:extLst>
      <p:ext uri="{BB962C8B-B14F-4D97-AF65-F5344CB8AC3E}">
        <p14:creationId xmlns:p14="http://schemas.microsoft.com/office/powerpoint/2010/main" val="38135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barn(inVertical)">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barn(inVertical)">
                                      <p:cBhvr>
                                        <p:cTn id="18"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CC0D72FF-BAC2-40F2-B047-CFBAC3AEBD43}"/>
              </a:ext>
            </a:extLst>
          </p:cNvPr>
          <p:cNvSpPr>
            <a:spLocks noGrp="1"/>
          </p:cNvSpPr>
          <p:nvPr>
            <p:ph type="body" idx="1"/>
          </p:nvPr>
        </p:nvSpPr>
        <p:spPr>
          <a:xfrm>
            <a:off x="7776254" y="1988127"/>
            <a:ext cx="4026184" cy="4285092"/>
          </a:xfrm>
        </p:spPr>
        <p:txBody>
          <a:bodyPr>
            <a:normAutofit/>
          </a:bodyPr>
          <a:lstStyle/>
          <a:p>
            <a:pPr marL="457200" indent="-457200">
              <a:lnSpc>
                <a:spcPct val="150000"/>
              </a:lnSpc>
              <a:buFont typeface="Arial" panose="020B0604020202020204" pitchFamily="34" charset="0"/>
              <a:buChar char="•"/>
            </a:pPr>
            <a:r>
              <a:rPr lang="en-GB" dirty="0" err="1">
                <a:solidFill>
                  <a:schemeClr val="accent1"/>
                </a:solidFill>
              </a:rPr>
              <a:t>rstrip</a:t>
            </a:r>
            <a:r>
              <a:rPr lang="en-GB" dirty="0">
                <a:solidFill>
                  <a:schemeClr val="accent1"/>
                </a:solidFill>
              </a:rPr>
              <a:t>()</a:t>
            </a:r>
            <a:r>
              <a:rPr lang="en-GB" dirty="0"/>
              <a:t>:</a:t>
            </a:r>
            <a:r>
              <a:rPr lang="en-GB" sz="2400" b="0" i="0" dirty="0">
                <a:solidFill>
                  <a:srgbClr val="000000"/>
                </a:solidFill>
                <a:effectLst/>
              </a:rPr>
              <a:t>remove the extra space from the right side</a:t>
            </a:r>
            <a:r>
              <a:rPr lang="en-GB" dirty="0"/>
              <a:t> </a:t>
            </a:r>
          </a:p>
          <a:p>
            <a:pPr marL="457200" indent="-457200">
              <a:lnSpc>
                <a:spcPct val="150000"/>
              </a:lnSpc>
              <a:buFont typeface="Arial" panose="020B0604020202020204" pitchFamily="34" charset="0"/>
              <a:buChar char="•"/>
            </a:pPr>
            <a:r>
              <a:rPr lang="en-GB" dirty="0" err="1">
                <a:solidFill>
                  <a:schemeClr val="accent1"/>
                </a:solidFill>
              </a:rPr>
              <a:t>lstrip</a:t>
            </a:r>
            <a:r>
              <a:rPr lang="en-GB" dirty="0">
                <a:solidFill>
                  <a:schemeClr val="accent1"/>
                </a:solidFill>
              </a:rPr>
              <a:t>()</a:t>
            </a:r>
            <a:r>
              <a:rPr lang="en-GB" dirty="0"/>
              <a:t>: </a:t>
            </a:r>
            <a:r>
              <a:rPr lang="en-GB" sz="2400" b="0" i="0" dirty="0">
                <a:solidFill>
                  <a:srgbClr val="000000"/>
                </a:solidFill>
                <a:effectLst/>
              </a:rPr>
              <a:t>remove the extra space from</a:t>
            </a:r>
            <a:r>
              <a:rPr lang="en-GB" sz="2400" dirty="0"/>
              <a:t> </a:t>
            </a:r>
            <a:r>
              <a:rPr lang="en-US" sz="2400" b="0" i="0" dirty="0">
                <a:solidFill>
                  <a:srgbClr val="000000"/>
                </a:solidFill>
                <a:effectLst/>
              </a:rPr>
              <a:t>the left side</a:t>
            </a:r>
            <a:r>
              <a:rPr lang="en-US" sz="2400" dirty="0"/>
              <a:t> </a:t>
            </a:r>
            <a:endParaRPr lang="en-US" dirty="0"/>
          </a:p>
          <a:p>
            <a:pPr marL="457200" indent="-457200">
              <a:lnSpc>
                <a:spcPct val="150000"/>
              </a:lnSpc>
              <a:buFont typeface="Arial" panose="020B0604020202020204" pitchFamily="34" charset="0"/>
              <a:buChar char="•"/>
            </a:pPr>
            <a:r>
              <a:rPr lang="en-GB" b="0" i="0" dirty="0">
                <a:solidFill>
                  <a:schemeClr val="accent1"/>
                </a:solidFill>
                <a:effectLst/>
              </a:rPr>
              <a:t>strip()</a:t>
            </a:r>
            <a:r>
              <a:rPr lang="en-GB" b="0" i="0" dirty="0">
                <a:solidFill>
                  <a:srgbClr val="000000"/>
                </a:solidFill>
                <a:effectLst/>
              </a:rPr>
              <a:t>: </a:t>
            </a:r>
            <a:r>
              <a:rPr lang="en-GB" sz="2400" b="0" i="0" dirty="0">
                <a:solidFill>
                  <a:srgbClr val="000000"/>
                </a:solidFill>
                <a:effectLst/>
              </a:rPr>
              <a:t>remove the extra space from </a:t>
            </a:r>
            <a:r>
              <a:rPr lang="en-US" sz="2400" b="0" i="0" dirty="0">
                <a:solidFill>
                  <a:srgbClr val="000000"/>
                </a:solidFill>
                <a:effectLst/>
              </a:rPr>
              <a:t>both sides</a:t>
            </a:r>
            <a:r>
              <a:rPr lang="en-US" sz="2400" dirty="0"/>
              <a:t> </a:t>
            </a:r>
            <a:endParaRPr lang="en-US" dirty="0"/>
          </a:p>
        </p:txBody>
      </p:sp>
      <p:sp>
        <p:nvSpPr>
          <p:cNvPr id="3" name="Tiêu đề 2">
            <a:extLst>
              <a:ext uri="{FF2B5EF4-FFF2-40B4-BE49-F238E27FC236}">
                <a16:creationId xmlns:a16="http://schemas.microsoft.com/office/drawing/2014/main" id="{85C0ED3A-17F2-41C2-890C-623905139865}"/>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422D1659-09C3-4EBE-B115-11F3E6623AF5}"/>
              </a:ext>
            </a:extLst>
          </p:cNvPr>
          <p:cNvSpPr>
            <a:spLocks noGrp="1"/>
          </p:cNvSpPr>
          <p:nvPr>
            <p:ph type="body" idx="10"/>
          </p:nvPr>
        </p:nvSpPr>
        <p:spPr/>
        <p:txBody>
          <a:bodyPr/>
          <a:lstStyle/>
          <a:p>
            <a:r>
              <a:rPr lang="en-US" i="1" dirty="0"/>
              <a:t>Stripping Whitespace</a:t>
            </a:r>
          </a:p>
        </p:txBody>
      </p:sp>
      <p:sp>
        <p:nvSpPr>
          <p:cNvPr id="5" name="Chỗ dành sẵn cho Số hiệu Bản chiếu 4">
            <a:extLst>
              <a:ext uri="{FF2B5EF4-FFF2-40B4-BE49-F238E27FC236}">
                <a16:creationId xmlns:a16="http://schemas.microsoft.com/office/drawing/2014/main" id="{C5F99C57-063B-4A2C-AA3A-552E8289067C}"/>
              </a:ext>
            </a:extLst>
          </p:cNvPr>
          <p:cNvSpPr>
            <a:spLocks noGrp="1"/>
          </p:cNvSpPr>
          <p:nvPr>
            <p:ph type="sldNum" sz="quarter" idx="4"/>
          </p:nvPr>
        </p:nvSpPr>
        <p:spPr/>
        <p:txBody>
          <a:bodyPr/>
          <a:lstStyle/>
          <a:p>
            <a:fld id="{F3450C42-9A0B-4425-92C2-70FCF7C45734}" type="slidenum">
              <a:rPr lang="en-US" smtClean="0"/>
              <a:pPr/>
              <a:t>13</a:t>
            </a:fld>
            <a:endParaRPr lang="en-US" dirty="0"/>
          </a:p>
        </p:txBody>
      </p:sp>
      <p:pic>
        <p:nvPicPr>
          <p:cNvPr id="11" name="Hình ảnh 10">
            <a:extLst>
              <a:ext uri="{FF2B5EF4-FFF2-40B4-BE49-F238E27FC236}">
                <a16:creationId xmlns:a16="http://schemas.microsoft.com/office/drawing/2014/main" id="{E7CF50B6-E44E-4E58-8771-FB92015BE3A8}"/>
              </a:ext>
            </a:extLst>
          </p:cNvPr>
          <p:cNvPicPr>
            <a:picLocks noChangeAspect="1"/>
          </p:cNvPicPr>
          <p:nvPr/>
        </p:nvPicPr>
        <p:blipFill>
          <a:blip r:embed="rId2"/>
          <a:stretch>
            <a:fillRect/>
          </a:stretch>
        </p:blipFill>
        <p:spPr>
          <a:xfrm>
            <a:off x="538164" y="1468436"/>
            <a:ext cx="6991350" cy="5324475"/>
          </a:xfrm>
          <a:prstGeom prst="rect">
            <a:avLst/>
          </a:prstGeom>
        </p:spPr>
      </p:pic>
      <p:sp>
        <p:nvSpPr>
          <p:cNvPr id="12" name="Hình chữ nhật 11">
            <a:extLst>
              <a:ext uri="{FF2B5EF4-FFF2-40B4-BE49-F238E27FC236}">
                <a16:creationId xmlns:a16="http://schemas.microsoft.com/office/drawing/2014/main" id="{1DA06E4C-1FD3-49C6-AECD-760784E1352B}"/>
              </a:ext>
            </a:extLst>
          </p:cNvPr>
          <p:cNvSpPr/>
          <p:nvPr/>
        </p:nvSpPr>
        <p:spPr>
          <a:xfrm>
            <a:off x="642938" y="3638765"/>
            <a:ext cx="3734869" cy="462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13">
            <a:extLst>
              <a:ext uri="{FF2B5EF4-FFF2-40B4-BE49-F238E27FC236}">
                <a16:creationId xmlns:a16="http://schemas.microsoft.com/office/drawing/2014/main" id="{3C8D9ABF-A462-44A9-BBE4-48C27F997013}"/>
              </a:ext>
            </a:extLst>
          </p:cNvPr>
          <p:cNvSpPr/>
          <p:nvPr/>
        </p:nvSpPr>
        <p:spPr>
          <a:xfrm>
            <a:off x="590551" y="4927227"/>
            <a:ext cx="3734869" cy="462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2EDAD685-D821-42CC-BDA7-39A74F45AB87}"/>
              </a:ext>
            </a:extLst>
          </p:cNvPr>
          <p:cNvSpPr/>
          <p:nvPr/>
        </p:nvSpPr>
        <p:spPr>
          <a:xfrm>
            <a:off x="538164" y="6271431"/>
            <a:ext cx="3734869" cy="462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04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14"/>
                                        </p:tgtEl>
                                        <p:attrNameLst>
                                          <p:attrName>ppt_x</p:attrName>
                                        </p:attrNameLst>
                                      </p:cBhvr>
                                      <p:tavLst>
                                        <p:tav tm="0">
                                          <p:val>
                                            <p:strVal val="ppt_x"/>
                                          </p:val>
                                        </p:tav>
                                        <p:tav tm="100000">
                                          <p:val>
                                            <p:strVal val="ppt_x"/>
                                          </p:val>
                                        </p:tav>
                                      </p:tavLst>
                                    </p:anim>
                                    <p:anim calcmode="lin" valueType="num">
                                      <p:cBhvr additive="base">
                                        <p:cTn id="12" dur="500"/>
                                        <p:tgtEl>
                                          <p:spTgt spid="14"/>
                                        </p:tgtEl>
                                        <p:attrNameLst>
                                          <p:attrName>ppt_y</p:attrName>
                                        </p:attrNameLst>
                                      </p:cBhvr>
                                      <p:tavLst>
                                        <p:tav tm="0">
                                          <p:val>
                                            <p:strVal val="ppt_y"/>
                                          </p:val>
                                        </p:tav>
                                        <p:tav tm="100000">
                                          <p:val>
                                            <p:strVal val="1+ppt_h/2"/>
                                          </p:val>
                                        </p:tav>
                                      </p:tavLst>
                                    </p:anim>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fade">
                                      <p:cBhvr>
                                        <p:cTn id="29" dur="1000"/>
                                        <p:tgtEl>
                                          <p:spTgt spid="2">
                                            <p:txEl>
                                              <p:pRg st="1" end="1"/>
                                            </p:txEl>
                                          </p:spTgt>
                                        </p:tgtEl>
                                      </p:cBhvr>
                                    </p:animEffect>
                                    <p:anim calcmode="lin" valueType="num">
                                      <p:cBhvr>
                                        <p:cTn id="3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P spid="14"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E8485AB-E1E4-4AA2-B4C4-FFB7DC305B9B}"/>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ADEE41ED-4379-415A-B0A8-A972A91017B4}"/>
              </a:ext>
            </a:extLst>
          </p:cNvPr>
          <p:cNvSpPr>
            <a:spLocks noGrp="1"/>
          </p:cNvSpPr>
          <p:nvPr>
            <p:ph type="body" idx="10"/>
          </p:nvPr>
        </p:nvSpPr>
        <p:spPr/>
        <p:txBody>
          <a:bodyPr/>
          <a:lstStyle/>
          <a:p>
            <a:r>
              <a:rPr lang="en-GB" i="1" dirty="0"/>
              <a:t>Avoiding Syntax Errors with Strings</a:t>
            </a:r>
            <a:endParaRPr lang="en-US" i="1" dirty="0"/>
          </a:p>
        </p:txBody>
      </p:sp>
      <p:sp>
        <p:nvSpPr>
          <p:cNvPr id="5" name="Chỗ dành sẵn cho Số hiệu Bản chiếu 4">
            <a:extLst>
              <a:ext uri="{FF2B5EF4-FFF2-40B4-BE49-F238E27FC236}">
                <a16:creationId xmlns:a16="http://schemas.microsoft.com/office/drawing/2014/main" id="{FA709693-3EA9-4C29-B847-D66AAF5B0D1C}"/>
              </a:ext>
            </a:extLst>
          </p:cNvPr>
          <p:cNvSpPr>
            <a:spLocks noGrp="1"/>
          </p:cNvSpPr>
          <p:nvPr>
            <p:ph type="sldNum" sz="quarter" idx="4"/>
          </p:nvPr>
        </p:nvSpPr>
        <p:spPr/>
        <p:txBody>
          <a:bodyPr/>
          <a:lstStyle/>
          <a:p>
            <a:fld id="{F3450C42-9A0B-4425-92C2-70FCF7C45734}" type="slidenum">
              <a:rPr lang="en-US" smtClean="0"/>
              <a:pPr/>
              <a:t>14</a:t>
            </a:fld>
            <a:endParaRPr lang="en-US" dirty="0"/>
          </a:p>
        </p:txBody>
      </p:sp>
      <p:pic>
        <p:nvPicPr>
          <p:cNvPr id="7" name="Hình ảnh 6">
            <a:extLst>
              <a:ext uri="{FF2B5EF4-FFF2-40B4-BE49-F238E27FC236}">
                <a16:creationId xmlns:a16="http://schemas.microsoft.com/office/drawing/2014/main" id="{BC4B393D-3539-4B35-A2B4-18FD2E1A3B0F}"/>
              </a:ext>
            </a:extLst>
          </p:cNvPr>
          <p:cNvPicPr>
            <a:picLocks noChangeAspect="1"/>
          </p:cNvPicPr>
          <p:nvPr/>
        </p:nvPicPr>
        <p:blipFill>
          <a:blip r:embed="rId2"/>
          <a:stretch>
            <a:fillRect/>
          </a:stretch>
        </p:blipFill>
        <p:spPr>
          <a:xfrm>
            <a:off x="699016" y="1583531"/>
            <a:ext cx="9458325" cy="2266950"/>
          </a:xfrm>
          <a:prstGeom prst="rect">
            <a:avLst/>
          </a:prstGeom>
        </p:spPr>
      </p:pic>
      <p:sp>
        <p:nvSpPr>
          <p:cNvPr id="8" name="Hình chữ nhật 7">
            <a:extLst>
              <a:ext uri="{FF2B5EF4-FFF2-40B4-BE49-F238E27FC236}">
                <a16:creationId xmlns:a16="http://schemas.microsoft.com/office/drawing/2014/main" id="{204E8AA9-153E-438E-A193-DB032FFD58C2}"/>
              </a:ext>
            </a:extLst>
          </p:cNvPr>
          <p:cNvSpPr/>
          <p:nvPr/>
        </p:nvSpPr>
        <p:spPr>
          <a:xfrm>
            <a:off x="590551" y="2619910"/>
            <a:ext cx="9539768" cy="11609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Hình ảnh 9">
            <a:extLst>
              <a:ext uri="{FF2B5EF4-FFF2-40B4-BE49-F238E27FC236}">
                <a16:creationId xmlns:a16="http://schemas.microsoft.com/office/drawing/2014/main" id="{C385F409-15EA-4F88-A576-A79A5C23B7C8}"/>
              </a:ext>
            </a:extLst>
          </p:cNvPr>
          <p:cNvPicPr>
            <a:picLocks noChangeAspect="1"/>
          </p:cNvPicPr>
          <p:nvPr/>
        </p:nvPicPr>
        <p:blipFill>
          <a:blip r:embed="rId3"/>
          <a:stretch>
            <a:fillRect/>
          </a:stretch>
        </p:blipFill>
        <p:spPr>
          <a:xfrm>
            <a:off x="699016" y="4025139"/>
            <a:ext cx="8915400" cy="1400175"/>
          </a:xfrm>
          <a:prstGeom prst="rect">
            <a:avLst/>
          </a:prstGeom>
        </p:spPr>
      </p:pic>
    </p:spTree>
    <p:extLst>
      <p:ext uri="{BB962C8B-B14F-4D97-AF65-F5344CB8AC3E}">
        <p14:creationId xmlns:p14="http://schemas.microsoft.com/office/powerpoint/2010/main" val="426882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FC89D5C6-A023-43C3-BDE9-298ABD21F3C6}"/>
              </a:ext>
            </a:extLst>
          </p:cNvPr>
          <p:cNvSpPr>
            <a:spLocks noGrp="1"/>
          </p:cNvSpPr>
          <p:nvPr>
            <p:ph idx="1"/>
          </p:nvPr>
        </p:nvSpPr>
        <p:spPr>
          <a:xfrm>
            <a:off x="590551" y="1078786"/>
            <a:ext cx="11115674" cy="5779213"/>
          </a:xfrm>
        </p:spPr>
        <p:txBody>
          <a:bodyPr>
            <a:noAutofit/>
          </a:bodyPr>
          <a:lstStyle/>
          <a:p>
            <a:pPr marL="0" indent="0" algn="just">
              <a:lnSpc>
                <a:spcPct val="120000"/>
              </a:lnSpc>
              <a:buNone/>
            </a:pPr>
            <a:r>
              <a:rPr lang="en-GB" b="1" dirty="0"/>
              <a:t>2-3,…, 2.7</a:t>
            </a:r>
            <a:endParaRPr lang="en-US" dirty="0"/>
          </a:p>
        </p:txBody>
      </p:sp>
      <p:sp>
        <p:nvSpPr>
          <p:cNvPr id="3" name="Tiêu đề 2">
            <a:extLst>
              <a:ext uri="{FF2B5EF4-FFF2-40B4-BE49-F238E27FC236}">
                <a16:creationId xmlns:a16="http://schemas.microsoft.com/office/drawing/2014/main" id="{EED43B11-971A-4F9D-BAA2-61F7353963BC}"/>
              </a:ext>
            </a:extLst>
          </p:cNvPr>
          <p:cNvSpPr>
            <a:spLocks noGrp="1"/>
          </p:cNvSpPr>
          <p:nvPr>
            <p:ph type="title"/>
          </p:nvPr>
        </p:nvSpPr>
        <p:spPr/>
        <p:txBody>
          <a:bodyPr>
            <a:normAutofit fontScale="90000"/>
          </a:bodyPr>
          <a:lstStyle/>
          <a:p>
            <a:pPr algn="ctr"/>
            <a:r>
              <a:rPr lang="en-US" dirty="0">
                <a:latin typeface="+mn-lt"/>
              </a:rPr>
              <a:t>Practice</a:t>
            </a:r>
          </a:p>
        </p:txBody>
      </p:sp>
      <p:sp>
        <p:nvSpPr>
          <p:cNvPr id="4" name="Chỗ dành sẵn cho Số hiệu Bản chiếu 3">
            <a:extLst>
              <a:ext uri="{FF2B5EF4-FFF2-40B4-BE49-F238E27FC236}">
                <a16:creationId xmlns:a16="http://schemas.microsoft.com/office/drawing/2014/main" id="{A7C2BFE2-8CCB-4FA8-82FE-64B45CE33C11}"/>
              </a:ext>
            </a:extLst>
          </p:cNvPr>
          <p:cNvSpPr>
            <a:spLocks noGrp="1"/>
          </p:cNvSpPr>
          <p:nvPr>
            <p:ph type="sldNum" sz="quarter" idx="4"/>
          </p:nvPr>
        </p:nvSpPr>
        <p:spPr/>
        <p:txBody>
          <a:bodyPr/>
          <a:lstStyle/>
          <a:p>
            <a:fld id="{F3450C42-9A0B-4425-92C2-70FCF7C45734}" type="slidenum">
              <a:rPr lang="en-US" smtClean="0"/>
              <a:pPr/>
              <a:t>15</a:t>
            </a:fld>
            <a:endParaRPr lang="en-US" dirty="0"/>
          </a:p>
        </p:txBody>
      </p:sp>
    </p:spTree>
    <p:extLst>
      <p:ext uri="{BB962C8B-B14F-4D97-AF65-F5344CB8AC3E}">
        <p14:creationId xmlns:p14="http://schemas.microsoft.com/office/powerpoint/2010/main" val="286454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hỗ dành sẵn cho Văn bản 1">
                <a:extLst>
                  <a:ext uri="{FF2B5EF4-FFF2-40B4-BE49-F238E27FC236}">
                    <a16:creationId xmlns:a16="http://schemas.microsoft.com/office/drawing/2014/main" id="{30B57832-7E82-4B16-8345-F0395B6C0432}"/>
                  </a:ext>
                </a:extLst>
              </p:cNvPr>
              <p:cNvSpPr>
                <a:spLocks noGrp="1"/>
              </p:cNvSpPr>
              <p:nvPr>
                <p:ph type="body" idx="1"/>
              </p:nvPr>
            </p:nvSpPr>
            <p:spPr>
              <a:xfrm>
                <a:off x="1633600" y="1499257"/>
                <a:ext cx="2373330" cy="5019675"/>
              </a:xfrm>
            </p:spPr>
            <p:txBody>
              <a:bodyPr>
                <a:normAutofit/>
              </a:bodyPr>
              <a:lstStyle/>
              <a:p>
                <a:pPr marL="457200" indent="-457200">
                  <a:buFont typeface="Wingdings" panose="05000000000000000000" pitchFamily="2" charset="2"/>
                  <a:buChar char="à"/>
                </a:pPr>
                <a:r>
                  <a:rPr lang="en-GB" sz="2400" dirty="0">
                    <a:sym typeface="Wingdings" panose="05000000000000000000" pitchFamily="2" charset="2"/>
                  </a:rPr>
                  <a:t>2+3</a:t>
                </a:r>
              </a:p>
              <a:p>
                <a:pPr marL="457200" indent="-457200">
                  <a:buFont typeface="Wingdings" panose="05000000000000000000" pitchFamily="2" charset="2"/>
                  <a:buChar char="à"/>
                </a:pPr>
                <a:endParaRPr lang="en-GB" sz="2400" dirty="0">
                  <a:sym typeface="Wingdings" panose="05000000000000000000" pitchFamily="2" charset="2"/>
                </a:endParaRPr>
              </a:p>
              <a:p>
                <a:pPr marL="457200" indent="-457200">
                  <a:buFont typeface="Wingdings" panose="05000000000000000000" pitchFamily="2" charset="2"/>
                  <a:buChar char="à"/>
                </a:pPr>
                <a14:m>
                  <m:oMath xmlns:m="http://schemas.openxmlformats.org/officeDocument/2006/math">
                    <m:r>
                      <a:rPr lang="en-GB" sz="2400" b="0" i="1" smtClean="0">
                        <a:latin typeface="Cambria Math" panose="02040503050406030204" pitchFamily="18" charset="0"/>
                      </a:rPr>
                      <m:t>3 ×</m:t>
                    </m:r>
                    <m:r>
                      <a:rPr lang="en-GB" sz="2400" b="0" i="1" smtClean="0">
                        <a:latin typeface="Cambria Math" panose="02040503050406030204" pitchFamily="18" charset="0"/>
                        <a:ea typeface="Cambria Math" panose="02040503050406030204" pitchFamily="18" charset="0"/>
                      </a:rPr>
                      <m:t>4</m:t>
                    </m:r>
                  </m:oMath>
                </a14:m>
                <a:endParaRPr lang="en-GB" sz="2400" b="0" dirty="0">
                  <a:ea typeface="Cambria Math" panose="02040503050406030204" pitchFamily="18" charset="0"/>
                </a:endParaRPr>
              </a:p>
              <a:p>
                <a:pPr marL="457200" indent="-457200">
                  <a:buFont typeface="Wingdings" panose="05000000000000000000" pitchFamily="2" charset="2"/>
                  <a:buChar char="à"/>
                </a:pPr>
                <a:endParaRPr lang="en-US" sz="2400" dirty="0"/>
              </a:p>
              <a:p>
                <a:pPr marL="457200" indent="-457200">
                  <a:buFont typeface="Wingdings" panose="05000000000000000000" pitchFamily="2" charset="2"/>
                  <a:buChar char="à"/>
                </a:pP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4</m:t>
                        </m:r>
                      </m:e>
                      <m:sup>
                        <m:r>
                          <a:rPr lang="en-GB" sz="2400" b="0" i="1" smtClean="0">
                            <a:latin typeface="Cambria Math" panose="02040503050406030204" pitchFamily="18" charset="0"/>
                          </a:rPr>
                          <m:t>2</m:t>
                        </m:r>
                      </m:sup>
                    </m:sSup>
                  </m:oMath>
                </a14:m>
                <a:endParaRPr lang="en-GB" sz="2400" b="0" dirty="0"/>
              </a:p>
              <a:p>
                <a:pPr marL="457200" indent="-457200">
                  <a:buFont typeface="Wingdings" panose="05000000000000000000" pitchFamily="2" charset="2"/>
                  <a:buChar char="à"/>
                </a:pPr>
                <a:endParaRPr lang="en-US" sz="1800" dirty="0"/>
              </a:p>
              <a:p>
                <a:pPr marL="457200" indent="-457200">
                  <a:buFont typeface="Wingdings" panose="05000000000000000000" pitchFamily="2" charset="2"/>
                  <a:buChar char="à"/>
                </a:pPr>
                <a14:m>
                  <m:oMath xmlns:m="http://schemas.openxmlformats.org/officeDocument/2006/math">
                    <m:r>
                      <a:rPr lang="en-GB" sz="2400" b="0" i="1" smtClean="0">
                        <a:latin typeface="Cambria Math" panose="02040503050406030204" pitchFamily="18" charset="0"/>
                      </a:rPr>
                      <m:t>20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10</m:t>
                    </m:r>
                  </m:oMath>
                </a14:m>
                <a:endParaRPr lang="en-US" sz="2400" dirty="0"/>
              </a:p>
              <a:p>
                <a:pPr marL="457200" indent="-457200">
                  <a:buFont typeface="Wingdings" panose="05000000000000000000" pitchFamily="2" charset="2"/>
                  <a:buChar char="à"/>
                </a:pPr>
                <a:endParaRPr lang="en-US" sz="2400" dirty="0"/>
              </a:p>
              <a:p>
                <a:pPr marL="457200" indent="-457200">
                  <a:buFont typeface="Wingdings" panose="05000000000000000000" pitchFamily="2" charset="2"/>
                  <a:buChar char="à"/>
                </a:pPr>
                <a:r>
                  <a:rPr lang="en-US" sz="2400" dirty="0"/>
                  <a:t>20 mod 3</a:t>
                </a:r>
              </a:p>
              <a:p>
                <a:pPr marL="457200" indent="-457200">
                  <a:buFont typeface="Wingdings" panose="05000000000000000000" pitchFamily="2" charset="2"/>
                  <a:buChar char="à"/>
                </a:pPr>
                <a:endParaRPr lang="en-US" sz="2400" dirty="0"/>
              </a:p>
              <a:p>
                <a:pPr marL="457200" indent="-457200">
                  <a:buFont typeface="Wingdings" panose="05000000000000000000" pitchFamily="2" charset="2"/>
                  <a:buChar char="à"/>
                </a:pPr>
                <a:r>
                  <a:rPr lang="en-US" sz="2400" dirty="0"/>
                  <a:t>[20</a:t>
                </a:r>
                <a14:m>
                  <m:oMath xmlns:m="http://schemas.openxmlformats.org/officeDocument/2006/math">
                    <m:r>
                      <a:rPr lang="en-GB" sz="2400" i="1">
                        <a:latin typeface="Cambria Math" panose="02040503050406030204" pitchFamily="18" charset="0"/>
                        <a:ea typeface="Cambria Math" panose="02040503050406030204" pitchFamily="18" charset="0"/>
                      </a:rPr>
                      <m:t>÷</m:t>
                    </m:r>
                  </m:oMath>
                </a14:m>
                <a:r>
                  <a:rPr lang="en-US" sz="2400" dirty="0"/>
                  <a:t>3]</a:t>
                </a:r>
              </a:p>
            </p:txBody>
          </p:sp>
        </mc:Choice>
        <mc:Fallback xmlns="">
          <p:sp>
            <p:nvSpPr>
              <p:cNvPr id="2" name="Chỗ dành sẵn cho Văn bản 1">
                <a:extLst>
                  <a:ext uri="{FF2B5EF4-FFF2-40B4-BE49-F238E27FC236}">
                    <a16:creationId xmlns:a16="http://schemas.microsoft.com/office/drawing/2014/main" id="{30B57832-7E82-4B16-8345-F0395B6C0432}"/>
                  </a:ext>
                </a:extLst>
              </p:cNvPr>
              <p:cNvSpPr>
                <a:spLocks noGrp="1" noRot="1" noChangeAspect="1" noMove="1" noResize="1" noEditPoints="1" noAdjustHandles="1" noChangeArrowheads="1" noChangeShapeType="1" noTextEdit="1"/>
              </p:cNvSpPr>
              <p:nvPr>
                <p:ph type="body" idx="1"/>
              </p:nvPr>
            </p:nvSpPr>
            <p:spPr>
              <a:xfrm>
                <a:off x="1633600" y="1499257"/>
                <a:ext cx="2373330" cy="5019675"/>
              </a:xfrm>
              <a:blipFill>
                <a:blip r:embed="rId2"/>
                <a:stretch>
                  <a:fillRect l="-3599" t="-1701" b="-486"/>
                </a:stretch>
              </a:blipFill>
            </p:spPr>
            <p:txBody>
              <a:bodyPr/>
              <a:lstStyle/>
              <a:p>
                <a:r>
                  <a:rPr lang="en-US">
                    <a:noFill/>
                  </a:rPr>
                  <a:t> </a:t>
                </a:r>
              </a:p>
            </p:txBody>
          </p:sp>
        </mc:Fallback>
      </mc:AlternateContent>
      <p:sp>
        <p:nvSpPr>
          <p:cNvPr id="3" name="Tiêu đề 2">
            <a:extLst>
              <a:ext uri="{FF2B5EF4-FFF2-40B4-BE49-F238E27FC236}">
                <a16:creationId xmlns:a16="http://schemas.microsoft.com/office/drawing/2014/main" id="{A9B91C6B-EE04-4F0F-8556-9F9A441163AF}"/>
              </a:ext>
            </a:extLst>
          </p:cNvPr>
          <p:cNvSpPr>
            <a:spLocks noGrp="1"/>
          </p:cNvSpPr>
          <p:nvPr>
            <p:ph type="title"/>
          </p:nvPr>
        </p:nvSpPr>
        <p:spPr/>
        <p:txBody>
          <a:bodyPr>
            <a:normAutofit/>
          </a:bodyPr>
          <a:lstStyle/>
          <a:p>
            <a:r>
              <a:rPr lang="en-US" dirty="0">
                <a:latin typeface="+mn-lt"/>
              </a:rPr>
              <a:t>Numbers</a:t>
            </a:r>
          </a:p>
        </p:txBody>
      </p:sp>
      <p:sp>
        <p:nvSpPr>
          <p:cNvPr id="4" name="Chỗ dành sẵn cho Văn bản 3">
            <a:extLst>
              <a:ext uri="{FF2B5EF4-FFF2-40B4-BE49-F238E27FC236}">
                <a16:creationId xmlns:a16="http://schemas.microsoft.com/office/drawing/2014/main" id="{47697381-8C90-43C6-BB56-33BB9E78C716}"/>
              </a:ext>
            </a:extLst>
          </p:cNvPr>
          <p:cNvSpPr>
            <a:spLocks noGrp="1"/>
          </p:cNvSpPr>
          <p:nvPr>
            <p:ph type="body" idx="10"/>
          </p:nvPr>
        </p:nvSpPr>
        <p:spPr>
          <a:xfrm>
            <a:off x="590552" y="923925"/>
            <a:ext cx="1823876" cy="544511"/>
          </a:xfrm>
        </p:spPr>
        <p:txBody>
          <a:bodyPr/>
          <a:lstStyle/>
          <a:p>
            <a:r>
              <a:rPr lang="en-US" i="1"/>
              <a:t>Integers</a:t>
            </a:r>
            <a:endParaRPr lang="en-US" i="1" dirty="0"/>
          </a:p>
        </p:txBody>
      </p:sp>
      <p:sp>
        <p:nvSpPr>
          <p:cNvPr id="5" name="Chỗ dành sẵn cho Số hiệu Bản chiếu 4">
            <a:extLst>
              <a:ext uri="{FF2B5EF4-FFF2-40B4-BE49-F238E27FC236}">
                <a16:creationId xmlns:a16="http://schemas.microsoft.com/office/drawing/2014/main" id="{C9BE47E1-2A08-4600-9144-DDCF645ECA85}"/>
              </a:ext>
            </a:extLst>
          </p:cNvPr>
          <p:cNvSpPr>
            <a:spLocks noGrp="1"/>
          </p:cNvSpPr>
          <p:nvPr>
            <p:ph type="sldNum" sz="quarter" idx="4"/>
          </p:nvPr>
        </p:nvSpPr>
        <p:spPr/>
        <p:txBody>
          <a:bodyPr/>
          <a:lstStyle/>
          <a:p>
            <a:fld id="{F3450C42-9A0B-4425-92C2-70FCF7C45734}" type="slidenum">
              <a:rPr lang="en-US" smtClean="0"/>
              <a:pPr/>
              <a:t>16</a:t>
            </a:fld>
            <a:endParaRPr lang="en-US" dirty="0"/>
          </a:p>
        </p:txBody>
      </p:sp>
      <p:sp>
        <p:nvSpPr>
          <p:cNvPr id="10" name="Chỗ dành sẵn cho Văn bản 3">
            <a:extLst>
              <a:ext uri="{FF2B5EF4-FFF2-40B4-BE49-F238E27FC236}">
                <a16:creationId xmlns:a16="http://schemas.microsoft.com/office/drawing/2014/main" id="{B73F0453-8C48-429E-B20E-60E059DF379F}"/>
              </a:ext>
            </a:extLst>
          </p:cNvPr>
          <p:cNvSpPr txBox="1">
            <a:spLocks/>
          </p:cNvSpPr>
          <p:nvPr/>
        </p:nvSpPr>
        <p:spPr>
          <a:xfrm>
            <a:off x="4206569" y="954747"/>
            <a:ext cx="2667000"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Floats</a:t>
            </a:r>
          </a:p>
        </p:txBody>
      </p:sp>
      <p:pic>
        <p:nvPicPr>
          <p:cNvPr id="11" name="Hình ảnh 10">
            <a:extLst>
              <a:ext uri="{FF2B5EF4-FFF2-40B4-BE49-F238E27FC236}">
                <a16:creationId xmlns:a16="http://schemas.microsoft.com/office/drawing/2014/main" id="{3ED84AE5-A5FB-426B-98E8-7BC11CC84DC3}"/>
              </a:ext>
            </a:extLst>
          </p:cNvPr>
          <p:cNvPicPr>
            <a:picLocks noChangeAspect="1"/>
          </p:cNvPicPr>
          <p:nvPr/>
        </p:nvPicPr>
        <p:blipFill>
          <a:blip r:embed="rId3"/>
          <a:stretch>
            <a:fillRect/>
          </a:stretch>
        </p:blipFill>
        <p:spPr>
          <a:xfrm>
            <a:off x="4206569" y="1572189"/>
            <a:ext cx="2667000" cy="3724275"/>
          </a:xfrm>
          <a:prstGeom prst="rect">
            <a:avLst/>
          </a:prstGeom>
        </p:spPr>
      </p:pic>
      <p:pic>
        <p:nvPicPr>
          <p:cNvPr id="13" name="Hình ảnh 12">
            <a:extLst>
              <a:ext uri="{FF2B5EF4-FFF2-40B4-BE49-F238E27FC236}">
                <a16:creationId xmlns:a16="http://schemas.microsoft.com/office/drawing/2014/main" id="{C339B609-5C43-458E-A6EB-B5005BC8D083}"/>
              </a:ext>
            </a:extLst>
          </p:cNvPr>
          <p:cNvPicPr>
            <a:picLocks noChangeAspect="1"/>
          </p:cNvPicPr>
          <p:nvPr/>
        </p:nvPicPr>
        <p:blipFill>
          <a:blip r:embed="rId4"/>
          <a:stretch>
            <a:fillRect/>
          </a:stretch>
        </p:blipFill>
        <p:spPr>
          <a:xfrm>
            <a:off x="7702783" y="1599348"/>
            <a:ext cx="1143000" cy="3686175"/>
          </a:xfrm>
          <a:prstGeom prst="rect">
            <a:avLst/>
          </a:prstGeom>
        </p:spPr>
      </p:pic>
      <p:sp>
        <p:nvSpPr>
          <p:cNvPr id="14" name="Chỗ dành sẵn cho Văn bản 3">
            <a:extLst>
              <a:ext uri="{FF2B5EF4-FFF2-40B4-BE49-F238E27FC236}">
                <a16:creationId xmlns:a16="http://schemas.microsoft.com/office/drawing/2014/main" id="{335D1C1F-B68F-429A-869C-F7C4F2674784}"/>
              </a:ext>
            </a:extLst>
          </p:cNvPr>
          <p:cNvSpPr txBox="1">
            <a:spLocks/>
          </p:cNvSpPr>
          <p:nvPr/>
        </p:nvSpPr>
        <p:spPr>
          <a:xfrm>
            <a:off x="7698772" y="951083"/>
            <a:ext cx="4018530"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Integers and Floats </a:t>
            </a:r>
          </a:p>
        </p:txBody>
      </p:sp>
      <p:pic>
        <p:nvPicPr>
          <p:cNvPr id="7" name="Hình ảnh 6">
            <a:extLst>
              <a:ext uri="{FF2B5EF4-FFF2-40B4-BE49-F238E27FC236}">
                <a16:creationId xmlns:a16="http://schemas.microsoft.com/office/drawing/2014/main" id="{670C14D3-280F-486B-8733-171427366B44}"/>
              </a:ext>
            </a:extLst>
          </p:cNvPr>
          <p:cNvPicPr>
            <a:picLocks noChangeAspect="1"/>
          </p:cNvPicPr>
          <p:nvPr/>
        </p:nvPicPr>
        <p:blipFill>
          <a:blip r:embed="rId5"/>
          <a:stretch>
            <a:fillRect/>
          </a:stretch>
        </p:blipFill>
        <p:spPr>
          <a:xfrm>
            <a:off x="795321" y="1499258"/>
            <a:ext cx="680394" cy="5196632"/>
          </a:xfrm>
          <a:prstGeom prst="rect">
            <a:avLst/>
          </a:prstGeom>
        </p:spPr>
      </p:pic>
    </p:spTree>
    <p:extLst>
      <p:ext uri="{BB962C8B-B14F-4D97-AF65-F5344CB8AC3E}">
        <p14:creationId xmlns:p14="http://schemas.microsoft.com/office/powerpoint/2010/main" val="166668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par>
                                <p:cTn id="38" presetID="16" presetClass="entr" presetSubtype="2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par>
                                <p:cTn id="46" presetID="22" presetClass="entr" presetSubtype="4"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A9B91C6B-EE04-4F0F-8556-9F9A441163AF}"/>
              </a:ext>
            </a:extLst>
          </p:cNvPr>
          <p:cNvSpPr>
            <a:spLocks noGrp="1"/>
          </p:cNvSpPr>
          <p:nvPr>
            <p:ph type="title"/>
          </p:nvPr>
        </p:nvSpPr>
        <p:spPr/>
        <p:txBody>
          <a:bodyPr>
            <a:normAutofit/>
          </a:bodyPr>
          <a:lstStyle/>
          <a:p>
            <a:r>
              <a:rPr lang="en-US" dirty="0">
                <a:latin typeface="+mn-lt"/>
              </a:rPr>
              <a:t>Numbers</a:t>
            </a:r>
          </a:p>
        </p:txBody>
      </p:sp>
      <p:sp>
        <p:nvSpPr>
          <p:cNvPr id="4" name="Chỗ dành sẵn cho Văn bản 3">
            <a:extLst>
              <a:ext uri="{FF2B5EF4-FFF2-40B4-BE49-F238E27FC236}">
                <a16:creationId xmlns:a16="http://schemas.microsoft.com/office/drawing/2014/main" id="{47697381-8C90-43C6-BB56-33BB9E78C716}"/>
              </a:ext>
            </a:extLst>
          </p:cNvPr>
          <p:cNvSpPr>
            <a:spLocks noGrp="1"/>
          </p:cNvSpPr>
          <p:nvPr>
            <p:ph type="body" idx="10"/>
          </p:nvPr>
        </p:nvSpPr>
        <p:spPr>
          <a:xfrm>
            <a:off x="590551" y="903377"/>
            <a:ext cx="4854752" cy="544511"/>
          </a:xfrm>
        </p:spPr>
        <p:txBody>
          <a:bodyPr/>
          <a:lstStyle/>
          <a:p>
            <a:r>
              <a:rPr lang="en-US" i="1" dirty="0"/>
              <a:t>Underscores in Numbers</a:t>
            </a:r>
          </a:p>
        </p:txBody>
      </p:sp>
      <p:sp>
        <p:nvSpPr>
          <p:cNvPr id="5" name="Chỗ dành sẵn cho Số hiệu Bản chiếu 4">
            <a:extLst>
              <a:ext uri="{FF2B5EF4-FFF2-40B4-BE49-F238E27FC236}">
                <a16:creationId xmlns:a16="http://schemas.microsoft.com/office/drawing/2014/main" id="{C9BE47E1-2A08-4600-9144-DDCF645ECA85}"/>
              </a:ext>
            </a:extLst>
          </p:cNvPr>
          <p:cNvSpPr>
            <a:spLocks noGrp="1"/>
          </p:cNvSpPr>
          <p:nvPr>
            <p:ph type="sldNum" sz="quarter" idx="4"/>
          </p:nvPr>
        </p:nvSpPr>
        <p:spPr/>
        <p:txBody>
          <a:bodyPr/>
          <a:lstStyle/>
          <a:p>
            <a:fld id="{F3450C42-9A0B-4425-92C2-70FCF7C45734}" type="slidenum">
              <a:rPr lang="en-US" smtClean="0"/>
              <a:pPr/>
              <a:t>17</a:t>
            </a:fld>
            <a:endParaRPr lang="en-US" dirty="0"/>
          </a:p>
        </p:txBody>
      </p:sp>
      <p:sp>
        <p:nvSpPr>
          <p:cNvPr id="14" name="Chỗ dành sẵn cho Văn bản 3">
            <a:extLst>
              <a:ext uri="{FF2B5EF4-FFF2-40B4-BE49-F238E27FC236}">
                <a16:creationId xmlns:a16="http://schemas.microsoft.com/office/drawing/2014/main" id="{335D1C1F-B68F-429A-869C-F7C4F2674784}"/>
              </a:ext>
            </a:extLst>
          </p:cNvPr>
          <p:cNvSpPr txBox="1">
            <a:spLocks/>
          </p:cNvSpPr>
          <p:nvPr/>
        </p:nvSpPr>
        <p:spPr>
          <a:xfrm>
            <a:off x="590551" y="4119187"/>
            <a:ext cx="4018530"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Multiple Assignment </a:t>
            </a:r>
          </a:p>
        </p:txBody>
      </p:sp>
      <p:pic>
        <p:nvPicPr>
          <p:cNvPr id="12" name="Hình ảnh 11">
            <a:extLst>
              <a:ext uri="{FF2B5EF4-FFF2-40B4-BE49-F238E27FC236}">
                <a16:creationId xmlns:a16="http://schemas.microsoft.com/office/drawing/2014/main" id="{3A8F4015-370F-4964-A214-EA186998F4B7}"/>
              </a:ext>
            </a:extLst>
          </p:cNvPr>
          <p:cNvPicPr>
            <a:picLocks noChangeAspect="1"/>
          </p:cNvPicPr>
          <p:nvPr/>
        </p:nvPicPr>
        <p:blipFill>
          <a:blip r:embed="rId2"/>
          <a:stretch>
            <a:fillRect/>
          </a:stretch>
        </p:blipFill>
        <p:spPr>
          <a:xfrm>
            <a:off x="2269893" y="1731623"/>
            <a:ext cx="2924175" cy="1409700"/>
          </a:xfrm>
          <a:prstGeom prst="rect">
            <a:avLst/>
          </a:prstGeom>
        </p:spPr>
      </p:pic>
      <p:pic>
        <p:nvPicPr>
          <p:cNvPr id="16" name="Hình ảnh 15">
            <a:extLst>
              <a:ext uri="{FF2B5EF4-FFF2-40B4-BE49-F238E27FC236}">
                <a16:creationId xmlns:a16="http://schemas.microsoft.com/office/drawing/2014/main" id="{4054084A-093E-4B31-9F75-8083AA13280E}"/>
              </a:ext>
            </a:extLst>
          </p:cNvPr>
          <p:cNvPicPr>
            <a:picLocks noChangeAspect="1"/>
          </p:cNvPicPr>
          <p:nvPr/>
        </p:nvPicPr>
        <p:blipFill>
          <a:blip r:embed="rId3"/>
          <a:stretch>
            <a:fillRect/>
          </a:stretch>
        </p:blipFill>
        <p:spPr>
          <a:xfrm>
            <a:off x="2269893" y="5112534"/>
            <a:ext cx="3267075" cy="1400175"/>
          </a:xfrm>
          <a:prstGeom prst="rect">
            <a:avLst/>
          </a:prstGeom>
        </p:spPr>
      </p:pic>
      <p:sp>
        <p:nvSpPr>
          <p:cNvPr id="17" name="Chỗ dành sẵn cho Văn bản 3">
            <a:extLst>
              <a:ext uri="{FF2B5EF4-FFF2-40B4-BE49-F238E27FC236}">
                <a16:creationId xmlns:a16="http://schemas.microsoft.com/office/drawing/2014/main" id="{E4D99C93-6735-46FF-BFD4-A9C4EA371CB0}"/>
              </a:ext>
            </a:extLst>
          </p:cNvPr>
          <p:cNvSpPr txBox="1">
            <a:spLocks/>
          </p:cNvSpPr>
          <p:nvPr/>
        </p:nvSpPr>
        <p:spPr>
          <a:xfrm>
            <a:off x="5876818" y="923925"/>
            <a:ext cx="5896082" cy="4460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Constants</a:t>
            </a:r>
          </a:p>
          <a:p>
            <a:pPr marL="457200" indent="-457200" algn="just">
              <a:buFont typeface="Arial" panose="020B0604020202020204" pitchFamily="34" charset="0"/>
              <a:buChar char="•"/>
            </a:pPr>
            <a:r>
              <a:rPr lang="en-GB" sz="2800" b="0" dirty="0"/>
              <a:t>A constant is like a variable whose value stays the same throughout the life of a program</a:t>
            </a:r>
          </a:p>
          <a:p>
            <a:pPr marL="457200" indent="-457200" algn="just">
              <a:buFont typeface="Arial" panose="020B0604020202020204" pitchFamily="34" charset="0"/>
              <a:buChar char="•"/>
            </a:pPr>
            <a:r>
              <a:rPr lang="en-GB" sz="2800" b="0" dirty="0"/>
              <a:t>Python doesn’t have built-in constant types, but Python programmers use all capital letters to indicate a variable should be treated as a constant and never be changed</a:t>
            </a:r>
            <a:endParaRPr lang="en-US" sz="2800" b="0" dirty="0"/>
          </a:p>
        </p:txBody>
      </p:sp>
      <p:pic>
        <p:nvPicPr>
          <p:cNvPr id="19" name="Hình ảnh 18">
            <a:extLst>
              <a:ext uri="{FF2B5EF4-FFF2-40B4-BE49-F238E27FC236}">
                <a16:creationId xmlns:a16="http://schemas.microsoft.com/office/drawing/2014/main" id="{0DC19B17-C03A-440C-92F9-75909DEFAF78}"/>
              </a:ext>
            </a:extLst>
          </p:cNvPr>
          <p:cNvPicPr>
            <a:picLocks noChangeAspect="1"/>
          </p:cNvPicPr>
          <p:nvPr/>
        </p:nvPicPr>
        <p:blipFill>
          <a:blip r:embed="rId4"/>
          <a:stretch>
            <a:fillRect/>
          </a:stretch>
        </p:blipFill>
        <p:spPr>
          <a:xfrm>
            <a:off x="6096000" y="5635269"/>
            <a:ext cx="1933575" cy="762000"/>
          </a:xfrm>
          <a:prstGeom prst="rect">
            <a:avLst/>
          </a:prstGeom>
        </p:spPr>
      </p:pic>
    </p:spTree>
    <p:extLst>
      <p:ext uri="{BB962C8B-B14F-4D97-AF65-F5344CB8AC3E}">
        <p14:creationId xmlns:p14="http://schemas.microsoft.com/office/powerpoint/2010/main" val="386426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09050AD6-206A-4414-B239-17966BB03186}"/>
              </a:ext>
            </a:extLst>
          </p:cNvPr>
          <p:cNvSpPr>
            <a:spLocks noGrp="1"/>
          </p:cNvSpPr>
          <p:nvPr>
            <p:ph type="title"/>
          </p:nvPr>
        </p:nvSpPr>
        <p:spPr/>
        <p:txBody>
          <a:bodyPr/>
          <a:lstStyle/>
          <a:p>
            <a:r>
              <a:rPr lang="en-GB" dirty="0"/>
              <a:t>Boolean </a:t>
            </a:r>
            <a:endParaRPr lang="en-US" dirty="0"/>
          </a:p>
        </p:txBody>
      </p:sp>
      <p:sp>
        <p:nvSpPr>
          <p:cNvPr id="4" name="Chỗ dành sẵn cho Văn bản 3">
            <a:extLst>
              <a:ext uri="{FF2B5EF4-FFF2-40B4-BE49-F238E27FC236}">
                <a16:creationId xmlns:a16="http://schemas.microsoft.com/office/drawing/2014/main" id="{ED7A6B83-75DF-419C-8099-AE4328F295D0}"/>
              </a:ext>
            </a:extLst>
          </p:cNvPr>
          <p:cNvSpPr>
            <a:spLocks noGrp="1"/>
          </p:cNvSpPr>
          <p:nvPr>
            <p:ph type="body" idx="10"/>
          </p:nvPr>
        </p:nvSpPr>
        <p:spPr>
          <a:xfrm>
            <a:off x="590551" y="923925"/>
            <a:ext cx="11115673" cy="544511"/>
          </a:xfrm>
          <a:ln>
            <a:solidFill>
              <a:schemeClr val="accent4"/>
            </a:solidFill>
          </a:ln>
        </p:spPr>
        <p:txBody>
          <a:bodyPr>
            <a:normAutofit/>
          </a:bodyPr>
          <a:lstStyle/>
          <a:p>
            <a:r>
              <a:rPr lang="en-GB" sz="2800" b="0" dirty="0"/>
              <a:t>Booleans is </a:t>
            </a:r>
            <a:r>
              <a:rPr lang="en-GB" sz="2800" b="0" i="0" dirty="0">
                <a:solidFill>
                  <a:srgbClr val="222222"/>
                </a:solidFill>
                <a:effectLst/>
              </a:rPr>
              <a:t>a binary variable, having two possible values </a:t>
            </a:r>
            <a:r>
              <a:rPr lang="en-GB" sz="2800" dirty="0"/>
              <a:t>True</a:t>
            </a:r>
            <a:r>
              <a:rPr lang="en-GB" sz="2800" b="0" dirty="0"/>
              <a:t> or </a:t>
            </a:r>
            <a:r>
              <a:rPr lang="en-GB" sz="2800" dirty="0"/>
              <a:t>False.</a:t>
            </a:r>
            <a:endParaRPr lang="en-US" sz="2800" b="0" dirty="0"/>
          </a:p>
        </p:txBody>
      </p:sp>
      <p:sp>
        <p:nvSpPr>
          <p:cNvPr id="5" name="Chỗ dành sẵn cho Số hiệu Bản chiếu 4">
            <a:extLst>
              <a:ext uri="{FF2B5EF4-FFF2-40B4-BE49-F238E27FC236}">
                <a16:creationId xmlns:a16="http://schemas.microsoft.com/office/drawing/2014/main" id="{167D36EC-F35C-4270-8A55-3CC065A7D27F}"/>
              </a:ext>
            </a:extLst>
          </p:cNvPr>
          <p:cNvSpPr>
            <a:spLocks noGrp="1"/>
          </p:cNvSpPr>
          <p:nvPr>
            <p:ph type="sldNum" sz="quarter" idx="4"/>
          </p:nvPr>
        </p:nvSpPr>
        <p:spPr/>
        <p:txBody>
          <a:bodyPr/>
          <a:lstStyle/>
          <a:p>
            <a:fld id="{F3450C42-9A0B-4425-92C2-70FCF7C45734}" type="slidenum">
              <a:rPr lang="en-US" sz="2800" smtClean="0"/>
              <a:pPr/>
              <a:t>18</a:t>
            </a:fld>
            <a:endParaRPr lang="en-US" sz="2800" dirty="0"/>
          </a:p>
        </p:txBody>
      </p:sp>
      <p:pic>
        <p:nvPicPr>
          <p:cNvPr id="7" name="Hình ảnh 6">
            <a:extLst>
              <a:ext uri="{FF2B5EF4-FFF2-40B4-BE49-F238E27FC236}">
                <a16:creationId xmlns:a16="http://schemas.microsoft.com/office/drawing/2014/main" id="{6CB5AFF3-011C-44C5-9CC4-22E651627018}"/>
              </a:ext>
            </a:extLst>
          </p:cNvPr>
          <p:cNvPicPr>
            <a:picLocks noChangeAspect="1"/>
          </p:cNvPicPr>
          <p:nvPr/>
        </p:nvPicPr>
        <p:blipFill>
          <a:blip r:embed="rId2"/>
          <a:stretch>
            <a:fillRect/>
          </a:stretch>
        </p:blipFill>
        <p:spPr>
          <a:xfrm>
            <a:off x="590551" y="1743874"/>
            <a:ext cx="1289620" cy="4508593"/>
          </a:xfrm>
          <a:prstGeom prst="rect">
            <a:avLst/>
          </a:prstGeom>
        </p:spPr>
      </p:pic>
      <p:sp>
        <p:nvSpPr>
          <p:cNvPr id="10" name="Hộp Văn bản 9">
            <a:extLst>
              <a:ext uri="{FF2B5EF4-FFF2-40B4-BE49-F238E27FC236}">
                <a16:creationId xmlns:a16="http://schemas.microsoft.com/office/drawing/2014/main" id="{7D067248-5D22-46CF-922C-1BB6B63C6B3B}"/>
              </a:ext>
            </a:extLst>
          </p:cNvPr>
          <p:cNvSpPr txBox="1"/>
          <p:nvPr/>
        </p:nvSpPr>
        <p:spPr>
          <a:xfrm>
            <a:off x="2884468" y="1597924"/>
            <a:ext cx="7756885" cy="523220"/>
          </a:xfrm>
          <a:prstGeom prst="rect">
            <a:avLst/>
          </a:prstGeom>
          <a:noFill/>
        </p:spPr>
        <p:txBody>
          <a:bodyPr wrap="square">
            <a:spAutoFit/>
          </a:bodyPr>
          <a:lstStyle/>
          <a:p>
            <a:r>
              <a:rPr lang="en-US" sz="2800" b="1" i="0" dirty="0">
                <a:solidFill>
                  <a:srgbClr val="242021"/>
                </a:solidFill>
                <a:effectLst/>
              </a:rPr>
              <a:t>Logical Operator</a:t>
            </a:r>
            <a:r>
              <a:rPr lang="en-US" sz="2800" dirty="0"/>
              <a:t> </a:t>
            </a:r>
          </a:p>
        </p:txBody>
      </p:sp>
      <p:sp>
        <p:nvSpPr>
          <p:cNvPr id="12" name="Hộp Văn bản 11">
            <a:extLst>
              <a:ext uri="{FF2B5EF4-FFF2-40B4-BE49-F238E27FC236}">
                <a16:creationId xmlns:a16="http://schemas.microsoft.com/office/drawing/2014/main" id="{04D63051-E5DF-4F58-A7E8-9C62303EC9F0}"/>
              </a:ext>
            </a:extLst>
          </p:cNvPr>
          <p:cNvSpPr txBox="1"/>
          <p:nvPr/>
        </p:nvSpPr>
        <p:spPr>
          <a:xfrm>
            <a:off x="5033050" y="2542532"/>
            <a:ext cx="6739847" cy="523220"/>
          </a:xfrm>
          <a:prstGeom prst="rect">
            <a:avLst/>
          </a:prstGeom>
          <a:noFill/>
        </p:spPr>
        <p:txBody>
          <a:bodyPr wrap="square">
            <a:spAutoFit/>
          </a:bodyPr>
          <a:lstStyle/>
          <a:p>
            <a:pPr marL="457200" indent="-457200">
              <a:buFont typeface="Arial" panose="020B0604020202020204" pitchFamily="34" charset="0"/>
              <a:buChar char="•"/>
            </a:pPr>
            <a:r>
              <a:rPr lang="en-GB" sz="2800" b="0" i="0" dirty="0">
                <a:effectLst/>
              </a:rPr>
              <a:t>Logical </a:t>
            </a:r>
            <a:r>
              <a:rPr lang="en-GB" sz="2800" b="1" i="0" dirty="0">
                <a:solidFill>
                  <a:srgbClr val="008056"/>
                </a:solidFill>
                <a:effectLst/>
              </a:rPr>
              <a:t>not</a:t>
            </a:r>
            <a:r>
              <a:rPr lang="en-GB" sz="2800" b="0" i="0" dirty="0">
                <a:effectLst/>
              </a:rPr>
              <a:t>: True if operand is false</a:t>
            </a:r>
            <a:endParaRPr lang="en-US" sz="2800" dirty="0"/>
          </a:p>
        </p:txBody>
      </p:sp>
      <p:pic>
        <p:nvPicPr>
          <p:cNvPr id="13" name="Hình ảnh 12">
            <a:extLst>
              <a:ext uri="{FF2B5EF4-FFF2-40B4-BE49-F238E27FC236}">
                <a16:creationId xmlns:a16="http://schemas.microsoft.com/office/drawing/2014/main" id="{AE56E103-5D17-4684-9CDE-BA8466454E03}"/>
              </a:ext>
            </a:extLst>
          </p:cNvPr>
          <p:cNvPicPr>
            <a:picLocks noChangeAspect="1"/>
          </p:cNvPicPr>
          <p:nvPr/>
        </p:nvPicPr>
        <p:blipFill>
          <a:blip r:embed="rId3"/>
          <a:stretch>
            <a:fillRect/>
          </a:stretch>
        </p:blipFill>
        <p:spPr>
          <a:xfrm>
            <a:off x="2884468" y="2511817"/>
            <a:ext cx="1421497" cy="1186880"/>
          </a:xfrm>
          <a:prstGeom prst="rect">
            <a:avLst/>
          </a:prstGeom>
        </p:spPr>
      </p:pic>
      <p:pic>
        <p:nvPicPr>
          <p:cNvPr id="15" name="Hình ảnh 14">
            <a:extLst>
              <a:ext uri="{FF2B5EF4-FFF2-40B4-BE49-F238E27FC236}">
                <a16:creationId xmlns:a16="http://schemas.microsoft.com/office/drawing/2014/main" id="{E59EACF9-8F00-4632-981A-279D2D55BA4C}"/>
              </a:ext>
            </a:extLst>
          </p:cNvPr>
          <p:cNvPicPr>
            <a:picLocks noChangeAspect="1"/>
          </p:cNvPicPr>
          <p:nvPr/>
        </p:nvPicPr>
        <p:blipFill>
          <a:blip r:embed="rId4"/>
          <a:stretch>
            <a:fillRect/>
          </a:stretch>
        </p:blipFill>
        <p:spPr>
          <a:xfrm>
            <a:off x="2884468" y="3970081"/>
            <a:ext cx="1871335" cy="1315359"/>
          </a:xfrm>
          <a:prstGeom prst="rect">
            <a:avLst/>
          </a:prstGeom>
        </p:spPr>
      </p:pic>
      <p:pic>
        <p:nvPicPr>
          <p:cNvPr id="17" name="Hình ảnh 16">
            <a:extLst>
              <a:ext uri="{FF2B5EF4-FFF2-40B4-BE49-F238E27FC236}">
                <a16:creationId xmlns:a16="http://schemas.microsoft.com/office/drawing/2014/main" id="{CF5EECC3-3C1E-47EF-918C-800EEB741922}"/>
              </a:ext>
            </a:extLst>
          </p:cNvPr>
          <p:cNvPicPr>
            <a:picLocks noChangeAspect="1"/>
          </p:cNvPicPr>
          <p:nvPr/>
        </p:nvPicPr>
        <p:blipFill>
          <a:blip r:embed="rId5"/>
          <a:stretch>
            <a:fillRect/>
          </a:stretch>
        </p:blipFill>
        <p:spPr>
          <a:xfrm>
            <a:off x="2884468" y="5285440"/>
            <a:ext cx="1718354" cy="1507083"/>
          </a:xfrm>
          <a:prstGeom prst="rect">
            <a:avLst/>
          </a:prstGeom>
        </p:spPr>
      </p:pic>
      <p:sp>
        <p:nvSpPr>
          <p:cNvPr id="18" name="Hộp Văn bản 17">
            <a:extLst>
              <a:ext uri="{FF2B5EF4-FFF2-40B4-BE49-F238E27FC236}">
                <a16:creationId xmlns:a16="http://schemas.microsoft.com/office/drawing/2014/main" id="{289A2F39-E0C9-4DE1-9F7C-36EACE55E9C3}"/>
              </a:ext>
            </a:extLst>
          </p:cNvPr>
          <p:cNvSpPr txBox="1"/>
          <p:nvPr/>
        </p:nvSpPr>
        <p:spPr>
          <a:xfrm>
            <a:off x="5033051" y="3956679"/>
            <a:ext cx="6739847" cy="954107"/>
          </a:xfrm>
          <a:prstGeom prst="rect">
            <a:avLst/>
          </a:prstGeom>
          <a:noFill/>
        </p:spPr>
        <p:txBody>
          <a:bodyPr wrap="square">
            <a:spAutoFit/>
          </a:bodyPr>
          <a:lstStyle/>
          <a:p>
            <a:pPr marL="457200" indent="-457200">
              <a:buFont typeface="Arial" panose="020B0604020202020204" pitchFamily="34" charset="0"/>
              <a:buChar char="•"/>
            </a:pPr>
            <a:r>
              <a:rPr lang="en-GB" sz="2800" b="0" i="0" dirty="0">
                <a:effectLst/>
              </a:rPr>
              <a:t>Logical </a:t>
            </a:r>
            <a:r>
              <a:rPr lang="en-GB" sz="2800" b="1" i="0" dirty="0">
                <a:solidFill>
                  <a:srgbClr val="008056"/>
                </a:solidFill>
                <a:effectLst/>
              </a:rPr>
              <a:t>and</a:t>
            </a:r>
            <a:r>
              <a:rPr lang="en-GB" sz="2800" b="0" i="0" dirty="0">
                <a:effectLst/>
              </a:rPr>
              <a:t>: True if both the operands are true</a:t>
            </a:r>
            <a:endParaRPr lang="en-US" sz="2800" dirty="0"/>
          </a:p>
        </p:txBody>
      </p:sp>
      <p:sp>
        <p:nvSpPr>
          <p:cNvPr id="20" name="Hộp Văn bản 19">
            <a:extLst>
              <a:ext uri="{FF2B5EF4-FFF2-40B4-BE49-F238E27FC236}">
                <a16:creationId xmlns:a16="http://schemas.microsoft.com/office/drawing/2014/main" id="{91DC8CE0-980B-4970-876D-3470744055C9}"/>
              </a:ext>
            </a:extLst>
          </p:cNvPr>
          <p:cNvSpPr txBox="1"/>
          <p:nvPr/>
        </p:nvSpPr>
        <p:spPr>
          <a:xfrm>
            <a:off x="5122095" y="5414943"/>
            <a:ext cx="6739847" cy="954107"/>
          </a:xfrm>
          <a:prstGeom prst="rect">
            <a:avLst/>
          </a:prstGeom>
          <a:noFill/>
        </p:spPr>
        <p:txBody>
          <a:bodyPr wrap="square">
            <a:spAutoFit/>
          </a:bodyPr>
          <a:lstStyle/>
          <a:p>
            <a:pPr marL="457200" indent="-457200">
              <a:buFont typeface="Arial" panose="020B0604020202020204" pitchFamily="34" charset="0"/>
              <a:buChar char="•"/>
            </a:pPr>
            <a:r>
              <a:rPr lang="en-GB" sz="2800" b="0" i="0" dirty="0">
                <a:effectLst/>
              </a:rPr>
              <a:t>Logical </a:t>
            </a:r>
            <a:r>
              <a:rPr lang="en-GB" sz="2800" b="1" i="0" dirty="0">
                <a:solidFill>
                  <a:srgbClr val="008056"/>
                </a:solidFill>
                <a:effectLst/>
              </a:rPr>
              <a:t>or</a:t>
            </a:r>
            <a:r>
              <a:rPr lang="en-GB" sz="2800" b="0" i="0" dirty="0">
                <a:effectLst/>
              </a:rPr>
              <a:t>: True if either of the operands is true</a:t>
            </a:r>
            <a:endParaRPr lang="en-US" sz="2800" dirty="0"/>
          </a:p>
        </p:txBody>
      </p:sp>
    </p:spTree>
    <p:extLst>
      <p:ext uri="{BB962C8B-B14F-4D97-AF65-F5344CB8AC3E}">
        <p14:creationId xmlns:p14="http://schemas.microsoft.com/office/powerpoint/2010/main" val="12370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xEl>
                                              <p:pRg st="0" end="0"/>
                                            </p:txEl>
                                          </p:spTgt>
                                        </p:tgtEl>
                                        <p:attrNameLst>
                                          <p:attrName>style.visibility</p:attrName>
                                        </p:attrNameLst>
                                      </p:cBhvr>
                                      <p:to>
                                        <p:strVal val="visible"/>
                                      </p:to>
                                    </p:set>
                                    <p:animEffect transition="in" filter="wipe(down)">
                                      <p:cBhvr>
                                        <p:cTn id="4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4F1A421-81E7-4E92-BD4D-D5E051ECEA13}"/>
              </a:ext>
            </a:extLst>
          </p:cNvPr>
          <p:cNvSpPr>
            <a:spLocks noGrp="1"/>
          </p:cNvSpPr>
          <p:nvPr>
            <p:ph type="body" idx="1"/>
          </p:nvPr>
        </p:nvSpPr>
        <p:spPr>
          <a:xfrm>
            <a:off x="9155667" y="955889"/>
            <a:ext cx="1406167" cy="544511"/>
          </a:xfrm>
        </p:spPr>
        <p:txBody>
          <a:bodyPr/>
          <a:lstStyle/>
          <a:p>
            <a:r>
              <a:rPr lang="en-GB" b="1" dirty="0">
                <a:solidFill>
                  <a:srgbClr val="008056"/>
                </a:solidFill>
              </a:rPr>
              <a:t>float()</a:t>
            </a:r>
            <a:endParaRPr lang="en-US" b="1" dirty="0">
              <a:solidFill>
                <a:srgbClr val="008056"/>
              </a:solidFill>
            </a:endParaRPr>
          </a:p>
        </p:txBody>
      </p:sp>
      <p:sp>
        <p:nvSpPr>
          <p:cNvPr id="3" name="Tiêu đề 2">
            <a:extLst>
              <a:ext uri="{FF2B5EF4-FFF2-40B4-BE49-F238E27FC236}">
                <a16:creationId xmlns:a16="http://schemas.microsoft.com/office/drawing/2014/main" id="{FD8B604F-67E3-4989-9FFD-8C17FA4C1048}"/>
              </a:ext>
            </a:extLst>
          </p:cNvPr>
          <p:cNvSpPr>
            <a:spLocks noGrp="1"/>
          </p:cNvSpPr>
          <p:nvPr>
            <p:ph type="title"/>
          </p:nvPr>
        </p:nvSpPr>
        <p:spPr/>
        <p:txBody>
          <a:bodyPr/>
          <a:lstStyle/>
          <a:p>
            <a:r>
              <a:rPr lang="en-US" dirty="0"/>
              <a:t>Checking the type and Converting Data Types</a:t>
            </a:r>
          </a:p>
        </p:txBody>
      </p:sp>
      <p:sp>
        <p:nvSpPr>
          <p:cNvPr id="4" name="Chỗ dành sẵn cho Văn bản 3">
            <a:extLst>
              <a:ext uri="{FF2B5EF4-FFF2-40B4-BE49-F238E27FC236}">
                <a16:creationId xmlns:a16="http://schemas.microsoft.com/office/drawing/2014/main" id="{82082859-3BBF-4560-8E5E-011B8FC32AF0}"/>
              </a:ext>
            </a:extLst>
          </p:cNvPr>
          <p:cNvSpPr>
            <a:spLocks noGrp="1"/>
          </p:cNvSpPr>
          <p:nvPr>
            <p:ph type="body" idx="10"/>
          </p:nvPr>
        </p:nvSpPr>
        <p:spPr>
          <a:xfrm>
            <a:off x="590552" y="923925"/>
            <a:ext cx="1556748" cy="544511"/>
          </a:xfrm>
        </p:spPr>
        <p:txBody>
          <a:bodyPr/>
          <a:lstStyle/>
          <a:p>
            <a:r>
              <a:rPr lang="en-GB" dirty="0">
                <a:solidFill>
                  <a:srgbClr val="008056"/>
                </a:solidFill>
              </a:rPr>
              <a:t>type()</a:t>
            </a:r>
            <a:endParaRPr lang="en-US" dirty="0">
              <a:solidFill>
                <a:srgbClr val="008056"/>
              </a:solidFill>
            </a:endParaRPr>
          </a:p>
        </p:txBody>
      </p:sp>
      <p:sp>
        <p:nvSpPr>
          <p:cNvPr id="5" name="Chỗ dành sẵn cho Số hiệu Bản chiếu 4">
            <a:extLst>
              <a:ext uri="{FF2B5EF4-FFF2-40B4-BE49-F238E27FC236}">
                <a16:creationId xmlns:a16="http://schemas.microsoft.com/office/drawing/2014/main" id="{F6A9C74C-CF0E-4BF0-ABCC-7ECD50D60634}"/>
              </a:ext>
            </a:extLst>
          </p:cNvPr>
          <p:cNvSpPr>
            <a:spLocks noGrp="1"/>
          </p:cNvSpPr>
          <p:nvPr>
            <p:ph type="sldNum" sz="quarter" idx="4"/>
          </p:nvPr>
        </p:nvSpPr>
        <p:spPr/>
        <p:txBody>
          <a:bodyPr/>
          <a:lstStyle/>
          <a:p>
            <a:fld id="{F3450C42-9A0B-4425-92C2-70FCF7C45734}" type="slidenum">
              <a:rPr lang="en-US" smtClean="0"/>
              <a:pPr/>
              <a:t>19</a:t>
            </a:fld>
            <a:endParaRPr lang="en-US" dirty="0"/>
          </a:p>
        </p:txBody>
      </p:sp>
      <p:pic>
        <p:nvPicPr>
          <p:cNvPr id="9" name="Hình ảnh 8">
            <a:extLst>
              <a:ext uri="{FF2B5EF4-FFF2-40B4-BE49-F238E27FC236}">
                <a16:creationId xmlns:a16="http://schemas.microsoft.com/office/drawing/2014/main" id="{0218FB8F-002C-46F5-A9D9-48F2A4D8C14B}"/>
              </a:ext>
            </a:extLst>
          </p:cNvPr>
          <p:cNvPicPr>
            <a:picLocks noChangeAspect="1"/>
          </p:cNvPicPr>
          <p:nvPr/>
        </p:nvPicPr>
        <p:blipFill>
          <a:blip r:embed="rId2"/>
          <a:stretch>
            <a:fillRect/>
          </a:stretch>
        </p:blipFill>
        <p:spPr>
          <a:xfrm>
            <a:off x="590552" y="1728573"/>
            <a:ext cx="1714500" cy="4962525"/>
          </a:xfrm>
          <a:prstGeom prst="rect">
            <a:avLst/>
          </a:prstGeom>
        </p:spPr>
      </p:pic>
      <p:pic>
        <p:nvPicPr>
          <p:cNvPr id="11" name="Hình ảnh 10">
            <a:extLst>
              <a:ext uri="{FF2B5EF4-FFF2-40B4-BE49-F238E27FC236}">
                <a16:creationId xmlns:a16="http://schemas.microsoft.com/office/drawing/2014/main" id="{A832E341-48B5-48AE-A368-C0B4B05C6C06}"/>
              </a:ext>
            </a:extLst>
          </p:cNvPr>
          <p:cNvPicPr>
            <a:picLocks noChangeAspect="1"/>
          </p:cNvPicPr>
          <p:nvPr/>
        </p:nvPicPr>
        <p:blipFill>
          <a:blip r:embed="rId3"/>
          <a:stretch>
            <a:fillRect/>
          </a:stretch>
        </p:blipFill>
        <p:spPr>
          <a:xfrm>
            <a:off x="3497709" y="1728573"/>
            <a:ext cx="1333500" cy="1123950"/>
          </a:xfrm>
          <a:prstGeom prst="rect">
            <a:avLst/>
          </a:prstGeom>
        </p:spPr>
      </p:pic>
      <p:pic>
        <p:nvPicPr>
          <p:cNvPr id="15" name="Hình ảnh 14">
            <a:extLst>
              <a:ext uri="{FF2B5EF4-FFF2-40B4-BE49-F238E27FC236}">
                <a16:creationId xmlns:a16="http://schemas.microsoft.com/office/drawing/2014/main" id="{DA606D12-BEEF-4934-BCF1-BA95FC75A0E8}"/>
              </a:ext>
            </a:extLst>
          </p:cNvPr>
          <p:cNvPicPr>
            <a:picLocks noChangeAspect="1"/>
          </p:cNvPicPr>
          <p:nvPr/>
        </p:nvPicPr>
        <p:blipFill>
          <a:blip r:embed="rId4"/>
          <a:stretch>
            <a:fillRect/>
          </a:stretch>
        </p:blipFill>
        <p:spPr>
          <a:xfrm>
            <a:off x="3497709" y="3033497"/>
            <a:ext cx="1438275" cy="2352675"/>
          </a:xfrm>
          <a:prstGeom prst="rect">
            <a:avLst/>
          </a:prstGeom>
        </p:spPr>
      </p:pic>
      <p:sp>
        <p:nvSpPr>
          <p:cNvPr id="16" name="Chỗ dành sẵn cho Văn bản 3">
            <a:extLst>
              <a:ext uri="{FF2B5EF4-FFF2-40B4-BE49-F238E27FC236}">
                <a16:creationId xmlns:a16="http://schemas.microsoft.com/office/drawing/2014/main" id="{EF3071D8-9B00-4724-95C6-502B6ACD0B70}"/>
              </a:ext>
            </a:extLst>
          </p:cNvPr>
          <p:cNvSpPr txBox="1">
            <a:spLocks/>
          </p:cNvSpPr>
          <p:nvPr/>
        </p:nvSpPr>
        <p:spPr>
          <a:xfrm>
            <a:off x="6096000" y="923924"/>
            <a:ext cx="1556748"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solidFill>
                  <a:srgbClr val="008056"/>
                </a:solidFill>
              </a:rPr>
              <a:t>int()</a:t>
            </a:r>
            <a:endParaRPr lang="en-US" dirty="0">
              <a:solidFill>
                <a:srgbClr val="008056"/>
              </a:solidFill>
            </a:endParaRPr>
          </a:p>
        </p:txBody>
      </p:sp>
      <p:sp>
        <p:nvSpPr>
          <p:cNvPr id="18" name="Chỗ dành sẵn cho Văn bản 3">
            <a:extLst>
              <a:ext uri="{FF2B5EF4-FFF2-40B4-BE49-F238E27FC236}">
                <a16:creationId xmlns:a16="http://schemas.microsoft.com/office/drawing/2014/main" id="{A0BCF667-5176-46F4-9FB3-7054C19C640F}"/>
              </a:ext>
            </a:extLst>
          </p:cNvPr>
          <p:cNvSpPr txBox="1">
            <a:spLocks/>
          </p:cNvSpPr>
          <p:nvPr/>
        </p:nvSpPr>
        <p:spPr>
          <a:xfrm>
            <a:off x="3497709" y="923923"/>
            <a:ext cx="1556748"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solidFill>
                  <a:srgbClr val="008056"/>
                </a:solidFill>
              </a:rPr>
              <a:t>str()</a:t>
            </a:r>
            <a:endParaRPr lang="en-US" dirty="0">
              <a:solidFill>
                <a:srgbClr val="008056"/>
              </a:solidFill>
            </a:endParaRPr>
          </a:p>
        </p:txBody>
      </p:sp>
      <p:pic>
        <p:nvPicPr>
          <p:cNvPr id="20" name="Hình ảnh 19">
            <a:extLst>
              <a:ext uri="{FF2B5EF4-FFF2-40B4-BE49-F238E27FC236}">
                <a16:creationId xmlns:a16="http://schemas.microsoft.com/office/drawing/2014/main" id="{4B9BAF0E-DD86-4916-B625-6B3489FC7398}"/>
              </a:ext>
            </a:extLst>
          </p:cNvPr>
          <p:cNvPicPr>
            <a:picLocks noChangeAspect="1"/>
          </p:cNvPicPr>
          <p:nvPr/>
        </p:nvPicPr>
        <p:blipFill>
          <a:blip r:embed="rId5"/>
          <a:stretch>
            <a:fillRect/>
          </a:stretch>
        </p:blipFill>
        <p:spPr>
          <a:xfrm>
            <a:off x="6033872" y="1728573"/>
            <a:ext cx="1352550" cy="3943350"/>
          </a:xfrm>
          <a:prstGeom prst="rect">
            <a:avLst/>
          </a:prstGeom>
        </p:spPr>
      </p:pic>
      <p:pic>
        <p:nvPicPr>
          <p:cNvPr id="22" name="Hình ảnh 21">
            <a:extLst>
              <a:ext uri="{FF2B5EF4-FFF2-40B4-BE49-F238E27FC236}">
                <a16:creationId xmlns:a16="http://schemas.microsoft.com/office/drawing/2014/main" id="{93BB53CA-33F4-45E7-B9A8-B55DECF8DF48}"/>
              </a:ext>
            </a:extLst>
          </p:cNvPr>
          <p:cNvPicPr>
            <a:picLocks noChangeAspect="1"/>
          </p:cNvPicPr>
          <p:nvPr/>
        </p:nvPicPr>
        <p:blipFill>
          <a:blip r:embed="rId6"/>
          <a:stretch>
            <a:fillRect/>
          </a:stretch>
        </p:blipFill>
        <p:spPr>
          <a:xfrm>
            <a:off x="9155667" y="1738098"/>
            <a:ext cx="1504950" cy="3933825"/>
          </a:xfrm>
          <a:prstGeom prst="rect">
            <a:avLst/>
          </a:prstGeom>
        </p:spPr>
      </p:pic>
    </p:spTree>
    <p:extLst>
      <p:ext uri="{BB962C8B-B14F-4D97-AF65-F5344CB8AC3E}">
        <p14:creationId xmlns:p14="http://schemas.microsoft.com/office/powerpoint/2010/main" val="6008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barn(inVertical)">
                                      <p:cBhvr>
                                        <p:cTn id="39" dur="5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501D0AE0-C2DA-4E6C-A2B5-9CD31C66AED3}"/>
              </a:ext>
            </a:extLst>
          </p:cNvPr>
          <p:cNvSpPr>
            <a:spLocks noGrp="1"/>
          </p:cNvSpPr>
          <p:nvPr>
            <p:ph type="title"/>
          </p:nvPr>
        </p:nvSpPr>
        <p:spPr/>
        <p:txBody>
          <a:bodyPr>
            <a:normAutofit fontScale="90000"/>
          </a:bodyPr>
          <a:lstStyle/>
          <a:p>
            <a:r>
              <a:rPr lang="en-US" dirty="0">
                <a:latin typeface="+mn-lt"/>
              </a:rPr>
              <a:t>CONTENTS</a:t>
            </a:r>
          </a:p>
        </p:txBody>
      </p:sp>
      <p:sp>
        <p:nvSpPr>
          <p:cNvPr id="5" name="Hộp Văn bản 4">
            <a:extLst>
              <a:ext uri="{FF2B5EF4-FFF2-40B4-BE49-F238E27FC236}">
                <a16:creationId xmlns:a16="http://schemas.microsoft.com/office/drawing/2014/main" id="{EA9ED753-B181-4C72-BF61-871FD4F257A7}"/>
              </a:ext>
            </a:extLst>
          </p:cNvPr>
          <p:cNvSpPr txBox="1"/>
          <p:nvPr/>
        </p:nvSpPr>
        <p:spPr>
          <a:xfrm>
            <a:off x="838200" y="1047964"/>
            <a:ext cx="10515600" cy="584775"/>
          </a:xfrm>
          <a:prstGeom prst="rect">
            <a:avLst/>
          </a:prstGeom>
          <a:noFill/>
        </p:spPr>
        <p:txBody>
          <a:bodyPr wrap="square" rtlCol="0">
            <a:spAutoFit/>
          </a:bodyPr>
          <a:lstStyle/>
          <a:p>
            <a:r>
              <a:rPr lang="en-US" sz="3200" b="1" dirty="0">
                <a:solidFill>
                  <a:schemeClr val="accent2">
                    <a:lumMod val="50000"/>
                  </a:schemeClr>
                </a:solidFill>
              </a:rPr>
              <a:t>Part 1: Python basics</a:t>
            </a:r>
          </a:p>
        </p:txBody>
      </p:sp>
      <p:sp>
        <p:nvSpPr>
          <p:cNvPr id="8" name="Chỗ dành sẵn cho Số hiệu Bản chiếu 4">
            <a:extLst>
              <a:ext uri="{FF2B5EF4-FFF2-40B4-BE49-F238E27FC236}">
                <a16:creationId xmlns:a16="http://schemas.microsoft.com/office/drawing/2014/main" id="{7CF7CA5B-C19E-4A13-B2C1-C7B90F5DD51C}"/>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a:t>
            </a:fld>
            <a:endParaRPr lang="en-US" dirty="0"/>
          </a:p>
        </p:txBody>
      </p:sp>
      <p:sp>
        <p:nvSpPr>
          <p:cNvPr id="3" name="Mũi tên: Phải 2">
            <a:extLst>
              <a:ext uri="{FF2B5EF4-FFF2-40B4-BE49-F238E27FC236}">
                <a16:creationId xmlns:a16="http://schemas.microsoft.com/office/drawing/2014/main" id="{133FDEBD-2182-0F1D-A50B-9A6D7D49F3C0}"/>
              </a:ext>
            </a:extLst>
          </p:cNvPr>
          <p:cNvSpPr/>
          <p:nvPr/>
        </p:nvSpPr>
        <p:spPr>
          <a:xfrm>
            <a:off x="904874" y="2412457"/>
            <a:ext cx="410969" cy="223025"/>
          </a:xfrm>
          <a:prstGeom prst="rightArrow">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ỗ dành sẵn cho Nội dung 1">
            <a:extLst>
              <a:ext uri="{FF2B5EF4-FFF2-40B4-BE49-F238E27FC236}">
                <a16:creationId xmlns:a16="http://schemas.microsoft.com/office/drawing/2014/main" id="{5FB7A2BC-500A-107F-39D3-17125F5914E1}"/>
              </a:ext>
            </a:extLst>
          </p:cNvPr>
          <p:cNvSpPr txBox="1">
            <a:spLocks/>
          </p:cNvSpPr>
          <p:nvPr/>
        </p:nvSpPr>
        <p:spPr>
          <a:xfrm>
            <a:off x="1413552" y="1722883"/>
            <a:ext cx="10287430" cy="4870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GB" sz="3000" b="1" dirty="0">
                <a:solidFill>
                  <a:schemeClr val="accent1"/>
                </a:solidFill>
              </a:rPr>
              <a:t>Getting Started with VS code and </a:t>
            </a:r>
            <a:r>
              <a:rPr lang="en-GB" sz="3000" b="1" dirty="0" err="1">
                <a:solidFill>
                  <a:schemeClr val="accent1"/>
                </a:solidFill>
              </a:rPr>
              <a:t>Jupyter</a:t>
            </a:r>
            <a:r>
              <a:rPr lang="en-GB" sz="3000" b="1" dirty="0">
                <a:solidFill>
                  <a:schemeClr val="accent1"/>
                </a:solidFill>
              </a:rPr>
              <a:t> Notebook</a:t>
            </a:r>
          </a:p>
          <a:p>
            <a:pPr marL="514350" indent="-514350">
              <a:buFont typeface="Arial" panose="020B0604020202020204" pitchFamily="34" charset="0"/>
              <a:buAutoNum type="arabicPeriod"/>
            </a:pPr>
            <a:r>
              <a:rPr lang="en-GB" sz="3000" b="1" dirty="0">
                <a:solidFill>
                  <a:schemeClr val="accent1"/>
                </a:solidFill>
              </a:rPr>
              <a:t>Variables and simple data types</a:t>
            </a:r>
          </a:p>
          <a:p>
            <a:pPr marL="514350" indent="-514350">
              <a:buFont typeface="Arial" panose="020B0604020202020204" pitchFamily="34" charset="0"/>
              <a:buAutoNum type="arabicPeriod"/>
            </a:pPr>
            <a:r>
              <a:rPr lang="en-GB" sz="3000" b="1" dirty="0">
                <a:solidFill>
                  <a:schemeClr val="accent1"/>
                </a:solidFill>
              </a:rPr>
              <a:t>Introducing lists, Tuples, Sets and Dictionaries</a:t>
            </a:r>
          </a:p>
          <a:p>
            <a:pPr marL="514350" indent="-514350">
              <a:buFont typeface="Arial" panose="020B0604020202020204" pitchFamily="34" charset="0"/>
              <a:buAutoNum type="arabicPeriod"/>
            </a:pPr>
            <a:r>
              <a:rPr lang="en-GB" sz="3000" b="1" dirty="0">
                <a:solidFill>
                  <a:schemeClr val="accent1"/>
                </a:solidFill>
              </a:rPr>
              <a:t>Conditional Statements and while loops</a:t>
            </a:r>
          </a:p>
          <a:p>
            <a:pPr marL="514350" indent="-514350">
              <a:buFont typeface="Arial" panose="020B0604020202020204" pitchFamily="34" charset="0"/>
              <a:buAutoNum type="arabicPeriod"/>
            </a:pPr>
            <a:r>
              <a:rPr lang="en-GB" sz="3000" b="1" dirty="0">
                <a:solidFill>
                  <a:schemeClr val="accent1"/>
                </a:solidFill>
              </a:rPr>
              <a:t>Function and class (OPP)</a:t>
            </a:r>
          </a:p>
        </p:txBody>
      </p:sp>
    </p:spTree>
    <p:extLst>
      <p:ext uri="{BB962C8B-B14F-4D97-AF65-F5344CB8AC3E}">
        <p14:creationId xmlns:p14="http://schemas.microsoft.com/office/powerpoint/2010/main" val="41746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439207C6-BEC6-4E1B-BBEE-097D825F8E00}"/>
              </a:ext>
            </a:extLst>
          </p:cNvPr>
          <p:cNvSpPr>
            <a:spLocks noGrp="1"/>
          </p:cNvSpPr>
          <p:nvPr>
            <p:ph idx="1"/>
          </p:nvPr>
        </p:nvSpPr>
        <p:spPr/>
        <p:txBody>
          <a:bodyPr>
            <a:normAutofit/>
          </a:bodyPr>
          <a:lstStyle/>
          <a:p>
            <a:pPr marL="0" indent="0" algn="just">
              <a:buNone/>
            </a:pPr>
            <a:r>
              <a:rPr lang="en-GB" b="1" dirty="0"/>
              <a:t>2-8, 2-9</a:t>
            </a:r>
            <a:endParaRPr lang="en-US" dirty="0"/>
          </a:p>
        </p:txBody>
      </p:sp>
      <p:sp>
        <p:nvSpPr>
          <p:cNvPr id="3" name="Tiêu đề 2">
            <a:extLst>
              <a:ext uri="{FF2B5EF4-FFF2-40B4-BE49-F238E27FC236}">
                <a16:creationId xmlns:a16="http://schemas.microsoft.com/office/drawing/2014/main" id="{50D46F6B-B003-4C74-94C9-41FE35C5D6E1}"/>
              </a:ext>
            </a:extLst>
          </p:cNvPr>
          <p:cNvSpPr>
            <a:spLocks noGrp="1"/>
          </p:cNvSpPr>
          <p:nvPr>
            <p:ph type="title"/>
          </p:nvPr>
        </p:nvSpPr>
        <p:spPr/>
        <p:txBody>
          <a:bodyPr>
            <a:normAutofit fontScale="90000"/>
          </a:bodyPr>
          <a:lstStyle/>
          <a:p>
            <a:pPr algn="ctr"/>
            <a:r>
              <a:rPr lang="en-US" dirty="0">
                <a:latin typeface="+mn-lt"/>
              </a:rPr>
              <a:t>Practice</a:t>
            </a:r>
          </a:p>
        </p:txBody>
      </p:sp>
      <p:sp>
        <p:nvSpPr>
          <p:cNvPr id="4" name="Chỗ dành sẵn cho Số hiệu Bản chiếu 3">
            <a:extLst>
              <a:ext uri="{FF2B5EF4-FFF2-40B4-BE49-F238E27FC236}">
                <a16:creationId xmlns:a16="http://schemas.microsoft.com/office/drawing/2014/main" id="{A70FEE75-8C77-4FC1-8815-3A0324D1C816}"/>
              </a:ext>
            </a:extLst>
          </p:cNvPr>
          <p:cNvSpPr>
            <a:spLocks noGrp="1"/>
          </p:cNvSpPr>
          <p:nvPr>
            <p:ph type="sldNum" sz="quarter" idx="4"/>
          </p:nvPr>
        </p:nvSpPr>
        <p:spPr/>
        <p:txBody>
          <a:bodyPr/>
          <a:lstStyle/>
          <a:p>
            <a:fld id="{F3450C42-9A0B-4425-92C2-70FCF7C45734}" type="slidenum">
              <a:rPr lang="en-US" smtClean="0"/>
              <a:pPr/>
              <a:t>20</a:t>
            </a:fld>
            <a:endParaRPr lang="en-US" dirty="0"/>
          </a:p>
        </p:txBody>
      </p:sp>
    </p:spTree>
    <p:extLst>
      <p:ext uri="{BB962C8B-B14F-4D97-AF65-F5344CB8AC3E}">
        <p14:creationId xmlns:p14="http://schemas.microsoft.com/office/powerpoint/2010/main" val="72533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0B697D4-0398-4A99-8857-A7CE5E999EB6}"/>
              </a:ext>
            </a:extLst>
          </p:cNvPr>
          <p:cNvSpPr>
            <a:spLocks noGrp="1"/>
          </p:cNvSpPr>
          <p:nvPr>
            <p:ph type="title"/>
          </p:nvPr>
        </p:nvSpPr>
        <p:spPr/>
        <p:txBody>
          <a:bodyPr>
            <a:normAutofit fontScale="90000"/>
          </a:bodyPr>
          <a:lstStyle/>
          <a:p>
            <a:r>
              <a:rPr lang="en-GB" dirty="0">
                <a:latin typeface="+mn-lt"/>
              </a:rPr>
              <a:t>Get user input</a:t>
            </a:r>
            <a:endParaRPr lang="en-US" dirty="0">
              <a:latin typeface="+mn-lt"/>
            </a:endParaRPr>
          </a:p>
        </p:txBody>
      </p:sp>
      <p:sp>
        <p:nvSpPr>
          <p:cNvPr id="4" name="Chỗ dành sẵn cho Số hiệu Bản chiếu 3">
            <a:extLst>
              <a:ext uri="{FF2B5EF4-FFF2-40B4-BE49-F238E27FC236}">
                <a16:creationId xmlns:a16="http://schemas.microsoft.com/office/drawing/2014/main" id="{7DF4A464-AC66-4431-A3E1-869081EF7D6D}"/>
              </a:ext>
            </a:extLst>
          </p:cNvPr>
          <p:cNvSpPr>
            <a:spLocks noGrp="1"/>
          </p:cNvSpPr>
          <p:nvPr>
            <p:ph type="sldNum" sz="quarter" idx="4"/>
          </p:nvPr>
        </p:nvSpPr>
        <p:spPr/>
        <p:txBody>
          <a:bodyPr/>
          <a:lstStyle/>
          <a:p>
            <a:fld id="{F3450C42-9A0B-4425-92C2-70FCF7C45734}" type="slidenum">
              <a:rPr lang="en-US" smtClean="0"/>
              <a:pPr/>
              <a:t>21</a:t>
            </a:fld>
            <a:endParaRPr lang="en-US" dirty="0"/>
          </a:p>
        </p:txBody>
      </p:sp>
      <p:sp>
        <p:nvSpPr>
          <p:cNvPr id="7" name="Hộp Văn bản 6">
            <a:extLst>
              <a:ext uri="{FF2B5EF4-FFF2-40B4-BE49-F238E27FC236}">
                <a16:creationId xmlns:a16="http://schemas.microsoft.com/office/drawing/2014/main" id="{0B9C455F-A938-4BBE-8C96-33DBD5C343D5}"/>
              </a:ext>
            </a:extLst>
          </p:cNvPr>
          <p:cNvSpPr txBox="1"/>
          <p:nvPr/>
        </p:nvSpPr>
        <p:spPr>
          <a:xfrm>
            <a:off x="636997" y="1015381"/>
            <a:ext cx="11219381" cy="1815882"/>
          </a:xfrm>
          <a:prstGeom prst="rect">
            <a:avLst/>
          </a:prstGeom>
          <a:noFill/>
        </p:spPr>
        <p:txBody>
          <a:bodyPr wrap="square">
            <a:spAutoFit/>
          </a:bodyPr>
          <a:lstStyle/>
          <a:p>
            <a:r>
              <a:rPr lang="en-GB" sz="2800" b="1" i="0" dirty="0">
                <a:solidFill>
                  <a:srgbClr val="242021"/>
                </a:solidFill>
                <a:effectLst/>
              </a:rPr>
              <a:t>input() </a:t>
            </a:r>
            <a:r>
              <a:rPr lang="en-GB" sz="2800" b="0" i="0" dirty="0">
                <a:solidFill>
                  <a:srgbClr val="242021"/>
                </a:solidFill>
                <a:effectLst/>
              </a:rPr>
              <a:t>function:</a:t>
            </a:r>
          </a:p>
          <a:p>
            <a:pPr marL="285750" indent="-285750">
              <a:buFont typeface="Arial" panose="020B0604020202020204" pitchFamily="34" charset="0"/>
              <a:buChar char="•"/>
            </a:pPr>
            <a:r>
              <a:rPr lang="en-GB" sz="2800" b="0" i="0" dirty="0">
                <a:solidFill>
                  <a:srgbClr val="242021"/>
                </a:solidFill>
                <a:effectLst/>
              </a:rPr>
              <a:t>Like the </a:t>
            </a:r>
            <a:r>
              <a:rPr lang="en-GB" sz="2800" b="1" i="0" dirty="0">
                <a:solidFill>
                  <a:srgbClr val="242021"/>
                </a:solidFill>
                <a:effectLst/>
              </a:rPr>
              <a:t>print()</a:t>
            </a:r>
            <a:r>
              <a:rPr lang="en-GB" sz="2800" b="0" i="0" dirty="0">
                <a:solidFill>
                  <a:srgbClr val="242021"/>
                </a:solidFill>
                <a:effectLst/>
              </a:rPr>
              <a:t> function, input will print the string inside of the parenthesis. </a:t>
            </a:r>
          </a:p>
          <a:p>
            <a:pPr marL="285750" indent="-285750">
              <a:buFont typeface="Arial" panose="020B0604020202020204" pitchFamily="34" charset="0"/>
              <a:buChar char="•"/>
            </a:pPr>
            <a:r>
              <a:rPr lang="en-GB" sz="2800" b="0" i="0" dirty="0">
                <a:solidFill>
                  <a:srgbClr val="242021"/>
                </a:solidFill>
                <a:effectLst/>
              </a:rPr>
              <a:t>But it will also create a box for the user to enter information.</a:t>
            </a:r>
            <a:endParaRPr lang="en-US" sz="2800" dirty="0"/>
          </a:p>
        </p:txBody>
      </p:sp>
      <p:pic>
        <p:nvPicPr>
          <p:cNvPr id="13" name="Hình ảnh 12">
            <a:extLst>
              <a:ext uri="{FF2B5EF4-FFF2-40B4-BE49-F238E27FC236}">
                <a16:creationId xmlns:a16="http://schemas.microsoft.com/office/drawing/2014/main" id="{ED11A5A4-602D-4F22-A67C-BD77ECB23FA0}"/>
              </a:ext>
            </a:extLst>
          </p:cNvPr>
          <p:cNvPicPr>
            <a:picLocks noChangeAspect="1"/>
          </p:cNvPicPr>
          <p:nvPr/>
        </p:nvPicPr>
        <p:blipFill>
          <a:blip r:embed="rId2"/>
          <a:stretch>
            <a:fillRect/>
          </a:stretch>
        </p:blipFill>
        <p:spPr>
          <a:xfrm>
            <a:off x="787474" y="3051306"/>
            <a:ext cx="10191750" cy="1276350"/>
          </a:xfrm>
          <a:prstGeom prst="rect">
            <a:avLst/>
          </a:prstGeom>
        </p:spPr>
      </p:pic>
      <p:sp>
        <p:nvSpPr>
          <p:cNvPr id="15" name="Hộp Văn bản 14">
            <a:extLst>
              <a:ext uri="{FF2B5EF4-FFF2-40B4-BE49-F238E27FC236}">
                <a16:creationId xmlns:a16="http://schemas.microsoft.com/office/drawing/2014/main" id="{00E6FE3C-15AE-4A40-9A8D-2590D697186C}"/>
              </a:ext>
            </a:extLst>
          </p:cNvPr>
          <p:cNvSpPr txBox="1"/>
          <p:nvPr/>
        </p:nvSpPr>
        <p:spPr>
          <a:xfrm>
            <a:off x="636997" y="4547699"/>
            <a:ext cx="3585682" cy="523220"/>
          </a:xfrm>
          <a:prstGeom prst="rect">
            <a:avLst/>
          </a:prstGeom>
          <a:noFill/>
        </p:spPr>
        <p:txBody>
          <a:bodyPr wrap="square">
            <a:spAutoFit/>
          </a:bodyPr>
          <a:lstStyle/>
          <a:p>
            <a:r>
              <a:rPr lang="en-US" sz="2800" b="1" dirty="0"/>
              <a:t>Storing User Input</a:t>
            </a:r>
          </a:p>
        </p:txBody>
      </p:sp>
      <p:pic>
        <p:nvPicPr>
          <p:cNvPr id="19" name="Hình ảnh 18">
            <a:extLst>
              <a:ext uri="{FF2B5EF4-FFF2-40B4-BE49-F238E27FC236}">
                <a16:creationId xmlns:a16="http://schemas.microsoft.com/office/drawing/2014/main" id="{2B54D702-6E56-479D-9423-EB5331217A86}"/>
              </a:ext>
            </a:extLst>
          </p:cNvPr>
          <p:cNvPicPr>
            <a:picLocks noChangeAspect="1"/>
          </p:cNvPicPr>
          <p:nvPr/>
        </p:nvPicPr>
        <p:blipFill rotWithShape="1">
          <a:blip r:embed="rId3"/>
          <a:srcRect r="45448" b="31632"/>
          <a:stretch/>
        </p:blipFill>
        <p:spPr>
          <a:xfrm>
            <a:off x="2921712" y="5070919"/>
            <a:ext cx="5544193" cy="1276350"/>
          </a:xfrm>
          <a:prstGeom prst="rect">
            <a:avLst/>
          </a:prstGeom>
        </p:spPr>
      </p:pic>
    </p:spTree>
    <p:extLst>
      <p:ext uri="{BB962C8B-B14F-4D97-AF65-F5344CB8AC3E}">
        <p14:creationId xmlns:p14="http://schemas.microsoft.com/office/powerpoint/2010/main" val="127999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hỗ dành sẵn cho Nội dung 7">
            <a:extLst>
              <a:ext uri="{FF2B5EF4-FFF2-40B4-BE49-F238E27FC236}">
                <a16:creationId xmlns:a16="http://schemas.microsoft.com/office/drawing/2014/main" id="{6CCB6FD3-89EB-49AA-BE11-8A39492C10A7}"/>
              </a:ext>
            </a:extLst>
          </p:cNvPr>
          <p:cNvPicPr>
            <a:picLocks noGrp="1" noChangeAspect="1"/>
          </p:cNvPicPr>
          <p:nvPr>
            <p:ph idx="1"/>
          </p:nvPr>
        </p:nvPicPr>
        <p:blipFill rotWithShape="1">
          <a:blip r:embed="rId2"/>
          <a:srcRect b="74821"/>
          <a:stretch/>
        </p:blipFill>
        <p:spPr>
          <a:xfrm>
            <a:off x="832421" y="1751695"/>
            <a:ext cx="10787287" cy="954106"/>
          </a:xfrm>
        </p:spPr>
      </p:pic>
      <p:sp>
        <p:nvSpPr>
          <p:cNvPr id="3" name="Tiêu đề 2">
            <a:extLst>
              <a:ext uri="{FF2B5EF4-FFF2-40B4-BE49-F238E27FC236}">
                <a16:creationId xmlns:a16="http://schemas.microsoft.com/office/drawing/2014/main" id="{F0B697D4-0398-4A99-8857-A7CE5E999EB6}"/>
              </a:ext>
            </a:extLst>
          </p:cNvPr>
          <p:cNvSpPr>
            <a:spLocks noGrp="1"/>
          </p:cNvSpPr>
          <p:nvPr>
            <p:ph type="title"/>
          </p:nvPr>
        </p:nvSpPr>
        <p:spPr/>
        <p:txBody>
          <a:bodyPr>
            <a:normAutofit fontScale="90000"/>
          </a:bodyPr>
          <a:lstStyle/>
          <a:p>
            <a:r>
              <a:rPr lang="en-GB" dirty="0">
                <a:latin typeface="+mn-lt"/>
              </a:rPr>
              <a:t>Get user input</a:t>
            </a:r>
            <a:endParaRPr lang="en-US" dirty="0">
              <a:latin typeface="+mn-lt"/>
            </a:endParaRPr>
          </a:p>
        </p:txBody>
      </p:sp>
      <p:sp>
        <p:nvSpPr>
          <p:cNvPr id="4" name="Chỗ dành sẵn cho Số hiệu Bản chiếu 3">
            <a:extLst>
              <a:ext uri="{FF2B5EF4-FFF2-40B4-BE49-F238E27FC236}">
                <a16:creationId xmlns:a16="http://schemas.microsoft.com/office/drawing/2014/main" id="{7DF4A464-AC66-4431-A3E1-869081EF7D6D}"/>
              </a:ext>
            </a:extLst>
          </p:cNvPr>
          <p:cNvSpPr>
            <a:spLocks noGrp="1"/>
          </p:cNvSpPr>
          <p:nvPr>
            <p:ph type="sldNum" sz="quarter" idx="4"/>
          </p:nvPr>
        </p:nvSpPr>
        <p:spPr/>
        <p:txBody>
          <a:bodyPr/>
          <a:lstStyle/>
          <a:p>
            <a:fld id="{F3450C42-9A0B-4425-92C2-70FCF7C45734}" type="slidenum">
              <a:rPr lang="en-US" smtClean="0"/>
              <a:pPr/>
              <a:t>22</a:t>
            </a:fld>
            <a:endParaRPr lang="en-US" dirty="0"/>
          </a:p>
        </p:txBody>
      </p:sp>
      <p:pic>
        <p:nvPicPr>
          <p:cNvPr id="6" name="Hình ảnh 5">
            <a:extLst>
              <a:ext uri="{FF2B5EF4-FFF2-40B4-BE49-F238E27FC236}">
                <a16:creationId xmlns:a16="http://schemas.microsoft.com/office/drawing/2014/main" id="{3B7A59C8-9157-4B18-99B8-4A105820C2ED}"/>
              </a:ext>
            </a:extLst>
          </p:cNvPr>
          <p:cNvPicPr>
            <a:picLocks noChangeAspect="1"/>
          </p:cNvPicPr>
          <p:nvPr/>
        </p:nvPicPr>
        <p:blipFill rotWithShape="1">
          <a:blip r:embed="rId3"/>
          <a:srcRect b="28283"/>
          <a:stretch/>
        </p:blipFill>
        <p:spPr>
          <a:xfrm>
            <a:off x="1023923" y="3745456"/>
            <a:ext cx="9002440" cy="2474622"/>
          </a:xfrm>
          <a:prstGeom prst="rect">
            <a:avLst/>
          </a:prstGeom>
        </p:spPr>
      </p:pic>
      <p:sp>
        <p:nvSpPr>
          <p:cNvPr id="9" name="Hộp Văn bản 8">
            <a:extLst>
              <a:ext uri="{FF2B5EF4-FFF2-40B4-BE49-F238E27FC236}">
                <a16:creationId xmlns:a16="http://schemas.microsoft.com/office/drawing/2014/main" id="{ACD54E08-1B29-47E2-B670-944862344853}"/>
              </a:ext>
            </a:extLst>
          </p:cNvPr>
          <p:cNvSpPr txBox="1"/>
          <p:nvPr/>
        </p:nvSpPr>
        <p:spPr>
          <a:xfrm>
            <a:off x="832421" y="1062993"/>
            <a:ext cx="7248418" cy="954107"/>
          </a:xfrm>
          <a:prstGeom prst="rect">
            <a:avLst/>
          </a:prstGeom>
          <a:noFill/>
        </p:spPr>
        <p:txBody>
          <a:bodyPr wrap="square">
            <a:spAutoFit/>
          </a:bodyPr>
          <a:lstStyle/>
          <a:p>
            <a:r>
              <a:rPr lang="en-US" sz="2800" b="1" i="0" dirty="0">
                <a:solidFill>
                  <a:srgbClr val="242021"/>
                </a:solidFill>
                <a:effectLst/>
              </a:rPr>
              <a:t>Converting User Input</a:t>
            </a:r>
            <a:r>
              <a:rPr lang="en-US" sz="2800" dirty="0"/>
              <a:t> </a:t>
            </a:r>
            <a:br>
              <a:rPr lang="en-US" sz="2800" dirty="0"/>
            </a:br>
            <a:endParaRPr lang="en-US" sz="2800" dirty="0"/>
          </a:p>
        </p:txBody>
      </p:sp>
      <p:sp>
        <p:nvSpPr>
          <p:cNvPr id="10" name="Hộp Văn bản 9">
            <a:extLst>
              <a:ext uri="{FF2B5EF4-FFF2-40B4-BE49-F238E27FC236}">
                <a16:creationId xmlns:a16="http://schemas.microsoft.com/office/drawing/2014/main" id="{74BBBE38-F37E-4015-A0E7-79B9215B9A36}"/>
              </a:ext>
            </a:extLst>
          </p:cNvPr>
          <p:cNvSpPr txBox="1"/>
          <p:nvPr/>
        </p:nvSpPr>
        <p:spPr>
          <a:xfrm>
            <a:off x="832421" y="2973457"/>
            <a:ext cx="7248418" cy="523220"/>
          </a:xfrm>
          <a:prstGeom prst="rect">
            <a:avLst/>
          </a:prstGeom>
          <a:noFill/>
        </p:spPr>
        <p:txBody>
          <a:bodyPr wrap="square">
            <a:spAutoFit/>
          </a:bodyPr>
          <a:lstStyle/>
          <a:p>
            <a:r>
              <a:rPr lang="en-US" sz="2800" b="1" i="0" dirty="0">
                <a:solidFill>
                  <a:srgbClr val="242021"/>
                </a:solidFill>
                <a:effectLst/>
              </a:rPr>
              <a:t>Handling Errors</a:t>
            </a:r>
            <a:r>
              <a:rPr lang="en-US" sz="2800" dirty="0"/>
              <a:t> : </a:t>
            </a:r>
            <a:r>
              <a:rPr lang="en-US" sz="2800" b="1" i="0" dirty="0">
                <a:solidFill>
                  <a:srgbClr val="242021"/>
                </a:solidFill>
                <a:effectLst/>
              </a:rPr>
              <a:t>try and except </a:t>
            </a:r>
            <a:r>
              <a:rPr lang="en-US" sz="2800" b="0" i="0" dirty="0">
                <a:solidFill>
                  <a:srgbClr val="242021"/>
                </a:solidFill>
                <a:effectLst/>
              </a:rPr>
              <a:t>blocks</a:t>
            </a:r>
            <a:r>
              <a:rPr lang="en-US" sz="2800" dirty="0"/>
              <a:t> </a:t>
            </a:r>
          </a:p>
        </p:txBody>
      </p:sp>
    </p:spTree>
    <p:extLst>
      <p:ext uri="{BB962C8B-B14F-4D97-AF65-F5344CB8AC3E}">
        <p14:creationId xmlns:p14="http://schemas.microsoft.com/office/powerpoint/2010/main" val="209621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2AA1B699-FFA1-4C25-B128-636CDE3BD842}"/>
              </a:ext>
            </a:extLst>
          </p:cNvPr>
          <p:cNvSpPr>
            <a:spLocks noGrp="1"/>
          </p:cNvSpPr>
          <p:nvPr>
            <p:ph type="title"/>
          </p:nvPr>
        </p:nvSpPr>
        <p:spPr/>
        <p:txBody>
          <a:bodyPr/>
          <a:lstStyle/>
          <a:p>
            <a:r>
              <a:rPr lang="en-GB" dirty="0"/>
              <a:t>Comment</a:t>
            </a:r>
            <a:endParaRPr lang="en-US" dirty="0"/>
          </a:p>
        </p:txBody>
      </p:sp>
      <p:sp>
        <p:nvSpPr>
          <p:cNvPr id="4" name="Chỗ dành sẵn cho Văn bản 3">
            <a:extLst>
              <a:ext uri="{FF2B5EF4-FFF2-40B4-BE49-F238E27FC236}">
                <a16:creationId xmlns:a16="http://schemas.microsoft.com/office/drawing/2014/main" id="{FDBDBAB0-F715-49A2-ABBB-BAE8B734CC48}"/>
              </a:ext>
            </a:extLst>
          </p:cNvPr>
          <p:cNvSpPr>
            <a:spLocks noGrp="1"/>
          </p:cNvSpPr>
          <p:nvPr>
            <p:ph type="body" idx="10"/>
          </p:nvPr>
        </p:nvSpPr>
        <p:spPr/>
        <p:txBody>
          <a:bodyPr/>
          <a:lstStyle/>
          <a:p>
            <a:r>
              <a:rPr lang="en-GB" i="1" dirty="0"/>
              <a:t>How Do You Write Comments?</a:t>
            </a:r>
            <a:endParaRPr lang="en-US" i="1" dirty="0"/>
          </a:p>
        </p:txBody>
      </p:sp>
      <p:sp>
        <p:nvSpPr>
          <p:cNvPr id="5" name="Chỗ dành sẵn cho Số hiệu Bản chiếu 4">
            <a:extLst>
              <a:ext uri="{FF2B5EF4-FFF2-40B4-BE49-F238E27FC236}">
                <a16:creationId xmlns:a16="http://schemas.microsoft.com/office/drawing/2014/main" id="{22885729-46C1-444B-B024-A72F4D41C6CF}"/>
              </a:ext>
            </a:extLst>
          </p:cNvPr>
          <p:cNvSpPr>
            <a:spLocks noGrp="1"/>
          </p:cNvSpPr>
          <p:nvPr>
            <p:ph type="sldNum" sz="quarter" idx="4"/>
          </p:nvPr>
        </p:nvSpPr>
        <p:spPr/>
        <p:txBody>
          <a:bodyPr/>
          <a:lstStyle/>
          <a:p>
            <a:fld id="{F3450C42-9A0B-4425-92C2-70FCF7C45734}" type="slidenum">
              <a:rPr lang="en-US" smtClean="0"/>
              <a:pPr/>
              <a:t>23</a:t>
            </a:fld>
            <a:endParaRPr lang="en-US" dirty="0"/>
          </a:p>
        </p:txBody>
      </p:sp>
      <p:pic>
        <p:nvPicPr>
          <p:cNvPr id="9" name="Hình ảnh 8">
            <a:extLst>
              <a:ext uri="{FF2B5EF4-FFF2-40B4-BE49-F238E27FC236}">
                <a16:creationId xmlns:a16="http://schemas.microsoft.com/office/drawing/2014/main" id="{62E3B596-10F3-451A-8DB8-05A4A5F0B6B0}"/>
              </a:ext>
            </a:extLst>
          </p:cNvPr>
          <p:cNvPicPr>
            <a:picLocks noChangeAspect="1"/>
          </p:cNvPicPr>
          <p:nvPr/>
        </p:nvPicPr>
        <p:blipFill>
          <a:blip r:embed="rId2"/>
          <a:stretch>
            <a:fillRect/>
          </a:stretch>
        </p:blipFill>
        <p:spPr>
          <a:xfrm>
            <a:off x="1092096" y="1412865"/>
            <a:ext cx="3476625" cy="1771650"/>
          </a:xfrm>
          <a:prstGeom prst="rect">
            <a:avLst/>
          </a:prstGeom>
        </p:spPr>
      </p:pic>
      <p:sp>
        <p:nvSpPr>
          <p:cNvPr id="10" name="Chỗ dành sẵn cho Văn bản 3">
            <a:extLst>
              <a:ext uri="{FF2B5EF4-FFF2-40B4-BE49-F238E27FC236}">
                <a16:creationId xmlns:a16="http://schemas.microsoft.com/office/drawing/2014/main" id="{BA4D93CB-28F4-4550-853E-8A28DD67C9AC}"/>
              </a:ext>
            </a:extLst>
          </p:cNvPr>
          <p:cNvSpPr txBox="1">
            <a:spLocks/>
          </p:cNvSpPr>
          <p:nvPr/>
        </p:nvSpPr>
        <p:spPr>
          <a:xfrm>
            <a:off x="590552" y="3673485"/>
            <a:ext cx="4597898" cy="11450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i="1" dirty="0"/>
              <a:t>What Kind of Comments Should You Write?</a:t>
            </a:r>
            <a:endParaRPr lang="en-US" i="1" dirty="0"/>
          </a:p>
        </p:txBody>
      </p:sp>
      <p:pic>
        <p:nvPicPr>
          <p:cNvPr id="12" name="Hình ảnh 11">
            <a:extLst>
              <a:ext uri="{FF2B5EF4-FFF2-40B4-BE49-F238E27FC236}">
                <a16:creationId xmlns:a16="http://schemas.microsoft.com/office/drawing/2014/main" id="{C56D26BA-4ED4-46B1-896B-79DBE28D8F26}"/>
              </a:ext>
            </a:extLst>
          </p:cNvPr>
          <p:cNvPicPr>
            <a:picLocks noChangeAspect="1"/>
          </p:cNvPicPr>
          <p:nvPr/>
        </p:nvPicPr>
        <p:blipFill>
          <a:blip r:embed="rId3"/>
          <a:stretch>
            <a:fillRect/>
          </a:stretch>
        </p:blipFill>
        <p:spPr>
          <a:xfrm>
            <a:off x="5408167" y="3429000"/>
            <a:ext cx="3724275" cy="3295650"/>
          </a:xfrm>
          <a:prstGeom prst="rect">
            <a:avLst/>
          </a:prstGeom>
        </p:spPr>
      </p:pic>
    </p:spTree>
    <p:extLst>
      <p:ext uri="{BB962C8B-B14F-4D97-AF65-F5344CB8AC3E}">
        <p14:creationId xmlns:p14="http://schemas.microsoft.com/office/powerpoint/2010/main" val="225259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1DDDF6-33BC-4B46-ACE9-CE77B3C4C63D}"/>
              </a:ext>
            </a:extLst>
          </p:cNvPr>
          <p:cNvSpPr>
            <a:spLocks noGrp="1"/>
          </p:cNvSpPr>
          <p:nvPr>
            <p:ph type="body" idx="1"/>
          </p:nvPr>
        </p:nvSpPr>
        <p:spPr>
          <a:xfrm>
            <a:off x="590551" y="914401"/>
            <a:ext cx="11115673" cy="934947"/>
          </a:xfrm>
        </p:spPr>
        <p:txBody>
          <a:bodyPr/>
          <a:lstStyle/>
          <a:p>
            <a:r>
              <a:rPr lang="en-GB" dirty="0"/>
              <a:t>The Python community’s philosophy is contained in “The Zen of Python” by Tim Peters.</a:t>
            </a:r>
            <a:endParaRPr lang="en-US" dirty="0"/>
          </a:p>
        </p:txBody>
      </p:sp>
      <p:sp>
        <p:nvSpPr>
          <p:cNvPr id="3" name="Tiêu đề 2">
            <a:extLst>
              <a:ext uri="{FF2B5EF4-FFF2-40B4-BE49-F238E27FC236}">
                <a16:creationId xmlns:a16="http://schemas.microsoft.com/office/drawing/2014/main" id="{F726144E-EDF8-4DC4-AF97-854D51AB6C46}"/>
              </a:ext>
            </a:extLst>
          </p:cNvPr>
          <p:cNvSpPr>
            <a:spLocks noGrp="1"/>
          </p:cNvSpPr>
          <p:nvPr>
            <p:ph type="title"/>
          </p:nvPr>
        </p:nvSpPr>
        <p:spPr/>
        <p:txBody>
          <a:bodyPr/>
          <a:lstStyle/>
          <a:p>
            <a:r>
              <a:rPr lang="en-US" dirty="0"/>
              <a:t>The Zen of Python</a:t>
            </a:r>
          </a:p>
        </p:txBody>
      </p:sp>
      <p:sp>
        <p:nvSpPr>
          <p:cNvPr id="5" name="Chỗ dành sẵn cho Số hiệu Bản chiếu 4">
            <a:extLst>
              <a:ext uri="{FF2B5EF4-FFF2-40B4-BE49-F238E27FC236}">
                <a16:creationId xmlns:a16="http://schemas.microsoft.com/office/drawing/2014/main" id="{50E39D51-C513-4867-8603-7D3764656B97}"/>
              </a:ext>
            </a:extLst>
          </p:cNvPr>
          <p:cNvSpPr>
            <a:spLocks noGrp="1"/>
          </p:cNvSpPr>
          <p:nvPr>
            <p:ph type="sldNum" sz="quarter" idx="4"/>
          </p:nvPr>
        </p:nvSpPr>
        <p:spPr/>
        <p:txBody>
          <a:bodyPr/>
          <a:lstStyle/>
          <a:p>
            <a:fld id="{F3450C42-9A0B-4425-92C2-70FCF7C45734}" type="slidenum">
              <a:rPr lang="en-US" smtClean="0"/>
              <a:pPr/>
              <a:t>24</a:t>
            </a:fld>
            <a:endParaRPr lang="en-US" dirty="0"/>
          </a:p>
        </p:txBody>
      </p:sp>
      <p:pic>
        <p:nvPicPr>
          <p:cNvPr id="9" name="Hình ảnh 8">
            <a:extLst>
              <a:ext uri="{FF2B5EF4-FFF2-40B4-BE49-F238E27FC236}">
                <a16:creationId xmlns:a16="http://schemas.microsoft.com/office/drawing/2014/main" id="{E69D3D94-F3DD-4967-B9E6-078E3AE2A6FE}"/>
              </a:ext>
            </a:extLst>
          </p:cNvPr>
          <p:cNvPicPr>
            <a:picLocks noChangeAspect="1"/>
          </p:cNvPicPr>
          <p:nvPr/>
        </p:nvPicPr>
        <p:blipFill rotWithShape="1">
          <a:blip r:embed="rId2"/>
          <a:srcRect b="7520"/>
          <a:stretch/>
        </p:blipFill>
        <p:spPr>
          <a:xfrm>
            <a:off x="590551" y="1775393"/>
            <a:ext cx="9277350" cy="4818288"/>
          </a:xfrm>
          <a:prstGeom prst="rect">
            <a:avLst/>
          </a:prstGeom>
        </p:spPr>
      </p:pic>
    </p:spTree>
    <p:extLst>
      <p:ext uri="{BB962C8B-B14F-4D97-AF65-F5344CB8AC3E}">
        <p14:creationId xmlns:p14="http://schemas.microsoft.com/office/powerpoint/2010/main" val="114789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9459E645-BB01-4EB6-A4E9-67CF15EA4310}"/>
              </a:ext>
            </a:extLst>
          </p:cNvPr>
          <p:cNvSpPr>
            <a:spLocks noGrp="1"/>
          </p:cNvSpPr>
          <p:nvPr>
            <p:ph sz="half" idx="1"/>
          </p:nvPr>
        </p:nvSpPr>
        <p:spPr>
          <a:xfrm>
            <a:off x="1413552" y="1722883"/>
            <a:ext cx="7956479" cy="3568308"/>
          </a:xfrm>
        </p:spPr>
        <p:txBody>
          <a:bodyPr>
            <a:normAutofit/>
          </a:bodyPr>
          <a:lstStyle/>
          <a:p>
            <a:r>
              <a:rPr lang="en-GB" sz="3000" b="1" dirty="0">
                <a:solidFill>
                  <a:schemeClr val="accent1"/>
                </a:solidFill>
              </a:rPr>
              <a:t>Variables</a:t>
            </a:r>
          </a:p>
          <a:p>
            <a:r>
              <a:rPr lang="en-GB" sz="3000" b="1" dirty="0">
                <a:solidFill>
                  <a:schemeClr val="accent1"/>
                </a:solidFill>
              </a:rPr>
              <a:t>String</a:t>
            </a:r>
          </a:p>
          <a:p>
            <a:r>
              <a:rPr lang="en-GB" sz="3000" b="1" dirty="0">
                <a:solidFill>
                  <a:schemeClr val="accent1"/>
                </a:solidFill>
              </a:rPr>
              <a:t>Numbers</a:t>
            </a:r>
          </a:p>
          <a:p>
            <a:r>
              <a:rPr lang="en-GB" sz="3000" b="1" dirty="0">
                <a:solidFill>
                  <a:schemeClr val="accent1"/>
                </a:solidFill>
              </a:rPr>
              <a:t>Boolean</a:t>
            </a:r>
          </a:p>
          <a:p>
            <a:r>
              <a:rPr lang="en-GB" sz="3000" b="1" dirty="0">
                <a:solidFill>
                  <a:schemeClr val="accent1"/>
                </a:solidFill>
              </a:rPr>
              <a:t>Checking the type and Converting Data Types</a:t>
            </a:r>
          </a:p>
          <a:p>
            <a:r>
              <a:rPr lang="en-GB" sz="3000" b="1" dirty="0">
                <a:solidFill>
                  <a:schemeClr val="accent1"/>
                </a:solidFill>
              </a:rPr>
              <a:t>Get user input</a:t>
            </a:r>
          </a:p>
          <a:p>
            <a:endParaRPr lang="en-GB" sz="3000" b="1" dirty="0">
              <a:solidFill>
                <a:schemeClr val="accent1"/>
              </a:solidFill>
            </a:endParaRPr>
          </a:p>
        </p:txBody>
      </p:sp>
      <p:sp>
        <p:nvSpPr>
          <p:cNvPr id="4" name="Tiêu đề 3">
            <a:extLst>
              <a:ext uri="{FF2B5EF4-FFF2-40B4-BE49-F238E27FC236}">
                <a16:creationId xmlns:a16="http://schemas.microsoft.com/office/drawing/2014/main" id="{501D0AE0-C2DA-4E6C-A2B5-9CD31C66AED3}"/>
              </a:ext>
            </a:extLst>
          </p:cNvPr>
          <p:cNvSpPr>
            <a:spLocks noGrp="1"/>
          </p:cNvSpPr>
          <p:nvPr>
            <p:ph type="title"/>
          </p:nvPr>
        </p:nvSpPr>
        <p:spPr/>
        <p:txBody>
          <a:bodyPr>
            <a:normAutofit fontScale="90000"/>
          </a:bodyPr>
          <a:lstStyle/>
          <a:p>
            <a:r>
              <a:rPr lang="en-GB">
                <a:latin typeface="+mn-lt"/>
              </a:rPr>
              <a:t>Outline</a:t>
            </a:r>
            <a:endParaRPr lang="en-GB" dirty="0">
              <a:latin typeface="+mn-lt"/>
            </a:endParaRPr>
          </a:p>
        </p:txBody>
      </p:sp>
      <p:sp>
        <p:nvSpPr>
          <p:cNvPr id="9" name="Chỗ dành sẵn cho Số hiệu Bản chiếu 8">
            <a:extLst>
              <a:ext uri="{FF2B5EF4-FFF2-40B4-BE49-F238E27FC236}">
                <a16:creationId xmlns:a16="http://schemas.microsoft.com/office/drawing/2014/main" id="{909CCEAA-BC04-43A7-A64E-4F6E8632E386}"/>
              </a:ext>
            </a:extLst>
          </p:cNvPr>
          <p:cNvSpPr>
            <a:spLocks noGrp="1"/>
          </p:cNvSpPr>
          <p:nvPr>
            <p:ph type="sldNum" sz="quarter" idx="4"/>
          </p:nvPr>
        </p:nvSpPr>
        <p:spPr/>
        <p:txBody>
          <a:bodyPr/>
          <a:lstStyle/>
          <a:p>
            <a:fld id="{F3450C42-9A0B-4425-92C2-70FCF7C45734}" type="slidenum">
              <a:rPr lang="en-US" smtClean="0"/>
              <a:pPr/>
              <a:t>3</a:t>
            </a:fld>
            <a:endParaRPr lang="en-US" dirty="0"/>
          </a:p>
        </p:txBody>
      </p:sp>
      <p:sp>
        <p:nvSpPr>
          <p:cNvPr id="5" name="Hộp Văn bản 4">
            <a:extLst>
              <a:ext uri="{FF2B5EF4-FFF2-40B4-BE49-F238E27FC236}">
                <a16:creationId xmlns:a16="http://schemas.microsoft.com/office/drawing/2014/main" id="{EA9ED753-B181-4C72-BF61-871FD4F257A7}"/>
              </a:ext>
            </a:extLst>
          </p:cNvPr>
          <p:cNvSpPr txBox="1"/>
          <p:nvPr/>
        </p:nvSpPr>
        <p:spPr>
          <a:xfrm>
            <a:off x="838200" y="1047964"/>
            <a:ext cx="10515600" cy="584775"/>
          </a:xfrm>
          <a:prstGeom prst="rect">
            <a:avLst/>
          </a:prstGeom>
          <a:noFill/>
        </p:spPr>
        <p:txBody>
          <a:bodyPr wrap="square" rtlCol="0">
            <a:spAutoFit/>
          </a:bodyPr>
          <a:lstStyle/>
          <a:p>
            <a:r>
              <a:rPr lang="en-GB" sz="3200" b="1" dirty="0">
                <a:solidFill>
                  <a:schemeClr val="accent2">
                    <a:lumMod val="50000"/>
                  </a:schemeClr>
                </a:solidFill>
              </a:rPr>
              <a:t>2. Variables and fundamental data types</a:t>
            </a:r>
            <a:endParaRPr lang="en-US" sz="3200" b="1" dirty="0">
              <a:solidFill>
                <a:schemeClr val="accent2">
                  <a:lumMod val="50000"/>
                </a:schemeClr>
              </a:solidFill>
            </a:endParaRPr>
          </a:p>
        </p:txBody>
      </p:sp>
    </p:spTree>
    <p:extLst>
      <p:ext uri="{BB962C8B-B14F-4D97-AF65-F5344CB8AC3E}">
        <p14:creationId xmlns:p14="http://schemas.microsoft.com/office/powerpoint/2010/main" val="48405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Hình ảnh 15">
            <a:extLst>
              <a:ext uri="{FF2B5EF4-FFF2-40B4-BE49-F238E27FC236}">
                <a16:creationId xmlns:a16="http://schemas.microsoft.com/office/drawing/2014/main" id="{2501BABC-F987-4E61-95C6-3199A3B27A0C}"/>
              </a:ext>
            </a:extLst>
          </p:cNvPr>
          <p:cNvPicPr>
            <a:picLocks noChangeAspect="1"/>
          </p:cNvPicPr>
          <p:nvPr/>
        </p:nvPicPr>
        <p:blipFill>
          <a:blip r:embed="rId2"/>
          <a:stretch>
            <a:fillRect/>
          </a:stretch>
        </p:blipFill>
        <p:spPr>
          <a:xfrm>
            <a:off x="744448" y="1412954"/>
            <a:ext cx="6534150" cy="1866900"/>
          </a:xfrm>
          <a:prstGeom prst="rect">
            <a:avLst/>
          </a:prstGeom>
        </p:spPr>
      </p:pic>
      <p:sp>
        <p:nvSpPr>
          <p:cNvPr id="3" name="Tiêu đề 2">
            <a:extLst>
              <a:ext uri="{FF2B5EF4-FFF2-40B4-BE49-F238E27FC236}">
                <a16:creationId xmlns:a16="http://schemas.microsoft.com/office/drawing/2014/main" id="{CBA46103-4FAE-46A7-9574-0168DB001CF0}"/>
              </a:ext>
            </a:extLst>
          </p:cNvPr>
          <p:cNvSpPr>
            <a:spLocks noGrp="1"/>
          </p:cNvSpPr>
          <p:nvPr>
            <p:ph type="title"/>
          </p:nvPr>
        </p:nvSpPr>
        <p:spPr/>
        <p:txBody>
          <a:bodyPr>
            <a:normAutofit/>
          </a:bodyPr>
          <a:lstStyle/>
          <a:p>
            <a:r>
              <a:rPr lang="en-GB" dirty="0">
                <a:latin typeface="+mn-lt"/>
              </a:rPr>
              <a:t>Variables</a:t>
            </a:r>
            <a:endParaRPr lang="en-US" dirty="0">
              <a:latin typeface="+mn-lt"/>
            </a:endParaRPr>
          </a:p>
        </p:txBody>
      </p:sp>
      <p:sp>
        <p:nvSpPr>
          <p:cNvPr id="4" name="Chỗ dành sẵn cho Văn bản 3">
            <a:extLst>
              <a:ext uri="{FF2B5EF4-FFF2-40B4-BE49-F238E27FC236}">
                <a16:creationId xmlns:a16="http://schemas.microsoft.com/office/drawing/2014/main" id="{1D065C51-EF4A-4A52-BA34-CA3E6227208D}"/>
              </a:ext>
            </a:extLst>
          </p:cNvPr>
          <p:cNvSpPr>
            <a:spLocks noGrp="1"/>
          </p:cNvSpPr>
          <p:nvPr>
            <p:ph type="body" idx="10"/>
          </p:nvPr>
        </p:nvSpPr>
        <p:spPr>
          <a:ln>
            <a:noFill/>
          </a:ln>
        </p:spPr>
        <p:txBody>
          <a:bodyPr>
            <a:normAutofit/>
          </a:bodyPr>
          <a:lstStyle/>
          <a:p>
            <a:r>
              <a:rPr lang="en-GB" sz="3200" dirty="0"/>
              <a:t>W</a:t>
            </a:r>
            <a:r>
              <a:rPr lang="en-US" sz="3200" dirty="0"/>
              <a:t>hat happens when you run this code</a:t>
            </a:r>
          </a:p>
        </p:txBody>
      </p:sp>
      <p:sp>
        <p:nvSpPr>
          <p:cNvPr id="5" name="Chỗ dành sẵn cho Số hiệu Bản chiếu 4">
            <a:extLst>
              <a:ext uri="{FF2B5EF4-FFF2-40B4-BE49-F238E27FC236}">
                <a16:creationId xmlns:a16="http://schemas.microsoft.com/office/drawing/2014/main" id="{A857B521-8F6E-454C-88BB-12C5FB9F8325}"/>
              </a:ext>
            </a:extLst>
          </p:cNvPr>
          <p:cNvSpPr>
            <a:spLocks noGrp="1"/>
          </p:cNvSpPr>
          <p:nvPr>
            <p:ph type="sldNum" sz="quarter" idx="4"/>
          </p:nvPr>
        </p:nvSpPr>
        <p:spPr/>
        <p:txBody>
          <a:bodyPr/>
          <a:lstStyle/>
          <a:p>
            <a:fld id="{F3450C42-9A0B-4425-92C2-70FCF7C45734}" type="slidenum">
              <a:rPr lang="en-US" smtClean="0"/>
              <a:pPr/>
              <a:t>4</a:t>
            </a:fld>
            <a:endParaRPr lang="en-US" dirty="0"/>
          </a:p>
        </p:txBody>
      </p:sp>
      <p:sp>
        <p:nvSpPr>
          <p:cNvPr id="14" name="Hình chữ nhật 13">
            <a:extLst>
              <a:ext uri="{FF2B5EF4-FFF2-40B4-BE49-F238E27FC236}">
                <a16:creationId xmlns:a16="http://schemas.microsoft.com/office/drawing/2014/main" id="{90AE5951-A154-4755-9EFD-EFB12438A65E}"/>
              </a:ext>
            </a:extLst>
          </p:cNvPr>
          <p:cNvSpPr/>
          <p:nvPr/>
        </p:nvSpPr>
        <p:spPr>
          <a:xfrm>
            <a:off x="2239766" y="2766390"/>
            <a:ext cx="4212405" cy="439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Hộp Văn bản 7">
            <a:extLst>
              <a:ext uri="{FF2B5EF4-FFF2-40B4-BE49-F238E27FC236}">
                <a16:creationId xmlns:a16="http://schemas.microsoft.com/office/drawing/2014/main" id="{F32F02A4-358F-46CD-A8C8-EA7413E42381}"/>
              </a:ext>
            </a:extLst>
          </p:cNvPr>
          <p:cNvSpPr txBox="1"/>
          <p:nvPr/>
        </p:nvSpPr>
        <p:spPr>
          <a:xfrm>
            <a:off x="850828" y="3316537"/>
            <a:ext cx="5245172" cy="523220"/>
          </a:xfrm>
          <a:prstGeom prst="rect">
            <a:avLst/>
          </a:prstGeom>
          <a:solidFill>
            <a:srgbClr val="FFEEA6"/>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GB" sz="2800" b="0" i="1" dirty="0">
                <a:solidFill>
                  <a:schemeClr val="accent1">
                    <a:lumMod val="50000"/>
                  </a:schemeClr>
                </a:solidFill>
                <a:effectLst/>
              </a:rPr>
              <a:t>Variables are used to store values</a:t>
            </a:r>
            <a:r>
              <a:rPr lang="en-GB" sz="2800" dirty="0">
                <a:solidFill>
                  <a:schemeClr val="accent1">
                    <a:lumMod val="50000"/>
                  </a:schemeClr>
                </a:solidFill>
              </a:rPr>
              <a:t> </a:t>
            </a:r>
            <a:endParaRPr lang="en-US" sz="2800" dirty="0"/>
          </a:p>
        </p:txBody>
      </p:sp>
      <p:pic>
        <p:nvPicPr>
          <p:cNvPr id="1026" name="Picture 2" descr="Variables — UCL BBC micro:bit tutorial">
            <a:extLst>
              <a:ext uri="{FF2B5EF4-FFF2-40B4-BE49-F238E27FC236}">
                <a16:creationId xmlns:a16="http://schemas.microsoft.com/office/drawing/2014/main" id="{14898CB2-EDC8-4399-A8B6-5C9B289EB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621" y="3950305"/>
            <a:ext cx="5313668" cy="274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2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arn(inVertic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421B732-81CE-42AB-A51C-6BA873F4123F}"/>
              </a:ext>
            </a:extLst>
          </p:cNvPr>
          <p:cNvSpPr>
            <a:spLocks noGrp="1"/>
          </p:cNvSpPr>
          <p:nvPr>
            <p:ph type="body" idx="1"/>
          </p:nvPr>
        </p:nvSpPr>
        <p:spPr>
          <a:ln>
            <a:solidFill>
              <a:schemeClr val="accent4"/>
            </a:solidFill>
          </a:ln>
        </p:spPr>
        <p:txBody>
          <a:bodyPr>
            <a:normAutofit/>
          </a:bodyPr>
          <a:lstStyle/>
          <a:p>
            <a:r>
              <a:rPr lang="en-US" dirty="0"/>
              <a:t>A few rules:</a:t>
            </a:r>
          </a:p>
          <a:p>
            <a:pPr marL="457200" indent="-457200">
              <a:buFont typeface="Arial" panose="020B0604020202020204" pitchFamily="34" charset="0"/>
              <a:buChar char="•"/>
            </a:pPr>
            <a:r>
              <a:rPr lang="en-GB" dirty="0"/>
              <a:t>Variable names can contain only letters, numbers, and underscores.</a:t>
            </a:r>
          </a:p>
          <a:p>
            <a:pPr marL="457200" indent="-457200">
              <a:buFont typeface="Arial" panose="020B0604020202020204" pitchFamily="34" charset="0"/>
              <a:buChar char="•"/>
            </a:pPr>
            <a:r>
              <a:rPr lang="en-GB" dirty="0"/>
              <a:t>Spaces are not allowed in variable names, but underscores can be used to separate words in variable names.</a:t>
            </a:r>
          </a:p>
          <a:p>
            <a:pPr marL="457200" indent="-457200">
              <a:buFont typeface="Arial" panose="020B0604020202020204" pitchFamily="34" charset="0"/>
              <a:buChar char="•"/>
            </a:pPr>
            <a:r>
              <a:rPr lang="en-GB" b="0" i="0" dirty="0">
                <a:solidFill>
                  <a:srgbClr val="000000"/>
                </a:solidFill>
                <a:effectLst/>
              </a:rPr>
              <a:t>Avoid using Python keywords and function names as variable names;</a:t>
            </a:r>
            <a:br>
              <a:rPr lang="en-GB" b="0" i="0" dirty="0">
                <a:solidFill>
                  <a:srgbClr val="000000"/>
                </a:solidFill>
                <a:effectLst/>
              </a:rPr>
            </a:br>
            <a:r>
              <a:rPr lang="en-GB" b="0" i="0" dirty="0">
                <a:solidFill>
                  <a:srgbClr val="000000"/>
                </a:solidFill>
                <a:effectLst/>
              </a:rPr>
              <a:t>that is, do not use words that Python has reserved for a particular programmatic purpose, such as the word </a:t>
            </a:r>
            <a:r>
              <a:rPr lang="en-GB" b="0" dirty="0">
                <a:solidFill>
                  <a:schemeClr val="accent6">
                    <a:lumMod val="50000"/>
                  </a:schemeClr>
                </a:solidFill>
                <a:effectLst/>
              </a:rPr>
              <a:t>print</a:t>
            </a:r>
            <a:r>
              <a:rPr lang="en-GB" b="0" i="0" dirty="0">
                <a:solidFill>
                  <a:srgbClr val="000000"/>
                </a:solidFill>
                <a:effectLst/>
              </a:rPr>
              <a:t>.</a:t>
            </a:r>
            <a:r>
              <a:rPr lang="en-GB" dirty="0"/>
              <a:t> </a:t>
            </a:r>
          </a:p>
          <a:p>
            <a:pPr marL="457200" indent="-457200">
              <a:buFont typeface="Arial" panose="020B0604020202020204" pitchFamily="34" charset="0"/>
              <a:buChar char="•"/>
            </a:pPr>
            <a:r>
              <a:rPr lang="en-GB" dirty="0"/>
              <a:t>Variable names should be short but descriptive.</a:t>
            </a:r>
          </a:p>
          <a:p>
            <a:pPr marL="457200" indent="-457200">
              <a:buFont typeface="Arial" panose="020B0604020202020204" pitchFamily="34" charset="0"/>
              <a:buChar char="•"/>
            </a:pPr>
            <a:r>
              <a:rPr lang="en-GB" dirty="0"/>
              <a:t>Be careful when using the lowercase letter l and the uppercase letter O because they could be confused with the numbers 1 and 0.</a:t>
            </a:r>
          </a:p>
          <a:p>
            <a:pPr marL="457200" indent="-457200">
              <a:buFont typeface="Arial" panose="020B0604020202020204" pitchFamily="34" charset="0"/>
              <a:buChar char="•"/>
            </a:pPr>
            <a:endParaRPr lang="en-US" dirty="0"/>
          </a:p>
        </p:txBody>
      </p:sp>
      <p:sp>
        <p:nvSpPr>
          <p:cNvPr id="3" name="Tiêu đề 2">
            <a:extLst>
              <a:ext uri="{FF2B5EF4-FFF2-40B4-BE49-F238E27FC236}">
                <a16:creationId xmlns:a16="http://schemas.microsoft.com/office/drawing/2014/main" id="{C51C6417-5903-4504-80BB-21FBDDC50477}"/>
              </a:ext>
            </a:extLst>
          </p:cNvPr>
          <p:cNvSpPr>
            <a:spLocks noGrp="1"/>
          </p:cNvSpPr>
          <p:nvPr>
            <p:ph type="title"/>
          </p:nvPr>
        </p:nvSpPr>
        <p:spPr/>
        <p:txBody>
          <a:bodyPr>
            <a:normAutofit/>
          </a:bodyPr>
          <a:lstStyle/>
          <a:p>
            <a:r>
              <a:rPr lang="en-GB" dirty="0">
                <a:latin typeface="+mn-lt"/>
              </a:rPr>
              <a:t>Variables</a:t>
            </a:r>
            <a:endParaRPr lang="en-US" dirty="0">
              <a:latin typeface="+mn-lt"/>
            </a:endParaRPr>
          </a:p>
        </p:txBody>
      </p:sp>
      <p:sp>
        <p:nvSpPr>
          <p:cNvPr id="4" name="Chỗ dành sẵn cho Văn bản 3">
            <a:extLst>
              <a:ext uri="{FF2B5EF4-FFF2-40B4-BE49-F238E27FC236}">
                <a16:creationId xmlns:a16="http://schemas.microsoft.com/office/drawing/2014/main" id="{493D4363-9AF2-4D98-B1FA-E530ADBA41C1}"/>
              </a:ext>
            </a:extLst>
          </p:cNvPr>
          <p:cNvSpPr>
            <a:spLocks noGrp="1"/>
          </p:cNvSpPr>
          <p:nvPr>
            <p:ph type="body" idx="10"/>
          </p:nvPr>
        </p:nvSpPr>
        <p:spPr>
          <a:ln>
            <a:solidFill>
              <a:srgbClr val="4A7DA7"/>
            </a:solidFill>
          </a:ln>
        </p:spPr>
        <p:txBody>
          <a:bodyPr/>
          <a:lstStyle/>
          <a:p>
            <a:r>
              <a:rPr lang="en-US" i="1" dirty="0"/>
              <a:t>Naming and Using Variables</a:t>
            </a:r>
          </a:p>
        </p:txBody>
      </p:sp>
      <p:sp>
        <p:nvSpPr>
          <p:cNvPr id="5" name="Chỗ dành sẵn cho Số hiệu Bản chiếu 4">
            <a:extLst>
              <a:ext uri="{FF2B5EF4-FFF2-40B4-BE49-F238E27FC236}">
                <a16:creationId xmlns:a16="http://schemas.microsoft.com/office/drawing/2014/main" id="{493F6B4D-D282-4178-A1D9-0AAB653E6CDF}"/>
              </a:ext>
            </a:extLst>
          </p:cNvPr>
          <p:cNvSpPr>
            <a:spLocks noGrp="1"/>
          </p:cNvSpPr>
          <p:nvPr>
            <p:ph type="sldNum" sz="quarter" idx="4"/>
          </p:nvPr>
        </p:nvSpPr>
        <p:spPr/>
        <p:txBody>
          <a:bodyPr/>
          <a:lstStyle/>
          <a:p>
            <a:fld id="{F3450C42-9A0B-4425-92C2-70FCF7C45734}" type="slidenum">
              <a:rPr lang="en-US" smtClean="0"/>
              <a:pPr/>
              <a:t>5</a:t>
            </a:fld>
            <a:endParaRPr lang="en-US" dirty="0"/>
          </a:p>
        </p:txBody>
      </p:sp>
    </p:spTree>
    <p:extLst>
      <p:ext uri="{BB962C8B-B14F-4D97-AF65-F5344CB8AC3E}">
        <p14:creationId xmlns:p14="http://schemas.microsoft.com/office/powerpoint/2010/main" val="36182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7683A1D9-7529-445B-ABA1-28F8B8C97C1F}"/>
              </a:ext>
            </a:extLst>
          </p:cNvPr>
          <p:cNvSpPr>
            <a:spLocks noGrp="1"/>
          </p:cNvSpPr>
          <p:nvPr>
            <p:ph type="body" idx="1"/>
          </p:nvPr>
        </p:nvSpPr>
        <p:spPr>
          <a:xfrm>
            <a:off x="590551" y="3503486"/>
            <a:ext cx="11115673" cy="2989779"/>
          </a:xfrm>
        </p:spPr>
        <p:txBody>
          <a:bodyPr>
            <a:normAutofit/>
          </a:bodyPr>
          <a:lstStyle/>
          <a:p>
            <a:r>
              <a:rPr lang="en-GB" b="1" i="1" dirty="0">
                <a:solidFill>
                  <a:srgbClr val="000000"/>
                </a:solidFill>
                <a:effectLst/>
              </a:rPr>
              <a:t>Avoiding Name Errors When Using Variables</a:t>
            </a:r>
            <a:endParaRPr lang="en-US" dirty="0"/>
          </a:p>
        </p:txBody>
      </p:sp>
      <p:sp>
        <p:nvSpPr>
          <p:cNvPr id="3" name="Tiêu đề 2">
            <a:extLst>
              <a:ext uri="{FF2B5EF4-FFF2-40B4-BE49-F238E27FC236}">
                <a16:creationId xmlns:a16="http://schemas.microsoft.com/office/drawing/2014/main" id="{C4865744-1D0F-4593-92A5-6F60DCCFA0DF}"/>
              </a:ext>
            </a:extLst>
          </p:cNvPr>
          <p:cNvSpPr>
            <a:spLocks noGrp="1"/>
          </p:cNvSpPr>
          <p:nvPr>
            <p:ph type="title"/>
          </p:nvPr>
        </p:nvSpPr>
        <p:spPr/>
        <p:txBody>
          <a:bodyPr>
            <a:normAutofit/>
          </a:bodyPr>
          <a:lstStyle/>
          <a:p>
            <a:r>
              <a:rPr lang="en-GB" dirty="0">
                <a:latin typeface="+mn-lt"/>
              </a:rPr>
              <a:t>Variables</a:t>
            </a:r>
            <a:endParaRPr lang="en-US" dirty="0">
              <a:latin typeface="+mn-lt"/>
            </a:endParaRPr>
          </a:p>
        </p:txBody>
      </p:sp>
      <p:sp>
        <p:nvSpPr>
          <p:cNvPr id="5" name="Chỗ dành sẵn cho Số hiệu Bản chiếu 4">
            <a:extLst>
              <a:ext uri="{FF2B5EF4-FFF2-40B4-BE49-F238E27FC236}">
                <a16:creationId xmlns:a16="http://schemas.microsoft.com/office/drawing/2014/main" id="{33452904-211D-42A2-87F3-0CB22B75C4BC}"/>
              </a:ext>
            </a:extLst>
          </p:cNvPr>
          <p:cNvSpPr>
            <a:spLocks noGrp="1"/>
          </p:cNvSpPr>
          <p:nvPr>
            <p:ph type="sldNum" sz="quarter" idx="4"/>
          </p:nvPr>
        </p:nvSpPr>
        <p:spPr/>
        <p:txBody>
          <a:bodyPr/>
          <a:lstStyle/>
          <a:p>
            <a:fld id="{F3450C42-9A0B-4425-92C2-70FCF7C45734}" type="slidenum">
              <a:rPr lang="en-US" smtClean="0"/>
              <a:pPr/>
              <a:t>6</a:t>
            </a:fld>
            <a:endParaRPr lang="en-US" dirty="0"/>
          </a:p>
        </p:txBody>
      </p:sp>
      <p:grpSp>
        <p:nvGrpSpPr>
          <p:cNvPr id="10" name="Nhóm 9">
            <a:extLst>
              <a:ext uri="{FF2B5EF4-FFF2-40B4-BE49-F238E27FC236}">
                <a16:creationId xmlns:a16="http://schemas.microsoft.com/office/drawing/2014/main" id="{0285A854-2595-4FCC-8EA0-90DF1D47E0E5}"/>
              </a:ext>
            </a:extLst>
          </p:cNvPr>
          <p:cNvGrpSpPr/>
          <p:nvPr/>
        </p:nvGrpSpPr>
        <p:grpSpPr>
          <a:xfrm>
            <a:off x="590551" y="1332070"/>
            <a:ext cx="11004157" cy="1815882"/>
            <a:chOff x="683019" y="1743033"/>
            <a:chExt cx="10911689" cy="1815882"/>
          </a:xfrm>
        </p:grpSpPr>
        <p:sp>
          <p:nvSpPr>
            <p:cNvPr id="8" name="Hộp Văn bản 7">
              <a:extLst>
                <a:ext uri="{FF2B5EF4-FFF2-40B4-BE49-F238E27FC236}">
                  <a16:creationId xmlns:a16="http://schemas.microsoft.com/office/drawing/2014/main" id="{1AB37C33-096B-4D67-8770-5DDA29412DF7}"/>
                </a:ext>
              </a:extLst>
            </p:cNvPr>
            <p:cNvSpPr txBox="1"/>
            <p:nvPr/>
          </p:nvSpPr>
          <p:spPr>
            <a:xfrm>
              <a:off x="1746607" y="1743033"/>
              <a:ext cx="9848101" cy="1815882"/>
            </a:xfrm>
            <a:prstGeom prst="rect">
              <a:avLst/>
            </a:prstGeom>
            <a:noFill/>
            <a:ln>
              <a:solidFill>
                <a:schemeClr val="bg1"/>
              </a:solidFill>
            </a:ln>
          </p:spPr>
          <p:txBody>
            <a:bodyPr wrap="square" rtlCol="0">
              <a:spAutoFit/>
            </a:bodyPr>
            <a:lstStyle/>
            <a:p>
              <a:pPr algn="just"/>
              <a:r>
                <a:rPr lang="en-GB" sz="2800" b="0" i="1" dirty="0">
                  <a:solidFill>
                    <a:srgbClr val="000000"/>
                  </a:solidFill>
                  <a:effectLst/>
                  <a:latin typeface="+mj-lt"/>
                </a:rPr>
                <a:t>The Python variables you’re using at this point should be lowercase. You won’t get errors if you use uppercase letters, but uppercase letters in variable names have special meanings that we’ll discuss in later chapters.</a:t>
              </a:r>
              <a:endParaRPr lang="en-US" sz="4000" i="1" dirty="0">
                <a:latin typeface="+mj-lt"/>
              </a:endParaRPr>
            </a:p>
          </p:txBody>
        </p:sp>
        <p:sp>
          <p:nvSpPr>
            <p:cNvPr id="9" name="Hình chữ nhật 8">
              <a:extLst>
                <a:ext uri="{FF2B5EF4-FFF2-40B4-BE49-F238E27FC236}">
                  <a16:creationId xmlns:a16="http://schemas.microsoft.com/office/drawing/2014/main" id="{2D0864E3-FD48-413E-9174-CBA62CC41CF2}"/>
                </a:ext>
              </a:extLst>
            </p:cNvPr>
            <p:cNvSpPr/>
            <p:nvPr/>
          </p:nvSpPr>
          <p:spPr>
            <a:xfrm>
              <a:off x="683019" y="1869108"/>
              <a:ext cx="1063588" cy="411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NOTE</a:t>
              </a:r>
            </a:p>
          </p:txBody>
        </p:sp>
      </p:grpSp>
      <p:pic>
        <p:nvPicPr>
          <p:cNvPr id="12" name="Hình ảnh 11">
            <a:extLst>
              <a:ext uri="{FF2B5EF4-FFF2-40B4-BE49-F238E27FC236}">
                <a16:creationId xmlns:a16="http://schemas.microsoft.com/office/drawing/2014/main" id="{73EEDEA7-F00B-456A-A71F-6C63E919B290}"/>
              </a:ext>
            </a:extLst>
          </p:cNvPr>
          <p:cNvPicPr>
            <a:picLocks noChangeAspect="1"/>
          </p:cNvPicPr>
          <p:nvPr/>
        </p:nvPicPr>
        <p:blipFill>
          <a:blip r:embed="rId2"/>
          <a:stretch>
            <a:fillRect/>
          </a:stretch>
        </p:blipFill>
        <p:spPr>
          <a:xfrm>
            <a:off x="590551" y="4134329"/>
            <a:ext cx="5810250" cy="1228725"/>
          </a:xfrm>
          <a:prstGeom prst="rect">
            <a:avLst/>
          </a:prstGeom>
        </p:spPr>
      </p:pic>
      <p:pic>
        <p:nvPicPr>
          <p:cNvPr id="14" name="Hình ảnh 13">
            <a:extLst>
              <a:ext uri="{FF2B5EF4-FFF2-40B4-BE49-F238E27FC236}">
                <a16:creationId xmlns:a16="http://schemas.microsoft.com/office/drawing/2014/main" id="{460EC13D-0C47-4C3D-90ED-C4119D02BB42}"/>
              </a:ext>
            </a:extLst>
          </p:cNvPr>
          <p:cNvPicPr>
            <a:picLocks noChangeAspect="1"/>
          </p:cNvPicPr>
          <p:nvPr/>
        </p:nvPicPr>
        <p:blipFill>
          <a:blip r:embed="rId3"/>
          <a:stretch>
            <a:fillRect/>
          </a:stretch>
        </p:blipFill>
        <p:spPr>
          <a:xfrm>
            <a:off x="6678421" y="4134329"/>
            <a:ext cx="5120343" cy="1758565"/>
          </a:xfrm>
          <a:prstGeom prst="rect">
            <a:avLst/>
          </a:prstGeom>
        </p:spPr>
      </p:pic>
    </p:spTree>
    <p:extLst>
      <p:ext uri="{BB962C8B-B14F-4D97-AF65-F5344CB8AC3E}">
        <p14:creationId xmlns:p14="http://schemas.microsoft.com/office/powerpoint/2010/main" val="3893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Hình chữ nhật: Góc Tròn 16">
            <a:extLst>
              <a:ext uri="{FF2B5EF4-FFF2-40B4-BE49-F238E27FC236}">
                <a16:creationId xmlns:a16="http://schemas.microsoft.com/office/drawing/2014/main" id="{E7FFB273-1818-4B81-9A80-AB1994744CBE}"/>
              </a:ext>
            </a:extLst>
          </p:cNvPr>
          <p:cNvSpPr/>
          <p:nvPr/>
        </p:nvSpPr>
        <p:spPr>
          <a:xfrm>
            <a:off x="10189108" y="3541009"/>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62</a:t>
            </a:r>
          </a:p>
        </p:txBody>
      </p:sp>
      <p:sp>
        <p:nvSpPr>
          <p:cNvPr id="29" name="Hình chữ nhật: Góc Tròn 28">
            <a:extLst>
              <a:ext uri="{FF2B5EF4-FFF2-40B4-BE49-F238E27FC236}">
                <a16:creationId xmlns:a16="http://schemas.microsoft.com/office/drawing/2014/main" id="{3722FF57-A8F4-4D17-8B59-D1CCD8D84111}"/>
              </a:ext>
            </a:extLst>
          </p:cNvPr>
          <p:cNvSpPr/>
          <p:nvPr/>
        </p:nvSpPr>
        <p:spPr>
          <a:xfrm>
            <a:off x="7893576" y="3544590"/>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“DSEB”</a:t>
            </a:r>
          </a:p>
        </p:txBody>
      </p:sp>
      <p:sp>
        <p:nvSpPr>
          <p:cNvPr id="2" name="Chỗ dành sẵn cho Văn bản 1">
            <a:extLst>
              <a:ext uri="{FF2B5EF4-FFF2-40B4-BE49-F238E27FC236}">
                <a16:creationId xmlns:a16="http://schemas.microsoft.com/office/drawing/2014/main" id="{A232BF91-FB3A-4591-8CAD-1053C37F388B}"/>
              </a:ext>
            </a:extLst>
          </p:cNvPr>
          <p:cNvSpPr>
            <a:spLocks noGrp="1"/>
          </p:cNvSpPr>
          <p:nvPr>
            <p:ph type="body" idx="1"/>
          </p:nvPr>
        </p:nvSpPr>
        <p:spPr>
          <a:xfrm>
            <a:off x="571502" y="1066479"/>
            <a:ext cx="11115673" cy="2847975"/>
          </a:xfrm>
        </p:spPr>
        <p:txBody>
          <a:bodyPr>
            <a:normAutofit/>
          </a:bodyPr>
          <a:lstStyle/>
          <a:p>
            <a:r>
              <a:rPr lang="en-US" sz="3200" b="1" i="1" dirty="0">
                <a:solidFill>
                  <a:srgbClr val="000000"/>
                </a:solidFill>
                <a:effectLst/>
              </a:rPr>
              <a:t>Variables Are Labels</a:t>
            </a:r>
            <a:r>
              <a:rPr lang="en-US" sz="3200" dirty="0"/>
              <a:t> </a:t>
            </a:r>
            <a:br>
              <a:rPr lang="en-US" dirty="0"/>
            </a:br>
            <a:endParaRPr lang="en-US" dirty="0"/>
          </a:p>
          <a:p>
            <a:pPr marL="285750" indent="-285750">
              <a:buFont typeface="Arial" panose="020B0604020202020204" pitchFamily="34" charset="0"/>
              <a:buChar char="•"/>
            </a:pPr>
            <a:r>
              <a:rPr lang="en-GB" b="0" i="0" dirty="0">
                <a:solidFill>
                  <a:srgbClr val="000000"/>
                </a:solidFill>
                <a:effectLst/>
              </a:rPr>
              <a:t>Variables are often described as boxes you can store values in</a:t>
            </a:r>
            <a:r>
              <a:rPr lang="en-GB" dirty="0"/>
              <a:t> </a:t>
            </a:r>
          </a:p>
          <a:p>
            <a:pPr marL="285750" indent="-285750">
              <a:buFont typeface="Arial" panose="020B0604020202020204" pitchFamily="34" charset="0"/>
              <a:buChar char="•"/>
            </a:pPr>
            <a:r>
              <a:rPr lang="en-GB" b="0" i="0" dirty="0">
                <a:solidFill>
                  <a:srgbClr val="000000"/>
                </a:solidFill>
                <a:effectLst/>
              </a:rPr>
              <a:t>It’s much better to think of variables as labels that you can assign to values</a:t>
            </a:r>
            <a:r>
              <a:rPr lang="en-GB" dirty="0"/>
              <a:t> .</a:t>
            </a:r>
            <a:endParaRPr lang="en-US" dirty="0"/>
          </a:p>
        </p:txBody>
      </p:sp>
      <p:sp>
        <p:nvSpPr>
          <p:cNvPr id="3" name="Tiêu đề 2">
            <a:extLst>
              <a:ext uri="{FF2B5EF4-FFF2-40B4-BE49-F238E27FC236}">
                <a16:creationId xmlns:a16="http://schemas.microsoft.com/office/drawing/2014/main" id="{6E397520-CF2E-45C6-84C4-32FF13D9CAA5}"/>
              </a:ext>
            </a:extLst>
          </p:cNvPr>
          <p:cNvSpPr>
            <a:spLocks noGrp="1"/>
          </p:cNvSpPr>
          <p:nvPr>
            <p:ph type="title"/>
          </p:nvPr>
        </p:nvSpPr>
        <p:spPr/>
        <p:txBody>
          <a:bodyPr>
            <a:normAutofit/>
          </a:bodyPr>
          <a:lstStyle/>
          <a:p>
            <a:r>
              <a:rPr lang="en-GB" dirty="0">
                <a:latin typeface="+mn-lt"/>
              </a:rPr>
              <a:t>Variables</a:t>
            </a:r>
          </a:p>
        </p:txBody>
      </p:sp>
      <p:sp>
        <p:nvSpPr>
          <p:cNvPr id="5" name="Chỗ dành sẵn cho Số hiệu Bản chiếu 4">
            <a:extLst>
              <a:ext uri="{FF2B5EF4-FFF2-40B4-BE49-F238E27FC236}">
                <a16:creationId xmlns:a16="http://schemas.microsoft.com/office/drawing/2014/main" id="{51948B2E-3D65-40C2-8122-33164FF272FC}"/>
              </a:ext>
            </a:extLst>
          </p:cNvPr>
          <p:cNvSpPr>
            <a:spLocks noGrp="1"/>
          </p:cNvSpPr>
          <p:nvPr>
            <p:ph type="sldNum" sz="quarter" idx="4"/>
          </p:nvPr>
        </p:nvSpPr>
        <p:spPr/>
        <p:txBody>
          <a:bodyPr/>
          <a:lstStyle/>
          <a:p>
            <a:fld id="{F3450C42-9A0B-4425-92C2-70FCF7C45734}" type="slidenum">
              <a:rPr lang="en-US" smtClean="0"/>
              <a:pPr/>
              <a:t>7</a:t>
            </a:fld>
            <a:endParaRPr lang="en-US" dirty="0"/>
          </a:p>
        </p:txBody>
      </p:sp>
      <p:sp>
        <p:nvSpPr>
          <p:cNvPr id="4" name="Hình chữ nhật: Góc Tròn 3">
            <a:extLst>
              <a:ext uri="{FF2B5EF4-FFF2-40B4-BE49-F238E27FC236}">
                <a16:creationId xmlns:a16="http://schemas.microsoft.com/office/drawing/2014/main" id="{3D563158-A251-4DF2-8A73-68E6E4488851}"/>
              </a:ext>
            </a:extLst>
          </p:cNvPr>
          <p:cNvSpPr/>
          <p:nvPr/>
        </p:nvSpPr>
        <p:spPr>
          <a:xfrm>
            <a:off x="934955" y="3544592"/>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“Hello Python”</a:t>
            </a:r>
          </a:p>
        </p:txBody>
      </p:sp>
      <p:sp>
        <p:nvSpPr>
          <p:cNvPr id="6" name="Hình chữ nhật: Góc Tròn 5">
            <a:extLst>
              <a:ext uri="{FF2B5EF4-FFF2-40B4-BE49-F238E27FC236}">
                <a16:creationId xmlns:a16="http://schemas.microsoft.com/office/drawing/2014/main" id="{C7C57509-B16F-4905-B4ED-397C2CC384B0}"/>
              </a:ext>
            </a:extLst>
          </p:cNvPr>
          <p:cNvSpPr/>
          <p:nvPr/>
        </p:nvSpPr>
        <p:spPr>
          <a:xfrm>
            <a:off x="3251539" y="3544590"/>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61</a:t>
            </a:r>
          </a:p>
        </p:txBody>
      </p:sp>
      <p:sp>
        <p:nvSpPr>
          <p:cNvPr id="8" name="Hình chữ nhật: Góc Tròn 7">
            <a:extLst>
              <a:ext uri="{FF2B5EF4-FFF2-40B4-BE49-F238E27FC236}">
                <a16:creationId xmlns:a16="http://schemas.microsoft.com/office/drawing/2014/main" id="{30DCE6A1-4FAF-4DED-90AD-BD9F5DCAC822}"/>
              </a:ext>
            </a:extLst>
          </p:cNvPr>
          <p:cNvSpPr/>
          <p:nvPr/>
        </p:nvSpPr>
        <p:spPr>
          <a:xfrm>
            <a:off x="5572557" y="3541008"/>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True</a:t>
            </a:r>
          </a:p>
        </p:txBody>
      </p:sp>
      <p:sp>
        <p:nvSpPr>
          <p:cNvPr id="13" name="Hộp Văn bản 12">
            <a:extLst>
              <a:ext uri="{FF2B5EF4-FFF2-40B4-BE49-F238E27FC236}">
                <a16:creationId xmlns:a16="http://schemas.microsoft.com/office/drawing/2014/main" id="{120BCD7A-D586-49CC-BB20-B85582C931EC}"/>
              </a:ext>
            </a:extLst>
          </p:cNvPr>
          <p:cNvSpPr txBox="1"/>
          <p:nvPr/>
        </p:nvSpPr>
        <p:spPr>
          <a:xfrm>
            <a:off x="195963" y="5092880"/>
            <a:ext cx="3348626" cy="584775"/>
          </a:xfrm>
          <a:prstGeom prst="rect">
            <a:avLst/>
          </a:prstGeom>
          <a:noFill/>
        </p:spPr>
        <p:txBody>
          <a:bodyPr wrap="square">
            <a:spAutoFit/>
          </a:bodyPr>
          <a:lstStyle/>
          <a:p>
            <a:r>
              <a:rPr lang="en-US" sz="3200" dirty="0">
                <a:solidFill>
                  <a:srgbClr val="000000"/>
                </a:solidFill>
              </a:rPr>
              <a:t>x = “Hello Python”</a:t>
            </a:r>
            <a:endParaRPr lang="en-US" sz="3200" dirty="0"/>
          </a:p>
        </p:txBody>
      </p:sp>
      <p:sp>
        <p:nvSpPr>
          <p:cNvPr id="12" name="Sóng 11">
            <a:extLst>
              <a:ext uri="{FF2B5EF4-FFF2-40B4-BE49-F238E27FC236}">
                <a16:creationId xmlns:a16="http://schemas.microsoft.com/office/drawing/2014/main" id="{0102C729-6E5E-49D0-8C93-DAB75EA4BB6D}"/>
              </a:ext>
            </a:extLst>
          </p:cNvPr>
          <p:cNvSpPr/>
          <p:nvPr/>
        </p:nvSpPr>
        <p:spPr>
          <a:xfrm>
            <a:off x="834661" y="3349377"/>
            <a:ext cx="523982" cy="554804"/>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x</a:t>
            </a:r>
            <a:endParaRPr lang="en-US" dirty="0"/>
          </a:p>
        </p:txBody>
      </p:sp>
      <p:sp>
        <p:nvSpPr>
          <p:cNvPr id="14" name="Sóng 13">
            <a:extLst>
              <a:ext uri="{FF2B5EF4-FFF2-40B4-BE49-F238E27FC236}">
                <a16:creationId xmlns:a16="http://schemas.microsoft.com/office/drawing/2014/main" id="{1D65C632-3B10-4B91-A915-8AE13EB1AE84}"/>
              </a:ext>
            </a:extLst>
          </p:cNvPr>
          <p:cNvSpPr/>
          <p:nvPr/>
        </p:nvSpPr>
        <p:spPr>
          <a:xfrm>
            <a:off x="3161510" y="3349377"/>
            <a:ext cx="523982" cy="554804"/>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y</a:t>
            </a:r>
            <a:endParaRPr lang="en-US" dirty="0"/>
          </a:p>
        </p:txBody>
      </p:sp>
      <p:sp>
        <p:nvSpPr>
          <p:cNvPr id="16" name="Sóng 15">
            <a:extLst>
              <a:ext uri="{FF2B5EF4-FFF2-40B4-BE49-F238E27FC236}">
                <a16:creationId xmlns:a16="http://schemas.microsoft.com/office/drawing/2014/main" id="{F9FBAE7D-F0DB-4244-BDCC-DBE4569ECA23}"/>
              </a:ext>
            </a:extLst>
          </p:cNvPr>
          <p:cNvSpPr/>
          <p:nvPr/>
        </p:nvSpPr>
        <p:spPr>
          <a:xfrm>
            <a:off x="5447261" y="3395609"/>
            <a:ext cx="523982" cy="554804"/>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z</a:t>
            </a:r>
            <a:endParaRPr lang="en-US" dirty="0"/>
          </a:p>
        </p:txBody>
      </p:sp>
      <p:sp>
        <p:nvSpPr>
          <p:cNvPr id="22" name="Hộp Văn bản 21">
            <a:extLst>
              <a:ext uri="{FF2B5EF4-FFF2-40B4-BE49-F238E27FC236}">
                <a16:creationId xmlns:a16="http://schemas.microsoft.com/office/drawing/2014/main" id="{4D606BD1-AAD7-443F-8CCF-6F615A3137EE}"/>
              </a:ext>
            </a:extLst>
          </p:cNvPr>
          <p:cNvSpPr txBox="1"/>
          <p:nvPr/>
        </p:nvSpPr>
        <p:spPr>
          <a:xfrm>
            <a:off x="3780655" y="5135554"/>
            <a:ext cx="1458929" cy="584775"/>
          </a:xfrm>
          <a:prstGeom prst="rect">
            <a:avLst/>
          </a:prstGeom>
          <a:noFill/>
        </p:spPr>
        <p:txBody>
          <a:bodyPr wrap="square">
            <a:spAutoFit/>
          </a:bodyPr>
          <a:lstStyle/>
          <a:p>
            <a:r>
              <a:rPr lang="en-US" sz="3200" dirty="0">
                <a:solidFill>
                  <a:srgbClr val="000000"/>
                </a:solidFill>
              </a:rPr>
              <a:t>y = 61</a:t>
            </a:r>
            <a:endParaRPr lang="en-US" sz="3200" dirty="0"/>
          </a:p>
        </p:txBody>
      </p:sp>
      <p:sp>
        <p:nvSpPr>
          <p:cNvPr id="24" name="Hộp Văn bản 23">
            <a:extLst>
              <a:ext uri="{FF2B5EF4-FFF2-40B4-BE49-F238E27FC236}">
                <a16:creationId xmlns:a16="http://schemas.microsoft.com/office/drawing/2014/main" id="{8EE94329-1D6C-4E7F-BD79-FC0960178201}"/>
              </a:ext>
            </a:extLst>
          </p:cNvPr>
          <p:cNvSpPr txBox="1"/>
          <p:nvPr/>
        </p:nvSpPr>
        <p:spPr>
          <a:xfrm>
            <a:off x="5696538" y="5135553"/>
            <a:ext cx="1818526" cy="584775"/>
          </a:xfrm>
          <a:prstGeom prst="rect">
            <a:avLst/>
          </a:prstGeom>
          <a:noFill/>
        </p:spPr>
        <p:txBody>
          <a:bodyPr wrap="square">
            <a:spAutoFit/>
          </a:bodyPr>
          <a:lstStyle/>
          <a:p>
            <a:r>
              <a:rPr lang="en-US" sz="3200" dirty="0">
                <a:solidFill>
                  <a:srgbClr val="000000"/>
                </a:solidFill>
              </a:rPr>
              <a:t>z = True</a:t>
            </a:r>
            <a:endParaRPr lang="en-US" sz="3200" dirty="0"/>
          </a:p>
        </p:txBody>
      </p:sp>
      <p:sp>
        <p:nvSpPr>
          <p:cNvPr id="27" name="Hộp Văn bản 26">
            <a:extLst>
              <a:ext uri="{FF2B5EF4-FFF2-40B4-BE49-F238E27FC236}">
                <a16:creationId xmlns:a16="http://schemas.microsoft.com/office/drawing/2014/main" id="{568621A3-DF64-4C2F-B1EC-3BBC1B14CA55}"/>
              </a:ext>
            </a:extLst>
          </p:cNvPr>
          <p:cNvSpPr txBox="1"/>
          <p:nvPr/>
        </p:nvSpPr>
        <p:spPr>
          <a:xfrm>
            <a:off x="7705376" y="5090507"/>
            <a:ext cx="2599120" cy="584775"/>
          </a:xfrm>
          <a:prstGeom prst="rect">
            <a:avLst/>
          </a:prstGeom>
          <a:noFill/>
        </p:spPr>
        <p:txBody>
          <a:bodyPr wrap="square">
            <a:spAutoFit/>
          </a:bodyPr>
          <a:lstStyle/>
          <a:p>
            <a:r>
              <a:rPr lang="en-US" sz="3200" dirty="0">
                <a:solidFill>
                  <a:srgbClr val="000000"/>
                </a:solidFill>
              </a:rPr>
              <a:t>x = “DSEB”</a:t>
            </a:r>
            <a:endParaRPr lang="en-US" sz="3200" dirty="0"/>
          </a:p>
        </p:txBody>
      </p:sp>
      <p:sp>
        <p:nvSpPr>
          <p:cNvPr id="18" name="Hộp Văn bản 17">
            <a:extLst>
              <a:ext uri="{FF2B5EF4-FFF2-40B4-BE49-F238E27FC236}">
                <a16:creationId xmlns:a16="http://schemas.microsoft.com/office/drawing/2014/main" id="{A82558E9-F158-483F-A2BF-FB7779F7723F}"/>
              </a:ext>
            </a:extLst>
          </p:cNvPr>
          <p:cNvSpPr txBox="1"/>
          <p:nvPr/>
        </p:nvSpPr>
        <p:spPr>
          <a:xfrm>
            <a:off x="10304496" y="5135553"/>
            <a:ext cx="1458929" cy="584775"/>
          </a:xfrm>
          <a:prstGeom prst="rect">
            <a:avLst/>
          </a:prstGeom>
          <a:noFill/>
        </p:spPr>
        <p:txBody>
          <a:bodyPr wrap="square">
            <a:spAutoFit/>
          </a:bodyPr>
          <a:lstStyle/>
          <a:p>
            <a:r>
              <a:rPr lang="en-US" sz="3200" dirty="0">
                <a:solidFill>
                  <a:srgbClr val="000000"/>
                </a:solidFill>
              </a:rPr>
              <a:t>y += 1</a:t>
            </a:r>
            <a:endParaRPr lang="en-US" sz="3200" dirty="0"/>
          </a:p>
        </p:txBody>
      </p:sp>
    </p:spTree>
    <p:extLst>
      <p:ext uri="{BB962C8B-B14F-4D97-AF65-F5344CB8AC3E}">
        <p14:creationId xmlns:p14="http://schemas.microsoft.com/office/powerpoint/2010/main" val="159525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37" presetClass="path" presetSubtype="0" accel="50000" decel="50000" fill="hold" grpId="1" nodeType="clickEffect">
                                  <p:stCondLst>
                                    <p:cond delay="0"/>
                                  </p:stCondLst>
                                  <p:childTnLst>
                                    <p:animMotion origin="layout" path="M -3.95833E-6 7.40741E-7 L 0.15274 0.0375 C 0.18464 0.04606 0.23269 0.05093 0.28295 0.05093 C 0.34011 0.05093 0.38607 0.04606 0.41784 0.0375 L 0.57149 7.40741E-7 " pathEditMode="relative" rAng="0" ptsTypes="AAAAA">
                                      <p:cBhvr>
                                        <p:cTn id="74" dur="2000" fill="hold"/>
                                        <p:tgtEl>
                                          <p:spTgt spid="12"/>
                                        </p:tgtEl>
                                        <p:attrNameLst>
                                          <p:attrName>ppt_x</p:attrName>
                                          <p:attrName>ppt_y</p:attrName>
                                        </p:attrNameLst>
                                      </p:cBhvr>
                                      <p:rCtr x="28568" y="2546"/>
                                    </p:animMotion>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barn(inVertical)">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37" presetClass="path" presetSubtype="0" accel="50000" decel="50000" fill="hold" grpId="0" nodeType="clickEffect">
                                  <p:stCondLst>
                                    <p:cond delay="0"/>
                                  </p:stCondLst>
                                  <p:childTnLst>
                                    <p:animMotion origin="layout" path="M 6.25E-7 0.01366 L 0.1513 0.04352 C 0.18281 0.05024 0.23008 0.05394 0.27969 0.05394 C 0.3362 0.05394 0.38138 0.05024 0.41289 0.04352 L 0.56432 0.01366 " pathEditMode="relative" rAng="0" ptsTypes="AAAAA">
                                      <p:cBhvr>
                                        <p:cTn id="83" dur="2000" fill="hold"/>
                                        <p:tgtEl>
                                          <p:spTgt spid="14"/>
                                        </p:tgtEl>
                                        <p:attrNameLst>
                                          <p:attrName>ppt_x</p:attrName>
                                          <p:attrName>ppt_y</p:attrName>
                                        </p:attrNameLst>
                                      </p:cBhvr>
                                      <p:rCtr x="28216" y="2014"/>
                                    </p:animMotion>
                                  </p:childTnLst>
                                </p:cTn>
                              </p:par>
                              <p:par>
                                <p:cTn id="84" presetID="16" presetClass="entr" presetSubtype="21"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barn(inVertical)">
                                      <p:cBhvr>
                                        <p:cTn id="8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animBg="1"/>
      <p:bldP spid="2" grpId="0" build="p"/>
      <p:bldP spid="4" grpId="0" animBg="1"/>
      <p:bldP spid="6" grpId="0" animBg="1"/>
      <p:bldP spid="8" grpId="0" animBg="1"/>
      <p:bldP spid="13" grpId="0"/>
      <p:bldP spid="12" grpId="0" animBg="1"/>
      <p:bldP spid="12" grpId="1" animBg="1"/>
      <p:bldP spid="14" grpId="0" animBg="1"/>
      <p:bldP spid="14" grpId="1" animBg="1"/>
      <p:bldP spid="16" grpId="0" animBg="1"/>
      <p:bldP spid="22" grpId="0"/>
      <p:bldP spid="24" grpId="0"/>
      <p:bldP spid="2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FC89D5C6-A023-43C3-BDE9-298ABD21F3C6}"/>
              </a:ext>
            </a:extLst>
          </p:cNvPr>
          <p:cNvSpPr>
            <a:spLocks noGrp="1"/>
          </p:cNvSpPr>
          <p:nvPr>
            <p:ph idx="1"/>
          </p:nvPr>
        </p:nvSpPr>
        <p:spPr/>
        <p:txBody>
          <a:bodyPr/>
          <a:lstStyle/>
          <a:p>
            <a:pPr marL="0" indent="0" algn="just">
              <a:lnSpc>
                <a:spcPct val="150000"/>
              </a:lnSpc>
              <a:buNone/>
            </a:pPr>
            <a:r>
              <a:rPr lang="en-GB" b="1" dirty="0"/>
              <a:t>2-1, 2-2</a:t>
            </a:r>
            <a:endParaRPr lang="en-US" dirty="0"/>
          </a:p>
        </p:txBody>
      </p:sp>
      <p:sp>
        <p:nvSpPr>
          <p:cNvPr id="3" name="Tiêu đề 2">
            <a:extLst>
              <a:ext uri="{FF2B5EF4-FFF2-40B4-BE49-F238E27FC236}">
                <a16:creationId xmlns:a16="http://schemas.microsoft.com/office/drawing/2014/main" id="{EED43B11-971A-4F9D-BAA2-61F7353963BC}"/>
              </a:ext>
            </a:extLst>
          </p:cNvPr>
          <p:cNvSpPr>
            <a:spLocks noGrp="1"/>
          </p:cNvSpPr>
          <p:nvPr>
            <p:ph type="title"/>
          </p:nvPr>
        </p:nvSpPr>
        <p:spPr/>
        <p:txBody>
          <a:bodyPr>
            <a:normAutofit fontScale="90000"/>
          </a:bodyPr>
          <a:lstStyle/>
          <a:p>
            <a:pPr algn="ctr"/>
            <a:r>
              <a:rPr lang="en-US" dirty="0">
                <a:latin typeface="+mn-lt"/>
              </a:rPr>
              <a:t>Practice</a:t>
            </a:r>
          </a:p>
        </p:txBody>
      </p:sp>
      <p:sp>
        <p:nvSpPr>
          <p:cNvPr id="4" name="Chỗ dành sẵn cho Số hiệu Bản chiếu 3">
            <a:extLst>
              <a:ext uri="{FF2B5EF4-FFF2-40B4-BE49-F238E27FC236}">
                <a16:creationId xmlns:a16="http://schemas.microsoft.com/office/drawing/2014/main" id="{A7C2BFE2-8CCB-4FA8-82FE-64B45CE33C11}"/>
              </a:ext>
            </a:extLst>
          </p:cNvPr>
          <p:cNvSpPr>
            <a:spLocks noGrp="1"/>
          </p:cNvSpPr>
          <p:nvPr>
            <p:ph type="sldNum" sz="quarter" idx="4"/>
          </p:nvPr>
        </p:nvSpPr>
        <p:spPr/>
        <p:txBody>
          <a:bodyPr/>
          <a:lstStyle/>
          <a:p>
            <a:fld id="{F3450C42-9A0B-4425-92C2-70FCF7C45734}" type="slidenum">
              <a:rPr lang="en-US" smtClean="0"/>
              <a:pPr/>
              <a:t>8</a:t>
            </a:fld>
            <a:endParaRPr lang="en-US" dirty="0"/>
          </a:p>
        </p:txBody>
      </p:sp>
    </p:spTree>
    <p:extLst>
      <p:ext uri="{BB962C8B-B14F-4D97-AF65-F5344CB8AC3E}">
        <p14:creationId xmlns:p14="http://schemas.microsoft.com/office/powerpoint/2010/main" val="178228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B27CB263-632A-49F1-BDD7-05A39F36B8D8}"/>
              </a:ext>
            </a:extLst>
          </p:cNvPr>
          <p:cNvSpPr>
            <a:spLocks noGrp="1"/>
          </p:cNvSpPr>
          <p:nvPr>
            <p:ph type="body" idx="1"/>
          </p:nvPr>
        </p:nvSpPr>
        <p:spPr>
          <a:xfrm>
            <a:off x="590551" y="1995267"/>
            <a:ext cx="11115673" cy="4598414"/>
          </a:xfrm>
        </p:spPr>
        <p:txBody>
          <a:bodyPr/>
          <a:lstStyle/>
          <a:p>
            <a:pPr>
              <a:lnSpc>
                <a:spcPct val="150000"/>
              </a:lnSpc>
            </a:pPr>
            <a:r>
              <a:rPr lang="en-US" b="1" dirty="0"/>
              <a:t>Example:</a:t>
            </a:r>
          </a:p>
          <a:p>
            <a:pPr>
              <a:lnSpc>
                <a:spcPct val="150000"/>
              </a:lnSpc>
            </a:pPr>
            <a:r>
              <a:rPr lang="en-US" dirty="0"/>
              <a:t>“This is a string”</a:t>
            </a:r>
          </a:p>
          <a:p>
            <a:pPr>
              <a:lnSpc>
                <a:spcPct val="150000"/>
              </a:lnSpc>
            </a:pPr>
            <a:r>
              <a:rPr lang="en-US" dirty="0"/>
              <a:t>‘This is also a string’</a:t>
            </a:r>
          </a:p>
          <a:p>
            <a:pPr>
              <a:lnSpc>
                <a:spcPct val="150000"/>
              </a:lnSpc>
            </a:pPr>
            <a:r>
              <a:rPr lang="en-GB" dirty="0"/>
              <a:t>'I told my friend, "Python is my </a:t>
            </a:r>
            <a:r>
              <a:rPr lang="en-GB" dirty="0" err="1"/>
              <a:t>favorite</a:t>
            </a:r>
            <a:r>
              <a:rPr lang="en-GB" dirty="0"/>
              <a:t> language!“’</a:t>
            </a:r>
          </a:p>
          <a:p>
            <a:pPr>
              <a:lnSpc>
                <a:spcPct val="150000"/>
              </a:lnSpc>
            </a:pPr>
            <a:r>
              <a:rPr lang="en-GB" dirty="0"/>
              <a:t>"The language 'Python' is named after Monty Python, not the snake.“</a:t>
            </a:r>
          </a:p>
          <a:p>
            <a:pPr>
              <a:lnSpc>
                <a:spcPct val="150000"/>
              </a:lnSpc>
            </a:pPr>
            <a:r>
              <a:rPr lang="en-GB" dirty="0"/>
              <a:t>"One of Python's strengths is its diverse and supportive community."</a:t>
            </a:r>
            <a:endParaRPr lang="en-US" dirty="0"/>
          </a:p>
        </p:txBody>
      </p:sp>
      <p:sp>
        <p:nvSpPr>
          <p:cNvPr id="3" name="Tiêu đề 2">
            <a:extLst>
              <a:ext uri="{FF2B5EF4-FFF2-40B4-BE49-F238E27FC236}">
                <a16:creationId xmlns:a16="http://schemas.microsoft.com/office/drawing/2014/main" id="{6393FDC0-A218-4791-ACEE-A1BCABD59D5C}"/>
              </a:ext>
            </a:extLst>
          </p:cNvPr>
          <p:cNvSpPr>
            <a:spLocks noGrp="1"/>
          </p:cNvSpPr>
          <p:nvPr>
            <p:ph type="title"/>
          </p:nvPr>
        </p:nvSpPr>
        <p:spPr/>
        <p:txBody>
          <a:bodyPr>
            <a:normAutofit/>
          </a:bodyPr>
          <a:lstStyle/>
          <a:p>
            <a:r>
              <a:rPr lang="en-US" dirty="0">
                <a:latin typeface="+mn-lt"/>
              </a:rPr>
              <a:t>Strings</a:t>
            </a:r>
          </a:p>
        </p:txBody>
      </p:sp>
      <p:sp>
        <p:nvSpPr>
          <p:cNvPr id="4" name="Chỗ dành sẵn cho Văn bản 3">
            <a:extLst>
              <a:ext uri="{FF2B5EF4-FFF2-40B4-BE49-F238E27FC236}">
                <a16:creationId xmlns:a16="http://schemas.microsoft.com/office/drawing/2014/main" id="{E20B06C0-39CA-4381-96C5-E59D7055F957}"/>
              </a:ext>
            </a:extLst>
          </p:cNvPr>
          <p:cNvSpPr>
            <a:spLocks noGrp="1"/>
          </p:cNvSpPr>
          <p:nvPr>
            <p:ph type="body" idx="10"/>
          </p:nvPr>
        </p:nvSpPr>
        <p:spPr>
          <a:xfrm>
            <a:off x="590551" y="923925"/>
            <a:ext cx="11142537" cy="956246"/>
          </a:xfrm>
          <a:solidFill>
            <a:srgbClr val="FFEEA6"/>
          </a:solidFill>
          <a:ln>
            <a:solidFill>
              <a:schemeClr val="accent4"/>
            </a:solidFill>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a:normAutofit/>
          </a:bodyPr>
          <a:lstStyle/>
          <a:p>
            <a:r>
              <a:rPr lang="en-GB" sz="2800" b="0" dirty="0"/>
              <a:t>A </a:t>
            </a:r>
            <a:r>
              <a:rPr lang="en-GB" sz="2800" i="1" dirty="0"/>
              <a:t>string</a:t>
            </a:r>
            <a:r>
              <a:rPr lang="en-GB" sz="2800" b="0" dirty="0"/>
              <a:t> is a series of characters. Anything inside quotes (</a:t>
            </a:r>
            <a:r>
              <a:rPr lang="en-US" sz="2800" b="0" i="0" dirty="0">
                <a:solidFill>
                  <a:srgbClr val="000000"/>
                </a:solidFill>
                <a:effectLst/>
              </a:rPr>
              <a:t>single or double</a:t>
            </a:r>
            <a:r>
              <a:rPr lang="en-US" sz="2800" dirty="0"/>
              <a:t> </a:t>
            </a:r>
            <a:br>
              <a:rPr lang="en-US" sz="2800" dirty="0"/>
            </a:br>
            <a:r>
              <a:rPr lang="en-GB" sz="2800" b="0" dirty="0"/>
              <a:t>) is considered a string in Python</a:t>
            </a:r>
            <a:endParaRPr lang="en-US" sz="2800" b="0" dirty="0"/>
          </a:p>
        </p:txBody>
      </p:sp>
      <p:sp>
        <p:nvSpPr>
          <p:cNvPr id="5" name="Chỗ dành sẵn cho Số hiệu Bản chiếu 4">
            <a:extLst>
              <a:ext uri="{FF2B5EF4-FFF2-40B4-BE49-F238E27FC236}">
                <a16:creationId xmlns:a16="http://schemas.microsoft.com/office/drawing/2014/main" id="{40173157-0164-435C-AF02-C1B47D3C619A}"/>
              </a:ext>
            </a:extLst>
          </p:cNvPr>
          <p:cNvSpPr>
            <a:spLocks noGrp="1"/>
          </p:cNvSpPr>
          <p:nvPr>
            <p:ph type="sldNum" sz="quarter" idx="4"/>
          </p:nvPr>
        </p:nvSpPr>
        <p:spPr/>
        <p:txBody>
          <a:bodyPr/>
          <a:lstStyle/>
          <a:p>
            <a:fld id="{F3450C42-9A0B-4425-92C2-70FCF7C45734}" type="slidenum">
              <a:rPr lang="en-US" smtClean="0"/>
              <a:pPr/>
              <a:t>9</a:t>
            </a:fld>
            <a:endParaRPr lang="en-US" dirty="0"/>
          </a:p>
        </p:txBody>
      </p:sp>
    </p:spTree>
    <p:extLst>
      <p:ext uri="{BB962C8B-B14F-4D97-AF65-F5344CB8AC3E}">
        <p14:creationId xmlns:p14="http://schemas.microsoft.com/office/powerpoint/2010/main" val="76012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1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1_Getting Started with Jupyter Notebook</Template>
  <TotalTime>848</TotalTime>
  <Words>705</Words>
  <Application>Microsoft Office PowerPoint</Application>
  <PresentationFormat>Widescreen</PresentationFormat>
  <Paragraphs>146</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1_Getting Started with Jupyter Notebook</vt:lpstr>
      <vt:lpstr>Part 1: Python basic</vt:lpstr>
      <vt:lpstr>CONTENTS</vt:lpstr>
      <vt:lpstr>Outline</vt:lpstr>
      <vt:lpstr>Variables</vt:lpstr>
      <vt:lpstr>Variables</vt:lpstr>
      <vt:lpstr>Variables</vt:lpstr>
      <vt:lpstr>Variables</vt:lpstr>
      <vt:lpstr>Practice</vt:lpstr>
      <vt:lpstr>Strings</vt:lpstr>
      <vt:lpstr>Strings</vt:lpstr>
      <vt:lpstr>Strings</vt:lpstr>
      <vt:lpstr>Strings</vt:lpstr>
      <vt:lpstr>Strings</vt:lpstr>
      <vt:lpstr>Strings</vt:lpstr>
      <vt:lpstr>Practice</vt:lpstr>
      <vt:lpstr>Numbers</vt:lpstr>
      <vt:lpstr>Numbers</vt:lpstr>
      <vt:lpstr>Boolean </vt:lpstr>
      <vt:lpstr>Checking the type and Converting Data Types</vt:lpstr>
      <vt:lpstr>Practice</vt:lpstr>
      <vt:lpstr>Get user input</vt:lpstr>
      <vt:lpstr>Get user input</vt:lpstr>
      <vt:lpstr>Comment</vt:lpstr>
      <vt:lpstr>The Zen of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Python basic</dc:title>
  <dc:creator>Nguyen Long</dc:creator>
  <cp:lastModifiedBy>Nguyen Tuan. Long</cp:lastModifiedBy>
  <cp:revision>1</cp:revision>
  <dcterms:created xsi:type="dcterms:W3CDTF">2020-08-13T14:27:26Z</dcterms:created>
  <dcterms:modified xsi:type="dcterms:W3CDTF">2025-08-07T08:26:41Z</dcterms:modified>
</cp:coreProperties>
</file>