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90" r:id="rId2"/>
    <p:sldId id="291" r:id="rId3"/>
    <p:sldId id="260" r:id="rId4"/>
    <p:sldId id="261" r:id="rId5"/>
    <p:sldId id="263" r:id="rId6"/>
    <p:sldId id="264" r:id="rId7"/>
    <p:sldId id="265" r:id="rId8"/>
    <p:sldId id="276" r:id="rId9"/>
    <p:sldId id="279" r:id="rId10"/>
    <p:sldId id="289" r:id="rId11"/>
    <p:sldId id="281" r:id="rId12"/>
    <p:sldId id="266" r:id="rId13"/>
    <p:sldId id="267" r:id="rId14"/>
    <p:sldId id="270" r:id="rId15"/>
    <p:sldId id="268" r:id="rId16"/>
    <p:sldId id="271" r:id="rId17"/>
    <p:sldId id="273" r:id="rId18"/>
    <p:sldId id="274" r:id="rId19"/>
    <p:sldId id="275" r:id="rId20"/>
    <p:sldId id="292" r:id="rId21"/>
    <p:sldId id="277" r:id="rId22"/>
    <p:sldId id="278" r:id="rId23"/>
    <p:sldId id="293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311" r:id="rId32"/>
    <p:sldId id="297" r:id="rId33"/>
    <p:sldId id="258" r:id="rId34"/>
    <p:sldId id="298" r:id="rId35"/>
    <p:sldId id="259" r:id="rId36"/>
    <p:sldId id="299" r:id="rId37"/>
    <p:sldId id="262" r:id="rId38"/>
    <p:sldId id="300" r:id="rId39"/>
    <p:sldId id="301" r:id="rId40"/>
    <p:sldId id="303" r:id="rId41"/>
    <p:sldId id="304" r:id="rId42"/>
    <p:sldId id="306" r:id="rId43"/>
    <p:sldId id="307" r:id="rId44"/>
    <p:sldId id="308" r:id="rId45"/>
    <p:sldId id="310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914AC-F0B6-4E3B-BF43-703880CBEDCA}" v="28" dt="2024-05-28T04:07:13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B23B39D1-A611-47E6-932E-9579415F26E1}"/>
    <pc:docChg chg="undo custSel delSld modSld">
      <pc:chgData name="Nguyen Tuan. Long" userId="e4e93a65-ca82-41ec-92c8-0e4fdb0a72ae" providerId="ADAL" clId="{B23B39D1-A611-47E6-932E-9579415F26E1}" dt="2020-09-12T10:31:28.521" v="51" actId="2696"/>
      <pc:docMkLst>
        <pc:docMk/>
      </pc:docMkLst>
      <pc:sldChg chg="modSp mod">
        <pc:chgData name="Nguyen Tuan. Long" userId="e4e93a65-ca82-41ec-92c8-0e4fdb0a72ae" providerId="ADAL" clId="{B23B39D1-A611-47E6-932E-9579415F26E1}" dt="2020-09-12T10:30:23.968" v="21" actId="120"/>
        <pc:sldMkLst>
          <pc:docMk/>
          <pc:sldMk cId="1132352613" sldId="264"/>
        </pc:sldMkLst>
        <pc:spChg chg="mod">
          <ac:chgData name="Nguyen Tuan. Long" userId="e4e93a65-ca82-41ec-92c8-0e4fdb0a72ae" providerId="ADAL" clId="{B23B39D1-A611-47E6-932E-9579415F26E1}" dt="2020-09-12T10:30:23.968" v="21" actId="120"/>
          <ac:spMkLst>
            <pc:docMk/>
            <pc:sldMk cId="1132352613" sldId="264"/>
            <ac:spMk id="2" creationId="{27905D73-49A5-46F7-8F07-1EA86C83667B}"/>
          </ac:spMkLst>
        </pc:spChg>
      </pc:sldChg>
      <pc:sldChg chg="modSp mod">
        <pc:chgData name="Nguyen Tuan. Long" userId="e4e93a65-ca82-41ec-92c8-0e4fdb0a72ae" providerId="ADAL" clId="{B23B39D1-A611-47E6-932E-9579415F26E1}" dt="2020-09-12T10:30:47.967" v="34" actId="20577"/>
        <pc:sldMkLst>
          <pc:docMk/>
          <pc:sldMk cId="157788524" sldId="276"/>
        </pc:sldMkLst>
        <pc:spChg chg="mod">
          <ac:chgData name="Nguyen Tuan. Long" userId="e4e93a65-ca82-41ec-92c8-0e4fdb0a72ae" providerId="ADAL" clId="{B23B39D1-A611-47E6-932E-9579415F26E1}" dt="2020-09-12T10:30:47.967" v="34" actId="20577"/>
          <ac:spMkLst>
            <pc:docMk/>
            <pc:sldMk cId="157788524" sldId="276"/>
            <ac:spMk id="2" creationId="{BCBA983A-C9A0-4AEE-8E96-217DA6C8D4FD}"/>
          </ac:spMkLst>
        </pc:spChg>
      </pc:sldChg>
      <pc:sldChg chg="del">
        <pc:chgData name="Nguyen Tuan. Long" userId="e4e93a65-ca82-41ec-92c8-0e4fdb0a72ae" providerId="ADAL" clId="{B23B39D1-A611-47E6-932E-9579415F26E1}" dt="2020-09-12T10:30:51.866" v="35" actId="2696"/>
        <pc:sldMkLst>
          <pc:docMk/>
          <pc:sldMk cId="4023628827" sldId="277"/>
        </pc:sldMkLst>
      </pc:sldChg>
      <pc:sldChg chg="del">
        <pc:chgData name="Nguyen Tuan. Long" userId="e4e93a65-ca82-41ec-92c8-0e4fdb0a72ae" providerId="ADAL" clId="{B23B39D1-A611-47E6-932E-9579415F26E1}" dt="2020-09-12T10:30:56.830" v="36" actId="2696"/>
        <pc:sldMkLst>
          <pc:docMk/>
          <pc:sldMk cId="1923036896" sldId="278"/>
        </pc:sldMkLst>
      </pc:sldChg>
      <pc:sldChg chg="modSp mod">
        <pc:chgData name="Nguyen Tuan. Long" userId="e4e93a65-ca82-41ec-92c8-0e4fdb0a72ae" providerId="ADAL" clId="{B23B39D1-A611-47E6-932E-9579415F26E1}" dt="2020-09-12T10:31:22.252" v="50" actId="20577"/>
        <pc:sldMkLst>
          <pc:docMk/>
          <pc:sldMk cId="3021363685" sldId="289"/>
        </pc:sldMkLst>
        <pc:spChg chg="mod">
          <ac:chgData name="Nguyen Tuan. Long" userId="e4e93a65-ca82-41ec-92c8-0e4fdb0a72ae" providerId="ADAL" clId="{B23B39D1-A611-47E6-932E-9579415F26E1}" dt="2020-09-12T10:31:22.252" v="50" actId="20577"/>
          <ac:spMkLst>
            <pc:docMk/>
            <pc:sldMk cId="3021363685" sldId="289"/>
            <ac:spMk id="2" creationId="{BCBA983A-C9A0-4AEE-8E96-217DA6C8D4FD}"/>
          </ac:spMkLst>
        </pc:spChg>
      </pc:sldChg>
      <pc:sldChg chg="del">
        <pc:chgData name="Nguyen Tuan. Long" userId="e4e93a65-ca82-41ec-92c8-0e4fdb0a72ae" providerId="ADAL" clId="{B23B39D1-A611-47E6-932E-9579415F26E1}" dt="2020-09-12T10:31:28.521" v="51" actId="2696"/>
        <pc:sldMkLst>
          <pc:docMk/>
          <pc:sldMk cId="3172257583" sldId="290"/>
        </pc:sldMkLst>
      </pc:sldChg>
    </pc:docChg>
  </pc:docChgLst>
  <pc:docChgLst>
    <pc:chgData name="Nguyen Long" userId="e4e93a65-ca82-41ec-92c8-0e4fdb0a72ae" providerId="ADAL" clId="{8060F1B7-E102-41FD-B43F-BB6E6FCC0240}"/>
    <pc:docChg chg="custSel modSld">
      <pc:chgData name="Nguyen Long" userId="e4e93a65-ca82-41ec-92c8-0e4fdb0a72ae" providerId="ADAL" clId="{8060F1B7-E102-41FD-B43F-BB6E6FCC0240}" dt="2021-09-06T07:07:21.476" v="1" actId="478"/>
      <pc:docMkLst>
        <pc:docMk/>
      </pc:docMkLst>
      <pc:sldChg chg="addSp delSp mod">
        <pc:chgData name="Nguyen Long" userId="e4e93a65-ca82-41ec-92c8-0e4fdb0a72ae" providerId="ADAL" clId="{8060F1B7-E102-41FD-B43F-BB6E6FCC0240}" dt="2021-09-06T07:07:21.476" v="1" actId="478"/>
        <pc:sldMkLst>
          <pc:docMk/>
          <pc:sldMk cId="2361459218" sldId="261"/>
        </pc:sldMkLst>
        <pc:inkChg chg="add del">
          <ac:chgData name="Nguyen Long" userId="e4e93a65-ca82-41ec-92c8-0e4fdb0a72ae" providerId="ADAL" clId="{8060F1B7-E102-41FD-B43F-BB6E6FCC0240}" dt="2021-09-06T07:07:21.476" v="1" actId="478"/>
          <ac:inkMkLst>
            <pc:docMk/>
            <pc:sldMk cId="2361459218" sldId="261"/>
            <ac:inkMk id="4" creationId="{DE804952-7989-485A-9D6A-DD686879306A}"/>
          </ac:inkMkLst>
        </pc:inkChg>
      </pc:sldChg>
    </pc:docChg>
  </pc:docChgLst>
  <pc:docChgLst>
    <pc:chgData name="Nguyen Long" userId="e4e93a65-ca82-41ec-92c8-0e4fdb0a72ae" providerId="ADAL" clId="{1D0E0A32-1860-45E0-9A04-5D63BA8C70DE}"/>
    <pc:docChg chg="custSel addSld delSld modSld modMainMaster">
      <pc:chgData name="Nguyen Long" userId="e4e93a65-ca82-41ec-92c8-0e4fdb0a72ae" providerId="ADAL" clId="{1D0E0A32-1860-45E0-9A04-5D63BA8C70DE}" dt="2020-08-14T06:45:51.478" v="11" actId="3626"/>
      <pc:docMkLst>
        <pc:docMk/>
      </pc:docMkLst>
      <pc:sldChg chg="addSp modSp new del">
        <pc:chgData name="Nguyen Long" userId="e4e93a65-ca82-41ec-92c8-0e4fdb0a72ae" providerId="ADAL" clId="{1D0E0A32-1860-45E0-9A04-5D63BA8C70DE}" dt="2020-08-13T14:34:48.178" v="4" actId="47"/>
        <pc:sldMkLst>
          <pc:docMk/>
          <pc:sldMk cId="1265327041" sldId="256"/>
        </pc:sldMkLst>
        <pc:spChg chg="mod">
          <ac:chgData name="Nguyen Long" userId="e4e93a65-ca82-41ec-92c8-0e4fdb0a72ae" providerId="ADAL" clId="{1D0E0A32-1860-45E0-9A04-5D63BA8C70DE}" dt="2020-08-13T14:34:26.176" v="1"/>
          <ac:spMkLst>
            <pc:docMk/>
            <pc:sldMk cId="1265327041" sldId="256"/>
            <ac:spMk id="2" creationId="{3BF94997-6286-4EDF-90F4-CCC537887B48}"/>
          </ac:spMkLst>
        </pc:spChg>
        <pc:spChg chg="mod">
          <ac:chgData name="Nguyen Long" userId="e4e93a65-ca82-41ec-92c8-0e4fdb0a72ae" providerId="ADAL" clId="{1D0E0A32-1860-45E0-9A04-5D63BA8C70DE}" dt="2020-08-13T14:34:26.176" v="1"/>
          <ac:spMkLst>
            <pc:docMk/>
            <pc:sldMk cId="1265327041" sldId="256"/>
            <ac:spMk id="3" creationId="{C5BED881-816C-4D76-891E-4508A49B7F16}"/>
          </ac:spMkLst>
        </pc:spChg>
        <pc:spChg chg="add mod">
          <ac:chgData name="Nguyen Long" userId="e4e93a65-ca82-41ec-92c8-0e4fdb0a72ae" providerId="ADAL" clId="{1D0E0A32-1860-45E0-9A04-5D63BA8C70DE}" dt="2020-08-13T14:34:32.903" v="2" actId="571"/>
          <ac:spMkLst>
            <pc:docMk/>
            <pc:sldMk cId="1265327041" sldId="256"/>
            <ac:spMk id="4" creationId="{A078AC54-69AC-4797-9FC8-6E71F7AAD8C3}"/>
          </ac:spMkLst>
        </pc:spChg>
      </pc:sldChg>
      <pc:sldChg chg="modSp add mod">
        <pc:chgData name="Nguyen Long" userId="e4e93a65-ca82-41ec-92c8-0e4fdb0a72ae" providerId="ADAL" clId="{1D0E0A32-1860-45E0-9A04-5D63BA8C70DE}" dt="2020-08-14T01:24:22.099" v="9" actId="1076"/>
        <pc:sldMkLst>
          <pc:docMk/>
          <pc:sldMk cId="728605071" sldId="257"/>
        </pc:sldMkLst>
        <pc:spChg chg="mod">
          <ac:chgData name="Nguyen Long" userId="e4e93a65-ca82-41ec-92c8-0e4fdb0a72ae" providerId="ADAL" clId="{1D0E0A32-1860-45E0-9A04-5D63BA8C70DE}" dt="2020-08-14T01:24:22.099" v="9" actId="1076"/>
          <ac:spMkLst>
            <pc:docMk/>
            <pc:sldMk cId="728605071" sldId="257"/>
            <ac:spMk id="2" creationId="{AAE50545-3322-4312-B0BF-5362D10AB3FD}"/>
          </ac:spMkLst>
        </pc:spChg>
      </pc:sldChg>
      <pc:sldChg chg="modSp add mod">
        <pc:chgData name="Nguyen Long" userId="e4e93a65-ca82-41ec-92c8-0e4fdb0a72ae" providerId="ADAL" clId="{1D0E0A32-1860-45E0-9A04-5D63BA8C70DE}" dt="2020-08-14T06:45:33.336" v="10"/>
        <pc:sldMkLst>
          <pc:docMk/>
          <pc:sldMk cId="417465784" sldId="260"/>
        </pc:sldMkLst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Long" userId="e4e93a65-ca82-41ec-92c8-0e4fdb0a72ae" providerId="ADAL" clId="{1D0E0A32-1860-45E0-9A04-5D63BA8C70DE}" dt="2020-08-13T14:35:00.314" v="5" actId="1076"/>
          <ac:spMkLst>
            <pc:docMk/>
            <pc:sldMk cId="417465784" sldId="260"/>
            <ac:spMk id="6" creationId="{38953B5A-3C05-4D07-ADB1-1EDBF40C38EC}"/>
          </ac:spMkLst>
        </pc:spChg>
      </pc:sldChg>
      <pc:sldChg chg="modSp new mod">
        <pc:chgData name="Nguyen Long" userId="e4e93a65-ca82-41ec-92c8-0e4fdb0a72ae" providerId="ADAL" clId="{1D0E0A32-1860-45E0-9A04-5D63BA8C70DE}" dt="2020-08-14T06:45:33.336" v="10"/>
        <pc:sldMkLst>
          <pc:docMk/>
          <pc:sldMk cId="2361459218" sldId="261"/>
        </pc:sldMkLst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3" creationId="{97D074F6-B17F-416E-9435-68B8B1F7BE35}"/>
          </ac:spMkLst>
        </pc:spChg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4" creationId="{DA8D9BF1-13A4-407B-95F6-6C01612596D7}"/>
          </ac:spMkLst>
        </pc:spChg>
      </pc:sldChg>
      <pc:sldMasterChg chg="delSldLayout">
        <pc:chgData name="Nguyen Long" userId="e4e93a65-ca82-41ec-92c8-0e4fdb0a72ae" providerId="ADAL" clId="{1D0E0A32-1860-45E0-9A04-5D63BA8C70DE}" dt="2020-08-13T14:34:48.178" v="4" actId="47"/>
        <pc:sldMasterMkLst>
          <pc:docMk/>
          <pc:sldMasterMk cId="194825647" sldId="2147483660"/>
        </pc:sldMasterMkLst>
        <pc:sldLayoutChg chg="del">
          <pc:chgData name="Nguyen Long" userId="e4e93a65-ca82-41ec-92c8-0e4fdb0a72ae" providerId="ADAL" clId="{1D0E0A32-1860-45E0-9A04-5D63BA8C70DE}" dt="2020-08-13T14:34:48.178" v="4" actId="47"/>
          <pc:sldLayoutMkLst>
            <pc:docMk/>
            <pc:sldMasterMk cId="194825647" sldId="2147483660"/>
            <pc:sldLayoutMk cId="1266737453" sldId="2147483673"/>
          </pc:sldLayoutMkLst>
        </pc:sldLayoutChg>
      </pc:sldMasterChg>
      <pc:sldMasterChg chg="modSldLayout">
        <pc:chgData name="Nguyen Long" userId="e4e93a65-ca82-41ec-92c8-0e4fdb0a72ae" providerId="ADAL" clId="{1D0E0A32-1860-45E0-9A04-5D63BA8C70DE}" dt="2020-08-14T06:45:51.478" v="11" actId="3626"/>
        <pc:sldMasterMkLst>
          <pc:docMk/>
          <pc:sldMasterMk cId="4119625630" sldId="2147483673"/>
        </pc:sldMasterMkLst>
        <pc:sldLayoutChg chg="modSp mod">
          <pc:chgData name="Nguyen Long" userId="e4e93a65-ca82-41ec-92c8-0e4fdb0a72ae" providerId="ADAL" clId="{1D0E0A32-1860-45E0-9A04-5D63BA8C70DE}" dt="2020-08-14T06:45:51.478" v="11" actId="3626"/>
          <pc:sldLayoutMkLst>
            <pc:docMk/>
            <pc:sldMasterMk cId="4119625630" sldId="2147483673"/>
            <pc:sldLayoutMk cId="3364837884" sldId="2147483674"/>
          </pc:sldLayoutMkLst>
          <pc:graphicFrameChg chg="mod modGraphic">
            <ac:chgData name="Nguyen Long" userId="e4e93a65-ca82-41ec-92c8-0e4fdb0a72ae" providerId="ADAL" clId="{1D0E0A32-1860-45E0-9A04-5D63BA8C70DE}" dt="2020-08-14T06:45:51.478" v="11" actId="3626"/>
            <ac:graphicFrameMkLst>
              <pc:docMk/>
              <pc:sldMasterMk cId="4119625630" sldId="2147483673"/>
              <pc:sldLayoutMk cId="3364837884" sldId="2147483674"/>
              <ac:graphicFrameMk id="3" creationId="{F2EC18D7-2AD4-4E37-9003-9536FA6A0C81}"/>
            </ac:graphicFrameMkLst>
          </pc:graphicFrameChg>
        </pc:sldLayoutChg>
      </pc:sldMasterChg>
    </pc:docChg>
  </pc:docChgLst>
  <pc:docChgLst>
    <pc:chgData name="Nguyen Long" userId="e4e93a65-ca82-41ec-92c8-0e4fdb0a72ae" providerId="ADAL" clId="{08FC28D6-71BB-4F06-8C3E-AC0FF17211D3}"/>
    <pc:docChg chg="undo custSel addSld modSld modMainMaster">
      <pc:chgData name="Nguyen Long" userId="e4e93a65-ca82-41ec-92c8-0e4fdb0a72ae" providerId="ADAL" clId="{08FC28D6-71BB-4F06-8C3E-AC0FF17211D3}" dt="2020-09-03T14:43:29.015" v="184" actId="20577"/>
      <pc:docMkLst>
        <pc:docMk/>
      </pc:docMkLst>
      <pc:sldChg chg="delSp modSp mod">
        <pc:chgData name="Nguyen Long" userId="e4e93a65-ca82-41ec-92c8-0e4fdb0a72ae" providerId="ADAL" clId="{08FC28D6-71BB-4F06-8C3E-AC0FF17211D3}" dt="2020-09-03T13:11:06.267" v="101" actId="20577"/>
        <pc:sldMkLst>
          <pc:docMk/>
          <pc:sldMk cId="417465784" sldId="260"/>
        </pc:sldMkLst>
        <pc:spChg chg="mod">
          <ac:chgData name="Nguyen Long" userId="e4e93a65-ca82-41ec-92c8-0e4fdb0a72ae" providerId="ADAL" clId="{08FC28D6-71BB-4F06-8C3E-AC0FF17211D3}" dt="2020-09-03T13:08:43.455" v="85" actId="20577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Long" userId="e4e93a65-ca82-41ec-92c8-0e4fdb0a72ae" providerId="ADAL" clId="{08FC28D6-71BB-4F06-8C3E-AC0FF17211D3}" dt="2020-09-03T13:10:36.164" v="97" actId="2711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Long" userId="e4e93a65-ca82-41ec-92c8-0e4fdb0a72ae" providerId="ADAL" clId="{08FC28D6-71BB-4F06-8C3E-AC0FF17211D3}" dt="2020-09-03T13:11:06.267" v="101" actId="20577"/>
          <ac:spMkLst>
            <pc:docMk/>
            <pc:sldMk cId="417465784" sldId="260"/>
            <ac:spMk id="5" creationId="{EA9ED753-B181-4C72-BF61-871FD4F257A7}"/>
          </ac:spMkLst>
        </pc:spChg>
        <pc:spChg chg="del mod">
          <ac:chgData name="Nguyen Long" userId="e4e93a65-ca82-41ec-92c8-0e4fdb0a72ae" providerId="ADAL" clId="{08FC28D6-71BB-4F06-8C3E-AC0FF17211D3}" dt="2020-09-03T13:06:40.681" v="8" actId="478"/>
          <ac:spMkLst>
            <pc:docMk/>
            <pc:sldMk cId="417465784" sldId="260"/>
            <ac:spMk id="6" creationId="{38953B5A-3C05-4D07-ADB1-1EDBF40C38EC}"/>
          </ac:spMkLst>
        </pc:spChg>
      </pc:sldChg>
      <pc:sldChg chg="addSp delSp modSp mod">
        <pc:chgData name="Nguyen Long" userId="e4e93a65-ca82-41ec-92c8-0e4fdb0a72ae" providerId="ADAL" clId="{08FC28D6-71BB-4F06-8C3E-AC0FF17211D3}" dt="2020-09-03T13:35:22.366" v="169" actId="21"/>
        <pc:sldMkLst>
          <pc:docMk/>
          <pc:sldMk cId="2361459218" sldId="261"/>
        </pc:sldMkLst>
        <pc:spChg chg="mod">
          <ac:chgData name="Nguyen Long" userId="e4e93a65-ca82-41ec-92c8-0e4fdb0a72ae" providerId="ADAL" clId="{08FC28D6-71BB-4F06-8C3E-AC0FF17211D3}" dt="2020-09-03T13:32:05.249" v="166" actId="14100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08FC28D6-71BB-4F06-8C3E-AC0FF17211D3}" dt="2020-09-03T13:08:59.856" v="91" actId="2711"/>
          <ac:spMkLst>
            <pc:docMk/>
            <pc:sldMk cId="2361459218" sldId="261"/>
            <ac:spMk id="3" creationId="{97D074F6-B17F-416E-9435-68B8B1F7BE35}"/>
          </ac:spMkLst>
        </pc:spChg>
        <pc:spChg chg="mod">
          <ac:chgData name="Nguyen Long" userId="e4e93a65-ca82-41ec-92c8-0e4fdb0a72ae" providerId="ADAL" clId="{08FC28D6-71BB-4F06-8C3E-AC0FF17211D3}" dt="2020-09-03T13:11:29.779" v="105"/>
          <ac:spMkLst>
            <pc:docMk/>
            <pc:sldMk cId="2361459218" sldId="261"/>
            <ac:spMk id="4" creationId="{DA8D9BF1-13A4-407B-95F6-6C01612596D7}"/>
          </ac:spMkLst>
        </pc:spChg>
        <pc:picChg chg="add del mod">
          <ac:chgData name="Nguyen Long" userId="e4e93a65-ca82-41ec-92c8-0e4fdb0a72ae" providerId="ADAL" clId="{08FC28D6-71BB-4F06-8C3E-AC0FF17211D3}" dt="2020-09-03T13:35:22.366" v="169" actId="21"/>
          <ac:picMkLst>
            <pc:docMk/>
            <pc:sldMk cId="2361459218" sldId="261"/>
            <ac:picMk id="6" creationId="{951896FB-5B48-46E1-AAE2-BA13D9893168}"/>
          </ac:picMkLst>
        </pc:picChg>
      </pc:sldChg>
      <pc:sldChg chg="modSp new mod">
        <pc:chgData name="Nguyen Long" userId="e4e93a65-ca82-41ec-92c8-0e4fdb0a72ae" providerId="ADAL" clId="{08FC28D6-71BB-4F06-8C3E-AC0FF17211D3}" dt="2020-09-03T13:10:26.301" v="96" actId="27636"/>
        <pc:sldMkLst>
          <pc:docMk/>
          <pc:sldMk cId="383621562" sldId="262"/>
        </pc:sldMkLst>
        <pc:spChg chg="mod">
          <ac:chgData name="Nguyen Long" userId="e4e93a65-ca82-41ec-92c8-0e4fdb0a72ae" providerId="ADAL" clId="{08FC28D6-71BB-4F06-8C3E-AC0FF17211D3}" dt="2020-09-03T13:10:26.301" v="96" actId="27636"/>
          <ac:spMkLst>
            <pc:docMk/>
            <pc:sldMk cId="383621562" sldId="262"/>
            <ac:spMk id="3" creationId="{D322DF41-7806-44A9-90AC-8654253B0D8A}"/>
          </ac:spMkLst>
        </pc:spChg>
      </pc:sldChg>
      <pc:sldChg chg="addSp delSp modSp add mod">
        <pc:chgData name="Nguyen Long" userId="e4e93a65-ca82-41ec-92c8-0e4fdb0a72ae" providerId="ADAL" clId="{08FC28D6-71BB-4F06-8C3E-AC0FF17211D3}" dt="2020-09-03T14:43:29.015" v="184" actId="20577"/>
        <pc:sldMkLst>
          <pc:docMk/>
          <pc:sldMk cId="779884674" sldId="263"/>
        </pc:sldMkLst>
        <pc:spChg chg="mod">
          <ac:chgData name="Nguyen Long" userId="e4e93a65-ca82-41ec-92c8-0e4fdb0a72ae" providerId="ADAL" clId="{08FC28D6-71BB-4F06-8C3E-AC0FF17211D3}" dt="2020-09-03T14:43:29.015" v="184" actId="20577"/>
          <ac:spMkLst>
            <pc:docMk/>
            <pc:sldMk cId="779884674" sldId="263"/>
            <ac:spMk id="2" creationId="{27905D73-49A5-46F7-8F07-1EA86C83667B}"/>
          </ac:spMkLst>
        </pc:spChg>
        <pc:spChg chg="del mod">
          <ac:chgData name="Nguyen Long" userId="e4e93a65-ca82-41ec-92c8-0e4fdb0a72ae" providerId="ADAL" clId="{08FC28D6-71BB-4F06-8C3E-AC0FF17211D3}" dt="2020-09-03T13:35:29.136" v="171" actId="478"/>
          <ac:spMkLst>
            <pc:docMk/>
            <pc:sldMk cId="779884674" sldId="263"/>
            <ac:spMk id="4" creationId="{DA8D9BF1-13A4-407B-95F6-6C01612596D7}"/>
          </ac:spMkLst>
        </pc:spChg>
        <pc:picChg chg="add del mod">
          <ac:chgData name="Nguyen Long" userId="e4e93a65-ca82-41ec-92c8-0e4fdb0a72ae" providerId="ADAL" clId="{08FC28D6-71BB-4F06-8C3E-AC0FF17211D3}" dt="2020-09-03T13:35:56.506" v="173" actId="478"/>
          <ac:picMkLst>
            <pc:docMk/>
            <pc:sldMk cId="779884674" sldId="263"/>
            <ac:picMk id="6" creationId="{0B9DEBBF-54BF-44B2-9BF1-86C2E61DBE6C}"/>
          </ac:picMkLst>
        </pc:picChg>
        <pc:picChg chg="add mod">
          <ac:chgData name="Nguyen Long" userId="e4e93a65-ca82-41ec-92c8-0e4fdb0a72ae" providerId="ADAL" clId="{08FC28D6-71BB-4F06-8C3E-AC0FF17211D3}" dt="2020-09-03T13:36:07.143" v="177" actId="1076"/>
          <ac:picMkLst>
            <pc:docMk/>
            <pc:sldMk cId="779884674" sldId="263"/>
            <ac:picMk id="8" creationId="{B5F1225D-04B4-40C6-BDBB-8431576B0674}"/>
          </ac:picMkLst>
        </pc:picChg>
      </pc:sldChg>
      <pc:sldChg chg="add">
        <pc:chgData name="Nguyen Long" userId="e4e93a65-ca82-41ec-92c8-0e4fdb0a72ae" providerId="ADAL" clId="{08FC28D6-71BB-4F06-8C3E-AC0FF17211D3}" dt="2020-09-03T13:25:36.619" v="134"/>
        <pc:sldMkLst>
          <pc:docMk/>
          <pc:sldMk cId="1132352613" sldId="264"/>
        </pc:sldMkLst>
      </pc:sldChg>
      <pc:sldChg chg="add">
        <pc:chgData name="Nguyen Long" userId="e4e93a65-ca82-41ec-92c8-0e4fdb0a72ae" providerId="ADAL" clId="{08FC28D6-71BB-4F06-8C3E-AC0FF17211D3}" dt="2020-09-03T13:25:36.855" v="135"/>
        <pc:sldMkLst>
          <pc:docMk/>
          <pc:sldMk cId="1874773534" sldId="265"/>
        </pc:sldMkLst>
      </pc:sldChg>
      <pc:sldChg chg="add">
        <pc:chgData name="Nguyen Long" userId="e4e93a65-ca82-41ec-92c8-0e4fdb0a72ae" providerId="ADAL" clId="{08FC28D6-71BB-4F06-8C3E-AC0FF17211D3}" dt="2020-09-03T13:25:37.021" v="136"/>
        <pc:sldMkLst>
          <pc:docMk/>
          <pc:sldMk cId="4149881967" sldId="266"/>
        </pc:sldMkLst>
      </pc:sldChg>
      <pc:sldChg chg="add">
        <pc:chgData name="Nguyen Long" userId="e4e93a65-ca82-41ec-92c8-0e4fdb0a72ae" providerId="ADAL" clId="{08FC28D6-71BB-4F06-8C3E-AC0FF17211D3}" dt="2020-09-03T13:25:37.203" v="137"/>
        <pc:sldMkLst>
          <pc:docMk/>
          <pc:sldMk cId="760756931" sldId="267"/>
        </pc:sldMkLst>
      </pc:sldChg>
      <pc:sldChg chg="add">
        <pc:chgData name="Nguyen Long" userId="e4e93a65-ca82-41ec-92c8-0e4fdb0a72ae" providerId="ADAL" clId="{08FC28D6-71BB-4F06-8C3E-AC0FF17211D3}" dt="2020-09-03T13:25:37.352" v="138"/>
        <pc:sldMkLst>
          <pc:docMk/>
          <pc:sldMk cId="2866215469" sldId="268"/>
        </pc:sldMkLst>
      </pc:sldChg>
      <pc:sldChg chg="add">
        <pc:chgData name="Nguyen Long" userId="e4e93a65-ca82-41ec-92c8-0e4fdb0a72ae" providerId="ADAL" clId="{08FC28D6-71BB-4F06-8C3E-AC0FF17211D3}" dt="2020-09-03T13:25:37.824" v="139"/>
        <pc:sldMkLst>
          <pc:docMk/>
          <pc:sldMk cId="1121956895" sldId="269"/>
        </pc:sldMkLst>
      </pc:sldChg>
      <pc:sldChg chg="add">
        <pc:chgData name="Nguyen Long" userId="e4e93a65-ca82-41ec-92c8-0e4fdb0a72ae" providerId="ADAL" clId="{08FC28D6-71BB-4F06-8C3E-AC0FF17211D3}" dt="2020-09-03T13:25:38.484" v="140"/>
        <pc:sldMkLst>
          <pc:docMk/>
          <pc:sldMk cId="2379412594" sldId="270"/>
        </pc:sldMkLst>
      </pc:sldChg>
      <pc:sldChg chg="add">
        <pc:chgData name="Nguyen Long" userId="e4e93a65-ca82-41ec-92c8-0e4fdb0a72ae" providerId="ADAL" clId="{08FC28D6-71BB-4F06-8C3E-AC0FF17211D3}" dt="2020-09-03T13:25:38.687" v="141"/>
        <pc:sldMkLst>
          <pc:docMk/>
          <pc:sldMk cId="1735192542" sldId="271"/>
        </pc:sldMkLst>
      </pc:sldChg>
      <pc:sldChg chg="add">
        <pc:chgData name="Nguyen Long" userId="e4e93a65-ca82-41ec-92c8-0e4fdb0a72ae" providerId="ADAL" clId="{08FC28D6-71BB-4F06-8C3E-AC0FF17211D3}" dt="2020-09-03T13:25:38.893" v="142"/>
        <pc:sldMkLst>
          <pc:docMk/>
          <pc:sldMk cId="4259088462" sldId="272"/>
        </pc:sldMkLst>
      </pc:sldChg>
      <pc:sldChg chg="add">
        <pc:chgData name="Nguyen Long" userId="e4e93a65-ca82-41ec-92c8-0e4fdb0a72ae" providerId="ADAL" clId="{08FC28D6-71BB-4F06-8C3E-AC0FF17211D3}" dt="2020-09-03T13:25:39.047" v="143"/>
        <pc:sldMkLst>
          <pc:docMk/>
          <pc:sldMk cId="329235391" sldId="273"/>
        </pc:sldMkLst>
      </pc:sldChg>
      <pc:sldMasterChg chg="modSldLayout">
        <pc:chgData name="Nguyen Long" userId="e4e93a65-ca82-41ec-92c8-0e4fdb0a72ae" providerId="ADAL" clId="{08FC28D6-71BB-4F06-8C3E-AC0FF17211D3}" dt="2020-09-03T13:10:09.570" v="93" actId="2711"/>
        <pc:sldMasterMkLst>
          <pc:docMk/>
          <pc:sldMasterMk cId="4119625630" sldId="2147483673"/>
        </pc:sldMasterMkLst>
        <pc:sldLayoutChg chg="modSp mod">
          <pc:chgData name="Nguyen Long" userId="e4e93a65-ca82-41ec-92c8-0e4fdb0a72ae" providerId="ADAL" clId="{08FC28D6-71BB-4F06-8C3E-AC0FF17211D3}" dt="2020-09-03T13:09:57.278" v="92" actId="2711"/>
          <pc:sldLayoutMkLst>
            <pc:docMk/>
            <pc:sldMasterMk cId="4119625630" sldId="2147483673"/>
            <pc:sldLayoutMk cId="1780106271" sldId="2147483676"/>
          </pc:sldLayoutMkLst>
          <pc:spChg chg="mod">
            <ac:chgData name="Nguyen Long" userId="e4e93a65-ca82-41ec-92c8-0e4fdb0a72ae" providerId="ADAL" clId="{08FC28D6-71BB-4F06-8C3E-AC0FF17211D3}" dt="2020-09-03T13:09:57.278" v="92" actId="2711"/>
            <ac:spMkLst>
              <pc:docMk/>
              <pc:sldMasterMk cId="4119625630" sldId="2147483673"/>
              <pc:sldLayoutMk cId="1780106271" sldId="2147483676"/>
              <ac:spMk id="5" creationId="{D5B955DD-411E-409E-B649-7E677DA4E5A6}"/>
            </ac:spMkLst>
          </pc:spChg>
        </pc:sldLayoutChg>
        <pc:sldLayoutChg chg="modSp mod">
          <pc:chgData name="Nguyen Long" userId="e4e93a65-ca82-41ec-92c8-0e4fdb0a72ae" providerId="ADAL" clId="{08FC28D6-71BB-4F06-8C3E-AC0FF17211D3}" dt="2020-09-03T13:10:09.570" v="93" actId="2711"/>
          <pc:sldLayoutMkLst>
            <pc:docMk/>
            <pc:sldMasterMk cId="4119625630" sldId="2147483673"/>
            <pc:sldLayoutMk cId="691814405" sldId="2147483677"/>
          </pc:sldLayoutMkLst>
          <pc:spChg chg="mod">
            <ac:chgData name="Nguyen Long" userId="e4e93a65-ca82-41ec-92c8-0e4fdb0a72ae" providerId="ADAL" clId="{08FC28D6-71BB-4F06-8C3E-AC0FF17211D3}" dt="2020-09-03T13:10:09.570" v="93" actId="2711"/>
            <ac:spMkLst>
              <pc:docMk/>
              <pc:sldMasterMk cId="4119625630" sldId="2147483673"/>
              <pc:sldLayoutMk cId="691814405" sldId="2147483677"/>
              <ac:spMk id="11" creationId="{A4DFE80C-51A2-4D53-BB00-0A093E4EB4CE}"/>
            </ac:spMkLst>
          </pc:spChg>
        </pc:sldLayoutChg>
      </pc:sldMasterChg>
    </pc:docChg>
  </pc:docChgLst>
  <pc:docChgLst>
    <pc:chgData name="Nguyen Tuan. Long" userId="e4e93a65-ca82-41ec-92c8-0e4fdb0a72ae" providerId="ADAL" clId="{F41914AC-F0B6-4E3B-BF43-703880CBEDCA}"/>
    <pc:docChg chg="undo custSel addSld modSld">
      <pc:chgData name="Nguyen Tuan. Long" userId="e4e93a65-ca82-41ec-92c8-0e4fdb0a72ae" providerId="ADAL" clId="{F41914AC-F0B6-4E3B-BF43-703880CBEDCA}" dt="2024-05-28T04:07:21.469" v="608" actId="20577"/>
      <pc:docMkLst>
        <pc:docMk/>
      </pc:docMkLst>
      <pc:sldChg chg="modSp mod">
        <pc:chgData name="Nguyen Tuan. Long" userId="e4e93a65-ca82-41ec-92c8-0e4fdb0a72ae" providerId="ADAL" clId="{F41914AC-F0B6-4E3B-BF43-703880CBEDCA}" dt="2024-05-14T03:33:16.999" v="11" actId="6549"/>
        <pc:sldMkLst>
          <pc:docMk/>
          <pc:sldMk cId="1310374311" sldId="291"/>
        </pc:sldMkLst>
        <pc:spChg chg="mod">
          <ac:chgData name="Nguyen Tuan. Long" userId="e4e93a65-ca82-41ec-92c8-0e4fdb0a72ae" providerId="ADAL" clId="{F41914AC-F0B6-4E3B-BF43-703880CBEDCA}" dt="2024-05-14T03:33:16.999" v="11" actId="6549"/>
          <ac:spMkLst>
            <pc:docMk/>
            <pc:sldMk cId="1310374311" sldId="291"/>
            <ac:spMk id="2" creationId="{9459E645-BB01-4EB6-A4E9-67CF15EA4310}"/>
          </ac:spMkLst>
        </pc:spChg>
      </pc:sldChg>
      <pc:sldChg chg="addSp delSp modSp mod">
        <pc:chgData name="Nguyen Tuan. Long" userId="e4e93a65-ca82-41ec-92c8-0e4fdb0a72ae" providerId="ADAL" clId="{F41914AC-F0B6-4E3B-BF43-703880CBEDCA}" dt="2024-05-28T04:07:21.469" v="608" actId="20577"/>
        <pc:sldMkLst>
          <pc:docMk/>
          <pc:sldMk cId="2089643051" sldId="297"/>
        </pc:sldMkLst>
        <pc:spChg chg="mod">
          <ac:chgData name="Nguyen Tuan. Long" userId="e4e93a65-ca82-41ec-92c8-0e4fdb0a72ae" providerId="ADAL" clId="{F41914AC-F0B6-4E3B-BF43-703880CBEDCA}" dt="2024-05-28T04:03:06.812" v="577" actId="1076"/>
          <ac:spMkLst>
            <pc:docMk/>
            <pc:sldMk cId="2089643051" sldId="297"/>
            <ac:spMk id="4" creationId="{A2C5A4B3-C6E6-4B12-9C2B-F153A8197C42}"/>
          </ac:spMkLst>
        </pc:spChg>
        <pc:spChg chg="add">
          <ac:chgData name="Nguyen Tuan. Long" userId="e4e93a65-ca82-41ec-92c8-0e4fdb0a72ae" providerId="ADAL" clId="{F41914AC-F0B6-4E3B-BF43-703880CBEDCA}" dt="2024-05-28T04:02:51.962" v="574"/>
          <ac:spMkLst>
            <pc:docMk/>
            <pc:sldMk cId="2089643051" sldId="297"/>
            <ac:spMk id="5" creationId="{0EE1A7FE-3991-5E2E-5444-E467BE9B26CB}"/>
          </ac:spMkLst>
        </pc:spChg>
        <pc:spChg chg="add del mod">
          <ac:chgData name="Nguyen Tuan. Long" userId="e4e93a65-ca82-41ec-92c8-0e4fdb0a72ae" providerId="ADAL" clId="{F41914AC-F0B6-4E3B-BF43-703880CBEDCA}" dt="2024-05-28T04:05:19.217" v="592" actId="478"/>
          <ac:spMkLst>
            <pc:docMk/>
            <pc:sldMk cId="2089643051" sldId="297"/>
            <ac:spMk id="6" creationId="{4CB7B50E-9FB9-78E9-A36C-07AE7729E3D1}"/>
          </ac:spMkLst>
        </pc:spChg>
        <pc:spChg chg="add mod">
          <ac:chgData name="Nguyen Tuan. Long" userId="e4e93a65-ca82-41ec-92c8-0e4fdb0a72ae" providerId="ADAL" clId="{F41914AC-F0B6-4E3B-BF43-703880CBEDCA}" dt="2024-05-28T04:07:21.469" v="608" actId="20577"/>
          <ac:spMkLst>
            <pc:docMk/>
            <pc:sldMk cId="2089643051" sldId="297"/>
            <ac:spMk id="7" creationId="{29749239-3B36-D93E-355D-96FCC3E9EAEA}"/>
          </ac:spMkLst>
        </pc:spChg>
        <pc:graphicFrameChg chg="add del mod modGraphic">
          <ac:chgData name="Nguyen Tuan. Long" userId="e4e93a65-ca82-41ec-92c8-0e4fdb0a72ae" providerId="ADAL" clId="{F41914AC-F0B6-4E3B-BF43-703880CBEDCA}" dt="2024-05-28T03:29:45.363" v="452" actId="21"/>
          <ac:graphicFrameMkLst>
            <pc:docMk/>
            <pc:sldMk cId="2089643051" sldId="297"/>
            <ac:graphicFrameMk id="2" creationId="{C475F424-EA77-CC72-6884-01F0AFCEDC0B}"/>
          </ac:graphicFrameMkLst>
        </pc:graphicFrameChg>
      </pc:sldChg>
      <pc:sldChg chg="modSp add mod">
        <pc:chgData name="Nguyen Tuan. Long" userId="e4e93a65-ca82-41ec-92c8-0e4fdb0a72ae" providerId="ADAL" clId="{F41914AC-F0B6-4E3B-BF43-703880CBEDCA}" dt="2024-05-14T03:52:39.452" v="268" actId="6549"/>
        <pc:sldMkLst>
          <pc:docMk/>
          <pc:sldMk cId="1066679578" sldId="310"/>
        </pc:sldMkLst>
        <pc:spChg chg="mod">
          <ac:chgData name="Nguyen Tuan. Long" userId="e4e93a65-ca82-41ec-92c8-0e4fdb0a72ae" providerId="ADAL" clId="{F41914AC-F0B6-4E3B-BF43-703880CBEDCA}" dt="2024-05-14T03:52:39.452" v="268" actId="6549"/>
          <ac:spMkLst>
            <pc:docMk/>
            <pc:sldMk cId="1066679578" sldId="310"/>
            <ac:spMk id="4" creationId="{A2C5A4B3-C6E6-4B12-9C2B-F153A8197C42}"/>
          </ac:spMkLst>
        </pc:spChg>
      </pc:sldChg>
      <pc:sldChg chg="add">
        <pc:chgData name="Nguyen Tuan. Long" userId="e4e93a65-ca82-41ec-92c8-0e4fdb0a72ae" providerId="ADAL" clId="{F41914AC-F0B6-4E3B-BF43-703880CBEDCA}" dt="2024-05-28T02:57:29.196" v="269"/>
        <pc:sldMkLst>
          <pc:docMk/>
          <pc:sldMk cId="2693079489" sldId="311"/>
        </pc:sldMkLst>
      </pc:sldChg>
    </pc:docChg>
  </pc:docChgLst>
  <pc:docChgLst>
    <pc:chgData name="Nguyen Long" userId="e4e93a65-ca82-41ec-92c8-0e4fdb0a72ae" providerId="ADAL" clId="{29E7D411-32B7-491B-B62E-384738FEBD6A}"/>
    <pc:docChg chg="modSld">
      <pc:chgData name="Nguyen Long" userId="e4e93a65-ca82-41ec-92c8-0e4fdb0a72ae" providerId="ADAL" clId="{29E7D411-32B7-491B-B62E-384738FEBD6A}" dt="2022-08-11T12:52:14.317" v="1"/>
      <pc:docMkLst>
        <pc:docMk/>
      </pc:docMkLst>
      <pc:sldChg chg="modSp mod">
        <pc:chgData name="Nguyen Long" userId="e4e93a65-ca82-41ec-92c8-0e4fdb0a72ae" providerId="ADAL" clId="{29E7D411-32B7-491B-B62E-384738FEBD6A}" dt="2022-08-11T12:44:45.337" v="0" actId="20577"/>
        <pc:sldMkLst>
          <pc:docMk/>
          <pc:sldMk cId="417465784" sldId="260"/>
        </pc:sldMkLst>
        <pc:spChg chg="mod">
          <ac:chgData name="Nguyen Long" userId="e4e93a65-ca82-41ec-92c8-0e4fdb0a72ae" providerId="ADAL" clId="{29E7D411-32B7-491B-B62E-384738FEBD6A}" dt="2022-08-11T12:44:45.337" v="0" actId="20577"/>
          <ac:spMkLst>
            <pc:docMk/>
            <pc:sldMk cId="417465784" sldId="260"/>
            <ac:spMk id="2" creationId="{9459E645-BB01-4EB6-A4E9-67CF15EA4310}"/>
          </ac:spMkLst>
        </pc:spChg>
      </pc:sldChg>
      <pc:sldChg chg="modSp">
        <pc:chgData name="Nguyen Long" userId="e4e93a65-ca82-41ec-92c8-0e4fdb0a72ae" providerId="ADAL" clId="{29E7D411-32B7-491B-B62E-384738FEBD6A}" dt="2022-08-11T12:52:14.317" v="1"/>
        <pc:sldMkLst>
          <pc:docMk/>
          <pc:sldMk cId="779884674" sldId="263"/>
        </pc:sldMkLst>
        <pc:spChg chg="mod">
          <ac:chgData name="Nguyen Long" userId="e4e93a65-ca82-41ec-92c8-0e4fdb0a72ae" providerId="ADAL" clId="{29E7D411-32B7-491B-B62E-384738FEBD6A}" dt="2022-08-11T12:52:14.317" v="1"/>
          <ac:spMkLst>
            <pc:docMk/>
            <pc:sldMk cId="779884674" sldId="263"/>
            <ac:spMk id="2" creationId="{27905D73-49A5-46F7-8F07-1EA86C83667B}"/>
          </ac:spMkLst>
        </pc:spChg>
      </pc:sldChg>
    </pc:docChg>
  </pc:docChgLst>
  <pc:docChgLst>
    <pc:chgData name="Nguyen Long" userId="e4e93a65-ca82-41ec-92c8-0e4fdb0a72ae" providerId="ADAL" clId="{B23B39D1-A611-47E6-932E-9579415F26E1}"/>
    <pc:docChg chg="undo redo custSel addSld delSld modSld">
      <pc:chgData name="Nguyen Long" userId="e4e93a65-ca82-41ec-92c8-0e4fdb0a72ae" providerId="ADAL" clId="{B23B39D1-A611-47E6-932E-9579415F26E1}" dt="2020-09-20T12:28:23.489" v="1239" actId="20577"/>
      <pc:docMkLst>
        <pc:docMk/>
      </pc:docMkLst>
      <pc:sldChg chg="modSp mod">
        <pc:chgData name="Nguyen Long" userId="e4e93a65-ca82-41ec-92c8-0e4fdb0a72ae" providerId="ADAL" clId="{B23B39D1-A611-47E6-932E-9579415F26E1}" dt="2020-09-05T01:05:52.851" v="1236" actId="20577"/>
        <pc:sldMkLst>
          <pc:docMk/>
          <pc:sldMk cId="417465784" sldId="260"/>
        </pc:sldMkLst>
        <pc:spChg chg="mod">
          <ac:chgData name="Nguyen Long" userId="e4e93a65-ca82-41ec-92c8-0e4fdb0a72ae" providerId="ADAL" clId="{B23B39D1-A611-47E6-932E-9579415F26E1}" dt="2020-09-05T01:01:27.968" v="1234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Long" userId="e4e93a65-ca82-41ec-92c8-0e4fdb0a72ae" providerId="ADAL" clId="{B23B39D1-A611-47E6-932E-9579415F26E1}" dt="2020-09-05T01:05:52.851" v="1236" actId="20577"/>
          <ac:spMkLst>
            <pc:docMk/>
            <pc:sldMk cId="417465784" sldId="260"/>
            <ac:spMk id="5" creationId="{EA9ED753-B181-4C72-BF61-871FD4F257A7}"/>
          </ac:spMkLst>
        </pc:spChg>
      </pc:sldChg>
      <pc:sldChg chg="addSp delSp modSp mod modAnim">
        <pc:chgData name="Nguyen Long" userId="e4e93a65-ca82-41ec-92c8-0e4fdb0a72ae" providerId="ADAL" clId="{B23B39D1-A611-47E6-932E-9579415F26E1}" dt="2020-09-04T08:15:24.013" v="487" actId="12"/>
        <pc:sldMkLst>
          <pc:docMk/>
          <pc:sldMk cId="2361459218" sldId="261"/>
        </pc:sldMkLst>
        <pc:spChg chg="mod">
          <ac:chgData name="Nguyen Long" userId="e4e93a65-ca82-41ec-92c8-0e4fdb0a72ae" providerId="ADAL" clId="{B23B39D1-A611-47E6-932E-9579415F26E1}" dt="2020-09-04T08:15:24.013" v="487" actId="12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3:49:18.600" v="24"/>
          <ac:spMkLst>
            <pc:docMk/>
            <pc:sldMk cId="2361459218" sldId="261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3:49:23.574" v="25" actId="478"/>
          <ac:spMkLst>
            <pc:docMk/>
            <pc:sldMk cId="2361459218" sldId="261"/>
            <ac:spMk id="4" creationId="{DA8D9BF1-13A4-407B-95F6-6C01612596D7}"/>
          </ac:spMkLst>
        </pc:spChg>
        <pc:spChg chg="add del mod">
          <ac:chgData name="Nguyen Long" userId="e4e93a65-ca82-41ec-92c8-0e4fdb0a72ae" providerId="ADAL" clId="{B23B39D1-A611-47E6-932E-9579415F26E1}" dt="2020-09-04T03:49:27.974" v="26" actId="478"/>
          <ac:spMkLst>
            <pc:docMk/>
            <pc:sldMk cId="2361459218" sldId="261"/>
            <ac:spMk id="6" creationId="{CBC04654-3ED3-49B9-8D46-86255E206ED3}"/>
          </ac:spMkLst>
        </pc:spChg>
        <pc:picChg chg="add mod">
          <ac:chgData name="Nguyen Long" userId="e4e93a65-ca82-41ec-92c8-0e4fdb0a72ae" providerId="ADAL" clId="{B23B39D1-A611-47E6-932E-9579415F26E1}" dt="2020-09-04T03:50:16.191" v="31" actId="1076"/>
          <ac:picMkLst>
            <pc:docMk/>
            <pc:sldMk cId="2361459218" sldId="261"/>
            <ac:picMk id="8" creationId="{22AAB1CD-2D48-416E-8900-401BABBCCA79}"/>
          </ac:picMkLst>
        </pc:picChg>
      </pc:sldChg>
      <pc:sldChg chg="del">
        <pc:chgData name="Nguyen Long" userId="e4e93a65-ca82-41ec-92c8-0e4fdb0a72ae" providerId="ADAL" clId="{B23B39D1-A611-47E6-932E-9579415F26E1}" dt="2020-09-04T04:20:40.912" v="371" actId="47"/>
        <pc:sldMkLst>
          <pc:docMk/>
          <pc:sldMk cId="383621562" sldId="262"/>
        </pc:sldMkLst>
      </pc:sldChg>
      <pc:sldChg chg="addSp delSp modSp mod modAnim">
        <pc:chgData name="Nguyen Long" userId="e4e93a65-ca82-41ec-92c8-0e4fdb0a72ae" providerId="ADAL" clId="{B23B39D1-A611-47E6-932E-9579415F26E1}" dt="2020-09-04T14:11:24.822" v="1213"/>
        <pc:sldMkLst>
          <pc:docMk/>
          <pc:sldMk cId="779884674" sldId="263"/>
        </pc:sldMkLst>
        <pc:spChg chg="mod">
          <ac:chgData name="Nguyen Long" userId="e4e93a65-ca82-41ec-92c8-0e4fdb0a72ae" providerId="ADAL" clId="{B23B39D1-A611-47E6-932E-9579415F26E1}" dt="2020-09-04T08:15:40.841" v="489" actId="12"/>
          <ac:spMkLst>
            <pc:docMk/>
            <pc:sldMk cId="779884674" sldId="263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3:50:45.638" v="87"/>
          <ac:spMkLst>
            <pc:docMk/>
            <pc:sldMk cId="779884674" sldId="263"/>
            <ac:spMk id="3" creationId="{97D074F6-B17F-416E-9435-68B8B1F7BE35}"/>
          </ac:spMkLst>
        </pc:spChg>
        <pc:spChg chg="add del mod">
          <ac:chgData name="Nguyen Long" userId="e4e93a65-ca82-41ec-92c8-0e4fdb0a72ae" providerId="ADAL" clId="{B23B39D1-A611-47E6-932E-9579415F26E1}" dt="2020-09-04T03:56:30.430" v="137" actId="22"/>
          <ac:spMkLst>
            <pc:docMk/>
            <pc:sldMk cId="779884674" sldId="263"/>
            <ac:spMk id="7" creationId="{385254F3-CE57-4B3C-8BDE-12E10CDD413B}"/>
          </ac:spMkLst>
        </pc:spChg>
        <pc:spChg chg="add mod">
          <ac:chgData name="Nguyen Long" userId="e4e93a65-ca82-41ec-92c8-0e4fdb0a72ae" providerId="ADAL" clId="{B23B39D1-A611-47E6-932E-9579415F26E1}" dt="2020-09-04T04:01:52.464" v="300" actId="1035"/>
          <ac:spMkLst>
            <pc:docMk/>
            <pc:sldMk cId="779884674" sldId="263"/>
            <ac:spMk id="9" creationId="{D13D38C7-D0E8-4206-86CA-AECF33774F27}"/>
          </ac:spMkLst>
        </pc:spChg>
        <pc:spChg chg="add mod">
          <ac:chgData name="Nguyen Long" userId="e4e93a65-ca82-41ec-92c8-0e4fdb0a72ae" providerId="ADAL" clId="{B23B39D1-A611-47E6-932E-9579415F26E1}" dt="2020-09-04T04:01:52.464" v="300" actId="1035"/>
          <ac:spMkLst>
            <pc:docMk/>
            <pc:sldMk cId="779884674" sldId="263"/>
            <ac:spMk id="11" creationId="{8872E211-EB7F-4589-9B61-8C3C49E9F2E7}"/>
          </ac:spMkLst>
        </pc:spChg>
        <pc:spChg chg="add mod">
          <ac:chgData name="Nguyen Long" userId="e4e93a65-ca82-41ec-92c8-0e4fdb0a72ae" providerId="ADAL" clId="{B23B39D1-A611-47E6-932E-9579415F26E1}" dt="2020-09-04T14:10:52.734" v="1210" actId="14100"/>
          <ac:spMkLst>
            <pc:docMk/>
            <pc:sldMk cId="779884674" sldId="263"/>
            <ac:spMk id="22" creationId="{49A0DBE9-07DE-4FF0-AF06-FBAEBCC1A763}"/>
          </ac:spMkLst>
        </pc:spChg>
        <pc:graphicFrameChg chg="add del mod modGraphic">
          <ac:chgData name="Nguyen Long" userId="e4e93a65-ca82-41ec-92c8-0e4fdb0a72ae" providerId="ADAL" clId="{B23B39D1-A611-47E6-932E-9579415F26E1}" dt="2020-09-04T04:04:48.107" v="303" actId="207"/>
          <ac:graphicFrameMkLst>
            <pc:docMk/>
            <pc:sldMk cId="779884674" sldId="263"/>
            <ac:graphicFrameMk id="4" creationId="{3483DFFE-4F81-4BC8-80AF-2E1952DBE946}"/>
          </ac:graphicFrameMkLst>
        </pc:graphicFrameChg>
        <pc:graphicFrameChg chg="add del">
          <ac:chgData name="Nguyen Long" userId="e4e93a65-ca82-41ec-92c8-0e4fdb0a72ae" providerId="ADAL" clId="{B23B39D1-A611-47E6-932E-9579415F26E1}" dt="2020-09-04T03:56:17.189" v="133" actId="3680"/>
          <ac:graphicFrameMkLst>
            <pc:docMk/>
            <pc:sldMk cId="779884674" sldId="263"/>
            <ac:graphicFrameMk id="6" creationId="{922CFE42-826E-45ED-A500-92A43C22FB06}"/>
          </ac:graphicFrameMkLst>
        </pc:graphicFrameChg>
        <pc:graphicFrameChg chg="add mod modGraphic">
          <ac:chgData name="Nguyen Long" userId="e4e93a65-ca82-41ec-92c8-0e4fdb0a72ae" providerId="ADAL" clId="{B23B39D1-A611-47E6-932E-9579415F26E1}" dt="2020-09-04T14:10:22.133" v="1203" actId="21"/>
          <ac:graphicFrameMkLst>
            <pc:docMk/>
            <pc:sldMk cId="779884674" sldId="263"/>
            <ac:graphicFrameMk id="13" creationId="{5BE2FA8E-B579-47B6-B97A-492B9A53D0E4}"/>
          </ac:graphicFrameMkLst>
        </pc:graphicFrameChg>
        <pc:picChg chg="mod modCrop">
          <ac:chgData name="Nguyen Long" userId="e4e93a65-ca82-41ec-92c8-0e4fdb0a72ae" providerId="ADAL" clId="{B23B39D1-A611-47E6-932E-9579415F26E1}" dt="2020-09-04T04:01:52.464" v="300" actId="1035"/>
          <ac:picMkLst>
            <pc:docMk/>
            <pc:sldMk cId="779884674" sldId="263"/>
            <ac:picMk id="8" creationId="{B5F1225D-04B4-40C6-BDBB-8431576B0674}"/>
          </ac:picMkLst>
        </pc:picChg>
        <pc:picChg chg="add mod">
          <ac:chgData name="Nguyen Long" userId="e4e93a65-ca82-41ec-92c8-0e4fdb0a72ae" providerId="ADAL" clId="{B23B39D1-A611-47E6-932E-9579415F26E1}" dt="2020-09-04T04:06:05.735" v="310" actId="1076"/>
          <ac:picMkLst>
            <pc:docMk/>
            <pc:sldMk cId="779884674" sldId="263"/>
            <ac:picMk id="15" creationId="{A9B717F2-983C-4F2F-815A-94F56BA0BDE6}"/>
          </ac:picMkLst>
        </pc:picChg>
        <pc:picChg chg="add mod">
          <ac:chgData name="Nguyen Long" userId="e4e93a65-ca82-41ec-92c8-0e4fdb0a72ae" providerId="ADAL" clId="{B23B39D1-A611-47E6-932E-9579415F26E1}" dt="2020-09-04T04:06:09.893" v="311" actId="1076"/>
          <ac:picMkLst>
            <pc:docMk/>
            <pc:sldMk cId="779884674" sldId="263"/>
            <ac:picMk id="17" creationId="{F90865F0-DC4C-4B3F-AF69-30083A78404C}"/>
          </ac:picMkLst>
        </pc:picChg>
        <pc:picChg chg="add mod">
          <ac:chgData name="Nguyen Long" userId="e4e93a65-ca82-41ec-92c8-0e4fdb0a72ae" providerId="ADAL" clId="{B23B39D1-A611-47E6-932E-9579415F26E1}" dt="2020-09-04T04:05:54.313" v="308" actId="1076"/>
          <ac:picMkLst>
            <pc:docMk/>
            <pc:sldMk cId="779884674" sldId="263"/>
            <ac:picMk id="19" creationId="{B92E9DB9-2BDB-4366-A8B0-E94FBEB25BC3}"/>
          </ac:picMkLst>
        </pc:picChg>
      </pc:sldChg>
      <pc:sldChg chg="delSp modSp mod">
        <pc:chgData name="Nguyen Long" userId="e4e93a65-ca82-41ec-92c8-0e4fdb0a72ae" providerId="ADAL" clId="{B23B39D1-A611-47E6-932E-9579415F26E1}" dt="2020-09-04T04:17:23.293" v="362" actId="20577"/>
        <pc:sldMkLst>
          <pc:docMk/>
          <pc:sldMk cId="1132352613" sldId="264"/>
        </pc:sldMkLst>
        <pc:spChg chg="mod">
          <ac:chgData name="Nguyen Long" userId="e4e93a65-ca82-41ec-92c8-0e4fdb0a72ae" providerId="ADAL" clId="{B23B39D1-A611-47E6-932E-9579415F26E1}" dt="2020-09-04T04:17:23.293" v="362" actId="20577"/>
          <ac:spMkLst>
            <pc:docMk/>
            <pc:sldMk cId="1132352613" sldId="264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4:17:02.376" v="358" actId="122"/>
          <ac:spMkLst>
            <pc:docMk/>
            <pc:sldMk cId="1132352613" sldId="264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4:15:52.503" v="329" actId="478"/>
          <ac:spMkLst>
            <pc:docMk/>
            <pc:sldMk cId="1132352613" sldId="264"/>
            <ac:spMk id="4" creationId="{DA8D9BF1-13A4-407B-95F6-6C01612596D7}"/>
          </ac:spMkLst>
        </pc:spChg>
      </pc:sldChg>
      <pc:sldChg chg="addSp delSp modSp mod">
        <pc:chgData name="Nguyen Long" userId="e4e93a65-ca82-41ec-92c8-0e4fdb0a72ae" providerId="ADAL" clId="{B23B39D1-A611-47E6-932E-9579415F26E1}" dt="2020-09-04T08:19:11.026" v="517" actId="255"/>
        <pc:sldMkLst>
          <pc:docMk/>
          <pc:sldMk cId="1874773534" sldId="265"/>
        </pc:sldMkLst>
        <pc:spChg chg="mod">
          <ac:chgData name="Nguyen Long" userId="e4e93a65-ca82-41ec-92c8-0e4fdb0a72ae" providerId="ADAL" clId="{B23B39D1-A611-47E6-932E-9579415F26E1}" dt="2020-09-04T08:19:11.026" v="517" actId="255"/>
          <ac:spMkLst>
            <pc:docMk/>
            <pc:sldMk cId="1874773534" sldId="265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4:17:59.582" v="363"/>
          <ac:spMkLst>
            <pc:docMk/>
            <pc:sldMk cId="1874773534" sldId="265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4:20:12.804" v="366" actId="478"/>
          <ac:spMkLst>
            <pc:docMk/>
            <pc:sldMk cId="1874773534" sldId="265"/>
            <ac:spMk id="4" creationId="{DA8D9BF1-13A4-407B-95F6-6C01612596D7}"/>
          </ac:spMkLst>
        </pc:spChg>
        <pc:spChg chg="add del mod">
          <ac:chgData name="Nguyen Long" userId="e4e93a65-ca82-41ec-92c8-0e4fdb0a72ae" providerId="ADAL" clId="{B23B39D1-A611-47E6-932E-9579415F26E1}" dt="2020-09-04T07:55:42.962" v="414" actId="21"/>
          <ac:spMkLst>
            <pc:docMk/>
            <pc:sldMk cId="1874773534" sldId="265"/>
            <ac:spMk id="11" creationId="{C0C06E32-457A-438C-A83C-0E1620DB1FFD}"/>
          </ac:spMkLst>
        </pc:spChg>
        <pc:picChg chg="add mod">
          <ac:chgData name="Nguyen Long" userId="e4e93a65-ca82-41ec-92c8-0e4fdb0a72ae" providerId="ADAL" clId="{B23B39D1-A611-47E6-932E-9579415F26E1}" dt="2020-09-04T08:16:50.112" v="502" actId="1035"/>
          <ac:picMkLst>
            <pc:docMk/>
            <pc:sldMk cId="1874773534" sldId="265"/>
            <ac:picMk id="7" creationId="{36A82356-A16C-41F0-969C-003D246755A3}"/>
          </ac:picMkLst>
        </pc:picChg>
        <pc:picChg chg="add del mod">
          <ac:chgData name="Nguyen Long" userId="e4e93a65-ca82-41ec-92c8-0e4fdb0a72ae" providerId="ADAL" clId="{B23B39D1-A611-47E6-932E-9579415F26E1}" dt="2020-09-04T07:55:22.077" v="411" actId="478"/>
          <ac:picMkLst>
            <pc:docMk/>
            <pc:sldMk cId="1874773534" sldId="265"/>
            <ac:picMk id="9" creationId="{1D5A6DC8-02EA-4421-8D40-57DFCC874220}"/>
          </ac:picMkLst>
        </pc:picChg>
        <pc:picChg chg="add mod">
          <ac:chgData name="Nguyen Long" userId="e4e93a65-ca82-41ec-92c8-0e4fdb0a72ae" providerId="ADAL" clId="{B23B39D1-A611-47E6-932E-9579415F26E1}" dt="2020-09-04T08:16:50.112" v="502" actId="1035"/>
          <ac:picMkLst>
            <pc:docMk/>
            <pc:sldMk cId="1874773534" sldId="265"/>
            <ac:picMk id="13" creationId="{362B8834-6DE3-4F10-A7F4-12A87D3AE06C}"/>
          </ac:picMkLst>
        </pc:picChg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4149881967" sldId="266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760756931" sldId="267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2866215469" sldId="268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1121956895" sldId="269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2379412594" sldId="270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1735192542" sldId="271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4259088462" sldId="272"/>
        </pc:sldMkLst>
      </pc:sldChg>
      <pc:sldChg chg="del">
        <pc:chgData name="Nguyen Long" userId="e4e93a65-ca82-41ec-92c8-0e4fdb0a72ae" providerId="ADAL" clId="{B23B39D1-A611-47E6-932E-9579415F26E1}" dt="2020-09-04T04:20:40.912" v="371" actId="47"/>
        <pc:sldMkLst>
          <pc:docMk/>
          <pc:sldMk cId="329235391" sldId="273"/>
        </pc:sldMkLst>
      </pc:sldChg>
      <pc:sldChg chg="addSp delSp modSp add del mod modAnim">
        <pc:chgData name="Nguyen Long" userId="e4e93a65-ca82-41ec-92c8-0e4fdb0a72ae" providerId="ADAL" clId="{B23B39D1-A611-47E6-932E-9579415F26E1}" dt="2020-09-04T08:19:03.199" v="516" actId="255"/>
        <pc:sldMkLst>
          <pc:docMk/>
          <pc:sldMk cId="1938277839" sldId="274"/>
        </pc:sldMkLst>
        <pc:spChg chg="del">
          <ac:chgData name="Nguyen Long" userId="e4e93a65-ca82-41ec-92c8-0e4fdb0a72ae" providerId="ADAL" clId="{B23B39D1-A611-47E6-932E-9579415F26E1}" dt="2020-09-04T07:55:46.504" v="415" actId="478"/>
          <ac:spMkLst>
            <pc:docMk/>
            <pc:sldMk cId="1938277839" sldId="274"/>
            <ac:spMk id="2" creationId="{27905D73-49A5-46F7-8F07-1EA86C83667B}"/>
          </ac:spMkLst>
        </pc:spChg>
        <pc:spChg chg="add mod">
          <ac:chgData name="Nguyen Long" userId="e4e93a65-ca82-41ec-92c8-0e4fdb0a72ae" providerId="ADAL" clId="{B23B39D1-A611-47E6-932E-9579415F26E1}" dt="2020-09-04T08:19:03.199" v="516" actId="255"/>
          <ac:spMkLst>
            <pc:docMk/>
            <pc:sldMk cId="1938277839" sldId="274"/>
            <ac:spMk id="4" creationId="{6E620C2A-4810-4111-ACB1-A8D008843F4D}"/>
          </ac:spMkLst>
        </pc:spChg>
        <pc:picChg chg="add del mod">
          <ac:chgData name="Nguyen Long" userId="e4e93a65-ca82-41ec-92c8-0e4fdb0a72ae" providerId="ADAL" clId="{B23B39D1-A611-47E6-932E-9579415F26E1}" dt="2020-09-04T08:02:17.518" v="456" actId="478"/>
          <ac:picMkLst>
            <pc:docMk/>
            <pc:sldMk cId="1938277839" sldId="274"/>
            <ac:picMk id="8" creationId="{AD868A74-4A3F-4B3D-8580-7789FD3D82C1}"/>
          </ac:picMkLst>
        </pc:picChg>
        <pc:picChg chg="add del mod">
          <ac:chgData name="Nguyen Long" userId="e4e93a65-ca82-41ec-92c8-0e4fdb0a72ae" providerId="ADAL" clId="{B23B39D1-A611-47E6-932E-9579415F26E1}" dt="2020-09-04T08:03:14.321" v="461" actId="478"/>
          <ac:picMkLst>
            <pc:docMk/>
            <pc:sldMk cId="1938277839" sldId="274"/>
            <ac:picMk id="10" creationId="{59EEC15B-4C34-4D2E-AE5D-B6BA83C6DE69}"/>
          </ac:picMkLst>
        </pc:picChg>
        <pc:picChg chg="add del">
          <ac:chgData name="Nguyen Long" userId="e4e93a65-ca82-41ec-92c8-0e4fdb0a72ae" providerId="ADAL" clId="{B23B39D1-A611-47E6-932E-9579415F26E1}" dt="2020-09-04T08:03:12.114" v="460" actId="22"/>
          <ac:picMkLst>
            <pc:docMk/>
            <pc:sldMk cId="1938277839" sldId="274"/>
            <ac:picMk id="12" creationId="{F3B823AE-31DF-49F5-989D-60256ED8AF8F}"/>
          </ac:picMkLst>
        </pc:picChg>
        <pc:picChg chg="add del">
          <ac:chgData name="Nguyen Long" userId="e4e93a65-ca82-41ec-92c8-0e4fdb0a72ae" providerId="ADAL" clId="{B23B39D1-A611-47E6-932E-9579415F26E1}" dt="2020-09-04T08:03:16.115" v="463" actId="22"/>
          <ac:picMkLst>
            <pc:docMk/>
            <pc:sldMk cId="1938277839" sldId="274"/>
            <ac:picMk id="14" creationId="{1892BD39-F80F-48E7-A3C1-70C0E371D647}"/>
          </ac:picMkLst>
        </pc:picChg>
        <pc:picChg chg="add mod">
          <ac:chgData name="Nguyen Long" userId="e4e93a65-ca82-41ec-92c8-0e4fdb0a72ae" providerId="ADAL" clId="{B23B39D1-A611-47E6-932E-9579415F26E1}" dt="2020-09-04T08:07:34.229" v="477" actId="1076"/>
          <ac:picMkLst>
            <pc:docMk/>
            <pc:sldMk cId="1938277839" sldId="274"/>
            <ac:picMk id="16" creationId="{3656277C-81EA-4924-BCFD-EA0DBEE2A0DA}"/>
          </ac:picMkLst>
        </pc:picChg>
        <pc:picChg chg="add mod">
          <ac:chgData name="Nguyen Long" userId="e4e93a65-ca82-41ec-92c8-0e4fdb0a72ae" providerId="ADAL" clId="{B23B39D1-A611-47E6-932E-9579415F26E1}" dt="2020-09-04T08:07:18.735" v="475" actId="1076"/>
          <ac:picMkLst>
            <pc:docMk/>
            <pc:sldMk cId="1938277839" sldId="274"/>
            <ac:picMk id="18" creationId="{C4F35052-B45A-43E9-9B6E-61537794AF4E}"/>
          </ac:picMkLst>
        </pc:picChg>
        <pc:picChg chg="add mod">
          <ac:chgData name="Nguyen Long" userId="e4e93a65-ca82-41ec-92c8-0e4fdb0a72ae" providerId="ADAL" clId="{B23B39D1-A611-47E6-932E-9579415F26E1}" dt="2020-09-04T08:07:22.164" v="476" actId="1076"/>
          <ac:picMkLst>
            <pc:docMk/>
            <pc:sldMk cId="1938277839" sldId="274"/>
            <ac:picMk id="20" creationId="{26E982D2-E7FE-4AB5-A4B1-F58E8D99FA91}"/>
          </ac:picMkLst>
        </pc:picChg>
      </pc:sldChg>
      <pc:sldChg chg="addSp">
        <pc:chgData name="Nguyen Long" userId="e4e93a65-ca82-41ec-92c8-0e4fdb0a72ae" providerId="ADAL" clId="{B23B39D1-A611-47E6-932E-9579415F26E1}" dt="2020-09-04T08:03:29.292" v="464"/>
        <pc:sldMkLst>
          <pc:docMk/>
          <pc:sldMk cId="2721802612" sldId="274"/>
        </pc:sldMkLst>
        <pc:spChg chg="add">
          <ac:chgData name="Nguyen Long" userId="e4e93a65-ca82-41ec-92c8-0e4fdb0a72ae" providerId="ADAL" clId="{B23B39D1-A611-47E6-932E-9579415F26E1}" dt="2020-09-04T08:03:29.292" v="464"/>
          <ac:spMkLst>
            <pc:docMk/>
            <pc:sldMk cId="2721802612" sldId="274"/>
            <ac:spMk id="2" creationId="{7F866240-6062-4150-B033-AA7B188AAD4D}"/>
          </ac:spMkLst>
        </pc:spChg>
      </pc:sldChg>
      <pc:sldChg chg="addSp delSp modSp add mod">
        <pc:chgData name="Nguyen Long" userId="e4e93a65-ca82-41ec-92c8-0e4fdb0a72ae" providerId="ADAL" clId="{B23B39D1-A611-47E6-932E-9579415F26E1}" dt="2020-09-04T08:13:09.496" v="485" actId="1076"/>
        <pc:sldMkLst>
          <pc:docMk/>
          <pc:sldMk cId="1603980784" sldId="275"/>
        </pc:sldMkLst>
        <pc:spChg chg="del">
          <ac:chgData name="Nguyen Long" userId="e4e93a65-ca82-41ec-92c8-0e4fdb0a72ae" providerId="ADAL" clId="{B23B39D1-A611-47E6-932E-9579415F26E1}" dt="2020-09-04T08:11:42.557" v="481" actId="478"/>
          <ac:spMkLst>
            <pc:docMk/>
            <pc:sldMk cId="1603980784" sldId="275"/>
            <ac:spMk id="2" creationId="{27905D73-49A5-46F7-8F07-1EA86C83667B}"/>
          </ac:spMkLst>
        </pc:spChg>
        <pc:picChg chg="add mod">
          <ac:chgData name="Nguyen Long" userId="e4e93a65-ca82-41ec-92c8-0e4fdb0a72ae" providerId="ADAL" clId="{B23B39D1-A611-47E6-932E-9579415F26E1}" dt="2020-09-04T08:11:47.634" v="483" actId="1076"/>
          <ac:picMkLst>
            <pc:docMk/>
            <pc:sldMk cId="1603980784" sldId="275"/>
            <ac:picMk id="6" creationId="{20C6535F-F9C8-4023-8463-0688D507B59A}"/>
          </ac:picMkLst>
        </pc:picChg>
        <pc:picChg chg="add mod">
          <ac:chgData name="Nguyen Long" userId="e4e93a65-ca82-41ec-92c8-0e4fdb0a72ae" providerId="ADAL" clId="{B23B39D1-A611-47E6-932E-9579415F26E1}" dt="2020-09-04T08:13:09.496" v="485" actId="1076"/>
          <ac:picMkLst>
            <pc:docMk/>
            <pc:sldMk cId="1603980784" sldId="275"/>
            <ac:picMk id="8" creationId="{4FADA429-6352-489C-9790-38ACE634487C}"/>
          </ac:picMkLst>
        </pc:picChg>
      </pc:sldChg>
      <pc:sldChg chg="modSp new mod">
        <pc:chgData name="Nguyen Long" userId="e4e93a65-ca82-41ec-92c8-0e4fdb0a72ae" providerId="ADAL" clId="{B23B39D1-A611-47E6-932E-9579415F26E1}" dt="2020-09-04T10:16:33.543" v="663" actId="6549"/>
        <pc:sldMkLst>
          <pc:docMk/>
          <pc:sldMk cId="157788524" sldId="276"/>
        </pc:sldMkLst>
        <pc:spChg chg="mod">
          <ac:chgData name="Nguyen Long" userId="e4e93a65-ca82-41ec-92c8-0e4fdb0a72ae" providerId="ADAL" clId="{B23B39D1-A611-47E6-932E-9579415F26E1}" dt="2020-09-04T10:16:33.543" v="663" actId="6549"/>
          <ac:spMkLst>
            <pc:docMk/>
            <pc:sldMk cId="157788524" sldId="276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08:56:45.245" v="655" actId="122"/>
          <ac:spMkLst>
            <pc:docMk/>
            <pc:sldMk cId="157788524" sldId="276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0:23:15.536" v="718" actId="122"/>
        <pc:sldMkLst>
          <pc:docMk/>
          <pc:sldMk cId="4023628827" sldId="277"/>
        </pc:sldMkLst>
        <pc:spChg chg="mod">
          <ac:chgData name="Nguyen Long" userId="e4e93a65-ca82-41ec-92c8-0e4fdb0a72ae" providerId="ADAL" clId="{B23B39D1-A611-47E6-932E-9579415F26E1}" dt="2020-09-04T10:22:56.589" v="714" actId="948"/>
          <ac:spMkLst>
            <pc:docMk/>
            <pc:sldMk cId="4023628827" sldId="277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23:15.536" v="718" actId="122"/>
          <ac:spMkLst>
            <pc:docMk/>
            <pc:sldMk cId="4023628827" sldId="277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0:25:02.383" v="755" actId="5793"/>
        <pc:sldMkLst>
          <pc:docMk/>
          <pc:sldMk cId="1923036896" sldId="278"/>
        </pc:sldMkLst>
        <pc:spChg chg="mod">
          <ac:chgData name="Nguyen Long" userId="e4e93a65-ca82-41ec-92c8-0e4fdb0a72ae" providerId="ADAL" clId="{B23B39D1-A611-47E6-932E-9579415F26E1}" dt="2020-09-04T10:25:02.383" v="755" actId="5793"/>
          <ac:spMkLst>
            <pc:docMk/>
            <pc:sldMk cId="1923036896" sldId="278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23:20.731" v="720" actId="122"/>
          <ac:spMkLst>
            <pc:docMk/>
            <pc:sldMk cId="1923036896" sldId="278"/>
            <ac:spMk id="3" creationId="{77493272-10DD-4CD4-B73A-EC5ADE3C0CCF}"/>
          </ac:spMkLst>
        </pc:spChg>
      </pc:sldChg>
      <pc:sldChg chg="addSp delSp modSp add mod modAnim">
        <pc:chgData name="Nguyen Long" userId="e4e93a65-ca82-41ec-92c8-0e4fdb0a72ae" providerId="ADAL" clId="{B23B39D1-A611-47E6-932E-9579415F26E1}" dt="2020-09-04T10:51:38.396" v="853"/>
        <pc:sldMkLst>
          <pc:docMk/>
          <pc:sldMk cId="1062806222" sldId="279"/>
        </pc:sldMkLst>
        <pc:spChg chg="add del mod">
          <ac:chgData name="Nguyen Long" userId="e4e93a65-ca82-41ec-92c8-0e4fdb0a72ae" providerId="ADAL" clId="{B23B39D1-A611-47E6-932E-9579415F26E1}" dt="2020-09-04T10:38:05.624" v="763" actId="478"/>
          <ac:spMkLst>
            <pc:docMk/>
            <pc:sldMk cId="1062806222" sldId="279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39:00.355" v="775"/>
          <ac:spMkLst>
            <pc:docMk/>
            <pc:sldMk cId="1062806222" sldId="279"/>
            <ac:spMk id="3" creationId="{77493272-10DD-4CD4-B73A-EC5ADE3C0CCF}"/>
          </ac:spMkLst>
        </pc:spChg>
        <pc:spChg chg="add del mod">
          <ac:chgData name="Nguyen Long" userId="e4e93a65-ca82-41ec-92c8-0e4fdb0a72ae" providerId="ADAL" clId="{B23B39D1-A611-47E6-932E-9579415F26E1}" dt="2020-09-04T10:26:43.821" v="758" actId="22"/>
          <ac:spMkLst>
            <pc:docMk/>
            <pc:sldMk cId="1062806222" sldId="279"/>
            <ac:spMk id="6" creationId="{162AD5BC-C220-44CE-A59B-92EDF38AF74C}"/>
          </ac:spMkLst>
        </pc:spChg>
        <pc:spChg chg="add del mod">
          <ac:chgData name="Nguyen Long" userId="e4e93a65-ca82-41ec-92c8-0e4fdb0a72ae" providerId="ADAL" clId="{B23B39D1-A611-47E6-932E-9579415F26E1}" dt="2020-09-04T10:38:53.375" v="773" actId="47"/>
          <ac:spMkLst>
            <pc:docMk/>
            <pc:sldMk cId="1062806222" sldId="279"/>
            <ac:spMk id="8" creationId="{72A33389-27E6-4EE5-9495-EB6F027C0D4F}"/>
          </ac:spMkLst>
        </pc:spChg>
        <pc:spChg chg="add del mod">
          <ac:chgData name="Nguyen Long" userId="e4e93a65-ca82-41ec-92c8-0e4fdb0a72ae" providerId="ADAL" clId="{B23B39D1-A611-47E6-932E-9579415F26E1}" dt="2020-09-04T10:40:05.850" v="789" actId="22"/>
          <ac:spMkLst>
            <pc:docMk/>
            <pc:sldMk cId="1062806222" sldId="279"/>
            <ac:spMk id="12" creationId="{CAB42C3C-DE4B-4544-90E0-A9137BBB4079}"/>
          </ac:spMkLst>
        </pc:spChg>
        <pc:spChg chg="add del mod">
          <ac:chgData name="Nguyen Long" userId="e4e93a65-ca82-41ec-92c8-0e4fdb0a72ae" providerId="ADAL" clId="{B23B39D1-A611-47E6-932E-9579415F26E1}" dt="2020-09-04T10:40:02.718" v="785" actId="22"/>
          <ac:spMkLst>
            <pc:docMk/>
            <pc:sldMk cId="1062806222" sldId="279"/>
            <ac:spMk id="14" creationId="{DB226B10-D75E-4361-B126-2AEB21D930AA}"/>
          </ac:spMkLst>
        </pc:spChg>
        <pc:spChg chg="add mod">
          <ac:chgData name="Nguyen Long" userId="e4e93a65-ca82-41ec-92c8-0e4fdb0a72ae" providerId="ADAL" clId="{B23B39D1-A611-47E6-932E-9579415F26E1}" dt="2020-09-04T10:49:39.371" v="836" actId="14100"/>
          <ac:spMkLst>
            <pc:docMk/>
            <pc:sldMk cId="1062806222" sldId="279"/>
            <ac:spMk id="20" creationId="{6F9D21E9-CC1C-4A8B-8710-8FA0242A6687}"/>
          </ac:spMkLst>
        </pc:spChg>
        <pc:spChg chg="add mod">
          <ac:chgData name="Nguyen Long" userId="e4e93a65-ca82-41ec-92c8-0e4fdb0a72ae" providerId="ADAL" clId="{B23B39D1-A611-47E6-932E-9579415F26E1}" dt="2020-09-04T10:50:34.056" v="842" actId="207"/>
          <ac:spMkLst>
            <pc:docMk/>
            <pc:sldMk cId="1062806222" sldId="279"/>
            <ac:spMk id="21" creationId="{0E1DB99F-EA10-428B-9CA8-6A661F23BC39}"/>
          </ac:spMkLst>
        </pc:spChg>
        <pc:spChg chg="add mod">
          <ac:chgData name="Nguyen Long" userId="e4e93a65-ca82-41ec-92c8-0e4fdb0a72ae" providerId="ADAL" clId="{B23B39D1-A611-47E6-932E-9579415F26E1}" dt="2020-09-04T10:50:56.971" v="846" actId="1076"/>
          <ac:spMkLst>
            <pc:docMk/>
            <pc:sldMk cId="1062806222" sldId="279"/>
            <ac:spMk id="22" creationId="{7AB01CE7-D5B4-429A-AD76-47BB773FCA1A}"/>
          </ac:spMkLst>
        </pc:spChg>
        <pc:spChg chg="add mod">
          <ac:chgData name="Nguyen Long" userId="e4e93a65-ca82-41ec-92c8-0e4fdb0a72ae" providerId="ADAL" clId="{B23B39D1-A611-47E6-932E-9579415F26E1}" dt="2020-09-04T10:51:20.226" v="851" actId="20577"/>
          <ac:spMkLst>
            <pc:docMk/>
            <pc:sldMk cId="1062806222" sldId="279"/>
            <ac:spMk id="23" creationId="{0F7A822E-4C33-4035-B87D-E2BD62BA6272}"/>
          </ac:spMkLst>
        </pc:spChg>
        <pc:picChg chg="add mod modCrop">
          <ac:chgData name="Nguyen Long" userId="e4e93a65-ca82-41ec-92c8-0e4fdb0a72ae" providerId="ADAL" clId="{B23B39D1-A611-47E6-932E-9579415F26E1}" dt="2020-09-04T10:45:10" v="800" actId="1076"/>
          <ac:picMkLst>
            <pc:docMk/>
            <pc:sldMk cId="1062806222" sldId="279"/>
            <ac:picMk id="10" creationId="{6A8D68C4-971F-4750-879F-524F00EE98A4}"/>
          </ac:picMkLst>
        </pc:picChg>
        <pc:picChg chg="add mod">
          <ac:chgData name="Nguyen Long" userId="e4e93a65-ca82-41ec-92c8-0e4fdb0a72ae" providerId="ADAL" clId="{B23B39D1-A611-47E6-932E-9579415F26E1}" dt="2020-09-04T10:49:50.312" v="837" actId="1076"/>
          <ac:picMkLst>
            <pc:docMk/>
            <pc:sldMk cId="1062806222" sldId="279"/>
            <ac:picMk id="16" creationId="{B761F9F8-E140-4F30-810E-44597DD19E72}"/>
          </ac:picMkLst>
        </pc:picChg>
        <pc:picChg chg="add mod">
          <ac:chgData name="Nguyen Long" userId="e4e93a65-ca82-41ec-92c8-0e4fdb0a72ae" providerId="ADAL" clId="{B23B39D1-A611-47E6-932E-9579415F26E1}" dt="2020-09-04T10:50:07.240" v="838" actId="1076"/>
          <ac:picMkLst>
            <pc:docMk/>
            <pc:sldMk cId="1062806222" sldId="279"/>
            <ac:picMk id="18" creationId="{585AD52B-20DC-4080-B5E4-E0A05A8907D1}"/>
          </ac:picMkLst>
        </pc:picChg>
      </pc:sldChg>
      <pc:sldChg chg="addSp modSp">
        <pc:chgData name="Nguyen Long" userId="e4e93a65-ca82-41ec-92c8-0e4fdb0a72ae" providerId="ADAL" clId="{B23B39D1-A611-47E6-932E-9579415F26E1}" dt="2020-09-04T11:01:29.322" v="960"/>
        <pc:sldMkLst>
          <pc:docMk/>
          <pc:sldMk cId="1217323313" sldId="280"/>
        </pc:sldMkLst>
        <pc:spChg chg="add mod">
          <ac:chgData name="Nguyen Long" userId="e4e93a65-ca82-41ec-92c8-0e4fdb0a72ae" providerId="ADAL" clId="{B23B39D1-A611-47E6-932E-9579415F26E1}" dt="2020-09-04T11:01:29.322" v="960"/>
          <ac:spMkLst>
            <pc:docMk/>
            <pc:sldMk cId="1217323313" sldId="280"/>
            <ac:spMk id="7" creationId="{F8789264-5DE5-4D71-BF0D-CFDB8FDFDF2C}"/>
          </ac:spMkLst>
        </pc:spChg>
      </pc:sldChg>
      <pc:sldChg chg="addSp modSp">
        <pc:chgData name="Nguyen Long" userId="e4e93a65-ca82-41ec-92c8-0e4fdb0a72ae" providerId="ADAL" clId="{B23B39D1-A611-47E6-932E-9579415F26E1}" dt="2020-09-04T11:01:23.028" v="957"/>
        <pc:sldMkLst>
          <pc:docMk/>
          <pc:sldMk cId="1486925543" sldId="280"/>
        </pc:sldMkLst>
        <pc:spChg chg="add mod">
          <ac:chgData name="Nguyen Long" userId="e4e93a65-ca82-41ec-92c8-0e4fdb0a72ae" providerId="ADAL" clId="{B23B39D1-A611-47E6-932E-9579415F26E1}" dt="2020-09-04T11:01:23.028" v="957"/>
          <ac:spMkLst>
            <pc:docMk/>
            <pc:sldMk cId="1486925543" sldId="280"/>
            <ac:spMk id="5" creationId="{DC3EF434-F9D4-4719-A129-764A5E2A3332}"/>
          </ac:spMkLst>
        </pc:spChg>
      </pc:sldChg>
      <pc:sldChg chg="addSp modSp">
        <pc:chgData name="Nguyen Long" userId="e4e93a65-ca82-41ec-92c8-0e4fdb0a72ae" providerId="ADAL" clId="{B23B39D1-A611-47E6-932E-9579415F26E1}" dt="2020-09-04T11:01:43.318" v="962"/>
        <pc:sldMkLst>
          <pc:docMk/>
          <pc:sldMk cId="2748833740" sldId="280"/>
        </pc:sldMkLst>
        <pc:spChg chg="add mod">
          <ac:chgData name="Nguyen Long" userId="e4e93a65-ca82-41ec-92c8-0e4fdb0a72ae" providerId="ADAL" clId="{B23B39D1-A611-47E6-932E-9579415F26E1}" dt="2020-09-04T11:01:43.318" v="962"/>
          <ac:spMkLst>
            <pc:docMk/>
            <pc:sldMk cId="2748833740" sldId="280"/>
            <ac:spMk id="9" creationId="{7DE7A14D-352E-4AC9-9995-355E44ABCE38}"/>
          </ac:spMkLst>
        </pc:spChg>
      </pc:sldChg>
      <pc:sldChg chg="addSp">
        <pc:chgData name="Nguyen Long" userId="e4e93a65-ca82-41ec-92c8-0e4fdb0a72ae" providerId="ADAL" clId="{B23B39D1-A611-47E6-932E-9579415F26E1}" dt="2020-09-04T11:01:01.311" v="955"/>
        <pc:sldMkLst>
          <pc:docMk/>
          <pc:sldMk cId="2890603425" sldId="280"/>
        </pc:sldMkLst>
        <pc:spChg chg="add">
          <ac:chgData name="Nguyen Long" userId="e4e93a65-ca82-41ec-92c8-0e4fdb0a72ae" providerId="ADAL" clId="{B23B39D1-A611-47E6-932E-9579415F26E1}" dt="2020-09-04T11:01:01.311" v="955"/>
          <ac:spMkLst>
            <pc:docMk/>
            <pc:sldMk cId="2890603425" sldId="280"/>
            <ac:spMk id="2" creationId="{A5B6E0AA-F649-476D-A6FE-A8DD85EB3314}"/>
          </ac:spMkLst>
        </pc:spChg>
      </pc:sldChg>
      <pc:sldChg chg="addSp delSp modSp add del mod modAnim">
        <pc:chgData name="Nguyen Long" userId="e4e93a65-ca82-41ec-92c8-0e4fdb0a72ae" providerId="ADAL" clId="{B23B39D1-A611-47E6-932E-9579415F26E1}" dt="2020-09-04T11:03:37.797" v="992"/>
        <pc:sldMkLst>
          <pc:docMk/>
          <pc:sldMk cId="3352562869" sldId="280"/>
        </pc:sldMkLst>
        <pc:spChg chg="add del mod">
          <ac:chgData name="Nguyen Long" userId="e4e93a65-ca82-41ec-92c8-0e4fdb0a72ae" providerId="ADAL" clId="{B23B39D1-A611-47E6-932E-9579415F26E1}" dt="2020-09-04T11:02:12.340" v="973" actId="478"/>
          <ac:spMkLst>
            <pc:docMk/>
            <pc:sldMk cId="3352562869" sldId="280"/>
            <ac:spMk id="2" creationId="{A5B6E0AA-F649-476D-A6FE-A8DD85EB3314}"/>
          </ac:spMkLst>
        </pc:spChg>
        <pc:spChg chg="del">
          <ac:chgData name="Nguyen Long" userId="e4e93a65-ca82-41ec-92c8-0e4fdb0a72ae" providerId="ADAL" clId="{B23B39D1-A611-47E6-932E-9579415F26E1}" dt="2020-09-04T10:54:14.814" v="854" actId="478"/>
          <ac:spMkLst>
            <pc:docMk/>
            <pc:sldMk cId="3352562869" sldId="280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54:27.976" v="856"/>
          <ac:spMkLst>
            <pc:docMk/>
            <pc:sldMk cId="3352562869" sldId="280"/>
            <ac:spMk id="3" creationId="{77493272-10DD-4CD4-B73A-EC5ADE3C0CCF}"/>
          </ac:spMkLst>
        </pc:spChg>
        <pc:spChg chg="del">
          <ac:chgData name="Nguyen Long" userId="e4e93a65-ca82-41ec-92c8-0e4fdb0a72ae" providerId="ADAL" clId="{B23B39D1-A611-47E6-932E-9579415F26E1}" dt="2020-09-04T11:01:53.384" v="967" actId="478"/>
          <ac:spMkLst>
            <pc:docMk/>
            <pc:sldMk cId="3352562869" sldId="280"/>
            <ac:spMk id="5" creationId="{DC3EF434-F9D4-4719-A129-764A5E2A3332}"/>
          </ac:spMkLst>
        </pc:spChg>
        <pc:spChg chg="add mod">
          <ac:chgData name="Nguyen Long" userId="e4e93a65-ca82-41ec-92c8-0e4fdb0a72ae" providerId="ADAL" clId="{B23B39D1-A611-47E6-932E-9579415F26E1}" dt="2020-09-04T10:57:57.982" v="880" actId="123"/>
          <ac:spMkLst>
            <pc:docMk/>
            <pc:sldMk cId="3352562869" sldId="280"/>
            <ac:spMk id="10" creationId="{2AFE244E-E342-4D79-A5E3-C277EAB2EC72}"/>
          </ac:spMkLst>
        </pc:spChg>
        <pc:spChg chg="add mod">
          <ac:chgData name="Nguyen Long" userId="e4e93a65-ca82-41ec-92c8-0e4fdb0a72ae" providerId="ADAL" clId="{B23B39D1-A611-47E6-932E-9579415F26E1}" dt="2020-09-04T11:03:19.180" v="988" actId="1076"/>
          <ac:spMkLst>
            <pc:docMk/>
            <pc:sldMk cId="3352562869" sldId="280"/>
            <ac:spMk id="12" creationId="{29D34DAC-295A-4C9B-A316-2158D27CA2D7}"/>
          </ac:spMkLst>
        </pc:spChg>
        <pc:picChg chg="add mod">
          <ac:chgData name="Nguyen Long" userId="e4e93a65-ca82-41ec-92c8-0e4fdb0a72ae" providerId="ADAL" clId="{B23B39D1-A611-47E6-932E-9579415F26E1}" dt="2020-09-04T10:54:32.668" v="857" actId="1076"/>
          <ac:picMkLst>
            <pc:docMk/>
            <pc:sldMk cId="3352562869" sldId="280"/>
            <ac:picMk id="6" creationId="{F5776868-BDBF-49C8-BD62-C0E68FB1FF22}"/>
          </ac:picMkLst>
        </pc:picChg>
        <pc:picChg chg="add mod">
          <ac:chgData name="Nguyen Long" userId="e4e93a65-ca82-41ec-92c8-0e4fdb0a72ae" providerId="ADAL" clId="{B23B39D1-A611-47E6-932E-9579415F26E1}" dt="2020-09-04T10:58:02.829" v="881" actId="1076"/>
          <ac:picMkLst>
            <pc:docMk/>
            <pc:sldMk cId="3352562869" sldId="280"/>
            <ac:picMk id="8" creationId="{8720AB33-7ECB-4E7D-B2BF-203490B67B40}"/>
          </ac:picMkLst>
        </pc:picChg>
      </pc:sldChg>
      <pc:sldChg chg="addSp delSp modSp add mod modAnim">
        <pc:chgData name="Nguyen Long" userId="e4e93a65-ca82-41ec-92c8-0e4fdb0a72ae" providerId="ADAL" clId="{B23B39D1-A611-47E6-932E-9579415F26E1}" dt="2020-09-04T13:38:53.371" v="1014"/>
        <pc:sldMkLst>
          <pc:docMk/>
          <pc:sldMk cId="2557929442" sldId="281"/>
        </pc:sldMkLst>
        <pc:spChg chg="add del mod">
          <ac:chgData name="Nguyen Long" userId="e4e93a65-ca82-41ec-92c8-0e4fdb0a72ae" providerId="ADAL" clId="{B23B39D1-A611-47E6-932E-9579415F26E1}" dt="2020-09-04T13:37:29.633" v="1004" actId="478"/>
          <ac:spMkLst>
            <pc:docMk/>
            <pc:sldMk cId="2557929442" sldId="281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34:38.693" v="993"/>
          <ac:spMkLst>
            <pc:docMk/>
            <pc:sldMk cId="2557929442" sldId="281"/>
            <ac:spMk id="3" creationId="{77493272-10DD-4CD4-B73A-EC5ADE3C0CCF}"/>
          </ac:spMkLst>
        </pc:spChg>
        <pc:spChg chg="add mod">
          <ac:chgData name="Nguyen Long" userId="e4e93a65-ca82-41ec-92c8-0e4fdb0a72ae" providerId="ADAL" clId="{B23B39D1-A611-47E6-932E-9579415F26E1}" dt="2020-09-04T13:38:18.465" v="1007" actId="2085"/>
          <ac:spMkLst>
            <pc:docMk/>
            <pc:sldMk cId="2557929442" sldId="281"/>
            <ac:spMk id="11" creationId="{330A3825-0EA6-4F50-8550-21064FE21C8B}"/>
          </ac:spMkLst>
        </pc:spChg>
        <pc:spChg chg="add mod">
          <ac:chgData name="Nguyen Long" userId="e4e93a65-ca82-41ec-92c8-0e4fdb0a72ae" providerId="ADAL" clId="{B23B39D1-A611-47E6-932E-9579415F26E1}" dt="2020-09-04T13:38:27.605" v="1010" actId="1076"/>
          <ac:spMkLst>
            <pc:docMk/>
            <pc:sldMk cId="2557929442" sldId="281"/>
            <ac:spMk id="13" creationId="{FBE778AF-BC86-4199-BC09-BF052A2BB5DC}"/>
          </ac:spMkLst>
        </pc:spChg>
        <pc:picChg chg="add mod">
          <ac:chgData name="Nguyen Long" userId="e4e93a65-ca82-41ec-92c8-0e4fdb0a72ae" providerId="ADAL" clId="{B23B39D1-A611-47E6-932E-9579415F26E1}" dt="2020-09-04T13:36:09.108" v="996" actId="1076"/>
          <ac:picMkLst>
            <pc:docMk/>
            <pc:sldMk cId="2557929442" sldId="281"/>
            <ac:picMk id="6" creationId="{A649CFD2-994E-4892-8728-D61D9FF4BC05}"/>
          </ac:picMkLst>
        </pc:picChg>
        <pc:picChg chg="add del mod ord">
          <ac:chgData name="Nguyen Long" userId="e4e93a65-ca82-41ec-92c8-0e4fdb0a72ae" providerId="ADAL" clId="{B23B39D1-A611-47E6-932E-9579415F26E1}" dt="2020-09-04T13:37:14.767" v="1001" actId="22"/>
          <ac:picMkLst>
            <pc:docMk/>
            <pc:sldMk cId="2557929442" sldId="281"/>
            <ac:picMk id="8" creationId="{0E386683-B6F0-44C7-9307-06BE0BF4B215}"/>
          </ac:picMkLst>
        </pc:picChg>
        <pc:picChg chg="add mod">
          <ac:chgData name="Nguyen Long" userId="e4e93a65-ca82-41ec-92c8-0e4fdb0a72ae" providerId="ADAL" clId="{B23B39D1-A611-47E6-932E-9579415F26E1}" dt="2020-09-04T13:37:18.231" v="1003" actId="1076"/>
          <ac:picMkLst>
            <pc:docMk/>
            <pc:sldMk cId="2557929442" sldId="281"/>
            <ac:picMk id="10" creationId="{1FFCD984-79B5-4911-B7C1-4AF0C8B8A667}"/>
          </ac:picMkLst>
        </pc:picChg>
      </pc:sldChg>
      <pc:sldChg chg="modSp add mod">
        <pc:chgData name="Nguyen Long" userId="e4e93a65-ca82-41ec-92c8-0e4fdb0a72ae" providerId="ADAL" clId="{B23B39D1-A611-47E6-932E-9579415F26E1}" dt="2020-09-20T12:28:23.489" v="1239" actId="20577"/>
        <pc:sldMkLst>
          <pc:docMk/>
          <pc:sldMk cId="1836222851" sldId="282"/>
        </pc:sldMkLst>
        <pc:spChg chg="mod">
          <ac:chgData name="Nguyen Long" userId="e4e93a65-ca82-41ec-92c8-0e4fdb0a72ae" providerId="ADAL" clId="{B23B39D1-A611-47E6-932E-9579415F26E1}" dt="2020-09-20T12:28:23.489" v="1239" actId="20577"/>
          <ac:spMkLst>
            <pc:docMk/>
            <pc:sldMk cId="1836222851" sldId="282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42:53.244" v="1028" actId="122"/>
          <ac:spMkLst>
            <pc:docMk/>
            <pc:sldMk cId="1836222851" sldId="282"/>
            <ac:spMk id="3" creationId="{77493272-10DD-4CD4-B73A-EC5ADE3C0CCF}"/>
          </ac:spMkLst>
        </pc:spChg>
      </pc:sldChg>
      <pc:sldChg chg="modSp add del mod">
        <pc:chgData name="Nguyen Long" userId="e4e93a65-ca82-41ec-92c8-0e4fdb0a72ae" providerId="ADAL" clId="{B23B39D1-A611-47E6-932E-9579415F26E1}" dt="2020-09-05T01:05:38.843" v="1235" actId="47"/>
        <pc:sldMkLst>
          <pc:docMk/>
          <pc:sldMk cId="3695746244" sldId="283"/>
        </pc:sldMkLst>
        <pc:spChg chg="mod">
          <ac:chgData name="Nguyen Long" userId="e4e93a65-ca82-41ec-92c8-0e4fdb0a72ae" providerId="ADAL" clId="{B23B39D1-A611-47E6-932E-9579415F26E1}" dt="2020-09-05T01:01:11.751" v="1230" actId="20577"/>
          <ac:spMkLst>
            <pc:docMk/>
            <pc:sldMk cId="3695746244" sldId="283"/>
            <ac:spMk id="3" creationId="{77493272-10DD-4CD4-B73A-EC5ADE3C0CCF}"/>
          </ac:spMkLst>
        </pc:spChg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938465234" sldId="284"/>
        </pc:sldMkLst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3200210256" sldId="285"/>
        </pc:sldMkLst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764721053" sldId="286"/>
        </pc:sldMkLst>
      </pc:sldChg>
      <pc:sldChg chg="addSp delSp modSp add mod delAnim modAnim">
        <pc:chgData name="Nguyen Long" userId="e4e93a65-ca82-41ec-92c8-0e4fdb0a72ae" providerId="ADAL" clId="{B23B39D1-A611-47E6-932E-9579415F26E1}" dt="2020-09-04T08:45:24.557" v="591"/>
        <pc:sldMkLst>
          <pc:docMk/>
          <pc:sldMk cId="3705032259" sldId="287"/>
        </pc:sldMkLst>
        <pc:spChg chg="add mod">
          <ac:chgData name="Nguyen Long" userId="e4e93a65-ca82-41ec-92c8-0e4fdb0a72ae" providerId="ADAL" clId="{B23B39D1-A611-47E6-932E-9579415F26E1}" dt="2020-09-04T08:33:20.771" v="546" actId="1035"/>
          <ac:spMkLst>
            <pc:docMk/>
            <pc:sldMk cId="3705032259" sldId="287"/>
            <ac:spMk id="7" creationId="{4CB9B45A-AD20-4727-8777-D42780ABDDF6}"/>
          </ac:spMkLst>
        </pc:spChg>
        <pc:picChg chg="del">
          <ac:chgData name="Nguyen Long" userId="e4e93a65-ca82-41ec-92c8-0e4fdb0a72ae" providerId="ADAL" clId="{B23B39D1-A611-47E6-932E-9579415F26E1}" dt="2020-09-04T08:18:15.134" v="509" actId="478"/>
          <ac:picMkLst>
            <pc:docMk/>
            <pc:sldMk cId="3705032259" sldId="287"/>
            <ac:picMk id="6" creationId="{20C6535F-F9C8-4023-8463-0688D507B59A}"/>
          </ac:picMkLst>
        </pc:picChg>
        <pc:picChg chg="del">
          <ac:chgData name="Nguyen Long" userId="e4e93a65-ca82-41ec-92c8-0e4fdb0a72ae" providerId="ADAL" clId="{B23B39D1-A611-47E6-932E-9579415F26E1}" dt="2020-09-04T08:18:14.468" v="508" actId="478"/>
          <ac:picMkLst>
            <pc:docMk/>
            <pc:sldMk cId="3705032259" sldId="287"/>
            <ac:picMk id="8" creationId="{4FADA429-6352-489C-9790-38ACE634487C}"/>
          </ac:picMkLst>
        </pc:picChg>
        <pc:picChg chg="add del mod">
          <ac:chgData name="Nguyen Long" userId="e4e93a65-ca82-41ec-92c8-0e4fdb0a72ae" providerId="ADAL" clId="{B23B39D1-A611-47E6-932E-9579415F26E1}" dt="2020-09-04T08:33:08.533" v="522" actId="478"/>
          <ac:picMkLst>
            <pc:docMk/>
            <pc:sldMk cId="3705032259" sldId="287"/>
            <ac:picMk id="9" creationId="{E6BEC9A6-9AC8-4640-96B1-1CB481341ED4}"/>
          </ac:picMkLst>
        </pc:picChg>
        <pc:picChg chg="add mod">
          <ac:chgData name="Nguyen Long" userId="e4e93a65-ca82-41ec-92c8-0e4fdb0a72ae" providerId="ADAL" clId="{B23B39D1-A611-47E6-932E-9579415F26E1}" dt="2020-09-04T08:45:16.495" v="589" actId="1076"/>
          <ac:picMkLst>
            <pc:docMk/>
            <pc:sldMk cId="3705032259" sldId="287"/>
            <ac:picMk id="11" creationId="{84836FCC-36FD-440E-BD77-530C1B8E57C8}"/>
          </ac:picMkLst>
        </pc:picChg>
        <pc:picChg chg="add del mod">
          <ac:chgData name="Nguyen Long" userId="e4e93a65-ca82-41ec-92c8-0e4fdb0a72ae" providerId="ADAL" clId="{B23B39D1-A611-47E6-932E-9579415F26E1}" dt="2020-09-04T08:42:11.702" v="576" actId="478"/>
          <ac:picMkLst>
            <pc:docMk/>
            <pc:sldMk cId="3705032259" sldId="287"/>
            <ac:picMk id="13" creationId="{5AE23EFF-E8A2-4955-885C-E34E276C5FE2}"/>
          </ac:picMkLst>
        </pc:picChg>
        <pc:picChg chg="add del mod">
          <ac:chgData name="Nguyen Long" userId="e4e93a65-ca82-41ec-92c8-0e4fdb0a72ae" providerId="ADAL" clId="{B23B39D1-A611-47E6-932E-9579415F26E1}" dt="2020-09-04T08:42:11.702" v="576" actId="478"/>
          <ac:picMkLst>
            <pc:docMk/>
            <pc:sldMk cId="3705032259" sldId="287"/>
            <ac:picMk id="15" creationId="{C121B519-CBB4-4FD0-8BBC-008D7FDB2950}"/>
          </ac:picMkLst>
        </pc:picChg>
        <pc:picChg chg="add del mod">
          <ac:chgData name="Nguyen Long" userId="e4e93a65-ca82-41ec-92c8-0e4fdb0a72ae" providerId="ADAL" clId="{B23B39D1-A611-47E6-932E-9579415F26E1}" dt="2020-09-04T08:44:18.836" v="581" actId="478"/>
          <ac:picMkLst>
            <pc:docMk/>
            <pc:sldMk cId="3705032259" sldId="287"/>
            <ac:picMk id="17" creationId="{F42DCDDF-2003-4CF1-9C4C-79D3BC74547F}"/>
          </ac:picMkLst>
        </pc:picChg>
        <pc:picChg chg="add mod">
          <ac:chgData name="Nguyen Long" userId="e4e93a65-ca82-41ec-92c8-0e4fdb0a72ae" providerId="ADAL" clId="{B23B39D1-A611-47E6-932E-9579415F26E1}" dt="2020-09-04T08:45:02.831" v="586" actId="1076"/>
          <ac:picMkLst>
            <pc:docMk/>
            <pc:sldMk cId="3705032259" sldId="287"/>
            <ac:picMk id="19" creationId="{496FE75F-0960-4701-8FD2-3337E9B678E5}"/>
          </ac:picMkLst>
        </pc:picChg>
        <pc:picChg chg="add mod">
          <ac:chgData name="Nguyen Long" userId="e4e93a65-ca82-41ec-92c8-0e4fdb0a72ae" providerId="ADAL" clId="{B23B39D1-A611-47E6-932E-9579415F26E1}" dt="2020-09-04T08:45:06.704" v="587" actId="1076"/>
          <ac:picMkLst>
            <pc:docMk/>
            <pc:sldMk cId="3705032259" sldId="287"/>
            <ac:picMk id="21" creationId="{1B79769D-A00B-4FB8-87B4-E5DD1E83BBA1}"/>
          </ac:picMkLst>
        </pc:picChg>
      </pc:sldChg>
      <pc:sldChg chg="addSp delSp modSp add mod delAnim modAnim">
        <pc:chgData name="Nguyen Long" userId="e4e93a65-ca82-41ec-92c8-0e4fdb0a72ae" providerId="ADAL" clId="{B23B39D1-A611-47E6-932E-9579415F26E1}" dt="2020-09-04T08:52:51.589" v="609"/>
        <pc:sldMkLst>
          <pc:docMk/>
          <pc:sldMk cId="2262552275" sldId="288"/>
        </pc:sldMkLst>
        <pc:spChg chg="add mod">
          <ac:chgData name="Nguyen Long" userId="e4e93a65-ca82-41ec-92c8-0e4fdb0a72ae" providerId="ADAL" clId="{B23B39D1-A611-47E6-932E-9579415F26E1}" dt="2020-09-04T08:52:14.867" v="602" actId="207"/>
          <ac:spMkLst>
            <pc:docMk/>
            <pc:sldMk cId="2262552275" sldId="288"/>
            <ac:spMk id="9" creationId="{AE85B2D9-0334-4E38-9FCB-0A3D25AF315E}"/>
          </ac:spMkLst>
        </pc:spChg>
        <pc:spChg chg="add mod">
          <ac:chgData name="Nguyen Long" userId="e4e93a65-ca82-41ec-92c8-0e4fdb0a72ae" providerId="ADAL" clId="{B23B39D1-A611-47E6-932E-9579415F26E1}" dt="2020-09-04T08:52:38.163" v="607" actId="1076"/>
          <ac:spMkLst>
            <pc:docMk/>
            <pc:sldMk cId="2262552275" sldId="288"/>
            <ac:spMk id="14" creationId="{CFC96FB3-2D85-425A-8FCD-1EE3E9024B4C}"/>
          </ac:spMkLst>
        </pc:spChg>
        <pc:picChg chg="add mod modCrop">
          <ac:chgData name="Nguyen Long" userId="e4e93a65-ca82-41ec-92c8-0e4fdb0a72ae" providerId="ADAL" clId="{B23B39D1-A611-47E6-932E-9579415F26E1}" dt="2020-09-04T08:51:34.662" v="598" actId="1076"/>
          <ac:picMkLst>
            <pc:docMk/>
            <pc:sldMk cId="2262552275" sldId="288"/>
            <ac:picMk id="4" creationId="{5B7D7887-090D-4EB7-A238-8C087DB06099}"/>
          </ac:picMkLst>
        </pc:picChg>
        <pc:picChg chg="add mod">
          <ac:chgData name="Nguyen Long" userId="e4e93a65-ca82-41ec-92c8-0e4fdb0a72ae" providerId="ADAL" clId="{B23B39D1-A611-47E6-932E-9579415F26E1}" dt="2020-09-04T08:51:30.687" v="597" actId="1076"/>
          <ac:picMkLst>
            <pc:docMk/>
            <pc:sldMk cId="2262552275" sldId="288"/>
            <ac:picMk id="8" creationId="{250C766C-D5E9-460D-A72D-5A230045C368}"/>
          </ac:picMkLst>
        </pc:picChg>
        <pc:picChg chg="del">
          <ac:chgData name="Nguyen Long" userId="e4e93a65-ca82-41ec-92c8-0e4fdb0a72ae" providerId="ADAL" clId="{B23B39D1-A611-47E6-932E-9579415F26E1}" dt="2020-09-04T08:38:23.355" v="573" actId="478"/>
          <ac:picMkLst>
            <pc:docMk/>
            <pc:sldMk cId="2262552275" sldId="288"/>
            <ac:picMk id="11" creationId="{84836FCC-36FD-440E-BD77-530C1B8E57C8}"/>
          </ac:picMkLst>
        </pc:picChg>
        <pc:picChg chg="del">
          <ac:chgData name="Nguyen Long" userId="e4e93a65-ca82-41ec-92c8-0e4fdb0a72ae" providerId="ADAL" clId="{B23B39D1-A611-47E6-932E-9579415F26E1}" dt="2020-09-04T08:38:25.937" v="575" actId="478"/>
          <ac:picMkLst>
            <pc:docMk/>
            <pc:sldMk cId="2262552275" sldId="288"/>
            <ac:picMk id="13" creationId="{5AE23EFF-E8A2-4955-885C-E34E276C5FE2}"/>
          </ac:picMkLst>
        </pc:picChg>
        <pc:picChg chg="del">
          <ac:chgData name="Nguyen Long" userId="e4e93a65-ca82-41ec-92c8-0e4fdb0a72ae" providerId="ADAL" clId="{B23B39D1-A611-47E6-932E-9579415F26E1}" dt="2020-09-04T08:38:25.278" v="574" actId="478"/>
          <ac:picMkLst>
            <pc:docMk/>
            <pc:sldMk cId="2262552275" sldId="288"/>
            <ac:picMk id="15" creationId="{C121B519-CBB4-4FD0-8BBC-008D7FDB2950}"/>
          </ac:picMkLst>
        </pc:picChg>
      </pc:sldChg>
      <pc:sldChg chg="modSp add mod">
        <pc:chgData name="Nguyen Long" userId="e4e93a65-ca82-41ec-92c8-0e4fdb0a72ae" providerId="ADAL" clId="{B23B39D1-A611-47E6-932E-9579415F26E1}" dt="2020-09-04T13:52:17.018" v="1179" actId="1035"/>
        <pc:sldMkLst>
          <pc:docMk/>
          <pc:sldMk cId="3021363685" sldId="289"/>
        </pc:sldMkLst>
        <pc:spChg chg="mod">
          <ac:chgData name="Nguyen Long" userId="e4e93a65-ca82-41ec-92c8-0e4fdb0a72ae" providerId="ADAL" clId="{B23B39D1-A611-47E6-932E-9579415F26E1}" dt="2020-09-04T13:52:17.018" v="1179" actId="1035"/>
          <ac:spMkLst>
            <pc:docMk/>
            <pc:sldMk cId="3021363685" sldId="289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44:37.453" v="1049" actId="122"/>
          <ac:spMkLst>
            <pc:docMk/>
            <pc:sldMk cId="3021363685" sldId="289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3:51:54.365" v="1167" actId="27636"/>
        <pc:sldMkLst>
          <pc:docMk/>
          <pc:sldMk cId="3172257583" sldId="290"/>
        </pc:sldMkLst>
        <pc:spChg chg="mod">
          <ac:chgData name="Nguyen Long" userId="e4e93a65-ca82-41ec-92c8-0e4fdb0a72ae" providerId="ADAL" clId="{B23B39D1-A611-47E6-932E-9579415F26E1}" dt="2020-09-04T13:51:54.365" v="1167" actId="27636"/>
          <ac:spMkLst>
            <pc:docMk/>
            <pc:sldMk cId="3172257583" sldId="290"/>
            <ac:spMk id="2" creationId="{BCBA983A-C9A0-4AEE-8E96-217DA6C8D4FD}"/>
          </ac:spMkLst>
        </pc:spChg>
      </pc:sldChg>
    </pc:docChg>
  </pc:docChgLst>
  <pc:docChgLst>
    <pc:chgData name="Nguyen Tuan. Long" userId="e4e93a65-ca82-41ec-92c8-0e4fdb0a72ae" providerId="ADAL" clId="{21A3F0E5-D820-410C-8B74-BB933EB463A8}"/>
    <pc:docChg chg="undo custSel addSld delSld modSld">
      <pc:chgData name="Nguyen Tuan. Long" userId="e4e93a65-ca82-41ec-92c8-0e4fdb0a72ae" providerId="ADAL" clId="{21A3F0E5-D820-410C-8B74-BB933EB463A8}" dt="2024-01-04T14:01:02.092" v="712"/>
      <pc:docMkLst>
        <pc:docMk/>
      </pc:docMkLst>
      <pc:sldChg chg="del">
        <pc:chgData name="Nguyen Tuan. Long" userId="e4e93a65-ca82-41ec-92c8-0e4fdb0a72ae" providerId="ADAL" clId="{21A3F0E5-D820-410C-8B74-BB933EB463A8}" dt="2023-12-29T04:34:34.669" v="0" actId="2696"/>
        <pc:sldMkLst>
          <pc:docMk/>
          <pc:sldMk cId="728605071" sldId="257"/>
        </pc:sldMkLst>
      </pc:sldChg>
      <pc:sldChg chg="add del">
        <pc:chgData name="Nguyen Tuan. Long" userId="e4e93a65-ca82-41ec-92c8-0e4fdb0a72ae" providerId="ADAL" clId="{21A3F0E5-D820-410C-8B74-BB933EB463A8}" dt="2023-12-29T04:34:49.400" v="3"/>
        <pc:sldMkLst>
          <pc:docMk/>
          <pc:sldMk cId="3207027345" sldId="257"/>
        </pc:sldMkLst>
      </pc:sldChg>
      <pc:sldChg chg="modSp add mod">
        <pc:chgData name="Nguyen Tuan. Long" userId="e4e93a65-ca82-41ec-92c8-0e4fdb0a72ae" providerId="ADAL" clId="{21A3F0E5-D820-410C-8B74-BB933EB463A8}" dt="2024-01-04T13:52:02.507" v="612"/>
        <pc:sldMkLst>
          <pc:docMk/>
          <pc:sldMk cId="2848987940" sldId="258"/>
        </pc:sldMkLst>
        <pc:spChg chg="mod">
          <ac:chgData name="Nguyen Tuan. Long" userId="e4e93a65-ca82-41ec-92c8-0e4fdb0a72ae" providerId="ADAL" clId="{21A3F0E5-D820-410C-8B74-BB933EB463A8}" dt="2024-01-04T13:52:02.507" v="612"/>
          <ac:spMkLst>
            <pc:docMk/>
            <pc:sldMk cId="2848987940" sldId="258"/>
            <ac:spMk id="11" creationId="{F413AA2B-2D90-4655-837E-D9E3CC06BC5C}"/>
          </ac:spMkLst>
        </pc:spChg>
        <pc:spChg chg="mod">
          <ac:chgData name="Nguyen Tuan. Long" userId="e4e93a65-ca82-41ec-92c8-0e4fdb0a72ae" providerId="ADAL" clId="{21A3F0E5-D820-410C-8B74-BB933EB463A8}" dt="2024-01-04T13:51:54.651" v="611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174201615" sldId="259"/>
        </pc:sldMkLst>
      </pc:sldChg>
      <pc:sldChg chg="modSp mod">
        <pc:chgData name="Nguyen Tuan. Long" userId="e4e93a65-ca82-41ec-92c8-0e4fdb0a72ae" providerId="ADAL" clId="{21A3F0E5-D820-410C-8B74-BB933EB463A8}" dt="2024-01-04T13:45:23.810" v="595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21A3F0E5-D820-410C-8B74-BB933EB463A8}" dt="2024-01-04T13:45:23.810" v="595" actId="20577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Tuan. Long" userId="e4e93a65-ca82-41ec-92c8-0e4fdb0a72ae" providerId="ADAL" clId="{21A3F0E5-D820-410C-8B74-BB933EB463A8}" dt="2024-01-04T13:43:23.797" v="592" actId="20577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Tuan. Long" userId="e4e93a65-ca82-41ec-92c8-0e4fdb0a72ae" providerId="ADAL" clId="{21A3F0E5-D820-410C-8B74-BB933EB463A8}" dt="2024-01-04T12:58:23.723" v="33" actId="20577"/>
          <ac:spMkLst>
            <pc:docMk/>
            <pc:sldMk cId="417465784" sldId="260"/>
            <ac:spMk id="5" creationId="{EA9ED753-B181-4C72-BF61-871FD4F257A7}"/>
          </ac:spMkLst>
        </pc:sp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766955050" sldId="262"/>
        </pc:sldMkLst>
      </pc:sldChg>
      <pc:sldChg chg="addSp delSp modSp mod">
        <pc:chgData name="Nguyen Tuan. Long" userId="e4e93a65-ca82-41ec-92c8-0e4fdb0a72ae" providerId="ADAL" clId="{21A3F0E5-D820-410C-8B74-BB933EB463A8}" dt="2024-01-04T13:30:10.160" v="337" actId="20577"/>
        <pc:sldMkLst>
          <pc:docMk/>
          <pc:sldMk cId="1874773534" sldId="265"/>
        </pc:sldMkLst>
        <pc:spChg chg="mod">
          <ac:chgData name="Nguyen Tuan. Long" userId="e4e93a65-ca82-41ec-92c8-0e4fdb0a72ae" providerId="ADAL" clId="{21A3F0E5-D820-410C-8B74-BB933EB463A8}" dt="2024-01-04T13:06:42.153" v="106" actId="21"/>
          <ac:spMkLst>
            <pc:docMk/>
            <pc:sldMk cId="1874773534" sldId="265"/>
            <ac:spMk id="2" creationId="{27905D73-49A5-46F7-8F07-1EA86C83667B}"/>
          </ac:spMkLst>
        </pc:spChg>
        <pc:spChg chg="add mod">
          <ac:chgData name="Nguyen Tuan. Long" userId="e4e93a65-ca82-41ec-92c8-0e4fdb0a72ae" providerId="ADAL" clId="{21A3F0E5-D820-410C-8B74-BB933EB463A8}" dt="2024-01-04T13:07:13.046" v="117" actId="20577"/>
          <ac:spMkLst>
            <pc:docMk/>
            <pc:sldMk cId="1874773534" sldId="265"/>
            <ac:spMk id="4" creationId="{BF76641E-63AC-27D8-69C7-B8BC0D463653}"/>
          </ac:spMkLst>
        </pc:spChg>
        <pc:spChg chg="add mod">
          <ac:chgData name="Nguyen Tuan. Long" userId="e4e93a65-ca82-41ec-92c8-0e4fdb0a72ae" providerId="ADAL" clId="{21A3F0E5-D820-410C-8B74-BB933EB463A8}" dt="2024-01-04T13:14:42.020" v="180" actId="20577"/>
          <ac:spMkLst>
            <pc:docMk/>
            <pc:sldMk cId="1874773534" sldId="265"/>
            <ac:spMk id="8" creationId="{CA38B109-2E4A-FE32-1B1F-BED6F17A19A2}"/>
          </ac:spMkLst>
        </pc:spChg>
        <pc:spChg chg="add mod">
          <ac:chgData name="Nguyen Tuan. Long" userId="e4e93a65-ca82-41ec-92c8-0e4fdb0a72ae" providerId="ADAL" clId="{21A3F0E5-D820-410C-8B74-BB933EB463A8}" dt="2024-01-04T13:14:31.911" v="174" actId="20577"/>
          <ac:spMkLst>
            <pc:docMk/>
            <pc:sldMk cId="1874773534" sldId="265"/>
            <ac:spMk id="9" creationId="{A414B55A-080E-9452-144A-BA018BDFB054}"/>
          </ac:spMkLst>
        </pc:spChg>
        <pc:spChg chg="add mod">
          <ac:chgData name="Nguyen Tuan. Long" userId="e4e93a65-ca82-41ec-92c8-0e4fdb0a72ae" providerId="ADAL" clId="{21A3F0E5-D820-410C-8B74-BB933EB463A8}" dt="2024-01-04T13:14:50.888" v="186" actId="20577"/>
          <ac:spMkLst>
            <pc:docMk/>
            <pc:sldMk cId="1874773534" sldId="265"/>
            <ac:spMk id="10" creationId="{78DBCCCE-C397-2641-BD38-0AA9CE7F13FD}"/>
          </ac:spMkLst>
        </pc:spChg>
        <pc:spChg chg="add del">
          <ac:chgData name="Nguyen Tuan. Long" userId="e4e93a65-ca82-41ec-92c8-0e4fdb0a72ae" providerId="ADAL" clId="{21A3F0E5-D820-410C-8B74-BB933EB463A8}" dt="2024-01-04T13:16:23.952" v="193" actId="478"/>
          <ac:spMkLst>
            <pc:docMk/>
            <pc:sldMk cId="1874773534" sldId="265"/>
            <ac:spMk id="11" creationId="{367E9B0A-88A3-8F9B-D06E-9BBE8F50E1A4}"/>
          </ac:spMkLst>
        </pc:spChg>
        <pc:spChg chg="add mod">
          <ac:chgData name="Nguyen Tuan. Long" userId="e4e93a65-ca82-41ec-92c8-0e4fdb0a72ae" providerId="ADAL" clId="{21A3F0E5-D820-410C-8B74-BB933EB463A8}" dt="2024-01-04T13:15:57.851" v="192" actId="20577"/>
          <ac:spMkLst>
            <pc:docMk/>
            <pc:sldMk cId="1874773534" sldId="265"/>
            <ac:spMk id="12" creationId="{4C3B5288-316A-2328-EA40-4564B3B2C815}"/>
          </ac:spMkLst>
        </pc:spChg>
        <pc:spChg chg="add mod">
          <ac:chgData name="Nguyen Tuan. Long" userId="e4e93a65-ca82-41ec-92c8-0e4fdb0a72ae" providerId="ADAL" clId="{21A3F0E5-D820-410C-8B74-BB933EB463A8}" dt="2024-01-04T13:17:49.838" v="211" actId="20577"/>
          <ac:spMkLst>
            <pc:docMk/>
            <pc:sldMk cId="1874773534" sldId="265"/>
            <ac:spMk id="14" creationId="{A777BFE2-80BE-C735-93CE-A96AB1F90005}"/>
          </ac:spMkLst>
        </pc:spChg>
        <pc:spChg chg="add mod">
          <ac:chgData name="Nguyen Tuan. Long" userId="e4e93a65-ca82-41ec-92c8-0e4fdb0a72ae" providerId="ADAL" clId="{21A3F0E5-D820-410C-8B74-BB933EB463A8}" dt="2024-01-04T13:30:10.160" v="337" actId="20577"/>
          <ac:spMkLst>
            <pc:docMk/>
            <pc:sldMk cId="1874773534" sldId="265"/>
            <ac:spMk id="15" creationId="{E8C96676-A01D-C7F0-10D7-45CFDF787AF1}"/>
          </ac:spMkLst>
        </pc:spChg>
        <pc:spChg chg="add del mod">
          <ac:chgData name="Nguyen Tuan. Long" userId="e4e93a65-ca82-41ec-92c8-0e4fdb0a72ae" providerId="ADAL" clId="{21A3F0E5-D820-410C-8B74-BB933EB463A8}" dt="2024-01-04T13:20:18.317" v="250" actId="478"/>
          <ac:spMkLst>
            <pc:docMk/>
            <pc:sldMk cId="1874773534" sldId="265"/>
            <ac:spMk id="16" creationId="{DFBBA86F-3568-15A1-A2C8-9111B09B10E5}"/>
          </ac:spMkLst>
        </pc:spChg>
        <pc:spChg chg="add mod">
          <ac:chgData name="Nguyen Tuan. Long" userId="e4e93a65-ca82-41ec-92c8-0e4fdb0a72ae" providerId="ADAL" clId="{21A3F0E5-D820-410C-8B74-BB933EB463A8}" dt="2024-01-04T13:20:30.204" v="253" actId="21"/>
          <ac:spMkLst>
            <pc:docMk/>
            <pc:sldMk cId="1874773534" sldId="265"/>
            <ac:spMk id="17" creationId="{2BF91D9A-2FA3-6F60-1647-A3546D8A22BF}"/>
          </ac:spMkLst>
        </pc:spChg>
        <pc:spChg chg="add del">
          <ac:chgData name="Nguyen Tuan. Long" userId="e4e93a65-ca82-41ec-92c8-0e4fdb0a72ae" providerId="ADAL" clId="{21A3F0E5-D820-410C-8B74-BB933EB463A8}" dt="2024-01-04T13:20:56.233" v="260"/>
          <ac:spMkLst>
            <pc:docMk/>
            <pc:sldMk cId="1874773534" sldId="265"/>
            <ac:spMk id="18" creationId="{E438795C-429C-359A-F133-7F0259CD3775}"/>
          </ac:spMkLst>
        </pc:spChg>
        <pc:spChg chg="add del">
          <ac:chgData name="Nguyen Tuan. Long" userId="e4e93a65-ca82-41ec-92c8-0e4fdb0a72ae" providerId="ADAL" clId="{21A3F0E5-D820-410C-8B74-BB933EB463A8}" dt="2024-01-04T13:23:06.269" v="291"/>
          <ac:spMkLst>
            <pc:docMk/>
            <pc:sldMk cId="1874773534" sldId="265"/>
            <ac:spMk id="19" creationId="{DE7EAB90-A389-4CC4-0A9A-01499E70EBEB}"/>
          </ac:spMkLst>
        </pc:spChg>
        <pc:spChg chg="add del mod">
          <ac:chgData name="Nguyen Tuan. Long" userId="e4e93a65-ca82-41ec-92c8-0e4fdb0a72ae" providerId="ADAL" clId="{21A3F0E5-D820-410C-8B74-BB933EB463A8}" dt="2024-01-04T13:23:35.917" v="299" actId="478"/>
          <ac:spMkLst>
            <pc:docMk/>
            <pc:sldMk cId="1874773534" sldId="265"/>
            <ac:spMk id="21" creationId="{4C57506B-2126-DAFD-EDA0-F9E25B93B9A7}"/>
          </ac:spMkLst>
        </pc:spChg>
        <pc:spChg chg="add mod">
          <ac:chgData name="Nguyen Tuan. Long" userId="e4e93a65-ca82-41ec-92c8-0e4fdb0a72ae" providerId="ADAL" clId="{21A3F0E5-D820-410C-8B74-BB933EB463A8}" dt="2024-01-04T13:24:22.452" v="322" actId="20577"/>
          <ac:spMkLst>
            <pc:docMk/>
            <pc:sldMk cId="1874773534" sldId="265"/>
            <ac:spMk id="22" creationId="{9BB3F530-75CE-8BCF-63D5-36E01D83FDC8}"/>
          </ac:spMkLst>
        </pc:spChg>
        <pc:spChg chg="add del mod">
          <ac:chgData name="Nguyen Tuan. Long" userId="e4e93a65-ca82-41ec-92c8-0e4fdb0a72ae" providerId="ADAL" clId="{21A3F0E5-D820-410C-8B74-BB933EB463A8}" dt="2024-01-04T13:23:46.274" v="303"/>
          <ac:spMkLst>
            <pc:docMk/>
            <pc:sldMk cId="1874773534" sldId="265"/>
            <ac:spMk id="23" creationId="{1AD051F2-40BD-4824-F646-3125EE3D0E10}"/>
          </ac:spMkLst>
        </pc:spChg>
        <pc:picChg chg="mod modCrop">
          <ac:chgData name="Nguyen Tuan. Long" userId="e4e93a65-ca82-41ec-92c8-0e4fdb0a72ae" providerId="ADAL" clId="{21A3F0E5-D820-410C-8B74-BB933EB463A8}" dt="2024-01-04T13:04:20.847" v="36" actId="1076"/>
          <ac:picMkLst>
            <pc:docMk/>
            <pc:sldMk cId="1874773534" sldId="265"/>
            <ac:picMk id="7" creationId="{36A82356-A16C-41F0-969C-003D246755A3}"/>
          </ac:picMkLst>
        </pc:picChg>
        <pc:picChg chg="del">
          <ac:chgData name="Nguyen Tuan. Long" userId="e4e93a65-ca82-41ec-92c8-0e4fdb0a72ae" providerId="ADAL" clId="{21A3F0E5-D820-410C-8B74-BB933EB463A8}" dt="2024-01-04T13:05:47.441" v="73" actId="478"/>
          <ac:picMkLst>
            <pc:docMk/>
            <pc:sldMk cId="1874773534" sldId="265"/>
            <ac:picMk id="13" creationId="{362B8834-6DE3-4F10-A7F4-12A87D3AE06C}"/>
          </ac:picMkLst>
        </pc:picChg>
      </pc:sldChg>
      <pc:sldChg chg="modSp add mod">
        <pc:chgData name="Nguyen Tuan. Long" userId="e4e93a65-ca82-41ec-92c8-0e4fdb0a72ae" providerId="ADAL" clId="{21A3F0E5-D820-410C-8B74-BB933EB463A8}" dt="2024-01-04T13:48:06.611" v="602"/>
        <pc:sldMkLst>
          <pc:docMk/>
          <pc:sldMk cId="484052645" sldId="266"/>
        </pc:sldMkLst>
        <pc:spChg chg="mod">
          <ac:chgData name="Nguyen Tuan. Long" userId="e4e93a65-ca82-41ec-92c8-0e4fdb0a72ae" providerId="ADAL" clId="{21A3F0E5-D820-410C-8B74-BB933EB463A8}" dt="2024-01-04T13:48:06.611" v="602"/>
          <ac:spMkLst>
            <pc:docMk/>
            <pc:sldMk cId="484052645" sldId="266"/>
            <ac:spMk id="4" creationId="{501D0AE0-C2DA-4E6C-A2B5-9CD31C66AED3}"/>
          </ac:spMkLst>
        </pc:spChg>
        <pc:spChg chg="mod">
          <ac:chgData name="Nguyen Tuan. Long" userId="e4e93a65-ca82-41ec-92c8-0e4fdb0a72ae" providerId="ADAL" clId="{21A3F0E5-D820-410C-8B74-BB933EB463A8}" dt="2024-01-04T13:46:53.634" v="600" actId="20577"/>
          <ac:spMkLst>
            <pc:docMk/>
            <pc:sldMk cId="484052645" sldId="266"/>
            <ac:spMk id="5" creationId="{EA9ED753-B181-4C72-BF61-871FD4F257A7}"/>
          </ac:spMkLst>
        </pc:spChg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692458047" sldId="267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934484281" sldId="268"/>
        </pc:sldMkLst>
      </pc:sldChg>
      <pc:sldChg chg="add del">
        <pc:chgData name="Nguyen Tuan. Long" userId="e4e93a65-ca82-41ec-92c8-0e4fdb0a72ae" providerId="ADAL" clId="{21A3F0E5-D820-410C-8B74-BB933EB463A8}" dt="2024-01-04T13:47:06.114" v="601" actId="2696"/>
        <pc:sldMkLst>
          <pc:docMk/>
          <pc:sldMk cId="2473185520" sldId="269"/>
        </pc:sldMkLst>
      </pc:sldChg>
      <pc:sldChg chg="add del">
        <pc:chgData name="Nguyen Tuan. Long" userId="e4e93a65-ca82-41ec-92c8-0e4fdb0a72ae" providerId="ADAL" clId="{21A3F0E5-D820-410C-8B74-BB933EB463A8}" dt="2024-01-04T13:53:20.578" v="615" actId="2696"/>
        <pc:sldMkLst>
          <pc:docMk/>
          <pc:sldMk cId="3731567526" sldId="269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4190197054" sldId="270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52735511" sldId="271"/>
        </pc:sldMkLst>
      </pc:sldChg>
      <pc:sldChg chg="delSp modSp add del mod delAnim">
        <pc:chgData name="Nguyen Tuan. Long" userId="e4e93a65-ca82-41ec-92c8-0e4fdb0a72ae" providerId="ADAL" clId="{21A3F0E5-D820-410C-8B74-BB933EB463A8}" dt="2024-01-04T13:54:55.266" v="672" actId="2696"/>
        <pc:sldMkLst>
          <pc:docMk/>
          <pc:sldMk cId="4171486472" sldId="272"/>
        </pc:sldMkLst>
        <pc:picChg chg="mod modCrop">
          <ac:chgData name="Nguyen Tuan. Long" userId="e4e93a65-ca82-41ec-92c8-0e4fdb0a72ae" providerId="ADAL" clId="{21A3F0E5-D820-410C-8B74-BB933EB463A8}" dt="2024-01-04T13:53:58.121" v="617" actId="732"/>
          <ac:picMkLst>
            <pc:docMk/>
            <pc:sldMk cId="4171486472" sldId="272"/>
            <ac:picMk id="6" creationId="{F2FC982E-48AD-4DBD-BD68-CF045C1966E3}"/>
          </ac:picMkLst>
        </pc:picChg>
        <pc:picChg chg="del">
          <ac:chgData name="Nguyen Tuan. Long" userId="e4e93a65-ca82-41ec-92c8-0e4fdb0a72ae" providerId="ADAL" clId="{21A3F0E5-D820-410C-8B74-BB933EB463A8}" dt="2024-01-04T13:53:52.040" v="616" actId="478"/>
          <ac:picMkLst>
            <pc:docMk/>
            <pc:sldMk cId="4171486472" sldId="272"/>
            <ac:picMk id="9" creationId="{B2551D4A-2D91-4FBC-97BA-3FA6C812D8B6}"/>
          </ac:picMkLst>
        </pc:picChg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1364020916" sldId="273"/>
        </pc:sldMkLst>
      </pc:sldChg>
      <pc:sldChg chg="delSp modSp del mod">
        <pc:chgData name="Nguyen Tuan. Long" userId="e4e93a65-ca82-41ec-92c8-0e4fdb0a72ae" providerId="ADAL" clId="{21A3F0E5-D820-410C-8B74-BB933EB463A8}" dt="2024-01-04T13:15:24.520" v="187" actId="2696"/>
        <pc:sldMkLst>
          <pc:docMk/>
          <pc:sldMk cId="1938277839" sldId="274"/>
        </pc:sldMkLst>
        <pc:spChg chg="del mod">
          <ac:chgData name="Nguyen Tuan. Long" userId="e4e93a65-ca82-41ec-92c8-0e4fdb0a72ae" providerId="ADAL" clId="{21A3F0E5-D820-410C-8B74-BB933EB463A8}" dt="2024-01-04T13:05:59.848" v="76" actId="21"/>
          <ac:spMkLst>
            <pc:docMk/>
            <pc:sldMk cId="1938277839" sldId="274"/>
            <ac:spMk id="4" creationId="{6E620C2A-4810-4111-ACB1-A8D008843F4D}"/>
          </ac:spMkLst>
        </pc:spChg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826264121" sldId="274"/>
        </pc:sldMkLst>
      </pc:sldChg>
      <pc:sldChg chg="delSp modSp add del mod delAnim">
        <pc:chgData name="Nguyen Tuan. Long" userId="e4e93a65-ca82-41ec-92c8-0e4fdb0a72ae" providerId="ADAL" clId="{21A3F0E5-D820-410C-8B74-BB933EB463A8}" dt="2024-01-04T13:46:44.205" v="597"/>
        <pc:sldMkLst>
          <pc:docMk/>
          <pc:sldMk cId="495855685" sldId="275"/>
        </pc:sldMkLst>
        <pc:spChg chg="del mod">
          <ac:chgData name="Nguyen Tuan. Long" userId="e4e93a65-ca82-41ec-92c8-0e4fdb0a72ae" providerId="ADAL" clId="{21A3F0E5-D820-410C-8B74-BB933EB463A8}" dt="2024-01-04T13:41:09.722" v="566" actId="478"/>
          <ac:spMkLst>
            <pc:docMk/>
            <pc:sldMk cId="495855685" sldId="275"/>
            <ac:spMk id="64" creationId="{DE212BA9-6723-42BC-A33D-3A9A8A86EF1D}"/>
          </ac:spMkLst>
        </pc:spChg>
        <pc:picChg chg="del">
          <ac:chgData name="Nguyen Tuan. Long" userId="e4e93a65-ca82-41ec-92c8-0e4fdb0a72ae" providerId="ADAL" clId="{21A3F0E5-D820-410C-8B74-BB933EB463A8}" dt="2024-01-04T13:41:02.288" v="564" actId="478"/>
          <ac:picMkLst>
            <pc:docMk/>
            <pc:sldMk cId="495855685" sldId="275"/>
            <ac:picMk id="28" creationId="{B094AA80-1025-4ADB-B3BB-4A2F5D1DDC3F}"/>
          </ac:picMkLst>
        </pc:picChg>
      </pc:sldChg>
      <pc:sldChg chg="del">
        <pc:chgData name="Nguyen Tuan. Long" userId="e4e93a65-ca82-41ec-92c8-0e4fdb0a72ae" providerId="ADAL" clId="{21A3F0E5-D820-410C-8B74-BB933EB463A8}" dt="2024-01-04T13:15:31.586" v="188" actId="47"/>
        <pc:sldMkLst>
          <pc:docMk/>
          <pc:sldMk cId="1603980784" sldId="275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1394654510" sldId="277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357268450" sldId="278"/>
        </pc:sldMkLst>
      </pc:sldChg>
      <pc:sldChg chg="addSp delSp modSp mod delAnim modAnim">
        <pc:chgData name="Nguyen Tuan. Long" userId="e4e93a65-ca82-41ec-92c8-0e4fdb0a72ae" providerId="ADAL" clId="{21A3F0E5-D820-410C-8B74-BB933EB463A8}" dt="2024-01-04T13:38:02.276" v="553" actId="478"/>
        <pc:sldMkLst>
          <pc:docMk/>
          <pc:sldMk cId="1062806222" sldId="279"/>
        </pc:sldMkLst>
        <pc:spChg chg="add mod">
          <ac:chgData name="Nguyen Tuan. Long" userId="e4e93a65-ca82-41ec-92c8-0e4fdb0a72ae" providerId="ADAL" clId="{21A3F0E5-D820-410C-8B74-BB933EB463A8}" dt="2024-01-04T13:32:26.822" v="463" actId="20577"/>
          <ac:spMkLst>
            <pc:docMk/>
            <pc:sldMk cId="1062806222" sldId="279"/>
            <ac:spMk id="2" creationId="{B0C78EB8-4D3A-991F-3001-08A5AF0EA5F7}"/>
          </ac:spMkLst>
        </pc:spChg>
        <pc:spChg chg="add del">
          <ac:chgData name="Nguyen Tuan. Long" userId="e4e93a65-ca82-41ec-92c8-0e4fdb0a72ae" providerId="ADAL" clId="{21A3F0E5-D820-410C-8B74-BB933EB463A8}" dt="2024-01-04T13:33:12.452" v="466"/>
          <ac:spMkLst>
            <pc:docMk/>
            <pc:sldMk cId="1062806222" sldId="279"/>
            <ac:spMk id="6" creationId="{3A41B34C-908C-4136-6016-1BB357B7CBD4}"/>
          </ac:spMkLst>
        </pc:spChg>
        <pc:spChg chg="add mod">
          <ac:chgData name="Nguyen Tuan. Long" userId="e4e93a65-ca82-41ec-92c8-0e4fdb0a72ae" providerId="ADAL" clId="{21A3F0E5-D820-410C-8B74-BB933EB463A8}" dt="2024-01-04T13:37:11.675" v="550" actId="1076"/>
          <ac:spMkLst>
            <pc:docMk/>
            <pc:sldMk cId="1062806222" sldId="279"/>
            <ac:spMk id="9" creationId="{E0A0A40C-1088-1E2B-E7A8-9CB1541BCBA4}"/>
          </ac:spMkLst>
        </pc:spChg>
        <pc:spChg chg="add mod">
          <ac:chgData name="Nguyen Tuan. Long" userId="e4e93a65-ca82-41ec-92c8-0e4fdb0a72ae" providerId="ADAL" clId="{21A3F0E5-D820-410C-8B74-BB933EB463A8}" dt="2024-01-04T13:37:09.529" v="549" actId="1076"/>
          <ac:spMkLst>
            <pc:docMk/>
            <pc:sldMk cId="1062806222" sldId="279"/>
            <ac:spMk id="12" creationId="{72517831-5338-6433-8112-0FE7E78710E8}"/>
          </ac:spMkLst>
        </pc:spChg>
        <pc:spChg chg="add del">
          <ac:chgData name="Nguyen Tuan. Long" userId="e4e93a65-ca82-41ec-92c8-0e4fdb0a72ae" providerId="ADAL" clId="{21A3F0E5-D820-410C-8B74-BB933EB463A8}" dt="2024-01-04T13:36:50.918" v="543"/>
          <ac:spMkLst>
            <pc:docMk/>
            <pc:sldMk cId="1062806222" sldId="279"/>
            <ac:spMk id="13" creationId="{AE0152D2-0D0F-AD99-398A-9CD9BEE25048}"/>
          </ac:spMkLst>
        </pc:spChg>
        <pc:spChg chg="add mod">
          <ac:chgData name="Nguyen Tuan. Long" userId="e4e93a65-ca82-41ec-92c8-0e4fdb0a72ae" providerId="ADAL" clId="{21A3F0E5-D820-410C-8B74-BB933EB463A8}" dt="2024-01-04T13:37:58.283" v="552" actId="1076"/>
          <ac:spMkLst>
            <pc:docMk/>
            <pc:sldMk cId="1062806222" sldId="279"/>
            <ac:spMk id="15" creationId="{232B8E94-8335-9A14-EA7E-D4A60FD25686}"/>
          </ac:spMkLst>
        </pc:spChg>
        <pc:spChg chg="del">
          <ac:chgData name="Nguyen Tuan. Long" userId="e4e93a65-ca82-41ec-92c8-0e4fdb0a72ae" providerId="ADAL" clId="{21A3F0E5-D820-410C-8B74-BB933EB463A8}" dt="2024-01-04T13:29:46.958" v="333" actId="478"/>
          <ac:spMkLst>
            <pc:docMk/>
            <pc:sldMk cId="1062806222" sldId="279"/>
            <ac:spMk id="20" creationId="{6F9D21E9-CC1C-4A8B-8710-8FA0242A6687}"/>
          </ac:spMkLst>
        </pc:spChg>
        <pc:spChg chg="del">
          <ac:chgData name="Nguyen Tuan. Long" userId="e4e93a65-ca82-41ec-92c8-0e4fdb0a72ae" providerId="ADAL" clId="{21A3F0E5-D820-410C-8B74-BB933EB463A8}" dt="2024-01-04T13:32:29.127" v="464" actId="478"/>
          <ac:spMkLst>
            <pc:docMk/>
            <pc:sldMk cId="1062806222" sldId="279"/>
            <ac:spMk id="21" creationId="{0E1DB99F-EA10-428B-9CA8-6A661F23BC39}"/>
          </ac:spMkLst>
        </pc:spChg>
        <pc:spChg chg="del">
          <ac:chgData name="Nguyen Tuan. Long" userId="e4e93a65-ca82-41ec-92c8-0e4fdb0a72ae" providerId="ADAL" clId="{21A3F0E5-D820-410C-8B74-BB933EB463A8}" dt="2024-01-04T13:38:02.276" v="553" actId="478"/>
          <ac:spMkLst>
            <pc:docMk/>
            <pc:sldMk cId="1062806222" sldId="279"/>
            <ac:spMk id="23" creationId="{0F7A822E-4C33-4035-B87D-E2BD62BA6272}"/>
          </ac:spMkLst>
        </pc:spChg>
        <pc:picChg chg="add mod">
          <ac:chgData name="Nguyen Tuan. Long" userId="e4e93a65-ca82-41ec-92c8-0e4fdb0a72ae" providerId="ADAL" clId="{21A3F0E5-D820-410C-8B74-BB933EB463A8}" dt="2024-01-04T13:30:52.975" v="350"/>
          <ac:picMkLst>
            <pc:docMk/>
            <pc:sldMk cId="1062806222" sldId="279"/>
            <ac:picMk id="5" creationId="{ADB6D68F-52A1-8AB0-D016-C3C79724FCBC}"/>
          </ac:picMkLst>
        </pc:picChg>
        <pc:picChg chg="del">
          <ac:chgData name="Nguyen Tuan. Long" userId="e4e93a65-ca82-41ec-92c8-0e4fdb0a72ae" providerId="ADAL" clId="{21A3F0E5-D820-410C-8B74-BB933EB463A8}" dt="2024-01-04T13:29:41.976" v="331" actId="478"/>
          <ac:picMkLst>
            <pc:docMk/>
            <pc:sldMk cId="1062806222" sldId="279"/>
            <ac:picMk id="10" creationId="{6A8D68C4-971F-4750-879F-524F00EE98A4}"/>
          </ac:picMkLst>
        </pc:picChg>
        <pc:picChg chg="add mod">
          <ac:chgData name="Nguyen Tuan. Long" userId="e4e93a65-ca82-41ec-92c8-0e4fdb0a72ae" providerId="ADAL" clId="{21A3F0E5-D820-410C-8B74-BB933EB463A8}" dt="2024-01-04T13:37:58.283" v="552" actId="1076"/>
          <ac:picMkLst>
            <pc:docMk/>
            <pc:sldMk cId="1062806222" sldId="279"/>
            <ac:picMk id="14" creationId="{1DFE9CE7-D819-180F-AC95-E2ED8A9C216A}"/>
          </ac:picMkLst>
        </pc:picChg>
        <pc:picChg chg="del">
          <ac:chgData name="Nguyen Tuan. Long" userId="e4e93a65-ca82-41ec-92c8-0e4fdb0a72ae" providerId="ADAL" clId="{21A3F0E5-D820-410C-8B74-BB933EB463A8}" dt="2024-01-04T13:29:48.677" v="334" actId="478"/>
          <ac:picMkLst>
            <pc:docMk/>
            <pc:sldMk cId="1062806222" sldId="279"/>
            <ac:picMk id="16" creationId="{B761F9F8-E140-4F30-810E-44597DD19E72}"/>
          </ac:picMkLst>
        </pc:picChg>
        <pc:picChg chg="del">
          <ac:chgData name="Nguyen Tuan. Long" userId="e4e93a65-ca82-41ec-92c8-0e4fdb0a72ae" providerId="ADAL" clId="{21A3F0E5-D820-410C-8B74-BB933EB463A8}" dt="2024-01-04T13:29:43.981" v="332" actId="478"/>
          <ac:picMkLst>
            <pc:docMk/>
            <pc:sldMk cId="1062806222" sldId="279"/>
            <ac:picMk id="18" creationId="{585AD52B-20DC-4080-B5E4-E0A05A8907D1}"/>
          </ac:picMkLst>
        </pc:picChg>
      </pc:sldChg>
      <pc:sldChg chg="del">
        <pc:chgData name="Nguyen Tuan. Long" userId="e4e93a65-ca82-41ec-92c8-0e4fdb0a72ae" providerId="ADAL" clId="{21A3F0E5-D820-410C-8B74-BB933EB463A8}" dt="2024-01-04T13:38:09.075" v="554" actId="2696"/>
        <pc:sldMkLst>
          <pc:docMk/>
          <pc:sldMk cId="3352562869" sldId="280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896243626" sldId="280"/>
        </pc:sldMkLst>
      </pc:sldChg>
      <pc:sldChg chg="del">
        <pc:chgData name="Nguyen Tuan. Long" userId="e4e93a65-ca82-41ec-92c8-0e4fdb0a72ae" providerId="ADAL" clId="{21A3F0E5-D820-410C-8B74-BB933EB463A8}" dt="2024-01-04T13:40:19.562" v="562" actId="2696"/>
        <pc:sldMkLst>
          <pc:docMk/>
          <pc:sldMk cId="1836222851" sldId="282"/>
        </pc:sldMkLst>
      </pc:sldChg>
      <pc:sldChg chg="add del">
        <pc:chgData name="Nguyen Tuan. Long" userId="e4e93a65-ca82-41ec-92c8-0e4fdb0a72ae" providerId="ADAL" clId="{21A3F0E5-D820-410C-8B74-BB933EB463A8}" dt="2024-01-04T13:48:42.384" v="603" actId="2696"/>
        <pc:sldMkLst>
          <pc:docMk/>
          <pc:sldMk cId="2604921385" sldId="282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332002110" sldId="283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709752498" sldId="284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264990358" sldId="285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346598999" sldId="286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243143357" sldId="287"/>
        </pc:sldMkLst>
      </pc:sldChg>
      <pc:sldChg chg="del">
        <pc:chgData name="Nguyen Tuan. Long" userId="e4e93a65-ca82-41ec-92c8-0e4fdb0a72ae" providerId="ADAL" clId="{21A3F0E5-D820-410C-8B74-BB933EB463A8}" dt="2024-01-04T13:22:00.938" v="288" actId="2696"/>
        <pc:sldMkLst>
          <pc:docMk/>
          <pc:sldMk cId="3705032259" sldId="287"/>
        </pc:sldMkLst>
      </pc:sldChg>
      <pc:sldChg chg="del">
        <pc:chgData name="Nguyen Tuan. Long" userId="e4e93a65-ca82-41ec-92c8-0e4fdb0a72ae" providerId="ADAL" clId="{21A3F0E5-D820-410C-8B74-BB933EB463A8}" dt="2024-01-04T13:24:32.194" v="323" actId="2696"/>
        <pc:sldMkLst>
          <pc:docMk/>
          <pc:sldMk cId="2262552275" sldId="288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323309481" sldId="288"/>
        </pc:sldMkLst>
      </pc:sldChg>
      <pc:sldChg chg="addSp delSp modSp new mod">
        <pc:chgData name="Nguyen Tuan. Long" userId="e4e93a65-ca82-41ec-92c8-0e4fdb0a72ae" providerId="ADAL" clId="{21A3F0E5-D820-410C-8B74-BB933EB463A8}" dt="2023-12-29T04:35:16.090" v="7"/>
        <pc:sldMkLst>
          <pc:docMk/>
          <pc:sldMk cId="2632205458" sldId="290"/>
        </pc:sldMkLst>
        <pc:spChg chg="del">
          <ac:chgData name="Nguyen Tuan. Long" userId="e4e93a65-ca82-41ec-92c8-0e4fdb0a72ae" providerId="ADAL" clId="{21A3F0E5-D820-410C-8B74-BB933EB463A8}" dt="2023-12-29T04:35:15.241" v="6" actId="478"/>
          <ac:spMkLst>
            <pc:docMk/>
            <pc:sldMk cId="2632205458" sldId="290"/>
            <ac:spMk id="2" creationId="{A504BBF1-52FA-DACB-1A71-D5BD6BD7CCC5}"/>
          </ac:spMkLst>
        </pc:spChg>
        <pc:spChg chg="add del mod">
          <ac:chgData name="Nguyen Tuan. Long" userId="e4e93a65-ca82-41ec-92c8-0e4fdb0a72ae" providerId="ADAL" clId="{21A3F0E5-D820-410C-8B74-BB933EB463A8}" dt="2023-12-29T04:35:11.817" v="5"/>
          <ac:spMkLst>
            <pc:docMk/>
            <pc:sldMk cId="2632205458" sldId="290"/>
            <ac:spMk id="3" creationId="{CC62C09A-E3E3-A990-9BD1-E3DD12A69457}"/>
          </ac:spMkLst>
        </pc:spChg>
        <pc:spChg chg="add mod">
          <ac:chgData name="Nguyen Tuan. Long" userId="e4e93a65-ca82-41ec-92c8-0e4fdb0a72ae" providerId="ADAL" clId="{21A3F0E5-D820-410C-8B74-BB933EB463A8}" dt="2023-12-29T04:35:16.090" v="7"/>
          <ac:spMkLst>
            <pc:docMk/>
            <pc:sldMk cId="2632205458" sldId="290"/>
            <ac:spMk id="4" creationId="{AB8E901C-F207-8598-2516-3FD54BCC3242}"/>
          </ac:spMkLst>
        </pc:spChg>
      </pc:sldChg>
      <pc:sldChg chg="modSp add mod">
        <pc:chgData name="Nguyen Tuan. Long" userId="e4e93a65-ca82-41ec-92c8-0e4fdb0a72ae" providerId="ADAL" clId="{21A3F0E5-D820-410C-8B74-BB933EB463A8}" dt="2024-01-04T14:01:02.092" v="712"/>
        <pc:sldMkLst>
          <pc:docMk/>
          <pc:sldMk cId="1310374311" sldId="291"/>
        </pc:sldMkLst>
        <pc:spChg chg="mod">
          <ac:chgData name="Nguyen Tuan. Long" userId="e4e93a65-ca82-41ec-92c8-0e4fdb0a72ae" providerId="ADAL" clId="{21A3F0E5-D820-410C-8B74-BB933EB463A8}" dt="2024-01-04T14:01:02.092" v="712"/>
          <ac:spMkLst>
            <pc:docMk/>
            <pc:sldMk cId="1310374311" sldId="291"/>
            <ac:spMk id="2" creationId="{9459E645-BB01-4EB6-A4E9-67CF15EA4310}"/>
          </ac:spMkLst>
        </pc:spChg>
        <pc:spChg chg="mod">
          <ac:chgData name="Nguyen Tuan. Long" userId="e4e93a65-ca82-41ec-92c8-0e4fdb0a72ae" providerId="ADAL" clId="{21A3F0E5-D820-410C-8B74-BB933EB463A8}" dt="2024-01-04T12:57:50.700" v="31" actId="1036"/>
          <ac:spMkLst>
            <pc:docMk/>
            <pc:sldMk cId="1310374311" sldId="291"/>
            <ac:spMk id="3" creationId="{133FDEBD-2182-0F1D-A50B-9A6D7D49F3C0}"/>
          </ac:spMkLst>
        </pc:spChg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3499619280" sldId="292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479569574" sldId="293"/>
        </pc:sldMkLst>
      </pc:sldChg>
      <pc:sldChg chg="add del">
        <pc:chgData name="Nguyen Tuan. Long" userId="e4e93a65-ca82-41ec-92c8-0e4fdb0a72ae" providerId="ADAL" clId="{21A3F0E5-D820-410C-8B74-BB933EB463A8}" dt="2024-01-04T13:42:03.295" v="568"/>
        <pc:sldMkLst>
          <pc:docMk/>
          <pc:sldMk cId="2510379239" sldId="293"/>
        </pc:sldMkLst>
      </pc:sldChg>
      <pc:sldChg chg="add del">
        <pc:chgData name="Nguyen Tuan. Long" userId="e4e93a65-ca82-41ec-92c8-0e4fdb0a72ae" providerId="ADAL" clId="{21A3F0E5-D820-410C-8B74-BB933EB463A8}" dt="2024-01-04T13:48:42.384" v="603" actId="2696"/>
        <pc:sldMkLst>
          <pc:docMk/>
          <pc:sldMk cId="1634364243" sldId="294"/>
        </pc:sldMkLst>
      </pc:sldChg>
      <pc:sldChg chg="add del">
        <pc:chgData name="Nguyen Tuan. Long" userId="e4e93a65-ca82-41ec-92c8-0e4fdb0a72ae" providerId="ADAL" clId="{21A3F0E5-D820-410C-8B74-BB933EB463A8}" dt="2024-01-04T13:51:26.010" v="608"/>
        <pc:sldMkLst>
          <pc:docMk/>
          <pc:sldMk cId="822209990" sldId="295"/>
        </pc:sldMkLst>
      </pc:sldChg>
      <pc:sldChg chg="add del">
        <pc:chgData name="Nguyen Tuan. Long" userId="e4e93a65-ca82-41ec-92c8-0e4fdb0a72ae" providerId="ADAL" clId="{21A3F0E5-D820-410C-8B74-BB933EB463A8}" dt="2024-01-04T13:51:10.341" v="606"/>
        <pc:sldMkLst>
          <pc:docMk/>
          <pc:sldMk cId="1097381109" sldId="295"/>
        </pc:sldMkLst>
      </pc:sldChg>
      <pc:sldChg chg="add del">
        <pc:chgData name="Nguyen Tuan. Long" userId="e4e93a65-ca82-41ec-92c8-0e4fdb0a72ae" providerId="ADAL" clId="{21A3F0E5-D820-410C-8B74-BB933EB463A8}" dt="2024-01-04T13:49:56.547" v="604" actId="2696"/>
        <pc:sldMkLst>
          <pc:docMk/>
          <pc:sldMk cId="2246739036" sldId="295"/>
        </pc:sldMkLst>
      </pc:sldChg>
      <pc:sldChg chg="add del">
        <pc:chgData name="Nguyen Tuan. Long" userId="e4e93a65-ca82-41ec-92c8-0e4fdb0a72ae" providerId="ADAL" clId="{21A3F0E5-D820-410C-8B74-BB933EB463A8}" dt="2024-01-04T13:51:26.010" v="608"/>
        <pc:sldMkLst>
          <pc:docMk/>
          <pc:sldMk cId="1553081147" sldId="296"/>
        </pc:sldMkLst>
      </pc:sldChg>
      <pc:sldChg chg="add del">
        <pc:chgData name="Nguyen Tuan. Long" userId="e4e93a65-ca82-41ec-92c8-0e4fdb0a72ae" providerId="ADAL" clId="{21A3F0E5-D820-410C-8B74-BB933EB463A8}" dt="2024-01-04T13:49:56.547" v="604" actId="2696"/>
        <pc:sldMkLst>
          <pc:docMk/>
          <pc:sldMk cId="1857867371" sldId="296"/>
        </pc:sldMkLst>
      </pc:sldChg>
      <pc:sldChg chg="add del">
        <pc:chgData name="Nguyen Tuan. Long" userId="e4e93a65-ca82-41ec-92c8-0e4fdb0a72ae" providerId="ADAL" clId="{21A3F0E5-D820-410C-8B74-BB933EB463A8}" dt="2024-01-04T13:51:10.341" v="606"/>
        <pc:sldMkLst>
          <pc:docMk/>
          <pc:sldMk cId="2272585850" sldId="296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089643051" sldId="297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291559357" sldId="298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229763630" sldId="299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778380702" sldId="300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228452609" sldId="301"/>
        </pc:sldMkLst>
      </pc:sldChg>
      <pc:sldChg chg="add del">
        <pc:chgData name="Nguyen Tuan. Long" userId="e4e93a65-ca82-41ec-92c8-0e4fdb0a72ae" providerId="ADAL" clId="{21A3F0E5-D820-410C-8B74-BB933EB463A8}" dt="2024-01-04T13:52:45.930" v="613" actId="2696"/>
        <pc:sldMkLst>
          <pc:docMk/>
          <pc:sldMk cId="2632473379" sldId="302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761645718" sldId="303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420110599" sldId="304"/>
        </pc:sldMkLst>
      </pc:sldChg>
      <pc:sldChg chg="add del">
        <pc:chgData name="Nguyen Tuan. Long" userId="e4e93a65-ca82-41ec-92c8-0e4fdb0a72ae" providerId="ADAL" clId="{21A3F0E5-D820-410C-8B74-BB933EB463A8}" dt="2024-01-04T13:53:10.690" v="614" actId="2696"/>
        <pc:sldMkLst>
          <pc:docMk/>
          <pc:sldMk cId="2940696897" sldId="305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633358781" sldId="306"/>
        </pc:sldMkLst>
      </pc:sldChg>
      <pc:sldChg chg="addSp modSp add mod modAnim">
        <pc:chgData name="Nguyen Tuan. Long" userId="e4e93a65-ca82-41ec-92c8-0e4fdb0a72ae" providerId="ADAL" clId="{21A3F0E5-D820-410C-8B74-BB933EB463A8}" dt="2024-01-04T13:54:47.242" v="671" actId="732"/>
        <pc:sldMkLst>
          <pc:docMk/>
          <pc:sldMk cId="325689475" sldId="307"/>
        </pc:sldMkLst>
        <pc:spChg chg="add mod">
          <ac:chgData name="Nguyen Tuan. Long" userId="e4e93a65-ca82-41ec-92c8-0e4fdb0a72ae" providerId="ADAL" clId="{21A3F0E5-D820-410C-8B74-BB933EB463A8}" dt="2024-01-04T13:54:34.183" v="670" actId="1036"/>
          <ac:spMkLst>
            <pc:docMk/>
            <pc:sldMk cId="325689475" sldId="307"/>
            <ac:spMk id="4" creationId="{68AD059F-9B5B-EF55-FDE9-F7B7F04A27B7}"/>
          </ac:spMkLst>
        </pc:spChg>
        <pc:picChg chg="mod modCrop">
          <ac:chgData name="Nguyen Tuan. Long" userId="e4e93a65-ca82-41ec-92c8-0e4fdb0a72ae" providerId="ADAL" clId="{21A3F0E5-D820-410C-8B74-BB933EB463A8}" dt="2024-01-04T13:54:19.238" v="618" actId="732"/>
          <ac:picMkLst>
            <pc:docMk/>
            <pc:sldMk cId="325689475" sldId="307"/>
            <ac:picMk id="5" creationId="{70A6A96B-D5AF-4C20-BA81-6AA6DD543616}"/>
          </ac:picMkLst>
        </pc:picChg>
        <pc:picChg chg="add mod modCrop">
          <ac:chgData name="Nguyen Tuan. Long" userId="e4e93a65-ca82-41ec-92c8-0e4fdb0a72ae" providerId="ADAL" clId="{21A3F0E5-D820-410C-8B74-BB933EB463A8}" dt="2024-01-04T13:54:47.242" v="671" actId="732"/>
          <ac:picMkLst>
            <pc:docMk/>
            <pc:sldMk cId="325689475" sldId="307"/>
            <ac:picMk id="6" creationId="{39B5BFFB-1AF3-69D5-0115-AD5EAA98BA57}"/>
          </ac:picMkLst>
        </pc:picChg>
      </pc:sldChg>
      <pc:sldChg chg="modSp add mod">
        <pc:chgData name="Nguyen Tuan. Long" userId="e4e93a65-ca82-41ec-92c8-0e4fdb0a72ae" providerId="ADAL" clId="{21A3F0E5-D820-410C-8B74-BB933EB463A8}" dt="2024-01-04T13:55:04.970" v="673" actId="732"/>
        <pc:sldMkLst>
          <pc:docMk/>
          <pc:sldMk cId="1719592781" sldId="308"/>
        </pc:sldMkLst>
        <pc:picChg chg="mod modCrop">
          <ac:chgData name="Nguyen Tuan. Long" userId="e4e93a65-ca82-41ec-92c8-0e4fdb0a72ae" providerId="ADAL" clId="{21A3F0E5-D820-410C-8B74-BB933EB463A8}" dt="2024-01-04T13:55:04.970" v="673" actId="732"/>
          <ac:picMkLst>
            <pc:docMk/>
            <pc:sldMk cId="1719592781" sldId="308"/>
            <ac:picMk id="5" creationId="{3CDDA762-B516-4BA6-A167-7CD0BA6B1AE6}"/>
          </ac:picMkLst>
        </pc:pic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339414463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68CD-A8CA-4655-B952-15A87215066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2167-7208-4A16-85C4-F6C048A9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959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695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BCBA983A-C9A0-4AEE-8E96-217DA6C8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892532"/>
            <a:ext cx="11115674" cy="56189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3-8,…, 3.10</a:t>
            </a:r>
            <a:endParaRPr lang="en-GB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Avoiding Index Errors When Working with Lists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649CFD2-994E-4892-8728-D61D9FF4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8" y="948272"/>
            <a:ext cx="9344025" cy="288607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FFCD984-79B5-4911-B7C1-4AF0C8B8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8" y="3775739"/>
            <a:ext cx="9486900" cy="287655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30A3825-0EA6-4F50-8550-21064FE21C8B}"/>
              </a:ext>
            </a:extLst>
          </p:cNvPr>
          <p:cNvSpPr/>
          <p:nvPr/>
        </p:nvSpPr>
        <p:spPr>
          <a:xfrm>
            <a:off x="735618" y="1892595"/>
            <a:ext cx="9344025" cy="1883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BE778AF-BC86-4199-BC09-BF052A2BB5DC}"/>
              </a:ext>
            </a:extLst>
          </p:cNvPr>
          <p:cNvSpPr/>
          <p:nvPr/>
        </p:nvSpPr>
        <p:spPr>
          <a:xfrm>
            <a:off x="807055" y="4683982"/>
            <a:ext cx="9344025" cy="1883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For loops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Making Numerical Lists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Working with Part of a List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Python for loops and Tuple, Set</a:t>
            </a:r>
            <a:endParaRPr lang="en-US" dirty="0">
              <a:latin typeface="+mn-lt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09CCEAA-BC04-43A7-A64E-4F6E8632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3.2.	Python for loops and Tuple, Set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5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04F0A4-1162-4CC6-A24A-6767D3A4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929147F-627B-46BE-ADA2-3D0C21BF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8" y="2522302"/>
            <a:ext cx="7708450" cy="2799710"/>
          </a:xfrm>
          <a:prstGeom prst="rect">
            <a:avLst/>
          </a:prstGeom>
        </p:spPr>
      </p:pic>
      <p:grpSp>
        <p:nvGrpSpPr>
          <p:cNvPr id="38" name="Nhóm 37">
            <a:extLst>
              <a:ext uri="{FF2B5EF4-FFF2-40B4-BE49-F238E27FC236}">
                <a16:creationId xmlns:a16="http://schemas.microsoft.com/office/drawing/2014/main" id="{40BAAE18-3DFF-4A0D-BFB8-54F8E7B98487}"/>
              </a:ext>
            </a:extLst>
          </p:cNvPr>
          <p:cNvGrpSpPr/>
          <p:nvPr/>
        </p:nvGrpSpPr>
        <p:grpSpPr>
          <a:xfrm>
            <a:off x="2825392" y="3092519"/>
            <a:ext cx="8609747" cy="523220"/>
            <a:chOff x="2095928" y="2671281"/>
            <a:chExt cx="8609747" cy="52322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AEECA381-A1E0-4903-B5D9-3A5CA700A0DD}"/>
                </a:ext>
              </a:extLst>
            </p:cNvPr>
            <p:cNvSpPr/>
            <p:nvPr/>
          </p:nvSpPr>
          <p:spPr>
            <a:xfrm>
              <a:off x="2095928" y="2671281"/>
              <a:ext cx="4869950" cy="431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65B92413-5067-4634-B67E-D8FB706DCE3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965878" y="2887038"/>
              <a:ext cx="976046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3BB6E0DD-419A-4794-A5AE-0429912AB1CB}"/>
                </a:ext>
              </a:extLst>
            </p:cNvPr>
            <p:cNvSpPr txBox="1"/>
            <p:nvPr/>
          </p:nvSpPr>
          <p:spPr>
            <a:xfrm>
              <a:off x="7962474" y="2671281"/>
              <a:ext cx="2743201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Define a for loop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4444727A-BD7B-4974-B60D-119173FA8CDA}"/>
              </a:ext>
            </a:extLst>
          </p:cNvPr>
          <p:cNvGrpSpPr/>
          <p:nvPr/>
        </p:nvGrpSpPr>
        <p:grpSpPr>
          <a:xfrm>
            <a:off x="2825391" y="1748915"/>
            <a:ext cx="1695238" cy="1311075"/>
            <a:chOff x="2095927" y="1379047"/>
            <a:chExt cx="1695238" cy="1311075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230EB5F3-7C20-451A-89A1-ACFFD63D6ECB}"/>
                </a:ext>
              </a:extLst>
            </p:cNvPr>
            <p:cNvSpPr txBox="1"/>
            <p:nvPr/>
          </p:nvSpPr>
          <p:spPr>
            <a:xfrm>
              <a:off x="2095929" y="1379047"/>
              <a:ext cx="169523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Collection</a:t>
              </a:r>
              <a:endParaRPr lang="en-US" sz="2800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5D8B5884-B6B3-4745-AAA7-6CF12865E1DD}"/>
                </a:ext>
              </a:extLst>
            </p:cNvPr>
            <p:cNvSpPr/>
            <p:nvPr/>
          </p:nvSpPr>
          <p:spPr>
            <a:xfrm>
              <a:off x="2095927" y="2258607"/>
              <a:ext cx="1695237" cy="431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878C3A4B-1739-4E91-AA07-1EA90FA00AD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2943545" y="1902267"/>
              <a:ext cx="2" cy="3563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AB558832-AD0F-45B1-962B-12CA9045A2D5}"/>
              </a:ext>
            </a:extLst>
          </p:cNvPr>
          <p:cNvGrpSpPr/>
          <p:nvPr/>
        </p:nvGrpSpPr>
        <p:grpSpPr>
          <a:xfrm>
            <a:off x="1304817" y="3461221"/>
            <a:ext cx="2291429" cy="523220"/>
            <a:chOff x="575353" y="3039983"/>
            <a:chExt cx="2291429" cy="523220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54DF429D-0C01-413E-A4F4-F5EC56F1E142}"/>
                </a:ext>
              </a:extLst>
            </p:cNvPr>
            <p:cNvSpPr/>
            <p:nvPr/>
          </p:nvSpPr>
          <p:spPr>
            <a:xfrm>
              <a:off x="2192122" y="3147481"/>
              <a:ext cx="674660" cy="30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B7B1C16-D30F-4A55-ACD8-EDDCE9F97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6308" y="3301593"/>
              <a:ext cx="44581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8314D0C3-CA45-400A-8D56-2E261CB2E1A5}"/>
                </a:ext>
              </a:extLst>
            </p:cNvPr>
            <p:cNvSpPr txBox="1"/>
            <p:nvPr/>
          </p:nvSpPr>
          <p:spPr>
            <a:xfrm>
              <a:off x="575353" y="3039983"/>
              <a:ext cx="117095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indent</a:t>
              </a:r>
              <a:endParaRPr lang="en-US" sz="2800" dirty="0"/>
            </a:p>
          </p:txBody>
        </p:sp>
      </p:grpSp>
      <p:grpSp>
        <p:nvGrpSpPr>
          <p:cNvPr id="46" name="Nhóm 45">
            <a:extLst>
              <a:ext uri="{FF2B5EF4-FFF2-40B4-BE49-F238E27FC236}">
                <a16:creationId xmlns:a16="http://schemas.microsoft.com/office/drawing/2014/main" id="{0BF71A18-0592-41E4-8918-BA9E97EC9557}"/>
              </a:ext>
            </a:extLst>
          </p:cNvPr>
          <p:cNvGrpSpPr/>
          <p:nvPr/>
        </p:nvGrpSpPr>
        <p:grpSpPr>
          <a:xfrm>
            <a:off x="2825391" y="3059990"/>
            <a:ext cx="7541233" cy="1211297"/>
            <a:chOff x="2095927" y="2638752"/>
            <a:chExt cx="7541233" cy="1211297"/>
          </a:xfrm>
        </p:grpSpPr>
        <p:sp>
          <p:nvSpPr>
            <p:cNvPr id="39" name="Hình chữ nhật: Góc Tròn 38">
              <a:extLst>
                <a:ext uri="{FF2B5EF4-FFF2-40B4-BE49-F238E27FC236}">
                  <a16:creationId xmlns:a16="http://schemas.microsoft.com/office/drawing/2014/main" id="{29CB94C7-A880-4C60-A195-6B443F66136B}"/>
                </a:ext>
              </a:extLst>
            </p:cNvPr>
            <p:cNvSpPr/>
            <p:nvPr/>
          </p:nvSpPr>
          <p:spPr>
            <a:xfrm>
              <a:off x="2095927" y="2638752"/>
              <a:ext cx="4746068" cy="9244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ộp Văn bản 40">
              <a:extLst>
                <a:ext uri="{FF2B5EF4-FFF2-40B4-BE49-F238E27FC236}">
                  <a16:creationId xmlns:a16="http://schemas.microsoft.com/office/drawing/2014/main" id="{A1C2301D-F882-403F-AF6A-63F5CD758D9A}"/>
                </a:ext>
              </a:extLst>
            </p:cNvPr>
            <p:cNvSpPr txBox="1"/>
            <p:nvPr/>
          </p:nvSpPr>
          <p:spPr>
            <a:xfrm>
              <a:off x="7941924" y="3326829"/>
              <a:ext cx="169523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Repeat</a:t>
              </a:r>
              <a:endParaRPr lang="en-US" sz="2800" dirty="0"/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4B80EB60-DF2A-4DC9-932A-C971160ED1B0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95" y="3326829"/>
              <a:ext cx="1033445" cy="1785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44F3C156-8D1E-449A-A493-C1FA9C908016}"/>
              </a:ext>
            </a:extLst>
          </p:cNvPr>
          <p:cNvSpPr/>
          <p:nvPr/>
        </p:nvSpPr>
        <p:spPr>
          <a:xfrm>
            <a:off x="2921586" y="4216463"/>
            <a:ext cx="1516849" cy="11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</a:rPr>
              <a:t>Looping Through an Entire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1" name="Hình ảnh 50">
            <a:extLst>
              <a:ext uri="{FF2B5EF4-FFF2-40B4-BE49-F238E27FC236}">
                <a16:creationId xmlns:a16="http://schemas.microsoft.com/office/drawing/2014/main" id="{322791A6-C404-45FA-9F72-D18CDCD9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99657"/>
            <a:ext cx="4505325" cy="200025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EA4F0B76-D2E3-4E23-82DF-D24262CCDC5A}"/>
              </a:ext>
            </a:extLst>
          </p:cNvPr>
          <p:cNvSpPr txBox="1"/>
          <p:nvPr/>
        </p:nvSpPr>
        <p:spPr>
          <a:xfrm>
            <a:off x="5395305" y="921241"/>
            <a:ext cx="6481618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800" b="0" i="1" dirty="0">
                <a:solidFill>
                  <a:srgbClr val="000000"/>
                </a:solidFill>
                <a:effectLst/>
              </a:rPr>
              <a:t>A </a:t>
            </a:r>
            <a:r>
              <a:rPr lang="en-GB" sz="2800" b="1" i="1" dirty="0">
                <a:solidFill>
                  <a:srgbClr val="DC143C"/>
                </a:solidFill>
                <a:effectLst/>
              </a:rPr>
              <a:t>for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 loop is used for iterating over a collection (or sequence) (that is either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list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tuple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dictionary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set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or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string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924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04F0A4-1162-4CC6-A24A-6767D3A4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</a:rPr>
              <a:t>Looping Through a String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2E73E1A-E2B9-43B7-952F-AD2070B3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02" y="1729216"/>
            <a:ext cx="3705225" cy="39338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FB01A54-9343-4320-B2AA-94F5D4FC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923121"/>
            <a:ext cx="6429375" cy="20955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3B86F04-55A9-41E7-9261-623FC8AE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3223998"/>
            <a:ext cx="5191125" cy="1971675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EC046B4-08EB-427F-B5B1-C9230F321773}"/>
              </a:ext>
            </a:extLst>
          </p:cNvPr>
          <p:cNvSpPr/>
          <p:nvPr/>
        </p:nvSpPr>
        <p:spPr>
          <a:xfrm>
            <a:off x="1109609" y="2917861"/>
            <a:ext cx="472611" cy="2856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B1848687-C686-4F1E-B55B-FB4B1050A50F}"/>
              </a:ext>
            </a:extLst>
          </p:cNvPr>
          <p:cNvSpPr/>
          <p:nvPr/>
        </p:nvSpPr>
        <p:spPr>
          <a:xfrm>
            <a:off x="5474038" y="2583203"/>
            <a:ext cx="6213137" cy="334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602F80FF-884B-41BC-9645-B85DD06833D1}"/>
              </a:ext>
            </a:extLst>
          </p:cNvPr>
          <p:cNvSpPr/>
          <p:nvPr/>
        </p:nvSpPr>
        <p:spPr>
          <a:xfrm>
            <a:off x="5395058" y="4780160"/>
            <a:ext cx="4431962" cy="41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For loop</a:t>
            </a:r>
            <a:endParaRPr lang="en-US" dirty="0">
              <a:latin typeface="+mn-lt"/>
            </a:endParaRP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rgbClr val="000000"/>
                </a:solidFill>
              </a:rPr>
              <a:t>Avoiding Indentation Errors</a:t>
            </a:r>
            <a:endParaRPr lang="en-US" sz="2800" dirty="0"/>
          </a:p>
        </p:txBody>
      </p:sp>
      <p:pic>
        <p:nvPicPr>
          <p:cNvPr id="48" name="Hình ảnh 47">
            <a:extLst>
              <a:ext uri="{FF2B5EF4-FFF2-40B4-BE49-F238E27FC236}">
                <a16:creationId xmlns:a16="http://schemas.microsoft.com/office/drawing/2014/main" id="{5BEB1CC6-C6F5-4BCB-84E5-951DC9E7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20" y="808830"/>
            <a:ext cx="6953250" cy="3181350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4065937D-5699-458D-8A98-031078D1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2" y="3429000"/>
            <a:ext cx="6772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9E4E196-63E5-4DA2-BA7C-F08F1820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2" y="1264265"/>
            <a:ext cx="10957798" cy="40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C1E2E6-9A78-46F4-8CA8-2FE8F71ADDF6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4-1, 4-2</a:t>
            </a:r>
          </a:p>
        </p:txBody>
      </p:sp>
    </p:spTree>
    <p:extLst>
      <p:ext uri="{BB962C8B-B14F-4D97-AF65-F5344CB8AC3E}">
        <p14:creationId xmlns:p14="http://schemas.microsoft.com/office/powerpoint/2010/main" val="136402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4742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Using the range() Function</a:t>
            </a:r>
            <a:endParaRPr lang="en-US" sz="2800" i="1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A75EC8F-3182-40BB-BDC5-5878A235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560632"/>
            <a:ext cx="3879817" cy="2385296"/>
          </a:xfrm>
          <a:prstGeom prst="rect">
            <a:avLst/>
          </a:prstGeom>
        </p:spPr>
      </p:pic>
      <p:grpSp>
        <p:nvGrpSpPr>
          <p:cNvPr id="41" name="Nhóm 40">
            <a:extLst>
              <a:ext uri="{FF2B5EF4-FFF2-40B4-BE49-F238E27FC236}">
                <a16:creationId xmlns:a16="http://schemas.microsoft.com/office/drawing/2014/main" id="{21140903-C85C-45BF-B9B1-79574A085F01}"/>
              </a:ext>
            </a:extLst>
          </p:cNvPr>
          <p:cNvGrpSpPr/>
          <p:nvPr/>
        </p:nvGrpSpPr>
        <p:grpSpPr>
          <a:xfrm>
            <a:off x="904874" y="2258438"/>
            <a:ext cx="2280113" cy="980420"/>
            <a:chOff x="904874" y="2258438"/>
            <a:chExt cx="2280113" cy="980420"/>
          </a:xfrm>
        </p:grpSpPr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4BA40E1-5512-40A6-9C8B-7D0225DBAF0F}"/>
                </a:ext>
              </a:extLst>
            </p:cNvPr>
            <p:cNvSpPr txBox="1"/>
            <p:nvPr/>
          </p:nvSpPr>
          <p:spPr>
            <a:xfrm>
              <a:off x="2402429" y="2548593"/>
              <a:ext cx="782558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Start</a:t>
              </a:r>
              <a:endParaRPr lang="en-US" sz="2000" dirty="0"/>
            </a:p>
          </p:txBody>
        </p:sp>
        <p:sp>
          <p:nvSpPr>
            <p:cNvPr id="30" name="Dấu bằng 29">
              <a:extLst>
                <a:ext uri="{FF2B5EF4-FFF2-40B4-BE49-F238E27FC236}">
                  <a16:creationId xmlns:a16="http://schemas.microsoft.com/office/drawing/2014/main" id="{FE891650-142E-42ED-ACB7-C22F0AD4E6AD}"/>
                </a:ext>
              </a:extLst>
            </p:cNvPr>
            <p:cNvSpPr/>
            <p:nvPr/>
          </p:nvSpPr>
          <p:spPr>
            <a:xfrm>
              <a:off x="1221763" y="2258438"/>
              <a:ext cx="1284270" cy="980420"/>
            </a:xfrm>
            <a:prstGeom prst="mathEqual">
              <a:avLst>
                <a:gd name="adj1" fmla="val 2895"/>
                <a:gd name="adj2" fmla="val 80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E822305D-93F5-4141-9F37-7EBD33EE4EF8}"/>
                </a:ext>
              </a:extLst>
            </p:cNvPr>
            <p:cNvSpPr/>
            <p:nvPr/>
          </p:nvSpPr>
          <p:spPr>
            <a:xfrm>
              <a:off x="904874" y="2548593"/>
              <a:ext cx="420493" cy="328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731E1EF9-1AD7-4398-B57F-44FC7E2F1579}"/>
              </a:ext>
            </a:extLst>
          </p:cNvPr>
          <p:cNvGrpSpPr/>
          <p:nvPr/>
        </p:nvGrpSpPr>
        <p:grpSpPr>
          <a:xfrm>
            <a:off x="913438" y="3160847"/>
            <a:ext cx="3097612" cy="980420"/>
            <a:chOff x="913438" y="3160847"/>
            <a:chExt cx="3097612" cy="980420"/>
          </a:xfrm>
        </p:grpSpPr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D6D1653F-D8EB-4472-BC22-CD5828B91EFC}"/>
                </a:ext>
              </a:extLst>
            </p:cNvPr>
            <p:cNvSpPr txBox="1"/>
            <p:nvPr/>
          </p:nvSpPr>
          <p:spPr>
            <a:xfrm>
              <a:off x="2431541" y="3451002"/>
              <a:ext cx="782558" cy="40011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Stop</a:t>
              </a:r>
              <a:endParaRPr lang="en-US" sz="2000" dirty="0"/>
            </a:p>
          </p:txBody>
        </p:sp>
        <p:sp>
          <p:nvSpPr>
            <p:cNvPr id="34" name="Dấu bằng 33">
              <a:extLst>
                <a:ext uri="{FF2B5EF4-FFF2-40B4-BE49-F238E27FC236}">
                  <a16:creationId xmlns:a16="http://schemas.microsoft.com/office/drawing/2014/main" id="{688D88DF-D2BC-4EF5-8FC5-92426A74EB7F}"/>
                </a:ext>
              </a:extLst>
            </p:cNvPr>
            <p:cNvSpPr/>
            <p:nvPr/>
          </p:nvSpPr>
          <p:spPr>
            <a:xfrm>
              <a:off x="1250875" y="3160847"/>
              <a:ext cx="1284270" cy="980420"/>
            </a:xfrm>
            <a:prstGeom prst="mathEqual">
              <a:avLst>
                <a:gd name="adj1" fmla="val 2895"/>
                <a:gd name="adj2" fmla="val 80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2042A188-4764-42D4-8ADB-906F54FEB0F4}"/>
                </a:ext>
              </a:extLst>
            </p:cNvPr>
            <p:cNvSpPr/>
            <p:nvPr/>
          </p:nvSpPr>
          <p:spPr>
            <a:xfrm>
              <a:off x="913438" y="3471550"/>
              <a:ext cx="420493" cy="328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ấu Trừ 37">
              <a:extLst>
                <a:ext uri="{FF2B5EF4-FFF2-40B4-BE49-F238E27FC236}">
                  <a16:creationId xmlns:a16="http://schemas.microsoft.com/office/drawing/2014/main" id="{820CCCEC-5D06-4CD7-A4D7-E2C287484AC2}"/>
                </a:ext>
              </a:extLst>
            </p:cNvPr>
            <p:cNvSpPr/>
            <p:nvPr/>
          </p:nvSpPr>
          <p:spPr>
            <a:xfrm>
              <a:off x="3324532" y="3595955"/>
              <a:ext cx="308223" cy="17294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ình chữ nhật 39">
              <a:extLst>
                <a:ext uri="{FF2B5EF4-FFF2-40B4-BE49-F238E27FC236}">
                  <a16:creationId xmlns:a16="http://schemas.microsoft.com/office/drawing/2014/main" id="{23565516-EE96-4283-B4D1-5D51046CB8BC}"/>
                </a:ext>
              </a:extLst>
            </p:cNvPr>
            <p:cNvSpPr/>
            <p:nvPr/>
          </p:nvSpPr>
          <p:spPr>
            <a:xfrm>
              <a:off x="3743188" y="3189613"/>
              <a:ext cx="2678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9E65BB0B-AFDA-4366-A1B0-7DEE88D0A185}"/>
              </a:ext>
            </a:extLst>
          </p:cNvPr>
          <p:cNvSpPr txBox="1"/>
          <p:nvPr/>
        </p:nvSpPr>
        <p:spPr>
          <a:xfrm>
            <a:off x="507610" y="4137963"/>
            <a:ext cx="730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Using range() to Make a List of Numbers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2" name="Hình ảnh 51">
            <a:extLst>
              <a:ext uri="{FF2B5EF4-FFF2-40B4-BE49-F238E27FC236}">
                <a16:creationId xmlns:a16="http://schemas.microsoft.com/office/drawing/2014/main" id="{2722065F-8289-44E8-84C4-B04D57DB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1628757"/>
            <a:ext cx="3676650" cy="771525"/>
          </a:xfrm>
          <a:prstGeom prst="rect">
            <a:avLst/>
          </a:prstGeom>
        </p:spPr>
      </p:pic>
      <p:grpSp>
        <p:nvGrpSpPr>
          <p:cNvPr id="43" name="Nhóm 42">
            <a:extLst>
              <a:ext uri="{FF2B5EF4-FFF2-40B4-BE49-F238E27FC236}">
                <a16:creationId xmlns:a16="http://schemas.microsoft.com/office/drawing/2014/main" id="{3F9680C7-CE5D-4D60-A45E-E2C8C53A9A38}"/>
              </a:ext>
            </a:extLst>
          </p:cNvPr>
          <p:cNvGrpSpPr/>
          <p:nvPr/>
        </p:nvGrpSpPr>
        <p:grpSpPr>
          <a:xfrm>
            <a:off x="7941925" y="875614"/>
            <a:ext cx="965768" cy="1353888"/>
            <a:chOff x="7941925" y="875614"/>
            <a:chExt cx="965768" cy="1353888"/>
          </a:xfrm>
        </p:grpSpPr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57D80CFF-E1D9-402D-9C08-139170FF733E}"/>
                </a:ext>
              </a:extLst>
            </p:cNvPr>
            <p:cNvSpPr/>
            <p:nvPr/>
          </p:nvSpPr>
          <p:spPr>
            <a:xfrm>
              <a:off x="8198783" y="1664424"/>
              <a:ext cx="452063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608E47EB-0015-47C4-BDF4-B10A4697D51C}"/>
                </a:ext>
              </a:extLst>
            </p:cNvPr>
            <p:cNvSpPr txBox="1"/>
            <p:nvPr/>
          </p:nvSpPr>
          <p:spPr>
            <a:xfrm>
              <a:off x="7941925" y="875614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9F1CF878-95F9-4818-AE40-B1A95A87FF4F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H="1" flipV="1">
              <a:off x="8424809" y="1398834"/>
              <a:ext cx="6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853F3B3E-9BF9-418F-A8AD-EB5730110E95}"/>
              </a:ext>
            </a:extLst>
          </p:cNvPr>
          <p:cNvGrpSpPr/>
          <p:nvPr/>
        </p:nvGrpSpPr>
        <p:grpSpPr>
          <a:xfrm>
            <a:off x="9018992" y="873904"/>
            <a:ext cx="965768" cy="1355598"/>
            <a:chOff x="9018992" y="873904"/>
            <a:chExt cx="965768" cy="1355598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4D95A0C5-B3A2-46A5-A35D-C0887AE8B437}"/>
                </a:ext>
              </a:extLst>
            </p:cNvPr>
            <p:cNvSpPr/>
            <p:nvPr/>
          </p:nvSpPr>
          <p:spPr>
            <a:xfrm>
              <a:off x="9215219" y="1664424"/>
              <a:ext cx="452063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6AA3D662-3E1A-4095-A894-9A14F646EBF4}"/>
                </a:ext>
              </a:extLst>
            </p:cNvPr>
            <p:cNvSpPr txBox="1"/>
            <p:nvPr/>
          </p:nvSpPr>
          <p:spPr>
            <a:xfrm>
              <a:off x="9018992" y="873904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D9E3B88B-83D3-41E7-8B8D-C1DD1BDD72BB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 flipV="1">
              <a:off x="9501876" y="1397124"/>
              <a:ext cx="6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54" name="Hình ảnh 53">
            <a:extLst>
              <a:ext uri="{FF2B5EF4-FFF2-40B4-BE49-F238E27FC236}">
                <a16:creationId xmlns:a16="http://schemas.microsoft.com/office/drawing/2014/main" id="{84AA3C00-EAB4-4CE0-AFCD-43283DCC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995193"/>
            <a:ext cx="4114800" cy="1495425"/>
          </a:xfrm>
          <a:prstGeom prst="rect">
            <a:avLst/>
          </a:prstGeom>
        </p:spPr>
      </p:pic>
      <p:pic>
        <p:nvPicPr>
          <p:cNvPr id="56" name="Hình ảnh 55">
            <a:extLst>
              <a:ext uri="{FF2B5EF4-FFF2-40B4-BE49-F238E27FC236}">
                <a16:creationId xmlns:a16="http://schemas.microsoft.com/office/drawing/2014/main" id="{F56BE267-2277-4933-90CF-399A93392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15" y="4994429"/>
            <a:ext cx="3514725" cy="1419225"/>
          </a:xfrm>
          <a:prstGeom prst="rect">
            <a:avLst/>
          </a:prstGeom>
        </p:spPr>
      </p:pic>
      <p:grpSp>
        <p:nvGrpSpPr>
          <p:cNvPr id="63" name="Nhóm 62">
            <a:extLst>
              <a:ext uri="{FF2B5EF4-FFF2-40B4-BE49-F238E27FC236}">
                <a16:creationId xmlns:a16="http://schemas.microsoft.com/office/drawing/2014/main" id="{97B12336-FE46-44D3-BBA7-28AD4D413712}"/>
              </a:ext>
            </a:extLst>
          </p:cNvPr>
          <p:cNvGrpSpPr/>
          <p:nvPr/>
        </p:nvGrpSpPr>
        <p:grpSpPr>
          <a:xfrm>
            <a:off x="8721050" y="4387657"/>
            <a:ext cx="1655846" cy="805919"/>
            <a:chOff x="7827202" y="4387657"/>
            <a:chExt cx="1655846" cy="805919"/>
          </a:xfrm>
        </p:grpSpPr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05D9CEFB-CCE6-46CB-A469-475813A12A3D}"/>
                </a:ext>
              </a:extLst>
            </p:cNvPr>
            <p:cNvSpPr txBox="1"/>
            <p:nvPr/>
          </p:nvSpPr>
          <p:spPr>
            <a:xfrm>
              <a:off x="7827202" y="4387657"/>
              <a:ext cx="1655846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 = 0</a:t>
              </a:r>
              <a:endParaRPr lang="en-US" sz="2800" dirty="0"/>
            </a:p>
          </p:txBody>
        </p: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A1FB8C48-E89A-4456-88E5-F9E3B93F7EDC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8655125" y="4910877"/>
              <a:ext cx="0" cy="28269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2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972 L 0.11706 0.0375 C 0.14128 0.04815 0.17786 0.05394 0.21641 0.05394 C 0.26003 0.05394 0.29505 0.04815 0.31927 0.0375 L 0.43646 -0.00972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Hình ảnh 15">
            <a:extLst>
              <a:ext uri="{FF2B5EF4-FFF2-40B4-BE49-F238E27FC236}">
                <a16:creationId xmlns:a16="http://schemas.microsoft.com/office/drawing/2014/main" id="{E81E2691-337D-4FCE-9D8D-1282DD44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96" y="1553195"/>
            <a:ext cx="9352920" cy="192097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EA721774-D86E-421D-9783-1CD484B098D6}"/>
              </a:ext>
            </a:extLst>
          </p:cNvPr>
          <p:cNvGrpSpPr/>
          <p:nvPr/>
        </p:nvGrpSpPr>
        <p:grpSpPr>
          <a:xfrm>
            <a:off x="3369927" y="1081096"/>
            <a:ext cx="965768" cy="1353888"/>
            <a:chOff x="7736445" y="875614"/>
            <a:chExt cx="965768" cy="1353888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1ED0E29B-8BC7-44A6-A441-AA83010D3B55}"/>
                </a:ext>
              </a:extLst>
            </p:cNvPr>
            <p:cNvSpPr/>
            <p:nvPr/>
          </p:nvSpPr>
          <p:spPr>
            <a:xfrm>
              <a:off x="8270698" y="1664424"/>
              <a:ext cx="380148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641F40E5-CA52-41B5-BEFF-AB39960B4B50}"/>
                </a:ext>
              </a:extLst>
            </p:cNvPr>
            <p:cNvSpPr txBox="1"/>
            <p:nvPr/>
          </p:nvSpPr>
          <p:spPr>
            <a:xfrm>
              <a:off x="7736445" y="875614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7D69C4EB-0EE0-4923-A38D-5E858AF49C47}"/>
                </a:ext>
              </a:extLst>
            </p:cNvPr>
            <p:cNvCxnSpPr>
              <a:cxnSpLocks/>
              <a:stCxn id="35" idx="0"/>
              <a:endCxn id="37" idx="2"/>
            </p:cNvCxnSpPr>
            <p:nvPr/>
          </p:nvCxnSpPr>
          <p:spPr>
            <a:xfrm flipH="1" flipV="1">
              <a:off x="8219329" y="1398834"/>
              <a:ext cx="241443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CEA6D4F4-5195-4BAF-A80D-81856BEF2D34}"/>
              </a:ext>
            </a:extLst>
          </p:cNvPr>
          <p:cNvGrpSpPr/>
          <p:nvPr/>
        </p:nvGrpSpPr>
        <p:grpSpPr>
          <a:xfrm>
            <a:off x="4457267" y="1079386"/>
            <a:ext cx="965768" cy="1355598"/>
            <a:chOff x="8710771" y="873904"/>
            <a:chExt cx="965768" cy="1355598"/>
          </a:xfrm>
        </p:grpSpPr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819C44E0-B2DE-45E5-9BBC-B18F0771B6E5}"/>
                </a:ext>
              </a:extLst>
            </p:cNvPr>
            <p:cNvSpPr/>
            <p:nvPr/>
          </p:nvSpPr>
          <p:spPr>
            <a:xfrm>
              <a:off x="8938527" y="1664424"/>
              <a:ext cx="493152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15C489E4-D1B8-40F4-AEC6-5E936AA38E99}"/>
                </a:ext>
              </a:extLst>
            </p:cNvPr>
            <p:cNvSpPr txBox="1"/>
            <p:nvPr/>
          </p:nvSpPr>
          <p:spPr>
            <a:xfrm>
              <a:off x="8710771" y="873904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D563C5F4-FA44-4675-92D9-C423918F66D8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9185103" y="1397124"/>
              <a:ext cx="8552" cy="2673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ECC20F00-BFCF-4AD7-83FD-5A65E5BD689A}"/>
              </a:ext>
            </a:extLst>
          </p:cNvPr>
          <p:cNvGrpSpPr/>
          <p:nvPr/>
        </p:nvGrpSpPr>
        <p:grpSpPr>
          <a:xfrm>
            <a:off x="5577154" y="1079386"/>
            <a:ext cx="976033" cy="1364162"/>
            <a:chOff x="7952207" y="865340"/>
            <a:chExt cx="976033" cy="1364162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D67187DB-65C0-4464-9839-6ACEA4B9FE28}"/>
                </a:ext>
              </a:extLst>
            </p:cNvPr>
            <p:cNvSpPr/>
            <p:nvPr/>
          </p:nvSpPr>
          <p:spPr>
            <a:xfrm>
              <a:off x="7952207" y="1664424"/>
              <a:ext cx="380148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3CD27BB8-6852-4F8C-8EE0-1F895AB13D39}"/>
                </a:ext>
              </a:extLst>
            </p:cNvPr>
            <p:cNvSpPr txBox="1"/>
            <p:nvPr/>
          </p:nvSpPr>
          <p:spPr>
            <a:xfrm>
              <a:off x="7962472" y="865340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FBE55265-A570-4EEC-BB70-C34C29E415C3}"/>
                </a:ext>
              </a:extLst>
            </p:cNvPr>
            <p:cNvCxnSpPr>
              <a:cxnSpLocks/>
              <a:stCxn id="53" idx="0"/>
              <a:endCxn id="55" idx="2"/>
            </p:cNvCxnSpPr>
            <p:nvPr/>
          </p:nvCxnSpPr>
          <p:spPr>
            <a:xfrm flipV="1">
              <a:off x="8142281" y="1388560"/>
              <a:ext cx="303075" cy="2758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1A44EFB-2E9B-4A90-A4BA-5581CD5DA495}"/>
              </a:ext>
            </a:extLst>
          </p:cNvPr>
          <p:cNvGrpSpPr/>
          <p:nvPr/>
        </p:nvGrpSpPr>
        <p:grpSpPr>
          <a:xfrm>
            <a:off x="1671250" y="3359652"/>
            <a:ext cx="2150735" cy="770563"/>
            <a:chOff x="1537686" y="4027468"/>
            <a:chExt cx="2349352" cy="819674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90D560C5-F2B0-4B30-9852-0E9600A76319}"/>
                </a:ext>
              </a:extLst>
            </p:cNvPr>
            <p:cNvSpPr txBox="1"/>
            <p:nvPr/>
          </p:nvSpPr>
          <p:spPr>
            <a:xfrm>
              <a:off x="1537686" y="4323922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sp>
          <p:nvSpPr>
            <p:cNvPr id="11" name="Mũi tên: Cong Lên 10">
              <a:extLst>
                <a:ext uri="{FF2B5EF4-FFF2-40B4-BE49-F238E27FC236}">
                  <a16:creationId xmlns:a16="http://schemas.microsoft.com/office/drawing/2014/main" id="{9A636EE1-77E2-4AD8-BA36-7C3FDF8BB835}"/>
                </a:ext>
              </a:extLst>
            </p:cNvPr>
            <p:cNvSpPr/>
            <p:nvPr/>
          </p:nvSpPr>
          <p:spPr>
            <a:xfrm>
              <a:off x="1629291" y="4027468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Mũi tên: Cong Lên 11">
              <a:extLst>
                <a:ext uri="{FF2B5EF4-FFF2-40B4-BE49-F238E27FC236}">
                  <a16:creationId xmlns:a16="http://schemas.microsoft.com/office/drawing/2014/main" id="{0713359B-9EDF-4FF1-A0D1-BDFCA430CF79}"/>
                </a:ext>
              </a:extLst>
            </p:cNvPr>
            <p:cNvSpPr/>
            <p:nvPr/>
          </p:nvSpPr>
          <p:spPr>
            <a:xfrm>
              <a:off x="2398137" y="4046306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Mũi tên: Cong Lên 12">
              <a:extLst>
                <a:ext uri="{FF2B5EF4-FFF2-40B4-BE49-F238E27FC236}">
                  <a16:creationId xmlns:a16="http://schemas.microsoft.com/office/drawing/2014/main" id="{1779E875-A591-433D-9DC8-BE498E136F62}"/>
                </a:ext>
              </a:extLst>
            </p:cNvPr>
            <p:cNvSpPr/>
            <p:nvPr/>
          </p:nvSpPr>
          <p:spPr>
            <a:xfrm>
              <a:off x="3259455" y="4044596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DE212BA9-6723-42BC-A33D-3A9A8A86EF1D}"/>
              </a:ext>
            </a:extLst>
          </p:cNvPr>
          <p:cNvSpPr txBox="1"/>
          <p:nvPr/>
        </p:nvSpPr>
        <p:spPr>
          <a:xfrm>
            <a:off x="4284328" y="3748287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First 10 square numbers into a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B094AA80-1025-4ADB-B3BB-4A2F5D1D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58" y="4337408"/>
            <a:ext cx="666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loops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(OPP)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2921505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Simple Statistics with a List of Numbers</a:t>
            </a:r>
            <a:endParaRPr lang="en-US" sz="2800" i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51CB101-6A24-4FCC-857C-96007E42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6" y="1446341"/>
            <a:ext cx="6819900" cy="32385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B295FC6-CAE7-43EF-99B9-8C883546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339" y="5654584"/>
            <a:ext cx="1924050" cy="48577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5A8F227-BB3B-4D5C-99B3-FB58E73ED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826" y="5617139"/>
            <a:ext cx="4029075" cy="80010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DE18903-B627-406A-B950-33ADC91F3C66}"/>
              </a:ext>
            </a:extLst>
          </p:cNvPr>
          <p:cNvSpPr txBox="1"/>
          <p:nvPr/>
        </p:nvSpPr>
        <p:spPr>
          <a:xfrm>
            <a:off x="600396" y="4799132"/>
            <a:ext cx="111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 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3BB03"/>
                </a:solidFill>
                <a:effectLst/>
              </a:rPr>
              <a:t>dir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3BB03"/>
                </a:solidFill>
                <a:effectLst/>
              </a:rPr>
              <a:t>()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function: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returns all properties and methods of the specified object, without the values.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List Comprehensions</a:t>
            </a:r>
            <a:endParaRPr lang="en-US" sz="2800" i="1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5C4F4E9-0DBC-42E4-8F39-616280772D9C}"/>
              </a:ext>
            </a:extLst>
          </p:cNvPr>
          <p:cNvSpPr txBox="1"/>
          <p:nvPr/>
        </p:nvSpPr>
        <p:spPr>
          <a:xfrm>
            <a:off x="1356189" y="1498251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First 10 square numbers into a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5B80B1E-DA21-42EA-8486-B8629421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19" y="2087372"/>
            <a:ext cx="6667500" cy="2438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A568D86-2095-4BBA-9D1C-9E103603C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45" y="4833301"/>
            <a:ext cx="7677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E2683FA-C512-44F9-9A5A-84CC75158435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4-3,…, 4-9</a:t>
            </a:r>
          </a:p>
        </p:txBody>
      </p:sp>
    </p:spTree>
    <p:extLst>
      <p:ext uri="{BB962C8B-B14F-4D97-AF65-F5344CB8AC3E}">
        <p14:creationId xmlns:p14="http://schemas.microsoft.com/office/powerpoint/2010/main" val="23572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Part of a List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Slicing a List</a:t>
            </a:r>
            <a:endParaRPr lang="en-US" sz="2800" i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A91EA79-4DCE-4327-B6A6-9F2E47B7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1" y="1560632"/>
            <a:ext cx="10429875" cy="17145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E145917-AC0C-48D0-BC65-0AC4C43E6955}"/>
              </a:ext>
            </a:extLst>
          </p:cNvPr>
          <p:cNvSpPr txBox="1"/>
          <p:nvPr/>
        </p:nvSpPr>
        <p:spPr>
          <a:xfrm>
            <a:off x="1695988" y="3364572"/>
            <a:ext cx="108831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</a:rPr>
              <a:t>slice</a:t>
            </a:r>
            <a:endParaRPr lang="en-US" sz="2800" dirty="0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EE239745-4FF6-44BE-BA04-0CA79FCC22E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0144" y="2517170"/>
            <a:ext cx="0" cy="8474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6D66B78-9AF5-45B2-B8B7-5718F42DEECB}"/>
              </a:ext>
            </a:extLst>
          </p:cNvPr>
          <p:cNvSpPr txBox="1"/>
          <p:nvPr/>
        </p:nvSpPr>
        <p:spPr>
          <a:xfrm>
            <a:off x="3071973" y="3167370"/>
            <a:ext cx="463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BB03"/>
                </a:solidFill>
              </a:rPr>
              <a:t>[start</a:t>
            </a:r>
            <a:r>
              <a:rPr lang="en-US" sz="4800" dirty="0"/>
              <a:t>:</a:t>
            </a:r>
            <a:r>
              <a:rPr lang="en-US" sz="4800" dirty="0">
                <a:solidFill>
                  <a:srgbClr val="03BB03"/>
                </a:solidFill>
              </a:rPr>
              <a:t> </a:t>
            </a:r>
            <a:r>
              <a:rPr lang="en-US" sz="4800" dirty="0">
                <a:solidFill>
                  <a:srgbClr val="FF5353"/>
                </a:solidFill>
              </a:rPr>
              <a:t>stop</a:t>
            </a:r>
            <a:r>
              <a:rPr lang="en-US" sz="4800" dirty="0"/>
              <a:t>:</a:t>
            </a:r>
            <a:r>
              <a:rPr lang="en-US" sz="4800" dirty="0">
                <a:solidFill>
                  <a:srgbClr val="03BB03"/>
                </a:solidFill>
              </a:rPr>
              <a:t> </a:t>
            </a:r>
            <a:r>
              <a:rPr lang="en-US" sz="4800" dirty="0">
                <a:solidFill>
                  <a:srgbClr val="0070C0"/>
                </a:solidFill>
              </a:rPr>
              <a:t>step</a:t>
            </a:r>
            <a:r>
              <a:rPr lang="en-US" sz="4800" dirty="0">
                <a:solidFill>
                  <a:srgbClr val="03BB03"/>
                </a:solidFill>
              </a:rPr>
              <a:t>]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CB13F59-E720-4195-B79D-92EFDAA86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1" y="4256262"/>
            <a:ext cx="5353050" cy="1647825"/>
          </a:xfrm>
          <a:prstGeom prst="rect">
            <a:avLst/>
          </a:prstGeom>
        </p:spPr>
      </p:pic>
      <p:grpSp>
        <p:nvGrpSpPr>
          <p:cNvPr id="25" name="Nhóm 24">
            <a:extLst>
              <a:ext uri="{FF2B5EF4-FFF2-40B4-BE49-F238E27FC236}">
                <a16:creationId xmlns:a16="http://schemas.microsoft.com/office/drawing/2014/main" id="{2C88F88D-7005-4A8A-A89E-BDB27432EBCB}"/>
              </a:ext>
            </a:extLst>
          </p:cNvPr>
          <p:cNvGrpSpPr/>
          <p:nvPr/>
        </p:nvGrpSpPr>
        <p:grpSpPr>
          <a:xfrm>
            <a:off x="730220" y="4863132"/>
            <a:ext cx="1262967" cy="1612657"/>
            <a:chOff x="7235101" y="-271607"/>
            <a:chExt cx="1262967" cy="1612657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A3403EA6-12B5-4790-BD02-771F6AE2CF6F}"/>
                </a:ext>
              </a:extLst>
            </p:cNvPr>
            <p:cNvSpPr/>
            <p:nvPr/>
          </p:nvSpPr>
          <p:spPr>
            <a:xfrm>
              <a:off x="8292011" y="-271607"/>
              <a:ext cx="206057" cy="315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FFB0D6C8-E27F-4347-AAF9-355656727AD8}"/>
                </a:ext>
              </a:extLst>
            </p:cNvPr>
            <p:cNvSpPr txBox="1"/>
            <p:nvPr/>
          </p:nvSpPr>
          <p:spPr>
            <a:xfrm>
              <a:off x="7235101" y="817830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28" name="Đường kết nối Mũi tên Thẳng 27">
              <a:extLst>
                <a:ext uri="{FF2B5EF4-FFF2-40B4-BE49-F238E27FC236}">
                  <a16:creationId xmlns:a16="http://schemas.microsoft.com/office/drawing/2014/main" id="{1DA68811-FFEE-484B-8A29-11A17E97B651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7717985" y="43437"/>
              <a:ext cx="677055" cy="77439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A4E667DA-57C2-4973-BCC0-80230087D024}"/>
              </a:ext>
            </a:extLst>
          </p:cNvPr>
          <p:cNvGrpSpPr/>
          <p:nvPr/>
        </p:nvGrpSpPr>
        <p:grpSpPr>
          <a:xfrm>
            <a:off x="1787130" y="4891246"/>
            <a:ext cx="965768" cy="1570070"/>
            <a:chOff x="8136185" y="161755"/>
            <a:chExt cx="965768" cy="157007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402A44B4-867E-463E-A16E-F6070D886683}"/>
                </a:ext>
              </a:extLst>
            </p:cNvPr>
            <p:cNvSpPr/>
            <p:nvPr/>
          </p:nvSpPr>
          <p:spPr>
            <a:xfrm>
              <a:off x="8444027" y="161755"/>
              <a:ext cx="381100" cy="2869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7669B619-BBF6-4DD2-8B01-646FC62DBA1D}"/>
                </a:ext>
              </a:extLst>
            </p:cNvPr>
            <p:cNvSpPr txBox="1"/>
            <p:nvPr/>
          </p:nvSpPr>
          <p:spPr>
            <a:xfrm>
              <a:off x="8136185" y="1208605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BC7DBFFE-36C5-496B-A347-5EFE67335B3F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8619069" y="448684"/>
              <a:ext cx="15508" cy="759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753A429A-1EAD-4833-8306-F7E8696B1F14}"/>
              </a:ext>
            </a:extLst>
          </p:cNvPr>
          <p:cNvGrpSpPr/>
          <p:nvPr/>
        </p:nvGrpSpPr>
        <p:grpSpPr>
          <a:xfrm>
            <a:off x="2595652" y="4886997"/>
            <a:ext cx="1238697" cy="1567262"/>
            <a:chOff x="7066256" y="148942"/>
            <a:chExt cx="1238697" cy="1567262"/>
          </a:xfrm>
        </p:grpSpPr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9A5962DC-8B79-4864-96E9-3E399CDF2F0C}"/>
                </a:ext>
              </a:extLst>
            </p:cNvPr>
            <p:cNvSpPr/>
            <p:nvPr/>
          </p:nvSpPr>
          <p:spPr>
            <a:xfrm>
              <a:off x="7066256" y="148942"/>
              <a:ext cx="206057" cy="286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B000111C-FA75-48D0-BFC5-787412DB7B07}"/>
                </a:ext>
              </a:extLst>
            </p:cNvPr>
            <p:cNvSpPr txBox="1"/>
            <p:nvPr/>
          </p:nvSpPr>
          <p:spPr>
            <a:xfrm>
              <a:off x="7339185" y="1192984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E127C5CD-CB7A-4B46-B79A-E6A43EEE691D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7169285" y="435872"/>
              <a:ext cx="652784" cy="7571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Mũi tên: Trái-Phải 68">
            <a:extLst>
              <a:ext uri="{FF2B5EF4-FFF2-40B4-BE49-F238E27FC236}">
                <a16:creationId xmlns:a16="http://schemas.microsoft.com/office/drawing/2014/main" id="{5B852207-961C-40E0-ABC9-767FBF1F9C1C}"/>
              </a:ext>
            </a:extLst>
          </p:cNvPr>
          <p:cNvSpPr/>
          <p:nvPr/>
        </p:nvSpPr>
        <p:spPr>
          <a:xfrm>
            <a:off x="2793718" y="3562062"/>
            <a:ext cx="390418" cy="143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Hình ảnh 70">
            <a:extLst>
              <a:ext uri="{FF2B5EF4-FFF2-40B4-BE49-F238E27FC236}">
                <a16:creationId xmlns:a16="http://schemas.microsoft.com/office/drawing/2014/main" id="{F8510590-6B41-4F2C-96E6-77C9EA257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70" y="2667390"/>
            <a:ext cx="3086100" cy="1304925"/>
          </a:xfrm>
          <a:prstGeom prst="rect">
            <a:avLst/>
          </a:prstGeom>
        </p:spPr>
      </p:pic>
      <p:pic>
        <p:nvPicPr>
          <p:cNvPr id="73" name="Hình ảnh 72">
            <a:extLst>
              <a:ext uri="{FF2B5EF4-FFF2-40B4-BE49-F238E27FC236}">
                <a16:creationId xmlns:a16="http://schemas.microsoft.com/office/drawing/2014/main" id="{C6E04332-2EAF-4856-BFD6-2E4157B59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23" y="4278124"/>
            <a:ext cx="2295525" cy="1228725"/>
          </a:xfrm>
          <a:prstGeom prst="rect">
            <a:avLst/>
          </a:prstGeom>
        </p:spPr>
      </p:pic>
      <p:pic>
        <p:nvPicPr>
          <p:cNvPr id="77" name="Hình ảnh 76">
            <a:extLst>
              <a:ext uri="{FF2B5EF4-FFF2-40B4-BE49-F238E27FC236}">
                <a16:creationId xmlns:a16="http://schemas.microsoft.com/office/drawing/2014/main" id="{EE0F3A05-AE39-4B8C-81FA-AC7768F44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223" y="5506849"/>
            <a:ext cx="2266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Part of a List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Looping Through a Slice</a:t>
            </a:r>
            <a:endParaRPr lang="en-US" sz="2800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CD207F8-F196-4323-A30F-21E23A5A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1" y="1560632"/>
            <a:ext cx="1058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36C24E-32C9-4857-91E7-5AB10CA14C2D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4-10, 4-11</a:t>
            </a:r>
          </a:p>
        </p:txBody>
      </p:sp>
    </p:spTree>
    <p:extLst>
      <p:ext uri="{BB962C8B-B14F-4D97-AF65-F5344CB8AC3E}">
        <p14:creationId xmlns:p14="http://schemas.microsoft.com/office/powerpoint/2010/main" val="233200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Tuples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DB411BA-DAFE-458B-917A-1D62D9F81AB7}"/>
              </a:ext>
            </a:extLst>
          </p:cNvPr>
          <p:cNvSpPr txBox="1"/>
          <p:nvPr/>
        </p:nvSpPr>
        <p:spPr>
          <a:xfrm>
            <a:off x="507611" y="923121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Defining a Tuple: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A tuple looks just like a list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1A55B60-549A-48E7-8529-BC846881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88" y="1560632"/>
            <a:ext cx="3276600" cy="142875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22729A1-646F-487C-9356-87A8F4F69039}"/>
              </a:ext>
            </a:extLst>
          </p:cNvPr>
          <p:cNvSpPr txBox="1"/>
          <p:nvPr/>
        </p:nvSpPr>
        <p:spPr>
          <a:xfrm>
            <a:off x="670389" y="1560632"/>
            <a:ext cx="5965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except you use parentheses instead of square brackets. </a:t>
            </a:r>
            <a:endParaRPr lang="en-US" sz="2800" i="1" dirty="0">
              <a:latin typeface="+mj-lt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3AB596B-691E-4AC2-BAB7-74D5C8F1E9B5}"/>
              </a:ext>
            </a:extLst>
          </p:cNvPr>
          <p:cNvSpPr txBox="1"/>
          <p:nvPr/>
        </p:nvSpPr>
        <p:spPr>
          <a:xfrm>
            <a:off x="670389" y="2989382"/>
            <a:ext cx="10209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except you can't change the values in a tuple once it's defined</a:t>
            </a:r>
            <a:endParaRPr lang="en-US" sz="2800" i="1" dirty="0">
              <a:latin typeface="+mj-lt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428E362-4D20-4AA3-9B26-CC8D9465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512602"/>
            <a:ext cx="10553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Tuples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DB411BA-DAFE-458B-917A-1D62D9F81AB7}"/>
              </a:ext>
            </a:extLst>
          </p:cNvPr>
          <p:cNvSpPr txBox="1"/>
          <p:nvPr/>
        </p:nvSpPr>
        <p:spPr>
          <a:xfrm>
            <a:off x="507611" y="923121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Looping through a tuple</a:t>
            </a:r>
            <a:endParaRPr lang="en-GB" sz="2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F99C93-51B8-4ED1-8DCE-364B1DAA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20" y="1560632"/>
            <a:ext cx="4057650" cy="16383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312405D-23CA-45BD-AE91-7D2300A729C7}"/>
              </a:ext>
            </a:extLst>
          </p:cNvPr>
          <p:cNvSpPr txBox="1"/>
          <p:nvPr/>
        </p:nvSpPr>
        <p:spPr>
          <a:xfrm>
            <a:off x="507611" y="3250538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Overwriting a tuple</a:t>
            </a:r>
            <a:endParaRPr lang="en-GB" sz="2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4CD9F5D0-338C-405C-8CFD-2F69D4C6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95" y="4169691"/>
            <a:ext cx="35814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B399828-FE90-4804-8D4C-058CB6E676E9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4-13</a:t>
            </a:r>
          </a:p>
        </p:txBody>
      </p:sp>
    </p:spTree>
    <p:extLst>
      <p:ext uri="{BB962C8B-B14F-4D97-AF65-F5344CB8AC3E}">
        <p14:creationId xmlns:p14="http://schemas.microsoft.com/office/powerpoint/2010/main" val="334659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Sets</a:t>
            </a:r>
            <a:endParaRPr lang="en-US" dirty="0">
              <a:latin typeface="+mn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9FA3569-A425-442C-96C5-95B169DBDDC3}"/>
              </a:ext>
            </a:extLst>
          </p:cNvPr>
          <p:cNvSpPr txBox="1"/>
          <p:nvPr/>
        </p:nvSpPr>
        <p:spPr>
          <a:xfrm>
            <a:off x="507611" y="923121"/>
            <a:ext cx="10868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Defining </a:t>
            </a:r>
            <a:r>
              <a:rPr lang="en-GB" sz="2800" b="1" i="1">
                <a:solidFill>
                  <a:srgbClr val="000000"/>
                </a:solidFill>
              </a:rPr>
              <a:t>a Set: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A set is a collection which is </a:t>
            </a:r>
            <a:r>
              <a:rPr lang="en-GB" sz="2800" b="1" dirty="0">
                <a:solidFill>
                  <a:srgbClr val="C00000"/>
                </a:solidFill>
                <a:latin typeface="+mj-lt"/>
              </a:rPr>
              <a:t>unordered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GB" sz="2800" b="1" dirty="0">
                <a:solidFill>
                  <a:srgbClr val="C00000"/>
                </a:solidFill>
                <a:latin typeface="+mj-lt"/>
              </a:rPr>
              <a:t>unindexed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. In Python sets are written with curly brackets.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B0B71CCF-4639-4A1D-A663-F196CAA7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5" y="1991519"/>
            <a:ext cx="3857625" cy="135255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1C89A96-B7D0-40BC-BF5A-D1E1303D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519"/>
            <a:ext cx="4381500" cy="135255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F04B25DF-AA2E-4836-AEED-A78DA164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85" y="4410769"/>
            <a:ext cx="3924300" cy="1790700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D9CF618-72C2-45F5-B097-83693EC7C4E1}"/>
              </a:ext>
            </a:extLst>
          </p:cNvPr>
          <p:cNvSpPr txBox="1"/>
          <p:nvPr/>
        </p:nvSpPr>
        <p:spPr>
          <a:xfrm>
            <a:off x="507610" y="3337274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Change items: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you cannot change its items.</a:t>
            </a:r>
            <a:endParaRPr lang="en-GB" sz="28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123BFC8-0B02-47BE-915A-E6101D47167C}"/>
              </a:ext>
            </a:extLst>
          </p:cNvPr>
          <p:cNvSpPr txBox="1"/>
          <p:nvPr/>
        </p:nvSpPr>
        <p:spPr>
          <a:xfrm>
            <a:off x="507610" y="3932230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Add: </a:t>
            </a:r>
            <a:r>
              <a:rPr lang="en-GB" sz="2800" i="1" dirty="0">
                <a:solidFill>
                  <a:srgbClr val="000000"/>
                </a:solidFill>
                <a:latin typeface="+mj-lt"/>
              </a:rPr>
              <a:t>use the add() or update() methods</a:t>
            </a:r>
          </a:p>
        </p:txBody>
      </p:sp>
      <p:pic>
        <p:nvPicPr>
          <p:cNvPr id="32" name="Hình ảnh 31">
            <a:extLst>
              <a:ext uri="{FF2B5EF4-FFF2-40B4-BE49-F238E27FC236}">
                <a16:creationId xmlns:a16="http://schemas.microsoft.com/office/drawing/2014/main" id="{33D2E8B8-C39F-48D2-B0F3-9B905BF2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445" y="4455450"/>
            <a:ext cx="4295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338" y="1722883"/>
            <a:ext cx="8125693" cy="4432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3.1 Lists</a:t>
            </a:r>
            <a:endParaRPr lang="en-GB" sz="3000" b="1" dirty="0">
              <a:solidFill>
                <a:schemeClr val="accent1"/>
              </a:solidFill>
            </a:endParaRPr>
          </a:p>
          <a:p>
            <a:r>
              <a:rPr lang="en-GB" sz="3000" b="1" dirty="0">
                <a:solidFill>
                  <a:schemeClr val="accent1"/>
                </a:solidFill>
              </a:rPr>
              <a:t>What Is a List?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Changing, Adding, and Removing Elements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Organizing a List 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Avoiding index errors when working with lists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3. Lists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, Tuples, Sets and Dictionaries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5CAF457-240C-40F5-824D-6062D09B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Sets</a:t>
            </a:r>
            <a:endParaRPr lang="en-US" dirty="0">
              <a:latin typeface="+mn-lt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A421B92-AD7D-4535-89FC-B6480AFB2FDA}"/>
              </a:ext>
            </a:extLst>
          </p:cNvPr>
          <p:cNvSpPr txBox="1"/>
          <p:nvPr/>
        </p:nvSpPr>
        <p:spPr>
          <a:xfrm>
            <a:off x="690938" y="1017410"/>
            <a:ext cx="39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1" dirty="0">
                <a:solidFill>
                  <a:srgbClr val="000000"/>
                </a:solidFill>
                <a:effectLst/>
              </a:rPr>
              <a:t>The Length of a Set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25C90CC9-A421-49FC-93A1-97BF378A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8" y="1540630"/>
            <a:ext cx="3905250" cy="127635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7CD39D02-487E-4D1D-B266-E94ACBCA57B5}"/>
              </a:ext>
            </a:extLst>
          </p:cNvPr>
          <p:cNvSpPr txBox="1"/>
          <p:nvPr/>
        </p:nvSpPr>
        <p:spPr>
          <a:xfrm>
            <a:off x="690938" y="2905780"/>
            <a:ext cx="39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1" dirty="0">
                <a:solidFill>
                  <a:srgbClr val="000000"/>
                </a:solidFill>
                <a:effectLst/>
              </a:rPr>
              <a:t>Remove Item</a:t>
            </a:r>
          </a:p>
        </p:txBody>
      </p:sp>
      <p:pic>
        <p:nvPicPr>
          <p:cNvPr id="27" name="Hình ảnh 26">
            <a:extLst>
              <a:ext uri="{FF2B5EF4-FFF2-40B4-BE49-F238E27FC236}">
                <a16:creationId xmlns:a16="http://schemas.microsoft.com/office/drawing/2014/main" id="{D4831801-3ACC-44C3-B94B-F8B8D0FB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3" y="3356021"/>
            <a:ext cx="3933825" cy="1724025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8B570275-9094-4716-A635-C1BDB92D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550" y="3332208"/>
            <a:ext cx="3905250" cy="1771650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E9B9ACA-077A-4438-B36B-DA7563C397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9"/>
          <a:stretch/>
        </p:blipFill>
        <p:spPr>
          <a:xfrm>
            <a:off x="7914310" y="5103858"/>
            <a:ext cx="3294795" cy="1628775"/>
          </a:xfrm>
          <a:prstGeom prst="rect">
            <a:avLst/>
          </a:prstGeom>
        </p:spPr>
      </p:pic>
      <p:grpSp>
        <p:nvGrpSpPr>
          <p:cNvPr id="5" name="Nhóm 4">
            <a:extLst>
              <a:ext uri="{FF2B5EF4-FFF2-40B4-BE49-F238E27FC236}">
                <a16:creationId xmlns:a16="http://schemas.microsoft.com/office/drawing/2014/main" id="{0AC3B634-D41E-4946-977F-5C801A6D4AB9}"/>
              </a:ext>
            </a:extLst>
          </p:cNvPr>
          <p:cNvGrpSpPr/>
          <p:nvPr/>
        </p:nvGrpSpPr>
        <p:grpSpPr>
          <a:xfrm>
            <a:off x="4749550" y="1900615"/>
            <a:ext cx="7353406" cy="1431593"/>
            <a:chOff x="4749551" y="1924428"/>
            <a:chExt cx="7353406" cy="14315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196FB5-AA80-44EB-960D-BC1A82C3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551" y="1924428"/>
              <a:ext cx="7353406" cy="8309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Note: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If the item to remove does not exist,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DC143C"/>
                  </a:solidFill>
                  <a:effectLst/>
                  <a:latin typeface="Consolas" panose="020B0609020204030204" pitchFamily="49" charset="0"/>
                </a:rPr>
                <a:t>discard()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will 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NOT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raise an error.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Mũi tên: Lên 3">
              <a:extLst>
                <a:ext uri="{FF2B5EF4-FFF2-40B4-BE49-F238E27FC236}">
                  <a16:creationId xmlns:a16="http://schemas.microsoft.com/office/drawing/2014/main" id="{077CCAFF-F158-47CA-AAA6-DA0D121EAD41}"/>
                </a:ext>
              </a:extLst>
            </p:cNvPr>
            <p:cNvSpPr/>
            <p:nvPr/>
          </p:nvSpPr>
          <p:spPr>
            <a:xfrm>
              <a:off x="5866544" y="2816980"/>
              <a:ext cx="229456" cy="5390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18984EE-C000-4D34-9FE7-CFED0E0A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63" y="5238000"/>
            <a:ext cx="6709027" cy="120032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Sets are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so when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you will not know which item that gets removed.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if-else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2050" name="Picture 2" descr="If Else in Python | FlowChart | Syntax and Examples">
            <a:extLst>
              <a:ext uri="{FF2B5EF4-FFF2-40B4-BE49-F238E27FC236}">
                <a16:creationId xmlns:a16="http://schemas.microsoft.com/office/drawing/2014/main" id="{DD28F0AD-0FB6-4A0C-96E0-51A9C89B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29" t="13295" r="4920" b="8889"/>
          <a:stretch/>
        </p:blipFill>
        <p:spPr bwMode="auto">
          <a:xfrm>
            <a:off x="6338887" y="941036"/>
            <a:ext cx="5596974" cy="57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6954AF8-8642-4837-908A-1BC1299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412160"/>
            <a:ext cx="5705475" cy="20955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E9DF82B-27FC-4B00-B7D4-A4B3DA8D4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1" y="3749832"/>
            <a:ext cx="3705225" cy="390525"/>
          </a:xfrm>
          <a:prstGeom prst="rect">
            <a:avLst/>
          </a:prstGeom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9731B9C7-21CF-498F-B07C-A706A629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A2C5A4B3-C6E6-4B12-9C2B-F153A819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6189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Create a set from a string, list and tuple.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How many letters and words are there in the following message?</a:t>
            </a:r>
          </a:p>
          <a:p>
            <a:pPr marL="0" indent="0">
              <a:buNone/>
            </a:pPr>
            <a:r>
              <a:rPr lang="en-GB" dirty="0"/>
              <a:t>message = ‘’’ (import this)  ‘’’</a:t>
            </a:r>
          </a:p>
          <a:p>
            <a:pPr marL="0" indent="0">
              <a:buNone/>
            </a:pPr>
            <a:r>
              <a:rPr lang="en-GB" dirty="0"/>
              <a:t>3*. Split a paragraph of text into smaller paragraphs less than </a:t>
            </a:r>
            <a:r>
              <a:rPr lang="en-GB" dirty="0" err="1"/>
              <a:t>number_char</a:t>
            </a:r>
            <a:r>
              <a:rPr lang="en-GB" dirty="0"/>
              <a:t> = 61 characters in size and rejoin paragraphs by "\n\n". Note: The cutting point should be at the end of the sentence, except if not possible, leave it in the space position.</a:t>
            </a:r>
          </a:p>
          <a:p>
            <a:pPr marL="0" indent="0">
              <a:buNone/>
            </a:pPr>
            <a:r>
              <a:rPr lang="en-GB" sz="1100" b="1" dirty="0"/>
              <a:t>Input: </a:t>
            </a:r>
            <a:r>
              <a:rPr lang="en-GB" sz="1100" dirty="0"/>
              <a:t>"ChatGPT is    an AI assistant.\n\n It understands natural language.\n\n It helps answer    questions fast.\n\n It can assist with writing \n\</a:t>
            </a:r>
            <a:r>
              <a:rPr lang="en-GB" sz="1100" dirty="0" err="1"/>
              <a:t>ntasks</a:t>
            </a:r>
            <a:r>
              <a:rPr lang="en-GB" sz="1100" dirty="0"/>
              <a:t>.\n\n ChatGPT learns    from vast data.\n\</a:t>
            </a:r>
            <a:r>
              <a:rPr lang="en-GB" sz="1100" dirty="0" err="1"/>
              <a:t>nIt</a:t>
            </a:r>
            <a:r>
              <a:rPr lang="en-GB" sz="1100" dirty="0"/>
              <a:t> adapts to    user needs well.\n\n This AI     is by OpenAI's team.\n\n It's built to aid     and inform.\n\n Ask ChatGPT anything today!“</a:t>
            </a:r>
          </a:p>
          <a:p>
            <a:pPr marL="0" indent="0">
              <a:buNone/>
            </a:pPr>
            <a:r>
              <a:rPr lang="en-GB" sz="1100" b="1" dirty="0"/>
              <a:t>Output: </a:t>
            </a:r>
            <a:r>
              <a:rPr lang="en-GB" sz="1100" dirty="0"/>
              <a:t>"ChatGPT is an AI assistant. It understands natural language.\n\n It helps answer questions fast.\n\n It can assist with writing tasks.\n\n ChatGPT learns from vast </a:t>
            </a:r>
            <a:r>
              <a:rPr lang="en-GB" sz="1100" dirty="0" err="1"/>
              <a:t>data.It</a:t>
            </a:r>
            <a:r>
              <a:rPr lang="en-GB" sz="1100" dirty="0"/>
              <a:t> adapts to user needs well.\n\n This AI is by OpenAI's team. It's built to aid and inform.\n\n Ask ChatGPT anything today!“</a:t>
            </a:r>
          </a:p>
          <a:p>
            <a:pPr marL="0" indent="0">
              <a:buNone/>
            </a:pPr>
            <a:r>
              <a:rPr lang="en-GB" sz="1100" dirty="0"/>
              <a:t>**: Try with file input.txt and </a:t>
            </a:r>
            <a:r>
              <a:rPr lang="en-GB" sz="1100" dirty="0" err="1"/>
              <a:t>number_char</a:t>
            </a:r>
            <a:r>
              <a:rPr lang="en-GB" sz="1100" dirty="0"/>
              <a:t> = 5000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749239-3B36-D93E-355D-96FCC3E9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71" y="5267723"/>
            <a:ext cx="378024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Đọc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nội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dung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file input.txt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('input.txt', 'r', encoding='utf-8')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text_to_translate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Lưu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kết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quả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vào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file output.txt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('output.txt', 'w', encoding='utf-8')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output_text.strip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43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Working with Dictionaries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Looping Through a Dictionary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Nesting</a:t>
            </a: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Dictionaries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3.3.	Dictionaries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 Simple Dictionary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D843C7-E6E2-4D21-A39E-D55B9102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85129"/>
            <a:ext cx="6819900" cy="13335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7883E7B-9693-4D6B-85B0-1C59EA53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1" y="1767775"/>
            <a:ext cx="2869608" cy="80607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E40EE9D-6269-4E54-A554-0680A0F7945A}"/>
              </a:ext>
            </a:extLst>
          </p:cNvPr>
          <p:cNvSpPr/>
          <p:nvPr/>
        </p:nvSpPr>
        <p:spPr>
          <a:xfrm>
            <a:off x="7037798" y="3236359"/>
            <a:ext cx="968891" cy="708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54431E70-5F38-46D1-9317-C339E2B48AC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06689" y="3590818"/>
            <a:ext cx="572232" cy="51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CF6F2DC-4C7D-4136-96A7-A08AA0B037CE}"/>
              </a:ext>
            </a:extLst>
          </p:cNvPr>
          <p:cNvSpPr txBox="1"/>
          <p:nvPr/>
        </p:nvSpPr>
        <p:spPr>
          <a:xfrm>
            <a:off x="8578921" y="3334345"/>
            <a:ext cx="107878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869C7FD5-9749-4839-A57B-3CF14E043B0F}"/>
              </a:ext>
            </a:extLst>
          </p:cNvPr>
          <p:cNvGrpSpPr/>
          <p:nvPr/>
        </p:nvGrpSpPr>
        <p:grpSpPr>
          <a:xfrm>
            <a:off x="3595655" y="3220566"/>
            <a:ext cx="3101382" cy="708917"/>
            <a:chOff x="3595655" y="3220566"/>
            <a:chExt cx="3101382" cy="708917"/>
          </a:xfrm>
        </p:grpSpPr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56896740-BA1C-458C-B16A-F523B42AAC20}"/>
                </a:ext>
              </a:extLst>
            </p:cNvPr>
            <p:cNvSpPr/>
            <p:nvPr/>
          </p:nvSpPr>
          <p:spPr>
            <a:xfrm>
              <a:off x="5260369" y="3220566"/>
              <a:ext cx="1436668" cy="7089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DB28A843-DC1E-4CF3-83BC-639642704B2F}"/>
                </a:ext>
              </a:extLst>
            </p:cNvPr>
            <p:cNvCxnSpPr>
              <a:cxnSpLocks/>
              <a:stCxn id="13" idx="1"/>
              <a:endCxn id="17" idx="3"/>
            </p:cNvCxnSpPr>
            <p:nvPr/>
          </p:nvCxnSpPr>
          <p:spPr>
            <a:xfrm flipH="1" flipV="1">
              <a:off x="4674441" y="3569888"/>
              <a:ext cx="585928" cy="51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4C1395E1-FD62-4636-910E-F551228ADD4D}"/>
                </a:ext>
              </a:extLst>
            </p:cNvPr>
            <p:cNvSpPr txBox="1"/>
            <p:nvPr/>
          </p:nvSpPr>
          <p:spPr>
            <a:xfrm>
              <a:off x="3595655" y="3308278"/>
              <a:ext cx="107878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FD63474-6578-4149-962F-07252901B4EF}"/>
              </a:ext>
            </a:extLst>
          </p:cNvPr>
          <p:cNvSpPr txBox="1"/>
          <p:nvPr/>
        </p:nvSpPr>
        <p:spPr>
          <a:xfrm>
            <a:off x="747713" y="4496535"/>
            <a:ext cx="108013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accent1"/>
                </a:solidFill>
                <a:effectLst/>
                <a:latin typeface="YuGothic-Regular"/>
              </a:rPr>
              <a:t>Defining a dictionary</a:t>
            </a:r>
            <a:br>
              <a:rPr lang="en-GB" sz="2800" b="0" i="0" dirty="0">
                <a:solidFill>
                  <a:schemeClr val="accent1"/>
                </a:solidFill>
                <a:effectLst/>
                <a:latin typeface="YuGothic-Regular"/>
              </a:rPr>
            </a:br>
            <a:r>
              <a:rPr lang="en-GB" sz="2000" b="0" i="1" dirty="0">
                <a:solidFill>
                  <a:schemeClr val="accent1"/>
                </a:solidFill>
                <a:effectLst/>
                <a:latin typeface="Arial-ItalicMT"/>
              </a:rPr>
              <a:t>Use curly braces to define a dictionary. Use colons to connect keys and values, and use commas to separate individual key-value pairs.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0026 0.19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Accessing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FD347E2-FDEA-4C05-860B-1223C98A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93" y="1733931"/>
            <a:ext cx="9439275" cy="17430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254FBFA-5869-4113-BF7B-8D19AAA3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93" y="3814709"/>
            <a:ext cx="2762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Adding New Key-Value Pairs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C620578-E99B-4BBB-A5F0-69FC1138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1" y="1453234"/>
            <a:ext cx="10139844" cy="188350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A2350DD-C3CA-4657-BC19-6556BD127C7E}"/>
              </a:ext>
            </a:extLst>
          </p:cNvPr>
          <p:cNvSpPr txBox="1"/>
          <p:nvPr/>
        </p:nvSpPr>
        <p:spPr>
          <a:xfrm>
            <a:off x="590551" y="3334443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Starting with an Empty Dictionary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46FFCDE-9ABA-4EB3-95C0-32124CCC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9" y="3840956"/>
            <a:ext cx="7077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Modifying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4E20ED4-A054-4178-BEAF-42978EF2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484138"/>
            <a:ext cx="8258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55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Dictionary of Similar Objects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76FA02D-95C7-47C9-B8C7-68255B0E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528762"/>
            <a:ext cx="6905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get() to Access Values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CB92EBD-96B1-4BAC-AB30-CD404855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466"/>
          <a:stretch/>
        </p:blipFill>
        <p:spPr>
          <a:xfrm>
            <a:off x="795337" y="1613046"/>
            <a:ext cx="10601325" cy="94521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7C7CB09-1090-4543-A17C-3AABA2B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949317"/>
            <a:ext cx="7658100" cy="160972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F610266-EA98-49E2-8C0F-F41851CA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1" y="4955961"/>
            <a:ext cx="8772525" cy="168592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45F81FE-1024-46F4-A2EF-E6DE52830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5"/>
          <a:stretch/>
        </p:blipFill>
        <p:spPr>
          <a:xfrm>
            <a:off x="795337" y="2652076"/>
            <a:ext cx="10601325" cy="21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08831"/>
            <a:ext cx="11115673" cy="578485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A list stores a series of items in a particular order.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Lists allow you to store sets of information in one place, whether you have just a few items or millions of items.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Lists are one of Python's most powerful features readily accessible to new programmers, and they tie together many important concepts in programming.</a:t>
            </a:r>
          </a:p>
          <a:p>
            <a:pPr algn="just"/>
            <a:r>
              <a:rPr lang="en-GB" b="1" dirty="0"/>
              <a:t>Defining a list</a:t>
            </a:r>
          </a:p>
          <a:p>
            <a:pPr algn="just"/>
            <a:r>
              <a:rPr lang="en-GB" i="1" dirty="0"/>
              <a:t>Use square brackets ([]) to define a list, and use commas to separate individual items in the list.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Use plural names for lists, to make your code easier to read.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a List?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2AAB1CD-2D48-416E-8900-401BABBC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86" y="5330031"/>
            <a:ext cx="8753475" cy="1438275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D808C72-29D6-415C-A8B3-78F828DD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Key-Value Pairs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DFFA90-F6C2-46F4-8F4D-EDD446AC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44" y="2053490"/>
            <a:ext cx="6848475" cy="15240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113306E-3ED3-41A6-AB01-F0561D1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44" y="3704314"/>
            <a:ext cx="182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the Keys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AE7083-5887-4E83-AF25-E8A062EB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" y="1685129"/>
            <a:ext cx="5486400" cy="40195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0E71018-B6C2-4A1A-A30B-321B1709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22" y="1661316"/>
            <a:ext cx="4467225" cy="4067175"/>
          </a:xfrm>
          <a:prstGeom prst="rect">
            <a:avLst/>
          </a:prstGeom>
        </p:spPr>
      </p:pic>
      <p:grpSp>
        <p:nvGrpSpPr>
          <p:cNvPr id="4" name="Nhóm 3">
            <a:extLst>
              <a:ext uri="{FF2B5EF4-FFF2-40B4-BE49-F238E27FC236}">
                <a16:creationId xmlns:a16="http://schemas.microsoft.com/office/drawing/2014/main" id="{1BD97028-6839-4764-A47C-D52B8FF1B9BE}"/>
              </a:ext>
            </a:extLst>
          </p:cNvPr>
          <p:cNvGrpSpPr/>
          <p:nvPr/>
        </p:nvGrpSpPr>
        <p:grpSpPr>
          <a:xfrm>
            <a:off x="2311685" y="2862048"/>
            <a:ext cx="9214207" cy="1072954"/>
            <a:chOff x="2311685" y="2862048"/>
            <a:chExt cx="9214207" cy="1072954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2037D670-9BAB-44CA-9C98-6E3B28D22171}"/>
                </a:ext>
              </a:extLst>
            </p:cNvPr>
            <p:cNvSpPr/>
            <p:nvPr/>
          </p:nvSpPr>
          <p:spPr>
            <a:xfrm>
              <a:off x="2311685" y="3616503"/>
              <a:ext cx="3431569" cy="318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C30D49EE-05D7-41BA-AF8B-22EBE291DB16}"/>
                </a:ext>
              </a:extLst>
            </p:cNvPr>
            <p:cNvSpPr/>
            <p:nvPr/>
          </p:nvSpPr>
          <p:spPr>
            <a:xfrm>
              <a:off x="8928242" y="3563212"/>
              <a:ext cx="2597650" cy="31014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ũi tên: Cong Xuống 11">
              <a:extLst>
                <a:ext uri="{FF2B5EF4-FFF2-40B4-BE49-F238E27FC236}">
                  <a16:creationId xmlns:a16="http://schemas.microsoft.com/office/drawing/2014/main" id="{68F449B7-F911-481C-A17D-72DDD9E4B57B}"/>
                </a:ext>
              </a:extLst>
            </p:cNvPr>
            <p:cNvSpPr/>
            <p:nvPr/>
          </p:nvSpPr>
          <p:spPr>
            <a:xfrm>
              <a:off x="4119938" y="2862048"/>
              <a:ext cx="6267236" cy="701164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FCBBF2-959E-4AE3-832D-9CBBBA5C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76" y="1519235"/>
            <a:ext cx="7629525" cy="3000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C046C23-8719-455E-AC4E-22AFEBDB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76" y="4700266"/>
            <a:ext cx="6734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List of Dictionaries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Nesting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A6A96B-D5AF-4C20-BA81-6AA6DD54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08"/>
          <a:stretch/>
        </p:blipFill>
        <p:spPr>
          <a:xfrm>
            <a:off x="1919851" y="1685129"/>
            <a:ext cx="8064622" cy="2189287"/>
          </a:xfrm>
          <a:prstGeom prst="rect">
            <a:avLst/>
          </a:prstGeom>
        </p:spPr>
      </p:pic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68AD059F-9B5B-EF55-FDE9-F7B7F04A27B7}"/>
              </a:ext>
            </a:extLst>
          </p:cNvPr>
          <p:cNvSpPr txBox="1">
            <a:spLocks/>
          </p:cNvSpPr>
          <p:nvPr/>
        </p:nvSpPr>
        <p:spPr>
          <a:xfrm>
            <a:off x="590551" y="4424933"/>
            <a:ext cx="11115674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/>
              <a:t>A List in a Dictionary</a:t>
            </a:r>
            <a:endParaRPr lang="en-US" b="1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9B5BFFB-1AF3-69D5-0115-AD5EAA98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387"/>
          <a:stretch/>
        </p:blipFill>
        <p:spPr>
          <a:xfrm>
            <a:off x="1728787" y="5021835"/>
            <a:ext cx="8734425" cy="13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Dictionary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Nesting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CDDA762-B516-4BA6-A167-7CD0BA6B1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71"/>
          <a:stretch/>
        </p:blipFill>
        <p:spPr>
          <a:xfrm>
            <a:off x="604838" y="1685129"/>
            <a:ext cx="11087100" cy="37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A2C5A4B3-C6E6-4B12-9C2B-F153A819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6189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message = ‘’’</a:t>
            </a:r>
          </a:p>
          <a:p>
            <a:pPr marL="0" indent="0">
              <a:buNone/>
            </a:pPr>
            <a:r>
              <a:rPr lang="en-GB" dirty="0"/>
              <a:t>(import this) </a:t>
            </a:r>
          </a:p>
          <a:p>
            <a:pPr marL="0" indent="0">
              <a:buNone/>
            </a:pPr>
            <a:r>
              <a:rPr lang="en-GB" dirty="0"/>
              <a:t>‘’’</a:t>
            </a:r>
          </a:p>
          <a:p>
            <a:pPr marL="0" indent="0">
              <a:buNone/>
            </a:pPr>
            <a:r>
              <a:rPr lang="en-GB" dirty="0"/>
              <a:t>1. Count the frequency of words in the message (Not case sensitive).</a:t>
            </a:r>
          </a:p>
          <a:p>
            <a:pPr marL="0" indent="0">
              <a:buNone/>
            </a:pPr>
            <a:r>
              <a:rPr lang="en-GB" dirty="0"/>
              <a:t>Output is a dictionary with the key as the word and values as its frequency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Find all sentences containing words (meaningful, not prepositions, articles, auxiliary verbs...) with the highest frequency.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9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ED79A42-919F-42E3-9115-1F383AEB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Sumary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F28373B7-40A2-4AAE-A0BD-6C988C1DE113}"/>
              </a:ext>
            </a:extLst>
          </p:cNvPr>
          <p:cNvGraphicFramePr>
            <a:graphicFrameLocks noGrp="1"/>
          </p:cNvGraphicFramePr>
          <p:nvPr/>
        </p:nvGraphicFramePr>
        <p:xfrm>
          <a:off x="258888" y="1808724"/>
          <a:ext cx="11371458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195">
                  <a:extLst>
                    <a:ext uri="{9D8B030D-6E8A-4147-A177-3AD203B41FA5}">
                      <a16:colId xmlns:a16="http://schemas.microsoft.com/office/drawing/2014/main" val="305749384"/>
                    </a:ext>
                  </a:extLst>
                </a:gridCol>
                <a:gridCol w="2056567">
                  <a:extLst>
                    <a:ext uri="{9D8B030D-6E8A-4147-A177-3AD203B41FA5}">
                      <a16:colId xmlns:a16="http://schemas.microsoft.com/office/drawing/2014/main" val="1356424087"/>
                    </a:ext>
                  </a:extLst>
                </a:gridCol>
                <a:gridCol w="1537334">
                  <a:extLst>
                    <a:ext uri="{9D8B030D-6E8A-4147-A177-3AD203B41FA5}">
                      <a16:colId xmlns:a16="http://schemas.microsoft.com/office/drawing/2014/main" val="2087356572"/>
                    </a:ext>
                  </a:extLst>
                </a:gridCol>
                <a:gridCol w="2127834">
                  <a:extLst>
                    <a:ext uri="{9D8B030D-6E8A-4147-A177-3AD203B41FA5}">
                      <a16:colId xmlns:a16="http://schemas.microsoft.com/office/drawing/2014/main" val="2276559975"/>
                    </a:ext>
                  </a:extLst>
                </a:gridCol>
                <a:gridCol w="1842764">
                  <a:extLst>
                    <a:ext uri="{9D8B030D-6E8A-4147-A177-3AD203B41FA5}">
                      <a16:colId xmlns:a16="http://schemas.microsoft.com/office/drawing/2014/main" val="1164356045"/>
                    </a:ext>
                  </a:extLst>
                </a:gridCol>
                <a:gridCol w="1842764">
                  <a:extLst>
                    <a:ext uri="{9D8B030D-6E8A-4147-A177-3AD203B41FA5}">
                      <a16:colId xmlns:a16="http://schemas.microsoft.com/office/drawing/2014/main" val="419338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             </a:t>
                      </a:r>
                      <a:r>
                        <a:rPr lang="en-US" sz="2800" b="1" dirty="0">
                          <a:effectLst/>
                        </a:rPr>
                        <a:t>Prop.</a:t>
                      </a:r>
                      <a:endParaRPr lang="en-US" sz="2800" b="1" dirty="0"/>
                    </a:p>
                    <a:p>
                      <a:r>
                        <a:rPr lang="en-US" sz="2800" b="1" dirty="0"/>
                        <a:t>Type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Collection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Changeable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 members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Indexed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List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/>
                        <a:t>Tuple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Dictionaries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4615"/>
                  </a:ext>
                </a:extLst>
              </a:tr>
            </a:tbl>
          </a:graphicData>
        </a:graphic>
      </p:graphicFrame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744165F-E328-4A7B-AB8B-DFCD75334B89}"/>
              </a:ext>
            </a:extLst>
          </p:cNvPr>
          <p:cNvSpPr/>
          <p:nvPr/>
        </p:nvSpPr>
        <p:spPr>
          <a:xfrm>
            <a:off x="2342508" y="3246634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126FB45-9A5B-45CC-B987-806C2459BC30}"/>
              </a:ext>
            </a:extLst>
          </p:cNvPr>
          <p:cNvSpPr/>
          <p:nvPr/>
        </p:nvSpPr>
        <p:spPr>
          <a:xfrm>
            <a:off x="2342508" y="3736368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77E1E57-8D5C-492F-B9D9-C319D535E5F0}"/>
              </a:ext>
            </a:extLst>
          </p:cNvPr>
          <p:cNvSpPr/>
          <p:nvPr/>
        </p:nvSpPr>
        <p:spPr>
          <a:xfrm>
            <a:off x="2342508" y="4309731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E2F4443-783D-4018-BF02-81D08F82512C}"/>
              </a:ext>
            </a:extLst>
          </p:cNvPr>
          <p:cNvSpPr/>
          <p:nvPr/>
        </p:nvSpPr>
        <p:spPr>
          <a:xfrm>
            <a:off x="2546279" y="4869478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95403"/>
            <a:ext cx="11115673" cy="2132969"/>
          </a:xfrm>
        </p:spPr>
        <p:txBody>
          <a:bodyPr>
            <a:normAutofit lnSpcReduction="10000"/>
          </a:bodyPr>
          <a:lstStyle/>
          <a:p>
            <a:r>
              <a:rPr lang="en-GB" b="1" i="1" dirty="0"/>
              <a:t>Accessing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Individual elements in a list are accessed according to their position, called the index.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get a particular element, write the list's name and then the element's index in square brackets.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a List?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5F1225D-04B4-40C6-BDBB-8431576B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0"/>
          <a:stretch/>
        </p:blipFill>
        <p:spPr>
          <a:xfrm>
            <a:off x="1719262" y="3950521"/>
            <a:ext cx="8753475" cy="54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3483DFFE-4F81-4BC8-80AF-2E1952DBE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2648"/>
                  </p:ext>
                </p:extLst>
              </p:nvPr>
            </p:nvGraphicFramePr>
            <p:xfrm>
              <a:off x="1826517" y="3345788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212350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>
                              <a:solidFill>
                                <a:srgbClr val="008E32"/>
                              </a:solidFill>
                            </a:rPr>
                            <a:t>Index</a:t>
                          </a:r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3483DFFE-4F81-4BC8-80AF-2E1952DBE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2648"/>
                  </p:ext>
                </p:extLst>
              </p:nvPr>
            </p:nvGraphicFramePr>
            <p:xfrm>
              <a:off x="1826517" y="3345788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212350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>
                              <a:solidFill>
                                <a:srgbClr val="008E32"/>
                              </a:solidFill>
                            </a:rPr>
                            <a:t>Index</a:t>
                          </a:r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71" t="-10465" r="-473869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1641" t="-10465" r="-186626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6733" t="-10465" r="-144622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9751" t="-10465" r="-554" b="-33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3D38C7-D0E8-4206-86CA-AECF33774F27}"/>
              </a:ext>
            </a:extLst>
          </p:cNvPr>
          <p:cNvSpPr txBox="1"/>
          <p:nvPr/>
        </p:nvSpPr>
        <p:spPr>
          <a:xfrm>
            <a:off x="3554859" y="2882078"/>
            <a:ext cx="8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</a:t>
            </a:r>
            <a:endParaRPr lang="en-US" sz="28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872E211-EB7F-4589-9B61-8C3C49E9F2E7}"/>
              </a:ext>
            </a:extLst>
          </p:cNvPr>
          <p:cNvSpPr txBox="1"/>
          <p:nvPr/>
        </p:nvSpPr>
        <p:spPr>
          <a:xfrm>
            <a:off x="8885434" y="2879446"/>
            <a:ext cx="8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Bảng 4">
                <a:extLst>
                  <a:ext uri="{FF2B5EF4-FFF2-40B4-BE49-F238E27FC236}">
                    <a16:creationId xmlns:a16="http://schemas.microsoft.com/office/drawing/2014/main" id="{5BE2FA8E-B579-47B6-B97A-492B9A5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386029"/>
                  </p:ext>
                </p:extLst>
              </p:nvPr>
            </p:nvGraphicFramePr>
            <p:xfrm>
              <a:off x="1845355" y="4607796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8133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179817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 dirty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− 2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Bảng 4">
                <a:extLst>
                  <a:ext uri="{FF2B5EF4-FFF2-40B4-BE49-F238E27FC236}">
                    <a16:creationId xmlns:a16="http://schemas.microsoft.com/office/drawing/2014/main" id="{5BE2FA8E-B579-47B6-B97A-492B9A5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386029"/>
                  </p:ext>
                </p:extLst>
              </p:nvPr>
            </p:nvGraphicFramePr>
            <p:xfrm>
              <a:off x="1845355" y="4607796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8133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179817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206" t="-1163" r="-48608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41641" t="-1163" r="-186626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6733" t="-1163" r="-14462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9751" t="-1163" r="-554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9B717F2-983C-4F2F-815A-94F56BA0B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68" y="5460206"/>
            <a:ext cx="1790700" cy="11049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90865F0-DC4C-4B3F-AF69-30083A784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76" y="5445918"/>
            <a:ext cx="1924050" cy="11334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92E9DB9-2BDB-4366-A8B0-E94FBEB25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998" y="5431631"/>
            <a:ext cx="2076450" cy="1162050"/>
          </a:xfrm>
          <a:prstGeom prst="rect">
            <a:avLst/>
          </a:prstGeom>
        </p:spPr>
      </p:pic>
      <p:sp>
        <p:nvSpPr>
          <p:cNvPr id="20" name="Chỗ dành sẵn cho Số hiệu Bản chiếu 19">
            <a:extLst>
              <a:ext uri="{FF2B5EF4-FFF2-40B4-BE49-F238E27FC236}">
                <a16:creationId xmlns:a16="http://schemas.microsoft.com/office/drawing/2014/main" id="{8B9E2304-8B53-4B32-B22C-6BED0FEA9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9A0DBE9-07DE-4FF0-AF06-FBAEBCC1A763}"/>
              </a:ext>
            </a:extLst>
          </p:cNvPr>
          <p:cNvSpPr txBox="1"/>
          <p:nvPr/>
        </p:nvSpPr>
        <p:spPr>
          <a:xfrm>
            <a:off x="904875" y="4635384"/>
            <a:ext cx="25575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8E32"/>
                </a:solidFill>
              </a:rPr>
              <a:t>Negative index</a:t>
            </a:r>
            <a:endParaRPr lang="en-US" sz="2800" dirty="0">
              <a:solidFill>
                <a:srgbClr val="008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83579"/>
            <a:ext cx="11115673" cy="5558318"/>
          </a:xfrm>
        </p:spPr>
        <p:txBody>
          <a:bodyPr>
            <a:no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3-1,...,3-3</a:t>
            </a:r>
            <a:br>
              <a:rPr lang="en-GB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627DE63-4641-45D7-B971-A5154AD60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87" y="1547697"/>
            <a:ext cx="11115673" cy="53101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1" dirty="0">
                <a:solidFill>
                  <a:srgbClr val="000000"/>
                </a:solidFill>
                <a:effectLst/>
              </a:rPr>
              <a:t>Changing: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Changing, Adding, and Removing Elements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0278D9F-D3C4-47AF-BFC9-27718494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6A82356-A16C-41F0-969C-003D24675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32"/>
          <a:stretch/>
        </p:blipFill>
        <p:spPr>
          <a:xfrm>
            <a:off x="713987" y="837073"/>
            <a:ext cx="6627800" cy="54179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76641E-63AC-27D8-69C7-B8BC0D463653}"/>
              </a:ext>
            </a:extLst>
          </p:cNvPr>
          <p:cNvSpPr txBox="1"/>
          <p:nvPr/>
        </p:nvSpPr>
        <p:spPr>
          <a:xfrm>
            <a:off x="713987" y="2131229"/>
            <a:ext cx="425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i="1" dirty="0">
                <a:solidFill>
                  <a:srgbClr val="000000"/>
                </a:solidFill>
                <a:effectLst/>
              </a:rPr>
              <a:t>Adding:</a:t>
            </a:r>
            <a:endParaRPr lang="en-US" sz="28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A38B109-2E4A-FE32-1B1F-BED6F17A19A2}"/>
              </a:ext>
            </a:extLst>
          </p:cNvPr>
          <p:cNvSpPr txBox="1"/>
          <p:nvPr/>
        </p:nvSpPr>
        <p:spPr>
          <a:xfrm>
            <a:off x="2992427" y="1547697"/>
            <a:ext cx="4926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list[index] =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new_object</a:t>
            </a:r>
            <a:endParaRPr lang="en-US" sz="28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414B55A-080E-9452-144A-BA018BDFB054}"/>
              </a:ext>
            </a:extLst>
          </p:cNvPr>
          <p:cNvSpPr txBox="1"/>
          <p:nvPr/>
        </p:nvSpPr>
        <p:spPr>
          <a:xfrm>
            <a:off x="2992427" y="2117737"/>
            <a:ext cx="4926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  <a:effectLst/>
              </a:rPr>
              <a:t>list.append</a:t>
            </a:r>
            <a:r>
              <a:rPr lang="en-GB" sz="2800" dirty="0">
                <a:solidFill>
                  <a:srgbClr val="000000"/>
                </a:solidFill>
                <a:effectLst/>
              </a:rPr>
              <a:t>(object)</a:t>
            </a:r>
            <a:endParaRPr lang="en-US" sz="28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8DBCCCE-C397-2641-BD38-0AA9CE7F13FD}"/>
              </a:ext>
            </a:extLst>
          </p:cNvPr>
          <p:cNvSpPr txBox="1"/>
          <p:nvPr/>
        </p:nvSpPr>
        <p:spPr>
          <a:xfrm>
            <a:off x="2992427" y="2809784"/>
            <a:ext cx="614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  <a:effectLst/>
              </a:rPr>
              <a:t>list.insert</a:t>
            </a:r>
            <a:r>
              <a:rPr lang="en-GB" sz="2800" dirty="0">
                <a:solidFill>
                  <a:srgbClr val="000000"/>
                </a:solidFill>
                <a:effectLst/>
              </a:rPr>
              <a:t>(index, object)</a:t>
            </a:r>
            <a:endParaRPr lang="en-US" sz="28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C3B5288-316A-2328-EA40-4564B3B2C815}"/>
              </a:ext>
            </a:extLst>
          </p:cNvPr>
          <p:cNvSpPr txBox="1"/>
          <p:nvPr/>
        </p:nvSpPr>
        <p:spPr>
          <a:xfrm>
            <a:off x="713987" y="3333004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/>
              <a:t>Removing:</a:t>
            </a:r>
            <a:endParaRPr lang="en-US" sz="2800" b="1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777BFE2-80BE-C735-93CE-A96AB1F90005}"/>
              </a:ext>
            </a:extLst>
          </p:cNvPr>
          <p:cNvSpPr txBox="1"/>
          <p:nvPr/>
        </p:nvSpPr>
        <p:spPr>
          <a:xfrm>
            <a:off x="2992427" y="3429000"/>
            <a:ext cx="614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B050"/>
                </a:solidFill>
                <a:effectLst/>
              </a:rPr>
              <a:t>del</a:t>
            </a:r>
            <a:r>
              <a:rPr lang="en-GB" sz="2800" dirty="0">
                <a:solidFill>
                  <a:srgbClr val="000000"/>
                </a:solidFill>
                <a:effectLst/>
              </a:rPr>
              <a:t> list[index]</a:t>
            </a:r>
            <a:endParaRPr lang="en-US" sz="28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8C96676-A01D-C7F0-10D7-45CFDF787AF1}"/>
              </a:ext>
            </a:extLst>
          </p:cNvPr>
          <p:cNvSpPr txBox="1"/>
          <p:nvPr/>
        </p:nvSpPr>
        <p:spPr>
          <a:xfrm>
            <a:off x="2992427" y="4197095"/>
            <a:ext cx="8998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pop the last item: list.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Courier New" panose="02070309020205020404" pitchFamily="49" charset="0"/>
              </a:rPr>
              <a:t>=-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8F8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BF91D9A-2FA3-6F60-1647-A3546D8A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14" y="5185609"/>
            <a:ext cx="65" cy="3346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BB3F530-75CE-8BCF-63D5-36E01D83FDC8}"/>
              </a:ext>
            </a:extLst>
          </p:cNvPr>
          <p:cNvSpPr txBox="1"/>
          <p:nvPr/>
        </p:nvSpPr>
        <p:spPr>
          <a:xfrm>
            <a:off x="2992427" y="5128262"/>
            <a:ext cx="8998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Remove first occurrence of value: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list.remove</a:t>
            </a:r>
            <a:r>
              <a:rPr lang="en-GB" sz="2800" dirty="0">
                <a:solidFill>
                  <a:srgbClr val="000000"/>
                </a:solidFill>
                <a:effectLst/>
              </a:rPr>
              <a:t>(value)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7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BCBA983A-C9A0-4AEE-8E96-217DA6C8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3-4</a:t>
            </a:r>
            <a:r>
              <a:rPr lang="en-GB" b="1" dirty="0">
                <a:solidFill>
                  <a:srgbClr val="000000"/>
                </a:solidFill>
              </a:rPr>
              <a:t>,…, 3.7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Organizing a List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A33389-27E6-4EE5-9495-EB6F027C0D4F}"/>
              </a:ext>
            </a:extLst>
          </p:cNvPr>
          <p:cNvSpPr txBox="1"/>
          <p:nvPr/>
        </p:nvSpPr>
        <p:spPr>
          <a:xfrm>
            <a:off x="470043" y="966042"/>
            <a:ext cx="7248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AB01CE7-D5B4-429A-AD76-47BB773FCA1A}"/>
              </a:ext>
            </a:extLst>
          </p:cNvPr>
          <p:cNvSpPr txBox="1"/>
          <p:nvPr/>
        </p:nvSpPr>
        <p:spPr>
          <a:xfrm>
            <a:off x="6637747" y="2895648"/>
            <a:ext cx="4684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B0C78EB8-4D3A-991F-3001-08A5AF0EA5F7}"/>
              </a:ext>
            </a:extLst>
          </p:cNvPr>
          <p:cNvSpPr txBox="1">
            <a:spLocks/>
          </p:cNvSpPr>
          <p:nvPr/>
        </p:nvSpPr>
        <p:spPr>
          <a:xfrm>
            <a:off x="713987" y="1378013"/>
            <a:ext cx="11115673" cy="53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1" dirty="0" err="1">
                <a:solidFill>
                  <a:srgbClr val="000000"/>
                </a:solidFill>
              </a:rPr>
              <a:t>alist.sort</a:t>
            </a:r>
            <a:r>
              <a:rPr lang="en-GB" b="1" i="1" dirty="0">
                <a:solidFill>
                  <a:srgbClr val="000000"/>
                </a:solidFill>
              </a:rPr>
              <a:t>() method and sorted(</a:t>
            </a:r>
            <a:r>
              <a:rPr lang="en-GB" b="1" i="1" dirty="0" err="1">
                <a:solidFill>
                  <a:srgbClr val="000000"/>
                </a:solidFill>
              </a:rPr>
              <a:t>alist</a:t>
            </a:r>
            <a:r>
              <a:rPr lang="en-GB" b="1" i="1" dirty="0">
                <a:solidFill>
                  <a:srgbClr val="000000"/>
                </a:solidFill>
              </a:rPr>
              <a:t>) function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B6D68F-52A1-8AB0-D016-C3C79724F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32"/>
          <a:stretch/>
        </p:blipFill>
        <p:spPr>
          <a:xfrm>
            <a:off x="713987" y="837073"/>
            <a:ext cx="6627800" cy="54179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0A0A40C-1088-1E2B-E7A8-9CB1541BCBA4}"/>
              </a:ext>
            </a:extLst>
          </p:cNvPr>
          <p:cNvSpPr txBox="1"/>
          <p:nvPr/>
        </p:nvSpPr>
        <p:spPr>
          <a:xfrm>
            <a:off x="1397524" y="2209055"/>
            <a:ext cx="8821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 </a:t>
            </a:r>
            <a:r>
              <a:rPr lang="en-US" sz="2400" b="1" dirty="0" err="1"/>
              <a:t>alist.sort</a:t>
            </a:r>
            <a:r>
              <a:rPr lang="en-US" sz="2400" b="1" dirty="0"/>
              <a:t>(reverse=False): </a:t>
            </a:r>
            <a:r>
              <a:rPr lang="en-GB" sz="2400" i="1" dirty="0"/>
              <a:t>Sort the list in ascending order</a:t>
            </a:r>
            <a:endParaRPr lang="en-US" sz="2400" i="1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2517831-5338-6433-8112-0FE7E78710E8}"/>
              </a:ext>
            </a:extLst>
          </p:cNvPr>
          <p:cNvSpPr txBox="1"/>
          <p:nvPr/>
        </p:nvSpPr>
        <p:spPr>
          <a:xfrm>
            <a:off x="1397524" y="2970745"/>
            <a:ext cx="9707251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Function </a:t>
            </a:r>
            <a:r>
              <a:rPr lang="en-GB" sz="2400" b="1" dirty="0"/>
              <a:t>sorted(</a:t>
            </a:r>
            <a:r>
              <a:rPr lang="en-GB" sz="2400" b="1" dirty="0" err="1"/>
              <a:t>iterable</a:t>
            </a:r>
            <a:r>
              <a:rPr lang="en-GB" sz="2400" b="1" dirty="0"/>
              <a:t>, reverse=False): </a:t>
            </a:r>
            <a:r>
              <a:rPr lang="en-GB" sz="2400" i="1" dirty="0"/>
              <a:t>Return a new list containing all items from the </a:t>
            </a:r>
            <a:r>
              <a:rPr lang="en-GB" sz="2400" i="1" dirty="0" err="1"/>
              <a:t>iterable</a:t>
            </a:r>
            <a:r>
              <a:rPr lang="en-GB" sz="2400" i="1" dirty="0"/>
              <a:t> in ascending order</a:t>
            </a:r>
            <a:endParaRPr lang="en-US" sz="2400" i="1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DFE9CE7-D819-180F-AC95-E2ED8A9C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251597"/>
            <a:ext cx="5553075" cy="1876425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32B8E94-8335-9A14-EA7E-D4A60FD25686}"/>
              </a:ext>
            </a:extLst>
          </p:cNvPr>
          <p:cNvSpPr txBox="1"/>
          <p:nvPr/>
        </p:nvSpPr>
        <p:spPr>
          <a:xfrm>
            <a:off x="6650964" y="4804672"/>
            <a:ext cx="526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i="0" dirty="0" err="1">
                <a:solidFill>
                  <a:srgbClr val="000000"/>
                </a:solidFill>
                <a:effectLst/>
                <a:latin typeface="NewBaskerville-Roman"/>
              </a:rPr>
              <a:t>len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NewBaskerville-Roman"/>
              </a:rPr>
              <a:t>(cars):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NewBaskerville-Roman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Return the number of items 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cars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8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1_Getting Started with Jupyter Notebook</Template>
  <TotalTime>1305</TotalTime>
  <Words>1329</Words>
  <Application>Microsoft Office PowerPoint</Application>
  <PresentationFormat>Màn hình rộng</PresentationFormat>
  <Paragraphs>237</Paragraphs>
  <Slides>46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60" baseType="lpstr">
      <vt:lpstr>Arial</vt:lpstr>
      <vt:lpstr>Arial Unicode MS</vt:lpstr>
      <vt:lpstr>Arial-ItalicMT</vt:lpstr>
      <vt:lpstr>Calibri</vt:lpstr>
      <vt:lpstr>Calibri Light</vt:lpstr>
      <vt:lpstr>Cambria Math</vt:lpstr>
      <vt:lpstr>Consolas</vt:lpstr>
      <vt:lpstr>Courier New</vt:lpstr>
      <vt:lpstr>NewBaskerville-Roman</vt:lpstr>
      <vt:lpstr>Times New Roman</vt:lpstr>
      <vt:lpstr>Verdana</vt:lpstr>
      <vt:lpstr>Wingdings</vt:lpstr>
      <vt:lpstr>YuGothic-Regular</vt:lpstr>
      <vt:lpstr>1_Getting Started with Jupyter Notebook</vt:lpstr>
      <vt:lpstr>Part 1: Python basic</vt:lpstr>
      <vt:lpstr>CONTENTS</vt:lpstr>
      <vt:lpstr>Outline</vt:lpstr>
      <vt:lpstr>What Is a List?</vt:lpstr>
      <vt:lpstr>What Is a List?</vt:lpstr>
      <vt:lpstr>Practice</vt:lpstr>
      <vt:lpstr>Changing, Adding, and Removing Elements</vt:lpstr>
      <vt:lpstr>Practice</vt:lpstr>
      <vt:lpstr>Organizing a List</vt:lpstr>
      <vt:lpstr>Practice</vt:lpstr>
      <vt:lpstr>Avoiding Index Errors When Working with Lists</vt:lpstr>
      <vt:lpstr>Python for loops and Tuple, Set</vt:lpstr>
      <vt:lpstr>For loop</vt:lpstr>
      <vt:lpstr>For loop</vt:lpstr>
      <vt:lpstr>For loop</vt:lpstr>
      <vt:lpstr>For loop</vt:lpstr>
      <vt:lpstr>Practice</vt:lpstr>
      <vt:lpstr>Making Numerical Lists</vt:lpstr>
      <vt:lpstr>Making Numerical Lists</vt:lpstr>
      <vt:lpstr>Making Numerical Lists</vt:lpstr>
      <vt:lpstr>Making Numerical Lists</vt:lpstr>
      <vt:lpstr>Practice</vt:lpstr>
      <vt:lpstr>Working with Part of a List</vt:lpstr>
      <vt:lpstr>Working with Part of a List</vt:lpstr>
      <vt:lpstr>Practice</vt:lpstr>
      <vt:lpstr>Tuples</vt:lpstr>
      <vt:lpstr>Tuples</vt:lpstr>
      <vt:lpstr>Practice</vt:lpstr>
      <vt:lpstr>Sets</vt:lpstr>
      <vt:lpstr>Sets</vt:lpstr>
      <vt:lpstr>If Statements</vt:lpstr>
      <vt:lpstr>Practice</vt:lpstr>
      <vt:lpstr>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Looping Through a Dictionary</vt:lpstr>
      <vt:lpstr>Looping Through a Dictionary</vt:lpstr>
      <vt:lpstr>Looping Through a Dictionary</vt:lpstr>
      <vt:lpstr>Nesting</vt:lpstr>
      <vt:lpstr>Nesting</vt:lpstr>
      <vt:lpstr>Practice</vt:lpstr>
      <vt:lpstr>Sumary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2020-08-13T14:34:10Z</dcterms:created>
  <dcterms:modified xsi:type="dcterms:W3CDTF">2024-05-28T04:07:27Z</dcterms:modified>
</cp:coreProperties>
</file>