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0" r:id="rId2"/>
    <p:sldId id="291" r:id="rId3"/>
    <p:sldId id="258" r:id="rId4"/>
    <p:sldId id="259" r:id="rId5"/>
    <p:sldId id="260" r:id="rId6"/>
    <p:sldId id="262" r:id="rId7"/>
    <p:sldId id="263" r:id="rId8"/>
    <p:sldId id="268" r:id="rId9"/>
    <p:sldId id="264" r:id="rId10"/>
    <p:sldId id="274" r:id="rId11"/>
    <p:sldId id="292" r:id="rId12"/>
    <p:sldId id="271" r:id="rId13"/>
    <p:sldId id="272" r:id="rId14"/>
    <p:sldId id="275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Kiểu Trung bình 2 - Màu chủ đề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Long" userId="e4e93a65-ca82-41ec-92c8-0e4fdb0a72ae" providerId="ADAL" clId="{FFD84F29-BC68-4547-A68A-CF21A80079D0}"/>
    <pc:docChg chg="undo custSel modSld">
      <pc:chgData name="Nguyen Long" userId="e4e93a65-ca82-41ec-92c8-0e4fdb0a72ae" providerId="ADAL" clId="{FFD84F29-BC68-4547-A68A-CF21A80079D0}" dt="2021-09-13T09:46:19.734" v="296" actId="20577"/>
      <pc:docMkLst>
        <pc:docMk/>
      </pc:docMkLst>
      <pc:sldChg chg="modSp">
        <pc:chgData name="Nguyen Long" userId="e4e93a65-ca82-41ec-92c8-0e4fdb0a72ae" providerId="ADAL" clId="{FFD84F29-BC68-4547-A68A-CF21A80079D0}" dt="2021-09-13T06:33:26.803" v="284" actId="20577"/>
        <pc:sldMkLst>
          <pc:docMk/>
          <pc:sldMk cId="2848987940" sldId="258"/>
        </pc:sldMkLst>
        <pc:spChg chg="mod">
          <ac:chgData name="Nguyen Long" userId="e4e93a65-ca82-41ec-92c8-0e4fdb0a72ae" providerId="ADAL" clId="{FFD84F29-BC68-4547-A68A-CF21A80079D0}" dt="2021-09-13T06:33:26.803" v="284" actId="20577"/>
          <ac:spMkLst>
            <pc:docMk/>
            <pc:sldMk cId="2848987940" sldId="258"/>
            <ac:spMk id="13" creationId="{8DCBFF2C-2C51-47AD-942A-27C9869AB267}"/>
          </ac:spMkLst>
        </pc:spChg>
      </pc:sldChg>
      <pc:sldChg chg="addSp delSp modSp mod modAnim">
        <pc:chgData name="Nguyen Long" userId="e4e93a65-ca82-41ec-92c8-0e4fdb0a72ae" providerId="ADAL" clId="{FFD84F29-BC68-4547-A68A-CF21A80079D0}" dt="2021-09-13T09:46:19.734" v="296" actId="20577"/>
        <pc:sldMkLst>
          <pc:docMk/>
          <pc:sldMk cId="3460264788" sldId="264"/>
        </pc:sldMkLst>
        <pc:graphicFrameChg chg="add del mod modGraphic">
          <ac:chgData name="Nguyen Long" userId="e4e93a65-ca82-41ec-92c8-0e4fdb0a72ae" providerId="ADAL" clId="{FFD84F29-BC68-4547-A68A-CF21A80079D0}" dt="2021-09-13T02:10:19.659" v="24" actId="478"/>
          <ac:graphicFrameMkLst>
            <pc:docMk/>
            <pc:sldMk cId="3460264788" sldId="264"/>
            <ac:graphicFrameMk id="2" creationId="{22A9D211-404C-4B5F-8D68-EA4F3FEF17C6}"/>
          </ac:graphicFrameMkLst>
        </pc:graphicFrameChg>
        <pc:graphicFrameChg chg="add mod modGraphic">
          <ac:chgData name="Nguyen Long" userId="e4e93a65-ca82-41ec-92c8-0e4fdb0a72ae" providerId="ADAL" clId="{FFD84F29-BC68-4547-A68A-CF21A80079D0}" dt="2021-09-13T02:21:46.804" v="268" actId="1035"/>
          <ac:graphicFrameMkLst>
            <pc:docMk/>
            <pc:sldMk cId="3460264788" sldId="264"/>
            <ac:graphicFrameMk id="5" creationId="{E91D7522-FEB9-4D94-9031-98BCC3F4D4D0}"/>
          </ac:graphicFrameMkLst>
        </pc:graphicFrameChg>
        <pc:graphicFrameChg chg="add mod modGraphic">
          <ac:chgData name="Nguyen Long" userId="e4e93a65-ca82-41ec-92c8-0e4fdb0a72ae" providerId="ADAL" clId="{FFD84F29-BC68-4547-A68A-CF21A80079D0}" dt="2021-09-13T09:46:19.734" v="296" actId="20577"/>
          <ac:graphicFrameMkLst>
            <pc:docMk/>
            <pc:sldMk cId="3460264788" sldId="264"/>
            <ac:graphicFrameMk id="7" creationId="{15B01C3B-5E39-48ED-87A5-9B618C6E935E}"/>
          </ac:graphicFrameMkLst>
        </pc:graphicFrameChg>
        <pc:picChg chg="mod">
          <ac:chgData name="Nguyen Long" userId="e4e93a65-ca82-41ec-92c8-0e4fdb0a72ae" providerId="ADAL" clId="{FFD84F29-BC68-4547-A68A-CF21A80079D0}" dt="2021-09-13T02:08:10.774" v="16" actId="1035"/>
          <ac:picMkLst>
            <pc:docMk/>
            <pc:sldMk cId="3460264788" sldId="264"/>
            <ac:picMk id="8" creationId="{5307CDCA-9AEA-41A2-8F4D-6DCFAA74E297}"/>
          </ac:picMkLst>
        </pc:picChg>
      </pc:sldChg>
    </pc:docChg>
  </pc:docChgLst>
  <pc:docChgLst>
    <pc:chgData name="Nguyen Long" userId="e4e93a65-ca82-41ec-92c8-0e4fdb0a72ae" providerId="ADAL" clId="{5C53A2F3-52FE-4FC4-AB4C-D0EEC6969565}"/>
    <pc:docChg chg="undo custSel addSld delSld modSld">
      <pc:chgData name="Nguyen Long" userId="e4e93a65-ca82-41ec-92c8-0e4fdb0a72ae" providerId="ADAL" clId="{5C53A2F3-52FE-4FC4-AB4C-D0EEC6969565}" dt="2020-09-07T10:04:30.235" v="1275" actId="1076"/>
      <pc:docMkLst>
        <pc:docMk/>
      </pc:docMkLst>
      <pc:sldChg chg="modSp new del">
        <pc:chgData name="Nguyen Long" userId="e4e93a65-ca82-41ec-92c8-0e4fdb0a72ae" providerId="ADAL" clId="{5C53A2F3-52FE-4FC4-AB4C-D0EEC6969565}" dt="2020-09-06T12:31:00.964" v="40" actId="2696"/>
        <pc:sldMkLst>
          <pc:docMk/>
          <pc:sldMk cId="677382501" sldId="256"/>
        </pc:sldMkLst>
        <pc:spChg chg="mod">
          <ac:chgData name="Nguyen Long" userId="e4e93a65-ca82-41ec-92c8-0e4fdb0a72ae" providerId="ADAL" clId="{5C53A2F3-52FE-4FC4-AB4C-D0EEC6969565}" dt="2020-09-06T12:29:55.215" v="1"/>
          <ac:spMkLst>
            <pc:docMk/>
            <pc:sldMk cId="677382501" sldId="256"/>
            <ac:spMk id="2" creationId="{1483CE87-7A03-4506-95F6-A27E65F2F1CD}"/>
          </ac:spMkLst>
        </pc:spChg>
        <pc:spChg chg="mod">
          <ac:chgData name="Nguyen Long" userId="e4e93a65-ca82-41ec-92c8-0e4fdb0a72ae" providerId="ADAL" clId="{5C53A2F3-52FE-4FC4-AB4C-D0EEC6969565}" dt="2020-09-06T12:29:55.215" v="1"/>
          <ac:spMkLst>
            <pc:docMk/>
            <pc:sldMk cId="677382501" sldId="256"/>
            <ac:spMk id="3" creationId="{CA43F394-B425-449A-B6B5-B8A908F0D29F}"/>
          </ac:spMkLst>
        </pc:spChg>
      </pc:sldChg>
      <pc:sldChg chg="modSp new mod">
        <pc:chgData name="Nguyen Long" userId="e4e93a65-ca82-41ec-92c8-0e4fdb0a72ae" providerId="ADAL" clId="{5C53A2F3-52FE-4FC4-AB4C-D0EEC6969565}" dt="2020-09-06T12:30:45.483" v="39" actId="1076"/>
        <pc:sldMkLst>
          <pc:docMk/>
          <pc:sldMk cId="1166138312" sldId="257"/>
        </pc:sldMkLst>
        <pc:spChg chg="mod">
          <ac:chgData name="Nguyen Long" userId="e4e93a65-ca82-41ec-92c8-0e4fdb0a72ae" providerId="ADAL" clId="{5C53A2F3-52FE-4FC4-AB4C-D0EEC6969565}" dt="2020-09-06T12:30:45.483" v="39" actId="1076"/>
          <ac:spMkLst>
            <pc:docMk/>
            <pc:sldMk cId="1166138312" sldId="257"/>
            <ac:spMk id="2" creationId="{340E3D07-C57F-4DCF-A145-DF4E652DA971}"/>
          </ac:spMkLst>
        </pc:spChg>
      </pc:sldChg>
      <pc:sldChg chg="addSp delSp modSp new mod modAnim">
        <pc:chgData name="Nguyen Long" userId="e4e93a65-ca82-41ec-92c8-0e4fdb0a72ae" providerId="ADAL" clId="{5C53A2F3-52FE-4FC4-AB4C-D0EEC6969565}" dt="2020-09-07T09:45:21.400" v="1180"/>
        <pc:sldMkLst>
          <pc:docMk/>
          <pc:sldMk cId="2848987940" sldId="258"/>
        </pc:sldMkLst>
        <pc:spChg chg="del">
          <ac:chgData name="Nguyen Long" userId="e4e93a65-ca82-41ec-92c8-0e4fdb0a72ae" providerId="ADAL" clId="{5C53A2F3-52FE-4FC4-AB4C-D0EEC6969565}" dt="2020-09-06T12:32:19.433" v="62" actId="478"/>
          <ac:spMkLst>
            <pc:docMk/>
            <pc:sldMk cId="2848987940" sldId="258"/>
            <ac:spMk id="2" creationId="{61B9EC9B-30FC-470F-9A29-D2143074C92C}"/>
          </ac:spMkLst>
        </pc:spChg>
        <pc:spChg chg="del mod">
          <ac:chgData name="Nguyen Long" userId="e4e93a65-ca82-41ec-92c8-0e4fdb0a72ae" providerId="ADAL" clId="{5C53A2F3-52FE-4FC4-AB4C-D0EEC6969565}" dt="2020-09-06T12:32:08.901" v="56" actId="478"/>
          <ac:spMkLst>
            <pc:docMk/>
            <pc:sldMk cId="2848987940" sldId="258"/>
            <ac:spMk id="3" creationId="{90999279-44DA-4B8B-A467-319C1487EDDB}"/>
          </ac:spMkLst>
        </pc:spChg>
        <pc:spChg chg="add del mod">
          <ac:chgData name="Nguyen Long" userId="e4e93a65-ca82-41ec-92c8-0e4fdb0a72ae" providerId="ADAL" clId="{5C53A2F3-52FE-4FC4-AB4C-D0EEC6969565}" dt="2020-09-06T12:32:22.274" v="63" actId="478"/>
          <ac:spMkLst>
            <pc:docMk/>
            <pc:sldMk cId="2848987940" sldId="258"/>
            <ac:spMk id="5" creationId="{CD90F352-EB7B-4139-9F8D-EC0DAD3DC34D}"/>
          </ac:spMkLst>
        </pc:spChg>
        <pc:spChg chg="add del mod">
          <ac:chgData name="Nguyen Long" userId="e4e93a65-ca82-41ec-92c8-0e4fdb0a72ae" providerId="ADAL" clId="{5C53A2F3-52FE-4FC4-AB4C-D0EEC6969565}" dt="2020-09-06T12:32:13.075" v="61"/>
          <ac:spMkLst>
            <pc:docMk/>
            <pc:sldMk cId="2848987940" sldId="258"/>
            <ac:spMk id="6" creationId="{20A88962-1280-4EED-8588-D004C7EDC1C5}"/>
          </ac:spMkLst>
        </pc:spChg>
        <pc:spChg chg="add del mod">
          <ac:chgData name="Nguyen Long" userId="e4e93a65-ca82-41ec-92c8-0e4fdb0a72ae" providerId="ADAL" clId="{5C53A2F3-52FE-4FC4-AB4C-D0EEC6969565}" dt="2020-09-06T12:32:13.075" v="61"/>
          <ac:spMkLst>
            <pc:docMk/>
            <pc:sldMk cId="2848987940" sldId="258"/>
            <ac:spMk id="7" creationId="{3378481D-776C-494C-9BB8-8C7CCE9E6B83}"/>
          </ac:spMkLst>
        </pc:spChg>
        <pc:spChg chg="add del mod">
          <ac:chgData name="Nguyen Long" userId="e4e93a65-ca82-41ec-92c8-0e4fdb0a72ae" providerId="ADAL" clId="{5C53A2F3-52FE-4FC4-AB4C-D0EEC6969565}" dt="2020-09-06T12:32:13.075" v="61"/>
          <ac:spMkLst>
            <pc:docMk/>
            <pc:sldMk cId="2848987940" sldId="258"/>
            <ac:spMk id="8" creationId="{8DB14B45-D024-456A-94B3-662740DC287B}"/>
          </ac:spMkLst>
        </pc:spChg>
        <pc:spChg chg="add del mod">
          <ac:chgData name="Nguyen Long" userId="e4e93a65-ca82-41ec-92c8-0e4fdb0a72ae" providerId="ADAL" clId="{5C53A2F3-52FE-4FC4-AB4C-D0EEC6969565}" dt="2020-09-06T12:32:13.075" v="61"/>
          <ac:spMkLst>
            <pc:docMk/>
            <pc:sldMk cId="2848987940" sldId="258"/>
            <ac:spMk id="9" creationId="{94B5AFB0-1505-476B-AC81-8046D8287E11}"/>
          </ac:spMkLst>
        </pc:spChg>
        <pc:spChg chg="add mod">
          <ac:chgData name="Nguyen Long" userId="e4e93a65-ca82-41ec-92c8-0e4fdb0a72ae" providerId="ADAL" clId="{5C53A2F3-52FE-4FC4-AB4C-D0EEC6969565}" dt="2020-09-07T09:44:50.677" v="1178"/>
          <ac:spMkLst>
            <pc:docMk/>
            <pc:sldMk cId="2848987940" sldId="258"/>
            <ac:spMk id="10" creationId="{5DC21B99-FD41-43AC-B189-6669F46B487A}"/>
          </ac:spMkLst>
        </pc:spChg>
        <pc:spChg chg="add mod">
          <ac:chgData name="Nguyen Long" userId="e4e93a65-ca82-41ec-92c8-0e4fdb0a72ae" providerId="ADAL" clId="{5C53A2F3-52FE-4FC4-AB4C-D0EEC6969565}" dt="2020-09-06T12:32:26.070" v="64"/>
          <ac:spMkLst>
            <pc:docMk/>
            <pc:sldMk cId="2848987940" sldId="258"/>
            <ac:spMk id="11" creationId="{F413AA2B-2D90-4655-837E-D9E3CC06BC5C}"/>
          </ac:spMkLst>
        </pc:spChg>
        <pc:spChg chg="add mod">
          <ac:chgData name="Nguyen Long" userId="e4e93a65-ca82-41ec-92c8-0e4fdb0a72ae" providerId="ADAL" clId="{5C53A2F3-52FE-4FC4-AB4C-D0EEC6969565}" dt="2020-09-06T12:32:26.070" v="64"/>
          <ac:spMkLst>
            <pc:docMk/>
            <pc:sldMk cId="2848987940" sldId="258"/>
            <ac:spMk id="12" creationId="{F458D6AC-39FE-4BE4-91C4-195C5B94E488}"/>
          </ac:spMkLst>
        </pc:spChg>
        <pc:spChg chg="add mod">
          <ac:chgData name="Nguyen Long" userId="e4e93a65-ca82-41ec-92c8-0e4fdb0a72ae" providerId="ADAL" clId="{5C53A2F3-52FE-4FC4-AB4C-D0EEC6969565}" dt="2020-09-07T09:43:01.561" v="1171" actId="20577"/>
          <ac:spMkLst>
            <pc:docMk/>
            <pc:sldMk cId="2848987940" sldId="258"/>
            <ac:spMk id="13" creationId="{8DCBFF2C-2C51-47AD-942A-27C9869AB267}"/>
          </ac:spMkLst>
        </pc:spChg>
      </pc:sldChg>
      <pc:sldChg chg="addSp delSp modSp add mod modAnim">
        <pc:chgData name="Nguyen Long" userId="e4e93a65-ca82-41ec-92c8-0e4fdb0a72ae" providerId="ADAL" clId="{5C53A2F3-52FE-4FC4-AB4C-D0EEC6969565}" dt="2020-09-06T12:44:22.345" v="185"/>
        <pc:sldMkLst>
          <pc:docMk/>
          <pc:sldMk cId="2270694221" sldId="259"/>
        </pc:sldMkLst>
        <pc:spChg chg="del mod">
          <ac:chgData name="Nguyen Long" userId="e4e93a65-ca82-41ec-92c8-0e4fdb0a72ae" providerId="ADAL" clId="{5C53A2F3-52FE-4FC4-AB4C-D0EEC6969565}" dt="2020-09-06T12:39:29.327" v="109" actId="478"/>
          <ac:spMkLst>
            <pc:docMk/>
            <pc:sldMk cId="2270694221" sldId="259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2:33:38.940" v="98"/>
          <ac:spMkLst>
            <pc:docMk/>
            <pc:sldMk cId="2270694221" sldId="259"/>
            <ac:spMk id="3" creationId="{90999279-44DA-4B8B-A467-319C1487EDDB}"/>
          </ac:spMkLst>
        </pc:spChg>
        <pc:spChg chg="add mod">
          <ac:chgData name="Nguyen Long" userId="e4e93a65-ca82-41ec-92c8-0e4fdb0a72ae" providerId="ADAL" clId="{5C53A2F3-52FE-4FC4-AB4C-D0EEC6969565}" dt="2020-09-06T12:39:41.495" v="114" actId="14100"/>
          <ac:spMkLst>
            <pc:docMk/>
            <pc:sldMk cId="2270694221" sldId="259"/>
            <ac:spMk id="6" creationId="{1EC7B25F-4A24-4D7F-9F4D-211089502278}"/>
          </ac:spMkLst>
        </pc:spChg>
        <pc:spChg chg="add mod">
          <ac:chgData name="Nguyen Long" userId="e4e93a65-ca82-41ec-92c8-0e4fdb0a72ae" providerId="ADAL" clId="{5C53A2F3-52FE-4FC4-AB4C-D0EEC6969565}" dt="2020-09-06T12:43:05.702" v="168" actId="14100"/>
          <ac:spMkLst>
            <pc:docMk/>
            <pc:sldMk cId="2270694221" sldId="259"/>
            <ac:spMk id="7" creationId="{17AF64C1-0082-4BDF-BC9E-C1BB26A7C1D0}"/>
          </ac:spMkLst>
        </pc:spChg>
        <pc:spChg chg="add mod">
          <ac:chgData name="Nguyen Long" userId="e4e93a65-ca82-41ec-92c8-0e4fdb0a72ae" providerId="ADAL" clId="{5C53A2F3-52FE-4FC4-AB4C-D0EEC6969565}" dt="2020-09-06T12:43:28.198" v="177" actId="1035"/>
          <ac:spMkLst>
            <pc:docMk/>
            <pc:sldMk cId="2270694221" sldId="259"/>
            <ac:spMk id="11" creationId="{7EBE4634-AAF2-434B-8325-32ED061EB90D}"/>
          </ac:spMkLst>
        </pc:spChg>
        <pc:spChg chg="add mod">
          <ac:chgData name="Nguyen Long" userId="e4e93a65-ca82-41ec-92c8-0e4fdb0a72ae" providerId="ADAL" clId="{5C53A2F3-52FE-4FC4-AB4C-D0EEC6969565}" dt="2020-09-06T12:44:18.283" v="184" actId="164"/>
          <ac:spMkLst>
            <pc:docMk/>
            <pc:sldMk cId="2270694221" sldId="259"/>
            <ac:spMk id="14" creationId="{E36A193C-169E-48F1-8179-847841F476A5}"/>
          </ac:spMkLst>
        </pc:spChg>
        <pc:grpChg chg="add mod">
          <ac:chgData name="Nguyen Long" userId="e4e93a65-ca82-41ec-92c8-0e4fdb0a72ae" providerId="ADAL" clId="{5C53A2F3-52FE-4FC4-AB4C-D0EEC6969565}" dt="2020-09-06T12:41:45.709" v="161" actId="164"/>
          <ac:grpSpMkLst>
            <pc:docMk/>
            <pc:sldMk cId="2270694221" sldId="259"/>
            <ac:grpSpMk id="12" creationId="{16F1B345-E3A7-47CA-AEB2-06AD54C2EA14}"/>
          </ac:grpSpMkLst>
        </pc:grpChg>
        <pc:grpChg chg="add mod">
          <ac:chgData name="Nguyen Long" userId="e4e93a65-ca82-41ec-92c8-0e4fdb0a72ae" providerId="ADAL" clId="{5C53A2F3-52FE-4FC4-AB4C-D0EEC6969565}" dt="2020-09-06T12:44:18.283" v="184" actId="164"/>
          <ac:grpSpMkLst>
            <pc:docMk/>
            <pc:sldMk cId="2270694221" sldId="259"/>
            <ac:grpSpMk id="21" creationId="{F4354679-9D30-4C7B-A469-616FCD176B8B}"/>
          </ac:grpSpMkLst>
        </pc:grpChg>
        <pc:picChg chg="add mod">
          <ac:chgData name="Nguyen Long" userId="e4e93a65-ca82-41ec-92c8-0e4fdb0a72ae" providerId="ADAL" clId="{5C53A2F3-52FE-4FC4-AB4C-D0EEC6969565}" dt="2020-09-06T12:39:36.130" v="112" actId="1076"/>
          <ac:picMkLst>
            <pc:docMk/>
            <pc:sldMk cId="2270694221" sldId="259"/>
            <ac:picMk id="5" creationId="{80BB5F6F-61F3-4325-B58E-0389B3369FF4}"/>
          </ac:picMkLst>
        </pc:picChg>
        <pc:cxnChg chg="add mod">
          <ac:chgData name="Nguyen Long" userId="e4e93a65-ca82-41ec-92c8-0e4fdb0a72ae" providerId="ADAL" clId="{5C53A2F3-52FE-4FC4-AB4C-D0EEC6969565}" dt="2020-09-06T12:43:24.942" v="171" actId="14100"/>
          <ac:cxnSpMkLst>
            <pc:docMk/>
            <pc:sldMk cId="2270694221" sldId="259"/>
            <ac:cxnSpMk id="9" creationId="{2EDBD504-8111-47CE-B0CA-0D9E64C50A5A}"/>
          </ac:cxnSpMkLst>
        </pc:cxnChg>
        <pc:cxnChg chg="add mod">
          <ac:chgData name="Nguyen Long" userId="e4e93a65-ca82-41ec-92c8-0e4fdb0a72ae" providerId="ADAL" clId="{5C53A2F3-52FE-4FC4-AB4C-D0EEC6969565}" dt="2020-09-06T12:44:18.283" v="184" actId="164"/>
          <ac:cxnSpMkLst>
            <pc:docMk/>
            <pc:sldMk cId="2270694221" sldId="259"/>
            <ac:cxnSpMk id="18" creationId="{C925738A-5409-452E-A1E4-F7BB622DEE0C}"/>
          </ac:cxnSpMkLst>
        </pc:cxnChg>
      </pc:sldChg>
      <pc:sldChg chg="addSp delSp modSp add mod">
        <pc:chgData name="Nguyen Long" userId="e4e93a65-ca82-41ec-92c8-0e4fdb0a72ae" providerId="ADAL" clId="{5C53A2F3-52FE-4FC4-AB4C-D0EEC6969565}" dt="2020-09-07T09:47:09.172" v="1195" actId="207"/>
        <pc:sldMkLst>
          <pc:docMk/>
          <pc:sldMk cId="1799111762" sldId="260"/>
        </pc:sldMkLst>
        <pc:spChg chg="del">
          <ac:chgData name="Nguyen Long" userId="e4e93a65-ca82-41ec-92c8-0e4fdb0a72ae" providerId="ADAL" clId="{5C53A2F3-52FE-4FC4-AB4C-D0EEC6969565}" dt="2020-09-06T12:45:00.936" v="187" actId="478"/>
          <ac:spMkLst>
            <pc:docMk/>
            <pc:sldMk cId="1799111762" sldId="260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2:44:58.443" v="186"/>
          <ac:spMkLst>
            <pc:docMk/>
            <pc:sldMk cId="1799111762" sldId="260"/>
            <ac:spMk id="3" creationId="{90999279-44DA-4B8B-A467-319C1487EDDB}"/>
          </ac:spMkLst>
        </pc:spChg>
        <pc:graphicFrameChg chg="add mod modGraphic">
          <ac:chgData name="Nguyen Long" userId="e4e93a65-ca82-41ec-92c8-0e4fdb0a72ae" providerId="ADAL" clId="{5C53A2F3-52FE-4FC4-AB4C-D0EEC6969565}" dt="2020-09-07T09:47:09.172" v="1195" actId="207"/>
          <ac:graphicFrameMkLst>
            <pc:docMk/>
            <pc:sldMk cId="1799111762" sldId="260"/>
            <ac:graphicFrameMk id="4" creationId="{64BA929A-E791-4AD1-A683-A3EC32349537}"/>
          </ac:graphicFrameMkLst>
        </pc:graphicFrameChg>
      </pc:sldChg>
      <pc:sldChg chg="delSp modSp add mod">
        <pc:chgData name="Nguyen Long" userId="e4e93a65-ca82-41ec-92c8-0e4fdb0a72ae" providerId="ADAL" clId="{5C53A2F3-52FE-4FC4-AB4C-D0EEC6969565}" dt="2020-09-06T12:57:24.830" v="380" actId="478"/>
        <pc:sldMkLst>
          <pc:docMk/>
          <pc:sldMk cId="744540744" sldId="261"/>
        </pc:sldMkLst>
        <pc:spChg chg="del">
          <ac:chgData name="Nguyen Long" userId="e4e93a65-ca82-41ec-92c8-0e4fdb0a72ae" providerId="ADAL" clId="{5C53A2F3-52FE-4FC4-AB4C-D0EEC6969565}" dt="2020-09-06T12:57:24.830" v="380" actId="478"/>
          <ac:spMkLst>
            <pc:docMk/>
            <pc:sldMk cId="744540744" sldId="261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2:57:20.962" v="379" actId="122"/>
          <ac:spMkLst>
            <pc:docMk/>
            <pc:sldMk cId="744540744" sldId="261"/>
            <ac:spMk id="3" creationId="{90999279-44DA-4B8B-A467-319C1487EDDB}"/>
          </ac:spMkLst>
        </pc:spChg>
      </pc:sldChg>
      <pc:sldChg chg="addSp">
        <pc:chgData name="Nguyen Long" userId="e4e93a65-ca82-41ec-92c8-0e4fdb0a72ae" providerId="ADAL" clId="{5C53A2F3-52FE-4FC4-AB4C-D0EEC6969565}" dt="2020-09-06T13:15:27.234" v="430"/>
        <pc:sldMkLst>
          <pc:docMk/>
          <pc:sldMk cId="3911176294" sldId="262"/>
        </pc:sldMkLst>
        <pc:picChg chg="add">
          <ac:chgData name="Nguyen Long" userId="e4e93a65-ca82-41ec-92c8-0e4fdb0a72ae" providerId="ADAL" clId="{5C53A2F3-52FE-4FC4-AB4C-D0EEC6969565}" dt="2020-09-06T13:15:27.234" v="430"/>
          <ac:picMkLst>
            <pc:docMk/>
            <pc:sldMk cId="3911176294" sldId="262"/>
            <ac:picMk id="1026" creationId="{041309AF-727F-4A0A-AEDE-12C8BC42BDCF}"/>
          </ac:picMkLst>
        </pc:picChg>
      </pc:sldChg>
      <pc:sldChg chg="addSp modSp add del mod modAnim">
        <pc:chgData name="Nguyen Long" userId="e4e93a65-ca82-41ec-92c8-0e4fdb0a72ae" providerId="ADAL" clId="{5C53A2F3-52FE-4FC4-AB4C-D0EEC6969565}" dt="2020-09-06T13:17:00.224" v="445"/>
        <pc:sldMkLst>
          <pc:docMk/>
          <pc:sldMk cId="4274418480" sldId="262"/>
        </pc:sldMkLst>
        <pc:spChg chg="mod">
          <ac:chgData name="Nguyen Long" userId="e4e93a65-ca82-41ec-92c8-0e4fdb0a72ae" providerId="ADAL" clId="{5C53A2F3-52FE-4FC4-AB4C-D0EEC6969565}" dt="2020-09-06T13:00:46.099" v="391" actId="14100"/>
          <ac:spMkLst>
            <pc:docMk/>
            <pc:sldMk cId="4274418480" sldId="262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2:57:42.715" v="382" actId="20577"/>
          <ac:spMkLst>
            <pc:docMk/>
            <pc:sldMk cId="4274418480" sldId="262"/>
            <ac:spMk id="3" creationId="{90999279-44DA-4B8B-A467-319C1487EDDB}"/>
          </ac:spMkLst>
        </pc:spChg>
        <pc:picChg chg="add mod">
          <ac:chgData name="Nguyen Long" userId="e4e93a65-ca82-41ec-92c8-0e4fdb0a72ae" providerId="ADAL" clId="{5C53A2F3-52FE-4FC4-AB4C-D0EEC6969565}" dt="2020-09-06T13:16:22.083" v="441" actId="1076"/>
          <ac:picMkLst>
            <pc:docMk/>
            <pc:sldMk cId="4274418480" sldId="262"/>
            <ac:picMk id="5" creationId="{C2A581A9-0A31-42D4-B414-869133A736EB}"/>
          </ac:picMkLst>
        </pc:picChg>
        <pc:picChg chg="add mod">
          <ac:chgData name="Nguyen Long" userId="e4e93a65-ca82-41ec-92c8-0e4fdb0a72ae" providerId="ADAL" clId="{5C53A2F3-52FE-4FC4-AB4C-D0EEC6969565}" dt="2020-09-06T13:16:27.096" v="442" actId="1076"/>
          <ac:picMkLst>
            <pc:docMk/>
            <pc:sldMk cId="4274418480" sldId="262"/>
            <ac:picMk id="7" creationId="{37F54F7C-0F59-45B7-A97C-86E63E307EC2}"/>
          </ac:picMkLst>
        </pc:picChg>
        <pc:picChg chg="add mod">
          <ac:chgData name="Nguyen Long" userId="e4e93a65-ca82-41ec-92c8-0e4fdb0a72ae" providerId="ADAL" clId="{5C53A2F3-52FE-4FC4-AB4C-D0EEC6969565}" dt="2020-09-06T13:16:27.096" v="442" actId="1076"/>
          <ac:picMkLst>
            <pc:docMk/>
            <pc:sldMk cId="4274418480" sldId="262"/>
            <ac:picMk id="9" creationId="{653B9E01-EDCE-41A1-A392-08994B4945F0}"/>
          </ac:picMkLst>
        </pc:picChg>
        <pc:picChg chg="mod">
          <ac:chgData name="Nguyen Long" userId="e4e93a65-ca82-41ec-92c8-0e4fdb0a72ae" providerId="ADAL" clId="{5C53A2F3-52FE-4FC4-AB4C-D0EEC6969565}" dt="2020-09-06T13:16:55.958" v="443" actId="14100"/>
          <ac:picMkLst>
            <pc:docMk/>
            <pc:sldMk cId="4274418480" sldId="262"/>
            <ac:picMk id="1026" creationId="{041309AF-727F-4A0A-AEDE-12C8BC42BDCF}"/>
          </ac:picMkLst>
        </pc:picChg>
      </pc:sldChg>
      <pc:sldChg chg="addSp delSp modSp add del mod modAnim">
        <pc:chgData name="Nguyen Long" userId="e4e93a65-ca82-41ec-92c8-0e4fdb0a72ae" providerId="ADAL" clId="{5C53A2F3-52FE-4FC4-AB4C-D0EEC6969565}" dt="2020-09-06T13:52:16.933" v="509" actId="14100"/>
        <pc:sldMkLst>
          <pc:docMk/>
          <pc:sldMk cId="2693079489" sldId="263"/>
        </pc:sldMkLst>
        <pc:spChg chg="mod">
          <ac:chgData name="Nguyen Long" userId="e4e93a65-ca82-41ec-92c8-0e4fdb0a72ae" providerId="ADAL" clId="{5C53A2F3-52FE-4FC4-AB4C-D0EEC6969565}" dt="2020-09-06T13:06:07.417" v="410" actId="27636"/>
          <ac:spMkLst>
            <pc:docMk/>
            <pc:sldMk cId="2693079489" sldId="263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3:05:39.336" v="401"/>
          <ac:spMkLst>
            <pc:docMk/>
            <pc:sldMk cId="2693079489" sldId="263"/>
            <ac:spMk id="3" creationId="{90999279-44DA-4B8B-A467-319C1487EDDB}"/>
          </ac:spMkLst>
        </pc:spChg>
        <pc:picChg chg="add del mod">
          <ac:chgData name="Nguyen Long" userId="e4e93a65-ca82-41ec-92c8-0e4fdb0a72ae" providerId="ADAL" clId="{5C53A2F3-52FE-4FC4-AB4C-D0EEC6969565}" dt="2020-09-06T13:20:10.053" v="460" actId="478"/>
          <ac:picMkLst>
            <pc:docMk/>
            <pc:sldMk cId="2693079489" sldId="263"/>
            <ac:picMk id="5" creationId="{F454BAB7-5A52-4E91-97BD-7A576C248B6A}"/>
          </ac:picMkLst>
        </pc:picChg>
        <pc:picChg chg="add mod">
          <ac:chgData name="Nguyen Long" userId="e4e93a65-ca82-41ec-92c8-0e4fdb0a72ae" providerId="ADAL" clId="{5C53A2F3-52FE-4FC4-AB4C-D0EEC6969565}" dt="2020-09-06T13:20:13.249" v="462" actId="1076"/>
          <ac:picMkLst>
            <pc:docMk/>
            <pc:sldMk cId="2693079489" sldId="263"/>
            <ac:picMk id="6" creationId="{26954AF8-8642-4837-908A-1BC129949736}"/>
          </ac:picMkLst>
        </pc:picChg>
        <pc:picChg chg="add del mod">
          <ac:chgData name="Nguyen Long" userId="e4e93a65-ca82-41ec-92c8-0e4fdb0a72ae" providerId="ADAL" clId="{5C53A2F3-52FE-4FC4-AB4C-D0EEC6969565}" dt="2020-09-06T13:20:15.393" v="463" actId="478"/>
          <ac:picMkLst>
            <pc:docMk/>
            <pc:sldMk cId="2693079489" sldId="263"/>
            <ac:picMk id="7" creationId="{A86ECF1A-A1EB-4CB6-8562-AEB90ED4D4B8}"/>
          </ac:picMkLst>
        </pc:picChg>
        <pc:picChg chg="add mod">
          <ac:chgData name="Nguyen Long" userId="e4e93a65-ca82-41ec-92c8-0e4fdb0a72ae" providerId="ADAL" clId="{5C53A2F3-52FE-4FC4-AB4C-D0EEC6969565}" dt="2020-09-06T13:20:36.637" v="465" actId="1076"/>
          <ac:picMkLst>
            <pc:docMk/>
            <pc:sldMk cId="2693079489" sldId="263"/>
            <ac:picMk id="9" creationId="{5E9DF82B-27FC-4B00-B7D4-A4B3DA8D4FE4}"/>
          </ac:picMkLst>
        </pc:picChg>
        <pc:picChg chg="mod">
          <ac:chgData name="Nguyen Long" userId="e4e93a65-ca82-41ec-92c8-0e4fdb0a72ae" providerId="ADAL" clId="{5C53A2F3-52FE-4FC4-AB4C-D0EEC6969565}" dt="2020-09-06T13:52:16.933" v="509" actId="14100"/>
          <ac:picMkLst>
            <pc:docMk/>
            <pc:sldMk cId="2693079489" sldId="263"/>
            <ac:picMk id="2050" creationId="{DD28F0AD-0FB6-4A0C-96E0-51A9C89B6C2F}"/>
          </ac:picMkLst>
        </pc:picChg>
      </pc:sldChg>
      <pc:sldChg chg="addSp">
        <pc:chgData name="Nguyen Long" userId="e4e93a65-ca82-41ec-92c8-0e4fdb0a72ae" providerId="ADAL" clId="{5C53A2F3-52FE-4FC4-AB4C-D0EEC6969565}" dt="2020-09-06T13:18:15.758" v="452"/>
        <pc:sldMkLst>
          <pc:docMk/>
          <pc:sldMk cId="4273291879" sldId="263"/>
        </pc:sldMkLst>
        <pc:picChg chg="add">
          <ac:chgData name="Nguyen Long" userId="e4e93a65-ca82-41ec-92c8-0e4fdb0a72ae" providerId="ADAL" clId="{5C53A2F3-52FE-4FC4-AB4C-D0EEC6969565}" dt="2020-09-06T13:18:15.758" v="452"/>
          <ac:picMkLst>
            <pc:docMk/>
            <pc:sldMk cId="4273291879" sldId="263"/>
            <ac:picMk id="2050" creationId="{DD28F0AD-0FB6-4A0C-96E0-51A9C89B6C2F}"/>
          </ac:picMkLst>
        </pc:picChg>
      </pc:sldChg>
      <pc:sldChg chg="addSp delSp modSp add mod">
        <pc:chgData name="Nguyen Long" userId="e4e93a65-ca82-41ec-92c8-0e4fdb0a72ae" providerId="ADAL" clId="{5C53A2F3-52FE-4FC4-AB4C-D0EEC6969565}" dt="2020-09-06T13:35:03.006" v="504" actId="1076"/>
        <pc:sldMkLst>
          <pc:docMk/>
          <pc:sldMk cId="3460264788" sldId="264"/>
        </pc:sldMkLst>
        <pc:spChg chg="del">
          <ac:chgData name="Nguyen Long" userId="e4e93a65-ca82-41ec-92c8-0e4fdb0a72ae" providerId="ADAL" clId="{5C53A2F3-52FE-4FC4-AB4C-D0EEC6969565}" dt="2020-09-06T13:31:15.269" v="496" actId="478"/>
          <ac:spMkLst>
            <pc:docMk/>
            <pc:sldMk cId="3460264788" sldId="264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6T13:31:09.229" v="495"/>
          <ac:spMkLst>
            <pc:docMk/>
            <pc:sldMk cId="3460264788" sldId="264"/>
            <ac:spMk id="3" creationId="{90999279-44DA-4B8B-A467-319C1487EDDB}"/>
          </ac:spMkLst>
        </pc:spChg>
        <pc:picChg chg="add del mod">
          <ac:chgData name="Nguyen Long" userId="e4e93a65-ca82-41ec-92c8-0e4fdb0a72ae" providerId="ADAL" clId="{5C53A2F3-52FE-4FC4-AB4C-D0EEC6969565}" dt="2020-09-06T13:34:59.733" v="502" actId="478"/>
          <ac:picMkLst>
            <pc:docMk/>
            <pc:sldMk cId="3460264788" sldId="264"/>
            <ac:picMk id="6" creationId="{941DB112-AF32-4BFC-B097-E86A0ADB799E}"/>
          </ac:picMkLst>
        </pc:picChg>
        <pc:picChg chg="add mod">
          <ac:chgData name="Nguyen Long" userId="e4e93a65-ca82-41ec-92c8-0e4fdb0a72ae" providerId="ADAL" clId="{5C53A2F3-52FE-4FC4-AB4C-D0EEC6969565}" dt="2020-09-06T13:35:03.006" v="504" actId="1076"/>
          <ac:picMkLst>
            <pc:docMk/>
            <pc:sldMk cId="3460264788" sldId="264"/>
            <ac:picMk id="8" creationId="{5307CDCA-9AEA-41A2-8F4D-6DCFAA74E297}"/>
          </ac:picMkLst>
        </pc:picChg>
      </pc:sldChg>
      <pc:sldChg chg="addSp delSp modSp add mod">
        <pc:chgData name="Nguyen Long" userId="e4e93a65-ca82-41ec-92c8-0e4fdb0a72ae" providerId="ADAL" clId="{5C53A2F3-52FE-4FC4-AB4C-D0EEC6969565}" dt="2020-09-07T02:55:58.542" v="526" actId="1076"/>
        <pc:sldMkLst>
          <pc:docMk/>
          <pc:sldMk cId="955435773" sldId="265"/>
        </pc:sldMkLst>
        <pc:spChg chg="del">
          <ac:chgData name="Nguyen Long" userId="e4e93a65-ca82-41ec-92c8-0e4fdb0a72ae" providerId="ADAL" clId="{5C53A2F3-52FE-4FC4-AB4C-D0EEC6969565}" dt="2020-09-07T02:53:10.672" v="511" actId="478"/>
          <ac:spMkLst>
            <pc:docMk/>
            <pc:sldMk cId="955435773" sldId="265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2:52:31.523" v="510"/>
          <ac:spMkLst>
            <pc:docMk/>
            <pc:sldMk cId="955435773" sldId="265"/>
            <ac:spMk id="3" creationId="{90999279-44DA-4B8B-A467-319C1487EDDB}"/>
          </ac:spMkLst>
        </pc:spChg>
        <pc:spChg chg="add mod">
          <ac:chgData name="Nguyen Long" userId="e4e93a65-ca82-41ec-92c8-0e4fdb0a72ae" providerId="ADAL" clId="{5C53A2F3-52FE-4FC4-AB4C-D0EEC6969565}" dt="2020-09-07T02:53:58.469" v="523" actId="1035"/>
          <ac:spMkLst>
            <pc:docMk/>
            <pc:sldMk cId="955435773" sldId="265"/>
            <ac:spMk id="6" creationId="{CD8876A8-FD02-400C-9D2B-952B204FFE07}"/>
          </ac:spMkLst>
        </pc:spChg>
        <pc:picChg chg="add mod">
          <ac:chgData name="Nguyen Long" userId="e4e93a65-ca82-41ec-92c8-0e4fdb0a72ae" providerId="ADAL" clId="{5C53A2F3-52FE-4FC4-AB4C-D0EEC6969565}" dt="2020-09-07T02:55:58.542" v="526" actId="1076"/>
          <ac:picMkLst>
            <pc:docMk/>
            <pc:sldMk cId="955435773" sldId="265"/>
            <ac:picMk id="8" creationId="{9118DD34-1E18-409C-B48B-49732CEC623B}"/>
          </ac:picMkLst>
        </pc:picChg>
      </pc:sldChg>
      <pc:sldChg chg="addSp delSp modSp add mod">
        <pc:chgData name="Nguyen Long" userId="e4e93a65-ca82-41ec-92c8-0e4fdb0a72ae" providerId="ADAL" clId="{5C53A2F3-52FE-4FC4-AB4C-D0EEC6969565}" dt="2020-09-07T02:58:47.827" v="536" actId="20577"/>
        <pc:sldMkLst>
          <pc:docMk/>
          <pc:sldMk cId="4171041033" sldId="266"/>
        </pc:sldMkLst>
        <pc:spChg chg="del">
          <ac:chgData name="Nguyen Long" userId="e4e93a65-ca82-41ec-92c8-0e4fdb0a72ae" providerId="ADAL" clId="{5C53A2F3-52FE-4FC4-AB4C-D0EEC6969565}" dt="2020-09-07T02:56:43.479" v="528" actId="478"/>
          <ac:spMkLst>
            <pc:docMk/>
            <pc:sldMk cId="4171041033" sldId="266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2:58:47.827" v="536" actId="20577"/>
          <ac:spMkLst>
            <pc:docMk/>
            <pc:sldMk cId="4171041033" sldId="266"/>
            <ac:spMk id="3" creationId="{90999279-44DA-4B8B-A467-319C1487EDDB}"/>
          </ac:spMkLst>
        </pc:spChg>
        <pc:picChg chg="add mod">
          <ac:chgData name="Nguyen Long" userId="e4e93a65-ca82-41ec-92c8-0e4fdb0a72ae" providerId="ADAL" clId="{5C53A2F3-52FE-4FC4-AB4C-D0EEC6969565}" dt="2020-09-07T02:58:33.986" v="530" actId="1076"/>
          <ac:picMkLst>
            <pc:docMk/>
            <pc:sldMk cId="4171041033" sldId="266"/>
            <ac:picMk id="6" creationId="{10755543-8333-4565-9273-3580ACE74117}"/>
          </ac:picMkLst>
        </pc:picChg>
      </pc:sldChg>
      <pc:sldChg chg="addSp delSp modSp add mod delAnim modAnim">
        <pc:chgData name="Nguyen Long" userId="e4e93a65-ca82-41ec-92c8-0e4fdb0a72ae" providerId="ADAL" clId="{5C53A2F3-52FE-4FC4-AB4C-D0EEC6969565}" dt="2020-09-07T03:32:49.196" v="844"/>
        <pc:sldMkLst>
          <pc:docMk/>
          <pc:sldMk cId="3274270473" sldId="267"/>
        </pc:sldMkLst>
        <pc:spChg chg="del">
          <ac:chgData name="Nguyen Long" userId="e4e93a65-ca82-41ec-92c8-0e4fdb0a72ae" providerId="ADAL" clId="{5C53A2F3-52FE-4FC4-AB4C-D0EEC6969565}" dt="2020-09-07T03:03:12.578" v="540" actId="478"/>
          <ac:spMkLst>
            <pc:docMk/>
            <pc:sldMk cId="3274270473" sldId="267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3:00:01.459" v="539"/>
          <ac:spMkLst>
            <pc:docMk/>
            <pc:sldMk cId="3274270473" sldId="267"/>
            <ac:spMk id="3" creationId="{90999279-44DA-4B8B-A467-319C1487EDDB}"/>
          </ac:spMkLst>
        </pc:spChg>
        <pc:spChg chg="mod">
          <ac:chgData name="Nguyen Long" userId="e4e93a65-ca82-41ec-92c8-0e4fdb0a72ae" providerId="ADAL" clId="{5C53A2F3-52FE-4FC4-AB4C-D0EEC6969565}" dt="2020-09-07T03:07:57.181" v="718" actId="14100"/>
          <ac:spMkLst>
            <pc:docMk/>
            <pc:sldMk cId="3274270473" sldId="267"/>
            <ac:spMk id="8" creationId="{CF8F6198-174C-44F7-BA87-1576F4C908B4}"/>
          </ac:spMkLst>
        </pc:spChg>
        <pc:spChg chg="add mod">
          <ac:chgData name="Nguyen Long" userId="e4e93a65-ca82-41ec-92c8-0e4fdb0a72ae" providerId="ADAL" clId="{5C53A2F3-52FE-4FC4-AB4C-D0EEC6969565}" dt="2020-09-07T03:10:56.615" v="744" actId="164"/>
          <ac:spMkLst>
            <pc:docMk/>
            <pc:sldMk cId="3274270473" sldId="267"/>
            <ac:spMk id="13" creationId="{83F28609-591B-4C49-AAA5-931DB69AD182}"/>
          </ac:spMkLst>
        </pc:spChg>
        <pc:spChg chg="add mod">
          <ac:chgData name="Nguyen Long" userId="e4e93a65-ca82-41ec-92c8-0e4fdb0a72ae" providerId="ADAL" clId="{5C53A2F3-52FE-4FC4-AB4C-D0EEC6969565}" dt="2020-09-07T03:11:31.185" v="762" actId="1076"/>
          <ac:spMkLst>
            <pc:docMk/>
            <pc:sldMk cId="3274270473" sldId="267"/>
            <ac:spMk id="19" creationId="{08DF1913-010A-41FC-9C3D-E4591CC2CE64}"/>
          </ac:spMkLst>
        </pc:spChg>
        <pc:spChg chg="add mod">
          <ac:chgData name="Nguyen Long" userId="e4e93a65-ca82-41ec-92c8-0e4fdb0a72ae" providerId="ADAL" clId="{5C53A2F3-52FE-4FC4-AB4C-D0EEC6969565}" dt="2020-09-07T03:32:42.948" v="843" actId="1076"/>
          <ac:spMkLst>
            <pc:docMk/>
            <pc:sldMk cId="3274270473" sldId="267"/>
            <ac:spMk id="27" creationId="{1EE454ED-8259-40F2-9AF6-9FD759B28C4E}"/>
          </ac:spMkLst>
        </pc:spChg>
        <pc:spChg chg="add mod">
          <ac:chgData name="Nguyen Long" userId="e4e93a65-ca82-41ec-92c8-0e4fdb0a72ae" providerId="ADAL" clId="{5C53A2F3-52FE-4FC4-AB4C-D0EEC6969565}" dt="2020-09-07T03:28:08.090" v="814" actId="2085"/>
          <ac:spMkLst>
            <pc:docMk/>
            <pc:sldMk cId="3274270473" sldId="267"/>
            <ac:spMk id="30" creationId="{F578F204-FCE1-4C5A-A681-7C2A02DBB969}"/>
          </ac:spMkLst>
        </pc:spChg>
        <pc:grpChg chg="add mod">
          <ac:chgData name="Nguyen Long" userId="e4e93a65-ca82-41ec-92c8-0e4fdb0a72ae" providerId="ADAL" clId="{5C53A2F3-52FE-4FC4-AB4C-D0EEC6969565}" dt="2020-09-07T03:10:56.615" v="744" actId="164"/>
          <ac:grpSpMkLst>
            <pc:docMk/>
            <pc:sldMk cId="3274270473" sldId="267"/>
            <ac:grpSpMk id="7" creationId="{42063EA8-1081-4FCA-A0D8-4E336711F060}"/>
          </ac:grpSpMkLst>
        </pc:grpChg>
        <pc:grpChg chg="add mod">
          <ac:chgData name="Nguyen Long" userId="e4e93a65-ca82-41ec-92c8-0e4fdb0a72ae" providerId="ADAL" clId="{5C53A2F3-52FE-4FC4-AB4C-D0EEC6969565}" dt="2020-09-07T03:11:40.152" v="770" actId="1035"/>
          <ac:grpSpMkLst>
            <pc:docMk/>
            <pc:sldMk cId="3274270473" sldId="267"/>
            <ac:grpSpMk id="17" creationId="{187DE38C-2102-40F3-B1CB-344BA863116A}"/>
          </ac:grpSpMkLst>
        </pc:grpChg>
        <pc:picChg chg="add mod modCrop">
          <ac:chgData name="Nguyen Long" userId="e4e93a65-ca82-41ec-92c8-0e4fdb0a72ae" providerId="ADAL" clId="{5C53A2F3-52FE-4FC4-AB4C-D0EEC6969565}" dt="2020-09-07T03:11:40.152" v="770" actId="1035"/>
          <ac:picMkLst>
            <pc:docMk/>
            <pc:sldMk cId="3274270473" sldId="267"/>
            <ac:picMk id="6" creationId="{27B8436B-0434-4EA5-9E8E-8DFD276ED129}"/>
          </ac:picMkLst>
        </pc:picChg>
        <pc:picChg chg="add mod">
          <ac:chgData name="Nguyen Long" userId="e4e93a65-ca82-41ec-92c8-0e4fdb0a72ae" providerId="ADAL" clId="{5C53A2F3-52FE-4FC4-AB4C-D0EEC6969565}" dt="2020-09-07T03:13:08.815" v="777" actId="1076"/>
          <ac:picMkLst>
            <pc:docMk/>
            <pc:sldMk cId="3274270473" sldId="267"/>
            <ac:picMk id="16" creationId="{18CA09D5-A13D-4271-A0A2-E30B611542C9}"/>
          </ac:picMkLst>
        </pc:picChg>
        <pc:picChg chg="add mod modCrop">
          <ac:chgData name="Nguyen Long" userId="e4e93a65-ca82-41ec-92c8-0e4fdb0a72ae" providerId="ADAL" clId="{5C53A2F3-52FE-4FC4-AB4C-D0EEC6969565}" dt="2020-09-07T03:13:36.329" v="793" actId="1036"/>
          <ac:picMkLst>
            <pc:docMk/>
            <pc:sldMk cId="3274270473" sldId="267"/>
            <ac:picMk id="21" creationId="{3F37B5A8-BA72-4502-B1D6-3F7A9C80A395}"/>
          </ac:picMkLst>
        </pc:picChg>
        <pc:picChg chg="add mod">
          <ac:chgData name="Nguyen Long" userId="e4e93a65-ca82-41ec-92c8-0e4fdb0a72ae" providerId="ADAL" clId="{5C53A2F3-52FE-4FC4-AB4C-D0EEC6969565}" dt="2020-09-07T03:14:56.596" v="796" actId="208"/>
          <ac:picMkLst>
            <pc:docMk/>
            <pc:sldMk cId="3274270473" sldId="267"/>
            <ac:picMk id="23" creationId="{A0D3453C-A354-426E-AAE0-18F0FC2FA93A}"/>
          </ac:picMkLst>
        </pc:picChg>
        <pc:picChg chg="add mod">
          <ac:chgData name="Nguyen Long" userId="e4e93a65-ca82-41ec-92c8-0e4fdb0a72ae" providerId="ADAL" clId="{5C53A2F3-52FE-4FC4-AB4C-D0EEC6969565}" dt="2020-09-07T03:32:38.126" v="842" actId="1035"/>
          <ac:picMkLst>
            <pc:docMk/>
            <pc:sldMk cId="3274270473" sldId="267"/>
            <ac:picMk id="26" creationId="{A5899843-B0E4-4BFE-B90F-A8EF9843602D}"/>
          </ac:picMkLst>
        </pc:picChg>
        <pc:picChg chg="add del mod">
          <ac:chgData name="Nguyen Long" userId="e4e93a65-ca82-41ec-92c8-0e4fdb0a72ae" providerId="ADAL" clId="{5C53A2F3-52FE-4FC4-AB4C-D0EEC6969565}" dt="2020-09-07T03:29:34.368" v="823" actId="478"/>
          <ac:picMkLst>
            <pc:docMk/>
            <pc:sldMk cId="3274270473" sldId="267"/>
            <ac:picMk id="29" creationId="{1E40A084-F6DC-4F6E-90DA-0CB0B0E7FA1E}"/>
          </ac:picMkLst>
        </pc:picChg>
        <pc:picChg chg="add mod">
          <ac:chgData name="Nguyen Long" userId="e4e93a65-ca82-41ec-92c8-0e4fdb0a72ae" providerId="ADAL" clId="{5C53A2F3-52FE-4FC4-AB4C-D0EEC6969565}" dt="2020-09-07T03:32:38.126" v="842" actId="1035"/>
          <ac:picMkLst>
            <pc:docMk/>
            <pc:sldMk cId="3274270473" sldId="267"/>
            <ac:picMk id="32" creationId="{DDA701E9-2341-4ED2-B299-69428BE246F9}"/>
          </ac:picMkLst>
        </pc:picChg>
        <pc:cxnChg chg="mod">
          <ac:chgData name="Nguyen Long" userId="e4e93a65-ca82-41ec-92c8-0e4fdb0a72ae" providerId="ADAL" clId="{5C53A2F3-52FE-4FC4-AB4C-D0EEC6969565}" dt="2020-09-07T03:23:06.891" v="800" actId="14100"/>
          <ac:cxnSpMkLst>
            <pc:docMk/>
            <pc:sldMk cId="3274270473" sldId="267"/>
            <ac:cxnSpMk id="9" creationId="{5F9683C5-0EB1-4601-889A-0F48A2F0DC3C}"/>
          </ac:cxnSpMkLst>
        </pc:cxnChg>
      </pc:sldChg>
      <pc:sldChg chg="addSp delSp modSp add del mod modAnim">
        <pc:chgData name="Nguyen Long" userId="e4e93a65-ca82-41ec-92c8-0e4fdb0a72ae" providerId="ADAL" clId="{5C53A2F3-52FE-4FC4-AB4C-D0EEC6969565}" dt="2020-09-06T13:27:32.080" v="494"/>
        <pc:sldMkLst>
          <pc:docMk/>
          <pc:sldMk cId="1001075294" sldId="268"/>
        </pc:sldMkLst>
        <pc:spChg chg="mod">
          <ac:chgData name="Nguyen Long" userId="e4e93a65-ca82-41ec-92c8-0e4fdb0a72ae" providerId="ADAL" clId="{5C53A2F3-52FE-4FC4-AB4C-D0EEC6969565}" dt="2020-09-06T13:24:56.626" v="485" actId="20577"/>
          <ac:spMkLst>
            <pc:docMk/>
            <pc:sldMk cId="1001075294" sldId="268"/>
            <ac:spMk id="2" creationId="{61B9EC9B-30FC-470F-9A29-D2143074C92C}"/>
          </ac:spMkLst>
        </pc:spChg>
        <pc:picChg chg="del">
          <ac:chgData name="Nguyen Long" userId="e4e93a65-ca82-41ec-92c8-0e4fdb0a72ae" providerId="ADAL" clId="{5C53A2F3-52FE-4FC4-AB4C-D0EEC6969565}" dt="2020-09-06T13:08:46.422" v="416" actId="478"/>
          <ac:picMkLst>
            <pc:docMk/>
            <pc:sldMk cId="1001075294" sldId="268"/>
            <ac:picMk id="5" creationId="{F454BAB7-5A52-4E91-97BD-7A576C248B6A}"/>
          </ac:picMkLst>
        </pc:picChg>
        <pc:picChg chg="del">
          <ac:chgData name="Nguyen Long" userId="e4e93a65-ca82-41ec-92c8-0e4fdb0a72ae" providerId="ADAL" clId="{5C53A2F3-52FE-4FC4-AB4C-D0EEC6969565}" dt="2020-09-06T13:08:46.422" v="416" actId="478"/>
          <ac:picMkLst>
            <pc:docMk/>
            <pc:sldMk cId="1001075294" sldId="268"/>
            <ac:picMk id="7" creationId="{A86ECF1A-A1EB-4CB6-8562-AEB90ED4D4B8}"/>
          </ac:picMkLst>
        </pc:picChg>
        <pc:picChg chg="add mod">
          <ac:chgData name="Nguyen Long" userId="e4e93a65-ca82-41ec-92c8-0e4fdb0a72ae" providerId="ADAL" clId="{5C53A2F3-52FE-4FC4-AB4C-D0EEC6969565}" dt="2020-09-06T13:24:51.375" v="480" actId="1076"/>
          <ac:picMkLst>
            <pc:docMk/>
            <pc:sldMk cId="1001075294" sldId="268"/>
            <ac:picMk id="8" creationId="{872A2853-A284-4D83-BD93-5F84131B7D89}"/>
          </ac:picMkLst>
        </pc:picChg>
        <pc:picChg chg="mod">
          <ac:chgData name="Nguyen Long" userId="e4e93a65-ca82-41ec-92c8-0e4fdb0a72ae" providerId="ADAL" clId="{5C53A2F3-52FE-4FC4-AB4C-D0EEC6969565}" dt="2020-09-06T13:27:32.080" v="494"/>
          <ac:picMkLst>
            <pc:docMk/>
            <pc:sldMk cId="1001075294" sldId="268"/>
            <ac:picMk id="3074" creationId="{1EE545EC-248D-432B-9B15-509B7C35B045}"/>
          </ac:picMkLst>
        </pc:picChg>
      </pc:sldChg>
      <pc:sldChg chg="addSp">
        <pc:chgData name="Nguyen Long" userId="e4e93a65-ca82-41ec-92c8-0e4fdb0a72ae" providerId="ADAL" clId="{5C53A2F3-52FE-4FC4-AB4C-D0EEC6969565}" dt="2020-09-06T13:25:13.072" v="486"/>
        <pc:sldMkLst>
          <pc:docMk/>
          <pc:sldMk cId="3315668185" sldId="268"/>
        </pc:sldMkLst>
        <pc:picChg chg="add">
          <ac:chgData name="Nguyen Long" userId="e4e93a65-ca82-41ec-92c8-0e4fdb0a72ae" providerId="ADAL" clId="{5C53A2F3-52FE-4FC4-AB4C-D0EEC6969565}" dt="2020-09-06T13:25:13.072" v="486"/>
          <ac:picMkLst>
            <pc:docMk/>
            <pc:sldMk cId="3315668185" sldId="268"/>
            <ac:picMk id="3074" creationId="{1EE545EC-248D-432B-9B15-509B7C35B045}"/>
          </ac:picMkLst>
        </pc:picChg>
      </pc:sldChg>
      <pc:sldChg chg="add">
        <pc:chgData name="Nguyen Long" userId="e4e93a65-ca82-41ec-92c8-0e4fdb0a72ae" providerId="ADAL" clId="{5C53A2F3-52FE-4FC4-AB4C-D0EEC6969565}" dt="2020-09-06T13:51:34.434" v="505"/>
        <pc:sldMkLst>
          <pc:docMk/>
          <pc:sldMk cId="3331508361" sldId="269"/>
        </pc:sldMkLst>
      </pc:sldChg>
      <pc:sldChg chg="addSp delSp modSp add mod modAnim">
        <pc:chgData name="Nguyen Long" userId="e4e93a65-ca82-41ec-92c8-0e4fdb0a72ae" providerId="ADAL" clId="{5C53A2F3-52FE-4FC4-AB4C-D0EEC6969565}" dt="2020-09-07T03:50:58.131" v="864"/>
        <pc:sldMkLst>
          <pc:docMk/>
          <pc:sldMk cId="2270450053" sldId="270"/>
        </pc:sldMkLst>
        <pc:spChg chg="del">
          <ac:chgData name="Nguyen Long" userId="e4e93a65-ca82-41ec-92c8-0e4fdb0a72ae" providerId="ADAL" clId="{5C53A2F3-52FE-4FC4-AB4C-D0EEC6969565}" dt="2020-09-07T03:49:44.524" v="845" actId="478"/>
          <ac:spMkLst>
            <pc:docMk/>
            <pc:sldMk cId="2270450053" sldId="270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3:50:01.771" v="848"/>
          <ac:spMkLst>
            <pc:docMk/>
            <pc:sldMk cId="2270450053" sldId="270"/>
            <ac:spMk id="3" creationId="{90999279-44DA-4B8B-A467-319C1487EDDB}"/>
          </ac:spMkLst>
        </pc:spChg>
        <pc:spChg chg="add mod">
          <ac:chgData name="Nguyen Long" userId="e4e93a65-ca82-41ec-92c8-0e4fdb0a72ae" providerId="ADAL" clId="{5C53A2F3-52FE-4FC4-AB4C-D0EEC6969565}" dt="2020-09-07T03:50:24.724" v="850"/>
          <ac:spMkLst>
            <pc:docMk/>
            <pc:sldMk cId="2270450053" sldId="270"/>
            <ac:spMk id="8" creationId="{3CE5AE3C-60F1-4693-B287-1BE469637EB8}"/>
          </ac:spMkLst>
        </pc:spChg>
        <pc:picChg chg="add mod">
          <ac:chgData name="Nguyen Long" userId="e4e93a65-ca82-41ec-92c8-0e4fdb0a72ae" providerId="ADAL" clId="{5C53A2F3-52FE-4FC4-AB4C-D0EEC6969565}" dt="2020-09-07T03:50:31.840" v="861" actId="1035"/>
          <ac:picMkLst>
            <pc:docMk/>
            <pc:sldMk cId="2270450053" sldId="270"/>
            <ac:picMk id="6" creationId="{A971A550-B27B-48BE-BE9E-3B54687295C0}"/>
          </ac:picMkLst>
        </pc:picChg>
        <pc:picChg chg="add mod">
          <ac:chgData name="Nguyen Long" userId="e4e93a65-ca82-41ec-92c8-0e4fdb0a72ae" providerId="ADAL" clId="{5C53A2F3-52FE-4FC4-AB4C-D0EEC6969565}" dt="2020-09-07T03:50:53.577" v="863" actId="1076"/>
          <ac:picMkLst>
            <pc:docMk/>
            <pc:sldMk cId="2270450053" sldId="270"/>
            <ac:picMk id="10" creationId="{3CC8902C-3CCD-422D-BF71-8D94B892A751}"/>
          </ac:picMkLst>
        </pc:picChg>
      </pc:sldChg>
      <pc:sldChg chg="addSp">
        <pc:chgData name="Nguyen Long" userId="e4e93a65-ca82-41ec-92c8-0e4fdb0a72ae" providerId="ADAL" clId="{5C53A2F3-52FE-4FC4-AB4C-D0EEC6969565}" dt="2020-09-07T03:59:12.189" v="977"/>
        <pc:sldMkLst>
          <pc:docMk/>
          <pc:sldMk cId="3212607147" sldId="271"/>
        </pc:sldMkLst>
        <pc:picChg chg="add">
          <ac:chgData name="Nguyen Long" userId="e4e93a65-ca82-41ec-92c8-0e4fdb0a72ae" providerId="ADAL" clId="{5C53A2F3-52FE-4FC4-AB4C-D0EEC6969565}" dt="2020-09-07T03:59:12.189" v="977"/>
          <ac:picMkLst>
            <pc:docMk/>
            <pc:sldMk cId="3212607147" sldId="271"/>
            <ac:picMk id="1026" creationId="{03E65BA3-0332-442C-900B-7B6E58EDB5BF}"/>
          </ac:picMkLst>
        </pc:picChg>
      </pc:sldChg>
      <pc:sldChg chg="addSp modSp add del mod modAnim">
        <pc:chgData name="Nguyen Long" userId="e4e93a65-ca82-41ec-92c8-0e4fdb0a72ae" providerId="ADAL" clId="{5C53A2F3-52FE-4FC4-AB4C-D0EEC6969565}" dt="2020-09-07T04:00:04.638" v="990"/>
        <pc:sldMkLst>
          <pc:docMk/>
          <pc:sldMk cId="3871319189" sldId="271"/>
        </pc:sldMkLst>
        <pc:spChg chg="mod">
          <ac:chgData name="Nguyen Long" userId="e4e93a65-ca82-41ec-92c8-0e4fdb0a72ae" providerId="ADAL" clId="{5C53A2F3-52FE-4FC4-AB4C-D0EEC6969565}" dt="2020-09-07T03:56:37.344" v="969" actId="1076"/>
          <ac:spMkLst>
            <pc:docMk/>
            <pc:sldMk cId="3871319189" sldId="271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3:52:15.618" v="866"/>
          <ac:spMkLst>
            <pc:docMk/>
            <pc:sldMk cId="3871319189" sldId="271"/>
            <ac:spMk id="3" creationId="{90999279-44DA-4B8B-A467-319C1487EDDB}"/>
          </ac:spMkLst>
        </pc:spChg>
        <pc:graphicFrameChg chg="add mod modGraphic">
          <ac:chgData name="Nguyen Long" userId="e4e93a65-ca82-41ec-92c8-0e4fdb0a72ae" providerId="ADAL" clId="{5C53A2F3-52FE-4FC4-AB4C-D0EEC6969565}" dt="2020-09-07T03:56:28.348" v="968" actId="207"/>
          <ac:graphicFrameMkLst>
            <pc:docMk/>
            <pc:sldMk cId="3871319189" sldId="271"/>
            <ac:graphicFrameMk id="5" creationId="{D5AD3E37-4446-4A1F-BE52-DF5A93C5D515}"/>
          </ac:graphicFrameMkLst>
        </pc:graphicFrameChg>
        <pc:picChg chg="add mod">
          <ac:chgData name="Nguyen Long" userId="e4e93a65-ca82-41ec-92c8-0e4fdb0a72ae" providerId="ADAL" clId="{5C53A2F3-52FE-4FC4-AB4C-D0EEC6969565}" dt="2020-09-07T03:59:39.189" v="986" actId="1076"/>
          <ac:picMkLst>
            <pc:docMk/>
            <pc:sldMk cId="3871319189" sldId="271"/>
            <ac:picMk id="7" creationId="{B4698D1D-53A6-4F1C-BA6D-6FE8224335A2}"/>
          </ac:picMkLst>
        </pc:picChg>
        <pc:picChg chg="mod">
          <ac:chgData name="Nguyen Long" userId="e4e93a65-ca82-41ec-92c8-0e4fdb0a72ae" providerId="ADAL" clId="{5C53A2F3-52FE-4FC4-AB4C-D0EEC6969565}" dt="2020-09-07T03:59:27.333" v="984" actId="1076"/>
          <ac:picMkLst>
            <pc:docMk/>
            <pc:sldMk cId="3871319189" sldId="271"/>
            <ac:picMk id="1026" creationId="{03E65BA3-0332-442C-900B-7B6E58EDB5BF}"/>
          </ac:picMkLst>
        </pc:picChg>
      </pc:sldChg>
      <pc:sldChg chg="addSp modSp add mod modAnim">
        <pc:chgData name="Nguyen Long" userId="e4e93a65-ca82-41ec-92c8-0e4fdb0a72ae" providerId="ADAL" clId="{5C53A2F3-52FE-4FC4-AB4C-D0EEC6969565}" dt="2020-09-07T04:11:59.575" v="1004"/>
        <pc:sldMkLst>
          <pc:docMk/>
          <pc:sldMk cId="4165446940" sldId="272"/>
        </pc:sldMkLst>
        <pc:spChg chg="mod">
          <ac:chgData name="Nguyen Long" userId="e4e93a65-ca82-41ec-92c8-0e4fdb0a72ae" providerId="ADAL" clId="{5C53A2F3-52FE-4FC4-AB4C-D0EEC6969565}" dt="2020-09-07T04:08:10.494" v="995" actId="14100"/>
          <ac:spMkLst>
            <pc:docMk/>
            <pc:sldMk cId="4165446940" sldId="272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4:08:22.606" v="996"/>
          <ac:spMkLst>
            <pc:docMk/>
            <pc:sldMk cId="4165446940" sldId="272"/>
            <ac:spMk id="3" creationId="{90999279-44DA-4B8B-A467-319C1487EDDB}"/>
          </ac:spMkLst>
        </pc:spChg>
        <pc:picChg chg="add mod">
          <ac:chgData name="Nguyen Long" userId="e4e93a65-ca82-41ec-92c8-0e4fdb0a72ae" providerId="ADAL" clId="{5C53A2F3-52FE-4FC4-AB4C-D0EEC6969565}" dt="2020-09-07T04:11:48.132" v="1002" actId="1076"/>
          <ac:picMkLst>
            <pc:docMk/>
            <pc:sldMk cId="4165446940" sldId="272"/>
            <ac:picMk id="6" creationId="{F3CBB359-7B01-4B46-899D-11154C7A08DE}"/>
          </ac:picMkLst>
        </pc:picChg>
        <pc:picChg chg="add mod">
          <ac:chgData name="Nguyen Long" userId="e4e93a65-ca82-41ec-92c8-0e4fdb0a72ae" providerId="ADAL" clId="{5C53A2F3-52FE-4FC4-AB4C-D0EEC6969565}" dt="2020-09-07T04:11:42.620" v="1001" actId="1076"/>
          <ac:picMkLst>
            <pc:docMk/>
            <pc:sldMk cId="4165446940" sldId="272"/>
            <ac:picMk id="8" creationId="{551C1C50-A29B-4FFB-A541-1266962C3C76}"/>
          </ac:picMkLst>
        </pc:picChg>
      </pc:sldChg>
      <pc:sldChg chg="addSp delSp modSp add mod">
        <pc:chgData name="Nguyen Long" userId="e4e93a65-ca82-41ec-92c8-0e4fdb0a72ae" providerId="ADAL" clId="{5C53A2F3-52FE-4FC4-AB4C-D0EEC6969565}" dt="2020-09-07T09:03:03.410" v="1088" actId="22"/>
        <pc:sldMkLst>
          <pc:docMk/>
          <pc:sldMk cId="554561087" sldId="273"/>
        </pc:sldMkLst>
        <pc:spChg chg="mod">
          <ac:chgData name="Nguyen Long" userId="e4e93a65-ca82-41ec-92c8-0e4fdb0a72ae" providerId="ADAL" clId="{5C53A2F3-52FE-4FC4-AB4C-D0EEC6969565}" dt="2020-09-07T09:02:36.861" v="1086" actId="20577"/>
          <ac:spMkLst>
            <pc:docMk/>
            <pc:sldMk cId="554561087" sldId="273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9:02:18.539" v="1074" actId="122"/>
          <ac:spMkLst>
            <pc:docMk/>
            <pc:sldMk cId="554561087" sldId="273"/>
            <ac:spMk id="3" creationId="{90999279-44DA-4B8B-A467-319C1487EDDB}"/>
          </ac:spMkLst>
        </pc:spChg>
        <pc:picChg chg="add del">
          <ac:chgData name="Nguyen Long" userId="e4e93a65-ca82-41ec-92c8-0e4fdb0a72ae" providerId="ADAL" clId="{5C53A2F3-52FE-4FC4-AB4C-D0EEC6969565}" dt="2020-09-07T09:03:03.410" v="1088" actId="22"/>
          <ac:picMkLst>
            <pc:docMk/>
            <pc:sldMk cId="554561087" sldId="273"/>
            <ac:picMk id="6" creationId="{B5B92AEE-52BF-48E2-959C-5144221D0ED3}"/>
          </ac:picMkLst>
        </pc:picChg>
      </pc:sldChg>
      <pc:sldChg chg="add">
        <pc:chgData name="Nguyen Long" userId="e4e93a65-ca82-41ec-92c8-0e4fdb0a72ae" providerId="ADAL" clId="{5C53A2F3-52FE-4FC4-AB4C-D0EEC6969565}" dt="2020-09-07T03:51:36.043" v="865"/>
        <pc:sldMkLst>
          <pc:docMk/>
          <pc:sldMk cId="3669591839" sldId="274"/>
        </pc:sldMkLst>
      </pc:sldChg>
      <pc:sldChg chg="addSp delSp modSp add mod delAnim">
        <pc:chgData name="Nguyen Long" userId="e4e93a65-ca82-41ec-92c8-0e4fdb0a72ae" providerId="ADAL" clId="{5C53A2F3-52FE-4FC4-AB4C-D0EEC6969565}" dt="2020-09-07T08:48:42.847" v="1011" actId="1076"/>
        <pc:sldMkLst>
          <pc:docMk/>
          <pc:sldMk cId="697898601" sldId="275"/>
        </pc:sldMkLst>
        <pc:spChg chg="mod">
          <ac:chgData name="Nguyen Long" userId="e4e93a65-ca82-41ec-92c8-0e4fdb0a72ae" providerId="ADAL" clId="{5C53A2F3-52FE-4FC4-AB4C-D0EEC6969565}" dt="2020-09-07T08:44:36.020" v="1007"/>
          <ac:spMkLst>
            <pc:docMk/>
            <pc:sldMk cId="697898601" sldId="275"/>
            <ac:spMk id="2" creationId="{61B9EC9B-30FC-470F-9A29-D2143074C92C}"/>
          </ac:spMkLst>
        </pc:spChg>
        <pc:picChg chg="del">
          <ac:chgData name="Nguyen Long" userId="e4e93a65-ca82-41ec-92c8-0e4fdb0a72ae" providerId="ADAL" clId="{5C53A2F3-52FE-4FC4-AB4C-D0EEC6969565}" dt="2020-09-07T08:44:24.555" v="1006" actId="478"/>
          <ac:picMkLst>
            <pc:docMk/>
            <pc:sldMk cId="697898601" sldId="275"/>
            <ac:picMk id="6" creationId="{F3CBB359-7B01-4B46-899D-11154C7A08DE}"/>
          </ac:picMkLst>
        </pc:picChg>
        <pc:picChg chg="add mod">
          <ac:chgData name="Nguyen Long" userId="e4e93a65-ca82-41ec-92c8-0e4fdb0a72ae" providerId="ADAL" clId="{5C53A2F3-52FE-4FC4-AB4C-D0EEC6969565}" dt="2020-09-07T08:47:40.571" v="1009" actId="1076"/>
          <ac:picMkLst>
            <pc:docMk/>
            <pc:sldMk cId="697898601" sldId="275"/>
            <ac:picMk id="7" creationId="{CA49CA79-7BA1-47BF-987A-26BF6AC18CCF}"/>
          </ac:picMkLst>
        </pc:picChg>
        <pc:picChg chg="del">
          <ac:chgData name="Nguyen Long" userId="e4e93a65-ca82-41ec-92c8-0e4fdb0a72ae" providerId="ADAL" clId="{5C53A2F3-52FE-4FC4-AB4C-D0EEC6969565}" dt="2020-09-07T08:44:24.555" v="1006" actId="478"/>
          <ac:picMkLst>
            <pc:docMk/>
            <pc:sldMk cId="697898601" sldId="275"/>
            <ac:picMk id="8" creationId="{551C1C50-A29B-4FFB-A541-1266962C3C76}"/>
          </ac:picMkLst>
        </pc:picChg>
        <pc:picChg chg="add mod">
          <ac:chgData name="Nguyen Long" userId="e4e93a65-ca82-41ec-92c8-0e4fdb0a72ae" providerId="ADAL" clId="{5C53A2F3-52FE-4FC4-AB4C-D0EEC6969565}" dt="2020-09-07T08:48:42.847" v="1011" actId="1076"/>
          <ac:picMkLst>
            <pc:docMk/>
            <pc:sldMk cId="697898601" sldId="275"/>
            <ac:picMk id="10" creationId="{CABBEEFE-F97F-4ABC-A203-FEE4CED6D6AD}"/>
          </ac:picMkLst>
        </pc:picChg>
      </pc:sldChg>
      <pc:sldChg chg="addSp delSp modSp add mod modAnim">
        <pc:chgData name="Nguyen Long" userId="e4e93a65-ca82-41ec-92c8-0e4fdb0a72ae" providerId="ADAL" clId="{5C53A2F3-52FE-4FC4-AB4C-D0EEC6969565}" dt="2020-09-07T08:57:07.227" v="1031"/>
        <pc:sldMkLst>
          <pc:docMk/>
          <pc:sldMk cId="551340917" sldId="276"/>
        </pc:sldMkLst>
        <pc:spChg chg="mod">
          <ac:chgData name="Nguyen Long" userId="e4e93a65-ca82-41ec-92c8-0e4fdb0a72ae" providerId="ADAL" clId="{5C53A2F3-52FE-4FC4-AB4C-D0EEC6969565}" dt="2020-09-07T08:49:37.188" v="1014"/>
          <ac:spMkLst>
            <pc:docMk/>
            <pc:sldMk cId="551340917" sldId="276"/>
            <ac:spMk id="2" creationId="{61B9EC9B-30FC-470F-9A29-D2143074C92C}"/>
          </ac:spMkLst>
        </pc:spChg>
        <pc:spChg chg="add del">
          <ac:chgData name="Nguyen Long" userId="e4e93a65-ca82-41ec-92c8-0e4fdb0a72ae" providerId="ADAL" clId="{5C53A2F3-52FE-4FC4-AB4C-D0EEC6969565}" dt="2020-09-07T08:53:42.585" v="1022" actId="22"/>
          <ac:spMkLst>
            <pc:docMk/>
            <pc:sldMk cId="551340917" sldId="276"/>
            <ac:spMk id="12" creationId="{91A89CC5-28AB-404C-BFBB-BC84E78DAEEF}"/>
          </ac:spMkLst>
        </pc:spChg>
        <pc:picChg chg="add mod">
          <ac:chgData name="Nguyen Long" userId="e4e93a65-ca82-41ec-92c8-0e4fdb0a72ae" providerId="ADAL" clId="{5C53A2F3-52FE-4FC4-AB4C-D0EEC6969565}" dt="2020-09-07T08:51:48.310" v="1016" actId="1076"/>
          <ac:picMkLst>
            <pc:docMk/>
            <pc:sldMk cId="551340917" sldId="276"/>
            <ac:picMk id="6" creationId="{BB0D01E3-5385-48BD-B7CB-A2CD3B80C244}"/>
          </ac:picMkLst>
        </pc:picChg>
        <pc:picChg chg="del">
          <ac:chgData name="Nguyen Long" userId="e4e93a65-ca82-41ec-92c8-0e4fdb0a72ae" providerId="ADAL" clId="{5C53A2F3-52FE-4FC4-AB4C-D0EEC6969565}" dt="2020-09-07T08:49:17.341" v="1013" actId="478"/>
          <ac:picMkLst>
            <pc:docMk/>
            <pc:sldMk cId="551340917" sldId="276"/>
            <ac:picMk id="7" creationId="{CA49CA79-7BA1-47BF-987A-26BF6AC18CCF}"/>
          </ac:picMkLst>
        </pc:picChg>
        <pc:picChg chg="add mod modCrop">
          <ac:chgData name="Nguyen Long" userId="e4e93a65-ca82-41ec-92c8-0e4fdb0a72ae" providerId="ADAL" clId="{5C53A2F3-52FE-4FC4-AB4C-D0EEC6969565}" dt="2020-09-07T08:53:03.630" v="1020" actId="1076"/>
          <ac:picMkLst>
            <pc:docMk/>
            <pc:sldMk cId="551340917" sldId="276"/>
            <ac:picMk id="9" creationId="{7CF3AA7D-DC68-4F9B-A5F8-65A25862A8D6}"/>
          </ac:picMkLst>
        </pc:picChg>
        <pc:picChg chg="del">
          <ac:chgData name="Nguyen Long" userId="e4e93a65-ca82-41ec-92c8-0e4fdb0a72ae" providerId="ADAL" clId="{5C53A2F3-52FE-4FC4-AB4C-D0EEC6969565}" dt="2020-09-07T08:49:17.341" v="1013" actId="478"/>
          <ac:picMkLst>
            <pc:docMk/>
            <pc:sldMk cId="551340917" sldId="276"/>
            <ac:picMk id="10" creationId="{CABBEEFE-F97F-4ABC-A203-FEE4CED6D6AD}"/>
          </ac:picMkLst>
        </pc:picChg>
      </pc:sldChg>
      <pc:sldChg chg="addSp delSp modSp add del mod modAnim">
        <pc:chgData name="Nguyen Long" userId="e4e93a65-ca82-41ec-92c8-0e4fdb0a72ae" providerId="ADAL" clId="{5C53A2F3-52FE-4FC4-AB4C-D0EEC6969565}" dt="2020-09-07T10:04:30.235" v="1275" actId="1076"/>
        <pc:sldMkLst>
          <pc:docMk/>
          <pc:sldMk cId="1700082054" sldId="277"/>
        </pc:sldMkLst>
        <pc:spChg chg="mod">
          <ac:chgData name="Nguyen Long" userId="e4e93a65-ca82-41ec-92c8-0e4fdb0a72ae" providerId="ADAL" clId="{5C53A2F3-52FE-4FC4-AB4C-D0EEC6969565}" dt="2020-09-07T08:53:55.486" v="1024"/>
          <ac:spMkLst>
            <pc:docMk/>
            <pc:sldMk cId="1700082054" sldId="277"/>
            <ac:spMk id="2" creationId="{61B9EC9B-30FC-470F-9A29-D2143074C92C}"/>
          </ac:spMkLst>
        </pc:spChg>
        <pc:spChg chg="add mod">
          <ac:chgData name="Nguyen Long" userId="e4e93a65-ca82-41ec-92c8-0e4fdb0a72ae" providerId="ADAL" clId="{5C53A2F3-52FE-4FC4-AB4C-D0EEC6969565}" dt="2020-09-07T08:58:48.138" v="1056" actId="1035"/>
          <ac:spMkLst>
            <pc:docMk/>
            <pc:sldMk cId="1700082054" sldId="277"/>
            <ac:spMk id="12" creationId="{8B29A918-8248-4595-A734-78BE9EC1466E}"/>
          </ac:spMkLst>
        </pc:spChg>
        <pc:picChg chg="del">
          <ac:chgData name="Nguyen Long" userId="e4e93a65-ca82-41ec-92c8-0e4fdb0a72ae" providerId="ADAL" clId="{5C53A2F3-52FE-4FC4-AB4C-D0EEC6969565}" dt="2020-09-07T08:53:58.425" v="1025" actId="478"/>
          <ac:picMkLst>
            <pc:docMk/>
            <pc:sldMk cId="1700082054" sldId="277"/>
            <ac:picMk id="6" creationId="{BB0D01E3-5385-48BD-B7CB-A2CD3B80C244}"/>
          </ac:picMkLst>
        </pc:picChg>
        <pc:picChg chg="add mod">
          <ac:chgData name="Nguyen Long" userId="e4e93a65-ca82-41ec-92c8-0e4fdb0a72ae" providerId="ADAL" clId="{5C53A2F3-52FE-4FC4-AB4C-D0EEC6969565}" dt="2020-09-07T08:58:05.428" v="1034" actId="1076"/>
          <ac:picMkLst>
            <pc:docMk/>
            <pc:sldMk cId="1700082054" sldId="277"/>
            <ac:picMk id="7" creationId="{A5FA5189-9973-470F-8E7C-BB2B2E530205}"/>
          </ac:picMkLst>
        </pc:picChg>
        <pc:picChg chg="del">
          <ac:chgData name="Nguyen Long" userId="e4e93a65-ca82-41ec-92c8-0e4fdb0a72ae" providerId="ADAL" clId="{5C53A2F3-52FE-4FC4-AB4C-D0EEC6969565}" dt="2020-09-07T08:53:58.425" v="1025" actId="478"/>
          <ac:picMkLst>
            <pc:docMk/>
            <pc:sldMk cId="1700082054" sldId="277"/>
            <ac:picMk id="9" creationId="{7CF3AA7D-DC68-4F9B-A5F8-65A25862A8D6}"/>
          </ac:picMkLst>
        </pc:picChg>
        <pc:picChg chg="add mod">
          <ac:chgData name="Nguyen Long" userId="e4e93a65-ca82-41ec-92c8-0e4fdb0a72ae" providerId="ADAL" clId="{5C53A2F3-52FE-4FC4-AB4C-D0EEC6969565}" dt="2020-09-07T09:59:08.531" v="1199" actId="1076"/>
          <ac:picMkLst>
            <pc:docMk/>
            <pc:sldMk cId="1700082054" sldId="277"/>
            <ac:picMk id="10" creationId="{FE0970CA-C8DE-4E0F-B241-B6C4484598D6}"/>
          </ac:picMkLst>
        </pc:picChg>
        <pc:picChg chg="add mod">
          <ac:chgData name="Nguyen Long" userId="e4e93a65-ca82-41ec-92c8-0e4fdb0a72ae" providerId="ADAL" clId="{5C53A2F3-52FE-4FC4-AB4C-D0EEC6969565}" dt="2020-09-07T10:02:04.557" v="1251" actId="1076"/>
          <ac:picMkLst>
            <pc:docMk/>
            <pc:sldMk cId="1700082054" sldId="277"/>
            <ac:picMk id="14" creationId="{611344A7-3020-41C5-9394-0E1285EF042F}"/>
          </ac:picMkLst>
        </pc:picChg>
        <pc:picChg chg="add mod modCrop">
          <ac:chgData name="Nguyen Long" userId="e4e93a65-ca82-41ec-92c8-0e4fdb0a72ae" providerId="ADAL" clId="{5C53A2F3-52FE-4FC4-AB4C-D0EEC6969565}" dt="2020-09-07T10:02:04.557" v="1251" actId="1076"/>
          <ac:picMkLst>
            <pc:docMk/>
            <pc:sldMk cId="1700082054" sldId="277"/>
            <ac:picMk id="16" creationId="{62F39C97-9404-465A-904D-4D07157C752C}"/>
          </ac:picMkLst>
        </pc:picChg>
        <pc:picChg chg="mod">
          <ac:chgData name="Nguyen Long" userId="e4e93a65-ca82-41ec-92c8-0e4fdb0a72ae" providerId="ADAL" clId="{5C53A2F3-52FE-4FC4-AB4C-D0EEC6969565}" dt="2020-09-07T10:04:30.235" v="1275" actId="1076"/>
          <ac:picMkLst>
            <pc:docMk/>
            <pc:sldMk cId="1700082054" sldId="277"/>
            <ac:picMk id="1026" creationId="{7F56A46F-A9A7-4390-8958-34A1BAD4291E}"/>
          </ac:picMkLst>
        </pc:picChg>
      </pc:sldChg>
      <pc:sldChg chg="addSp">
        <pc:chgData name="Nguyen Long" userId="e4e93a65-ca82-41ec-92c8-0e4fdb0a72ae" providerId="ADAL" clId="{5C53A2F3-52FE-4FC4-AB4C-D0EEC6969565}" dt="2020-09-07T09:59:01.116" v="1196"/>
        <pc:sldMkLst>
          <pc:docMk/>
          <pc:sldMk cId="2030952774" sldId="277"/>
        </pc:sldMkLst>
        <pc:picChg chg="add">
          <ac:chgData name="Nguyen Long" userId="e4e93a65-ca82-41ec-92c8-0e4fdb0a72ae" providerId="ADAL" clId="{5C53A2F3-52FE-4FC4-AB4C-D0EEC6969565}" dt="2020-09-07T09:59:01.116" v="1196"/>
          <ac:picMkLst>
            <pc:docMk/>
            <pc:sldMk cId="2030952774" sldId="277"/>
            <ac:picMk id="1026" creationId="{7F56A46F-A9A7-4390-8958-34A1BAD4291E}"/>
          </ac:picMkLst>
        </pc:picChg>
      </pc:sldChg>
      <pc:sldChg chg="addSp delSp modSp add mod delAnim modAnim">
        <pc:chgData name="Nguyen Long" userId="e4e93a65-ca82-41ec-92c8-0e4fdb0a72ae" providerId="ADAL" clId="{5C53A2F3-52FE-4FC4-AB4C-D0EEC6969565}" dt="2020-09-07T09:29:41.954" v="1106"/>
        <pc:sldMkLst>
          <pc:docMk/>
          <pc:sldMk cId="2035876119" sldId="278"/>
        </pc:sldMkLst>
        <pc:spChg chg="mod">
          <ac:chgData name="Nguyen Long" userId="e4e93a65-ca82-41ec-92c8-0e4fdb0a72ae" providerId="ADAL" clId="{5C53A2F3-52FE-4FC4-AB4C-D0EEC6969565}" dt="2020-09-07T09:03:45.713" v="1093"/>
          <ac:spMkLst>
            <pc:docMk/>
            <pc:sldMk cId="2035876119" sldId="278"/>
            <ac:spMk id="2" creationId="{61B9EC9B-30FC-470F-9A29-D2143074C92C}"/>
          </ac:spMkLst>
        </pc:spChg>
        <pc:spChg chg="mod">
          <ac:chgData name="Nguyen Long" userId="e4e93a65-ca82-41ec-92c8-0e4fdb0a72ae" providerId="ADAL" clId="{5C53A2F3-52FE-4FC4-AB4C-D0EEC6969565}" dt="2020-09-07T09:03:32.448" v="1092" actId="20577"/>
          <ac:spMkLst>
            <pc:docMk/>
            <pc:sldMk cId="2035876119" sldId="278"/>
            <ac:spMk id="3" creationId="{90999279-44DA-4B8B-A467-319C1487EDDB}"/>
          </ac:spMkLst>
        </pc:spChg>
        <pc:spChg chg="del">
          <ac:chgData name="Nguyen Long" userId="e4e93a65-ca82-41ec-92c8-0e4fdb0a72ae" providerId="ADAL" clId="{5C53A2F3-52FE-4FC4-AB4C-D0EEC6969565}" dt="2020-09-07T09:03:13.326" v="1090" actId="478"/>
          <ac:spMkLst>
            <pc:docMk/>
            <pc:sldMk cId="2035876119" sldId="278"/>
            <ac:spMk id="12" creationId="{8B29A918-8248-4595-A734-78BE9EC1466E}"/>
          </ac:spMkLst>
        </pc:spChg>
        <pc:picChg chg="add mod">
          <ac:chgData name="Nguyen Long" userId="e4e93a65-ca82-41ec-92c8-0e4fdb0a72ae" providerId="ADAL" clId="{5C53A2F3-52FE-4FC4-AB4C-D0EEC6969565}" dt="2020-09-07T09:28:29.970" v="1096" actId="1076"/>
          <ac:picMkLst>
            <pc:docMk/>
            <pc:sldMk cId="2035876119" sldId="278"/>
            <ac:picMk id="6" creationId="{612DA874-30D0-4571-A2FD-A7A8A40FDBB8}"/>
          </ac:picMkLst>
        </pc:picChg>
        <pc:picChg chg="del">
          <ac:chgData name="Nguyen Long" userId="e4e93a65-ca82-41ec-92c8-0e4fdb0a72ae" providerId="ADAL" clId="{5C53A2F3-52FE-4FC4-AB4C-D0EEC6969565}" dt="2020-09-07T09:03:13.326" v="1090" actId="478"/>
          <ac:picMkLst>
            <pc:docMk/>
            <pc:sldMk cId="2035876119" sldId="278"/>
            <ac:picMk id="7" creationId="{A5FA5189-9973-470F-8E7C-BB2B2E530205}"/>
          </ac:picMkLst>
        </pc:picChg>
        <pc:picChg chg="add mod">
          <ac:chgData name="Nguyen Long" userId="e4e93a65-ca82-41ec-92c8-0e4fdb0a72ae" providerId="ADAL" clId="{5C53A2F3-52FE-4FC4-AB4C-D0EEC6969565}" dt="2020-09-07T09:28:35.001" v="1098" actId="1076"/>
          <ac:picMkLst>
            <pc:docMk/>
            <pc:sldMk cId="2035876119" sldId="278"/>
            <ac:picMk id="9" creationId="{A8B76B1C-478B-443E-AD6B-9F7DC74E2C81}"/>
          </ac:picMkLst>
        </pc:picChg>
        <pc:picChg chg="del">
          <ac:chgData name="Nguyen Long" userId="e4e93a65-ca82-41ec-92c8-0e4fdb0a72ae" providerId="ADAL" clId="{5C53A2F3-52FE-4FC4-AB4C-D0EEC6969565}" dt="2020-09-07T09:03:13.326" v="1090" actId="478"/>
          <ac:picMkLst>
            <pc:docMk/>
            <pc:sldMk cId="2035876119" sldId="278"/>
            <ac:picMk id="10" creationId="{FE0970CA-C8DE-4E0F-B241-B6C4484598D6}"/>
          </ac:picMkLst>
        </pc:picChg>
        <pc:picChg chg="add mod">
          <ac:chgData name="Nguyen Long" userId="e4e93a65-ca82-41ec-92c8-0e4fdb0a72ae" providerId="ADAL" clId="{5C53A2F3-52FE-4FC4-AB4C-D0EEC6969565}" dt="2020-09-07T09:28:55.445" v="1100" actId="1076"/>
          <ac:picMkLst>
            <pc:docMk/>
            <pc:sldMk cId="2035876119" sldId="278"/>
            <ac:picMk id="13" creationId="{ECE0D8C5-64CC-4002-B46F-3F0187B94B01}"/>
          </ac:picMkLst>
        </pc:picChg>
        <pc:picChg chg="del">
          <ac:chgData name="Nguyen Long" userId="e4e93a65-ca82-41ec-92c8-0e4fdb0a72ae" providerId="ADAL" clId="{5C53A2F3-52FE-4FC4-AB4C-D0EEC6969565}" dt="2020-09-07T09:03:13.326" v="1090" actId="478"/>
          <ac:picMkLst>
            <pc:docMk/>
            <pc:sldMk cId="2035876119" sldId="278"/>
            <ac:picMk id="14" creationId="{611344A7-3020-41C5-9394-0E1285EF042F}"/>
          </ac:picMkLst>
        </pc:picChg>
        <pc:picChg chg="del">
          <ac:chgData name="Nguyen Long" userId="e4e93a65-ca82-41ec-92c8-0e4fdb0a72ae" providerId="ADAL" clId="{5C53A2F3-52FE-4FC4-AB4C-D0EEC6969565}" dt="2020-09-07T09:03:13.326" v="1090" actId="478"/>
          <ac:picMkLst>
            <pc:docMk/>
            <pc:sldMk cId="2035876119" sldId="278"/>
            <ac:picMk id="16" creationId="{62F39C97-9404-465A-904D-4D07157C752C}"/>
          </ac:picMkLst>
        </pc:picChg>
        <pc:picChg chg="add mod">
          <ac:chgData name="Nguyen Long" userId="e4e93a65-ca82-41ec-92c8-0e4fdb0a72ae" providerId="ADAL" clId="{5C53A2F3-52FE-4FC4-AB4C-D0EEC6969565}" dt="2020-09-07T09:29:24.466" v="1102" actId="1076"/>
          <ac:picMkLst>
            <pc:docMk/>
            <pc:sldMk cId="2035876119" sldId="278"/>
            <ac:picMk id="17" creationId="{DC62FC01-985B-40EB-8A40-A4C80C236614}"/>
          </ac:picMkLst>
        </pc:picChg>
      </pc:sldChg>
      <pc:sldChg chg="addSp delSp modSp add mod delAnim modAnim">
        <pc:chgData name="Nguyen Long" userId="e4e93a65-ca82-41ec-92c8-0e4fdb0a72ae" providerId="ADAL" clId="{5C53A2F3-52FE-4FC4-AB4C-D0EEC6969565}" dt="2020-09-07T09:33:43.621" v="1142"/>
        <pc:sldMkLst>
          <pc:docMk/>
          <pc:sldMk cId="969945023" sldId="279"/>
        </pc:sldMkLst>
        <pc:spChg chg="mod">
          <ac:chgData name="Nguyen Long" userId="e4e93a65-ca82-41ec-92c8-0e4fdb0a72ae" providerId="ADAL" clId="{5C53A2F3-52FE-4FC4-AB4C-D0EEC6969565}" dt="2020-09-07T09:30:10.676" v="1109"/>
          <ac:spMkLst>
            <pc:docMk/>
            <pc:sldMk cId="969945023" sldId="279"/>
            <ac:spMk id="2" creationId="{61B9EC9B-30FC-470F-9A29-D2143074C92C}"/>
          </ac:spMkLst>
        </pc:spChg>
        <pc:picChg chg="del">
          <ac:chgData name="Nguyen Long" userId="e4e93a65-ca82-41ec-92c8-0e4fdb0a72ae" providerId="ADAL" clId="{5C53A2F3-52FE-4FC4-AB4C-D0EEC6969565}" dt="2020-09-07T09:30:02.658" v="1108" actId="478"/>
          <ac:picMkLst>
            <pc:docMk/>
            <pc:sldMk cId="969945023" sldId="279"/>
            <ac:picMk id="6" creationId="{612DA874-30D0-4571-A2FD-A7A8A40FDBB8}"/>
          </ac:picMkLst>
        </pc:picChg>
        <pc:picChg chg="add mod modCrop">
          <ac:chgData name="Nguyen Long" userId="e4e93a65-ca82-41ec-92c8-0e4fdb0a72ae" providerId="ADAL" clId="{5C53A2F3-52FE-4FC4-AB4C-D0EEC6969565}" dt="2020-09-07T09:33:24.576" v="1140" actId="1036"/>
          <ac:picMkLst>
            <pc:docMk/>
            <pc:sldMk cId="969945023" sldId="279"/>
            <ac:picMk id="7" creationId="{5DF8FB2B-9E1A-47EA-B4BA-4BF5A53FABD3}"/>
          </ac:picMkLst>
        </pc:picChg>
        <pc:picChg chg="del">
          <ac:chgData name="Nguyen Long" userId="e4e93a65-ca82-41ec-92c8-0e4fdb0a72ae" providerId="ADAL" clId="{5C53A2F3-52FE-4FC4-AB4C-D0EEC6969565}" dt="2020-09-07T09:30:02.658" v="1108" actId="478"/>
          <ac:picMkLst>
            <pc:docMk/>
            <pc:sldMk cId="969945023" sldId="279"/>
            <ac:picMk id="9" creationId="{A8B76B1C-478B-443E-AD6B-9F7DC74E2C81}"/>
          </ac:picMkLst>
        </pc:picChg>
        <pc:picChg chg="add mod modCrop">
          <ac:chgData name="Nguyen Long" userId="e4e93a65-ca82-41ec-92c8-0e4fdb0a72ae" providerId="ADAL" clId="{5C53A2F3-52FE-4FC4-AB4C-D0EEC6969565}" dt="2020-09-07T09:33:24.576" v="1140" actId="1036"/>
          <ac:picMkLst>
            <pc:docMk/>
            <pc:sldMk cId="969945023" sldId="279"/>
            <ac:picMk id="10" creationId="{CD287CC4-3A1B-4A59-A671-684B93A94597}"/>
          </ac:picMkLst>
        </pc:picChg>
        <pc:picChg chg="add mod">
          <ac:chgData name="Nguyen Long" userId="e4e93a65-ca82-41ec-92c8-0e4fdb0a72ae" providerId="ADAL" clId="{5C53A2F3-52FE-4FC4-AB4C-D0EEC6969565}" dt="2020-09-07T09:33:24.576" v="1140" actId="1036"/>
          <ac:picMkLst>
            <pc:docMk/>
            <pc:sldMk cId="969945023" sldId="279"/>
            <ac:picMk id="12" creationId="{9D6F28F9-6243-444D-AFAF-EE264B13D069}"/>
          </ac:picMkLst>
        </pc:picChg>
        <pc:picChg chg="del">
          <ac:chgData name="Nguyen Long" userId="e4e93a65-ca82-41ec-92c8-0e4fdb0a72ae" providerId="ADAL" clId="{5C53A2F3-52FE-4FC4-AB4C-D0EEC6969565}" dt="2020-09-07T09:30:02.658" v="1108" actId="478"/>
          <ac:picMkLst>
            <pc:docMk/>
            <pc:sldMk cId="969945023" sldId="279"/>
            <ac:picMk id="13" creationId="{ECE0D8C5-64CC-4002-B46F-3F0187B94B01}"/>
          </ac:picMkLst>
        </pc:picChg>
        <pc:picChg chg="del">
          <ac:chgData name="Nguyen Long" userId="e4e93a65-ca82-41ec-92c8-0e4fdb0a72ae" providerId="ADAL" clId="{5C53A2F3-52FE-4FC4-AB4C-D0EEC6969565}" dt="2020-09-07T09:30:02.658" v="1108" actId="478"/>
          <ac:picMkLst>
            <pc:docMk/>
            <pc:sldMk cId="969945023" sldId="279"/>
            <ac:picMk id="17" creationId="{DC62FC01-985B-40EB-8A40-A4C80C236614}"/>
          </ac:picMkLst>
        </pc:picChg>
      </pc:sldChg>
      <pc:sldChg chg="modSp add mod">
        <pc:chgData name="Nguyen Long" userId="e4e93a65-ca82-41ec-92c8-0e4fdb0a72ae" providerId="ADAL" clId="{5C53A2F3-52FE-4FC4-AB4C-D0EEC6969565}" dt="2020-09-07T09:40:42.531" v="1149" actId="20577"/>
        <pc:sldMkLst>
          <pc:docMk/>
          <pc:sldMk cId="1683880240" sldId="280"/>
        </pc:sldMkLst>
        <pc:spChg chg="mod">
          <ac:chgData name="Nguyen Long" userId="e4e93a65-ca82-41ec-92c8-0e4fdb0a72ae" providerId="ADAL" clId="{5C53A2F3-52FE-4FC4-AB4C-D0EEC6969565}" dt="2020-09-07T09:40:42.531" v="1149" actId="20577"/>
          <ac:spMkLst>
            <pc:docMk/>
            <pc:sldMk cId="1683880240" sldId="280"/>
            <ac:spMk id="2" creationId="{61B9EC9B-30FC-470F-9A29-D2143074C92C}"/>
          </ac:spMkLst>
        </pc:spChg>
      </pc:sldChg>
      <pc:sldMasterChg chg="delSldLayout">
        <pc:chgData name="Nguyen Long" userId="e4e93a65-ca82-41ec-92c8-0e4fdb0a72ae" providerId="ADAL" clId="{5C53A2F3-52FE-4FC4-AB4C-D0EEC6969565}" dt="2020-09-06T12:31:00.964" v="40" actId="2696"/>
        <pc:sldMasterMkLst>
          <pc:docMk/>
          <pc:sldMasterMk cId="2589240865" sldId="2147483660"/>
        </pc:sldMasterMkLst>
        <pc:sldLayoutChg chg="del">
          <pc:chgData name="Nguyen Long" userId="e4e93a65-ca82-41ec-92c8-0e4fdb0a72ae" providerId="ADAL" clId="{5C53A2F3-52FE-4FC4-AB4C-D0EEC6969565}" dt="2020-09-06T12:31:00.964" v="40" actId="2696"/>
          <pc:sldLayoutMkLst>
            <pc:docMk/>
            <pc:sldMasterMk cId="2589240865" sldId="2147483660"/>
            <pc:sldLayoutMk cId="1453454830" sldId="2147483673"/>
          </pc:sldLayoutMkLst>
        </pc:sldLayoutChg>
      </pc:sldMasterChg>
    </pc:docChg>
  </pc:docChgLst>
  <pc:docChgLst>
    <pc:chgData name="Nguyen Tuan. Long" userId="e4e93a65-ca82-41ec-92c8-0e4fdb0a72ae" providerId="ADAL" clId="{FFD84F29-BC68-4547-A68A-CF21A80079D0}"/>
    <pc:docChg chg="delSld modSld">
      <pc:chgData name="Nguyen Tuan. Long" userId="e4e93a65-ca82-41ec-92c8-0e4fdb0a72ae" providerId="ADAL" clId="{FFD84F29-BC68-4547-A68A-CF21A80079D0}" dt="2021-09-06T03:00:01.076" v="1" actId="47"/>
      <pc:docMkLst>
        <pc:docMk/>
      </pc:docMkLst>
      <pc:sldChg chg="modSp modAnim">
        <pc:chgData name="Nguyen Tuan. Long" userId="e4e93a65-ca82-41ec-92c8-0e4fdb0a72ae" providerId="ADAL" clId="{FFD84F29-BC68-4547-A68A-CF21A80079D0}" dt="2021-09-06T02:59:38.904" v="0" actId="20577"/>
        <pc:sldMkLst>
          <pc:docMk/>
          <pc:sldMk cId="2848987940" sldId="258"/>
        </pc:sldMkLst>
        <pc:spChg chg="mod">
          <ac:chgData name="Nguyen Tuan. Long" userId="e4e93a65-ca82-41ec-92c8-0e4fdb0a72ae" providerId="ADAL" clId="{FFD84F29-BC68-4547-A68A-CF21A80079D0}" dt="2021-09-06T02:59:38.904" v="0" actId="20577"/>
          <ac:spMkLst>
            <pc:docMk/>
            <pc:sldMk cId="2848987940" sldId="258"/>
            <ac:spMk id="10" creationId="{5DC21B99-FD41-43AC-B189-6669F46B487A}"/>
          </ac:spMkLst>
        </pc:spChg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3871319189" sldId="271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4165446940" sldId="272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554561087" sldId="273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697898601" sldId="275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551340917" sldId="276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1700082054" sldId="277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2035876119" sldId="278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969945023" sldId="279"/>
        </pc:sldMkLst>
      </pc:sldChg>
      <pc:sldChg chg="del">
        <pc:chgData name="Nguyen Tuan. Long" userId="e4e93a65-ca82-41ec-92c8-0e4fdb0a72ae" providerId="ADAL" clId="{FFD84F29-BC68-4547-A68A-CF21A80079D0}" dt="2021-09-06T03:00:01.076" v="1" actId="47"/>
        <pc:sldMkLst>
          <pc:docMk/>
          <pc:sldMk cId="1683880240" sldId="280"/>
        </pc:sldMkLst>
      </pc:sldChg>
    </pc:docChg>
  </pc:docChgLst>
  <pc:docChgLst>
    <pc:chgData name="Nguyen Tuan. Long" userId="e4e93a65-ca82-41ec-92c8-0e4fdb0a72ae" providerId="ADAL" clId="{E803C6C2-3F99-4833-9DA8-86D37CBDA8AF}"/>
    <pc:docChg chg="modSld">
      <pc:chgData name="Nguyen Tuan. Long" userId="e4e93a65-ca82-41ec-92c8-0e4fdb0a72ae" providerId="ADAL" clId="{E803C6C2-3F99-4833-9DA8-86D37CBDA8AF}" dt="2024-06-04T09:33:27.306" v="0" actId="1036"/>
      <pc:docMkLst>
        <pc:docMk/>
      </pc:docMkLst>
      <pc:sldChg chg="modSp mod">
        <pc:chgData name="Nguyen Tuan. Long" userId="e4e93a65-ca82-41ec-92c8-0e4fdb0a72ae" providerId="ADAL" clId="{E803C6C2-3F99-4833-9DA8-86D37CBDA8AF}" dt="2024-06-04T09:33:27.306" v="0" actId="1036"/>
        <pc:sldMkLst>
          <pc:docMk/>
          <pc:sldMk cId="3460264788" sldId="264"/>
        </pc:sldMkLst>
        <pc:graphicFrameChg chg="mod">
          <ac:chgData name="Nguyen Tuan. Long" userId="e4e93a65-ca82-41ec-92c8-0e4fdb0a72ae" providerId="ADAL" clId="{E803C6C2-3F99-4833-9DA8-86D37CBDA8AF}" dt="2024-06-04T09:33:27.306" v="0" actId="1036"/>
          <ac:graphicFrameMkLst>
            <pc:docMk/>
            <pc:sldMk cId="3460264788" sldId="264"/>
            <ac:graphicFrameMk id="5" creationId="{E91D7522-FEB9-4D94-9031-98BCC3F4D4D0}"/>
          </ac:graphicFrameMkLst>
        </pc:graphicFrameChg>
      </pc:sldChg>
    </pc:docChg>
  </pc:docChgLst>
  <pc:docChgLst>
    <pc:chgData name="Nguyen Long" userId="e4e93a65-ca82-41ec-92c8-0e4fdb0a72ae" providerId="ADAL" clId="{FF06A685-A79A-4135-9139-522E3EE9AD5E}"/>
    <pc:docChg chg="custSel modSld">
      <pc:chgData name="Nguyen Long" userId="e4e93a65-ca82-41ec-92c8-0e4fdb0a72ae" providerId="ADAL" clId="{FF06A685-A79A-4135-9139-522E3EE9AD5E}" dt="2020-09-28T02:23:35.128" v="25" actId="478"/>
      <pc:docMkLst>
        <pc:docMk/>
      </pc:docMkLst>
      <pc:sldChg chg="delSp mod">
        <pc:chgData name="Nguyen Long" userId="e4e93a65-ca82-41ec-92c8-0e4fdb0a72ae" providerId="ADAL" clId="{FF06A685-A79A-4135-9139-522E3EE9AD5E}" dt="2020-09-28T02:23:35.128" v="25" actId="478"/>
        <pc:sldMkLst>
          <pc:docMk/>
          <pc:sldMk cId="1166138312" sldId="257"/>
        </pc:sldMkLst>
        <pc:spChg chg="del">
          <ac:chgData name="Nguyen Long" userId="e4e93a65-ca82-41ec-92c8-0e4fdb0a72ae" providerId="ADAL" clId="{FF06A685-A79A-4135-9139-522E3EE9AD5E}" dt="2020-09-28T02:23:35.128" v="25" actId="478"/>
          <ac:spMkLst>
            <pc:docMk/>
            <pc:sldMk cId="1166138312" sldId="257"/>
            <ac:spMk id="3" creationId="{9B9445B3-8FEA-46FD-BED0-866854B7365A}"/>
          </ac:spMkLst>
        </pc:spChg>
      </pc:sldChg>
      <pc:sldChg chg="addSp modSp mod">
        <pc:chgData name="Nguyen Long" userId="e4e93a65-ca82-41ec-92c8-0e4fdb0a72ae" providerId="ADAL" clId="{FF06A685-A79A-4135-9139-522E3EE9AD5E}" dt="2020-09-27T13:02:52.713" v="7" actId="113"/>
        <pc:sldMkLst>
          <pc:docMk/>
          <pc:sldMk cId="744540744" sldId="261"/>
        </pc:sldMkLst>
        <pc:spChg chg="add mod">
          <ac:chgData name="Nguyen Long" userId="e4e93a65-ca82-41ec-92c8-0e4fdb0a72ae" providerId="ADAL" clId="{FF06A685-A79A-4135-9139-522E3EE9AD5E}" dt="2020-09-27T13:02:52.713" v="7" actId="113"/>
          <ac:spMkLst>
            <pc:docMk/>
            <pc:sldMk cId="744540744" sldId="261"/>
            <ac:spMk id="5" creationId="{90D22CEF-0532-42C9-85CC-84471EEFBE60}"/>
          </ac:spMkLst>
        </pc:spChg>
      </pc:sldChg>
      <pc:sldChg chg="addSp modSp mod">
        <pc:chgData name="Nguyen Long" userId="e4e93a65-ca82-41ec-92c8-0e4fdb0a72ae" providerId="ADAL" clId="{FF06A685-A79A-4135-9139-522E3EE9AD5E}" dt="2020-09-27T13:03:19.860" v="15" actId="20577"/>
        <pc:sldMkLst>
          <pc:docMk/>
          <pc:sldMk cId="3331508361" sldId="269"/>
        </pc:sldMkLst>
        <pc:spChg chg="add mod">
          <ac:chgData name="Nguyen Long" userId="e4e93a65-ca82-41ec-92c8-0e4fdb0a72ae" providerId="ADAL" clId="{FF06A685-A79A-4135-9139-522E3EE9AD5E}" dt="2020-09-27T13:03:19.860" v="15" actId="20577"/>
          <ac:spMkLst>
            <pc:docMk/>
            <pc:sldMk cId="3331508361" sldId="269"/>
            <ac:spMk id="5" creationId="{4B0A0322-CE47-45FC-B29E-71DF339ADD39}"/>
          </ac:spMkLst>
        </pc:spChg>
      </pc:sldChg>
      <pc:sldChg chg="addSp modSp mod">
        <pc:chgData name="Nguyen Long" userId="e4e93a65-ca82-41ec-92c8-0e4fdb0a72ae" providerId="ADAL" clId="{FF06A685-A79A-4135-9139-522E3EE9AD5E}" dt="2020-09-27T13:06:28.597" v="24" actId="20577"/>
        <pc:sldMkLst>
          <pc:docMk/>
          <pc:sldMk cId="3669591839" sldId="274"/>
        </pc:sldMkLst>
        <pc:spChg chg="add mod">
          <ac:chgData name="Nguyen Long" userId="e4e93a65-ca82-41ec-92c8-0e4fdb0a72ae" providerId="ADAL" clId="{FF06A685-A79A-4135-9139-522E3EE9AD5E}" dt="2020-09-27T13:06:28.597" v="24" actId="20577"/>
          <ac:spMkLst>
            <pc:docMk/>
            <pc:sldMk cId="3669591839" sldId="274"/>
            <ac:spMk id="5" creationId="{6CDBE20D-3500-405B-9743-AEE62EF56C49}"/>
          </ac:spMkLst>
        </pc:spChg>
      </pc:sldChg>
    </pc:docChg>
  </pc:docChgLst>
  <pc:docChgLst>
    <pc:chgData name="Nguyen Tuan. Long" userId="e4e93a65-ca82-41ec-92c8-0e4fdb0a72ae" providerId="ADAL" clId="{0D7492A8-E203-4550-A778-5148D1DB29AF}"/>
    <pc:docChg chg="custSel addSld delSld modSld">
      <pc:chgData name="Nguyen Tuan. Long" userId="e4e93a65-ca82-41ec-92c8-0e4fdb0a72ae" providerId="ADAL" clId="{0D7492A8-E203-4550-A778-5148D1DB29AF}" dt="2024-01-04T14:10:43.422" v="147" actId="20577"/>
      <pc:docMkLst>
        <pc:docMk/>
      </pc:docMkLst>
      <pc:sldChg chg="del">
        <pc:chgData name="Nguyen Tuan. Long" userId="e4e93a65-ca82-41ec-92c8-0e4fdb0a72ae" providerId="ADAL" clId="{0D7492A8-E203-4550-A778-5148D1DB29AF}" dt="2024-01-04T14:02:13.966" v="0" actId="2696"/>
        <pc:sldMkLst>
          <pc:docMk/>
          <pc:sldMk cId="1166138312" sldId="257"/>
        </pc:sldMkLst>
      </pc:sldChg>
      <pc:sldChg chg="modSp mod">
        <pc:chgData name="Nguyen Tuan. Long" userId="e4e93a65-ca82-41ec-92c8-0e4fdb0a72ae" providerId="ADAL" clId="{0D7492A8-E203-4550-A778-5148D1DB29AF}" dt="2024-01-04T14:03:24.389" v="34" actId="20577"/>
        <pc:sldMkLst>
          <pc:docMk/>
          <pc:sldMk cId="2848987940" sldId="258"/>
        </pc:sldMkLst>
        <pc:spChg chg="mod">
          <ac:chgData name="Nguyen Tuan. Long" userId="e4e93a65-ca82-41ec-92c8-0e4fdb0a72ae" providerId="ADAL" clId="{0D7492A8-E203-4550-A778-5148D1DB29AF}" dt="2024-01-04T14:03:16.307" v="32"/>
          <ac:spMkLst>
            <pc:docMk/>
            <pc:sldMk cId="2848987940" sldId="258"/>
            <ac:spMk id="11" creationId="{F413AA2B-2D90-4655-837E-D9E3CC06BC5C}"/>
          </ac:spMkLst>
        </pc:spChg>
        <pc:spChg chg="mod">
          <ac:chgData name="Nguyen Tuan. Long" userId="e4e93a65-ca82-41ec-92c8-0e4fdb0a72ae" providerId="ADAL" clId="{0D7492A8-E203-4550-A778-5148D1DB29AF}" dt="2024-01-04T14:03:24.389" v="34" actId="20577"/>
          <ac:spMkLst>
            <pc:docMk/>
            <pc:sldMk cId="2848987940" sldId="258"/>
            <ac:spMk id="13" creationId="{8DCBFF2C-2C51-47AD-942A-27C9869AB267}"/>
          </ac:spMkLst>
        </pc:spChg>
      </pc:sldChg>
      <pc:sldChg chg="del">
        <pc:chgData name="Nguyen Tuan. Long" userId="e4e93a65-ca82-41ec-92c8-0e4fdb0a72ae" providerId="ADAL" clId="{0D7492A8-E203-4550-A778-5148D1DB29AF}" dt="2024-01-04T14:03:43.193" v="35" actId="2696"/>
        <pc:sldMkLst>
          <pc:docMk/>
          <pc:sldMk cId="744540744" sldId="261"/>
        </pc:sldMkLst>
      </pc:sldChg>
      <pc:sldChg chg="del">
        <pc:chgData name="Nguyen Tuan. Long" userId="e4e93a65-ca82-41ec-92c8-0e4fdb0a72ae" providerId="ADAL" clId="{0D7492A8-E203-4550-A778-5148D1DB29AF}" dt="2024-01-04T14:04:28.794" v="37" actId="2696"/>
        <pc:sldMkLst>
          <pc:docMk/>
          <pc:sldMk cId="955435773" sldId="265"/>
        </pc:sldMkLst>
      </pc:sldChg>
      <pc:sldChg chg="del">
        <pc:chgData name="Nguyen Tuan. Long" userId="e4e93a65-ca82-41ec-92c8-0e4fdb0a72ae" providerId="ADAL" clId="{0D7492A8-E203-4550-A778-5148D1DB29AF}" dt="2024-01-04T14:04:32.358" v="38" actId="47"/>
        <pc:sldMkLst>
          <pc:docMk/>
          <pc:sldMk cId="4171041033" sldId="266"/>
        </pc:sldMkLst>
      </pc:sldChg>
      <pc:sldChg chg="del">
        <pc:chgData name="Nguyen Tuan. Long" userId="e4e93a65-ca82-41ec-92c8-0e4fdb0a72ae" providerId="ADAL" clId="{0D7492A8-E203-4550-A778-5148D1DB29AF}" dt="2024-01-04T14:04:50.164" v="39" actId="47"/>
        <pc:sldMkLst>
          <pc:docMk/>
          <pc:sldMk cId="3274270473" sldId="267"/>
        </pc:sldMkLst>
      </pc:sldChg>
      <pc:sldChg chg="del">
        <pc:chgData name="Nguyen Tuan. Long" userId="e4e93a65-ca82-41ec-92c8-0e4fdb0a72ae" providerId="ADAL" clId="{0D7492A8-E203-4550-A778-5148D1DB29AF}" dt="2024-01-04T14:04:20.378" v="36" actId="2696"/>
        <pc:sldMkLst>
          <pc:docMk/>
          <pc:sldMk cId="3331508361" sldId="269"/>
        </pc:sldMkLst>
      </pc:sldChg>
      <pc:sldChg chg="del">
        <pc:chgData name="Nguyen Tuan. Long" userId="e4e93a65-ca82-41ec-92c8-0e4fdb0a72ae" providerId="ADAL" clId="{0D7492A8-E203-4550-A778-5148D1DB29AF}" dt="2024-01-04T14:04:53.795" v="40" actId="47"/>
        <pc:sldMkLst>
          <pc:docMk/>
          <pc:sldMk cId="2270450053" sldId="270"/>
        </pc:sldMkLst>
      </pc:sldChg>
      <pc:sldChg chg="add">
        <pc:chgData name="Nguyen Tuan. Long" userId="e4e93a65-ca82-41ec-92c8-0e4fdb0a72ae" providerId="ADAL" clId="{0D7492A8-E203-4550-A778-5148D1DB29AF}" dt="2024-01-04T14:06:06.282" v="43"/>
        <pc:sldMkLst>
          <pc:docMk/>
          <pc:sldMk cId="3871319189" sldId="271"/>
        </pc:sldMkLst>
      </pc:sldChg>
      <pc:sldChg chg="add">
        <pc:chgData name="Nguyen Tuan. Long" userId="e4e93a65-ca82-41ec-92c8-0e4fdb0a72ae" providerId="ADAL" clId="{0D7492A8-E203-4550-A778-5148D1DB29AF}" dt="2024-01-04T14:06:06.282" v="43"/>
        <pc:sldMkLst>
          <pc:docMk/>
          <pc:sldMk cId="4165446940" sldId="272"/>
        </pc:sldMkLst>
      </pc:sldChg>
      <pc:sldChg chg="add del">
        <pc:chgData name="Nguyen Tuan. Long" userId="e4e93a65-ca82-41ec-92c8-0e4fdb0a72ae" providerId="ADAL" clId="{0D7492A8-E203-4550-A778-5148D1DB29AF}" dt="2024-01-04T14:08:25.683" v="52" actId="2696"/>
        <pc:sldMkLst>
          <pc:docMk/>
          <pc:sldMk cId="554561087" sldId="273"/>
        </pc:sldMkLst>
      </pc:sldChg>
      <pc:sldChg chg="addSp delSp modSp mod">
        <pc:chgData name="Nguyen Tuan. Long" userId="e4e93a65-ca82-41ec-92c8-0e4fdb0a72ae" providerId="ADAL" clId="{0D7492A8-E203-4550-A778-5148D1DB29AF}" dt="2024-01-04T14:05:13.338" v="42" actId="478"/>
        <pc:sldMkLst>
          <pc:docMk/>
          <pc:sldMk cId="3669591839" sldId="274"/>
        </pc:sldMkLst>
        <pc:spChg chg="del">
          <ac:chgData name="Nguyen Tuan. Long" userId="e4e93a65-ca82-41ec-92c8-0e4fdb0a72ae" providerId="ADAL" clId="{0D7492A8-E203-4550-A778-5148D1DB29AF}" dt="2024-01-04T14:05:07.488" v="41" actId="478"/>
          <ac:spMkLst>
            <pc:docMk/>
            <pc:sldMk cId="3669591839" sldId="274"/>
            <ac:spMk id="5" creationId="{6CDBE20D-3500-405B-9743-AEE62EF56C49}"/>
          </ac:spMkLst>
        </pc:spChg>
        <pc:spChg chg="add del mod">
          <ac:chgData name="Nguyen Tuan. Long" userId="e4e93a65-ca82-41ec-92c8-0e4fdb0a72ae" providerId="ADAL" clId="{0D7492A8-E203-4550-A778-5148D1DB29AF}" dt="2024-01-04T14:05:13.338" v="42" actId="478"/>
          <ac:spMkLst>
            <pc:docMk/>
            <pc:sldMk cId="3669591839" sldId="274"/>
            <ac:spMk id="8" creationId="{267D2F0B-0974-821B-B791-26CA173E005C}"/>
          </ac:spMkLst>
        </pc:spChg>
      </pc:sldChg>
      <pc:sldChg chg="add">
        <pc:chgData name="Nguyen Tuan. Long" userId="e4e93a65-ca82-41ec-92c8-0e4fdb0a72ae" providerId="ADAL" clId="{0D7492A8-E203-4550-A778-5148D1DB29AF}" dt="2024-01-04T14:06:06.282" v="43"/>
        <pc:sldMkLst>
          <pc:docMk/>
          <pc:sldMk cId="697898601" sldId="275"/>
        </pc:sldMkLst>
      </pc:sldChg>
      <pc:sldChg chg="add">
        <pc:chgData name="Nguyen Tuan. Long" userId="e4e93a65-ca82-41ec-92c8-0e4fdb0a72ae" providerId="ADAL" clId="{0D7492A8-E203-4550-A778-5148D1DB29AF}" dt="2024-01-04T14:06:06.282" v="43"/>
        <pc:sldMkLst>
          <pc:docMk/>
          <pc:sldMk cId="551340917" sldId="276"/>
        </pc:sldMkLst>
      </pc:sldChg>
      <pc:sldChg chg="addSp delSp modSp add mod delAnim">
        <pc:chgData name="Nguyen Tuan. Long" userId="e4e93a65-ca82-41ec-92c8-0e4fdb0a72ae" providerId="ADAL" clId="{0D7492A8-E203-4550-A778-5148D1DB29AF}" dt="2024-01-04T14:09:33.927" v="142" actId="27636"/>
        <pc:sldMkLst>
          <pc:docMk/>
          <pc:sldMk cId="2035876119" sldId="278"/>
        </pc:sldMkLst>
        <pc:spChg chg="mod">
          <ac:chgData name="Nguyen Tuan. Long" userId="e4e93a65-ca82-41ec-92c8-0e4fdb0a72ae" providerId="ADAL" clId="{0D7492A8-E203-4550-A778-5148D1DB29AF}" dt="2024-01-04T14:09:33.927" v="142" actId="27636"/>
          <ac:spMkLst>
            <pc:docMk/>
            <pc:sldMk cId="2035876119" sldId="278"/>
            <ac:spMk id="2" creationId="{61B9EC9B-30FC-470F-9A29-D2143074C92C}"/>
          </ac:spMkLst>
        </pc:spChg>
        <pc:spChg chg="mod">
          <ac:chgData name="Nguyen Tuan. Long" userId="e4e93a65-ca82-41ec-92c8-0e4fdb0a72ae" providerId="ADAL" clId="{0D7492A8-E203-4550-A778-5148D1DB29AF}" dt="2024-01-04T14:08:58.017" v="67" actId="20577"/>
          <ac:spMkLst>
            <pc:docMk/>
            <pc:sldMk cId="2035876119" sldId="278"/>
            <ac:spMk id="3" creationId="{90999279-44DA-4B8B-A467-319C1487EDDB}"/>
          </ac:spMkLst>
        </pc:spChg>
        <pc:spChg chg="add mod">
          <ac:chgData name="Nguyen Tuan. Long" userId="e4e93a65-ca82-41ec-92c8-0e4fdb0a72ae" providerId="ADAL" clId="{0D7492A8-E203-4550-A778-5148D1DB29AF}" dt="2024-01-04T14:09:28.236" v="137" actId="21"/>
          <ac:spMkLst>
            <pc:docMk/>
            <pc:sldMk cId="2035876119" sldId="278"/>
            <ac:spMk id="5" creationId="{300A5D13-6715-9949-53BE-D80875C8E9C1}"/>
          </ac:spMkLst>
        </pc:spChg>
        <pc:picChg chg="del">
          <ac:chgData name="Nguyen Tuan. Long" userId="e4e93a65-ca82-41ec-92c8-0e4fdb0a72ae" providerId="ADAL" clId="{0D7492A8-E203-4550-A778-5148D1DB29AF}" dt="2024-01-04T14:08:43.760" v="53" actId="478"/>
          <ac:picMkLst>
            <pc:docMk/>
            <pc:sldMk cId="2035876119" sldId="278"/>
            <ac:picMk id="6" creationId="{612DA874-30D0-4571-A2FD-A7A8A40FDBB8}"/>
          </ac:picMkLst>
        </pc:picChg>
        <pc:picChg chg="del">
          <ac:chgData name="Nguyen Tuan. Long" userId="e4e93a65-ca82-41ec-92c8-0e4fdb0a72ae" providerId="ADAL" clId="{0D7492A8-E203-4550-A778-5148D1DB29AF}" dt="2024-01-04T14:08:43.760" v="53" actId="478"/>
          <ac:picMkLst>
            <pc:docMk/>
            <pc:sldMk cId="2035876119" sldId="278"/>
            <ac:picMk id="9" creationId="{A8B76B1C-478B-443E-AD6B-9F7DC74E2C81}"/>
          </ac:picMkLst>
        </pc:picChg>
        <pc:picChg chg="del">
          <ac:chgData name="Nguyen Tuan. Long" userId="e4e93a65-ca82-41ec-92c8-0e4fdb0a72ae" providerId="ADAL" clId="{0D7492A8-E203-4550-A778-5148D1DB29AF}" dt="2024-01-04T14:08:48.649" v="55" actId="478"/>
          <ac:picMkLst>
            <pc:docMk/>
            <pc:sldMk cId="2035876119" sldId="278"/>
            <ac:picMk id="13" creationId="{ECE0D8C5-64CC-4002-B46F-3F0187B94B01}"/>
          </ac:picMkLst>
        </pc:picChg>
        <pc:picChg chg="del">
          <ac:chgData name="Nguyen Tuan. Long" userId="e4e93a65-ca82-41ec-92c8-0e4fdb0a72ae" providerId="ADAL" clId="{0D7492A8-E203-4550-A778-5148D1DB29AF}" dt="2024-01-04T14:08:45.979" v="54" actId="478"/>
          <ac:picMkLst>
            <pc:docMk/>
            <pc:sldMk cId="2035876119" sldId="278"/>
            <ac:picMk id="17" creationId="{DC62FC01-985B-40EB-8A40-A4C80C236614}"/>
          </ac:picMkLst>
        </pc:picChg>
      </pc:sldChg>
      <pc:sldChg chg="addSp delSp modSp add del mod">
        <pc:chgData name="Nguyen Tuan. Long" userId="e4e93a65-ca82-41ec-92c8-0e4fdb0a72ae" providerId="ADAL" clId="{0D7492A8-E203-4550-A778-5148D1DB29AF}" dt="2024-01-04T14:09:37.875" v="143" actId="2696"/>
        <pc:sldMkLst>
          <pc:docMk/>
          <pc:sldMk cId="969945023" sldId="279"/>
        </pc:sldMkLst>
        <pc:spChg chg="del">
          <ac:chgData name="Nguyen Tuan. Long" userId="e4e93a65-ca82-41ec-92c8-0e4fdb0a72ae" providerId="ADAL" clId="{0D7492A8-E203-4550-A778-5148D1DB29AF}" dt="2024-01-04T14:09:05.393" v="68" actId="21"/>
          <ac:spMkLst>
            <pc:docMk/>
            <pc:sldMk cId="969945023" sldId="279"/>
            <ac:spMk id="2" creationId="{61B9EC9B-30FC-470F-9A29-D2143074C92C}"/>
          </ac:spMkLst>
        </pc:spChg>
        <pc:spChg chg="add mod">
          <ac:chgData name="Nguyen Tuan. Long" userId="e4e93a65-ca82-41ec-92c8-0e4fdb0a72ae" providerId="ADAL" clId="{0D7492A8-E203-4550-A778-5148D1DB29AF}" dt="2024-01-04T14:09:05.393" v="68" actId="21"/>
          <ac:spMkLst>
            <pc:docMk/>
            <pc:sldMk cId="969945023" sldId="279"/>
            <ac:spMk id="6" creationId="{F12385B1-3047-6FB4-10B1-9265AF0AB466}"/>
          </ac:spMkLst>
        </pc:spChg>
      </pc:sldChg>
      <pc:sldChg chg="add del">
        <pc:chgData name="Nguyen Tuan. Long" userId="e4e93a65-ca82-41ec-92c8-0e4fdb0a72ae" providerId="ADAL" clId="{0D7492A8-E203-4550-A778-5148D1DB29AF}" dt="2024-01-04T14:09:42.557" v="144" actId="2696"/>
        <pc:sldMkLst>
          <pc:docMk/>
          <pc:sldMk cId="1683880240" sldId="280"/>
        </pc:sldMkLst>
      </pc:sldChg>
      <pc:sldChg chg="add del">
        <pc:chgData name="Nguyen Tuan. Long" userId="e4e93a65-ca82-41ec-92c8-0e4fdb0a72ae" providerId="ADAL" clId="{0D7492A8-E203-4550-A778-5148D1DB29AF}" dt="2024-01-04T14:06:45.283" v="51" actId="2696"/>
        <pc:sldMkLst>
          <pc:docMk/>
          <pc:sldMk cId="3151521414" sldId="281"/>
        </pc:sldMkLst>
      </pc:sldChg>
      <pc:sldChg chg="add del">
        <pc:chgData name="Nguyen Tuan. Long" userId="e4e93a65-ca82-41ec-92c8-0e4fdb0a72ae" providerId="ADAL" clId="{0D7492A8-E203-4550-A778-5148D1DB29AF}" dt="2024-01-04T14:06:45.283" v="51" actId="2696"/>
        <pc:sldMkLst>
          <pc:docMk/>
          <pc:sldMk cId="1953368454" sldId="282"/>
        </pc:sldMkLst>
      </pc:sldChg>
      <pc:sldChg chg="add">
        <pc:chgData name="Nguyen Tuan. Long" userId="e4e93a65-ca82-41ec-92c8-0e4fdb0a72ae" providerId="ADAL" clId="{0D7492A8-E203-4550-A778-5148D1DB29AF}" dt="2024-01-04T14:02:24.015" v="1"/>
        <pc:sldMkLst>
          <pc:docMk/>
          <pc:sldMk cId="2632205458" sldId="290"/>
        </pc:sldMkLst>
      </pc:sldChg>
      <pc:sldChg chg="modSp add mod">
        <pc:chgData name="Nguyen Tuan. Long" userId="e4e93a65-ca82-41ec-92c8-0e4fdb0a72ae" providerId="ADAL" clId="{0D7492A8-E203-4550-A778-5148D1DB29AF}" dt="2024-01-04T14:10:43.422" v="147" actId="20577"/>
        <pc:sldMkLst>
          <pc:docMk/>
          <pc:sldMk cId="1310374311" sldId="291"/>
        </pc:sldMkLst>
        <pc:spChg chg="mod">
          <ac:chgData name="Nguyen Tuan. Long" userId="e4e93a65-ca82-41ec-92c8-0e4fdb0a72ae" providerId="ADAL" clId="{0D7492A8-E203-4550-A778-5148D1DB29AF}" dt="2024-01-04T14:10:43.422" v="147" actId="20577"/>
          <ac:spMkLst>
            <pc:docMk/>
            <pc:sldMk cId="1310374311" sldId="291"/>
            <ac:spMk id="2" creationId="{9459E645-BB01-4EB6-A4E9-67CF15EA4310}"/>
          </ac:spMkLst>
        </pc:spChg>
        <pc:spChg chg="mod">
          <ac:chgData name="Nguyen Tuan. Long" userId="e4e93a65-ca82-41ec-92c8-0e4fdb0a72ae" providerId="ADAL" clId="{0D7492A8-E203-4550-A778-5148D1DB29AF}" dt="2024-01-04T14:02:31.973" v="24" actId="1036"/>
          <ac:spMkLst>
            <pc:docMk/>
            <pc:sldMk cId="1310374311" sldId="291"/>
            <ac:spMk id="3" creationId="{133FDEBD-2182-0F1D-A50B-9A6D7D49F3C0}"/>
          </ac:spMkLst>
        </pc:spChg>
      </pc:sldChg>
      <pc:sldChg chg="modSp add mod modAnim">
        <pc:chgData name="Nguyen Tuan. Long" userId="e4e93a65-ca82-41ec-92c8-0e4fdb0a72ae" providerId="ADAL" clId="{0D7492A8-E203-4550-A778-5148D1DB29AF}" dt="2024-01-04T14:06:36.706" v="50" actId="6549"/>
        <pc:sldMkLst>
          <pc:docMk/>
          <pc:sldMk cId="2474262177" sldId="292"/>
        </pc:sldMkLst>
        <pc:spChg chg="mod">
          <ac:chgData name="Nguyen Tuan. Long" userId="e4e93a65-ca82-41ec-92c8-0e4fdb0a72ae" providerId="ADAL" clId="{0D7492A8-E203-4550-A778-5148D1DB29AF}" dt="2024-01-04T14:06:36.706" v="50" actId="6549"/>
          <ac:spMkLst>
            <pc:docMk/>
            <pc:sldMk cId="2474262177" sldId="292"/>
            <ac:spMk id="10" creationId="{5DC21B99-FD41-43AC-B189-6669F46B487A}"/>
          </ac:spMkLst>
        </pc:spChg>
        <pc:spChg chg="mod">
          <ac:chgData name="Nguyen Tuan. Long" userId="e4e93a65-ca82-41ec-92c8-0e4fdb0a72ae" providerId="ADAL" clId="{0D7492A8-E203-4550-A778-5148D1DB29AF}" dt="2024-01-04T14:06:16.875" v="44"/>
          <ac:spMkLst>
            <pc:docMk/>
            <pc:sldMk cId="2474262177" sldId="292"/>
            <ac:spMk id="11" creationId="{F413AA2B-2D90-4655-837E-D9E3CC06BC5C}"/>
          </ac:spMkLst>
        </pc:spChg>
        <pc:spChg chg="mod">
          <ac:chgData name="Nguyen Tuan. Long" userId="e4e93a65-ca82-41ec-92c8-0e4fdb0a72ae" providerId="ADAL" clId="{0D7492A8-E203-4550-A778-5148D1DB29AF}" dt="2024-01-04T14:06:27.321" v="47" actId="20577"/>
          <ac:spMkLst>
            <pc:docMk/>
            <pc:sldMk cId="2474262177" sldId="292"/>
            <ac:spMk id="13" creationId="{8DCBFF2C-2C51-47AD-942A-27C9869AB267}"/>
          </ac:spMkLst>
        </pc:spChg>
      </pc:sldChg>
    </pc:docChg>
  </pc:docChgLst>
  <pc:docChgLst>
    <pc:chgData name="Nguyen Tuan. Long" userId="e4e93a65-ca82-41ec-92c8-0e4fdb0a72ae" providerId="ADAL" clId="{A271A740-1476-4030-A911-D3A68278F975}"/>
    <pc:docChg chg="modSld">
      <pc:chgData name="Nguyen Tuan. Long" userId="e4e93a65-ca82-41ec-92c8-0e4fdb0a72ae" providerId="ADAL" clId="{A271A740-1476-4030-A911-D3A68278F975}" dt="2022-08-22T09:30:12.942" v="0" actId="20577"/>
      <pc:docMkLst>
        <pc:docMk/>
      </pc:docMkLst>
      <pc:sldChg chg="modSp mod">
        <pc:chgData name="Nguyen Tuan. Long" userId="e4e93a65-ca82-41ec-92c8-0e4fdb0a72ae" providerId="ADAL" clId="{A271A740-1476-4030-A911-D3A68278F975}" dt="2022-08-22T09:30:12.942" v="0" actId="20577"/>
        <pc:sldMkLst>
          <pc:docMk/>
          <pc:sldMk cId="3460264788" sldId="264"/>
        </pc:sldMkLst>
        <pc:graphicFrameChg chg="modGraphic">
          <ac:chgData name="Nguyen Tuan. Long" userId="e4e93a65-ca82-41ec-92c8-0e4fdb0a72ae" providerId="ADAL" clId="{A271A740-1476-4030-A911-D3A68278F975}" dt="2022-08-22T09:30:12.942" v="0" actId="20577"/>
          <ac:graphicFrameMkLst>
            <pc:docMk/>
            <pc:sldMk cId="3460264788" sldId="264"/>
            <ac:graphicFrameMk id="7" creationId="{15B01C3B-5E39-48ED-87A5-9B618C6E935E}"/>
          </ac:graphicFrameMkLst>
        </pc:graphicFrameChg>
      </pc:sldChg>
    </pc:docChg>
  </pc:docChgLst>
  <pc:docChgLst>
    <pc:chgData name="Nguyen Tuan. Long" userId="e4e93a65-ca82-41ec-92c8-0e4fdb0a72ae" providerId="ADAL" clId="{B6902911-927F-4BC7-A750-93FA12A40744}"/>
    <pc:docChg chg="undo custSel modSld">
      <pc:chgData name="Nguyen Tuan. Long" userId="e4e93a65-ca82-41ec-92c8-0e4fdb0a72ae" providerId="ADAL" clId="{B6902911-927F-4BC7-A750-93FA12A40744}" dt="2023-08-29T00:28:49.414" v="218" actId="478"/>
      <pc:docMkLst>
        <pc:docMk/>
      </pc:docMkLst>
      <pc:sldChg chg="addSp delSp modSp mod">
        <pc:chgData name="Nguyen Tuan. Long" userId="e4e93a65-ca82-41ec-92c8-0e4fdb0a72ae" providerId="ADAL" clId="{B6902911-927F-4BC7-A750-93FA12A40744}" dt="2023-08-29T00:28:49.414" v="218" actId="478"/>
        <pc:sldMkLst>
          <pc:docMk/>
          <pc:sldMk cId="3460264788" sldId="264"/>
        </pc:sldMkLst>
        <pc:picChg chg="mod">
          <ac:chgData name="Nguyen Tuan. Long" userId="e4e93a65-ca82-41ec-92c8-0e4fdb0a72ae" providerId="ADAL" clId="{B6902911-927F-4BC7-A750-93FA12A40744}" dt="2023-08-29T00:10:27.580" v="217" actId="1076"/>
          <ac:picMkLst>
            <pc:docMk/>
            <pc:sldMk cId="3460264788" sldId="264"/>
            <ac:picMk id="8" creationId="{5307CDCA-9AEA-41A2-8F4D-6DCFAA74E297}"/>
          </ac:picMkLst>
        </pc:picChg>
        <pc:inkChg chg="add del">
          <ac:chgData name="Nguyen Tuan. Long" userId="e4e93a65-ca82-41ec-92c8-0e4fdb0a72ae" providerId="ADAL" clId="{B6902911-927F-4BC7-A750-93FA12A40744}" dt="2023-08-29T00:28:49.414" v="218" actId="478"/>
          <ac:inkMkLst>
            <pc:docMk/>
            <pc:sldMk cId="3460264788" sldId="264"/>
            <ac:inkMk id="2" creationId="{60C8E60A-8AB0-A8F3-2E07-D69C0E9024EB}"/>
          </ac:inkMkLst>
        </pc:inkChg>
      </pc:sldChg>
      <pc:sldChg chg="addSp modSp mod">
        <pc:chgData name="Nguyen Tuan. Long" userId="e4e93a65-ca82-41ec-92c8-0e4fdb0a72ae" providerId="ADAL" clId="{B6902911-927F-4BC7-A750-93FA12A40744}" dt="2023-08-28T23:57:40.788" v="215" actId="20577"/>
        <pc:sldMkLst>
          <pc:docMk/>
          <pc:sldMk cId="3669591839" sldId="274"/>
        </pc:sldMkLst>
        <pc:spChg chg="mod">
          <ac:chgData name="Nguyen Tuan. Long" userId="e4e93a65-ca82-41ec-92c8-0e4fdb0a72ae" providerId="ADAL" clId="{B6902911-927F-4BC7-A750-93FA12A40744}" dt="2023-08-28T23:57:16.198" v="119" actId="1035"/>
          <ac:spMkLst>
            <pc:docMk/>
            <pc:sldMk cId="3669591839" sldId="274"/>
            <ac:spMk id="5" creationId="{6CDBE20D-3500-405B-9743-AEE62EF56C49}"/>
          </ac:spMkLst>
        </pc:spChg>
        <pc:spChg chg="add mod">
          <ac:chgData name="Nguyen Tuan. Long" userId="e4e93a65-ca82-41ec-92c8-0e4fdb0a72ae" providerId="ADAL" clId="{B6902911-927F-4BC7-A750-93FA12A40744}" dt="2023-08-28T23:57:40.788" v="215" actId="20577"/>
          <ac:spMkLst>
            <pc:docMk/>
            <pc:sldMk cId="3669591839" sldId="274"/>
            <ac:spMk id="7" creationId="{86BAB6E0-B956-7712-9D88-406B8E2D06AC}"/>
          </ac:spMkLst>
        </pc:spChg>
        <pc:picChg chg="add mod">
          <ac:chgData name="Nguyen Tuan. Long" userId="e4e93a65-ca82-41ec-92c8-0e4fdb0a72ae" providerId="ADAL" clId="{B6902911-927F-4BC7-A750-93FA12A40744}" dt="2023-08-28T23:56:59.495" v="80" actId="1035"/>
          <ac:picMkLst>
            <pc:docMk/>
            <pc:sldMk cId="3669591839" sldId="274"/>
            <ac:picMk id="6" creationId="{7468279A-E250-8D8C-D56A-4A3447D45D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5EDF-EFCF-49DE-8E50-FE063323136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B926A-5770-457D-9C3F-22BA74E6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91462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1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57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D842"/>
                </a:solidFill>
              </a:rPr>
              <a:t>BASIC</a:t>
            </a:r>
            <a:endParaRPr lang="en-US" sz="4000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31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1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33567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n.wikiversity.org/wiki/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B6CF9C5E-3FBB-4A80-AAFD-F64F4ED2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4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AB8E901C-F207-8598-2516-3FD54BCC3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1919"/>
            <a:ext cx="12192000" cy="1066801"/>
          </a:xfrm>
        </p:spPr>
        <p:txBody>
          <a:bodyPr/>
          <a:lstStyle/>
          <a:p>
            <a:r>
              <a:rPr lang="en-US" dirty="0"/>
              <a:t>Part 1: Python basic</a:t>
            </a:r>
          </a:p>
        </p:txBody>
      </p:sp>
    </p:spTree>
    <p:extLst>
      <p:ext uri="{BB962C8B-B14F-4D97-AF65-F5344CB8AC3E}">
        <p14:creationId xmlns:p14="http://schemas.microsoft.com/office/powerpoint/2010/main" val="263220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DACAD17-2759-4FE7-8047-E963E649B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8279A-E250-8D8C-D56A-4A3447D4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481103"/>
            <a:ext cx="7115175" cy="2962275"/>
          </a:xfrm>
          <a:prstGeom prst="rect">
            <a:avLst/>
          </a:prstGeom>
        </p:spPr>
      </p:pic>
      <p:sp>
        <p:nvSpPr>
          <p:cNvPr id="7" name="Chỗ dành sẵn cho Nội dung 1">
            <a:extLst>
              <a:ext uri="{FF2B5EF4-FFF2-40B4-BE49-F238E27FC236}">
                <a16:creationId xmlns:a16="http://schemas.microsoft.com/office/drawing/2014/main" id="{86BAB6E0-B956-7712-9D88-406B8E2D06AC}"/>
              </a:ext>
            </a:extLst>
          </p:cNvPr>
          <p:cNvSpPr txBox="1">
            <a:spLocks/>
          </p:cNvSpPr>
          <p:nvPr/>
        </p:nvSpPr>
        <p:spPr>
          <a:xfrm>
            <a:off x="679154" y="801687"/>
            <a:ext cx="11115674" cy="87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For … break… else</a:t>
            </a:r>
          </a:p>
        </p:txBody>
      </p:sp>
    </p:spTree>
    <p:extLst>
      <p:ext uri="{BB962C8B-B14F-4D97-AF65-F5344CB8AC3E}">
        <p14:creationId xmlns:p14="http://schemas.microsoft.com/office/powerpoint/2010/main" val="366959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7956479" cy="356830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Introducing while Loops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Using a while Loop with Lists</a:t>
            </a: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  <a:p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While loops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4.2.	While loops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63" y="3429000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The while Loop in Action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Introducing while Loops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D5AD3E37-4446-4A1F-BE52-DF5A93C5D515}"/>
              </a:ext>
            </a:extLst>
          </p:cNvPr>
          <p:cNvGraphicFramePr>
            <a:graphicFrameLocks noGrp="1"/>
          </p:cNvGraphicFramePr>
          <p:nvPr/>
        </p:nvGraphicFramePr>
        <p:xfrm>
          <a:off x="760287" y="1103563"/>
          <a:ext cx="10868026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4013">
                  <a:extLst>
                    <a:ext uri="{9D8B030D-6E8A-4147-A177-3AD203B41FA5}">
                      <a16:colId xmlns:a16="http://schemas.microsoft.com/office/drawing/2014/main" val="2191201842"/>
                    </a:ext>
                  </a:extLst>
                </a:gridCol>
                <a:gridCol w="5434013">
                  <a:extLst>
                    <a:ext uri="{9D8B030D-6E8A-4147-A177-3AD203B41FA5}">
                      <a16:colId xmlns:a16="http://schemas.microsoft.com/office/drawing/2014/main" val="2942933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For loop</a:t>
                      </a:r>
                      <a:endParaRPr lang="en-US" sz="2800" b="1" dirty="0"/>
                    </a:p>
                  </a:txBody>
                  <a:tcPr>
                    <a:solidFill>
                      <a:srgbClr val="FFD5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While loop</a:t>
                      </a:r>
                      <a:endParaRPr lang="en-US" sz="2800" b="1" dirty="0"/>
                    </a:p>
                  </a:txBody>
                  <a:tcPr>
                    <a:solidFill>
                      <a:srgbClr val="FFD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2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for loop takes a collection of items and executes a block of code once for each item in the collection</a:t>
                      </a:r>
                      <a:r>
                        <a:rPr lang="en-GB" sz="280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while loop runs as long as,</a:t>
                      </a:r>
                      <a:b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GB" sz="2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r>
                        <a:rPr lang="en-GB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 certain condition is true</a:t>
                      </a:r>
                      <a:r>
                        <a:rPr lang="en-GB" sz="280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5161"/>
                  </a:ext>
                </a:extLst>
              </a:tr>
            </a:tbl>
          </a:graphicData>
        </a:graphic>
      </p:graphicFrame>
      <p:pic>
        <p:nvPicPr>
          <p:cNvPr id="7" name="Hình ảnh 6">
            <a:extLst>
              <a:ext uri="{FF2B5EF4-FFF2-40B4-BE49-F238E27FC236}">
                <a16:creationId xmlns:a16="http://schemas.microsoft.com/office/drawing/2014/main" id="{B4698D1D-53A6-4F1C-BA6D-6FE82243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3" y="3994517"/>
            <a:ext cx="3733800" cy="1495425"/>
          </a:xfrm>
          <a:prstGeom prst="rect">
            <a:avLst/>
          </a:prstGeom>
        </p:spPr>
      </p:pic>
      <p:pic>
        <p:nvPicPr>
          <p:cNvPr id="1026" name="Picture 2" descr="Python While Loops - GeeksforGeeks">
            <a:extLst>
              <a:ext uri="{FF2B5EF4-FFF2-40B4-BE49-F238E27FC236}">
                <a16:creationId xmlns:a16="http://schemas.microsoft.com/office/drawing/2014/main" id="{03E65BA3-0332-442C-900B-7B6E58EDB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23" y="3429000"/>
            <a:ext cx="5370396" cy="330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544512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Letting the User Choose When to Quit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Introducing while Loops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13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3CBB359-7B01-4B46-899D-11154C7A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99" y="1519237"/>
            <a:ext cx="9096375" cy="24574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51C1C50-A29B-4FFB-A541-1266962C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99" y="4383881"/>
            <a:ext cx="73056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544512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Using a Flag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Introducing while Loops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14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A49CA79-7BA1-47BF-987A-26BF6AC1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85132"/>
            <a:ext cx="10106025" cy="29718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CABBEEFE-F97F-4ABC-A203-FEE4CED6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97" y="4822827"/>
            <a:ext cx="113252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9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544512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Using break to Exit a Loop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Introducing while Loops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15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B0D01E3-5385-48BD-B7CB-A2CD3B80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685132"/>
            <a:ext cx="9258300" cy="33813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CF3AA7D-DC68-4F9B-A5F8-65A25862A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11"/>
          <a:stretch/>
        </p:blipFill>
        <p:spPr>
          <a:xfrm>
            <a:off x="1466850" y="5232402"/>
            <a:ext cx="2847975" cy="14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46719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i="1" dirty="0"/>
              <a:t>Moving Items from One List to Another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i="1" dirty="0"/>
              <a:t>Removing All Instances of Specific Values from a List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Practice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E7F8DE-3E44-489E-AC37-AE5F6C02D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16</a:t>
            </a:fld>
            <a:endParaRPr lang="en-US"/>
          </a:p>
        </p:txBody>
      </p:sp>
      <p:sp>
        <p:nvSpPr>
          <p:cNvPr id="5" name="Chỗ dành sẵn cho Nội dung 1">
            <a:extLst>
              <a:ext uri="{FF2B5EF4-FFF2-40B4-BE49-F238E27FC236}">
                <a16:creationId xmlns:a16="http://schemas.microsoft.com/office/drawing/2014/main" id="{300A5D13-6715-9949-53BE-D80875C8E9C1}"/>
              </a:ext>
            </a:extLst>
          </p:cNvPr>
          <p:cNvSpPr txBox="1">
            <a:spLocks/>
          </p:cNvSpPr>
          <p:nvPr/>
        </p:nvSpPr>
        <p:spPr>
          <a:xfrm>
            <a:off x="497854" y="1758718"/>
            <a:ext cx="11115674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3587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8465739" cy="48707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Getting Started with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Variables and simple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Introducing lists, Tuples, Sets and Dictionaries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Conditional Statements and While loops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Function and class (OPP)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 1: Python basics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133FDEBD-2182-0F1D-A50B-9A6D7D49F3C0}"/>
              </a:ext>
            </a:extLst>
          </p:cNvPr>
          <p:cNvSpPr/>
          <p:nvPr/>
        </p:nvSpPr>
        <p:spPr>
          <a:xfrm>
            <a:off x="904874" y="3479064"/>
            <a:ext cx="410969" cy="22302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7956479" cy="356830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Conditional Tests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If Statements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Using if Statements with Lists</a:t>
            </a: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  <a:p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Conditional Statements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4.1.	Conditional Statements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Conditional Tests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0BB5F6F-61F3-4325-B58E-0389B336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05" y="1010667"/>
            <a:ext cx="8541249" cy="4737724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1EC7B25F-4A24-4D7F-9F4D-211089502278}"/>
              </a:ext>
            </a:extLst>
          </p:cNvPr>
          <p:cNvSpPr/>
          <p:nvPr/>
        </p:nvSpPr>
        <p:spPr>
          <a:xfrm>
            <a:off x="1582221" y="3863083"/>
            <a:ext cx="2609636" cy="18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16F1B345-E3A7-47CA-AEB2-06AD54C2EA14}"/>
              </a:ext>
            </a:extLst>
          </p:cNvPr>
          <p:cNvGrpSpPr/>
          <p:nvPr/>
        </p:nvGrpSpPr>
        <p:grpSpPr>
          <a:xfrm>
            <a:off x="2291137" y="1982912"/>
            <a:ext cx="9481763" cy="1787704"/>
            <a:chOff x="2291137" y="1982912"/>
            <a:chExt cx="9481763" cy="1787704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17AF64C1-0082-4BDF-BC9E-C1BB26A7C1D0}"/>
                </a:ext>
              </a:extLst>
            </p:cNvPr>
            <p:cNvSpPr/>
            <p:nvPr/>
          </p:nvSpPr>
          <p:spPr>
            <a:xfrm>
              <a:off x="2291137" y="1982912"/>
              <a:ext cx="4479533" cy="1787704"/>
            </a:xfrm>
            <a:prstGeom prst="roundRect">
              <a:avLst>
                <a:gd name="adj" fmla="val 1114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Đường kết nối Mũi tên Thẳng 8">
              <a:extLst>
                <a:ext uri="{FF2B5EF4-FFF2-40B4-BE49-F238E27FC236}">
                  <a16:creationId xmlns:a16="http://schemas.microsoft.com/office/drawing/2014/main" id="{2EDBD504-8111-47CE-B0CA-0D9E64C50A5A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770670" y="2876764"/>
              <a:ext cx="13767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7EBE4634-AAF2-434B-8325-32ED061EB90D}"/>
                </a:ext>
              </a:extLst>
            </p:cNvPr>
            <p:cNvSpPr txBox="1"/>
            <p:nvPr/>
          </p:nvSpPr>
          <p:spPr>
            <a:xfrm>
              <a:off x="8147406" y="2610018"/>
              <a:ext cx="3625494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Conditional Statement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F4354679-9D30-4C7B-A469-616FCD176B8B}"/>
              </a:ext>
            </a:extLst>
          </p:cNvPr>
          <p:cNvGrpSpPr/>
          <p:nvPr/>
        </p:nvGrpSpPr>
        <p:grpSpPr>
          <a:xfrm>
            <a:off x="2938410" y="729465"/>
            <a:ext cx="2352782" cy="1789797"/>
            <a:chOff x="2938410" y="729465"/>
            <a:chExt cx="2352782" cy="1789797"/>
          </a:xfrm>
        </p:grpSpPr>
        <p:sp>
          <p:nvSpPr>
            <p:cNvPr id="14" name="Hình chữ nhật: Góc Tròn 13">
              <a:extLst>
                <a:ext uri="{FF2B5EF4-FFF2-40B4-BE49-F238E27FC236}">
                  <a16:creationId xmlns:a16="http://schemas.microsoft.com/office/drawing/2014/main" id="{E36A193C-169E-48F1-8179-847841F476A5}"/>
                </a:ext>
              </a:extLst>
            </p:cNvPr>
            <p:cNvSpPr/>
            <p:nvPr/>
          </p:nvSpPr>
          <p:spPr>
            <a:xfrm>
              <a:off x="2938410" y="2095928"/>
              <a:ext cx="2352782" cy="423334"/>
            </a:xfrm>
            <a:prstGeom prst="roundRect">
              <a:avLst>
                <a:gd name="adj" fmla="val 11146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Đường kết nối Mũi tên Thẳng 17">
              <a:extLst>
                <a:ext uri="{FF2B5EF4-FFF2-40B4-BE49-F238E27FC236}">
                  <a16:creationId xmlns:a16="http://schemas.microsoft.com/office/drawing/2014/main" id="{C925738A-5409-452E-A1E4-F7BB622DE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8410" y="729465"/>
              <a:ext cx="996592" cy="13664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Chỗ dành sẵn cho Số hiệu Bản chiếu 21">
            <a:extLst>
              <a:ext uri="{FF2B5EF4-FFF2-40B4-BE49-F238E27FC236}">
                <a16:creationId xmlns:a16="http://schemas.microsoft.com/office/drawing/2014/main" id="{BE02C946-AC67-4A6D-9459-B8A6CAC4F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Conditional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64BA929A-E791-4AD1-A683-A3EC323495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409010"/>
                  </p:ext>
                </p:extLst>
              </p:nvPr>
            </p:nvGraphicFramePr>
            <p:xfrm>
              <a:off x="800047" y="1592969"/>
              <a:ext cx="10406972" cy="3434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98640">
                      <a:extLst>
                        <a:ext uri="{9D8B030D-6E8A-4147-A177-3AD203B41FA5}">
                          <a16:colId xmlns:a16="http://schemas.microsoft.com/office/drawing/2014/main" val="4199976089"/>
                        </a:ext>
                      </a:extLst>
                    </a:gridCol>
                    <a:gridCol w="1921267">
                      <a:extLst>
                        <a:ext uri="{9D8B030D-6E8A-4147-A177-3AD203B41FA5}">
                          <a16:colId xmlns:a16="http://schemas.microsoft.com/office/drawing/2014/main" val="3487142242"/>
                        </a:ext>
                      </a:extLst>
                    </a:gridCol>
                    <a:gridCol w="2661007">
                      <a:extLst>
                        <a:ext uri="{9D8B030D-6E8A-4147-A177-3AD203B41FA5}">
                          <a16:colId xmlns:a16="http://schemas.microsoft.com/office/drawing/2014/main" val="3138773836"/>
                        </a:ext>
                      </a:extLst>
                    </a:gridCol>
                    <a:gridCol w="1726058">
                      <a:extLst>
                        <a:ext uri="{9D8B030D-6E8A-4147-A177-3AD203B41FA5}">
                          <a16:colId xmlns:a16="http://schemas.microsoft.com/office/drawing/2014/main" val="37966958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Checking for Equality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3==2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0146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Numerical Comparisons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!=, &gt;, &lt;, &gt; =,&lt; =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3!=2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3655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Checking Multiple Conditions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and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or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not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(2&gt;1) and (2&gt;3)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548953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GB" sz="2800" b="1" dirty="0"/>
                            <a:t>Checking Whether a Value Is in a List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2800" dirty="0"/>
                            <a:t>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in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not 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‘a’ in [‘a’, ‘b’]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71918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‘a’ not in [‘a’, ‘b’]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80035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64BA929A-E791-4AD1-A683-A3EC323495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409010"/>
                  </p:ext>
                </p:extLst>
              </p:nvPr>
            </p:nvGraphicFramePr>
            <p:xfrm>
              <a:off x="800047" y="1592969"/>
              <a:ext cx="10406972" cy="3434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98640">
                      <a:extLst>
                        <a:ext uri="{9D8B030D-6E8A-4147-A177-3AD203B41FA5}">
                          <a16:colId xmlns:a16="http://schemas.microsoft.com/office/drawing/2014/main" val="4199976089"/>
                        </a:ext>
                      </a:extLst>
                    </a:gridCol>
                    <a:gridCol w="1921267">
                      <a:extLst>
                        <a:ext uri="{9D8B030D-6E8A-4147-A177-3AD203B41FA5}">
                          <a16:colId xmlns:a16="http://schemas.microsoft.com/office/drawing/2014/main" val="3487142242"/>
                        </a:ext>
                      </a:extLst>
                    </a:gridCol>
                    <a:gridCol w="2661007">
                      <a:extLst>
                        <a:ext uri="{9D8B030D-6E8A-4147-A177-3AD203B41FA5}">
                          <a16:colId xmlns:a16="http://schemas.microsoft.com/office/drawing/2014/main" val="3138773836"/>
                        </a:ext>
                      </a:extLst>
                    </a:gridCol>
                    <a:gridCol w="1726058">
                      <a:extLst>
                        <a:ext uri="{9D8B030D-6E8A-4147-A177-3AD203B41FA5}">
                          <a16:colId xmlns:a16="http://schemas.microsoft.com/office/drawing/2014/main" val="37966958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Checking for Equality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3968" t="-10588" r="-229206" b="-5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316" t="-10588" r="-65217" b="-5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False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0146035"/>
                      </a:ext>
                    </a:extLst>
                  </a:tr>
                  <a:tr h="935038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Numerical Comparisons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13968" t="-61039" r="-229206" b="-2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6316" t="-61039" r="-65217" b="-229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36551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2800" b="1" dirty="0"/>
                            <a:t>Checking Multiple Conditions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and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or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not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 (2&gt;1) and (2&gt;3)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2548953"/>
                      </a:ext>
                    </a:extLst>
                  </a:tr>
                  <a:tr h="518160">
                    <a:tc rowSpan="2">
                      <a:txBody>
                        <a:bodyPr/>
                        <a:lstStyle/>
                        <a:p>
                          <a:r>
                            <a:rPr lang="en-GB" sz="2800" b="1" dirty="0"/>
                            <a:t>Checking Whether a Value Is in a List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2800" dirty="0"/>
                            <a:t>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in</a:t>
                          </a:r>
                          <a:r>
                            <a:rPr lang="en-US" sz="2800" dirty="0"/>
                            <a:t>, </a:t>
                          </a:r>
                          <a:r>
                            <a:rPr lang="en-US" sz="2800" b="1" dirty="0">
                              <a:solidFill>
                                <a:srgbClr val="00B050"/>
                              </a:solidFill>
                            </a:rPr>
                            <a:t>not 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‘a’ in [‘a’, ‘b’]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7191807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‘a’ not in [‘a’, ‘b’]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80035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3D1743D-9DF6-4C32-899D-E79D27E3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1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96593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Simple if Statements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2A581A9-0A31-42D4-B414-869133A7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1" y="1541104"/>
            <a:ext cx="3248025" cy="10953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7F54F7C-0F59-45B7-A97C-86E63E307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91" y="2636479"/>
            <a:ext cx="6867525" cy="142875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53B9E01-EDCE-41A1-A392-08994B494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41" y="4269217"/>
            <a:ext cx="4629150" cy="495300"/>
          </a:xfrm>
          <a:prstGeom prst="rect">
            <a:avLst/>
          </a:prstGeom>
        </p:spPr>
      </p:pic>
      <p:pic>
        <p:nvPicPr>
          <p:cNvPr id="1026" name="Picture 2" descr="If Statement in Python | How IF Statement Works in Python with Example?">
            <a:extLst>
              <a:ext uri="{FF2B5EF4-FFF2-40B4-BE49-F238E27FC236}">
                <a16:creationId xmlns:a16="http://schemas.microsoft.com/office/drawing/2014/main" id="{041309AF-727F-4A0A-AEDE-12C8BC42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690" r="5269" b="7805"/>
          <a:stretch/>
        </p:blipFill>
        <p:spPr bwMode="auto">
          <a:xfrm>
            <a:off x="8002454" y="1541105"/>
            <a:ext cx="4168238" cy="455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86BAAF-280F-4002-8F3D-06724E422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45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if-else Statements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pic>
        <p:nvPicPr>
          <p:cNvPr id="2050" name="Picture 2" descr="If Else in Python | FlowChart | Syntax and Examples">
            <a:extLst>
              <a:ext uri="{FF2B5EF4-FFF2-40B4-BE49-F238E27FC236}">
                <a16:creationId xmlns:a16="http://schemas.microsoft.com/office/drawing/2014/main" id="{DD28F0AD-0FB6-4A0C-96E0-51A9C89B6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29" t="13295" r="4920" b="8889"/>
          <a:stretch/>
        </p:blipFill>
        <p:spPr bwMode="auto">
          <a:xfrm>
            <a:off x="6338887" y="941036"/>
            <a:ext cx="5596974" cy="57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26954AF8-8642-4837-908A-1BC12994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1412160"/>
            <a:ext cx="5705475" cy="20955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E9DF82B-27FC-4B00-B7D4-A4B3DA8D4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1" y="3749832"/>
            <a:ext cx="3705225" cy="390525"/>
          </a:xfrm>
          <a:prstGeom prst="rect">
            <a:avLst/>
          </a:prstGeom>
        </p:spPr>
      </p:pic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9731B9C7-21CF-498F-B07C-A706A6293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45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The if – </a:t>
            </a:r>
            <a:r>
              <a:rPr lang="en-US" b="1" i="1" dirty="0" err="1"/>
              <a:t>elif</a:t>
            </a:r>
            <a:r>
              <a:rPr lang="en-US" b="1" i="1" dirty="0"/>
              <a:t> - else Chain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5A221D-0C78-4189-AF3E-1537E1D6A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8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72A2853-A284-4D83-BD93-5F84131B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728359"/>
            <a:ext cx="5629275" cy="2867025"/>
          </a:xfrm>
          <a:prstGeom prst="rect">
            <a:avLst/>
          </a:prstGeom>
        </p:spPr>
      </p:pic>
      <p:pic>
        <p:nvPicPr>
          <p:cNvPr id="3074" name="Picture 2" descr="Python if, if...else, if...elif...else and Nested if Statement">
            <a:extLst>
              <a:ext uri="{FF2B5EF4-FFF2-40B4-BE49-F238E27FC236}">
                <a16:creationId xmlns:a16="http://schemas.microsoft.com/office/drawing/2014/main" id="{1EE545EC-248D-432B-9B15-509B7C35B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671"/>
          <a:stretch/>
        </p:blipFill>
        <p:spPr bwMode="auto">
          <a:xfrm>
            <a:off x="6483645" y="992562"/>
            <a:ext cx="5381652" cy="50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8D232B5-0322-4912-B373-3D660E569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9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307CDCA-9AEA-41A2-8F4D-6DCFAA74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85" y="1071525"/>
            <a:ext cx="9248775" cy="3181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Bảng 5">
                <a:extLst>
                  <a:ext uri="{FF2B5EF4-FFF2-40B4-BE49-F238E27FC236}">
                    <a16:creationId xmlns:a16="http://schemas.microsoft.com/office/drawing/2014/main" id="{E91D7522-FEB9-4D94-9031-98BCC3F4D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197742"/>
                  </p:ext>
                </p:extLst>
              </p:nvPr>
            </p:nvGraphicFramePr>
            <p:xfrm>
              <a:off x="4719802" y="4340736"/>
              <a:ext cx="3223743" cy="22250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92859">
                      <a:extLst>
                        <a:ext uri="{9D8B030D-6E8A-4147-A177-3AD203B41FA5}">
                          <a16:colId xmlns:a16="http://schemas.microsoft.com/office/drawing/2014/main" val="3118372561"/>
                        </a:ext>
                      </a:extLst>
                    </a:gridCol>
                    <a:gridCol w="1430884">
                      <a:extLst>
                        <a:ext uri="{9D8B030D-6E8A-4147-A177-3AD203B41FA5}">
                          <a16:colId xmlns:a16="http://schemas.microsoft.com/office/drawing/2014/main" val="2146386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Discount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268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 &lt;10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2243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10≤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&lt;18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17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&lt;23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43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≤60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521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5186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Bảng 5">
                <a:extLst>
                  <a:ext uri="{FF2B5EF4-FFF2-40B4-BE49-F238E27FC236}">
                    <a16:creationId xmlns:a16="http://schemas.microsoft.com/office/drawing/2014/main" id="{E91D7522-FEB9-4D94-9031-98BCC3F4D4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197742"/>
                  </p:ext>
                </p:extLst>
              </p:nvPr>
            </p:nvGraphicFramePr>
            <p:xfrm>
              <a:off x="4719802" y="4340736"/>
              <a:ext cx="3223743" cy="22250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92859">
                      <a:extLst>
                        <a:ext uri="{9D8B030D-6E8A-4147-A177-3AD203B41FA5}">
                          <a16:colId xmlns:a16="http://schemas.microsoft.com/office/drawing/2014/main" val="3118372561"/>
                        </a:ext>
                      </a:extLst>
                    </a:gridCol>
                    <a:gridCol w="1430884">
                      <a:extLst>
                        <a:ext uri="{9D8B030D-6E8A-4147-A177-3AD203B41FA5}">
                          <a16:colId xmlns:a16="http://schemas.microsoft.com/office/drawing/2014/main" val="2146386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Discount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268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108197" r="-8101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2243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208197" r="-8101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17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308197" r="-8101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8431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408197" r="-8101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521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" t="-508197" r="-8101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25%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5186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Bảng 5">
            <a:extLst>
              <a:ext uri="{FF2B5EF4-FFF2-40B4-BE49-F238E27FC236}">
                <a16:creationId xmlns:a16="http://schemas.microsoft.com/office/drawing/2014/main" id="{15B01C3B-5E39-48ED-87A5-9B618C6E9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22234"/>
              </p:ext>
            </p:extLst>
          </p:nvPr>
        </p:nvGraphicFramePr>
        <p:xfrm>
          <a:off x="8128987" y="4349511"/>
          <a:ext cx="186819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7707">
                  <a:extLst>
                    <a:ext uri="{9D8B030D-6E8A-4147-A177-3AD203B41FA5}">
                      <a16:colId xmlns:a16="http://schemas.microsoft.com/office/drawing/2014/main" val="3118372561"/>
                    </a:ext>
                  </a:extLst>
                </a:gridCol>
                <a:gridCol w="1010489">
                  <a:extLst>
                    <a:ext uri="{9D8B030D-6E8A-4147-A177-3AD203B41FA5}">
                      <a16:colId xmlns:a16="http://schemas.microsoft.com/office/drawing/2014/main" val="2146386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26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4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43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Gift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18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2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4_Python for loops and Tuple, Set </Template>
  <TotalTime>665</TotalTime>
  <Words>321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1_Getting Started with Jupyter Notebook</vt:lpstr>
      <vt:lpstr>Part 1: Python basic</vt:lpstr>
      <vt:lpstr>CONTENTS</vt:lpstr>
      <vt:lpstr>Conditional Statements</vt:lpstr>
      <vt:lpstr>Conditional Tests</vt:lpstr>
      <vt:lpstr>Conditional Tests</vt:lpstr>
      <vt:lpstr>If Statements</vt:lpstr>
      <vt:lpstr>If Statements</vt:lpstr>
      <vt:lpstr>If Statements</vt:lpstr>
      <vt:lpstr>If Statements</vt:lpstr>
      <vt:lpstr>Practice</vt:lpstr>
      <vt:lpstr>While loops</vt:lpstr>
      <vt:lpstr>Introducing while Loops</vt:lpstr>
      <vt:lpstr>Introducing while Loops</vt:lpstr>
      <vt:lpstr>Introducing while Loops</vt:lpstr>
      <vt:lpstr>Introducing while Loops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basic</dc:title>
  <dc:creator>Nguyen Long</dc:creator>
  <cp:lastModifiedBy>Nguyen Tuan. Long</cp:lastModifiedBy>
  <cp:revision>1</cp:revision>
  <dcterms:created xsi:type="dcterms:W3CDTF">2020-09-06T12:29:20Z</dcterms:created>
  <dcterms:modified xsi:type="dcterms:W3CDTF">2024-06-04T09:33:38Z</dcterms:modified>
</cp:coreProperties>
</file>