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22"/>
  </p:notesMasterIdLst>
  <p:sldIdLst>
    <p:sldId id="326" r:id="rId3"/>
    <p:sldId id="301" r:id="rId4"/>
    <p:sldId id="263" r:id="rId5"/>
    <p:sldId id="280" r:id="rId6"/>
    <p:sldId id="258" r:id="rId7"/>
    <p:sldId id="264" r:id="rId8"/>
    <p:sldId id="259" r:id="rId9"/>
    <p:sldId id="265" r:id="rId10"/>
    <p:sldId id="273" r:id="rId11"/>
    <p:sldId id="274" r:id="rId12"/>
    <p:sldId id="260" r:id="rId13"/>
    <p:sldId id="287" r:id="rId14"/>
    <p:sldId id="278" r:id="rId15"/>
    <p:sldId id="284" r:id="rId16"/>
    <p:sldId id="285" r:id="rId17"/>
    <p:sldId id="327" r:id="rId18"/>
    <p:sldId id="290" r:id="rId19"/>
    <p:sldId id="286" r:id="rId20"/>
    <p:sldId id="30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1DFF"/>
    <a:srgbClr val="3434FD"/>
    <a:srgbClr val="007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Tuan. Long" userId="e4e93a65-ca82-41ec-92c8-0e4fdb0a72ae" providerId="ADAL" clId="{3841843F-8D96-4243-8E7F-2FD20391C618}"/>
    <pc:docChg chg="addSld delSld modSld">
      <pc:chgData name="Nguyen Tuan. Long" userId="e4e93a65-ca82-41ec-92c8-0e4fdb0a72ae" providerId="ADAL" clId="{3841843F-8D96-4243-8E7F-2FD20391C618}" dt="2024-01-19T06:21:43.249" v="1" actId="2696"/>
      <pc:docMkLst>
        <pc:docMk/>
      </pc:docMkLst>
      <pc:sldChg chg="del">
        <pc:chgData name="Nguyen Tuan. Long" userId="e4e93a65-ca82-41ec-92c8-0e4fdb0a72ae" providerId="ADAL" clId="{3841843F-8D96-4243-8E7F-2FD20391C618}" dt="2024-01-19T06:21:43.249" v="1" actId="2696"/>
        <pc:sldMkLst>
          <pc:docMk/>
          <pc:sldMk cId="728605071" sldId="256"/>
        </pc:sldMkLst>
      </pc:sldChg>
      <pc:sldChg chg="add">
        <pc:chgData name="Nguyen Tuan. Long" userId="e4e93a65-ca82-41ec-92c8-0e4fdb0a72ae" providerId="ADAL" clId="{3841843F-8D96-4243-8E7F-2FD20391C618}" dt="2024-01-19T06:21:37.243" v="0"/>
        <pc:sldMkLst>
          <pc:docMk/>
          <pc:sldMk cId="2632205458" sldId="326"/>
        </pc:sldMkLst>
      </pc:sldChg>
    </pc:docChg>
  </pc:docChgLst>
  <pc:docChgLst>
    <pc:chgData name="Nguyen Tuan. Long" userId="e4e93a65-ca82-41ec-92c8-0e4fdb0a72ae" providerId="ADAL" clId="{9B944B89-718C-41CE-A9EA-CA054FA60246}"/>
    <pc:docChg chg="undo custSel delSld modSld sldOrd">
      <pc:chgData name="Nguyen Tuan. Long" userId="e4e93a65-ca82-41ec-92c8-0e4fdb0a72ae" providerId="ADAL" clId="{9B944B89-718C-41CE-A9EA-CA054FA60246}" dt="2023-10-03T00:51:31.319" v="9" actId="2696"/>
      <pc:docMkLst>
        <pc:docMk/>
      </pc:docMkLst>
      <pc:sldChg chg="modSp ord">
        <pc:chgData name="Nguyen Tuan. Long" userId="e4e93a65-ca82-41ec-92c8-0e4fdb0a72ae" providerId="ADAL" clId="{9B944B89-718C-41CE-A9EA-CA054FA60246}" dt="2023-10-03T00:51:27.164" v="8" actId="20577"/>
        <pc:sldMkLst>
          <pc:docMk/>
          <pc:sldMk cId="575221926" sldId="290"/>
        </pc:sldMkLst>
      </pc:sldChg>
      <pc:sldChg chg="addSp delSp del mod">
        <pc:chgData name="Nguyen Tuan. Long" userId="e4e93a65-ca82-41ec-92c8-0e4fdb0a72ae" providerId="ADAL" clId="{9B944B89-718C-41CE-A9EA-CA054FA60246}" dt="2023-10-03T00:51:31.319" v="9" actId="2696"/>
        <pc:sldMkLst>
          <pc:docMk/>
          <pc:sldMk cId="1197860004" sldId="293"/>
        </pc:sldMkLst>
      </pc:sldChg>
    </pc:docChg>
  </pc:docChgLst>
  <pc:docChgLst>
    <pc:chgData name="Nguyen Tuan. Long" userId="e4e93a65-ca82-41ec-92c8-0e4fdb0a72ae" providerId="ADAL" clId="{CAE68FA8-C07A-4D18-9D00-708985A7454D}"/>
    <pc:docChg chg="delSld">
      <pc:chgData name="Nguyen Tuan. Long" userId="e4e93a65-ca82-41ec-92c8-0e4fdb0a72ae" providerId="ADAL" clId="{CAE68FA8-C07A-4D18-9D00-708985A7454D}" dt="2025-08-16T13:59:24.941" v="0" actId="2696"/>
      <pc:docMkLst>
        <pc:docMk/>
      </pc:docMkLst>
      <pc:sldChg chg="del">
        <pc:chgData name="Nguyen Tuan. Long" userId="e4e93a65-ca82-41ec-92c8-0e4fdb0a72ae" providerId="ADAL" clId="{CAE68FA8-C07A-4D18-9D00-708985A7454D}" dt="2025-08-16T13:59:24.941" v="0" actId="2696"/>
        <pc:sldMkLst>
          <pc:docMk/>
          <pc:sldMk cId="1967050543" sldId="282"/>
        </pc:sldMkLst>
      </pc:sldChg>
      <pc:sldChg chg="del">
        <pc:chgData name="Nguyen Tuan. Long" userId="e4e93a65-ca82-41ec-92c8-0e4fdb0a72ae" providerId="ADAL" clId="{CAE68FA8-C07A-4D18-9D00-708985A7454D}" dt="2025-08-16T13:59:24.941" v="0" actId="2696"/>
        <pc:sldMkLst>
          <pc:docMk/>
          <pc:sldMk cId="1445939452" sldId="283"/>
        </pc:sldMkLst>
      </pc:sldChg>
      <pc:sldChg chg="del">
        <pc:chgData name="Nguyen Tuan. Long" userId="e4e93a65-ca82-41ec-92c8-0e4fdb0a72ae" providerId="ADAL" clId="{CAE68FA8-C07A-4D18-9D00-708985A7454D}" dt="2025-08-16T13:59:24.941" v="0" actId="2696"/>
        <pc:sldMkLst>
          <pc:docMk/>
          <pc:sldMk cId="1454831526" sldId="288"/>
        </pc:sldMkLst>
      </pc:sldChg>
      <pc:sldChg chg="del">
        <pc:chgData name="Nguyen Tuan. Long" userId="e4e93a65-ca82-41ec-92c8-0e4fdb0a72ae" providerId="ADAL" clId="{CAE68FA8-C07A-4D18-9D00-708985A7454D}" dt="2025-08-16T13:59:24.941" v="0" actId="2696"/>
        <pc:sldMkLst>
          <pc:docMk/>
          <pc:sldMk cId="4112125962" sldId="289"/>
        </pc:sldMkLst>
      </pc:sldChg>
      <pc:sldChg chg="del">
        <pc:chgData name="Nguyen Tuan. Long" userId="e4e93a65-ca82-41ec-92c8-0e4fdb0a72ae" providerId="ADAL" clId="{CAE68FA8-C07A-4D18-9D00-708985A7454D}" dt="2025-08-16T13:59:24.941" v="0" actId="2696"/>
        <pc:sldMkLst>
          <pc:docMk/>
          <pc:sldMk cId="4171091646" sldId="291"/>
        </pc:sldMkLst>
      </pc:sldChg>
      <pc:sldChg chg="del">
        <pc:chgData name="Nguyen Tuan. Long" userId="e4e93a65-ca82-41ec-92c8-0e4fdb0a72ae" providerId="ADAL" clId="{CAE68FA8-C07A-4D18-9D00-708985A7454D}" dt="2025-08-16T13:59:24.941" v="0" actId="2696"/>
        <pc:sldMkLst>
          <pc:docMk/>
          <pc:sldMk cId="2386178293" sldId="292"/>
        </pc:sldMkLst>
      </pc:sldChg>
      <pc:sldChg chg="del">
        <pc:chgData name="Nguyen Tuan. Long" userId="e4e93a65-ca82-41ec-92c8-0e4fdb0a72ae" providerId="ADAL" clId="{CAE68FA8-C07A-4D18-9D00-708985A7454D}" dt="2025-08-16T13:59:24.941" v="0" actId="2696"/>
        <pc:sldMkLst>
          <pc:docMk/>
          <pc:sldMk cId="4249468701" sldId="294"/>
        </pc:sldMkLst>
      </pc:sldChg>
      <pc:sldChg chg="del">
        <pc:chgData name="Nguyen Tuan. Long" userId="e4e93a65-ca82-41ec-92c8-0e4fdb0a72ae" providerId="ADAL" clId="{CAE68FA8-C07A-4D18-9D00-708985A7454D}" dt="2025-08-16T13:59:24.941" v="0" actId="2696"/>
        <pc:sldMkLst>
          <pc:docMk/>
          <pc:sldMk cId="2707984709" sldId="295"/>
        </pc:sldMkLst>
      </pc:sldChg>
      <pc:sldChg chg="del">
        <pc:chgData name="Nguyen Tuan. Long" userId="e4e93a65-ca82-41ec-92c8-0e4fdb0a72ae" providerId="ADAL" clId="{CAE68FA8-C07A-4D18-9D00-708985A7454D}" dt="2025-08-16T13:59:24.941" v="0" actId="2696"/>
        <pc:sldMkLst>
          <pc:docMk/>
          <pc:sldMk cId="2712097873" sldId="296"/>
        </pc:sldMkLst>
      </pc:sldChg>
      <pc:sldChg chg="del">
        <pc:chgData name="Nguyen Tuan. Long" userId="e4e93a65-ca82-41ec-92c8-0e4fdb0a72ae" providerId="ADAL" clId="{CAE68FA8-C07A-4D18-9D00-708985A7454D}" dt="2025-08-16T13:59:24.941" v="0" actId="2696"/>
        <pc:sldMkLst>
          <pc:docMk/>
          <pc:sldMk cId="3736191399" sldId="297"/>
        </pc:sldMkLst>
      </pc:sldChg>
      <pc:sldChg chg="del">
        <pc:chgData name="Nguyen Tuan. Long" userId="e4e93a65-ca82-41ec-92c8-0e4fdb0a72ae" providerId="ADAL" clId="{CAE68FA8-C07A-4D18-9D00-708985A7454D}" dt="2025-08-16T13:59:24.941" v="0" actId="2696"/>
        <pc:sldMkLst>
          <pc:docMk/>
          <pc:sldMk cId="2885383647" sldId="298"/>
        </pc:sldMkLst>
      </pc:sldChg>
      <pc:sldChg chg="del">
        <pc:chgData name="Nguyen Tuan. Long" userId="e4e93a65-ca82-41ec-92c8-0e4fdb0a72ae" providerId="ADAL" clId="{CAE68FA8-C07A-4D18-9D00-708985A7454D}" dt="2025-08-16T13:59:24.941" v="0" actId="2696"/>
        <pc:sldMkLst>
          <pc:docMk/>
          <pc:sldMk cId="1471080000" sldId="299"/>
        </pc:sldMkLst>
      </pc:sldChg>
      <pc:sldChg chg="del">
        <pc:chgData name="Nguyen Tuan. Long" userId="e4e93a65-ca82-41ec-92c8-0e4fdb0a72ae" providerId="ADAL" clId="{CAE68FA8-C07A-4D18-9D00-708985A7454D}" dt="2025-08-16T13:59:24.941" v="0" actId="2696"/>
        <pc:sldMkLst>
          <pc:docMk/>
          <pc:sldMk cId="3430145432" sldId="302"/>
        </pc:sldMkLst>
      </pc:sldChg>
      <pc:sldChg chg="del">
        <pc:chgData name="Nguyen Tuan. Long" userId="e4e93a65-ca82-41ec-92c8-0e4fdb0a72ae" providerId="ADAL" clId="{CAE68FA8-C07A-4D18-9D00-708985A7454D}" dt="2025-08-16T13:59:24.941" v="0" actId="2696"/>
        <pc:sldMkLst>
          <pc:docMk/>
          <pc:sldMk cId="2087666409" sldId="303"/>
        </pc:sldMkLst>
      </pc:sldChg>
      <pc:sldChg chg="del">
        <pc:chgData name="Nguyen Tuan. Long" userId="e4e93a65-ca82-41ec-92c8-0e4fdb0a72ae" providerId="ADAL" clId="{CAE68FA8-C07A-4D18-9D00-708985A7454D}" dt="2025-08-16T13:59:24.941" v="0" actId="2696"/>
        <pc:sldMkLst>
          <pc:docMk/>
          <pc:sldMk cId="1659704867" sldId="304"/>
        </pc:sldMkLst>
      </pc:sldChg>
      <pc:sldChg chg="del">
        <pc:chgData name="Nguyen Tuan. Long" userId="e4e93a65-ca82-41ec-92c8-0e4fdb0a72ae" providerId="ADAL" clId="{CAE68FA8-C07A-4D18-9D00-708985A7454D}" dt="2025-08-16T13:59:24.941" v="0" actId="2696"/>
        <pc:sldMkLst>
          <pc:docMk/>
          <pc:sldMk cId="3799542930" sldId="308"/>
        </pc:sldMkLst>
      </pc:sldChg>
      <pc:sldChg chg="del">
        <pc:chgData name="Nguyen Tuan. Long" userId="e4e93a65-ca82-41ec-92c8-0e4fdb0a72ae" providerId="ADAL" clId="{CAE68FA8-C07A-4D18-9D00-708985A7454D}" dt="2025-08-16T13:59:24.941" v="0" actId="2696"/>
        <pc:sldMkLst>
          <pc:docMk/>
          <pc:sldMk cId="2662487882" sldId="309"/>
        </pc:sldMkLst>
      </pc:sldChg>
      <pc:sldChg chg="del">
        <pc:chgData name="Nguyen Tuan. Long" userId="e4e93a65-ca82-41ec-92c8-0e4fdb0a72ae" providerId="ADAL" clId="{CAE68FA8-C07A-4D18-9D00-708985A7454D}" dt="2025-08-16T13:59:24.941" v="0" actId="2696"/>
        <pc:sldMkLst>
          <pc:docMk/>
          <pc:sldMk cId="3283112547" sldId="310"/>
        </pc:sldMkLst>
      </pc:sldChg>
      <pc:sldChg chg="del">
        <pc:chgData name="Nguyen Tuan. Long" userId="e4e93a65-ca82-41ec-92c8-0e4fdb0a72ae" providerId="ADAL" clId="{CAE68FA8-C07A-4D18-9D00-708985A7454D}" dt="2025-08-16T13:59:24.941" v="0" actId="2696"/>
        <pc:sldMkLst>
          <pc:docMk/>
          <pc:sldMk cId="3351022584" sldId="311"/>
        </pc:sldMkLst>
      </pc:sldChg>
      <pc:sldChg chg="del">
        <pc:chgData name="Nguyen Tuan. Long" userId="e4e93a65-ca82-41ec-92c8-0e4fdb0a72ae" providerId="ADAL" clId="{CAE68FA8-C07A-4D18-9D00-708985A7454D}" dt="2025-08-16T13:59:24.941" v="0" actId="2696"/>
        <pc:sldMkLst>
          <pc:docMk/>
          <pc:sldMk cId="873164403" sldId="312"/>
        </pc:sldMkLst>
      </pc:sldChg>
      <pc:sldChg chg="del">
        <pc:chgData name="Nguyen Tuan. Long" userId="e4e93a65-ca82-41ec-92c8-0e4fdb0a72ae" providerId="ADAL" clId="{CAE68FA8-C07A-4D18-9D00-708985A7454D}" dt="2025-08-16T13:59:24.941" v="0" actId="2696"/>
        <pc:sldMkLst>
          <pc:docMk/>
          <pc:sldMk cId="2352627091" sldId="324"/>
        </pc:sldMkLst>
      </pc:sldChg>
      <pc:sldChg chg="del">
        <pc:chgData name="Nguyen Tuan. Long" userId="e4e93a65-ca82-41ec-92c8-0e4fdb0a72ae" providerId="ADAL" clId="{CAE68FA8-C07A-4D18-9D00-708985A7454D}" dt="2025-08-16T13:59:24.941" v="0" actId="2696"/>
        <pc:sldMkLst>
          <pc:docMk/>
          <pc:sldMk cId="3011739186" sldId="325"/>
        </pc:sldMkLst>
      </pc:sldChg>
    </pc:docChg>
  </pc:docChgLst>
  <pc:docChgLst>
    <pc:chgData name="Nguyen Tuan. Long" userId="e4e93a65-ca82-41ec-92c8-0e4fdb0a72ae" providerId="ADAL" clId="{D093BD93-C9FC-41D6-BE75-196ECCEA0985}"/>
    <pc:docChg chg="undo custSel addSld delSld modSld">
      <pc:chgData name="Nguyen Tuan. Long" userId="e4e93a65-ca82-41ec-92c8-0e4fdb0a72ae" providerId="ADAL" clId="{D093BD93-C9FC-41D6-BE75-196ECCEA0985}" dt="2023-10-02T14:14:42.785" v="346" actId="113"/>
      <pc:docMkLst>
        <pc:docMk/>
      </pc:docMkLst>
      <pc:sldChg chg="modSp mod modAnim">
        <pc:chgData name="Nguyen Tuan. Long" userId="e4e93a65-ca82-41ec-92c8-0e4fdb0a72ae" providerId="ADAL" clId="{D093BD93-C9FC-41D6-BE75-196ECCEA0985}" dt="2023-10-02T13:05:07.019" v="84"/>
        <pc:sldMkLst>
          <pc:docMk/>
          <pc:sldMk cId="575221926" sldId="290"/>
        </pc:sldMkLst>
      </pc:sldChg>
      <pc:sldChg chg="addSp delSp modSp new del mod">
        <pc:chgData name="Nguyen Tuan. Long" userId="e4e93a65-ca82-41ec-92c8-0e4fdb0a72ae" providerId="ADAL" clId="{D093BD93-C9FC-41D6-BE75-196ECCEA0985}" dt="2023-10-02T13:54:58.923" v="242" actId="2696"/>
        <pc:sldMkLst>
          <pc:docMk/>
          <pc:sldMk cId="1039057191" sldId="295"/>
        </pc:sldMkLst>
      </pc:sldChg>
      <pc:sldChg chg="modSp new del mod">
        <pc:chgData name="Nguyen Tuan. Long" userId="e4e93a65-ca82-41ec-92c8-0e4fdb0a72ae" providerId="ADAL" clId="{D093BD93-C9FC-41D6-BE75-196ECCEA0985}" dt="2023-10-02T13:25:15.431" v="113" actId="2696"/>
        <pc:sldMkLst>
          <pc:docMk/>
          <pc:sldMk cId="1732091148" sldId="295"/>
        </pc:sldMkLst>
      </pc:sldChg>
      <pc:sldChg chg="modSp add mod">
        <pc:chgData name="Nguyen Tuan. Long" userId="e4e93a65-ca82-41ec-92c8-0e4fdb0a72ae" providerId="ADAL" clId="{D093BD93-C9FC-41D6-BE75-196ECCEA0985}" dt="2023-10-02T13:59:31.496" v="274" actId="20577"/>
        <pc:sldMkLst>
          <pc:docMk/>
          <pc:sldMk cId="3814897577" sldId="295"/>
        </pc:sldMkLst>
      </pc:sldChg>
      <pc:sldChg chg="addSp delSp modSp new del mod">
        <pc:chgData name="Nguyen Tuan. Long" userId="e4e93a65-ca82-41ec-92c8-0e4fdb0a72ae" providerId="ADAL" clId="{D093BD93-C9FC-41D6-BE75-196ECCEA0985}" dt="2023-10-02T13:54:58.923" v="242" actId="2696"/>
        <pc:sldMkLst>
          <pc:docMk/>
          <pc:sldMk cId="1551815354" sldId="296"/>
        </pc:sldMkLst>
      </pc:sldChg>
      <pc:sldChg chg="modSp add mod">
        <pc:chgData name="Nguyen Tuan. Long" userId="e4e93a65-ca82-41ec-92c8-0e4fdb0a72ae" providerId="ADAL" clId="{D093BD93-C9FC-41D6-BE75-196ECCEA0985}" dt="2023-10-02T13:59:45.540" v="280" actId="20577"/>
        <pc:sldMkLst>
          <pc:docMk/>
          <pc:sldMk cId="2477600956" sldId="296"/>
        </pc:sldMkLst>
      </pc:sldChg>
      <pc:sldChg chg="addSp modSp new mod">
        <pc:chgData name="Nguyen Tuan. Long" userId="e4e93a65-ca82-41ec-92c8-0e4fdb0a72ae" providerId="ADAL" clId="{D093BD93-C9FC-41D6-BE75-196ECCEA0985}" dt="2023-10-02T13:59:54.320" v="284" actId="20577"/>
        <pc:sldMkLst>
          <pc:docMk/>
          <pc:sldMk cId="2163741801" sldId="297"/>
        </pc:sldMkLst>
      </pc:sldChg>
      <pc:sldChg chg="addSp delSp modSp add mod delAnim">
        <pc:chgData name="Nguyen Tuan. Long" userId="e4e93a65-ca82-41ec-92c8-0e4fdb0a72ae" providerId="ADAL" clId="{D093BD93-C9FC-41D6-BE75-196ECCEA0985}" dt="2023-10-02T14:01:06.881" v="286" actId="20577"/>
        <pc:sldMkLst>
          <pc:docMk/>
          <pc:sldMk cId="360448048" sldId="298"/>
        </pc:sldMkLst>
      </pc:sldChg>
      <pc:sldChg chg="addSp delSp modSp add mod modAnim">
        <pc:chgData name="Nguyen Tuan. Long" userId="e4e93a65-ca82-41ec-92c8-0e4fdb0a72ae" providerId="ADAL" clId="{D093BD93-C9FC-41D6-BE75-196ECCEA0985}" dt="2023-10-02T14:09:47.927" v="319" actId="20577"/>
        <pc:sldMkLst>
          <pc:docMk/>
          <pc:sldMk cId="4083521750" sldId="299"/>
        </pc:sldMkLst>
      </pc:sldChg>
      <pc:sldChg chg="add del">
        <pc:chgData name="Nguyen Tuan. Long" userId="e4e93a65-ca82-41ec-92c8-0e4fdb0a72ae" providerId="ADAL" clId="{D093BD93-C9FC-41D6-BE75-196ECCEA0985}" dt="2023-10-02T14:11:45.236" v="321"/>
        <pc:sldMkLst>
          <pc:docMk/>
          <pc:sldMk cId="2715598686" sldId="300"/>
        </pc:sldMkLst>
      </pc:sldChg>
      <pc:sldChg chg="addSp delSp modSp add mod">
        <pc:chgData name="Nguyen Tuan. Long" userId="e4e93a65-ca82-41ec-92c8-0e4fdb0a72ae" providerId="ADAL" clId="{D093BD93-C9FC-41D6-BE75-196ECCEA0985}" dt="2023-10-02T14:14:42.785" v="346" actId="113"/>
        <pc:sldMkLst>
          <pc:docMk/>
          <pc:sldMk cId="3795636954" sldId="300"/>
        </pc:sldMkLst>
      </pc:sldChg>
      <pc:sldChg chg="add del">
        <pc:chgData name="Nguyen Tuan. Long" userId="e4e93a65-ca82-41ec-92c8-0e4fdb0a72ae" providerId="ADAL" clId="{D093BD93-C9FC-41D6-BE75-196ECCEA0985}" dt="2023-10-02T14:12:12.133" v="332"/>
        <pc:sldMkLst>
          <pc:docMk/>
          <pc:sldMk cId="3185643886" sldId="301"/>
        </pc:sldMkLst>
      </pc:sldChg>
    </pc:docChg>
  </pc:docChgLst>
  <pc:docChgLst>
    <pc:chgData name="Nguyen Tuan. Long" userId="e4e93a65-ca82-41ec-92c8-0e4fdb0a72ae" providerId="ADAL" clId="{DD14251C-E17B-43CC-B54D-D88179B492C1}"/>
    <pc:docChg chg="undo custSel addSld modSld">
      <pc:chgData name="Nguyen Tuan. Long" userId="e4e93a65-ca82-41ec-92c8-0e4fdb0a72ae" providerId="ADAL" clId="{DD14251C-E17B-43CC-B54D-D88179B492C1}" dt="2024-06-17T01:06:13.805" v="111" actId="123"/>
      <pc:docMkLst>
        <pc:docMk/>
      </pc:docMkLst>
      <pc:sldChg chg="modSp">
        <pc:chgData name="Nguyen Tuan. Long" userId="e4e93a65-ca82-41ec-92c8-0e4fdb0a72ae" providerId="ADAL" clId="{DD14251C-E17B-43CC-B54D-D88179B492C1}" dt="2024-06-17T01:06:13.805" v="111" actId="123"/>
        <pc:sldMkLst>
          <pc:docMk/>
          <pc:sldMk cId="575221926" sldId="290"/>
        </pc:sldMkLst>
      </pc:sldChg>
      <pc:sldChg chg="addSp delSp modSp new mod">
        <pc:chgData name="Nguyen Tuan. Long" userId="e4e93a65-ca82-41ec-92c8-0e4fdb0a72ae" providerId="ADAL" clId="{DD14251C-E17B-43CC-B54D-D88179B492C1}" dt="2024-06-17T01:01:40.201" v="105" actId="2711"/>
        <pc:sldMkLst>
          <pc:docMk/>
          <pc:sldMk cId="4019630513" sldId="327"/>
        </pc:sldMkLst>
      </pc:sldChg>
    </pc:docChg>
  </pc:docChgLst>
  <pc:docChgLst>
    <pc:chgData name="Nguyen Long" userId="e4e93a65-ca82-41ec-92c8-0e4fdb0a72ae" providerId="ADAL" clId="{1913A2BD-A9F4-4E08-8713-E6969D5983C1}"/>
    <pc:docChg chg="modSld">
      <pc:chgData name="Nguyen Long" userId="e4e93a65-ca82-41ec-92c8-0e4fdb0a72ae" providerId="ADAL" clId="{1913A2BD-A9F4-4E08-8713-E6969D5983C1}" dt="2021-09-27T02:00:33.666" v="82" actId="123"/>
      <pc:docMkLst>
        <pc:docMk/>
      </pc:docMkLst>
      <pc:sldChg chg="modSp">
        <pc:chgData name="Nguyen Long" userId="e4e93a65-ca82-41ec-92c8-0e4fdb0a72ae" providerId="ADAL" clId="{1913A2BD-A9F4-4E08-8713-E6969D5983C1}" dt="2021-09-27T02:00:33.666" v="82" actId="123"/>
        <pc:sldMkLst>
          <pc:docMk/>
          <pc:sldMk cId="209051162" sldId="261"/>
        </pc:sldMkLst>
      </pc:sldChg>
      <pc:sldChg chg="modSp mod">
        <pc:chgData name="Nguyen Long" userId="e4e93a65-ca82-41ec-92c8-0e4fdb0a72ae" providerId="ADAL" clId="{1913A2BD-A9F4-4E08-8713-E6969D5983C1}" dt="2021-09-27T01:57:59.146" v="79" actId="1038"/>
        <pc:sldMkLst>
          <pc:docMk/>
          <pc:sldMk cId="2202414978" sldId="264"/>
        </pc:sldMkLst>
      </pc:sldChg>
    </pc:docChg>
  </pc:docChgLst>
  <pc:docChgLst>
    <pc:chgData name="Nguyen Tuan. Long" userId="e4e93a65-ca82-41ec-92c8-0e4fdb0a72ae" providerId="ADAL" clId="{E7A7D57F-452E-4D84-A7FC-AC66667B6149}"/>
    <pc:docChg chg="undo custSel addSld delSld modSld sldOrd">
      <pc:chgData name="Nguyen Tuan. Long" userId="e4e93a65-ca82-41ec-92c8-0e4fdb0a72ae" providerId="ADAL" clId="{E7A7D57F-452E-4D84-A7FC-AC66667B6149}" dt="2020-09-30T10:04:59.159" v="1052" actId="6549"/>
      <pc:docMkLst>
        <pc:docMk/>
      </pc:docMkLst>
      <pc:sldChg chg="addSp delSp modSp add del mod addAnim delAnim modAnim">
        <pc:chgData name="Nguyen Tuan. Long" userId="e4e93a65-ca82-41ec-92c8-0e4fdb0a72ae" providerId="ADAL" clId="{E7A7D57F-452E-4D84-A7FC-AC66667B6149}" dt="2020-09-30T07:41:22.605" v="455" actId="1035"/>
        <pc:sldMkLst>
          <pc:docMk/>
          <pc:sldMk cId="4290418711" sldId="260"/>
        </pc:sldMkLst>
      </pc:sldChg>
      <pc:sldChg chg="ord">
        <pc:chgData name="Nguyen Tuan. Long" userId="e4e93a65-ca82-41ec-92c8-0e4fdb0a72ae" providerId="ADAL" clId="{E7A7D57F-452E-4D84-A7FC-AC66667B6149}" dt="2020-09-30T07:39:32.895" v="402"/>
        <pc:sldMkLst>
          <pc:docMk/>
          <pc:sldMk cId="209051162" sldId="261"/>
        </pc:sldMkLst>
      </pc:sldChg>
      <pc:sldChg chg="del">
        <pc:chgData name="Nguyen Tuan. Long" userId="e4e93a65-ca82-41ec-92c8-0e4fdb0a72ae" providerId="ADAL" clId="{E7A7D57F-452E-4D84-A7FC-AC66667B6149}" dt="2020-09-30T02:08:46.860" v="62" actId="47"/>
        <pc:sldMkLst>
          <pc:docMk/>
          <pc:sldMk cId="102658640" sldId="262"/>
        </pc:sldMkLst>
      </pc:sldChg>
      <pc:sldChg chg="delSp del mod ord">
        <pc:chgData name="Nguyen Tuan. Long" userId="e4e93a65-ca82-41ec-92c8-0e4fdb0a72ae" providerId="ADAL" clId="{E7A7D57F-452E-4D84-A7FC-AC66667B6149}" dt="2020-09-30T02:09:10.042" v="64" actId="47"/>
        <pc:sldMkLst>
          <pc:docMk/>
          <pc:sldMk cId="94458227" sldId="270"/>
        </pc:sldMkLst>
      </pc:sldChg>
      <pc:sldChg chg="addSp delSp modSp mod modAnim">
        <pc:chgData name="Nguyen Tuan. Long" userId="e4e93a65-ca82-41ec-92c8-0e4fdb0a72ae" providerId="ADAL" clId="{E7A7D57F-452E-4D84-A7FC-AC66667B6149}" dt="2020-09-30T01:39:01.518" v="25"/>
        <pc:sldMkLst>
          <pc:docMk/>
          <pc:sldMk cId="3052861585" sldId="271"/>
        </pc:sldMkLst>
      </pc:sldChg>
      <pc:sldChg chg="addSp modSp mod modAnim">
        <pc:chgData name="Nguyen Tuan. Long" userId="e4e93a65-ca82-41ec-92c8-0e4fdb0a72ae" providerId="ADAL" clId="{E7A7D57F-452E-4D84-A7FC-AC66667B6149}" dt="2020-09-30T01:58:36.417" v="46"/>
        <pc:sldMkLst>
          <pc:docMk/>
          <pc:sldMk cId="4184780017" sldId="272"/>
        </pc:sldMkLst>
      </pc:sldChg>
      <pc:sldChg chg="addSp modSp mod">
        <pc:chgData name="Nguyen Tuan. Long" userId="e4e93a65-ca82-41ec-92c8-0e4fdb0a72ae" providerId="ADAL" clId="{E7A7D57F-452E-4D84-A7FC-AC66667B6149}" dt="2020-09-30T01:59:58.717" v="51" actId="1076"/>
        <pc:sldMkLst>
          <pc:docMk/>
          <pc:sldMk cId="1239359845" sldId="273"/>
        </pc:sldMkLst>
      </pc:sldChg>
      <pc:sldChg chg="modSp add mod">
        <pc:chgData name="Nguyen Tuan. Long" userId="e4e93a65-ca82-41ec-92c8-0e4fdb0a72ae" providerId="ADAL" clId="{E7A7D57F-452E-4D84-A7FC-AC66667B6149}" dt="2020-09-30T02:01:06.570" v="59" actId="20577"/>
        <pc:sldMkLst>
          <pc:docMk/>
          <pc:sldMk cId="38039480" sldId="274"/>
        </pc:sldMkLst>
      </pc:sldChg>
      <pc:sldChg chg="addSp delSp modSp add mod delAnim modAnim">
        <pc:chgData name="Nguyen Tuan. Long" userId="e4e93a65-ca82-41ec-92c8-0e4fdb0a72ae" providerId="ADAL" clId="{E7A7D57F-452E-4D84-A7FC-AC66667B6149}" dt="2020-09-30T07:27:10.226" v="348" actId="1076"/>
        <pc:sldMkLst>
          <pc:docMk/>
          <pc:sldMk cId="198430995" sldId="275"/>
        </pc:sldMkLst>
      </pc:sldChg>
      <pc:sldChg chg="addSp modSp add del mod modAnim">
        <pc:chgData name="Nguyen Tuan. Long" userId="e4e93a65-ca82-41ec-92c8-0e4fdb0a72ae" providerId="ADAL" clId="{E7A7D57F-452E-4D84-A7FC-AC66667B6149}" dt="2020-09-30T07:27:28.937" v="349" actId="47"/>
        <pc:sldMkLst>
          <pc:docMk/>
          <pc:sldMk cId="2099093889" sldId="276"/>
        </pc:sldMkLst>
      </pc:sldChg>
      <pc:sldChg chg="addSp modSp add mod modAnim">
        <pc:chgData name="Nguyen Tuan. Long" userId="e4e93a65-ca82-41ec-92c8-0e4fdb0a72ae" providerId="ADAL" clId="{E7A7D57F-452E-4D84-A7FC-AC66667B6149}" dt="2020-09-30T07:31:45.782" v="387"/>
        <pc:sldMkLst>
          <pc:docMk/>
          <pc:sldMk cId="1462277790" sldId="277"/>
        </pc:sldMkLst>
      </pc:sldChg>
      <pc:sldChg chg="addSp delSp modSp add mod">
        <pc:chgData name="Nguyen Tuan. Long" userId="e4e93a65-ca82-41ec-92c8-0e4fdb0a72ae" providerId="ADAL" clId="{E7A7D57F-452E-4D84-A7FC-AC66667B6149}" dt="2020-09-30T07:33:20.920" v="394" actId="1076"/>
        <pc:sldMkLst>
          <pc:docMk/>
          <pc:sldMk cId="2232304528" sldId="278"/>
        </pc:sldMkLst>
      </pc:sldChg>
      <pc:sldChg chg="addSp modSp add mod">
        <pc:chgData name="Nguyen Tuan. Long" userId="e4e93a65-ca82-41ec-92c8-0e4fdb0a72ae" providerId="ADAL" clId="{E7A7D57F-452E-4D84-A7FC-AC66667B6149}" dt="2020-09-30T07:44:52.352" v="465" actId="1076"/>
        <pc:sldMkLst>
          <pc:docMk/>
          <pc:sldMk cId="304387575" sldId="279"/>
        </pc:sldMkLst>
      </pc:sldChg>
      <pc:sldChg chg="modSp new mod modAnim">
        <pc:chgData name="Nguyen Tuan. Long" userId="e4e93a65-ca82-41ec-92c8-0e4fdb0a72ae" providerId="ADAL" clId="{E7A7D57F-452E-4D84-A7FC-AC66667B6149}" dt="2020-09-30T02:48:01.536" v="166"/>
        <pc:sldMkLst>
          <pc:docMk/>
          <pc:sldMk cId="319457474" sldId="280"/>
        </pc:sldMkLst>
      </pc:sldChg>
      <pc:sldChg chg="addSp delSp modSp add mod delAnim">
        <pc:chgData name="Nguyen Tuan. Long" userId="e4e93a65-ca82-41ec-92c8-0e4fdb0a72ae" providerId="ADAL" clId="{E7A7D57F-452E-4D84-A7FC-AC66667B6149}" dt="2020-09-30T07:12:15.909" v="173" actId="1076"/>
        <pc:sldMkLst>
          <pc:docMk/>
          <pc:sldMk cId="3654388921" sldId="281"/>
        </pc:sldMkLst>
      </pc:sldChg>
      <pc:sldChg chg="addSp delSp modSp add mod modAnim">
        <pc:chgData name="Nguyen Tuan. Long" userId="e4e93a65-ca82-41ec-92c8-0e4fdb0a72ae" providerId="ADAL" clId="{E7A7D57F-452E-4D84-A7FC-AC66667B6149}" dt="2020-09-30T07:51:16.642" v="482"/>
        <pc:sldMkLst>
          <pc:docMk/>
          <pc:sldMk cId="4204363333" sldId="282"/>
        </pc:sldMkLst>
      </pc:sldChg>
      <pc:sldChg chg="modSp add mod modAnim">
        <pc:chgData name="Nguyen Tuan. Long" userId="e4e93a65-ca82-41ec-92c8-0e4fdb0a72ae" providerId="ADAL" clId="{E7A7D57F-452E-4D84-A7FC-AC66667B6149}" dt="2020-09-30T08:06:52.793" v="630" actId="114"/>
        <pc:sldMkLst>
          <pc:docMk/>
          <pc:sldMk cId="3198173864" sldId="283"/>
        </pc:sldMkLst>
      </pc:sldChg>
      <pc:sldChg chg="addSp delSp modSp add mod modAnim">
        <pc:chgData name="Nguyen Tuan. Long" userId="e4e93a65-ca82-41ec-92c8-0e4fdb0a72ae" providerId="ADAL" clId="{E7A7D57F-452E-4D84-A7FC-AC66667B6149}" dt="2020-09-30T08:43:18.828" v="867"/>
        <pc:sldMkLst>
          <pc:docMk/>
          <pc:sldMk cId="3977219340" sldId="284"/>
        </pc:sldMkLst>
      </pc:sldChg>
      <pc:sldChg chg="addSp modSp add mod modAnim">
        <pc:chgData name="Nguyen Tuan. Long" userId="e4e93a65-ca82-41ec-92c8-0e4fdb0a72ae" providerId="ADAL" clId="{E7A7D57F-452E-4D84-A7FC-AC66667B6149}" dt="2020-09-30T08:53:47.257" v="910"/>
        <pc:sldMkLst>
          <pc:docMk/>
          <pc:sldMk cId="1254823576" sldId="285"/>
        </pc:sldMkLst>
      </pc:sldChg>
      <pc:sldChg chg="addSp delSp modSp add mod">
        <pc:chgData name="Nguyen Tuan. Long" userId="e4e93a65-ca82-41ec-92c8-0e4fdb0a72ae" providerId="ADAL" clId="{E7A7D57F-452E-4D84-A7FC-AC66667B6149}" dt="2020-09-30T10:04:59.159" v="1052" actId="6549"/>
        <pc:sldMkLst>
          <pc:docMk/>
          <pc:sldMk cId="1218556775" sldId="286"/>
        </pc:sldMkLst>
      </pc:sldChg>
      <pc:sldChg chg="addSp delSp modSp add mod delAnim">
        <pc:chgData name="Nguyen Tuan. Long" userId="e4e93a65-ca82-41ec-92c8-0e4fdb0a72ae" providerId="ADAL" clId="{E7A7D57F-452E-4D84-A7FC-AC66667B6149}" dt="2020-09-30T07:41:42.732" v="458" actId="478"/>
        <pc:sldMkLst>
          <pc:docMk/>
          <pc:sldMk cId="544974744" sldId="287"/>
        </pc:sldMkLst>
      </pc:sldChg>
      <pc:sldChg chg="addSp delSp modSp add mod delAnim modAnim">
        <pc:chgData name="Nguyen Tuan. Long" userId="e4e93a65-ca82-41ec-92c8-0e4fdb0a72ae" providerId="ADAL" clId="{E7A7D57F-452E-4D84-A7FC-AC66667B6149}" dt="2020-09-30T08:06:41.981" v="628"/>
        <pc:sldMkLst>
          <pc:docMk/>
          <pc:sldMk cId="2275276511" sldId="288"/>
        </pc:sldMkLst>
      </pc:sldChg>
      <pc:sldChg chg="modSp add mod ord">
        <pc:chgData name="Nguyen Tuan. Long" userId="e4e93a65-ca82-41ec-92c8-0e4fdb0a72ae" providerId="ADAL" clId="{E7A7D57F-452E-4D84-A7FC-AC66667B6149}" dt="2020-09-30T08:35:07.061" v="857"/>
        <pc:sldMkLst>
          <pc:docMk/>
          <pc:sldMk cId="2275114107" sldId="289"/>
        </pc:sldMkLst>
      </pc:sldChg>
      <pc:sldChg chg="modSp add mod">
        <pc:chgData name="Nguyen Tuan. Long" userId="e4e93a65-ca82-41ec-92c8-0e4fdb0a72ae" providerId="ADAL" clId="{E7A7D57F-452E-4D84-A7FC-AC66667B6149}" dt="2020-09-30T08:35:45.585" v="861" actId="20577"/>
        <pc:sldMkLst>
          <pc:docMk/>
          <pc:sldMk cId="575221926" sldId="290"/>
        </pc:sldMkLst>
      </pc:sldChg>
      <pc:sldChg chg="addSp delSp modSp add mod modAnim">
        <pc:chgData name="Nguyen Tuan. Long" userId="e4e93a65-ca82-41ec-92c8-0e4fdb0a72ae" providerId="ADAL" clId="{E7A7D57F-452E-4D84-A7FC-AC66667B6149}" dt="2020-09-30T08:53:51.767" v="911"/>
        <pc:sldMkLst>
          <pc:docMk/>
          <pc:sldMk cId="2867007878" sldId="291"/>
        </pc:sldMkLst>
      </pc:sldChg>
      <pc:sldChg chg="add">
        <pc:chgData name="Nguyen Tuan. Long" userId="e4e93a65-ca82-41ec-92c8-0e4fdb0a72ae" providerId="ADAL" clId="{E7A7D57F-452E-4D84-A7FC-AC66667B6149}" dt="2020-09-30T08:54:06.343" v="912"/>
        <pc:sldMkLst>
          <pc:docMk/>
          <pc:sldMk cId="2535677770" sldId="292"/>
        </pc:sldMkLst>
      </pc:sldChg>
      <pc:sldChg chg="modSp add mod">
        <pc:chgData name="Nguyen Tuan. Long" userId="e4e93a65-ca82-41ec-92c8-0e4fdb0a72ae" providerId="ADAL" clId="{E7A7D57F-452E-4D84-A7FC-AC66667B6149}" dt="2020-09-30T08:54:36.644" v="916" actId="20577"/>
        <pc:sldMkLst>
          <pc:docMk/>
          <pc:sldMk cId="1197860004" sldId="293"/>
        </pc:sldMkLst>
      </pc:sldChg>
    </pc:docChg>
  </pc:docChgLst>
  <pc:docChgLst>
    <pc:chgData name="Nguyen Tuan. Long" userId="e4e93a65-ca82-41ec-92c8-0e4fdb0a72ae" providerId="ADAL" clId="{5B0CAC75-489F-421F-A14C-99734720355F}"/>
    <pc:docChg chg="undo custSel addSld delSld modSld">
      <pc:chgData name="Nguyen Tuan. Long" userId="e4e93a65-ca82-41ec-92c8-0e4fdb0a72ae" providerId="ADAL" clId="{5B0CAC75-489F-421F-A14C-99734720355F}" dt="2024-01-12T08:40:07.425" v="367" actId="20577"/>
      <pc:docMkLst>
        <pc:docMk/>
      </pc:docMkLst>
      <pc:sldChg chg="add setBg">
        <pc:chgData name="Nguyen Tuan. Long" userId="e4e93a65-ca82-41ec-92c8-0e4fdb0a72ae" providerId="ADAL" clId="{5B0CAC75-489F-421F-A14C-99734720355F}" dt="2024-01-04T14:12:36.626" v="1"/>
        <pc:sldMkLst>
          <pc:docMk/>
          <pc:sldMk cId="728605071" sldId="256"/>
        </pc:sldMkLst>
      </pc:sldChg>
      <pc:sldChg chg="del">
        <pc:chgData name="Nguyen Tuan. Long" userId="e4e93a65-ca82-41ec-92c8-0e4fdb0a72ae" providerId="ADAL" clId="{5B0CAC75-489F-421F-A14C-99734720355F}" dt="2024-01-04T14:12:34.188" v="0" actId="47"/>
        <pc:sldMkLst>
          <pc:docMk/>
          <pc:sldMk cId="1829236185" sldId="257"/>
        </pc:sldMkLst>
      </pc:sldChg>
      <pc:sldChg chg="del">
        <pc:chgData name="Nguyen Tuan. Long" userId="e4e93a65-ca82-41ec-92c8-0e4fdb0a72ae" providerId="ADAL" clId="{5B0CAC75-489F-421F-A14C-99734720355F}" dt="2024-01-04T14:13:58.378" v="55" actId="2696"/>
        <pc:sldMkLst>
          <pc:docMk/>
          <pc:sldMk cId="209051162" sldId="261"/>
        </pc:sldMkLst>
      </pc:sldChg>
      <pc:sldChg chg="modSp mod">
        <pc:chgData name="Nguyen Tuan. Long" userId="e4e93a65-ca82-41ec-92c8-0e4fdb0a72ae" providerId="ADAL" clId="{5B0CAC75-489F-421F-A14C-99734720355F}" dt="2024-01-04T14:13:09.217" v="54" actId="20577"/>
        <pc:sldMkLst>
          <pc:docMk/>
          <pc:sldMk cId="2848987940" sldId="263"/>
        </pc:sldMkLst>
      </pc:sldChg>
      <pc:sldChg chg="addSp delSp modSp add del mod addAnim delAnim modAnim">
        <pc:chgData name="Nguyen Tuan. Long" userId="e4e93a65-ca82-41ec-92c8-0e4fdb0a72ae" providerId="ADAL" clId="{5B0CAC75-489F-421F-A14C-99734720355F}" dt="2024-01-04T14:23:44.571" v="338"/>
        <pc:sldMkLst>
          <pc:docMk/>
          <pc:sldMk cId="1118495494" sldId="265"/>
        </pc:sldMkLst>
      </pc:sldChg>
      <pc:sldChg chg="modSp del mod">
        <pc:chgData name="Nguyen Tuan. Long" userId="e4e93a65-ca82-41ec-92c8-0e4fdb0a72ae" providerId="ADAL" clId="{5B0CAC75-489F-421F-A14C-99734720355F}" dt="2024-01-04T14:21:57.573" v="225" actId="2696"/>
        <pc:sldMkLst>
          <pc:docMk/>
          <pc:sldMk cId="3052861585" sldId="271"/>
        </pc:sldMkLst>
      </pc:sldChg>
      <pc:sldChg chg="del">
        <pc:chgData name="Nguyen Tuan. Long" userId="e4e93a65-ca82-41ec-92c8-0e4fdb0a72ae" providerId="ADAL" clId="{5B0CAC75-489F-421F-A14C-99734720355F}" dt="2024-01-04T14:23:51.011" v="339" actId="2696"/>
        <pc:sldMkLst>
          <pc:docMk/>
          <pc:sldMk cId="4184780017" sldId="272"/>
        </pc:sldMkLst>
      </pc:sldChg>
      <pc:sldChg chg="del">
        <pc:chgData name="Nguyen Tuan. Long" userId="e4e93a65-ca82-41ec-92c8-0e4fdb0a72ae" providerId="ADAL" clId="{5B0CAC75-489F-421F-A14C-99734720355F}" dt="2024-01-04T14:24:17.658" v="340" actId="2696"/>
        <pc:sldMkLst>
          <pc:docMk/>
          <pc:sldMk cId="198430995" sldId="275"/>
        </pc:sldMkLst>
      </pc:sldChg>
      <pc:sldChg chg="del">
        <pc:chgData name="Nguyen Tuan. Long" userId="e4e93a65-ca82-41ec-92c8-0e4fdb0a72ae" providerId="ADAL" clId="{5B0CAC75-489F-421F-A14C-99734720355F}" dt="2024-01-04T14:24:52.010" v="341" actId="2696"/>
        <pc:sldMkLst>
          <pc:docMk/>
          <pc:sldMk cId="1462277790" sldId="277"/>
        </pc:sldMkLst>
      </pc:sldChg>
      <pc:sldChg chg="del">
        <pc:chgData name="Nguyen Tuan. Long" userId="e4e93a65-ca82-41ec-92c8-0e4fdb0a72ae" providerId="ADAL" clId="{5B0CAC75-489F-421F-A14C-99734720355F}" dt="2024-01-04T14:25:35.363" v="344" actId="47"/>
        <pc:sldMkLst>
          <pc:docMk/>
          <pc:sldMk cId="304387575" sldId="279"/>
        </pc:sldMkLst>
      </pc:sldChg>
      <pc:sldChg chg="del">
        <pc:chgData name="Nguyen Tuan. Long" userId="e4e93a65-ca82-41ec-92c8-0e4fdb0a72ae" providerId="ADAL" clId="{5B0CAC75-489F-421F-A14C-99734720355F}" dt="2024-01-04T14:20:14.283" v="153" actId="2696"/>
        <pc:sldMkLst>
          <pc:docMk/>
          <pc:sldMk cId="3654388921" sldId="281"/>
        </pc:sldMkLst>
      </pc:sldChg>
      <pc:sldChg chg="add">
        <pc:chgData name="Nguyen Tuan. Long" userId="e4e93a65-ca82-41ec-92c8-0e4fdb0a72ae" providerId="ADAL" clId="{5B0CAC75-489F-421F-A14C-99734720355F}" dt="2024-01-04T14:29:28.486" v="353"/>
        <pc:sldMkLst>
          <pc:docMk/>
          <pc:sldMk cId="1967050543" sldId="282"/>
        </pc:sldMkLst>
      </pc:sldChg>
      <pc:sldChg chg="del">
        <pc:chgData name="Nguyen Tuan. Long" userId="e4e93a65-ca82-41ec-92c8-0e4fdb0a72ae" providerId="ADAL" clId="{5B0CAC75-489F-421F-A14C-99734720355F}" dt="2024-01-04T14:25:21.245" v="343" actId="47"/>
        <pc:sldMkLst>
          <pc:docMk/>
          <pc:sldMk cId="4204363333" sldId="282"/>
        </pc:sldMkLst>
      </pc:sldChg>
      <pc:sldChg chg="add">
        <pc:chgData name="Nguyen Tuan. Long" userId="e4e93a65-ca82-41ec-92c8-0e4fdb0a72ae" providerId="ADAL" clId="{5B0CAC75-489F-421F-A14C-99734720355F}" dt="2024-01-04T14:29:28.486" v="353"/>
        <pc:sldMkLst>
          <pc:docMk/>
          <pc:sldMk cId="1445939452" sldId="283"/>
        </pc:sldMkLst>
      </pc:sldChg>
      <pc:sldChg chg="del">
        <pc:chgData name="Nguyen Tuan. Long" userId="e4e93a65-ca82-41ec-92c8-0e4fdb0a72ae" providerId="ADAL" clId="{5B0CAC75-489F-421F-A14C-99734720355F}" dt="2024-01-04T14:25:44.077" v="346" actId="47"/>
        <pc:sldMkLst>
          <pc:docMk/>
          <pc:sldMk cId="3198173864" sldId="283"/>
        </pc:sldMkLst>
      </pc:sldChg>
      <pc:sldChg chg="add">
        <pc:chgData name="Nguyen Tuan. Long" userId="e4e93a65-ca82-41ec-92c8-0e4fdb0a72ae" providerId="ADAL" clId="{5B0CAC75-489F-421F-A14C-99734720355F}" dt="2024-01-04T14:29:28.486" v="353"/>
        <pc:sldMkLst>
          <pc:docMk/>
          <pc:sldMk cId="1454831526" sldId="288"/>
        </pc:sldMkLst>
      </pc:sldChg>
      <pc:sldChg chg="del">
        <pc:chgData name="Nguyen Tuan. Long" userId="e4e93a65-ca82-41ec-92c8-0e4fdb0a72ae" providerId="ADAL" clId="{5B0CAC75-489F-421F-A14C-99734720355F}" dt="2024-01-04T14:25:39.726" v="345" actId="47"/>
        <pc:sldMkLst>
          <pc:docMk/>
          <pc:sldMk cId="2275276511" sldId="288"/>
        </pc:sldMkLst>
      </pc:sldChg>
      <pc:sldChg chg="del">
        <pc:chgData name="Nguyen Tuan. Long" userId="e4e93a65-ca82-41ec-92c8-0e4fdb0a72ae" providerId="ADAL" clId="{5B0CAC75-489F-421F-A14C-99734720355F}" dt="2024-01-04T14:25:08.272" v="342" actId="2696"/>
        <pc:sldMkLst>
          <pc:docMk/>
          <pc:sldMk cId="2275114107" sldId="289"/>
        </pc:sldMkLst>
      </pc:sldChg>
      <pc:sldChg chg="add">
        <pc:chgData name="Nguyen Tuan. Long" userId="e4e93a65-ca82-41ec-92c8-0e4fdb0a72ae" providerId="ADAL" clId="{5B0CAC75-489F-421F-A14C-99734720355F}" dt="2024-01-04T14:29:28.486" v="353"/>
        <pc:sldMkLst>
          <pc:docMk/>
          <pc:sldMk cId="4112125962" sldId="289"/>
        </pc:sldMkLst>
      </pc:sldChg>
      <pc:sldChg chg="modSp modAnim">
        <pc:chgData name="Nguyen Tuan. Long" userId="e4e93a65-ca82-41ec-92c8-0e4fdb0a72ae" providerId="ADAL" clId="{5B0CAC75-489F-421F-A14C-99734720355F}" dt="2024-01-04T14:27:05.161" v="349" actId="5793"/>
        <pc:sldMkLst>
          <pc:docMk/>
          <pc:sldMk cId="575221926" sldId="290"/>
        </pc:sldMkLst>
      </pc:sldChg>
      <pc:sldChg chg="del">
        <pc:chgData name="Nguyen Tuan. Long" userId="e4e93a65-ca82-41ec-92c8-0e4fdb0a72ae" providerId="ADAL" clId="{5B0CAC75-489F-421F-A14C-99734720355F}" dt="2024-01-04T14:26:55.752" v="347" actId="2696"/>
        <pc:sldMkLst>
          <pc:docMk/>
          <pc:sldMk cId="2867007878" sldId="291"/>
        </pc:sldMkLst>
      </pc:sldChg>
      <pc:sldChg chg="add">
        <pc:chgData name="Nguyen Tuan. Long" userId="e4e93a65-ca82-41ec-92c8-0e4fdb0a72ae" providerId="ADAL" clId="{5B0CAC75-489F-421F-A14C-99734720355F}" dt="2024-01-04T14:29:28.486" v="353"/>
        <pc:sldMkLst>
          <pc:docMk/>
          <pc:sldMk cId="4171091646" sldId="291"/>
        </pc:sldMkLst>
      </pc:sldChg>
      <pc:sldChg chg="add">
        <pc:chgData name="Nguyen Tuan. Long" userId="e4e93a65-ca82-41ec-92c8-0e4fdb0a72ae" providerId="ADAL" clId="{5B0CAC75-489F-421F-A14C-99734720355F}" dt="2024-01-04T14:29:28.486" v="353"/>
        <pc:sldMkLst>
          <pc:docMk/>
          <pc:sldMk cId="2386178293" sldId="292"/>
        </pc:sldMkLst>
      </pc:sldChg>
      <pc:sldChg chg="del">
        <pc:chgData name="Nguyen Tuan. Long" userId="e4e93a65-ca82-41ec-92c8-0e4fdb0a72ae" providerId="ADAL" clId="{5B0CAC75-489F-421F-A14C-99734720355F}" dt="2024-01-04T14:28:22.938" v="351" actId="47"/>
        <pc:sldMkLst>
          <pc:docMk/>
          <pc:sldMk cId="2182963584" sldId="294"/>
        </pc:sldMkLst>
      </pc:sldChg>
      <pc:sldChg chg="add">
        <pc:chgData name="Nguyen Tuan. Long" userId="e4e93a65-ca82-41ec-92c8-0e4fdb0a72ae" providerId="ADAL" clId="{5B0CAC75-489F-421F-A14C-99734720355F}" dt="2024-01-04T14:29:28.486" v="353"/>
        <pc:sldMkLst>
          <pc:docMk/>
          <pc:sldMk cId="4249468701" sldId="294"/>
        </pc:sldMkLst>
      </pc:sldChg>
      <pc:sldChg chg="add">
        <pc:chgData name="Nguyen Tuan. Long" userId="e4e93a65-ca82-41ec-92c8-0e4fdb0a72ae" providerId="ADAL" clId="{5B0CAC75-489F-421F-A14C-99734720355F}" dt="2024-01-04T14:29:28.486" v="353"/>
        <pc:sldMkLst>
          <pc:docMk/>
          <pc:sldMk cId="2707984709" sldId="295"/>
        </pc:sldMkLst>
      </pc:sldChg>
      <pc:sldChg chg="del">
        <pc:chgData name="Nguyen Tuan. Long" userId="e4e93a65-ca82-41ec-92c8-0e4fdb0a72ae" providerId="ADAL" clId="{5B0CAC75-489F-421F-A14C-99734720355F}" dt="2024-01-04T14:27:46.110" v="350" actId="47"/>
        <pc:sldMkLst>
          <pc:docMk/>
          <pc:sldMk cId="3814897577" sldId="295"/>
        </pc:sldMkLst>
      </pc:sldChg>
      <pc:sldChg chg="del">
        <pc:chgData name="Nguyen Tuan. Long" userId="e4e93a65-ca82-41ec-92c8-0e4fdb0a72ae" providerId="ADAL" clId="{5B0CAC75-489F-421F-A14C-99734720355F}" dt="2024-01-04T14:27:46.110" v="350" actId="47"/>
        <pc:sldMkLst>
          <pc:docMk/>
          <pc:sldMk cId="2477600956" sldId="296"/>
        </pc:sldMkLst>
      </pc:sldChg>
      <pc:sldChg chg="add">
        <pc:chgData name="Nguyen Tuan. Long" userId="e4e93a65-ca82-41ec-92c8-0e4fdb0a72ae" providerId="ADAL" clId="{5B0CAC75-489F-421F-A14C-99734720355F}" dt="2024-01-04T14:29:28.486" v="353"/>
        <pc:sldMkLst>
          <pc:docMk/>
          <pc:sldMk cId="2712097873" sldId="296"/>
        </pc:sldMkLst>
      </pc:sldChg>
      <pc:sldChg chg="del">
        <pc:chgData name="Nguyen Tuan. Long" userId="e4e93a65-ca82-41ec-92c8-0e4fdb0a72ae" providerId="ADAL" clId="{5B0CAC75-489F-421F-A14C-99734720355F}" dt="2024-01-04T14:27:46.110" v="350" actId="47"/>
        <pc:sldMkLst>
          <pc:docMk/>
          <pc:sldMk cId="2163741801" sldId="297"/>
        </pc:sldMkLst>
      </pc:sldChg>
      <pc:sldChg chg="add">
        <pc:chgData name="Nguyen Tuan. Long" userId="e4e93a65-ca82-41ec-92c8-0e4fdb0a72ae" providerId="ADAL" clId="{5B0CAC75-489F-421F-A14C-99734720355F}" dt="2024-01-04T14:29:28.486" v="353"/>
        <pc:sldMkLst>
          <pc:docMk/>
          <pc:sldMk cId="3736191399" sldId="297"/>
        </pc:sldMkLst>
      </pc:sldChg>
      <pc:sldChg chg="del">
        <pc:chgData name="Nguyen Tuan. Long" userId="e4e93a65-ca82-41ec-92c8-0e4fdb0a72ae" providerId="ADAL" clId="{5B0CAC75-489F-421F-A14C-99734720355F}" dt="2024-01-04T14:27:46.110" v="350" actId="47"/>
        <pc:sldMkLst>
          <pc:docMk/>
          <pc:sldMk cId="360448048" sldId="298"/>
        </pc:sldMkLst>
      </pc:sldChg>
      <pc:sldChg chg="add">
        <pc:chgData name="Nguyen Tuan. Long" userId="e4e93a65-ca82-41ec-92c8-0e4fdb0a72ae" providerId="ADAL" clId="{5B0CAC75-489F-421F-A14C-99734720355F}" dt="2024-01-04T14:29:28.486" v="353"/>
        <pc:sldMkLst>
          <pc:docMk/>
          <pc:sldMk cId="2885383647" sldId="298"/>
        </pc:sldMkLst>
      </pc:sldChg>
      <pc:sldChg chg="add">
        <pc:chgData name="Nguyen Tuan. Long" userId="e4e93a65-ca82-41ec-92c8-0e4fdb0a72ae" providerId="ADAL" clId="{5B0CAC75-489F-421F-A14C-99734720355F}" dt="2024-01-04T14:29:28.486" v="353"/>
        <pc:sldMkLst>
          <pc:docMk/>
          <pc:sldMk cId="1471080000" sldId="299"/>
        </pc:sldMkLst>
      </pc:sldChg>
      <pc:sldChg chg="del">
        <pc:chgData name="Nguyen Tuan. Long" userId="e4e93a65-ca82-41ec-92c8-0e4fdb0a72ae" providerId="ADAL" clId="{5B0CAC75-489F-421F-A14C-99734720355F}" dt="2024-01-04T14:27:46.110" v="350" actId="47"/>
        <pc:sldMkLst>
          <pc:docMk/>
          <pc:sldMk cId="4083521750" sldId="299"/>
        </pc:sldMkLst>
      </pc:sldChg>
      <pc:sldChg chg="modSp mod">
        <pc:chgData name="Nguyen Tuan. Long" userId="e4e93a65-ca82-41ec-92c8-0e4fdb0a72ae" providerId="ADAL" clId="{5B0CAC75-489F-421F-A14C-99734720355F}" dt="2024-01-04T14:28:38.292" v="352" actId="6549"/>
        <pc:sldMkLst>
          <pc:docMk/>
          <pc:sldMk cId="3795636954" sldId="300"/>
        </pc:sldMkLst>
      </pc:sldChg>
      <pc:sldChg chg="modSp add mod">
        <pc:chgData name="Nguyen Tuan. Long" userId="e4e93a65-ca82-41ec-92c8-0e4fdb0a72ae" providerId="ADAL" clId="{5B0CAC75-489F-421F-A14C-99734720355F}" dt="2024-01-12T08:40:07.425" v="367" actId="20577"/>
        <pc:sldMkLst>
          <pc:docMk/>
          <pc:sldMk cId="417465784" sldId="301"/>
        </pc:sldMkLst>
      </pc:sldChg>
      <pc:sldChg chg="modSp add">
        <pc:chgData name="Nguyen Tuan. Long" userId="e4e93a65-ca82-41ec-92c8-0e4fdb0a72ae" providerId="ADAL" clId="{5B0CAC75-489F-421F-A14C-99734720355F}" dt="2024-01-04T14:29:53.819" v="355" actId="20577"/>
        <pc:sldMkLst>
          <pc:docMk/>
          <pc:sldMk cId="3430145432" sldId="302"/>
        </pc:sldMkLst>
      </pc:sldChg>
      <pc:sldChg chg="add">
        <pc:chgData name="Nguyen Tuan. Long" userId="e4e93a65-ca82-41ec-92c8-0e4fdb0a72ae" providerId="ADAL" clId="{5B0CAC75-489F-421F-A14C-99734720355F}" dt="2024-01-04T14:29:28.486" v="353"/>
        <pc:sldMkLst>
          <pc:docMk/>
          <pc:sldMk cId="2087666409" sldId="303"/>
        </pc:sldMkLst>
      </pc:sldChg>
      <pc:sldChg chg="add">
        <pc:chgData name="Nguyen Tuan. Long" userId="e4e93a65-ca82-41ec-92c8-0e4fdb0a72ae" providerId="ADAL" clId="{5B0CAC75-489F-421F-A14C-99734720355F}" dt="2024-01-04T14:29:28.486" v="353"/>
        <pc:sldMkLst>
          <pc:docMk/>
          <pc:sldMk cId="1659704867" sldId="304"/>
        </pc:sldMkLst>
      </pc:sldChg>
      <pc:sldChg chg="add del">
        <pc:chgData name="Nguyen Tuan. Long" userId="e4e93a65-ca82-41ec-92c8-0e4fdb0a72ae" providerId="ADAL" clId="{5B0CAC75-489F-421F-A14C-99734720355F}" dt="2024-01-04T14:30:42.034" v="358" actId="2696"/>
        <pc:sldMkLst>
          <pc:docMk/>
          <pc:sldMk cId="2499807407" sldId="305"/>
        </pc:sldMkLst>
      </pc:sldChg>
      <pc:sldChg chg="add del">
        <pc:chgData name="Nguyen Tuan. Long" userId="e4e93a65-ca82-41ec-92c8-0e4fdb0a72ae" providerId="ADAL" clId="{5B0CAC75-489F-421F-A14C-99734720355F}" dt="2024-01-04T14:32:00.331" v="360" actId="2696"/>
        <pc:sldMkLst>
          <pc:docMk/>
          <pc:sldMk cId="4215132496" sldId="306"/>
        </pc:sldMkLst>
      </pc:sldChg>
      <pc:sldChg chg="add del">
        <pc:chgData name="Nguyen Tuan. Long" userId="e4e93a65-ca82-41ec-92c8-0e4fdb0a72ae" providerId="ADAL" clId="{5B0CAC75-489F-421F-A14C-99734720355F}" dt="2024-01-04T14:32:32.412" v="363" actId="47"/>
        <pc:sldMkLst>
          <pc:docMk/>
          <pc:sldMk cId="4000102279" sldId="307"/>
        </pc:sldMkLst>
      </pc:sldChg>
      <pc:sldChg chg="add del">
        <pc:chgData name="Nguyen Tuan. Long" userId="e4e93a65-ca82-41ec-92c8-0e4fdb0a72ae" providerId="ADAL" clId="{5B0CAC75-489F-421F-A14C-99734720355F}" dt="2024-01-04T14:30:37.789" v="357" actId="2696"/>
        <pc:sldMkLst>
          <pc:docMk/>
          <pc:sldMk cId="3799542930" sldId="308"/>
        </pc:sldMkLst>
      </pc:sldChg>
      <pc:sldChg chg="add">
        <pc:chgData name="Nguyen Tuan. Long" userId="e4e93a65-ca82-41ec-92c8-0e4fdb0a72ae" providerId="ADAL" clId="{5B0CAC75-489F-421F-A14C-99734720355F}" dt="2024-01-04T14:29:28.486" v="353"/>
        <pc:sldMkLst>
          <pc:docMk/>
          <pc:sldMk cId="2662487882" sldId="309"/>
        </pc:sldMkLst>
      </pc:sldChg>
      <pc:sldChg chg="add">
        <pc:chgData name="Nguyen Tuan. Long" userId="e4e93a65-ca82-41ec-92c8-0e4fdb0a72ae" providerId="ADAL" clId="{5B0CAC75-489F-421F-A14C-99734720355F}" dt="2024-01-04T14:29:28.486" v="353"/>
        <pc:sldMkLst>
          <pc:docMk/>
          <pc:sldMk cId="3283112547" sldId="310"/>
        </pc:sldMkLst>
      </pc:sldChg>
      <pc:sldChg chg="add">
        <pc:chgData name="Nguyen Tuan. Long" userId="e4e93a65-ca82-41ec-92c8-0e4fdb0a72ae" providerId="ADAL" clId="{5B0CAC75-489F-421F-A14C-99734720355F}" dt="2024-01-04T14:29:28.486" v="353"/>
        <pc:sldMkLst>
          <pc:docMk/>
          <pc:sldMk cId="3351022584" sldId="311"/>
        </pc:sldMkLst>
      </pc:sldChg>
      <pc:sldChg chg="add">
        <pc:chgData name="Nguyen Tuan. Long" userId="e4e93a65-ca82-41ec-92c8-0e4fdb0a72ae" providerId="ADAL" clId="{5B0CAC75-489F-421F-A14C-99734720355F}" dt="2024-01-04T14:29:28.486" v="353"/>
        <pc:sldMkLst>
          <pc:docMk/>
          <pc:sldMk cId="873164403" sldId="312"/>
        </pc:sldMkLst>
      </pc:sldChg>
      <pc:sldChg chg="add del">
        <pc:chgData name="Nguyen Tuan. Long" userId="e4e93a65-ca82-41ec-92c8-0e4fdb0a72ae" providerId="ADAL" clId="{5B0CAC75-489F-421F-A14C-99734720355F}" dt="2024-01-04T14:31:30.516" v="359" actId="47"/>
        <pc:sldMkLst>
          <pc:docMk/>
          <pc:sldMk cId="2634407086" sldId="313"/>
        </pc:sldMkLst>
      </pc:sldChg>
      <pc:sldChg chg="add del">
        <pc:chgData name="Nguyen Tuan. Long" userId="e4e93a65-ca82-41ec-92c8-0e4fdb0a72ae" providerId="ADAL" clId="{5B0CAC75-489F-421F-A14C-99734720355F}" dt="2024-01-04T14:31:30.516" v="359" actId="47"/>
        <pc:sldMkLst>
          <pc:docMk/>
          <pc:sldMk cId="2951622725" sldId="314"/>
        </pc:sldMkLst>
      </pc:sldChg>
      <pc:sldChg chg="add del">
        <pc:chgData name="Nguyen Tuan. Long" userId="e4e93a65-ca82-41ec-92c8-0e4fdb0a72ae" providerId="ADAL" clId="{5B0CAC75-489F-421F-A14C-99734720355F}" dt="2024-01-04T14:31:30.516" v="359" actId="47"/>
        <pc:sldMkLst>
          <pc:docMk/>
          <pc:sldMk cId="300917653" sldId="315"/>
        </pc:sldMkLst>
      </pc:sldChg>
      <pc:sldChg chg="add del">
        <pc:chgData name="Nguyen Tuan. Long" userId="e4e93a65-ca82-41ec-92c8-0e4fdb0a72ae" providerId="ADAL" clId="{5B0CAC75-489F-421F-A14C-99734720355F}" dt="2024-01-04T14:32:10.597" v="361" actId="47"/>
        <pc:sldMkLst>
          <pc:docMk/>
          <pc:sldMk cId="75011445" sldId="316"/>
        </pc:sldMkLst>
      </pc:sldChg>
      <pc:sldChg chg="add del">
        <pc:chgData name="Nguyen Tuan. Long" userId="e4e93a65-ca82-41ec-92c8-0e4fdb0a72ae" providerId="ADAL" clId="{5B0CAC75-489F-421F-A14C-99734720355F}" dt="2024-01-04T14:32:23.380" v="362" actId="47"/>
        <pc:sldMkLst>
          <pc:docMk/>
          <pc:sldMk cId="3714807740" sldId="317"/>
        </pc:sldMkLst>
      </pc:sldChg>
      <pc:sldChg chg="add del">
        <pc:chgData name="Nguyen Tuan. Long" userId="e4e93a65-ca82-41ec-92c8-0e4fdb0a72ae" providerId="ADAL" clId="{5B0CAC75-489F-421F-A14C-99734720355F}" dt="2024-01-04T14:32:23.380" v="362" actId="47"/>
        <pc:sldMkLst>
          <pc:docMk/>
          <pc:sldMk cId="75463452" sldId="318"/>
        </pc:sldMkLst>
      </pc:sldChg>
      <pc:sldChg chg="add del">
        <pc:chgData name="Nguyen Tuan. Long" userId="e4e93a65-ca82-41ec-92c8-0e4fdb0a72ae" providerId="ADAL" clId="{5B0CAC75-489F-421F-A14C-99734720355F}" dt="2024-01-04T14:33:25.821" v="366" actId="47"/>
        <pc:sldMkLst>
          <pc:docMk/>
          <pc:sldMk cId="1471762004" sldId="319"/>
        </pc:sldMkLst>
      </pc:sldChg>
      <pc:sldChg chg="add del">
        <pc:chgData name="Nguyen Tuan. Long" userId="e4e93a65-ca82-41ec-92c8-0e4fdb0a72ae" providerId="ADAL" clId="{5B0CAC75-489F-421F-A14C-99734720355F}" dt="2024-01-04T14:33:25.821" v="366" actId="47"/>
        <pc:sldMkLst>
          <pc:docMk/>
          <pc:sldMk cId="3814490534" sldId="320"/>
        </pc:sldMkLst>
      </pc:sldChg>
      <pc:sldChg chg="add del">
        <pc:chgData name="Nguyen Tuan. Long" userId="e4e93a65-ca82-41ec-92c8-0e4fdb0a72ae" providerId="ADAL" clId="{5B0CAC75-489F-421F-A14C-99734720355F}" dt="2024-01-04T14:33:05.841" v="364" actId="47"/>
        <pc:sldMkLst>
          <pc:docMk/>
          <pc:sldMk cId="1727883359" sldId="321"/>
        </pc:sldMkLst>
      </pc:sldChg>
      <pc:sldChg chg="add del">
        <pc:chgData name="Nguyen Tuan. Long" userId="e4e93a65-ca82-41ec-92c8-0e4fdb0a72ae" providerId="ADAL" clId="{5B0CAC75-489F-421F-A14C-99734720355F}" dt="2024-01-04T14:33:05.841" v="364" actId="47"/>
        <pc:sldMkLst>
          <pc:docMk/>
          <pc:sldMk cId="3728951505" sldId="322"/>
        </pc:sldMkLst>
      </pc:sldChg>
      <pc:sldChg chg="add del">
        <pc:chgData name="Nguyen Tuan. Long" userId="e4e93a65-ca82-41ec-92c8-0e4fdb0a72ae" providerId="ADAL" clId="{5B0CAC75-489F-421F-A14C-99734720355F}" dt="2024-01-04T14:33:11.271" v="365" actId="47"/>
        <pc:sldMkLst>
          <pc:docMk/>
          <pc:sldMk cId="1204941824" sldId="323"/>
        </pc:sldMkLst>
      </pc:sldChg>
      <pc:sldChg chg="add">
        <pc:chgData name="Nguyen Tuan. Long" userId="e4e93a65-ca82-41ec-92c8-0e4fdb0a72ae" providerId="ADAL" clId="{5B0CAC75-489F-421F-A14C-99734720355F}" dt="2024-01-04T14:29:28.486" v="353"/>
        <pc:sldMkLst>
          <pc:docMk/>
          <pc:sldMk cId="2352627091" sldId="324"/>
        </pc:sldMkLst>
      </pc:sldChg>
      <pc:sldChg chg="add">
        <pc:chgData name="Nguyen Tuan. Long" userId="e4e93a65-ca82-41ec-92c8-0e4fdb0a72ae" providerId="ADAL" clId="{5B0CAC75-489F-421F-A14C-99734720355F}" dt="2024-01-04T14:29:28.486" v="353"/>
        <pc:sldMkLst>
          <pc:docMk/>
          <pc:sldMk cId="3011739186" sldId="325"/>
        </pc:sldMkLst>
      </pc:sldChg>
    </pc:docChg>
  </pc:docChgLst>
  <pc:docChgLst>
    <pc:chgData name="Nguyen Long" userId="e4e93a65-ca82-41ec-92c8-0e4fdb0a72ae" providerId="ADAL" clId="{E7A7D57F-452E-4D84-A7FC-AC66667B6149}"/>
    <pc:docChg chg="undo custSel addSld delSld modSld sldOrd">
      <pc:chgData name="Nguyen Long" userId="e4e93a65-ca82-41ec-92c8-0e4fdb0a72ae" providerId="ADAL" clId="{E7A7D57F-452E-4D84-A7FC-AC66667B6149}" dt="2020-10-01T03:12:15.241" v="1415"/>
      <pc:docMkLst>
        <pc:docMk/>
      </pc:docMkLst>
      <pc:sldChg chg="modSp new del">
        <pc:chgData name="Nguyen Long" userId="e4e93a65-ca82-41ec-92c8-0e4fdb0a72ae" providerId="ADAL" clId="{E7A7D57F-452E-4D84-A7FC-AC66667B6149}" dt="2020-09-22T03:34:58.991" v="44" actId="47"/>
        <pc:sldMkLst>
          <pc:docMk/>
          <pc:sldMk cId="3680040439" sldId="256"/>
        </pc:sldMkLst>
      </pc:sldChg>
      <pc:sldChg chg="delSp modSp new mod">
        <pc:chgData name="Nguyen Long" userId="e4e93a65-ca82-41ec-92c8-0e4fdb0a72ae" providerId="ADAL" clId="{E7A7D57F-452E-4D84-A7FC-AC66667B6149}" dt="2020-10-01T02:57:22.060" v="1398" actId="478"/>
        <pc:sldMkLst>
          <pc:docMk/>
          <pc:sldMk cId="1829236185" sldId="257"/>
        </pc:sldMkLst>
      </pc:sldChg>
      <pc:sldChg chg="addSp delSp modSp new mod modAnim">
        <pc:chgData name="Nguyen Long" userId="e4e93a65-ca82-41ec-92c8-0e4fdb0a72ae" providerId="ADAL" clId="{E7A7D57F-452E-4D84-A7FC-AC66667B6149}" dt="2020-09-22T08:12:44.451" v="826" actId="1038"/>
        <pc:sldMkLst>
          <pc:docMk/>
          <pc:sldMk cId="1862620453" sldId="258"/>
        </pc:sldMkLst>
      </pc:sldChg>
      <pc:sldChg chg="modSp add mod">
        <pc:chgData name="Nguyen Long" userId="e4e93a65-ca82-41ec-92c8-0e4fdb0a72ae" providerId="ADAL" clId="{E7A7D57F-452E-4D84-A7FC-AC66667B6149}" dt="2020-09-22T08:44:08.498" v="1003" actId="122"/>
        <pc:sldMkLst>
          <pc:docMk/>
          <pc:sldMk cId="3761201417" sldId="259"/>
        </pc:sldMkLst>
      </pc:sldChg>
      <pc:sldChg chg="addSp delSp modSp add mod delAnim modAnim">
        <pc:chgData name="Nguyen Long" userId="e4e93a65-ca82-41ec-92c8-0e4fdb0a72ae" providerId="ADAL" clId="{E7A7D57F-452E-4D84-A7FC-AC66667B6149}" dt="2020-09-22T13:12:08.382" v="1257" actId="1036"/>
        <pc:sldMkLst>
          <pc:docMk/>
          <pc:sldMk cId="4290418711" sldId="260"/>
        </pc:sldMkLst>
      </pc:sldChg>
      <pc:sldChg chg="modSp add mod ord modAnim">
        <pc:chgData name="Nguyen Long" userId="e4e93a65-ca82-41ec-92c8-0e4fdb0a72ae" providerId="ADAL" clId="{E7A7D57F-452E-4D84-A7FC-AC66667B6149}" dt="2020-09-22T13:06:35.583" v="1157"/>
        <pc:sldMkLst>
          <pc:docMk/>
          <pc:sldMk cId="209051162" sldId="261"/>
        </pc:sldMkLst>
      </pc:sldChg>
      <pc:sldChg chg="add">
        <pc:chgData name="Nguyen Long" userId="e4e93a65-ca82-41ec-92c8-0e4fdb0a72ae" providerId="ADAL" clId="{E7A7D57F-452E-4D84-A7FC-AC66667B6149}" dt="2020-09-22T03:36:45.235" v="60"/>
        <pc:sldMkLst>
          <pc:docMk/>
          <pc:sldMk cId="102658640" sldId="262"/>
        </pc:sldMkLst>
      </pc:sldChg>
      <pc:sldChg chg="modSp add mod modAnim">
        <pc:chgData name="Nguyen Long" userId="e4e93a65-ca82-41ec-92c8-0e4fdb0a72ae" providerId="ADAL" clId="{E7A7D57F-452E-4D84-A7FC-AC66667B6149}" dt="2020-10-01T03:12:15.241" v="1415"/>
        <pc:sldMkLst>
          <pc:docMk/>
          <pc:sldMk cId="2848987940" sldId="263"/>
        </pc:sldMkLst>
      </pc:sldChg>
      <pc:sldChg chg="addSp delSp modSp add mod delAnim modAnim">
        <pc:chgData name="Nguyen Long" userId="e4e93a65-ca82-41ec-92c8-0e4fdb0a72ae" providerId="ADAL" clId="{E7A7D57F-452E-4D84-A7FC-AC66667B6149}" dt="2020-09-22T09:12:53.910" v="1011"/>
        <pc:sldMkLst>
          <pc:docMk/>
          <pc:sldMk cId="2202414978" sldId="264"/>
        </pc:sldMkLst>
      </pc:sldChg>
      <pc:sldChg chg="addSp modSp add mod modAnim">
        <pc:chgData name="Nguyen Long" userId="e4e93a65-ca82-41ec-92c8-0e4fdb0a72ae" providerId="ADAL" clId="{E7A7D57F-452E-4D84-A7FC-AC66667B6149}" dt="2020-09-22T13:44:46.772" v="1324" actId="1076"/>
        <pc:sldMkLst>
          <pc:docMk/>
          <pc:sldMk cId="1118495494" sldId="265"/>
        </pc:sldMkLst>
      </pc:sldChg>
      <pc:sldChg chg="add del">
        <pc:chgData name="Nguyen Long" userId="e4e93a65-ca82-41ec-92c8-0e4fdb0a72ae" providerId="ADAL" clId="{E7A7D57F-452E-4D84-A7FC-AC66667B6149}" dt="2020-09-22T13:35:52.928" v="1273" actId="47"/>
        <pc:sldMkLst>
          <pc:docMk/>
          <pc:sldMk cId="3753045061" sldId="266"/>
        </pc:sldMkLst>
      </pc:sldChg>
      <pc:sldChg chg="add del">
        <pc:chgData name="Nguyen Long" userId="e4e93a65-ca82-41ec-92c8-0e4fdb0a72ae" providerId="ADAL" clId="{E7A7D57F-452E-4D84-A7FC-AC66667B6149}" dt="2020-09-22T13:35:52.928" v="1273" actId="47"/>
        <pc:sldMkLst>
          <pc:docMk/>
          <pc:sldMk cId="1637307758" sldId="267"/>
        </pc:sldMkLst>
      </pc:sldChg>
      <pc:sldChg chg="add del">
        <pc:chgData name="Nguyen Long" userId="e4e93a65-ca82-41ec-92c8-0e4fdb0a72ae" providerId="ADAL" clId="{E7A7D57F-452E-4D84-A7FC-AC66667B6149}" dt="2020-09-22T13:35:52.928" v="1273" actId="47"/>
        <pc:sldMkLst>
          <pc:docMk/>
          <pc:sldMk cId="3155927475" sldId="268"/>
        </pc:sldMkLst>
      </pc:sldChg>
      <pc:sldChg chg="add del">
        <pc:chgData name="Nguyen Long" userId="e4e93a65-ca82-41ec-92c8-0e4fdb0a72ae" providerId="ADAL" clId="{E7A7D57F-452E-4D84-A7FC-AC66667B6149}" dt="2020-09-22T13:35:52.928" v="1273" actId="47"/>
        <pc:sldMkLst>
          <pc:docMk/>
          <pc:sldMk cId="2231154447" sldId="269"/>
        </pc:sldMkLst>
      </pc:sldChg>
      <pc:sldChg chg="add">
        <pc:chgData name="Nguyen Long" userId="e4e93a65-ca82-41ec-92c8-0e4fdb0a72ae" providerId="ADAL" clId="{E7A7D57F-452E-4D84-A7FC-AC66667B6149}" dt="2020-09-22T13:35:18.839" v="1264"/>
        <pc:sldMkLst>
          <pc:docMk/>
          <pc:sldMk cId="94458227" sldId="270"/>
        </pc:sldMkLst>
      </pc:sldChg>
      <pc:sldChg chg="add">
        <pc:chgData name="Nguyen Long" userId="e4e93a65-ca82-41ec-92c8-0e4fdb0a72ae" providerId="ADAL" clId="{E7A7D57F-452E-4D84-A7FC-AC66667B6149}" dt="2020-09-22T13:35:59.672" v="1274"/>
        <pc:sldMkLst>
          <pc:docMk/>
          <pc:sldMk cId="3052861585" sldId="271"/>
        </pc:sldMkLst>
      </pc:sldChg>
      <pc:sldChg chg="add">
        <pc:chgData name="Nguyen Long" userId="e4e93a65-ca82-41ec-92c8-0e4fdb0a72ae" providerId="ADAL" clId="{E7A7D57F-452E-4D84-A7FC-AC66667B6149}" dt="2020-09-22T13:35:59.852" v="1275"/>
        <pc:sldMkLst>
          <pc:docMk/>
          <pc:sldMk cId="4184780017" sldId="272"/>
        </pc:sldMkLst>
      </pc:sldChg>
      <pc:sldChg chg="add">
        <pc:chgData name="Nguyen Long" userId="e4e93a65-ca82-41ec-92c8-0e4fdb0a72ae" providerId="ADAL" clId="{E7A7D57F-452E-4D84-A7FC-AC66667B6149}" dt="2020-09-22T13:36:00.030" v="1276"/>
        <pc:sldMkLst>
          <pc:docMk/>
          <pc:sldMk cId="1239359845" sldId="273"/>
        </pc:sldMkLst>
      </pc:sldChg>
      <pc:sldChg chg="addSp delSp modSp mod">
        <pc:chgData name="Nguyen Long" userId="e4e93a65-ca82-41ec-92c8-0e4fdb0a72ae" providerId="ADAL" clId="{E7A7D57F-452E-4D84-A7FC-AC66667B6149}" dt="2020-10-01T02:55:12.390" v="1396" actId="1076"/>
        <pc:sldMkLst>
          <pc:docMk/>
          <pc:sldMk cId="1218556775" sldId="286"/>
        </pc:sldMkLst>
      </pc:sldChg>
      <pc:sldChg chg="del">
        <pc:chgData name="Nguyen Long" userId="e4e93a65-ca82-41ec-92c8-0e4fdb0a72ae" providerId="ADAL" clId="{E7A7D57F-452E-4D84-A7FC-AC66667B6149}" dt="2020-10-01T02:56:21.909" v="1397" actId="47"/>
        <pc:sldMkLst>
          <pc:docMk/>
          <pc:sldMk cId="2535677770" sldId="292"/>
        </pc:sldMkLst>
      </pc:sldChg>
      <pc:sldChg chg="addSp delSp modSp add mod">
        <pc:chgData name="Nguyen Long" userId="e4e93a65-ca82-41ec-92c8-0e4fdb0a72ae" providerId="ADAL" clId="{E7A7D57F-452E-4D84-A7FC-AC66667B6149}" dt="2020-10-01T02:48:59.320" v="1357" actId="1076"/>
        <pc:sldMkLst>
          <pc:docMk/>
          <pc:sldMk cId="2182963584" sldId="294"/>
        </pc:sldMkLst>
      </pc:sldChg>
      <pc:sldChg chg="add del">
        <pc:chgData name="Nguyen Long" userId="e4e93a65-ca82-41ec-92c8-0e4fdb0a72ae" providerId="ADAL" clId="{E7A7D57F-452E-4D84-A7FC-AC66667B6149}" dt="2020-10-01T02:45:24.528" v="1328"/>
        <pc:sldMkLst>
          <pc:docMk/>
          <pc:sldMk cId="3246694535" sldId="295"/>
        </pc:sldMkLst>
      </pc:sldChg>
      <pc:sldMasterChg chg="delSldLayout">
        <pc:chgData name="Nguyen Long" userId="e4e93a65-ca82-41ec-92c8-0e4fdb0a72ae" providerId="ADAL" clId="{E7A7D57F-452E-4D84-A7FC-AC66667B6149}" dt="2020-09-22T03:34:58.991" v="44" actId="47"/>
        <pc:sldMasterMkLst>
          <pc:docMk/>
          <pc:sldMasterMk cId="2941614927" sldId="2147483660"/>
        </pc:sldMasterMkLst>
        <pc:sldLayoutChg chg="del">
          <pc:chgData name="Nguyen Long" userId="e4e93a65-ca82-41ec-92c8-0e4fdb0a72ae" providerId="ADAL" clId="{E7A7D57F-452E-4D84-A7FC-AC66667B6149}" dt="2020-09-22T03:34:58.991" v="44" actId="47"/>
          <pc:sldLayoutMkLst>
            <pc:docMk/>
            <pc:sldMasterMk cId="2941614927" sldId="2147483660"/>
            <pc:sldLayoutMk cId="267046878" sldId="214748367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2AE346-E15E-4E0F-A00F-D68786181942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3A5CA-87B2-4AD3-9D79-2823A5C97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80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63A5CA-87B2-4AD3-9D79-2823A5C97D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26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ình ảnh 6">
            <a:extLst>
              <a:ext uri="{FF2B5EF4-FFF2-40B4-BE49-F238E27FC236}">
                <a16:creationId xmlns:a16="http://schemas.microsoft.com/office/drawing/2014/main" id="{CE9B6451-C7BC-4987-95D2-17EFB473C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"/>
            <a:ext cx="12191736" cy="6857852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BF602ED1-46E7-461B-A452-6A972A6AD0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3868" y="4791074"/>
            <a:ext cx="9144000" cy="1066801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ctr">
              <a:defRPr sz="6000" b="1">
                <a:solidFill>
                  <a:srgbClr val="C00000"/>
                </a:solidFill>
                <a:latin typeface="+mn-lt"/>
              </a:defRPr>
            </a:lvl1pPr>
          </a:lstStyle>
          <a:p>
            <a:r>
              <a:rPr lang="en-US" dirty="0" err="1"/>
              <a:t>Chương</a:t>
            </a:r>
            <a:r>
              <a:rPr lang="en-US" dirty="0"/>
              <a:t> 1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6BD6364-8A38-47F2-8CC9-7E75488F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025" y="6356349"/>
            <a:ext cx="2743200" cy="365125"/>
          </a:xfrm>
          <a:prstGeom prst="rect">
            <a:avLst/>
          </a:prstGeom>
        </p:spPr>
        <p:txBody>
          <a:bodyPr/>
          <a:lstStyle/>
          <a:p>
            <a:fld id="{C84C08AB-FA14-412F-B98E-5B0E5DE595F7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3" name="Bảng 4">
            <a:extLst>
              <a:ext uri="{FF2B5EF4-FFF2-40B4-BE49-F238E27FC236}">
                <a16:creationId xmlns:a16="http://schemas.microsoft.com/office/drawing/2014/main" id="{C3A53F34-7F05-4D86-BA99-9731333F7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030959"/>
              </p:ext>
            </p:extLst>
          </p:nvPr>
        </p:nvGraphicFramePr>
        <p:xfrm>
          <a:off x="4520629" y="5669132"/>
          <a:ext cx="426377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544">
                  <a:extLst>
                    <a:ext uri="{9D8B030D-6E8A-4147-A177-3AD203B41FA5}">
                      <a16:colId xmlns:a16="http://schemas.microsoft.com/office/drawing/2014/main" val="1606017521"/>
                    </a:ext>
                  </a:extLst>
                </a:gridCol>
                <a:gridCol w="2969232">
                  <a:extLst>
                    <a:ext uri="{9D8B030D-6E8A-4147-A177-3AD203B41FA5}">
                      <a16:colId xmlns:a16="http://schemas.microsoft.com/office/drawing/2014/main" val="18379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Lecturer: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Nguyen Tuan Long, </a:t>
                      </a:r>
                      <a:r>
                        <a:rPr lang="en-GB" sz="2000" dirty="0" err="1">
                          <a:solidFill>
                            <a:srgbClr val="073851"/>
                          </a:solidFill>
                        </a:rPr>
                        <a:t>Phd</a:t>
                      </a:r>
                      <a:endParaRPr lang="en-US" sz="2000" dirty="0">
                        <a:solidFill>
                          <a:srgbClr val="07385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76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Email: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u="none" dirty="0">
                          <a:solidFill>
                            <a:srgbClr val="073851"/>
                          </a:solidFill>
                        </a:rPr>
                        <a:t>ntlong@neu.edu.vn</a:t>
                      </a:r>
                      <a:endParaRPr lang="en-US" sz="2000" u="none" dirty="0">
                        <a:solidFill>
                          <a:srgbClr val="07385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970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Mobile: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0982 746 235</a:t>
                      </a:r>
                      <a:endParaRPr lang="en-US" sz="2000" dirty="0">
                        <a:solidFill>
                          <a:srgbClr val="07385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123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071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810F1D3-C0D9-4502-8431-20C282314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345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C7130C2E-C7DC-4748-A465-8CC54EDB21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6367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5913A196-18A1-4347-A2E4-52F987000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365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8" name="Chỗ dành sẵn cho Tiêu đề 15">
            <a:extLst>
              <a:ext uri="{FF2B5EF4-FFF2-40B4-BE49-F238E27FC236}">
                <a16:creationId xmlns:a16="http://schemas.microsoft.com/office/drawing/2014/main" id="{9D445EDB-5AF8-4613-86A4-2D424B5ED174}"/>
              </a:ext>
            </a:extLst>
          </p:cNvPr>
          <p:cNvSpPr txBox="1">
            <a:spLocks/>
          </p:cNvSpPr>
          <p:nvPr/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56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203053E-6876-4C94-B9D4-C63ADE8AE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2" y="266700"/>
            <a:ext cx="11591928" cy="590550"/>
          </a:xfrm>
          <a:prstGeom prst="rect">
            <a:avLst/>
          </a:prstGeo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11AB80D-1369-472E-9456-2AC4E280D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0E41F29-71EC-4FD1-A650-C3C3F4B92F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0551" y="635634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7EE4063-C779-43AE-B180-0B589967A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603DAAA-9F16-4D99-AE16-1A3C484BF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025" y="6356349"/>
            <a:ext cx="2743200" cy="365125"/>
          </a:xfrm>
          <a:prstGeom prst="rect">
            <a:avLst/>
          </a:prstGeom>
        </p:spPr>
        <p:txBody>
          <a:bodyPr/>
          <a:lstStyle/>
          <a:p>
            <a:fld id="{C84C08AB-FA14-412F-B98E-5B0E5DE59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25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13ACFB89-F34F-4DE2-AD73-8035347E6E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E20322DA-7651-402A-A0BB-0D6C40A30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175ABC3-1626-4FAD-B97E-0B3BCD6E9B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0551" y="635634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B29AA6F-48EE-4DD5-8B29-D70DAAFB0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6FEAF35-F2CF-4425-A551-79F0C8380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025" y="6356349"/>
            <a:ext cx="2743200" cy="365125"/>
          </a:xfrm>
          <a:prstGeom prst="rect">
            <a:avLst/>
          </a:prstGeom>
        </p:spPr>
        <p:txBody>
          <a:bodyPr/>
          <a:lstStyle/>
          <a:p>
            <a:fld id="{C84C08AB-FA14-412F-B98E-5B0E5DE59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45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ình ảnh 6">
            <a:extLst>
              <a:ext uri="{FF2B5EF4-FFF2-40B4-BE49-F238E27FC236}">
                <a16:creationId xmlns:a16="http://schemas.microsoft.com/office/drawing/2014/main" id="{CE9B6451-C7BC-4987-95D2-17EFB473C2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"/>
            <a:ext cx="12191736" cy="6857852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BF602ED1-46E7-461B-A452-6A972A6AD0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3868" y="4362449"/>
            <a:ext cx="9144000" cy="1066801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ctr">
              <a:defRPr sz="6000" b="1">
                <a:solidFill>
                  <a:srgbClr val="C00000"/>
                </a:solidFill>
                <a:latin typeface="+mn-lt"/>
              </a:defRPr>
            </a:lvl1pPr>
          </a:lstStyle>
          <a:p>
            <a:r>
              <a:rPr lang="en-US" dirty="0" err="1"/>
              <a:t>Chương</a:t>
            </a:r>
            <a:r>
              <a:rPr lang="en-US" dirty="0"/>
              <a:t> 1</a:t>
            </a:r>
          </a:p>
        </p:txBody>
      </p:sp>
      <p:graphicFrame>
        <p:nvGraphicFramePr>
          <p:cNvPr id="3" name="Bảng 4">
            <a:extLst>
              <a:ext uri="{FF2B5EF4-FFF2-40B4-BE49-F238E27FC236}">
                <a16:creationId xmlns:a16="http://schemas.microsoft.com/office/drawing/2014/main" id="{F2EC18D7-2AD4-4E37-9003-9536FA6A0C8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61252510"/>
              </p:ext>
            </p:extLst>
          </p:nvPr>
        </p:nvGraphicFramePr>
        <p:xfrm>
          <a:off x="4520629" y="5669132"/>
          <a:ext cx="426377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544">
                  <a:extLst>
                    <a:ext uri="{9D8B030D-6E8A-4147-A177-3AD203B41FA5}">
                      <a16:colId xmlns:a16="http://schemas.microsoft.com/office/drawing/2014/main" val="1606017521"/>
                    </a:ext>
                  </a:extLst>
                </a:gridCol>
                <a:gridCol w="2969232">
                  <a:extLst>
                    <a:ext uri="{9D8B030D-6E8A-4147-A177-3AD203B41FA5}">
                      <a16:colId xmlns:a16="http://schemas.microsoft.com/office/drawing/2014/main" val="18379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Lecturer: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err="1">
                          <a:solidFill>
                            <a:srgbClr val="073851"/>
                          </a:solidFill>
                        </a:rPr>
                        <a:t>Dr.</a:t>
                      </a:r>
                      <a:r>
                        <a:rPr lang="en-GB" sz="2000">
                          <a:solidFill>
                            <a:srgbClr val="073851"/>
                          </a:solidFill>
                        </a:rPr>
                        <a:t> Nguyen </a:t>
                      </a:r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Tuan Long</a:t>
                      </a:r>
                      <a:endParaRPr lang="en-US" sz="2000" dirty="0">
                        <a:solidFill>
                          <a:srgbClr val="07385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76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Email: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u="none" dirty="0">
                          <a:solidFill>
                            <a:srgbClr val="073851"/>
                          </a:solidFill>
                        </a:rPr>
                        <a:t>ntlong@neu.edu.vn</a:t>
                      </a:r>
                      <a:endParaRPr lang="en-US" sz="2000" u="none" dirty="0">
                        <a:solidFill>
                          <a:srgbClr val="07385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970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Mobile: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0982 746 235</a:t>
                      </a:r>
                      <a:endParaRPr lang="en-US" sz="2000" dirty="0">
                        <a:solidFill>
                          <a:srgbClr val="07385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123550"/>
                  </a:ext>
                </a:extLst>
              </a:tr>
            </a:tbl>
          </a:graphicData>
        </a:graphic>
      </p:graphicFrame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6F477654-3A52-14EC-268C-DD54D8779EEA}"/>
              </a:ext>
            </a:extLst>
          </p:cNvPr>
          <p:cNvSpPr txBox="1"/>
          <p:nvPr userDrawn="1"/>
        </p:nvSpPr>
        <p:spPr>
          <a:xfrm>
            <a:off x="6603023" y="1552552"/>
            <a:ext cx="5588977" cy="707886"/>
          </a:xfrm>
          <a:prstGeom prst="rect">
            <a:avLst/>
          </a:prstGeom>
          <a:solidFill>
            <a:srgbClr val="0D4261"/>
          </a:solidFill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FFD842"/>
                </a:solidFill>
              </a:rPr>
              <a:t>BASIC</a:t>
            </a:r>
            <a:endParaRPr lang="en-US" sz="4000" dirty="0">
              <a:solidFill>
                <a:srgbClr val="FFD8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875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ình ảnh 6">
            <a:extLst>
              <a:ext uri="{FF2B5EF4-FFF2-40B4-BE49-F238E27FC236}">
                <a16:creationId xmlns:a16="http://schemas.microsoft.com/office/drawing/2014/main" id="{CE9B6451-C7BC-4987-95D2-17EFB473C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"/>
            <a:ext cx="12191736" cy="6857852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BF602ED1-46E7-461B-A452-6A972A6AD0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3868" y="4791074"/>
            <a:ext cx="9144000" cy="1066801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ctr">
              <a:defRPr sz="6000" b="1">
                <a:solidFill>
                  <a:srgbClr val="C00000"/>
                </a:solidFill>
                <a:latin typeface="+mn-lt"/>
              </a:defRPr>
            </a:lvl1pPr>
          </a:lstStyle>
          <a:p>
            <a:r>
              <a:rPr lang="en-US" dirty="0" err="1"/>
              <a:t>Chương</a:t>
            </a:r>
            <a:r>
              <a:rPr lang="en-US" dirty="0"/>
              <a:t> 1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6BD6364-8A38-47F2-8CC9-7E75488F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025" y="6356349"/>
            <a:ext cx="2743200" cy="365125"/>
          </a:xfrm>
          <a:prstGeom prst="rect">
            <a:avLst/>
          </a:prstGeom>
        </p:spPr>
        <p:txBody>
          <a:bodyPr/>
          <a:lstStyle/>
          <a:p>
            <a:fld id="{699FF8BC-04BA-47A9-907C-07366443E216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3" name="Bảng 4">
            <a:extLst>
              <a:ext uri="{FF2B5EF4-FFF2-40B4-BE49-F238E27FC236}">
                <a16:creationId xmlns:a16="http://schemas.microsoft.com/office/drawing/2014/main" id="{C3A53F34-7F05-4D86-BA99-9731333F7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477846"/>
              </p:ext>
            </p:extLst>
          </p:nvPr>
        </p:nvGraphicFramePr>
        <p:xfrm>
          <a:off x="4520629" y="5669132"/>
          <a:ext cx="426377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544">
                  <a:extLst>
                    <a:ext uri="{9D8B030D-6E8A-4147-A177-3AD203B41FA5}">
                      <a16:colId xmlns:a16="http://schemas.microsoft.com/office/drawing/2014/main" val="1606017521"/>
                    </a:ext>
                  </a:extLst>
                </a:gridCol>
                <a:gridCol w="2969232">
                  <a:extLst>
                    <a:ext uri="{9D8B030D-6E8A-4147-A177-3AD203B41FA5}">
                      <a16:colId xmlns:a16="http://schemas.microsoft.com/office/drawing/2014/main" val="18379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Lecturer: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Nguyen Tuan Long, </a:t>
                      </a:r>
                      <a:r>
                        <a:rPr lang="en-GB" sz="2000" dirty="0" err="1">
                          <a:solidFill>
                            <a:srgbClr val="073851"/>
                          </a:solidFill>
                        </a:rPr>
                        <a:t>Phd</a:t>
                      </a:r>
                      <a:endParaRPr lang="en-US" sz="2000" dirty="0">
                        <a:solidFill>
                          <a:srgbClr val="07385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76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Email: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u="none" dirty="0">
                          <a:solidFill>
                            <a:srgbClr val="073851"/>
                          </a:solidFill>
                        </a:rPr>
                        <a:t>ntlong@neu.edu.vn</a:t>
                      </a:r>
                      <a:endParaRPr lang="en-US" sz="2000" u="none" dirty="0">
                        <a:solidFill>
                          <a:srgbClr val="07385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970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Mobile: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0982 746 235</a:t>
                      </a:r>
                      <a:endParaRPr lang="en-US" sz="2000" dirty="0">
                        <a:solidFill>
                          <a:srgbClr val="07385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123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7567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D79CAC4-BD1D-493F-9670-DB9780FBD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14" name="Chỗ dành sẵn cho Tiêu đề 15">
            <a:extLst>
              <a:ext uri="{FF2B5EF4-FFF2-40B4-BE49-F238E27FC236}">
                <a16:creationId xmlns:a16="http://schemas.microsoft.com/office/drawing/2014/main" id="{C5D4EA16-6C89-4C02-AC2E-889ECB624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5" name="Chỗ dành sẵn cho Số hiệu Bản chiếu 5">
            <a:extLst>
              <a:ext uri="{FF2B5EF4-FFF2-40B4-BE49-F238E27FC236}">
                <a16:creationId xmlns:a16="http://schemas.microsoft.com/office/drawing/2014/main" id="{1A753AF2-7088-4335-A9DF-7D3571F556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699FF8BC-04BA-47A9-907C-07366443E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58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576C3C8-CD46-4A0A-A291-66E107D3D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51" y="1724025"/>
            <a:ext cx="11115673" cy="486965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Tiêu đề 4">
            <a:extLst>
              <a:ext uri="{FF2B5EF4-FFF2-40B4-BE49-F238E27FC236}">
                <a16:creationId xmlns:a16="http://schemas.microsoft.com/office/drawing/2014/main" id="{D5B955DD-411E-409E-B649-7E677DA4E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7" name="Chỗ dành sẵn cho Văn bản 2">
            <a:extLst>
              <a:ext uri="{FF2B5EF4-FFF2-40B4-BE49-F238E27FC236}">
                <a16:creationId xmlns:a16="http://schemas.microsoft.com/office/drawing/2014/main" id="{0C3482B8-57BD-41F3-994D-13EBE07332E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90551" y="923925"/>
            <a:ext cx="11115673" cy="544511"/>
          </a:xfrm>
        </p:spPr>
        <p:txBody>
          <a:bodyPr>
            <a:normAutofit/>
          </a:bodyPr>
          <a:lstStyle>
            <a:lvl1pPr marL="0" indent="0">
              <a:buNone/>
              <a:defRPr sz="3000" b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9" name="Chỗ dành sẵn cho Số hiệu Bản chiếu 5">
            <a:extLst>
              <a:ext uri="{FF2B5EF4-FFF2-40B4-BE49-F238E27FC236}">
                <a16:creationId xmlns:a16="http://schemas.microsoft.com/office/drawing/2014/main" id="{41E8380C-3141-458C-85E1-AF63FCD6B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699FF8BC-04BA-47A9-907C-07366443E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60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576C3C8-CD46-4A0A-A291-66E107D3D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51" y="1038225"/>
            <a:ext cx="11115673" cy="5555456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1" name="Chỗ dành sẵn cho Tiêu đề 15">
            <a:extLst>
              <a:ext uri="{FF2B5EF4-FFF2-40B4-BE49-F238E27FC236}">
                <a16:creationId xmlns:a16="http://schemas.microsoft.com/office/drawing/2014/main" id="{A4DFE80C-51A2-4D53-BB00-0A093E4EB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2CB2949-DAD7-4EF0-A36A-3D810F974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699FF8BC-04BA-47A9-907C-07366443E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107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1C08749-6395-4F32-9909-504B626F9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DA9BA27-EBFC-4DA7-855F-C3A3C9C28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9" name="Chỗ dành sẵn cho Tiêu đề 15">
            <a:extLst>
              <a:ext uri="{FF2B5EF4-FFF2-40B4-BE49-F238E27FC236}">
                <a16:creationId xmlns:a16="http://schemas.microsoft.com/office/drawing/2014/main" id="{A4240B7C-DEC9-4DDB-B763-5AB7F5A1B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7" name="Chỗ dành sẵn cho Số hiệu Bản chiếu 5">
            <a:extLst>
              <a:ext uri="{FF2B5EF4-FFF2-40B4-BE49-F238E27FC236}">
                <a16:creationId xmlns:a16="http://schemas.microsoft.com/office/drawing/2014/main" id="{7D073651-FED7-4F7C-88AF-2DD7D2DDA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699FF8BC-04BA-47A9-907C-07366443E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155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DF733FB-4A07-482D-957A-36B5991F4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CDFCA923-F333-44FD-B677-F893ED5F5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51F21074-7ED6-4120-B663-B57A489ED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1B3584CC-EAB2-4543-9928-8D20579333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13" name="Chỗ dành sẵn cho Tiêu đề 15">
            <a:extLst>
              <a:ext uri="{FF2B5EF4-FFF2-40B4-BE49-F238E27FC236}">
                <a16:creationId xmlns:a16="http://schemas.microsoft.com/office/drawing/2014/main" id="{E7D3FFCC-3F64-4A93-B16C-988199E7D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8" name="Chỗ dành sẵn cho Số hiệu Bản chiếu 5">
            <a:extLst>
              <a:ext uri="{FF2B5EF4-FFF2-40B4-BE49-F238E27FC236}">
                <a16:creationId xmlns:a16="http://schemas.microsoft.com/office/drawing/2014/main" id="{BBEF97C9-4C16-4414-8805-A1E1438B0E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699FF8BC-04BA-47A9-907C-07366443E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D79CAC4-BD1D-493F-9670-DB9780FBD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14" name="Chỗ dành sẵn cho Tiêu đề 15">
            <a:extLst>
              <a:ext uri="{FF2B5EF4-FFF2-40B4-BE49-F238E27FC236}">
                <a16:creationId xmlns:a16="http://schemas.microsoft.com/office/drawing/2014/main" id="{C5D4EA16-6C89-4C02-AC2E-889ECB624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5" name="Chỗ dành sẵn cho Số hiệu Bản chiếu 5">
            <a:extLst>
              <a:ext uri="{FF2B5EF4-FFF2-40B4-BE49-F238E27FC236}">
                <a16:creationId xmlns:a16="http://schemas.microsoft.com/office/drawing/2014/main" id="{1A753AF2-7088-4335-A9DF-7D3571F556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C84C08AB-FA14-412F-B98E-5B0E5DE59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890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FC8EBD9F-9141-4A98-93F5-C6A5F27B9B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0551" y="635634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F3055541-60E9-46E8-AE8C-2C677C13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3706B3D0-83CF-40FA-8319-7C75EFD0B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025" y="6356349"/>
            <a:ext cx="2743200" cy="365125"/>
          </a:xfrm>
          <a:prstGeom prst="rect">
            <a:avLst/>
          </a:prstGeom>
        </p:spPr>
        <p:txBody>
          <a:bodyPr/>
          <a:lstStyle/>
          <a:p>
            <a:fld id="{699FF8BC-04BA-47A9-907C-07366443E21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ỗ dành sẵn cho Tiêu đề 15">
            <a:extLst>
              <a:ext uri="{FF2B5EF4-FFF2-40B4-BE49-F238E27FC236}">
                <a16:creationId xmlns:a16="http://schemas.microsoft.com/office/drawing/2014/main" id="{DA8687FF-FC60-4275-9DE1-BF2E039DF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8" name="Chỗ dành sẵn cho Số hiệu Bản chiếu 5">
            <a:extLst>
              <a:ext uri="{FF2B5EF4-FFF2-40B4-BE49-F238E27FC236}">
                <a16:creationId xmlns:a16="http://schemas.microsoft.com/office/drawing/2014/main" id="{84326D3A-EBD9-4FF7-B239-D7972914C046}"/>
              </a:ext>
            </a:extLst>
          </p:cNvPr>
          <p:cNvSpPr txBox="1">
            <a:spLocks/>
          </p:cNvSpPr>
          <p:nvPr/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rgbClr val="4A7DA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6166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Số hiệu Bản chiếu 5">
            <a:extLst>
              <a:ext uri="{FF2B5EF4-FFF2-40B4-BE49-F238E27FC236}">
                <a16:creationId xmlns:a16="http://schemas.microsoft.com/office/drawing/2014/main" id="{96B4CDE5-9799-4BC2-9724-684452F32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699FF8BC-04BA-47A9-907C-07366443E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136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6619017-1111-4C1D-A0BB-8FC41C4D5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F2B9E11-C1BC-40CF-847A-2AF258FFB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54895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77DE9469-C9A2-48BC-A700-3C80BAE31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9374"/>
            <a:ext cx="3932237" cy="38576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</p:spTree>
    <p:extLst>
      <p:ext uri="{BB962C8B-B14F-4D97-AF65-F5344CB8AC3E}">
        <p14:creationId xmlns:p14="http://schemas.microsoft.com/office/powerpoint/2010/main" val="42236542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810F1D3-C0D9-4502-8431-20C282314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345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C7130C2E-C7DC-4748-A465-8CC54EDB21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6367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5913A196-18A1-4347-A2E4-52F987000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365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8" name="Chỗ dành sẵn cho Tiêu đề 15">
            <a:extLst>
              <a:ext uri="{FF2B5EF4-FFF2-40B4-BE49-F238E27FC236}">
                <a16:creationId xmlns:a16="http://schemas.microsoft.com/office/drawing/2014/main" id="{9D445EDB-5AF8-4613-86A4-2D424B5ED174}"/>
              </a:ext>
            </a:extLst>
          </p:cNvPr>
          <p:cNvSpPr txBox="1">
            <a:spLocks/>
          </p:cNvSpPr>
          <p:nvPr/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3334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203053E-6876-4C94-B9D4-C63ADE8AE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2" y="266700"/>
            <a:ext cx="11591928" cy="590550"/>
          </a:xfrm>
          <a:prstGeom prst="rect">
            <a:avLst/>
          </a:prstGeo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11AB80D-1369-472E-9456-2AC4E280D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0E41F29-71EC-4FD1-A650-C3C3F4B92F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0551" y="635634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7EE4063-C779-43AE-B180-0B589967A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603DAAA-9F16-4D99-AE16-1A3C484BF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025" y="6356349"/>
            <a:ext cx="2743200" cy="365125"/>
          </a:xfrm>
          <a:prstGeom prst="rect">
            <a:avLst/>
          </a:prstGeom>
        </p:spPr>
        <p:txBody>
          <a:bodyPr/>
          <a:lstStyle/>
          <a:p>
            <a:fld id="{699FF8BC-04BA-47A9-907C-07366443E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809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13ACFB89-F34F-4DE2-AD73-8035347E6E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E20322DA-7651-402A-A0BB-0D6C40A30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175ABC3-1626-4FAD-B97E-0B3BCD6E9B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0551" y="635634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B29AA6F-48EE-4DD5-8B29-D70DAAFB0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6FEAF35-F2CF-4425-A551-79F0C8380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025" y="6356349"/>
            <a:ext cx="2743200" cy="365125"/>
          </a:xfrm>
          <a:prstGeom prst="rect">
            <a:avLst/>
          </a:prstGeom>
        </p:spPr>
        <p:txBody>
          <a:bodyPr/>
          <a:lstStyle/>
          <a:p>
            <a:fld id="{699FF8BC-04BA-47A9-907C-07366443E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34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576C3C8-CD46-4A0A-A291-66E107D3D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51" y="1724025"/>
            <a:ext cx="11115673" cy="486965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Tiêu đề 4">
            <a:extLst>
              <a:ext uri="{FF2B5EF4-FFF2-40B4-BE49-F238E27FC236}">
                <a16:creationId xmlns:a16="http://schemas.microsoft.com/office/drawing/2014/main" id="{D5B955DD-411E-409E-B649-7E677DA4E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7" name="Chỗ dành sẵn cho Văn bản 2">
            <a:extLst>
              <a:ext uri="{FF2B5EF4-FFF2-40B4-BE49-F238E27FC236}">
                <a16:creationId xmlns:a16="http://schemas.microsoft.com/office/drawing/2014/main" id="{0C3482B8-57BD-41F3-994D-13EBE07332E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90551" y="923925"/>
            <a:ext cx="11115673" cy="544511"/>
          </a:xfrm>
        </p:spPr>
        <p:txBody>
          <a:bodyPr>
            <a:normAutofit/>
          </a:bodyPr>
          <a:lstStyle>
            <a:lvl1pPr marL="0" indent="0">
              <a:buNone/>
              <a:defRPr sz="3000" b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9" name="Chỗ dành sẵn cho Số hiệu Bản chiếu 5">
            <a:extLst>
              <a:ext uri="{FF2B5EF4-FFF2-40B4-BE49-F238E27FC236}">
                <a16:creationId xmlns:a16="http://schemas.microsoft.com/office/drawing/2014/main" id="{41E8380C-3141-458C-85E1-AF63FCD6B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C84C08AB-FA14-412F-B98E-5B0E5DE59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4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576C3C8-CD46-4A0A-A291-66E107D3D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51" y="1038225"/>
            <a:ext cx="11115673" cy="5555456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1" name="Chỗ dành sẵn cho Tiêu đề 15">
            <a:extLst>
              <a:ext uri="{FF2B5EF4-FFF2-40B4-BE49-F238E27FC236}">
                <a16:creationId xmlns:a16="http://schemas.microsoft.com/office/drawing/2014/main" id="{A4DFE80C-51A2-4D53-BB00-0A093E4EB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2CB2949-DAD7-4EF0-A36A-3D810F974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C84C08AB-FA14-412F-B98E-5B0E5DE59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22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1C08749-6395-4F32-9909-504B626F9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DA9BA27-EBFC-4DA7-855F-C3A3C9C28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9" name="Chỗ dành sẵn cho Tiêu đề 15">
            <a:extLst>
              <a:ext uri="{FF2B5EF4-FFF2-40B4-BE49-F238E27FC236}">
                <a16:creationId xmlns:a16="http://schemas.microsoft.com/office/drawing/2014/main" id="{A4240B7C-DEC9-4DDB-B763-5AB7F5A1B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7" name="Chỗ dành sẵn cho Số hiệu Bản chiếu 5">
            <a:extLst>
              <a:ext uri="{FF2B5EF4-FFF2-40B4-BE49-F238E27FC236}">
                <a16:creationId xmlns:a16="http://schemas.microsoft.com/office/drawing/2014/main" id="{7D073651-FED7-4F7C-88AF-2DD7D2DDA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C84C08AB-FA14-412F-B98E-5B0E5DE59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2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DF733FB-4A07-482D-957A-36B5991F4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CDFCA923-F333-44FD-B677-F893ED5F5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51F21074-7ED6-4120-B663-B57A489ED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1B3584CC-EAB2-4543-9928-8D20579333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13" name="Chỗ dành sẵn cho Tiêu đề 15">
            <a:extLst>
              <a:ext uri="{FF2B5EF4-FFF2-40B4-BE49-F238E27FC236}">
                <a16:creationId xmlns:a16="http://schemas.microsoft.com/office/drawing/2014/main" id="{E7D3FFCC-3F64-4A93-B16C-988199E7D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8" name="Chỗ dành sẵn cho Số hiệu Bản chiếu 5">
            <a:extLst>
              <a:ext uri="{FF2B5EF4-FFF2-40B4-BE49-F238E27FC236}">
                <a16:creationId xmlns:a16="http://schemas.microsoft.com/office/drawing/2014/main" id="{BBEF97C9-4C16-4414-8805-A1E1438B0E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C84C08AB-FA14-412F-B98E-5B0E5DE59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86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FC8EBD9F-9141-4A98-93F5-C6A5F27B9B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0551" y="635634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F3055541-60E9-46E8-AE8C-2C677C13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3706B3D0-83CF-40FA-8319-7C75EFD0B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025" y="6356349"/>
            <a:ext cx="2743200" cy="365125"/>
          </a:xfrm>
          <a:prstGeom prst="rect">
            <a:avLst/>
          </a:prstGeom>
        </p:spPr>
        <p:txBody>
          <a:bodyPr/>
          <a:lstStyle/>
          <a:p>
            <a:fld id="{C84C08AB-FA14-412F-B98E-5B0E5DE595F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ỗ dành sẵn cho Tiêu đề 15">
            <a:extLst>
              <a:ext uri="{FF2B5EF4-FFF2-40B4-BE49-F238E27FC236}">
                <a16:creationId xmlns:a16="http://schemas.microsoft.com/office/drawing/2014/main" id="{DA8687FF-FC60-4275-9DE1-BF2E039DF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8" name="Chỗ dành sẵn cho Số hiệu Bản chiếu 5">
            <a:extLst>
              <a:ext uri="{FF2B5EF4-FFF2-40B4-BE49-F238E27FC236}">
                <a16:creationId xmlns:a16="http://schemas.microsoft.com/office/drawing/2014/main" id="{84326D3A-EBD9-4FF7-B239-D7972914C046}"/>
              </a:ext>
            </a:extLst>
          </p:cNvPr>
          <p:cNvSpPr txBox="1">
            <a:spLocks/>
          </p:cNvSpPr>
          <p:nvPr/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rgbClr val="4A7DA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8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Số hiệu Bản chiếu 5">
            <a:extLst>
              <a:ext uri="{FF2B5EF4-FFF2-40B4-BE49-F238E27FC236}">
                <a16:creationId xmlns:a16="http://schemas.microsoft.com/office/drawing/2014/main" id="{96B4CDE5-9799-4BC2-9724-684452F32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C84C08AB-FA14-412F-B98E-5B0E5DE59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31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6619017-1111-4C1D-A0BB-8FC41C4D5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F2B9E11-C1BC-40CF-847A-2AF258FFB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54895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77DE9469-C9A2-48BC-A700-3C80BAE31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9374"/>
            <a:ext cx="3932237" cy="38576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</p:spTree>
    <p:extLst>
      <p:ext uri="{BB962C8B-B14F-4D97-AF65-F5344CB8AC3E}">
        <p14:creationId xmlns:p14="http://schemas.microsoft.com/office/powerpoint/2010/main" val="373652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en.wikiversity.org/wiki/Python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hyperlink" Target="https://en.wikiversity.org/wiki/Python" TargetMode="Externa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Hình ảnh 8" descr="Ảnh có chứa sáng, ký hiệu&#10;&#10;Mô tả được tạo tự động">
            <a:extLst>
              <a:ext uri="{FF2B5EF4-FFF2-40B4-BE49-F238E27FC236}">
                <a16:creationId xmlns:a16="http://schemas.microsoft.com/office/drawing/2014/main" id="{81F2C0AD-F747-4695-8A50-2948916B9C7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-57150" y="12701"/>
            <a:ext cx="962025" cy="962025"/>
          </a:xfrm>
          <a:prstGeom prst="rect">
            <a:avLst/>
          </a:prstGeom>
        </p:spPr>
      </p:pic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B668D68-D984-48C7-B9B2-9B352F482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51" y="974724"/>
            <a:ext cx="11115674" cy="5618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vi-VN" dirty="0"/>
          </a:p>
          <a:p>
            <a:pPr lvl="1"/>
            <a:r>
              <a:rPr lang="vi-VN" dirty="0" err="1"/>
              <a:t>Mức</a:t>
            </a:r>
            <a:r>
              <a:rPr lang="vi-VN" dirty="0"/>
              <a:t> hai</a:t>
            </a:r>
          </a:p>
          <a:p>
            <a:pPr lvl="2"/>
            <a:r>
              <a:rPr lang="vi-VN" dirty="0" err="1"/>
              <a:t>Mức</a:t>
            </a:r>
            <a:r>
              <a:rPr lang="vi-VN" dirty="0"/>
              <a:t> ba</a:t>
            </a:r>
          </a:p>
          <a:p>
            <a:pPr lvl="3"/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bốn</a:t>
            </a:r>
            <a:endParaRPr lang="vi-VN" dirty="0"/>
          </a:p>
          <a:p>
            <a:pPr lvl="4"/>
            <a:r>
              <a:rPr lang="vi-VN" dirty="0" err="1"/>
              <a:t>Mức</a:t>
            </a:r>
            <a:r>
              <a:rPr lang="vi-VN" dirty="0"/>
              <a:t> năm</a:t>
            </a:r>
            <a:endParaRPr lang="en-US" dirty="0"/>
          </a:p>
        </p:txBody>
      </p:sp>
      <p:sp>
        <p:nvSpPr>
          <p:cNvPr id="17" name="Hình chữ nhật: Góc Tròn 16">
            <a:extLst>
              <a:ext uri="{FF2B5EF4-FFF2-40B4-BE49-F238E27FC236}">
                <a16:creationId xmlns:a16="http://schemas.microsoft.com/office/drawing/2014/main" id="{DD3D7CD2-5D2B-4E27-9F2A-19F6A5495757}"/>
              </a:ext>
            </a:extLst>
          </p:cNvPr>
          <p:cNvSpPr/>
          <p:nvPr/>
        </p:nvSpPr>
        <p:spPr>
          <a:xfrm>
            <a:off x="904875" y="228600"/>
            <a:ext cx="10801350" cy="566737"/>
          </a:xfrm>
          <a:prstGeom prst="roundRect">
            <a:avLst/>
          </a:prstGeom>
          <a:solidFill>
            <a:srgbClr val="4A7DA7"/>
          </a:solidFill>
          <a:ln>
            <a:solidFill>
              <a:srgbClr val="FFD3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hỗ dành sẵn cho Tiêu đề 15">
            <a:extLst>
              <a:ext uri="{FF2B5EF4-FFF2-40B4-BE49-F238E27FC236}">
                <a16:creationId xmlns:a16="http://schemas.microsoft.com/office/drawing/2014/main" id="{EB34A0E3-35F5-491B-9F45-728DF8831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7" name="Chỗ dành sẵn cho Số hiệu Bản chiếu 5">
            <a:extLst>
              <a:ext uri="{FF2B5EF4-FFF2-40B4-BE49-F238E27FC236}">
                <a16:creationId xmlns:a16="http://schemas.microsoft.com/office/drawing/2014/main" id="{F5355C64-AD85-4ED1-BD16-FA58530BC0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C84C08AB-FA14-412F-B98E-5B0E5DE59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14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87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Hình ảnh 8" descr="Ảnh có chứa sáng, ký hiệu&#10;&#10;Mô tả được tạo tự động">
            <a:extLst>
              <a:ext uri="{FF2B5EF4-FFF2-40B4-BE49-F238E27FC236}">
                <a16:creationId xmlns:a16="http://schemas.microsoft.com/office/drawing/2014/main" id="{81F2C0AD-F747-4695-8A50-2948916B9C7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-57150" y="12701"/>
            <a:ext cx="962025" cy="962025"/>
          </a:xfrm>
          <a:prstGeom prst="rect">
            <a:avLst/>
          </a:prstGeom>
        </p:spPr>
      </p:pic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B668D68-D984-48C7-B9B2-9B352F482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51" y="974724"/>
            <a:ext cx="11115674" cy="5618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vi-VN" dirty="0"/>
          </a:p>
          <a:p>
            <a:pPr lvl="1"/>
            <a:r>
              <a:rPr lang="vi-VN" dirty="0" err="1"/>
              <a:t>Mức</a:t>
            </a:r>
            <a:r>
              <a:rPr lang="vi-VN" dirty="0"/>
              <a:t> hai</a:t>
            </a:r>
          </a:p>
          <a:p>
            <a:pPr lvl="2"/>
            <a:r>
              <a:rPr lang="vi-VN" dirty="0" err="1"/>
              <a:t>Mức</a:t>
            </a:r>
            <a:r>
              <a:rPr lang="vi-VN" dirty="0"/>
              <a:t> ba</a:t>
            </a:r>
          </a:p>
          <a:p>
            <a:pPr lvl="3"/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bốn</a:t>
            </a:r>
            <a:endParaRPr lang="vi-VN" dirty="0"/>
          </a:p>
          <a:p>
            <a:pPr lvl="4"/>
            <a:r>
              <a:rPr lang="vi-VN" dirty="0" err="1"/>
              <a:t>Mức</a:t>
            </a:r>
            <a:r>
              <a:rPr lang="vi-VN" dirty="0"/>
              <a:t> năm</a:t>
            </a:r>
            <a:endParaRPr lang="en-US" dirty="0"/>
          </a:p>
        </p:txBody>
      </p:sp>
      <p:sp>
        <p:nvSpPr>
          <p:cNvPr id="17" name="Hình chữ nhật: Góc Tròn 16">
            <a:extLst>
              <a:ext uri="{FF2B5EF4-FFF2-40B4-BE49-F238E27FC236}">
                <a16:creationId xmlns:a16="http://schemas.microsoft.com/office/drawing/2014/main" id="{DD3D7CD2-5D2B-4E27-9F2A-19F6A5495757}"/>
              </a:ext>
            </a:extLst>
          </p:cNvPr>
          <p:cNvSpPr/>
          <p:nvPr/>
        </p:nvSpPr>
        <p:spPr>
          <a:xfrm>
            <a:off x="904875" y="228600"/>
            <a:ext cx="10801350" cy="566737"/>
          </a:xfrm>
          <a:prstGeom prst="roundRect">
            <a:avLst/>
          </a:prstGeom>
          <a:solidFill>
            <a:srgbClr val="4A7DA7"/>
          </a:solidFill>
          <a:ln>
            <a:solidFill>
              <a:srgbClr val="FFD3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hỗ dành sẵn cho Tiêu đề 15">
            <a:extLst>
              <a:ext uri="{FF2B5EF4-FFF2-40B4-BE49-F238E27FC236}">
                <a16:creationId xmlns:a16="http://schemas.microsoft.com/office/drawing/2014/main" id="{EB34A0E3-35F5-491B-9F45-728DF8831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7" name="Chỗ dành sẵn cho Số hiệu Bản chiếu 5">
            <a:extLst>
              <a:ext uri="{FF2B5EF4-FFF2-40B4-BE49-F238E27FC236}">
                <a16:creationId xmlns:a16="http://schemas.microsoft.com/office/drawing/2014/main" id="{F5355C64-AD85-4ED1-BD16-FA58530BC0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699FF8BC-04BA-47A9-907C-07366443E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95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1">
            <a:extLst>
              <a:ext uri="{FF2B5EF4-FFF2-40B4-BE49-F238E27FC236}">
                <a16:creationId xmlns:a16="http://schemas.microsoft.com/office/drawing/2014/main" id="{AB8E901C-F207-8598-2516-3FD54BCC3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361919"/>
            <a:ext cx="12192000" cy="1066801"/>
          </a:xfrm>
        </p:spPr>
        <p:txBody>
          <a:bodyPr/>
          <a:lstStyle/>
          <a:p>
            <a:r>
              <a:rPr lang="en-US" dirty="0"/>
              <a:t>Part 1: Python basic</a:t>
            </a:r>
          </a:p>
        </p:txBody>
      </p:sp>
    </p:spTree>
    <p:extLst>
      <p:ext uri="{BB962C8B-B14F-4D97-AF65-F5344CB8AC3E}">
        <p14:creationId xmlns:p14="http://schemas.microsoft.com/office/powerpoint/2010/main" val="2632205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0C97C8CC-1984-40DF-B096-6A06FE51A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8-3,…,8-5</a:t>
            </a:r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401AEB8D-8419-4D46-AF65-83A7773A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+mn-lt"/>
              </a:rPr>
              <a:t>Practice 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970DCA1-8157-4792-9295-CF51CA894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08AB-FA14-412F-B98E-5B0E5DE595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0C97C8CC-1984-40DF-B096-6A06FE51A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1" y="1159658"/>
            <a:ext cx="4762285" cy="4636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i="1" dirty="0"/>
              <a:t>Returning a </a:t>
            </a:r>
            <a:r>
              <a:rPr lang="en-US" b="1" i="1" dirty="0" err="1"/>
              <a:t>Sinple</a:t>
            </a:r>
            <a:r>
              <a:rPr lang="en-US" b="1" i="1" dirty="0"/>
              <a:t> Value</a:t>
            </a:r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401AEB8D-8419-4D46-AF65-83A7773A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Return Values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EA206DD6-F085-4768-8766-57EECD45F4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-505"/>
          <a:stretch/>
        </p:blipFill>
        <p:spPr>
          <a:xfrm>
            <a:off x="1066800" y="1673249"/>
            <a:ext cx="10058400" cy="2785733"/>
          </a:xfrm>
          <a:prstGeom prst="rect">
            <a:avLst/>
          </a:prstGeom>
        </p:spPr>
      </p:pic>
      <p:sp>
        <p:nvSpPr>
          <p:cNvPr id="7" name="Lục giác 6">
            <a:extLst>
              <a:ext uri="{FF2B5EF4-FFF2-40B4-BE49-F238E27FC236}">
                <a16:creationId xmlns:a16="http://schemas.microsoft.com/office/drawing/2014/main" id="{37FA62C4-A550-480B-A947-D741F03B53E0}"/>
              </a:ext>
            </a:extLst>
          </p:cNvPr>
          <p:cNvSpPr/>
          <p:nvPr/>
        </p:nvSpPr>
        <p:spPr>
          <a:xfrm>
            <a:off x="2732925" y="3088483"/>
            <a:ext cx="4777483" cy="422777"/>
          </a:xfrm>
          <a:prstGeom prst="hexagon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Hình ảnh 18">
            <a:extLst>
              <a:ext uri="{FF2B5EF4-FFF2-40B4-BE49-F238E27FC236}">
                <a16:creationId xmlns:a16="http://schemas.microsoft.com/office/drawing/2014/main" id="{EDF07B7F-2A0C-4983-A61F-1D7FA492F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508915"/>
            <a:ext cx="3838575" cy="571500"/>
          </a:xfrm>
          <a:prstGeom prst="rect">
            <a:avLst/>
          </a:prstGeo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D365549-74AA-48D7-8EAC-394E5418C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08AB-FA14-412F-B98E-5B0E5DE595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1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401AEB8D-8419-4D46-AF65-83A7773A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Return Values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3002B73B-2E9E-4094-ADD2-C9B1AAB65F6C}"/>
              </a:ext>
            </a:extLst>
          </p:cNvPr>
          <p:cNvSpPr txBox="1"/>
          <p:nvPr/>
        </p:nvSpPr>
        <p:spPr>
          <a:xfrm>
            <a:off x="738026" y="1076994"/>
            <a:ext cx="1086802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/>
              <a:t>A function can return a value or a set of values. When a function returns a value, the calling line should provide a variable which the return value can be assigned to.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/>
              <a:t>A function stops running when it reaches a return statement.</a:t>
            </a:r>
            <a:endParaRPr lang="en-US" sz="2800" dirty="0"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0AED522E-8726-4D53-A31D-76D8C4534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08AB-FA14-412F-B98E-5B0E5DE595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7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401AEB8D-8419-4D46-AF65-83A7773A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Visualizing functions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70AB7FCF-158C-43C5-9AF7-20E5DCD3FBDF}"/>
              </a:ext>
            </a:extLst>
          </p:cNvPr>
          <p:cNvSpPr txBox="1"/>
          <p:nvPr/>
        </p:nvSpPr>
        <p:spPr>
          <a:xfrm>
            <a:off x="1019710" y="1120151"/>
            <a:ext cx="6128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http://pythontutor.com/</a:t>
            </a:r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A518DD4A-90AE-47B0-B19D-6114EF69B7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08AB-FA14-412F-B98E-5B0E5DE595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04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0C97C8CC-1984-40DF-B096-6A06FE51A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974724"/>
            <a:ext cx="11080893" cy="2105025"/>
          </a:xfrm>
        </p:spPr>
        <p:txBody>
          <a:bodyPr>
            <a:normAutofit lnSpcReduction="10000"/>
          </a:bodyPr>
          <a:lstStyle/>
          <a:p>
            <a:r>
              <a:rPr lang="en-GB" b="0" i="1" dirty="0">
                <a:effectLst/>
                <a:latin typeface="+mj-lt"/>
              </a:rPr>
              <a:t>Sometimes you won't know how many arguments a function will need to accept. Python allows you to collect an arbitrary number of arguments into one parameter using the </a:t>
            </a:r>
            <a:r>
              <a:rPr lang="en-GB" b="0" i="1" dirty="0">
                <a:solidFill>
                  <a:srgbClr val="A91DFF"/>
                </a:solidFill>
                <a:effectLst/>
              </a:rPr>
              <a:t>* operator</a:t>
            </a:r>
            <a:r>
              <a:rPr lang="en-GB" dirty="0">
                <a:latin typeface="+mj-lt"/>
              </a:rPr>
              <a:t> .</a:t>
            </a:r>
          </a:p>
          <a:p>
            <a:r>
              <a:rPr lang="en-GB" dirty="0">
                <a:latin typeface="+mj-lt"/>
              </a:rPr>
              <a:t> A parameter that accepts an arbitrary number of arguments must come last in the function definition.</a:t>
            </a:r>
            <a:endParaRPr lang="en-US" b="1" i="1" dirty="0">
              <a:latin typeface="+mj-lt"/>
            </a:endParaRPr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401AEB8D-8419-4D46-AF65-83A7773A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+mn-lt"/>
              </a:rPr>
              <a:t>Passing an Arbitrary Number of Arguments</a:t>
            </a:r>
            <a:endParaRPr lang="en-US" dirty="0">
              <a:latin typeface="+mn-lt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6651DACE-068D-4E50-A5C1-0CA4E918B929}"/>
              </a:ext>
            </a:extLst>
          </p:cNvPr>
          <p:cNvSpPr txBox="1"/>
          <p:nvPr/>
        </p:nvSpPr>
        <p:spPr>
          <a:xfrm>
            <a:off x="590549" y="2861826"/>
            <a:ext cx="74335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i="1" dirty="0">
                <a:solidFill>
                  <a:srgbClr val="000000"/>
                </a:solidFill>
                <a:effectLst/>
              </a:rPr>
              <a:t>Collecting an arbitrary number of arguments </a:t>
            </a:r>
            <a:endParaRPr lang="en-US" sz="2800" b="1" i="1" dirty="0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FE2E63F8-2ACA-4568-B38E-9500DC3E9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57" y="3364498"/>
            <a:ext cx="5981700" cy="2105025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7E1EBD8E-A50E-46D2-A5A6-51581743C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991" y="3385046"/>
            <a:ext cx="5248275" cy="1933575"/>
          </a:xfrm>
          <a:prstGeom prst="rect">
            <a:avLst/>
          </a:prstGeom>
        </p:spPr>
      </p:pic>
      <p:pic>
        <p:nvPicPr>
          <p:cNvPr id="17" name="Hình ảnh 16">
            <a:extLst>
              <a:ext uri="{FF2B5EF4-FFF2-40B4-BE49-F238E27FC236}">
                <a16:creationId xmlns:a16="http://schemas.microsoft.com/office/drawing/2014/main" id="{6AA7B2CA-0F3C-49CD-A216-12894DCC2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090" y="5423583"/>
            <a:ext cx="7115175" cy="600075"/>
          </a:xfrm>
          <a:prstGeom prst="rect">
            <a:avLst/>
          </a:prstGeom>
        </p:spPr>
      </p:pic>
      <p:pic>
        <p:nvPicPr>
          <p:cNvPr id="19" name="Hình ảnh 18">
            <a:extLst>
              <a:ext uri="{FF2B5EF4-FFF2-40B4-BE49-F238E27FC236}">
                <a16:creationId xmlns:a16="http://schemas.microsoft.com/office/drawing/2014/main" id="{DF1988AE-D60D-4C99-951C-0258B06588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9790" y="5469523"/>
            <a:ext cx="3114675" cy="1209675"/>
          </a:xfrm>
          <a:prstGeom prst="rect">
            <a:avLst/>
          </a:prstGeo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AA8796A-6AEA-4051-BA49-0C8CE3AC36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08AB-FA14-412F-B98E-5B0E5DE595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1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0C97C8CC-1984-40DF-B096-6A06FE51A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974725"/>
            <a:ext cx="9416479" cy="544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i="1" dirty="0"/>
              <a:t>Collecting an arbitrary number of keyword arguments</a:t>
            </a:r>
            <a:endParaRPr lang="en-US" b="1" i="1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401AEB8D-8419-4D46-AF65-83A7773A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+mn-lt"/>
              </a:rPr>
              <a:t>Passing an Arbitrary Number of Arguments</a:t>
            </a:r>
            <a:endParaRPr lang="en-US" dirty="0">
              <a:latin typeface="+mn-lt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A1CA52E4-07CC-4565-8308-5D67AB665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3429000"/>
            <a:ext cx="6734175" cy="1685925"/>
          </a:xfrm>
          <a:prstGeom prst="rect">
            <a:avLst/>
          </a:prstGeom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72F3FF01-B791-4DB8-A1EE-92E53F7F03A7}"/>
              </a:ext>
            </a:extLst>
          </p:cNvPr>
          <p:cNvSpPr txBox="1"/>
          <p:nvPr/>
        </p:nvSpPr>
        <p:spPr>
          <a:xfrm>
            <a:off x="661987" y="1418909"/>
            <a:ext cx="1086802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b="0" i="1" dirty="0">
                <a:effectLst/>
                <a:latin typeface="+mj-lt"/>
              </a:rPr>
              <a:t>The </a:t>
            </a:r>
            <a:r>
              <a:rPr lang="en-GB" sz="2800" b="1" i="1" dirty="0">
                <a:solidFill>
                  <a:srgbClr val="A91DFF"/>
                </a:solidFill>
                <a:effectLst/>
                <a:latin typeface="+mj-lt"/>
              </a:rPr>
              <a:t>** operator</a:t>
            </a:r>
            <a:r>
              <a:rPr lang="en-GB" sz="2800" b="0" i="1" dirty="0">
                <a:effectLst/>
                <a:latin typeface="+mj-lt"/>
              </a:rPr>
              <a:t> allows a parameter to collect an arbitrary number of keyword arguments.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b="0" i="1" dirty="0">
                <a:effectLst/>
                <a:latin typeface="+mj-lt"/>
              </a:rPr>
              <a:t>These arguments are stored as a dictionary with the parameter names as keys, and the arguments as values.</a:t>
            </a:r>
            <a:r>
              <a:rPr lang="en-GB" sz="2800" dirty="0">
                <a:latin typeface="+mj-lt"/>
              </a:rPr>
              <a:t> </a:t>
            </a:r>
            <a:endParaRPr lang="en-US" sz="2800" dirty="0">
              <a:latin typeface="+mj-lt"/>
            </a:endParaRPr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83A5E9BA-EBBA-477F-B573-C63452369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7" y="5231606"/>
            <a:ext cx="9944100" cy="1362075"/>
          </a:xfrm>
          <a:prstGeom prst="rect">
            <a:avLst/>
          </a:prstGeo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7BF6C65-9584-4B37-9B48-64E793B672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08AB-FA14-412F-B98E-5B0E5DE595F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2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C2B1F1-54BE-81B1-C6E9-E34D37A302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579" y="1151043"/>
            <a:ext cx="10195617" cy="93885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91D60F7-B517-84EB-7076-A39B6E77E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Order of 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04815-C2B2-9412-32B3-B20D0C95D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08AB-FA14-412F-B98E-5B0E5DE595F7}" type="slidenum">
              <a:rPr lang="en-US" smtClean="0"/>
              <a:t>16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FC79E4-F022-1B1C-1C61-0939E7CAEFEC}"/>
              </a:ext>
            </a:extLst>
          </p:cNvPr>
          <p:cNvSpPr txBox="1"/>
          <p:nvPr/>
        </p:nvSpPr>
        <p:spPr>
          <a:xfrm>
            <a:off x="3916135" y="2521059"/>
            <a:ext cx="7244442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+mj-lt"/>
                <a:ea typeface="Tiffany" panose="02020500000000000000" pitchFamily="18" charset="0"/>
                <a:cs typeface="Tiffany" panose="02020500000000000000" pitchFamily="18" charset="0"/>
              </a:rPr>
              <a:t>Normal parameters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+mj-lt"/>
                <a:ea typeface="Tiffany" panose="02020500000000000000" pitchFamily="18" charset="0"/>
                <a:cs typeface="Tiffany" panose="02020500000000000000" pitchFamily="18" charset="0"/>
              </a:rPr>
              <a:t>*</a:t>
            </a:r>
            <a:r>
              <a:rPr lang="en-US" sz="2800" dirty="0" err="1">
                <a:latin typeface="+mj-lt"/>
                <a:ea typeface="Tiffany" panose="02020500000000000000" pitchFamily="18" charset="0"/>
                <a:cs typeface="Tiffany" panose="02020500000000000000" pitchFamily="18" charset="0"/>
              </a:rPr>
              <a:t>args</a:t>
            </a:r>
            <a:endParaRPr lang="en-US" sz="2800" dirty="0">
              <a:latin typeface="+mj-lt"/>
              <a:ea typeface="Tiffany" panose="02020500000000000000" pitchFamily="18" charset="0"/>
              <a:cs typeface="Tiffany" panose="02020500000000000000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+mj-lt"/>
                <a:ea typeface="Tiffany" panose="02020500000000000000" pitchFamily="18" charset="0"/>
                <a:cs typeface="Tiffany" panose="02020500000000000000" pitchFamily="18" charset="0"/>
              </a:rPr>
              <a:t>Parameters have default values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+mj-lt"/>
                <a:ea typeface="Tiffany" panose="02020500000000000000" pitchFamily="18" charset="0"/>
                <a:cs typeface="Tiffany" panose="02020500000000000000" pitchFamily="18" charset="0"/>
              </a:rPr>
              <a:t>**</a:t>
            </a:r>
            <a:r>
              <a:rPr lang="en-US" sz="2800" dirty="0" err="1">
                <a:latin typeface="+mj-lt"/>
                <a:ea typeface="Tiffany" panose="02020500000000000000" pitchFamily="18" charset="0"/>
                <a:cs typeface="Tiffany" panose="02020500000000000000" pitchFamily="18" charset="0"/>
              </a:rPr>
              <a:t>kwargs</a:t>
            </a:r>
            <a:endParaRPr lang="en-US" sz="2800" dirty="0">
              <a:latin typeface="+mj-lt"/>
              <a:ea typeface="Tiffany" panose="02020500000000000000" pitchFamily="18" charset="0"/>
              <a:cs typeface="Tiffany" panose="02020500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630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0C97C8CC-1984-40DF-B096-6A06FE51A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Exercise 1: Filter Prime Numbers using *</a:t>
            </a:r>
            <a:r>
              <a:rPr lang="en-GB" b="1" dirty="0" err="1"/>
              <a:t>args</a:t>
            </a:r>
            <a:endParaRPr lang="en-GB" b="1" dirty="0"/>
          </a:p>
          <a:p>
            <a:pPr marL="0" indent="0" algn="just">
              <a:buNone/>
            </a:pPr>
            <a:r>
              <a:rPr lang="en-GB" dirty="0"/>
              <a:t>Write a function that accepts n positive integers using *</a:t>
            </a:r>
            <a:r>
              <a:rPr lang="en-GB" dirty="0" err="1"/>
              <a:t>args</a:t>
            </a:r>
            <a:r>
              <a:rPr lang="en-GB" dirty="0"/>
              <a:t> to get a tuple of integers. The function will return a new list containing the prime numbers from the original list.</a:t>
            </a:r>
          </a:p>
          <a:p>
            <a:pPr algn="just"/>
            <a:r>
              <a:rPr lang="en-GB" b="1" dirty="0"/>
              <a:t>Exercise 2: Student Assessment</a:t>
            </a:r>
          </a:p>
          <a:p>
            <a:pPr marL="0" indent="0" algn="just">
              <a:buNone/>
            </a:pPr>
            <a:r>
              <a:rPr lang="en-GB" dirty="0"/>
              <a:t>Write a function that takes a student's name and a list of scores via **</a:t>
            </a:r>
            <a:r>
              <a:rPr lang="en-GB" dirty="0" err="1"/>
              <a:t>kwargs</a:t>
            </a:r>
            <a:r>
              <a:rPr lang="en-GB" dirty="0"/>
              <a:t> and calculates the average of that student's scores.</a:t>
            </a:r>
          </a:p>
          <a:p>
            <a:pPr marL="0" indent="0" algn="just">
              <a:buNone/>
            </a:pPr>
            <a:r>
              <a:rPr lang="en-GB" dirty="0"/>
              <a:t>Ex: </a:t>
            </a:r>
            <a:r>
              <a:rPr lang="en-US" dirty="0" err="1"/>
              <a:t>student_info</a:t>
            </a:r>
            <a:r>
              <a:rPr lang="en-US" dirty="0"/>
              <a:t> = {'name': 'Alice', 'scores': [85, 90, 92]}</a:t>
            </a:r>
          </a:p>
          <a:p>
            <a:pPr marL="0" indent="0" algn="just">
              <a:buNone/>
            </a:pPr>
            <a:r>
              <a:rPr lang="en-US" dirty="0"/>
              <a:t>      </a:t>
            </a:r>
            <a:r>
              <a:rPr lang="en-US" dirty="0" err="1"/>
              <a:t>calculate_average_score</a:t>
            </a:r>
            <a:r>
              <a:rPr lang="en-US" dirty="0"/>
              <a:t>(** </a:t>
            </a:r>
            <a:r>
              <a:rPr lang="en-US" dirty="0" err="1"/>
              <a:t>student_info</a:t>
            </a:r>
            <a:r>
              <a:rPr lang="en-US" dirty="0"/>
              <a:t>)=?</a:t>
            </a:r>
            <a:endParaRPr lang="en-GB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401AEB8D-8419-4D46-AF65-83A7773A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+mn-lt"/>
              </a:rPr>
              <a:t>Practice 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FD47611-3157-4FBF-B04E-FDB215E7C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08AB-FA14-412F-B98E-5B0E5DE595F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2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401AEB8D-8419-4D46-AF65-83A7773A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Modules</a:t>
            </a:r>
          </a:p>
        </p:txBody>
      </p:sp>
      <p:sp>
        <p:nvSpPr>
          <p:cNvPr id="10" name="Chỗ dành sẵn cho Nội dung 1">
            <a:extLst>
              <a:ext uri="{FF2B5EF4-FFF2-40B4-BE49-F238E27FC236}">
                <a16:creationId xmlns:a16="http://schemas.microsoft.com/office/drawing/2014/main" id="{027BE93E-EA55-4EC3-B89A-76EC4C93A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25" y="974725"/>
            <a:ext cx="11125521" cy="544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i="1" dirty="0"/>
              <a:t>Storing a function in a module</a:t>
            </a:r>
          </a:p>
        </p:txBody>
      </p:sp>
      <p:sp>
        <p:nvSpPr>
          <p:cNvPr id="8" name="Chỗ dành sẵn cho Nội dung 1">
            <a:extLst>
              <a:ext uri="{FF2B5EF4-FFF2-40B4-BE49-F238E27FC236}">
                <a16:creationId xmlns:a16="http://schemas.microsoft.com/office/drawing/2014/main" id="{2118599C-F23A-4AF6-BE8F-E3ABB82A500D}"/>
              </a:ext>
            </a:extLst>
          </p:cNvPr>
          <p:cNvSpPr txBox="1">
            <a:spLocks/>
          </p:cNvSpPr>
          <p:nvPr/>
        </p:nvSpPr>
        <p:spPr>
          <a:xfrm>
            <a:off x="504824" y="2072348"/>
            <a:ext cx="11125521" cy="544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b="1" i="1" dirty="0"/>
              <a:t>Importing an entire module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b="1" i="1" dirty="0"/>
          </a:p>
        </p:txBody>
      </p:sp>
      <p:sp>
        <p:nvSpPr>
          <p:cNvPr id="5" name="Chỗ dành sẵn cho Nội dung 1">
            <a:extLst>
              <a:ext uri="{FF2B5EF4-FFF2-40B4-BE49-F238E27FC236}">
                <a16:creationId xmlns:a16="http://schemas.microsoft.com/office/drawing/2014/main" id="{FEE6CF34-1235-4BD7-9B57-6C179AF00C7B}"/>
              </a:ext>
            </a:extLst>
          </p:cNvPr>
          <p:cNvSpPr txBox="1">
            <a:spLocks/>
          </p:cNvSpPr>
          <p:nvPr/>
        </p:nvSpPr>
        <p:spPr>
          <a:xfrm>
            <a:off x="533238" y="3219287"/>
            <a:ext cx="11125521" cy="544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b="1" i="1" dirty="0"/>
              <a:t>Importing a specific function</a:t>
            </a: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BF086F26-0067-4B41-B167-BD0CBF5BA9B8}"/>
              </a:ext>
            </a:extLst>
          </p:cNvPr>
          <p:cNvSpPr txBox="1"/>
          <p:nvPr/>
        </p:nvSpPr>
        <p:spPr>
          <a:xfrm>
            <a:off x="533238" y="4313467"/>
            <a:ext cx="6128534" cy="867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1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GB" dirty="0"/>
              <a:t>Giving a module an alias </a:t>
            </a:r>
            <a:br>
              <a:rPr lang="en-GB" dirty="0"/>
            </a:br>
            <a:endParaRPr lang="en-US" dirty="0"/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5113B653-018B-460B-8F16-74370C2D2B68}"/>
              </a:ext>
            </a:extLst>
          </p:cNvPr>
          <p:cNvSpPr txBox="1"/>
          <p:nvPr/>
        </p:nvSpPr>
        <p:spPr>
          <a:xfrm>
            <a:off x="533238" y="5181397"/>
            <a:ext cx="11125521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i="1" dirty="0"/>
              <a:t>Importing all functions from a module</a:t>
            </a:r>
            <a:br>
              <a:rPr lang="en-GB" sz="24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GB" sz="1800" b="0" i="1" dirty="0">
                <a:solidFill>
                  <a:srgbClr val="000000"/>
                </a:solidFill>
                <a:effectLst/>
                <a:latin typeface="Arial-ItalicMT"/>
              </a:rPr>
              <a:t>Don't do this, but recognize it when you see it in others' code. It can result in naming conflicts, which can cause errors.</a:t>
            </a:r>
            <a:r>
              <a:rPr lang="en-GB" dirty="0"/>
              <a:t> </a:t>
            </a:r>
            <a:br>
              <a:rPr lang="en-GB" dirty="0"/>
            </a:br>
            <a:endParaRPr lang="en-US" dirty="0"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9CC94CA9-4B4D-414E-8FCA-59FD4B4B2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08AB-FA14-412F-B98E-5B0E5DE595F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56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401AEB8D-8419-4D46-AF65-83A7773A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Practice</a:t>
            </a:r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9CC94CA9-4B4D-414E-8FCA-59FD4B4B2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08AB-FA14-412F-B98E-5B0E5DE595F7}" type="slidenum">
              <a:rPr lang="en-US" smtClean="0"/>
              <a:t>19</a:t>
            </a:fld>
            <a:endParaRPr lang="en-US"/>
          </a:p>
        </p:txBody>
      </p:sp>
      <p:sp>
        <p:nvSpPr>
          <p:cNvPr id="7" name="Chỗ dành sẵn cho Nội dung 6">
            <a:extLst>
              <a:ext uri="{FF2B5EF4-FFF2-40B4-BE49-F238E27FC236}">
                <a16:creationId xmlns:a16="http://schemas.microsoft.com/office/drawing/2014/main" id="{344EA976-7FD9-C291-195F-6A4712847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636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501D0AE0-C2DA-4E6C-A2B5-9CD31C66A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CONTENTS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EA9ED753-B181-4C72-BF61-871FD4F257A7}"/>
              </a:ext>
            </a:extLst>
          </p:cNvPr>
          <p:cNvSpPr txBox="1"/>
          <p:nvPr/>
        </p:nvSpPr>
        <p:spPr>
          <a:xfrm>
            <a:off x="838200" y="1047964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Part 1: Python basics</a:t>
            </a:r>
          </a:p>
        </p:txBody>
      </p:sp>
      <p:sp>
        <p:nvSpPr>
          <p:cNvPr id="8" name="Chỗ dành sẵn cho Số hiệu Bản chiếu 4">
            <a:extLst>
              <a:ext uri="{FF2B5EF4-FFF2-40B4-BE49-F238E27FC236}">
                <a16:creationId xmlns:a16="http://schemas.microsoft.com/office/drawing/2014/main" id="{7CF7CA5B-C19E-4A13-B2C1-C7B90F5DD51C}"/>
              </a:ext>
            </a:extLst>
          </p:cNvPr>
          <p:cNvSpPr txBox="1">
            <a:spLocks/>
          </p:cNvSpPr>
          <p:nvPr/>
        </p:nvSpPr>
        <p:spPr>
          <a:xfrm>
            <a:off x="11700982" y="264320"/>
            <a:ext cx="1049248" cy="59054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rgbClr val="4A7DA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450C42-9A0B-4425-92C2-70FCF7C4573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Mũi tên: Phải 2">
            <a:extLst>
              <a:ext uri="{FF2B5EF4-FFF2-40B4-BE49-F238E27FC236}">
                <a16:creationId xmlns:a16="http://schemas.microsoft.com/office/drawing/2014/main" id="{133FDEBD-2182-0F1D-A50B-9A6D7D49F3C0}"/>
              </a:ext>
            </a:extLst>
          </p:cNvPr>
          <p:cNvSpPr/>
          <p:nvPr/>
        </p:nvSpPr>
        <p:spPr>
          <a:xfrm>
            <a:off x="904874" y="4005587"/>
            <a:ext cx="410969" cy="223025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hỗ dành sẵn cho Nội dung 1">
            <a:extLst>
              <a:ext uri="{FF2B5EF4-FFF2-40B4-BE49-F238E27FC236}">
                <a16:creationId xmlns:a16="http://schemas.microsoft.com/office/drawing/2014/main" id="{2EDC3B63-13BA-397D-2599-219E9BB8F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13552" y="1722883"/>
            <a:ext cx="8465739" cy="487079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GB" sz="3000" b="1" dirty="0">
                <a:solidFill>
                  <a:schemeClr val="accent1"/>
                </a:solidFill>
              </a:rPr>
              <a:t>Getting Started with </a:t>
            </a:r>
            <a:r>
              <a:rPr lang="en-GB" sz="3000" b="1" dirty="0" err="1">
                <a:solidFill>
                  <a:schemeClr val="accent1"/>
                </a:solidFill>
              </a:rPr>
              <a:t>Jupyter</a:t>
            </a:r>
            <a:r>
              <a:rPr lang="en-GB" sz="3000" b="1" dirty="0">
                <a:solidFill>
                  <a:schemeClr val="accent1"/>
                </a:solidFill>
              </a:rPr>
              <a:t> Notebook</a:t>
            </a:r>
          </a:p>
          <a:p>
            <a:pPr marL="514350" indent="-514350">
              <a:buAutoNum type="arabicPeriod"/>
            </a:pPr>
            <a:r>
              <a:rPr lang="en-GB" sz="3000" b="1" dirty="0">
                <a:solidFill>
                  <a:schemeClr val="accent1"/>
                </a:solidFill>
              </a:rPr>
              <a:t>Variables and simple data types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sz="3000" b="1" dirty="0">
                <a:solidFill>
                  <a:schemeClr val="accent1"/>
                </a:solidFill>
              </a:rPr>
              <a:t>Introducing lists, Tuples, Sets and Dictionaries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sz="3000" b="1" dirty="0">
                <a:solidFill>
                  <a:schemeClr val="accent1"/>
                </a:solidFill>
              </a:rPr>
              <a:t>Conditional Statements and While loop</a:t>
            </a:r>
          </a:p>
          <a:p>
            <a:pPr marL="514350" indent="-514350">
              <a:buAutoNum type="arabicPeriod"/>
            </a:pPr>
            <a:r>
              <a:rPr lang="en-GB" sz="3000" b="1" dirty="0">
                <a:solidFill>
                  <a:schemeClr val="accent1"/>
                </a:solidFill>
              </a:rPr>
              <a:t>Function and class </a:t>
            </a:r>
            <a:r>
              <a:rPr lang="en-GB" sz="3000" b="1">
                <a:solidFill>
                  <a:schemeClr val="accent1"/>
                </a:solidFill>
              </a:rPr>
              <a:t>(OOP</a:t>
            </a:r>
            <a:r>
              <a:rPr lang="en-GB" sz="3000" b="1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7465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ỗ dành sẵn cho Nội dung 1">
            <a:extLst>
              <a:ext uri="{FF2B5EF4-FFF2-40B4-BE49-F238E27FC236}">
                <a16:creationId xmlns:a16="http://schemas.microsoft.com/office/drawing/2014/main" id="{5DC21B99-FD41-43AC-B189-6669F46B4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13552" y="1722882"/>
            <a:ext cx="7956479" cy="4297773"/>
          </a:xfrm>
        </p:spPr>
        <p:txBody>
          <a:bodyPr>
            <a:normAutofit/>
          </a:bodyPr>
          <a:lstStyle/>
          <a:p>
            <a:r>
              <a:rPr lang="en-GB" sz="3000" b="1" dirty="0">
                <a:solidFill>
                  <a:schemeClr val="accent1"/>
                </a:solidFill>
              </a:rPr>
              <a:t>What are functions?</a:t>
            </a:r>
          </a:p>
          <a:p>
            <a:r>
              <a:rPr lang="en-GB" sz="3000" b="1" dirty="0">
                <a:solidFill>
                  <a:schemeClr val="accent1"/>
                </a:solidFill>
              </a:rPr>
              <a:t>Defining a Function</a:t>
            </a:r>
          </a:p>
          <a:p>
            <a:r>
              <a:rPr lang="en-GB" sz="3000" b="1" dirty="0">
                <a:solidFill>
                  <a:schemeClr val="accent1"/>
                </a:solidFill>
              </a:rPr>
              <a:t>Passing Arguments</a:t>
            </a:r>
          </a:p>
          <a:p>
            <a:r>
              <a:rPr lang="en-GB" sz="3000" b="1" dirty="0">
                <a:solidFill>
                  <a:schemeClr val="accent1"/>
                </a:solidFill>
              </a:rPr>
              <a:t>Return Values</a:t>
            </a:r>
          </a:p>
          <a:p>
            <a:r>
              <a:rPr lang="en-GB" sz="3000" b="1" dirty="0">
                <a:solidFill>
                  <a:schemeClr val="accent1"/>
                </a:solidFill>
              </a:rPr>
              <a:t>Passing a List</a:t>
            </a:r>
          </a:p>
          <a:p>
            <a:r>
              <a:rPr lang="en-GB" sz="3000" b="1" dirty="0">
                <a:solidFill>
                  <a:schemeClr val="accent1"/>
                </a:solidFill>
              </a:rPr>
              <a:t>Passing an Arbitrary Number of Arguments</a:t>
            </a:r>
          </a:p>
          <a:p>
            <a:r>
              <a:rPr lang="en-GB" sz="3000" b="1" dirty="0">
                <a:solidFill>
                  <a:schemeClr val="accent1"/>
                </a:solidFill>
              </a:rPr>
              <a:t>Modules</a:t>
            </a:r>
          </a:p>
          <a:p>
            <a:endParaRPr lang="en-GB" sz="30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GB" sz="3000" b="1" dirty="0">
              <a:solidFill>
                <a:schemeClr val="accent1"/>
              </a:solidFill>
            </a:endParaRPr>
          </a:p>
          <a:p>
            <a:endParaRPr lang="en-GB" sz="3000" b="1" dirty="0">
              <a:solidFill>
                <a:schemeClr val="accent1"/>
              </a:solidFill>
            </a:endParaRPr>
          </a:p>
        </p:txBody>
      </p:sp>
      <p:sp>
        <p:nvSpPr>
          <p:cNvPr id="11" name="Tiêu đề 3">
            <a:extLst>
              <a:ext uri="{FF2B5EF4-FFF2-40B4-BE49-F238E27FC236}">
                <a16:creationId xmlns:a16="http://schemas.microsoft.com/office/drawing/2014/main" id="{F413AA2B-2D90-4655-837E-D9E3CC06B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Functions</a:t>
            </a:r>
          </a:p>
        </p:txBody>
      </p:sp>
      <p:sp>
        <p:nvSpPr>
          <p:cNvPr id="12" name="Chỗ dành sẵn cho Số hiệu Bản chiếu 8">
            <a:extLst>
              <a:ext uri="{FF2B5EF4-FFF2-40B4-BE49-F238E27FC236}">
                <a16:creationId xmlns:a16="http://schemas.microsoft.com/office/drawing/2014/main" id="{F458D6AC-39FE-4BE4-91C4-195C5B94E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450C42-9A0B-4425-92C2-70FCF7C45734}" type="slidenum"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4A7DA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4A7DA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8DCBFF2C-2C51-47AD-942A-27C9869AB267}"/>
              </a:ext>
            </a:extLst>
          </p:cNvPr>
          <p:cNvSpPr txBox="1"/>
          <p:nvPr/>
        </p:nvSpPr>
        <p:spPr>
          <a:xfrm>
            <a:off x="838200" y="1047964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dirty="0">
                <a:solidFill>
                  <a:srgbClr val="ED7D31">
                    <a:lumMod val="50000"/>
                  </a:srgbClr>
                </a:solidFill>
                <a:latin typeface="Calibri" panose="020F0502020204030204"/>
              </a:rPr>
              <a:t>5</a:t>
            </a: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.1.	Functions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898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2AF318B6-E860-4FFF-A602-9B32FCEB0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Functions are named blocks of code designed to do one specific job.</a:t>
            </a:r>
          </a:p>
          <a:p>
            <a:pPr>
              <a:lnSpc>
                <a:spcPct val="150000"/>
              </a:lnSpc>
            </a:pPr>
            <a:r>
              <a:rPr lang="en-GB" dirty="0"/>
              <a:t> Functions allow you to write code once that can then be run whenever you need to accomplish the same task. </a:t>
            </a:r>
          </a:p>
          <a:p>
            <a:pPr>
              <a:lnSpc>
                <a:spcPct val="150000"/>
              </a:lnSpc>
            </a:pPr>
            <a:r>
              <a:rPr lang="en-GB" dirty="0"/>
              <a:t>Functions can take in the information they need, and return the information they generate. </a:t>
            </a:r>
          </a:p>
          <a:p>
            <a:pPr>
              <a:lnSpc>
                <a:spcPct val="150000"/>
              </a:lnSpc>
            </a:pPr>
            <a:r>
              <a:rPr lang="en-GB" dirty="0"/>
              <a:t>Using functions effectively makes your programs easier to write, read, test, and fix.</a:t>
            </a:r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4DD22A1E-B54F-45E5-B7B3-21F12540C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What are functions?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5A3F9EC-857A-4188-8C5B-C4E3A4ED1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08AB-FA14-412F-B98E-5B0E5DE595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7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401AEB8D-8419-4D46-AF65-83A7773A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Defining a Function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CA90982B-75AF-4804-A307-16B87770F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704" y="2553664"/>
            <a:ext cx="10152579" cy="2583415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3B2E3120-0815-4A56-A71D-DE6F1350B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704" y="5228124"/>
            <a:ext cx="5831174" cy="905547"/>
          </a:xfrm>
          <a:prstGeom prst="rect">
            <a:avLst/>
          </a:prstGeom>
        </p:spPr>
      </p:pic>
      <p:grpSp>
        <p:nvGrpSpPr>
          <p:cNvPr id="52" name="Nhóm 51">
            <a:extLst>
              <a:ext uri="{FF2B5EF4-FFF2-40B4-BE49-F238E27FC236}">
                <a16:creationId xmlns:a16="http://schemas.microsoft.com/office/drawing/2014/main" id="{7B3DCBA8-0C15-4046-BA71-3F44C0CC6720}"/>
              </a:ext>
            </a:extLst>
          </p:cNvPr>
          <p:cNvGrpSpPr/>
          <p:nvPr/>
        </p:nvGrpSpPr>
        <p:grpSpPr>
          <a:xfrm>
            <a:off x="2738864" y="1920110"/>
            <a:ext cx="1538552" cy="1381441"/>
            <a:chOff x="2738864" y="1406401"/>
            <a:chExt cx="1538552" cy="1381441"/>
          </a:xfrm>
        </p:grpSpPr>
        <p:sp>
          <p:nvSpPr>
            <p:cNvPr id="8" name="Hình chữ nhật: Góc Tròn 7">
              <a:extLst>
                <a:ext uri="{FF2B5EF4-FFF2-40B4-BE49-F238E27FC236}">
                  <a16:creationId xmlns:a16="http://schemas.microsoft.com/office/drawing/2014/main" id="{6DFEADF1-208A-4A54-8294-CFAB1B767BFD}"/>
                </a:ext>
              </a:extLst>
            </p:cNvPr>
            <p:cNvSpPr/>
            <p:nvPr/>
          </p:nvSpPr>
          <p:spPr>
            <a:xfrm>
              <a:off x="3066356" y="2322787"/>
              <a:ext cx="895024" cy="465055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Đường kết nối Mũi tên Thẳng 9">
              <a:extLst>
                <a:ext uri="{FF2B5EF4-FFF2-40B4-BE49-F238E27FC236}">
                  <a16:creationId xmlns:a16="http://schemas.microsoft.com/office/drawing/2014/main" id="{7CFBFC61-E4A4-496D-A1D4-973D9E8A8365}"/>
                </a:ext>
              </a:extLst>
            </p:cNvPr>
            <p:cNvCxnSpPr>
              <a:cxnSpLocks/>
              <a:stCxn id="8" idx="0"/>
              <a:endCxn id="13" idx="2"/>
            </p:cNvCxnSpPr>
            <p:nvPr/>
          </p:nvCxnSpPr>
          <p:spPr>
            <a:xfrm flipH="1" flipV="1">
              <a:off x="3508140" y="1929621"/>
              <a:ext cx="5728" cy="39316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Hộp Văn bản 12">
              <a:extLst>
                <a:ext uri="{FF2B5EF4-FFF2-40B4-BE49-F238E27FC236}">
                  <a16:creationId xmlns:a16="http://schemas.microsoft.com/office/drawing/2014/main" id="{E6AF1299-E0F3-4005-897A-9EC605DB5621}"/>
                </a:ext>
              </a:extLst>
            </p:cNvPr>
            <p:cNvSpPr txBox="1"/>
            <p:nvPr/>
          </p:nvSpPr>
          <p:spPr>
            <a:xfrm>
              <a:off x="2738864" y="1406401"/>
              <a:ext cx="1538552" cy="52322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i="0" dirty="0">
                  <a:solidFill>
                    <a:srgbClr val="007B00"/>
                  </a:solidFill>
                  <a:effectLst/>
                </a:rPr>
                <a:t>keyword</a:t>
              </a:r>
              <a:endParaRPr lang="en-US" sz="2800" b="1" dirty="0">
                <a:solidFill>
                  <a:srgbClr val="007B00"/>
                </a:solidFill>
              </a:endParaRPr>
            </a:p>
          </p:txBody>
        </p:sp>
      </p:grpSp>
      <p:grpSp>
        <p:nvGrpSpPr>
          <p:cNvPr id="29" name="Nhóm 28">
            <a:extLst>
              <a:ext uri="{FF2B5EF4-FFF2-40B4-BE49-F238E27FC236}">
                <a16:creationId xmlns:a16="http://schemas.microsoft.com/office/drawing/2014/main" id="{302F170A-2E47-4B47-91E3-6DC89FCDBBAF}"/>
              </a:ext>
            </a:extLst>
          </p:cNvPr>
          <p:cNvGrpSpPr/>
          <p:nvPr/>
        </p:nvGrpSpPr>
        <p:grpSpPr>
          <a:xfrm>
            <a:off x="170944" y="2788605"/>
            <a:ext cx="2677967" cy="523220"/>
            <a:chOff x="99026" y="2093256"/>
            <a:chExt cx="2677966" cy="633095"/>
          </a:xfrm>
        </p:grpSpPr>
        <p:sp>
          <p:nvSpPr>
            <p:cNvPr id="23" name="Lục giác 22">
              <a:extLst>
                <a:ext uri="{FF2B5EF4-FFF2-40B4-BE49-F238E27FC236}">
                  <a16:creationId xmlns:a16="http://schemas.microsoft.com/office/drawing/2014/main" id="{2510C964-7F6E-4FF7-8C9D-DDD47BEA8D09}"/>
                </a:ext>
              </a:extLst>
            </p:cNvPr>
            <p:cNvSpPr/>
            <p:nvPr/>
          </p:nvSpPr>
          <p:spPr>
            <a:xfrm>
              <a:off x="2257345" y="2163636"/>
              <a:ext cx="519647" cy="497269"/>
            </a:xfrm>
            <a:prstGeom prst="hexagon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Đường nối Thẳng 24">
              <a:extLst>
                <a:ext uri="{FF2B5EF4-FFF2-40B4-BE49-F238E27FC236}">
                  <a16:creationId xmlns:a16="http://schemas.microsoft.com/office/drawing/2014/main" id="{CDCB28EE-BA2F-4907-99CB-AF06EED23475}"/>
                </a:ext>
              </a:extLst>
            </p:cNvPr>
            <p:cNvCxnSpPr>
              <a:cxnSpLocks/>
              <a:stCxn id="23" idx="3"/>
              <a:endCxn id="27" idx="3"/>
            </p:cNvCxnSpPr>
            <p:nvPr/>
          </p:nvCxnSpPr>
          <p:spPr>
            <a:xfrm flipH="1" flipV="1">
              <a:off x="1821842" y="2409804"/>
              <a:ext cx="435503" cy="246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Hộp Văn bản 26">
              <a:extLst>
                <a:ext uri="{FF2B5EF4-FFF2-40B4-BE49-F238E27FC236}">
                  <a16:creationId xmlns:a16="http://schemas.microsoft.com/office/drawing/2014/main" id="{2A43C32D-6D16-4830-9396-9FC903D21380}"/>
                </a:ext>
              </a:extLst>
            </p:cNvPr>
            <p:cNvSpPr txBox="1"/>
            <p:nvPr/>
          </p:nvSpPr>
          <p:spPr>
            <a:xfrm>
              <a:off x="99026" y="2093256"/>
              <a:ext cx="1722816" cy="633095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b="0" i="0" dirty="0">
                  <a:solidFill>
                    <a:srgbClr val="000000"/>
                  </a:solidFill>
                  <a:effectLst/>
                </a:rPr>
                <a:t>Defining</a:t>
              </a:r>
              <a:endParaRPr lang="en-US" sz="2800" dirty="0"/>
            </a:p>
          </p:txBody>
        </p:sp>
      </p:grpSp>
      <p:grpSp>
        <p:nvGrpSpPr>
          <p:cNvPr id="40" name="Nhóm 39">
            <a:extLst>
              <a:ext uri="{FF2B5EF4-FFF2-40B4-BE49-F238E27FC236}">
                <a16:creationId xmlns:a16="http://schemas.microsoft.com/office/drawing/2014/main" id="{F3E60E7F-FC13-497E-B250-09FA6A5D8F85}"/>
              </a:ext>
            </a:extLst>
          </p:cNvPr>
          <p:cNvGrpSpPr/>
          <p:nvPr/>
        </p:nvGrpSpPr>
        <p:grpSpPr>
          <a:xfrm>
            <a:off x="179508" y="3321144"/>
            <a:ext cx="2677967" cy="523220"/>
            <a:chOff x="99026" y="2093256"/>
            <a:chExt cx="2677966" cy="633095"/>
          </a:xfrm>
        </p:grpSpPr>
        <p:sp>
          <p:nvSpPr>
            <p:cNvPr id="41" name="Lục giác 40">
              <a:extLst>
                <a:ext uri="{FF2B5EF4-FFF2-40B4-BE49-F238E27FC236}">
                  <a16:creationId xmlns:a16="http://schemas.microsoft.com/office/drawing/2014/main" id="{317DCF09-5CF4-4C54-8B37-4AB20797BC04}"/>
                </a:ext>
              </a:extLst>
            </p:cNvPr>
            <p:cNvSpPr/>
            <p:nvPr/>
          </p:nvSpPr>
          <p:spPr>
            <a:xfrm>
              <a:off x="2257345" y="2163636"/>
              <a:ext cx="519647" cy="497269"/>
            </a:xfrm>
            <a:prstGeom prst="hexagon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Đường nối Thẳng 41">
              <a:extLst>
                <a:ext uri="{FF2B5EF4-FFF2-40B4-BE49-F238E27FC236}">
                  <a16:creationId xmlns:a16="http://schemas.microsoft.com/office/drawing/2014/main" id="{1DD0E6D8-B108-437E-9BAB-736F8D8568CF}"/>
                </a:ext>
              </a:extLst>
            </p:cNvPr>
            <p:cNvCxnSpPr>
              <a:cxnSpLocks/>
              <a:stCxn id="41" idx="3"/>
              <a:endCxn id="43" idx="3"/>
            </p:cNvCxnSpPr>
            <p:nvPr/>
          </p:nvCxnSpPr>
          <p:spPr>
            <a:xfrm flipH="1" flipV="1">
              <a:off x="1821842" y="2409804"/>
              <a:ext cx="435503" cy="246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Hộp Văn bản 42">
              <a:extLst>
                <a:ext uri="{FF2B5EF4-FFF2-40B4-BE49-F238E27FC236}">
                  <a16:creationId xmlns:a16="http://schemas.microsoft.com/office/drawing/2014/main" id="{AA9BCF55-C1B7-4EA2-852F-86B22D889D77}"/>
                </a:ext>
              </a:extLst>
            </p:cNvPr>
            <p:cNvSpPr txBox="1"/>
            <p:nvPr/>
          </p:nvSpPr>
          <p:spPr>
            <a:xfrm>
              <a:off x="99026" y="2093256"/>
              <a:ext cx="1722816" cy="633095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b="0" i="0" dirty="0">
                  <a:solidFill>
                    <a:srgbClr val="000000"/>
                  </a:solidFill>
                  <a:effectLst/>
                </a:rPr>
                <a:t>Docstring</a:t>
              </a:r>
              <a:endParaRPr lang="en-US" sz="2800" dirty="0"/>
            </a:p>
          </p:txBody>
        </p:sp>
      </p:grpSp>
      <p:grpSp>
        <p:nvGrpSpPr>
          <p:cNvPr id="44" name="Nhóm 43">
            <a:extLst>
              <a:ext uri="{FF2B5EF4-FFF2-40B4-BE49-F238E27FC236}">
                <a16:creationId xmlns:a16="http://schemas.microsoft.com/office/drawing/2014/main" id="{A0571DDA-EC8F-47EC-92C2-EFEAF6CC24FB}"/>
              </a:ext>
            </a:extLst>
          </p:cNvPr>
          <p:cNvGrpSpPr/>
          <p:nvPr/>
        </p:nvGrpSpPr>
        <p:grpSpPr>
          <a:xfrm>
            <a:off x="167524" y="3843410"/>
            <a:ext cx="2677967" cy="523220"/>
            <a:chOff x="99026" y="2093256"/>
            <a:chExt cx="2677966" cy="633095"/>
          </a:xfrm>
        </p:grpSpPr>
        <p:sp>
          <p:nvSpPr>
            <p:cNvPr id="45" name="Lục giác 44">
              <a:extLst>
                <a:ext uri="{FF2B5EF4-FFF2-40B4-BE49-F238E27FC236}">
                  <a16:creationId xmlns:a16="http://schemas.microsoft.com/office/drawing/2014/main" id="{E240B2FD-1ED4-4B05-9B8A-A7597E5BCF4D}"/>
                </a:ext>
              </a:extLst>
            </p:cNvPr>
            <p:cNvSpPr/>
            <p:nvPr/>
          </p:nvSpPr>
          <p:spPr>
            <a:xfrm>
              <a:off x="2257345" y="2163636"/>
              <a:ext cx="519647" cy="497269"/>
            </a:xfrm>
            <a:prstGeom prst="hexagon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Đường nối Thẳng 45">
              <a:extLst>
                <a:ext uri="{FF2B5EF4-FFF2-40B4-BE49-F238E27FC236}">
                  <a16:creationId xmlns:a16="http://schemas.microsoft.com/office/drawing/2014/main" id="{A1150888-902B-441F-B500-0092BEEFD226}"/>
                </a:ext>
              </a:extLst>
            </p:cNvPr>
            <p:cNvCxnSpPr>
              <a:cxnSpLocks/>
              <a:stCxn id="45" idx="3"/>
              <a:endCxn id="47" idx="3"/>
            </p:cNvCxnSpPr>
            <p:nvPr/>
          </p:nvCxnSpPr>
          <p:spPr>
            <a:xfrm flipH="1" flipV="1">
              <a:off x="1821842" y="2409804"/>
              <a:ext cx="435503" cy="246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Hộp Văn bản 46">
              <a:extLst>
                <a:ext uri="{FF2B5EF4-FFF2-40B4-BE49-F238E27FC236}">
                  <a16:creationId xmlns:a16="http://schemas.microsoft.com/office/drawing/2014/main" id="{2B08A563-97AC-44F5-B7F1-06C8359B4876}"/>
                </a:ext>
              </a:extLst>
            </p:cNvPr>
            <p:cNvSpPr txBox="1"/>
            <p:nvPr/>
          </p:nvSpPr>
          <p:spPr>
            <a:xfrm>
              <a:off x="99026" y="2093256"/>
              <a:ext cx="1722816" cy="633095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b="0" i="0" dirty="0">
                  <a:solidFill>
                    <a:srgbClr val="000000"/>
                  </a:solidFill>
                  <a:effectLst/>
                </a:rPr>
                <a:t>Body</a:t>
              </a:r>
              <a:endParaRPr lang="en-US" sz="2800" dirty="0"/>
            </a:p>
          </p:txBody>
        </p:sp>
      </p:grpSp>
      <p:grpSp>
        <p:nvGrpSpPr>
          <p:cNvPr id="48" name="Nhóm 47">
            <a:extLst>
              <a:ext uri="{FF2B5EF4-FFF2-40B4-BE49-F238E27FC236}">
                <a16:creationId xmlns:a16="http://schemas.microsoft.com/office/drawing/2014/main" id="{75EC6F75-6F35-4AEE-80F9-7185044832AF}"/>
              </a:ext>
            </a:extLst>
          </p:cNvPr>
          <p:cNvGrpSpPr/>
          <p:nvPr/>
        </p:nvGrpSpPr>
        <p:grpSpPr>
          <a:xfrm>
            <a:off x="2230222" y="4433798"/>
            <a:ext cx="3892882" cy="2214794"/>
            <a:chOff x="2187078" y="2181780"/>
            <a:chExt cx="3892881" cy="2679896"/>
          </a:xfrm>
        </p:grpSpPr>
        <p:sp>
          <p:nvSpPr>
            <p:cNvPr id="49" name="Lục giác 48">
              <a:extLst>
                <a:ext uri="{FF2B5EF4-FFF2-40B4-BE49-F238E27FC236}">
                  <a16:creationId xmlns:a16="http://schemas.microsoft.com/office/drawing/2014/main" id="{C484E7AA-648B-4DB2-B8E1-C7A37D674F14}"/>
                </a:ext>
              </a:extLst>
            </p:cNvPr>
            <p:cNvSpPr/>
            <p:nvPr/>
          </p:nvSpPr>
          <p:spPr>
            <a:xfrm>
              <a:off x="2921704" y="2181780"/>
              <a:ext cx="3158255" cy="562716"/>
            </a:xfrm>
            <a:prstGeom prst="hexagon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Đường nối Thẳng 49">
              <a:extLst>
                <a:ext uri="{FF2B5EF4-FFF2-40B4-BE49-F238E27FC236}">
                  <a16:creationId xmlns:a16="http://schemas.microsoft.com/office/drawing/2014/main" id="{C41CD9DB-2D14-405B-898A-BF29045E0321}"/>
                </a:ext>
              </a:extLst>
            </p:cNvPr>
            <p:cNvCxnSpPr>
              <a:cxnSpLocks/>
              <a:stCxn id="49" idx="2"/>
              <a:endCxn id="51" idx="0"/>
            </p:cNvCxnSpPr>
            <p:nvPr/>
          </p:nvCxnSpPr>
          <p:spPr>
            <a:xfrm>
              <a:off x="3037968" y="2744496"/>
              <a:ext cx="10518" cy="148408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Hộp Văn bản 50">
              <a:extLst>
                <a:ext uri="{FF2B5EF4-FFF2-40B4-BE49-F238E27FC236}">
                  <a16:creationId xmlns:a16="http://schemas.microsoft.com/office/drawing/2014/main" id="{DAB3D671-A0B8-453D-9F4D-80A7FC53E206}"/>
                </a:ext>
              </a:extLst>
            </p:cNvPr>
            <p:cNvSpPr txBox="1"/>
            <p:nvPr/>
          </p:nvSpPr>
          <p:spPr>
            <a:xfrm>
              <a:off x="2187078" y="4228581"/>
              <a:ext cx="1722816" cy="633095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0" i="0" dirty="0">
                  <a:solidFill>
                    <a:srgbClr val="000000"/>
                  </a:solidFill>
                  <a:effectLst/>
                </a:rPr>
                <a:t>Calling</a:t>
              </a:r>
              <a:endParaRPr lang="en-US" sz="2800" dirty="0"/>
            </a:p>
          </p:txBody>
        </p:sp>
      </p:grpSp>
      <p:grpSp>
        <p:nvGrpSpPr>
          <p:cNvPr id="53" name="Nhóm 52">
            <a:extLst>
              <a:ext uri="{FF2B5EF4-FFF2-40B4-BE49-F238E27FC236}">
                <a16:creationId xmlns:a16="http://schemas.microsoft.com/office/drawing/2014/main" id="{3BC606C7-99DD-4CCC-8D70-EB7ED5BF6D9D}"/>
              </a:ext>
            </a:extLst>
          </p:cNvPr>
          <p:cNvGrpSpPr/>
          <p:nvPr/>
        </p:nvGrpSpPr>
        <p:grpSpPr>
          <a:xfrm>
            <a:off x="4093340" y="1961823"/>
            <a:ext cx="4892502" cy="1348292"/>
            <a:chOff x="2666947" y="1408728"/>
            <a:chExt cx="4892502" cy="1348292"/>
          </a:xfrm>
        </p:grpSpPr>
        <p:sp>
          <p:nvSpPr>
            <p:cNvPr id="54" name="Hình chữ nhật: Góc Tròn 53">
              <a:extLst>
                <a:ext uri="{FF2B5EF4-FFF2-40B4-BE49-F238E27FC236}">
                  <a16:creationId xmlns:a16="http://schemas.microsoft.com/office/drawing/2014/main" id="{88CAF705-9D3A-4CBD-8603-DBBA11CB6EC2}"/>
                </a:ext>
              </a:extLst>
            </p:cNvPr>
            <p:cNvSpPr/>
            <p:nvPr/>
          </p:nvSpPr>
          <p:spPr>
            <a:xfrm>
              <a:off x="2666947" y="2291965"/>
              <a:ext cx="2913636" cy="465055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Đường kết nối Mũi tên Thẳng 54">
              <a:extLst>
                <a:ext uri="{FF2B5EF4-FFF2-40B4-BE49-F238E27FC236}">
                  <a16:creationId xmlns:a16="http://schemas.microsoft.com/office/drawing/2014/main" id="{98514AD3-5BC7-41DA-BAFB-989FE1C8466E}"/>
                </a:ext>
              </a:extLst>
            </p:cNvPr>
            <p:cNvCxnSpPr>
              <a:cxnSpLocks/>
              <a:stCxn id="54" idx="0"/>
              <a:endCxn id="56" idx="2"/>
            </p:cNvCxnSpPr>
            <p:nvPr/>
          </p:nvCxnSpPr>
          <p:spPr>
            <a:xfrm flipV="1">
              <a:off x="4123765" y="1931948"/>
              <a:ext cx="1456818" cy="36001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Hộp Văn bản 55">
              <a:extLst>
                <a:ext uri="{FF2B5EF4-FFF2-40B4-BE49-F238E27FC236}">
                  <a16:creationId xmlns:a16="http://schemas.microsoft.com/office/drawing/2014/main" id="{F80801BE-C9E4-499C-9815-F58061217C97}"/>
                </a:ext>
              </a:extLst>
            </p:cNvPr>
            <p:cNvSpPr txBox="1"/>
            <p:nvPr/>
          </p:nvSpPr>
          <p:spPr>
            <a:xfrm>
              <a:off x="3601716" y="1408728"/>
              <a:ext cx="3957733" cy="52322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i="0" dirty="0">
                  <a:solidFill>
                    <a:srgbClr val="3434FD"/>
                  </a:solidFill>
                  <a:effectLst/>
                </a:rPr>
                <a:t>The name of the function</a:t>
              </a:r>
              <a:endParaRPr lang="en-US" sz="2800" b="1" dirty="0">
                <a:solidFill>
                  <a:srgbClr val="3434FD"/>
                </a:solidFill>
              </a:endParaRPr>
            </a:p>
          </p:txBody>
        </p:sp>
      </p:grpSp>
      <p:grpSp>
        <p:nvGrpSpPr>
          <p:cNvPr id="63" name="Nhóm 62">
            <a:extLst>
              <a:ext uri="{FF2B5EF4-FFF2-40B4-BE49-F238E27FC236}">
                <a16:creationId xmlns:a16="http://schemas.microsoft.com/office/drawing/2014/main" id="{509E837E-442E-47D6-9733-67C082977F86}"/>
              </a:ext>
            </a:extLst>
          </p:cNvPr>
          <p:cNvGrpSpPr/>
          <p:nvPr/>
        </p:nvGrpSpPr>
        <p:grpSpPr>
          <a:xfrm>
            <a:off x="4081356" y="3342647"/>
            <a:ext cx="7939700" cy="2340085"/>
            <a:chOff x="1004246" y="-317719"/>
            <a:chExt cx="7939700" cy="2340085"/>
          </a:xfrm>
        </p:grpSpPr>
        <p:sp>
          <p:nvSpPr>
            <p:cNvPr id="64" name="Hình chữ nhật: Góc Tròn 63">
              <a:extLst>
                <a:ext uri="{FF2B5EF4-FFF2-40B4-BE49-F238E27FC236}">
                  <a16:creationId xmlns:a16="http://schemas.microsoft.com/office/drawing/2014/main" id="{375C74EC-6DE8-4E43-B3EA-AC05CB9B6FAF}"/>
                </a:ext>
              </a:extLst>
            </p:cNvPr>
            <p:cNvSpPr/>
            <p:nvPr/>
          </p:nvSpPr>
          <p:spPr>
            <a:xfrm>
              <a:off x="1004246" y="-317719"/>
              <a:ext cx="7939700" cy="465055"/>
            </a:xfrm>
            <a:prstGeom prst="roundRect">
              <a:avLst/>
            </a:prstGeom>
            <a:noFill/>
            <a:ln w="28575">
              <a:solidFill>
                <a:srgbClr val="3434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5" name="Đường kết nối Mũi tên Thẳng 64">
              <a:extLst>
                <a:ext uri="{FF2B5EF4-FFF2-40B4-BE49-F238E27FC236}">
                  <a16:creationId xmlns:a16="http://schemas.microsoft.com/office/drawing/2014/main" id="{BFBCBE53-243F-47F5-BE62-D893C8176450}"/>
                </a:ext>
              </a:extLst>
            </p:cNvPr>
            <p:cNvCxnSpPr>
              <a:cxnSpLocks/>
              <a:endCxn id="66" idx="0"/>
            </p:cNvCxnSpPr>
            <p:nvPr/>
          </p:nvCxnSpPr>
          <p:spPr>
            <a:xfrm>
              <a:off x="4974096" y="171006"/>
              <a:ext cx="14010" cy="1328140"/>
            </a:xfrm>
            <a:prstGeom prst="straightConnector1">
              <a:avLst/>
            </a:prstGeom>
            <a:ln w="28575">
              <a:solidFill>
                <a:srgbClr val="3434F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Hộp Văn bản 65">
              <a:extLst>
                <a:ext uri="{FF2B5EF4-FFF2-40B4-BE49-F238E27FC236}">
                  <a16:creationId xmlns:a16="http://schemas.microsoft.com/office/drawing/2014/main" id="{C2383649-7A4A-406F-ABE2-7E30D77E2E82}"/>
                </a:ext>
              </a:extLst>
            </p:cNvPr>
            <p:cNvSpPr txBox="1"/>
            <p:nvPr/>
          </p:nvSpPr>
          <p:spPr>
            <a:xfrm>
              <a:off x="2378470" y="1499146"/>
              <a:ext cx="5219272" cy="523220"/>
            </a:xfrm>
            <a:prstGeom prst="rect">
              <a:avLst/>
            </a:prstGeom>
            <a:noFill/>
            <a:ln w="28575">
              <a:solidFill>
                <a:srgbClr val="3434FD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GB" sz="2800" b="1" i="0" dirty="0">
                  <a:solidFill>
                    <a:srgbClr val="C00000"/>
                  </a:solidFill>
                  <a:effectLst/>
                </a:rPr>
                <a:t>Describes what the function does</a:t>
              </a:r>
              <a:endParaRPr lang="en-US" sz="28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1" name="Hộp Văn bản 80">
            <a:extLst>
              <a:ext uri="{FF2B5EF4-FFF2-40B4-BE49-F238E27FC236}">
                <a16:creationId xmlns:a16="http://schemas.microsoft.com/office/drawing/2014/main" id="{06990907-C2E7-4FFB-909D-698833889D6A}"/>
              </a:ext>
            </a:extLst>
          </p:cNvPr>
          <p:cNvSpPr txBox="1"/>
          <p:nvPr/>
        </p:nvSpPr>
        <p:spPr>
          <a:xfrm>
            <a:off x="577923" y="1025208"/>
            <a:ext cx="65831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i="1" dirty="0">
                <a:solidFill>
                  <a:srgbClr val="000000"/>
                </a:solidFill>
                <a:effectLst/>
              </a:rPr>
              <a:t>The simplest structure of a function</a:t>
            </a:r>
            <a:r>
              <a:rPr lang="en-GB" sz="2800" b="1" i="1" dirty="0"/>
              <a:t> </a:t>
            </a:r>
            <a:endParaRPr lang="en-US" sz="2800" b="1" i="1" dirty="0"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1CDD77F4-2C99-4A64-A44A-37FE478291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08AB-FA14-412F-B98E-5B0E5DE595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2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401AEB8D-8419-4D46-AF65-83A7773A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Defining a Function</a:t>
            </a:r>
          </a:p>
        </p:txBody>
      </p:sp>
      <p:sp>
        <p:nvSpPr>
          <p:cNvPr id="81" name="Hộp Văn bản 80">
            <a:extLst>
              <a:ext uri="{FF2B5EF4-FFF2-40B4-BE49-F238E27FC236}">
                <a16:creationId xmlns:a16="http://schemas.microsoft.com/office/drawing/2014/main" id="{06990907-C2E7-4FFB-909D-698833889D6A}"/>
              </a:ext>
            </a:extLst>
          </p:cNvPr>
          <p:cNvSpPr txBox="1"/>
          <p:nvPr/>
        </p:nvSpPr>
        <p:spPr>
          <a:xfrm>
            <a:off x="577923" y="1025208"/>
            <a:ext cx="65831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i="1" dirty="0">
                <a:solidFill>
                  <a:srgbClr val="000000"/>
                </a:solidFill>
                <a:effectLst/>
              </a:rPr>
              <a:t>Passing Information to a Function</a:t>
            </a:r>
            <a:endParaRPr lang="en-US" sz="2800" b="1" i="1" dirty="0"/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BF401F3C-CF9D-42A9-A65D-8F9FC554F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411" y="1548428"/>
            <a:ext cx="8124825" cy="2733675"/>
          </a:xfrm>
          <a:prstGeom prst="rect">
            <a:avLst/>
          </a:prstGeom>
        </p:spPr>
      </p:pic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5937D0AA-8E04-4A19-97BB-6A978753E470}"/>
              </a:ext>
            </a:extLst>
          </p:cNvPr>
          <p:cNvSpPr txBox="1"/>
          <p:nvPr/>
        </p:nvSpPr>
        <p:spPr>
          <a:xfrm>
            <a:off x="709775" y="4282103"/>
            <a:ext cx="65831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i="1" dirty="0">
                <a:solidFill>
                  <a:srgbClr val="000000"/>
                </a:solidFill>
                <a:effectLst/>
              </a:rPr>
              <a:t>Arguments and Parameters</a:t>
            </a:r>
            <a:endParaRPr lang="en-US" sz="2800" b="1" i="1" dirty="0"/>
          </a:p>
        </p:txBody>
      </p:sp>
      <p:pic>
        <p:nvPicPr>
          <p:cNvPr id="16" name="Hình ảnh 15">
            <a:extLst>
              <a:ext uri="{FF2B5EF4-FFF2-40B4-BE49-F238E27FC236}">
                <a16:creationId xmlns:a16="http://schemas.microsoft.com/office/drawing/2014/main" id="{6A5207C8-A05B-498F-AE0B-C4D1903CF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376" y="4898413"/>
            <a:ext cx="4181475" cy="419100"/>
          </a:xfrm>
          <a:prstGeom prst="rect">
            <a:avLst/>
          </a:prstGeom>
        </p:spPr>
      </p:pic>
      <p:grpSp>
        <p:nvGrpSpPr>
          <p:cNvPr id="24" name="Nhóm 23">
            <a:extLst>
              <a:ext uri="{FF2B5EF4-FFF2-40B4-BE49-F238E27FC236}">
                <a16:creationId xmlns:a16="http://schemas.microsoft.com/office/drawing/2014/main" id="{F742BC05-0F38-4EFE-A43E-ECC0B9AA7630}"/>
              </a:ext>
            </a:extLst>
          </p:cNvPr>
          <p:cNvGrpSpPr/>
          <p:nvPr/>
        </p:nvGrpSpPr>
        <p:grpSpPr>
          <a:xfrm>
            <a:off x="4027476" y="4849406"/>
            <a:ext cx="3256911" cy="523220"/>
            <a:chOff x="4417888" y="4972694"/>
            <a:chExt cx="3256911" cy="523220"/>
          </a:xfrm>
        </p:grpSpPr>
        <p:sp>
          <p:nvSpPr>
            <p:cNvPr id="17" name="Hình Bầu dục 16">
              <a:extLst>
                <a:ext uri="{FF2B5EF4-FFF2-40B4-BE49-F238E27FC236}">
                  <a16:creationId xmlns:a16="http://schemas.microsoft.com/office/drawing/2014/main" id="{CA46695F-6342-473F-8A84-A0D15A6C8BC2}"/>
                </a:ext>
              </a:extLst>
            </p:cNvPr>
            <p:cNvSpPr/>
            <p:nvPr/>
          </p:nvSpPr>
          <p:spPr>
            <a:xfrm>
              <a:off x="4417888" y="5021701"/>
              <a:ext cx="924674" cy="4191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Đường kết nối Mũi tên Thẳng 18">
              <a:extLst>
                <a:ext uri="{FF2B5EF4-FFF2-40B4-BE49-F238E27FC236}">
                  <a16:creationId xmlns:a16="http://schemas.microsoft.com/office/drawing/2014/main" id="{98490F3E-583B-4B00-A290-B04EA0C93011}"/>
                </a:ext>
              </a:extLst>
            </p:cNvPr>
            <p:cNvCxnSpPr>
              <a:cxnSpLocks/>
              <a:stCxn id="17" idx="6"/>
              <a:endCxn id="20" idx="1"/>
            </p:cNvCxnSpPr>
            <p:nvPr/>
          </p:nvCxnSpPr>
          <p:spPr>
            <a:xfrm>
              <a:off x="5342562" y="5231251"/>
              <a:ext cx="616453" cy="30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Hộp Văn bản 19">
              <a:extLst>
                <a:ext uri="{FF2B5EF4-FFF2-40B4-BE49-F238E27FC236}">
                  <a16:creationId xmlns:a16="http://schemas.microsoft.com/office/drawing/2014/main" id="{033CF283-371C-482A-9552-56D34D9FC02A}"/>
                </a:ext>
              </a:extLst>
            </p:cNvPr>
            <p:cNvSpPr txBox="1"/>
            <p:nvPr/>
          </p:nvSpPr>
          <p:spPr>
            <a:xfrm>
              <a:off x="5959015" y="4972694"/>
              <a:ext cx="1715784" cy="52322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Parameter</a:t>
              </a:r>
            </a:p>
          </p:txBody>
        </p:sp>
      </p:grpSp>
      <p:pic>
        <p:nvPicPr>
          <p:cNvPr id="28" name="Hình ảnh 27">
            <a:extLst>
              <a:ext uri="{FF2B5EF4-FFF2-40B4-BE49-F238E27FC236}">
                <a16:creationId xmlns:a16="http://schemas.microsoft.com/office/drawing/2014/main" id="{DB33FB66-152E-478D-AB21-50AB72467F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289" y="5623242"/>
            <a:ext cx="3343275" cy="419100"/>
          </a:xfrm>
          <a:prstGeom prst="rect">
            <a:avLst/>
          </a:prstGeom>
        </p:spPr>
      </p:pic>
      <p:grpSp>
        <p:nvGrpSpPr>
          <p:cNvPr id="58" name="Nhóm 57">
            <a:extLst>
              <a:ext uri="{FF2B5EF4-FFF2-40B4-BE49-F238E27FC236}">
                <a16:creationId xmlns:a16="http://schemas.microsoft.com/office/drawing/2014/main" id="{B7DB4EB2-388F-47E5-ADF7-62DE0C6368B1}"/>
              </a:ext>
            </a:extLst>
          </p:cNvPr>
          <p:cNvGrpSpPr/>
          <p:nvPr/>
        </p:nvGrpSpPr>
        <p:grpSpPr>
          <a:xfrm>
            <a:off x="3202067" y="5519122"/>
            <a:ext cx="4090873" cy="523220"/>
            <a:chOff x="3491449" y="4966032"/>
            <a:chExt cx="4090873" cy="523220"/>
          </a:xfrm>
        </p:grpSpPr>
        <p:sp>
          <p:nvSpPr>
            <p:cNvPr id="59" name="Hình Bầu dục 58">
              <a:extLst>
                <a:ext uri="{FF2B5EF4-FFF2-40B4-BE49-F238E27FC236}">
                  <a16:creationId xmlns:a16="http://schemas.microsoft.com/office/drawing/2014/main" id="{ED11EF57-54E9-4747-B2F5-9176CFFCAF4C}"/>
                </a:ext>
              </a:extLst>
            </p:cNvPr>
            <p:cNvSpPr/>
            <p:nvPr/>
          </p:nvSpPr>
          <p:spPr>
            <a:xfrm>
              <a:off x="3491449" y="5021701"/>
              <a:ext cx="1118855" cy="4191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Đường kết nối Mũi tên Thẳng 59">
              <a:extLst>
                <a:ext uri="{FF2B5EF4-FFF2-40B4-BE49-F238E27FC236}">
                  <a16:creationId xmlns:a16="http://schemas.microsoft.com/office/drawing/2014/main" id="{6A25DB78-DAC2-4475-8D7C-F42BABEEDD62}"/>
                </a:ext>
              </a:extLst>
            </p:cNvPr>
            <p:cNvCxnSpPr>
              <a:cxnSpLocks/>
              <a:stCxn id="59" idx="6"/>
              <a:endCxn id="61" idx="1"/>
            </p:cNvCxnSpPr>
            <p:nvPr/>
          </p:nvCxnSpPr>
          <p:spPr>
            <a:xfrm flipV="1">
              <a:off x="4610304" y="5227642"/>
              <a:ext cx="1256234" cy="36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Hộp Văn bản 60">
              <a:extLst>
                <a:ext uri="{FF2B5EF4-FFF2-40B4-BE49-F238E27FC236}">
                  <a16:creationId xmlns:a16="http://schemas.microsoft.com/office/drawing/2014/main" id="{5D340507-7656-49B1-B799-CD70B36E5D32}"/>
                </a:ext>
              </a:extLst>
            </p:cNvPr>
            <p:cNvSpPr txBox="1"/>
            <p:nvPr/>
          </p:nvSpPr>
          <p:spPr>
            <a:xfrm>
              <a:off x="5866538" y="4966032"/>
              <a:ext cx="1715784" cy="52322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Argument</a:t>
              </a:r>
            </a:p>
          </p:txBody>
        </p:sp>
      </p:grp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F427F136-5DD0-42F1-931B-500A3AB7D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08AB-FA14-412F-B98E-5B0E5DE595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1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0C97C8CC-1984-40DF-B096-6A06FE51A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8-1,8-2</a:t>
            </a:r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401AEB8D-8419-4D46-AF65-83A7773A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+mn-lt"/>
              </a:rPr>
              <a:t>Practice 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06D305C-A058-474D-8CB5-C2732117C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08AB-FA14-412F-B98E-5B0E5DE595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01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0C97C8CC-1984-40DF-B096-6A06FE51A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1" y="974725"/>
            <a:ext cx="4166384" cy="544512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Positional Arguments</a:t>
            </a:r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401AEB8D-8419-4D46-AF65-83A7773A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Passing Arguments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76B555EA-11E8-4790-8917-BBB0AD6E23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13" r="30790" b="77843"/>
          <a:stretch/>
        </p:blipFill>
        <p:spPr>
          <a:xfrm>
            <a:off x="4345755" y="972610"/>
            <a:ext cx="6683605" cy="544510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BF14F443-44E5-4CD5-B600-E2AE704368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49" b="62248"/>
          <a:stretch/>
        </p:blipFill>
        <p:spPr>
          <a:xfrm>
            <a:off x="1395167" y="2034747"/>
            <a:ext cx="4403344" cy="544509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7605392D-ADDE-419F-BBEC-08C528E63A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316" b="59899"/>
          <a:stretch/>
        </p:blipFill>
        <p:spPr>
          <a:xfrm>
            <a:off x="7032395" y="2034746"/>
            <a:ext cx="4514321" cy="544509"/>
          </a:xfrm>
          <a:prstGeom prst="rect">
            <a:avLst/>
          </a:prstGeo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F17B2EE-1125-4BD9-BE9E-CB404E477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08AB-FA14-412F-B98E-5B0E5DE595F7}" type="slidenum">
              <a:rPr lang="en-US" smtClean="0"/>
              <a:t>8</a:t>
            </a:fld>
            <a:endParaRPr lang="en-US"/>
          </a:p>
        </p:txBody>
      </p:sp>
      <p:sp>
        <p:nvSpPr>
          <p:cNvPr id="6" name="Không Bằng 5">
            <a:extLst>
              <a:ext uri="{FF2B5EF4-FFF2-40B4-BE49-F238E27FC236}">
                <a16:creationId xmlns:a16="http://schemas.microsoft.com/office/drawing/2014/main" id="{9599C8A0-229C-E58A-C79B-746D17DBC691}"/>
              </a:ext>
            </a:extLst>
          </p:cNvPr>
          <p:cNvSpPr/>
          <p:nvPr/>
        </p:nvSpPr>
        <p:spPr>
          <a:xfrm>
            <a:off x="6165130" y="2177592"/>
            <a:ext cx="433633" cy="329938"/>
          </a:xfrm>
          <a:prstGeom prst="mathNot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hỗ dành sẵn cho Nội dung 1">
            <a:extLst>
              <a:ext uri="{FF2B5EF4-FFF2-40B4-BE49-F238E27FC236}">
                <a16:creationId xmlns:a16="http://schemas.microsoft.com/office/drawing/2014/main" id="{1283C5BA-A84C-4329-23ED-A9942AED4FC1}"/>
              </a:ext>
            </a:extLst>
          </p:cNvPr>
          <p:cNvSpPr txBox="1">
            <a:spLocks/>
          </p:cNvSpPr>
          <p:nvPr/>
        </p:nvSpPr>
        <p:spPr>
          <a:xfrm>
            <a:off x="590551" y="2812949"/>
            <a:ext cx="4166384" cy="544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/>
              <a:t>Using keyword arguments</a:t>
            </a:r>
            <a:endParaRPr lang="en-US" b="1" i="1" dirty="0"/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395CC9B8-C2A9-EA8D-A615-A80408AE7D1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543" b="72393"/>
          <a:stretch/>
        </p:blipFill>
        <p:spPr>
          <a:xfrm>
            <a:off x="4674175" y="2817774"/>
            <a:ext cx="7517825" cy="462805"/>
          </a:xfrm>
          <a:prstGeom prst="rect">
            <a:avLst/>
          </a:prstGeom>
        </p:spPr>
      </p:pic>
      <p:sp>
        <p:nvSpPr>
          <p:cNvPr id="12" name="Chỗ dành sẵn cho Nội dung 1">
            <a:extLst>
              <a:ext uri="{FF2B5EF4-FFF2-40B4-BE49-F238E27FC236}">
                <a16:creationId xmlns:a16="http://schemas.microsoft.com/office/drawing/2014/main" id="{A91F090E-AE20-ACD8-A8A9-03AA287881D0}"/>
              </a:ext>
            </a:extLst>
          </p:cNvPr>
          <p:cNvSpPr txBox="1">
            <a:spLocks/>
          </p:cNvSpPr>
          <p:nvPr/>
        </p:nvSpPr>
        <p:spPr>
          <a:xfrm>
            <a:off x="647113" y="3529387"/>
            <a:ext cx="4166384" cy="544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dirty="0"/>
              <a:t>Default Values</a:t>
            </a:r>
          </a:p>
        </p:txBody>
      </p:sp>
      <p:pic>
        <p:nvPicPr>
          <p:cNvPr id="13" name="Hình ảnh 12">
            <a:extLst>
              <a:ext uri="{FF2B5EF4-FFF2-40B4-BE49-F238E27FC236}">
                <a16:creationId xmlns:a16="http://schemas.microsoft.com/office/drawing/2014/main" id="{25C77F99-2DC5-6BAC-17BB-2AB611BA8FF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570" b="78597"/>
          <a:stretch/>
        </p:blipFill>
        <p:spPr>
          <a:xfrm>
            <a:off x="3233913" y="3526064"/>
            <a:ext cx="8310974" cy="462805"/>
          </a:xfrm>
          <a:prstGeom prst="rect">
            <a:avLst/>
          </a:prstGeom>
        </p:spPr>
      </p:pic>
      <p:sp>
        <p:nvSpPr>
          <p:cNvPr id="14" name="Chỗ dành sẵn cho Nội dung 1">
            <a:extLst>
              <a:ext uri="{FF2B5EF4-FFF2-40B4-BE49-F238E27FC236}">
                <a16:creationId xmlns:a16="http://schemas.microsoft.com/office/drawing/2014/main" id="{E3737A64-5E28-07DF-EC3B-44614DE88FF0}"/>
              </a:ext>
            </a:extLst>
          </p:cNvPr>
          <p:cNvSpPr txBox="1">
            <a:spLocks/>
          </p:cNvSpPr>
          <p:nvPr/>
        </p:nvSpPr>
        <p:spPr>
          <a:xfrm>
            <a:off x="590551" y="4604040"/>
            <a:ext cx="4166384" cy="544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dirty="0"/>
              <a:t>Equivalent Function Calls</a:t>
            </a:r>
          </a:p>
        </p:txBody>
      </p:sp>
      <p:pic>
        <p:nvPicPr>
          <p:cNvPr id="15" name="Hình ảnh 14">
            <a:extLst>
              <a:ext uri="{FF2B5EF4-FFF2-40B4-BE49-F238E27FC236}">
                <a16:creationId xmlns:a16="http://schemas.microsoft.com/office/drawing/2014/main" id="{5C46E424-343C-F0BB-C238-185CE429B7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4175" y="4668710"/>
            <a:ext cx="55626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49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2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0C97C8CC-1984-40DF-B096-6A06FE51A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1" y="974725"/>
            <a:ext cx="4166384" cy="544512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Avoiding Argument Errors</a:t>
            </a:r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401AEB8D-8419-4D46-AF65-83A7773A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Passing Arguments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F10CB08A-DC1C-44B5-9FE9-A32EAEAA0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31" y="1812371"/>
            <a:ext cx="2762250" cy="561975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DB4A7D95-75CD-4B13-BF8B-C17300624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31" y="2857392"/>
            <a:ext cx="10629900" cy="1924050"/>
          </a:xfrm>
          <a:prstGeom prst="rect">
            <a:avLst/>
          </a:prstGeo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9AC32CF-8781-4DA3-B2D5-B3CD576A2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08AB-FA14-412F-B98E-5B0E5DE595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59845"/>
      </p:ext>
    </p:extLst>
  </p:cSld>
  <p:clrMapOvr>
    <a:masterClrMapping/>
  </p:clrMapOvr>
</p:sld>
</file>

<file path=ppt/theme/theme1.xml><?xml version="1.0" encoding="utf-8"?>
<a:theme xmlns:a="http://schemas.openxmlformats.org/drawingml/2006/main" name="1_Getting Started with Jupyter Noteboo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Getting Started with Jupyter Noteboo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7_String and Regular Expression</Template>
  <TotalTime>1436</TotalTime>
  <Words>565</Words>
  <Application>Microsoft Office PowerPoint</Application>
  <PresentationFormat>Widescreen</PresentationFormat>
  <Paragraphs>101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Arial-ItalicMT</vt:lpstr>
      <vt:lpstr>ArialMT</vt:lpstr>
      <vt:lpstr>Calibri</vt:lpstr>
      <vt:lpstr>Calibri Light</vt:lpstr>
      <vt:lpstr>Times New Roman</vt:lpstr>
      <vt:lpstr>1_Getting Started with Jupyter Notebook</vt:lpstr>
      <vt:lpstr>2_Getting Started with Jupyter Notebook</vt:lpstr>
      <vt:lpstr>Part 1: Python basic</vt:lpstr>
      <vt:lpstr>CONTENTS</vt:lpstr>
      <vt:lpstr>Functions</vt:lpstr>
      <vt:lpstr>What are functions?</vt:lpstr>
      <vt:lpstr>Defining a Function</vt:lpstr>
      <vt:lpstr>Defining a Function</vt:lpstr>
      <vt:lpstr>Practice </vt:lpstr>
      <vt:lpstr>Passing Arguments</vt:lpstr>
      <vt:lpstr>Passing Arguments</vt:lpstr>
      <vt:lpstr>Practice </vt:lpstr>
      <vt:lpstr>Return Values</vt:lpstr>
      <vt:lpstr>Return Values</vt:lpstr>
      <vt:lpstr>Visualizing functions</vt:lpstr>
      <vt:lpstr>Passing an Arbitrary Number of Arguments</vt:lpstr>
      <vt:lpstr>Passing an Arbitrary Number of Arguments</vt:lpstr>
      <vt:lpstr>Order of parameters</vt:lpstr>
      <vt:lpstr>Practice </vt:lpstr>
      <vt:lpstr>Modules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Functions and classes </dc:title>
  <dc:creator>Nguyen Long</dc:creator>
  <cp:lastModifiedBy>Nguyen Tuan. Long</cp:lastModifiedBy>
  <cp:revision>1</cp:revision>
  <dcterms:created xsi:type="dcterms:W3CDTF">2020-09-22T03:33:22Z</dcterms:created>
  <dcterms:modified xsi:type="dcterms:W3CDTF">2025-08-16T13:59:30Z</dcterms:modified>
</cp:coreProperties>
</file>