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1"/>
  </p:notesMasterIdLst>
  <p:sldIdLst>
    <p:sldId id="257" r:id="rId3"/>
    <p:sldId id="263" r:id="rId4"/>
    <p:sldId id="280" r:id="rId5"/>
    <p:sldId id="258" r:id="rId6"/>
    <p:sldId id="264" r:id="rId7"/>
    <p:sldId id="261" r:id="rId8"/>
    <p:sldId id="259" r:id="rId9"/>
    <p:sldId id="265" r:id="rId10"/>
    <p:sldId id="281" r:id="rId11"/>
    <p:sldId id="271" r:id="rId12"/>
    <p:sldId id="272" r:id="rId13"/>
    <p:sldId id="273" r:id="rId14"/>
    <p:sldId id="274" r:id="rId15"/>
    <p:sldId id="260" r:id="rId16"/>
    <p:sldId id="275" r:id="rId17"/>
    <p:sldId id="277" r:id="rId18"/>
    <p:sldId id="287" r:id="rId19"/>
    <p:sldId id="278" r:id="rId20"/>
    <p:sldId id="289" r:id="rId21"/>
    <p:sldId id="279" r:id="rId22"/>
    <p:sldId id="282" r:id="rId23"/>
    <p:sldId id="288" r:id="rId24"/>
    <p:sldId id="283" r:id="rId25"/>
    <p:sldId id="284" r:id="rId26"/>
    <p:sldId id="285" r:id="rId27"/>
    <p:sldId id="291" r:id="rId28"/>
    <p:sldId id="327" r:id="rId29"/>
    <p:sldId id="290" r:id="rId30"/>
    <p:sldId id="295" r:id="rId31"/>
    <p:sldId id="296" r:id="rId32"/>
    <p:sldId id="297" r:id="rId33"/>
    <p:sldId id="301" r:id="rId34"/>
    <p:sldId id="302" r:id="rId35"/>
    <p:sldId id="303" r:id="rId36"/>
    <p:sldId id="298" r:id="rId37"/>
    <p:sldId id="294" r:id="rId38"/>
    <p:sldId id="286" r:id="rId39"/>
    <p:sldId id="3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DFF"/>
    <a:srgbClr val="3434FD"/>
    <a:srgbClr val="00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45D6D-AB35-47EC-8035-133B91EA0955}" v="174" dt="2024-09-30T12:42:5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D093BD93-C9FC-41D6-BE75-196ECCEA0985}"/>
    <pc:docChg chg="undo custSel addSld delSld modSld">
      <pc:chgData name="Nguyen Tuan. Long" userId="e4e93a65-ca82-41ec-92c8-0e4fdb0a72ae" providerId="ADAL" clId="{D093BD93-C9FC-41D6-BE75-196ECCEA0985}" dt="2023-10-02T14:14:42.785" v="346" actId="113"/>
      <pc:docMkLst>
        <pc:docMk/>
      </pc:docMkLst>
      <pc:sldChg chg="modSp mod modAnim">
        <pc:chgData name="Nguyen Tuan. Long" userId="e4e93a65-ca82-41ec-92c8-0e4fdb0a72ae" providerId="ADAL" clId="{D093BD93-C9FC-41D6-BE75-196ECCEA0985}" dt="2023-10-02T13:05:07.019" v="84"/>
        <pc:sldMkLst>
          <pc:docMk/>
          <pc:sldMk cId="575221926" sldId="290"/>
        </pc:sldMkLst>
        <pc:spChg chg="mod">
          <ac:chgData name="Nguyen Tuan. Long" userId="e4e93a65-ca82-41ec-92c8-0e4fdb0a72ae" providerId="ADAL" clId="{D093BD93-C9FC-41D6-BE75-196ECCEA0985}" dt="2023-10-02T13:02:49.989" v="74" actId="20577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modSp new del mod">
        <pc:chgData name="Nguyen Tuan. Long" userId="e4e93a65-ca82-41ec-92c8-0e4fdb0a72ae" providerId="ADAL" clId="{D093BD93-C9FC-41D6-BE75-196ECCEA0985}" dt="2023-10-02T13:54:58.923" v="242" actId="2696"/>
        <pc:sldMkLst>
          <pc:docMk/>
          <pc:sldMk cId="1039057191" sldId="295"/>
        </pc:sldMkLst>
        <pc:spChg chg="del mod">
          <ac:chgData name="Nguyen Tuan. Long" userId="e4e93a65-ca82-41ec-92c8-0e4fdb0a72ae" providerId="ADAL" clId="{D093BD93-C9FC-41D6-BE75-196ECCEA0985}" dt="2023-10-02T13:26:16.209" v="140" actId="478"/>
          <ac:spMkLst>
            <pc:docMk/>
            <pc:sldMk cId="1039057191" sldId="295"/>
            <ac:spMk id="2" creationId="{90A5B066-F116-3878-3391-A99A2FD1144D}"/>
          </ac:spMkLst>
        </pc:spChg>
        <pc:spChg chg="mod">
          <ac:chgData name="Nguyen Tuan. Long" userId="e4e93a65-ca82-41ec-92c8-0e4fdb0a72ae" providerId="ADAL" clId="{D093BD93-C9FC-41D6-BE75-196ECCEA0985}" dt="2023-10-02T13:25:50.269" v="137" actId="2711"/>
          <ac:spMkLst>
            <pc:docMk/>
            <pc:sldMk cId="1039057191" sldId="295"/>
            <ac:spMk id="3" creationId="{74D81B2D-8DFB-375D-6463-BEB9836ACF7C}"/>
          </ac:spMkLst>
        </pc:spChg>
        <pc:spChg chg="add del">
          <ac:chgData name="Nguyen Tuan. Long" userId="e4e93a65-ca82-41ec-92c8-0e4fdb0a72ae" providerId="ADAL" clId="{D093BD93-C9FC-41D6-BE75-196ECCEA0985}" dt="2023-10-02T13:28:04.540" v="142"/>
          <ac:spMkLst>
            <pc:docMk/>
            <pc:sldMk cId="1039057191" sldId="295"/>
            <ac:spMk id="5" creationId="{C2DCBFD1-B8CC-123B-2BDC-9CA00D557C17}"/>
          </ac:spMkLst>
        </pc:spChg>
        <pc:spChg chg="add del">
          <ac:chgData name="Nguyen Tuan. Long" userId="e4e93a65-ca82-41ec-92c8-0e4fdb0a72ae" providerId="ADAL" clId="{D093BD93-C9FC-41D6-BE75-196ECCEA0985}" dt="2023-10-02T13:28:08.418" v="145" actId="22"/>
          <ac:spMkLst>
            <pc:docMk/>
            <pc:sldMk cId="1039057191" sldId="295"/>
            <ac:spMk id="7" creationId="{AA74752A-342E-C77E-00F6-7071430D39C6}"/>
          </ac:spMkLst>
        </pc:spChg>
        <pc:spChg chg="add del mod">
          <ac:chgData name="Nguyen Tuan. Long" userId="e4e93a65-ca82-41ec-92c8-0e4fdb0a72ae" providerId="ADAL" clId="{D093BD93-C9FC-41D6-BE75-196ECCEA0985}" dt="2023-10-02T13:28:22.778" v="149" actId="478"/>
          <ac:spMkLst>
            <pc:docMk/>
            <pc:sldMk cId="1039057191" sldId="295"/>
            <ac:spMk id="8" creationId="{B3AF0839-D32B-138C-CEFD-B03775BF8601}"/>
          </ac:spMkLst>
        </pc:spChg>
        <pc:spChg chg="add del mod">
          <ac:chgData name="Nguyen Tuan. Long" userId="e4e93a65-ca82-41ec-92c8-0e4fdb0a72ae" providerId="ADAL" clId="{D093BD93-C9FC-41D6-BE75-196ECCEA0985}" dt="2023-10-02T13:29:48.694" v="176"/>
          <ac:spMkLst>
            <pc:docMk/>
            <pc:sldMk cId="1039057191" sldId="295"/>
            <ac:spMk id="9" creationId="{1AA7AC35-3228-8108-AA37-8AE353B7BC77}"/>
          </ac:spMkLst>
        </pc:spChg>
        <pc:spChg chg="add del">
          <ac:chgData name="Nguyen Tuan. Long" userId="e4e93a65-ca82-41ec-92c8-0e4fdb0a72ae" providerId="ADAL" clId="{D093BD93-C9FC-41D6-BE75-196ECCEA0985}" dt="2023-10-02T13:28:36.039" v="152"/>
          <ac:spMkLst>
            <pc:docMk/>
            <pc:sldMk cId="1039057191" sldId="295"/>
            <ac:spMk id="10" creationId="{5E21FA8C-C0D2-CBC0-5786-15FD42DB3432}"/>
          </ac:spMkLst>
        </pc:spChg>
        <pc:spChg chg="add mod">
          <ac:chgData name="Nguyen Tuan. Long" userId="e4e93a65-ca82-41ec-92c8-0e4fdb0a72ae" providerId="ADAL" clId="{D093BD93-C9FC-41D6-BE75-196ECCEA0985}" dt="2023-10-02T13:36:08.740" v="197" actId="1076"/>
          <ac:spMkLst>
            <pc:docMk/>
            <pc:sldMk cId="1039057191" sldId="295"/>
            <ac:spMk id="11" creationId="{E1C01677-12C3-4AD1-B6B2-F528A28439EB}"/>
          </ac:spMkLst>
        </pc:spChg>
        <pc:spChg chg="add mod">
          <ac:chgData name="Nguyen Tuan. Long" userId="e4e93a65-ca82-41ec-92c8-0e4fdb0a72ae" providerId="ADAL" clId="{D093BD93-C9FC-41D6-BE75-196ECCEA0985}" dt="2023-10-02T13:36:12.040" v="198" actId="1076"/>
          <ac:spMkLst>
            <pc:docMk/>
            <pc:sldMk cId="1039057191" sldId="295"/>
            <ac:spMk id="12" creationId="{8C7EC7C3-3F37-B681-4794-37013ED7F913}"/>
          </ac:spMkLst>
        </pc:spChg>
        <pc:picChg chg="add del mod">
          <ac:chgData name="Nguyen Tuan. Long" userId="e4e93a65-ca82-41ec-92c8-0e4fdb0a72ae" providerId="ADAL" clId="{D093BD93-C9FC-41D6-BE75-196ECCEA0985}" dt="2023-10-02T13:36:21.512" v="200" actId="478"/>
          <ac:picMkLst>
            <pc:docMk/>
            <pc:sldMk cId="1039057191" sldId="295"/>
            <ac:picMk id="13" creationId="{129DEF4C-82E2-F475-95D2-E80F29691973}"/>
          </ac:picMkLst>
        </pc:picChg>
      </pc:sldChg>
      <pc:sldChg chg="modSp new del mod">
        <pc:chgData name="Nguyen Tuan. Long" userId="e4e93a65-ca82-41ec-92c8-0e4fdb0a72ae" providerId="ADAL" clId="{D093BD93-C9FC-41D6-BE75-196ECCEA0985}" dt="2023-10-02T13:25:15.431" v="113" actId="2696"/>
        <pc:sldMkLst>
          <pc:docMk/>
          <pc:sldMk cId="1732091148" sldId="295"/>
        </pc:sldMkLst>
        <pc:spChg chg="mod">
          <ac:chgData name="Nguyen Tuan. Long" userId="e4e93a65-ca82-41ec-92c8-0e4fdb0a72ae" providerId="ADAL" clId="{D093BD93-C9FC-41D6-BE75-196ECCEA0985}" dt="2023-10-02T13:25:04.450" v="112" actId="113"/>
          <ac:spMkLst>
            <pc:docMk/>
            <pc:sldMk cId="1732091148" sldId="295"/>
            <ac:spMk id="3" creationId="{06882341-2687-93E7-8370-73ED9A0715C8}"/>
          </ac:spMkLst>
        </pc:spChg>
      </pc:sldChg>
      <pc:sldChg chg="modSp add mod">
        <pc:chgData name="Nguyen Tuan. Long" userId="e4e93a65-ca82-41ec-92c8-0e4fdb0a72ae" providerId="ADAL" clId="{D093BD93-C9FC-41D6-BE75-196ECCEA0985}" dt="2023-10-02T13:59:31.496" v="274" actId="20577"/>
        <pc:sldMkLst>
          <pc:docMk/>
          <pc:sldMk cId="3814897577" sldId="295"/>
        </pc:sldMkLst>
        <pc:spChg chg="mod">
          <ac:chgData name="Nguyen Tuan. Long" userId="e4e93a65-ca82-41ec-92c8-0e4fdb0a72ae" providerId="ADAL" clId="{D093BD93-C9FC-41D6-BE75-196ECCEA0985}" dt="2023-10-02T13:59:31.496" v="274" actId="20577"/>
          <ac:spMkLst>
            <pc:docMk/>
            <pc:sldMk cId="3814897577" sldId="295"/>
            <ac:spMk id="3" creationId="{74D81B2D-8DFB-375D-6463-BEB9836ACF7C}"/>
          </ac:spMkLst>
        </pc:spChg>
      </pc:sldChg>
      <pc:sldChg chg="addSp delSp modSp new del mod">
        <pc:chgData name="Nguyen Tuan. Long" userId="e4e93a65-ca82-41ec-92c8-0e4fdb0a72ae" providerId="ADAL" clId="{D093BD93-C9FC-41D6-BE75-196ECCEA0985}" dt="2023-10-02T13:54:58.923" v="242" actId="2696"/>
        <pc:sldMkLst>
          <pc:docMk/>
          <pc:sldMk cId="1551815354" sldId="296"/>
        </pc:sldMkLst>
        <pc:spChg chg="del">
          <ac:chgData name="Nguyen Tuan. Long" userId="e4e93a65-ca82-41ec-92c8-0e4fdb0a72ae" providerId="ADAL" clId="{D093BD93-C9FC-41D6-BE75-196ECCEA0985}" dt="2023-10-02T13:49:54.733" v="235" actId="478"/>
          <ac:spMkLst>
            <pc:docMk/>
            <pc:sldMk cId="1551815354" sldId="296"/>
            <ac:spMk id="2" creationId="{B86B30F5-0C21-E75C-B7E5-BE7ECB1468DC}"/>
          </ac:spMkLst>
        </pc:spChg>
        <pc:spChg chg="mod">
          <ac:chgData name="Nguyen Tuan. Long" userId="e4e93a65-ca82-41ec-92c8-0e4fdb0a72ae" providerId="ADAL" clId="{D093BD93-C9FC-41D6-BE75-196ECCEA0985}" dt="2023-10-02T13:48:57.006" v="234" actId="20577"/>
          <ac:spMkLst>
            <pc:docMk/>
            <pc:sldMk cId="1551815354" sldId="296"/>
            <ac:spMk id="3" creationId="{4A73043A-38CA-915B-E010-43A322BDAF26}"/>
          </ac:spMkLst>
        </pc:spChg>
        <pc:picChg chg="add mod">
          <ac:chgData name="Nguyen Tuan. Long" userId="e4e93a65-ca82-41ec-92c8-0e4fdb0a72ae" providerId="ADAL" clId="{D093BD93-C9FC-41D6-BE75-196ECCEA0985}" dt="2023-10-02T13:54:37.793" v="241" actId="1076"/>
          <ac:picMkLst>
            <pc:docMk/>
            <pc:sldMk cId="1551815354" sldId="296"/>
            <ac:picMk id="2050" creationId="{7FFF6819-7067-1C34-7741-8E91A63175FF}"/>
          </ac:picMkLst>
        </pc:picChg>
      </pc:sldChg>
      <pc:sldChg chg="modSp add mod">
        <pc:chgData name="Nguyen Tuan. Long" userId="e4e93a65-ca82-41ec-92c8-0e4fdb0a72ae" providerId="ADAL" clId="{D093BD93-C9FC-41D6-BE75-196ECCEA0985}" dt="2023-10-02T13:59:45.540" v="280" actId="20577"/>
        <pc:sldMkLst>
          <pc:docMk/>
          <pc:sldMk cId="2477600956" sldId="296"/>
        </pc:sldMkLst>
        <pc:spChg chg="mod">
          <ac:chgData name="Nguyen Tuan. Long" userId="e4e93a65-ca82-41ec-92c8-0e4fdb0a72ae" providerId="ADAL" clId="{D093BD93-C9FC-41D6-BE75-196ECCEA0985}" dt="2023-10-02T13:59:45.540" v="280" actId="20577"/>
          <ac:spMkLst>
            <pc:docMk/>
            <pc:sldMk cId="2477600956" sldId="296"/>
            <ac:spMk id="3" creationId="{4A73043A-38CA-915B-E010-43A322BDAF26}"/>
          </ac:spMkLst>
        </pc:spChg>
      </pc:sldChg>
      <pc:sldChg chg="addSp modSp new mod">
        <pc:chgData name="Nguyen Tuan. Long" userId="e4e93a65-ca82-41ec-92c8-0e4fdb0a72ae" providerId="ADAL" clId="{D093BD93-C9FC-41D6-BE75-196ECCEA0985}" dt="2023-10-02T13:59:54.320" v="284" actId="20577"/>
        <pc:sldMkLst>
          <pc:docMk/>
          <pc:sldMk cId="2163741801" sldId="297"/>
        </pc:sldMkLst>
        <pc:spChg chg="mod">
          <ac:chgData name="Nguyen Tuan. Long" userId="e4e93a65-ca82-41ec-92c8-0e4fdb0a72ae" providerId="ADAL" clId="{D093BD93-C9FC-41D6-BE75-196ECCEA0985}" dt="2023-10-02T13:59:54.320" v="284" actId="20577"/>
          <ac:spMkLst>
            <pc:docMk/>
            <pc:sldMk cId="2163741801" sldId="297"/>
            <ac:spMk id="3" creationId="{D12F467D-AE75-8A15-AEAE-D3C69DFFDE8C}"/>
          </ac:spMkLst>
        </pc:spChg>
        <pc:picChg chg="add mod">
          <ac:chgData name="Nguyen Tuan. Long" userId="e4e93a65-ca82-41ec-92c8-0e4fdb0a72ae" providerId="ADAL" clId="{D093BD93-C9FC-41D6-BE75-196ECCEA0985}" dt="2023-10-02T13:58:02.131" v="254" actId="14100"/>
          <ac:picMkLst>
            <pc:docMk/>
            <pc:sldMk cId="2163741801" sldId="297"/>
            <ac:picMk id="3074" creationId="{7409BA7E-427F-9AA1-64CC-78F216A02BDF}"/>
          </ac:picMkLst>
        </pc:picChg>
      </pc:sldChg>
      <pc:sldChg chg="addSp delSp modSp add mod delAnim">
        <pc:chgData name="Nguyen Tuan. Long" userId="e4e93a65-ca82-41ec-92c8-0e4fdb0a72ae" providerId="ADAL" clId="{D093BD93-C9FC-41D6-BE75-196ECCEA0985}" dt="2023-10-02T14:01:06.881" v="286" actId="20577"/>
        <pc:sldMkLst>
          <pc:docMk/>
          <pc:sldMk cId="360448048" sldId="298"/>
        </pc:sldMkLst>
        <pc:spChg chg="del">
          <ac:chgData name="Nguyen Tuan. Long" userId="e4e93a65-ca82-41ec-92c8-0e4fdb0a72ae" providerId="ADAL" clId="{D093BD93-C9FC-41D6-BE75-196ECCEA0985}" dt="2023-10-02T13:59:08.228" v="264" actId="478"/>
          <ac:spMkLst>
            <pc:docMk/>
            <pc:sldMk cId="360448048" sldId="298"/>
            <ac:spMk id="2" creationId="{0C97C8CC-1984-40DF-B096-6A06FE51A029}"/>
          </ac:spMkLst>
        </pc:spChg>
        <pc:spChg chg="mod">
          <ac:chgData name="Nguyen Tuan. Long" userId="e4e93a65-ca82-41ec-92c8-0e4fdb0a72ae" providerId="ADAL" clId="{D093BD93-C9FC-41D6-BE75-196ECCEA0985}" dt="2023-10-02T13:59:03.503" v="263" actId="20577"/>
          <ac:spMkLst>
            <pc:docMk/>
            <pc:sldMk cId="360448048" sldId="298"/>
            <ac:spMk id="3" creationId="{401AEB8D-8419-4D46-AF65-83A7773A73EC}"/>
          </ac:spMkLst>
        </pc:spChg>
        <pc:spChg chg="add mod">
          <ac:chgData name="Nguyen Tuan. Long" userId="e4e93a65-ca82-41ec-92c8-0e4fdb0a72ae" providerId="ADAL" clId="{D093BD93-C9FC-41D6-BE75-196ECCEA0985}" dt="2023-10-02T14:01:06.881" v="286" actId="20577"/>
          <ac:spMkLst>
            <pc:docMk/>
            <pc:sldMk cId="360448048" sldId="298"/>
            <ac:spMk id="6" creationId="{E439BAA9-1807-CBCF-D702-CDF82E5305E0}"/>
          </ac:spMkLst>
        </pc:spChg>
      </pc:sldChg>
      <pc:sldChg chg="addSp delSp modSp add mod modAnim">
        <pc:chgData name="Nguyen Tuan. Long" userId="e4e93a65-ca82-41ec-92c8-0e4fdb0a72ae" providerId="ADAL" clId="{D093BD93-C9FC-41D6-BE75-196ECCEA0985}" dt="2023-10-02T14:09:47.927" v="319" actId="20577"/>
        <pc:sldMkLst>
          <pc:docMk/>
          <pc:sldMk cId="4083521750" sldId="299"/>
        </pc:sldMkLst>
        <pc:spChg chg="mod">
          <ac:chgData name="Nguyen Tuan. Long" userId="e4e93a65-ca82-41ec-92c8-0e4fdb0a72ae" providerId="ADAL" clId="{D093BD93-C9FC-41D6-BE75-196ECCEA0985}" dt="2023-10-02T14:09:47.927" v="319" actId="20577"/>
          <ac:spMkLst>
            <pc:docMk/>
            <pc:sldMk cId="4083521750" sldId="299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D093BD93-C9FC-41D6-BE75-196ECCEA0985}" dt="2023-10-02T14:07:16.302" v="298" actId="478"/>
          <ac:spMkLst>
            <pc:docMk/>
            <pc:sldMk cId="4083521750" sldId="299"/>
            <ac:spMk id="5" creationId="{234D0A2A-B2EF-97C6-77FE-706A6EF94582}"/>
          </ac:spMkLst>
        </pc:spChg>
        <pc:spChg chg="del mod">
          <ac:chgData name="Nguyen Tuan. Long" userId="e4e93a65-ca82-41ec-92c8-0e4fdb0a72ae" providerId="ADAL" clId="{D093BD93-C9FC-41D6-BE75-196ECCEA0985}" dt="2023-10-02T14:07:09.679" v="295" actId="478"/>
          <ac:spMkLst>
            <pc:docMk/>
            <pc:sldMk cId="4083521750" sldId="299"/>
            <ac:spMk id="6" creationId="{E439BAA9-1807-CBCF-D702-CDF82E5305E0}"/>
          </ac:spMkLst>
        </pc:spChg>
        <pc:spChg chg="add mod">
          <ac:chgData name="Nguyen Tuan. Long" userId="e4e93a65-ca82-41ec-92c8-0e4fdb0a72ae" providerId="ADAL" clId="{D093BD93-C9FC-41D6-BE75-196ECCEA0985}" dt="2023-10-02T14:07:41.146" v="304" actId="1076"/>
          <ac:spMkLst>
            <pc:docMk/>
            <pc:sldMk cId="4083521750" sldId="299"/>
            <ac:spMk id="7" creationId="{BBC88A3D-2A79-A6EE-BBA0-012D3EA0ED55}"/>
          </ac:spMkLst>
        </pc:spChg>
        <pc:picChg chg="add mod">
          <ac:chgData name="Nguyen Tuan. Long" userId="e4e93a65-ca82-41ec-92c8-0e4fdb0a72ae" providerId="ADAL" clId="{D093BD93-C9FC-41D6-BE75-196ECCEA0985}" dt="2023-10-02T14:09:27.958" v="311" actId="1076"/>
          <ac:picMkLst>
            <pc:docMk/>
            <pc:sldMk cId="4083521750" sldId="299"/>
            <ac:picMk id="9" creationId="{8D32E3BD-F245-F191-E4AD-2782130B9F2B}"/>
          </ac:picMkLst>
        </pc:picChg>
        <pc:picChg chg="add mod">
          <ac:chgData name="Nguyen Tuan. Long" userId="e4e93a65-ca82-41ec-92c8-0e4fdb0a72ae" providerId="ADAL" clId="{D093BD93-C9FC-41D6-BE75-196ECCEA0985}" dt="2023-10-02T14:05:47.538" v="294" actId="1076"/>
          <ac:picMkLst>
            <pc:docMk/>
            <pc:sldMk cId="4083521750" sldId="299"/>
            <ac:picMk id="6146" creationId="{04D0B5F2-D453-C8E3-B218-4B6011B93B60}"/>
          </ac:picMkLst>
        </pc:picChg>
      </pc:sldChg>
      <pc:sldChg chg="add del">
        <pc:chgData name="Nguyen Tuan. Long" userId="e4e93a65-ca82-41ec-92c8-0e4fdb0a72ae" providerId="ADAL" clId="{D093BD93-C9FC-41D6-BE75-196ECCEA0985}" dt="2023-10-02T14:11:45.236" v="321"/>
        <pc:sldMkLst>
          <pc:docMk/>
          <pc:sldMk cId="2715598686" sldId="300"/>
        </pc:sldMkLst>
      </pc:sldChg>
      <pc:sldChg chg="addSp delSp modSp add mod">
        <pc:chgData name="Nguyen Tuan. Long" userId="e4e93a65-ca82-41ec-92c8-0e4fdb0a72ae" providerId="ADAL" clId="{D093BD93-C9FC-41D6-BE75-196ECCEA0985}" dt="2023-10-02T14:14:42.785" v="346" actId="113"/>
        <pc:sldMkLst>
          <pc:docMk/>
          <pc:sldMk cId="3795636954" sldId="300"/>
        </pc:sldMkLst>
        <pc:spChg chg="mod">
          <ac:chgData name="Nguyen Tuan. Long" userId="e4e93a65-ca82-41ec-92c8-0e4fdb0a72ae" providerId="ADAL" clId="{D093BD93-C9FC-41D6-BE75-196ECCEA0985}" dt="2023-10-02T14:11:55.492" v="330" actId="20577"/>
          <ac:spMkLst>
            <pc:docMk/>
            <pc:sldMk cId="3795636954" sldId="300"/>
            <ac:spMk id="3" creationId="{401AEB8D-8419-4D46-AF65-83A7773A73EC}"/>
          </ac:spMkLst>
        </pc:spChg>
        <pc:spChg chg="add del">
          <ac:chgData name="Nguyen Tuan. Long" userId="e4e93a65-ca82-41ec-92c8-0e4fdb0a72ae" providerId="ADAL" clId="{D093BD93-C9FC-41D6-BE75-196ECCEA0985}" dt="2023-10-02T14:12:18.719" v="334"/>
          <ac:spMkLst>
            <pc:docMk/>
            <pc:sldMk cId="3795636954" sldId="300"/>
            <ac:spMk id="4" creationId="{2D3301C3-AC58-9D23-AB4B-4BD4F3D40036}"/>
          </ac:spMkLst>
        </pc:spChg>
        <pc:spChg chg="del">
          <ac:chgData name="Nguyen Tuan. Long" userId="e4e93a65-ca82-41ec-92c8-0e4fdb0a72ae" providerId="ADAL" clId="{D093BD93-C9FC-41D6-BE75-196ECCEA0985}" dt="2023-10-02T14:12:33.198" v="339" actId="478"/>
          <ac:spMkLst>
            <pc:docMk/>
            <pc:sldMk cId="3795636954" sldId="300"/>
            <ac:spMk id="5" creationId="{FEE6CF34-1235-4BD7-9B57-6C179AF00C7B}"/>
          </ac:spMkLst>
        </pc:spChg>
        <pc:spChg chg="add mod">
          <ac:chgData name="Nguyen Tuan. Long" userId="e4e93a65-ca82-41ec-92c8-0e4fdb0a72ae" providerId="ADAL" clId="{D093BD93-C9FC-41D6-BE75-196ECCEA0985}" dt="2023-10-02T14:14:42.785" v="346" actId="113"/>
          <ac:spMkLst>
            <pc:docMk/>
            <pc:sldMk cId="3795636954" sldId="300"/>
            <ac:spMk id="7" creationId="{344EA976-7FD9-C291-195F-6A471284705C}"/>
          </ac:spMkLst>
        </pc:spChg>
        <pc:spChg chg="del">
          <ac:chgData name="Nguyen Tuan. Long" userId="e4e93a65-ca82-41ec-92c8-0e4fdb0a72ae" providerId="ADAL" clId="{D093BD93-C9FC-41D6-BE75-196ECCEA0985}" dt="2023-10-02T14:12:29.128" v="338" actId="478"/>
          <ac:spMkLst>
            <pc:docMk/>
            <pc:sldMk cId="3795636954" sldId="300"/>
            <ac:spMk id="8" creationId="{2118599C-F23A-4AF6-BE8F-E3ABB82A500D}"/>
          </ac:spMkLst>
        </pc:spChg>
        <pc:spChg chg="del mod">
          <ac:chgData name="Nguyen Tuan. Long" userId="e4e93a65-ca82-41ec-92c8-0e4fdb0a72ae" providerId="ADAL" clId="{D093BD93-C9FC-41D6-BE75-196ECCEA0985}" dt="2023-10-02T14:12:47.427" v="343" actId="478"/>
          <ac:spMkLst>
            <pc:docMk/>
            <pc:sldMk cId="3795636954" sldId="300"/>
            <ac:spMk id="10" creationId="{027BE93E-EA55-4EC3-B89A-76EC4C93AED8}"/>
          </ac:spMkLst>
        </pc:spChg>
        <pc:spChg chg="del">
          <ac:chgData name="Nguyen Tuan. Long" userId="e4e93a65-ca82-41ec-92c8-0e4fdb0a72ae" providerId="ADAL" clId="{D093BD93-C9FC-41D6-BE75-196ECCEA0985}" dt="2023-10-02T14:12:37.159" v="340" actId="478"/>
          <ac:spMkLst>
            <pc:docMk/>
            <pc:sldMk cId="3795636954" sldId="300"/>
            <ac:spMk id="12" creationId="{BF086F26-0067-4B41-B167-BD0CBF5BA9B8}"/>
          </ac:spMkLst>
        </pc:spChg>
        <pc:spChg chg="del">
          <ac:chgData name="Nguyen Tuan. Long" userId="e4e93a65-ca82-41ec-92c8-0e4fdb0a72ae" providerId="ADAL" clId="{D093BD93-C9FC-41D6-BE75-196ECCEA0985}" dt="2023-10-02T14:12:29.128" v="338" actId="478"/>
          <ac:spMkLst>
            <pc:docMk/>
            <pc:sldMk cId="3795636954" sldId="300"/>
            <ac:spMk id="14" creationId="{5113B653-018B-460B-8F16-74370C2D2B68}"/>
          </ac:spMkLst>
        </pc:spChg>
      </pc:sldChg>
      <pc:sldChg chg="add del">
        <pc:chgData name="Nguyen Tuan. Long" userId="e4e93a65-ca82-41ec-92c8-0e4fdb0a72ae" providerId="ADAL" clId="{D093BD93-C9FC-41D6-BE75-196ECCEA0985}" dt="2023-10-02T14:12:12.133" v="332"/>
        <pc:sldMkLst>
          <pc:docMk/>
          <pc:sldMk cId="3185643886" sldId="301"/>
        </pc:sldMkLst>
      </pc:sldChg>
    </pc:docChg>
  </pc:docChgLst>
  <pc:docChgLst>
    <pc:chgData name="Nguyen Long" userId="e4e93a65-ca82-41ec-92c8-0e4fdb0a72ae" providerId="ADAL" clId="{1913A2BD-A9F4-4E08-8713-E6969D5983C1}"/>
    <pc:docChg chg="modSld">
      <pc:chgData name="Nguyen Long" userId="e4e93a65-ca82-41ec-92c8-0e4fdb0a72ae" providerId="ADAL" clId="{1913A2BD-A9F4-4E08-8713-E6969D5983C1}" dt="2021-09-27T02:00:33.666" v="82" actId="123"/>
      <pc:docMkLst>
        <pc:docMk/>
      </pc:docMkLst>
      <pc:sldChg chg="modSp">
        <pc:chgData name="Nguyen Long" userId="e4e93a65-ca82-41ec-92c8-0e4fdb0a72ae" providerId="ADAL" clId="{1913A2BD-A9F4-4E08-8713-E6969D5983C1}" dt="2021-09-27T02:00:33.666" v="82" actId="123"/>
        <pc:sldMkLst>
          <pc:docMk/>
          <pc:sldMk cId="209051162" sldId="261"/>
        </pc:sldMkLst>
        <pc:spChg chg="mod">
          <ac:chgData name="Nguyen Long" userId="e4e93a65-ca82-41ec-92c8-0e4fdb0a72ae" providerId="ADAL" clId="{1913A2BD-A9F4-4E08-8713-E6969D5983C1}" dt="2021-09-27T02:00:33.666" v="82" actId="123"/>
          <ac:spMkLst>
            <pc:docMk/>
            <pc:sldMk cId="209051162" sldId="261"/>
            <ac:spMk id="2" creationId="{0C97C8CC-1984-40DF-B096-6A06FE51A029}"/>
          </ac:spMkLst>
        </pc:spChg>
      </pc:sldChg>
      <pc:sldChg chg="modSp mod">
        <pc:chgData name="Nguyen Long" userId="e4e93a65-ca82-41ec-92c8-0e4fdb0a72ae" providerId="ADAL" clId="{1913A2BD-A9F4-4E08-8713-E6969D5983C1}" dt="2021-09-27T01:57:59.146" v="79" actId="1038"/>
        <pc:sldMkLst>
          <pc:docMk/>
          <pc:sldMk cId="2202414978" sldId="264"/>
        </pc:sldMkLst>
        <pc:spChg chg="mod">
          <ac:chgData name="Nguyen Long" userId="e4e93a65-ca82-41ec-92c8-0e4fdb0a72ae" providerId="ADAL" clId="{1913A2BD-A9F4-4E08-8713-E6969D5983C1}" dt="2021-09-27T01:57:59.146" v="79" actId="1038"/>
          <ac:spMkLst>
            <pc:docMk/>
            <pc:sldMk cId="2202414978" sldId="264"/>
            <ac:spMk id="59" creationId="{ED11EF57-54E9-4747-B2F5-9176CFFCAF4C}"/>
          </ac:spMkLst>
        </pc:spChg>
        <pc:picChg chg="mod">
          <ac:chgData name="Nguyen Long" userId="e4e93a65-ca82-41ec-92c8-0e4fdb0a72ae" providerId="ADAL" clId="{1913A2BD-A9F4-4E08-8713-E6969D5983C1}" dt="2021-09-27T01:57:45.491" v="65" actId="1037"/>
          <ac:picMkLst>
            <pc:docMk/>
            <pc:sldMk cId="2202414978" sldId="264"/>
            <ac:picMk id="28" creationId="{DB33FB66-152E-478D-AB21-50AB72467F7B}"/>
          </ac:picMkLst>
        </pc:picChg>
        <pc:cxnChg chg="mod">
          <ac:chgData name="Nguyen Long" userId="e4e93a65-ca82-41ec-92c8-0e4fdb0a72ae" providerId="ADAL" clId="{1913A2BD-A9F4-4E08-8713-E6969D5983C1}" dt="2021-09-27T01:57:59.146" v="79" actId="1038"/>
          <ac:cxnSpMkLst>
            <pc:docMk/>
            <pc:sldMk cId="2202414978" sldId="264"/>
            <ac:cxnSpMk id="60" creationId="{6A25DB78-DAC2-4475-8D7C-F42BABEEDD62}"/>
          </ac:cxnSpMkLst>
        </pc:cxnChg>
      </pc:sldChg>
    </pc:docChg>
  </pc:docChgLst>
  <pc:docChgLst>
    <pc:chgData name="Nguyen Tuan. Long" userId="e4e93a65-ca82-41ec-92c8-0e4fdb0a72ae" providerId="ADAL" clId="{E7A7D57F-452E-4D84-A7FC-AC66667B6149}"/>
    <pc:docChg chg="undo custSel addSld delSld modSld sldOrd">
      <pc:chgData name="Nguyen Tuan. Long" userId="e4e93a65-ca82-41ec-92c8-0e4fdb0a72ae" providerId="ADAL" clId="{E7A7D57F-452E-4D84-A7FC-AC66667B6149}" dt="2020-09-30T10:04:59.159" v="1052" actId="6549"/>
      <pc:docMkLst>
        <pc:docMk/>
      </pc:docMkLst>
      <pc:sldChg chg="addSp delSp modSp add del mod addAnim delAnim modAnim">
        <pc:chgData name="Nguyen Tuan. Long" userId="e4e93a65-ca82-41ec-92c8-0e4fdb0a72ae" providerId="ADAL" clId="{E7A7D57F-452E-4D84-A7FC-AC66667B6149}" dt="2020-09-30T07:41:22.605" v="455" actId="1035"/>
        <pc:sldMkLst>
          <pc:docMk/>
          <pc:sldMk cId="4290418711" sldId="260"/>
        </pc:sldMkLst>
        <pc:spChg chg="mod">
          <ac:chgData name="Nguyen Tuan. Long" userId="e4e93a65-ca82-41ec-92c8-0e4fdb0a72ae" providerId="ADAL" clId="{E7A7D57F-452E-4D84-A7FC-AC66667B6149}" dt="2020-09-30T07:41:22.605" v="455" actId="1035"/>
          <ac:spMkLst>
            <pc:docMk/>
            <pc:sldMk cId="4290418711" sldId="260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7:41:22.605" v="455" actId="1035"/>
          <ac:spMkLst>
            <pc:docMk/>
            <pc:sldMk cId="4290418711" sldId="260"/>
            <ac:spMk id="7" creationId="{37FA62C4-A550-480B-A947-D741F03B53E0}"/>
          </ac:spMkLst>
        </pc:spChg>
        <pc:spChg chg="add del">
          <ac:chgData name="Nguyen Tuan. Long" userId="e4e93a65-ca82-41ec-92c8-0e4fdb0a72ae" providerId="ADAL" clId="{E7A7D57F-452E-4D84-A7FC-AC66667B6149}" dt="2020-09-30T07:15:06.607" v="277" actId="22"/>
          <ac:spMkLst>
            <pc:docMk/>
            <pc:sldMk cId="4290418711" sldId="260"/>
            <ac:spMk id="8" creationId="{BE82232F-6ABF-4E7C-B103-80FCB447EA46}"/>
          </ac:spMkLst>
        </pc:spChg>
        <pc:spChg chg="add del mod">
          <ac:chgData name="Nguyen Tuan. Long" userId="e4e93a65-ca82-41ec-92c8-0e4fdb0a72ae" providerId="ADAL" clId="{E7A7D57F-452E-4D84-A7FC-AC66667B6149}" dt="2020-09-30T07:41:13.186" v="408" actId="478"/>
          <ac:spMkLst>
            <pc:docMk/>
            <pc:sldMk cId="4290418711" sldId="260"/>
            <ac:spMk id="10" creationId="{3002B73B-2E9E-4094-ADD2-C9B1AAB65F6C}"/>
          </ac:spMkLst>
        </pc:spChg>
        <pc:picChg chg="mod">
          <ac:chgData name="Nguyen Tuan. Long" userId="e4e93a65-ca82-41ec-92c8-0e4fdb0a72ae" providerId="ADAL" clId="{E7A7D57F-452E-4D84-A7FC-AC66667B6149}" dt="2020-09-30T07:41:22.605" v="455" actId="1035"/>
          <ac:picMkLst>
            <pc:docMk/>
            <pc:sldMk cId="4290418711" sldId="260"/>
            <ac:picMk id="5" creationId="{EA206DD6-F085-4768-8766-57EECD45F4D2}"/>
          </ac:picMkLst>
        </pc:picChg>
        <pc:picChg chg="mod">
          <ac:chgData name="Nguyen Tuan. Long" userId="e4e93a65-ca82-41ec-92c8-0e4fdb0a72ae" providerId="ADAL" clId="{E7A7D57F-452E-4D84-A7FC-AC66667B6149}" dt="2020-09-30T07:41:22.605" v="455" actId="1035"/>
          <ac:picMkLst>
            <pc:docMk/>
            <pc:sldMk cId="4290418711" sldId="260"/>
            <ac:picMk id="19" creationId="{EDF07B7F-2A0C-4983-A61F-1D7FA492F231}"/>
          </ac:picMkLst>
        </pc:picChg>
      </pc:sldChg>
      <pc:sldChg chg="ord">
        <pc:chgData name="Nguyen Tuan. Long" userId="e4e93a65-ca82-41ec-92c8-0e4fdb0a72ae" providerId="ADAL" clId="{E7A7D57F-452E-4D84-A7FC-AC66667B6149}" dt="2020-09-30T07:39:32.895" v="402"/>
        <pc:sldMkLst>
          <pc:docMk/>
          <pc:sldMk cId="209051162" sldId="261"/>
        </pc:sldMkLst>
      </pc:sldChg>
      <pc:sldChg chg="del">
        <pc:chgData name="Nguyen Tuan. Long" userId="e4e93a65-ca82-41ec-92c8-0e4fdb0a72ae" providerId="ADAL" clId="{E7A7D57F-452E-4D84-A7FC-AC66667B6149}" dt="2020-09-30T02:08:46.860" v="62" actId="47"/>
        <pc:sldMkLst>
          <pc:docMk/>
          <pc:sldMk cId="102658640" sldId="262"/>
        </pc:sldMkLst>
      </pc:sldChg>
      <pc:sldChg chg="delSp del mod ord">
        <pc:chgData name="Nguyen Tuan. Long" userId="e4e93a65-ca82-41ec-92c8-0e4fdb0a72ae" providerId="ADAL" clId="{E7A7D57F-452E-4D84-A7FC-AC66667B6149}" dt="2020-09-30T02:09:10.042" v="64" actId="47"/>
        <pc:sldMkLst>
          <pc:docMk/>
          <pc:sldMk cId="94458227" sldId="270"/>
        </pc:sldMkLst>
        <pc:spChg chg="del">
          <ac:chgData name="Nguyen Tuan. Long" userId="e4e93a65-ca82-41ec-92c8-0e4fdb0a72ae" providerId="ADAL" clId="{E7A7D57F-452E-4D84-A7FC-AC66667B6149}" dt="2020-09-30T02:08:52.718" v="63" actId="478"/>
          <ac:spMkLst>
            <pc:docMk/>
            <pc:sldMk cId="94458227" sldId="270"/>
            <ac:spMk id="2" creationId="{0C97C8CC-1984-40DF-B096-6A06FE51A029}"/>
          </ac:spMkLst>
        </pc:spChg>
      </pc:sldChg>
      <pc:sldChg chg="addSp delSp modSp mod modAnim">
        <pc:chgData name="Nguyen Tuan. Long" userId="e4e93a65-ca82-41ec-92c8-0e4fdb0a72ae" providerId="ADAL" clId="{E7A7D57F-452E-4D84-A7FC-AC66667B6149}" dt="2020-09-30T01:39:01.518" v="25"/>
        <pc:sldMkLst>
          <pc:docMk/>
          <pc:sldMk cId="3052861585" sldId="271"/>
        </pc:sldMkLst>
        <pc:spChg chg="mod">
          <ac:chgData name="Nguyen Tuan. Long" userId="e4e93a65-ca82-41ec-92c8-0e4fdb0a72ae" providerId="ADAL" clId="{E7A7D57F-452E-4D84-A7FC-AC66667B6149}" dt="2020-09-30T01:30:45.802" v="0"/>
          <ac:spMkLst>
            <pc:docMk/>
            <pc:sldMk cId="3052861585" sldId="271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1:32:18.555" v="2" actId="1076"/>
          <ac:picMkLst>
            <pc:docMk/>
            <pc:sldMk cId="3052861585" sldId="271"/>
            <ac:picMk id="5" creationId="{53E98DEE-360E-455B-998E-1C54DEF470D9}"/>
          </ac:picMkLst>
        </pc:picChg>
        <pc:picChg chg="add del mod">
          <ac:chgData name="Nguyen Tuan. Long" userId="e4e93a65-ca82-41ec-92c8-0e4fdb0a72ae" providerId="ADAL" clId="{E7A7D57F-452E-4D84-A7FC-AC66667B6149}" dt="2020-09-30T01:35:12.294" v="8" actId="478"/>
          <ac:picMkLst>
            <pc:docMk/>
            <pc:sldMk cId="3052861585" sldId="271"/>
            <ac:picMk id="7" creationId="{0B8D4769-191C-41A3-B335-47F092D2DEFE}"/>
          </ac:picMkLst>
        </pc:picChg>
        <pc:picChg chg="add mod">
          <ac:chgData name="Nguyen Tuan. Long" userId="e4e93a65-ca82-41ec-92c8-0e4fdb0a72ae" providerId="ADAL" clId="{E7A7D57F-452E-4D84-A7FC-AC66667B6149}" dt="2020-09-30T01:38:49.727" v="21" actId="1035"/>
          <ac:picMkLst>
            <pc:docMk/>
            <pc:sldMk cId="3052861585" sldId="271"/>
            <ac:picMk id="9" creationId="{0856A3E0-2608-4127-983A-09D9A9D69D6E}"/>
          </ac:picMkLst>
        </pc:picChg>
        <pc:picChg chg="add mod">
          <ac:chgData name="Nguyen Tuan. Long" userId="e4e93a65-ca82-41ec-92c8-0e4fdb0a72ae" providerId="ADAL" clId="{E7A7D57F-452E-4D84-A7FC-AC66667B6149}" dt="2020-09-30T01:36:43.118" v="10" actId="1076"/>
          <ac:picMkLst>
            <pc:docMk/>
            <pc:sldMk cId="3052861585" sldId="271"/>
            <ac:picMk id="11" creationId="{90F095BB-50A5-4E12-A57E-98BE6098082A}"/>
          </ac:picMkLst>
        </pc:picChg>
        <pc:picChg chg="add mod">
          <ac:chgData name="Nguyen Tuan. Long" userId="e4e93a65-ca82-41ec-92c8-0e4fdb0a72ae" providerId="ADAL" clId="{E7A7D57F-452E-4D84-A7FC-AC66667B6149}" dt="2020-09-30T01:37:23.016" v="12" actId="1076"/>
          <ac:picMkLst>
            <pc:docMk/>
            <pc:sldMk cId="3052861585" sldId="271"/>
            <ac:picMk id="13" creationId="{DCB0F0CD-CDC3-487D-A807-07071AD41AC6}"/>
          </ac:picMkLst>
        </pc:picChg>
        <pc:picChg chg="add mod">
          <ac:chgData name="Nguyen Tuan. Long" userId="e4e93a65-ca82-41ec-92c8-0e4fdb0a72ae" providerId="ADAL" clId="{E7A7D57F-452E-4D84-A7FC-AC66667B6149}" dt="2020-09-30T01:38:36.568" v="14" actId="1076"/>
          <ac:picMkLst>
            <pc:docMk/>
            <pc:sldMk cId="3052861585" sldId="271"/>
            <ac:picMk id="15" creationId="{EDCB40F1-163E-41B6-AF65-FFC3C9CF091D}"/>
          </ac:picMkLst>
        </pc:picChg>
      </pc:sldChg>
      <pc:sldChg chg="addSp modSp mod modAnim">
        <pc:chgData name="Nguyen Tuan. Long" userId="e4e93a65-ca82-41ec-92c8-0e4fdb0a72ae" providerId="ADAL" clId="{E7A7D57F-452E-4D84-A7FC-AC66667B6149}" dt="2020-09-30T01:58:36.417" v="46"/>
        <pc:sldMkLst>
          <pc:docMk/>
          <pc:sldMk cId="4184780017" sldId="272"/>
        </pc:sldMkLst>
        <pc:spChg chg="mod">
          <ac:chgData name="Nguyen Tuan. Long" userId="e4e93a65-ca82-41ec-92c8-0e4fdb0a72ae" providerId="ADAL" clId="{E7A7D57F-452E-4D84-A7FC-AC66667B6149}" dt="2020-09-30T01:55:00.870" v="26"/>
          <ac:spMkLst>
            <pc:docMk/>
            <pc:sldMk cId="4184780017" sldId="272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1:58:12.723" v="40" actId="1076"/>
          <ac:picMkLst>
            <pc:docMk/>
            <pc:sldMk cId="4184780017" sldId="272"/>
            <ac:picMk id="5" creationId="{96CCDC52-4BD4-45D4-B40B-99EB626316EB}"/>
          </ac:picMkLst>
        </pc:picChg>
        <pc:picChg chg="add mod">
          <ac:chgData name="Nguyen Tuan. Long" userId="e4e93a65-ca82-41ec-92c8-0e4fdb0a72ae" providerId="ADAL" clId="{E7A7D57F-452E-4D84-A7FC-AC66667B6149}" dt="2020-09-30T01:58:15.851" v="41" actId="1076"/>
          <ac:picMkLst>
            <pc:docMk/>
            <pc:sldMk cId="4184780017" sldId="272"/>
            <ac:picMk id="7" creationId="{FFFEB999-69D4-48E6-89C2-8C03DF98C00F}"/>
          </ac:picMkLst>
        </pc:picChg>
        <pc:picChg chg="add mod">
          <ac:chgData name="Nguyen Tuan. Long" userId="e4e93a65-ca82-41ec-92c8-0e4fdb0a72ae" providerId="ADAL" clId="{E7A7D57F-452E-4D84-A7FC-AC66667B6149}" dt="2020-09-30T01:57:27.255" v="32" actId="1076"/>
          <ac:picMkLst>
            <pc:docMk/>
            <pc:sldMk cId="4184780017" sldId="272"/>
            <ac:picMk id="9" creationId="{0EA28016-234E-4B04-97FD-68A665227A2E}"/>
          </ac:picMkLst>
        </pc:picChg>
        <pc:picChg chg="add mod">
          <ac:chgData name="Nguyen Tuan. Long" userId="e4e93a65-ca82-41ec-92c8-0e4fdb0a72ae" providerId="ADAL" clId="{E7A7D57F-452E-4D84-A7FC-AC66667B6149}" dt="2020-09-30T01:58:18.215" v="42" actId="1076"/>
          <ac:picMkLst>
            <pc:docMk/>
            <pc:sldMk cId="4184780017" sldId="272"/>
            <ac:picMk id="11" creationId="{D9B2A3C5-DE99-48BD-8A09-8721727DFE1B}"/>
          </ac:picMkLst>
        </pc:picChg>
      </pc:sldChg>
      <pc:sldChg chg="addSp modSp mod">
        <pc:chgData name="Nguyen Tuan. Long" userId="e4e93a65-ca82-41ec-92c8-0e4fdb0a72ae" providerId="ADAL" clId="{E7A7D57F-452E-4D84-A7FC-AC66667B6149}" dt="2020-09-30T01:59:58.717" v="51" actId="1076"/>
        <pc:sldMkLst>
          <pc:docMk/>
          <pc:sldMk cId="1239359845" sldId="273"/>
        </pc:sldMkLst>
        <pc:spChg chg="mod">
          <ac:chgData name="Nguyen Tuan. Long" userId="e4e93a65-ca82-41ec-92c8-0e4fdb0a72ae" providerId="ADAL" clId="{E7A7D57F-452E-4D84-A7FC-AC66667B6149}" dt="2020-09-30T01:58:52.811" v="47"/>
          <ac:spMkLst>
            <pc:docMk/>
            <pc:sldMk cId="1239359845" sldId="273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1:59:30.314" v="49" actId="1076"/>
          <ac:picMkLst>
            <pc:docMk/>
            <pc:sldMk cId="1239359845" sldId="273"/>
            <ac:picMk id="5" creationId="{F10CB08A-DC1C-44B5-9FE9-A32EAEAA044F}"/>
          </ac:picMkLst>
        </pc:picChg>
        <pc:picChg chg="add mod">
          <ac:chgData name="Nguyen Tuan. Long" userId="e4e93a65-ca82-41ec-92c8-0e4fdb0a72ae" providerId="ADAL" clId="{E7A7D57F-452E-4D84-A7FC-AC66667B6149}" dt="2020-09-30T01:59:58.717" v="51" actId="1076"/>
          <ac:picMkLst>
            <pc:docMk/>
            <pc:sldMk cId="1239359845" sldId="273"/>
            <ac:picMk id="7" creationId="{DB4A7D95-75CD-4B13-BF8B-C17300624ED0}"/>
          </ac:picMkLst>
        </pc:picChg>
      </pc:sldChg>
      <pc:sldChg chg="modSp add mod">
        <pc:chgData name="Nguyen Tuan. Long" userId="e4e93a65-ca82-41ec-92c8-0e4fdb0a72ae" providerId="ADAL" clId="{E7A7D57F-452E-4D84-A7FC-AC66667B6149}" dt="2020-09-30T02:01:06.570" v="59" actId="20577"/>
        <pc:sldMkLst>
          <pc:docMk/>
          <pc:sldMk cId="38039480" sldId="274"/>
        </pc:sldMkLst>
        <pc:spChg chg="mod">
          <ac:chgData name="Nguyen Tuan. Long" userId="e4e93a65-ca82-41ec-92c8-0e4fdb0a72ae" providerId="ADAL" clId="{E7A7D57F-452E-4D84-A7FC-AC66667B6149}" dt="2020-09-30T02:01:06.570" v="59" actId="20577"/>
          <ac:spMkLst>
            <pc:docMk/>
            <pc:sldMk cId="38039480" sldId="274"/>
            <ac:spMk id="2" creationId="{0C97C8CC-1984-40DF-B096-6A06FE51A029}"/>
          </ac:spMkLst>
        </pc:spChg>
      </pc:sldChg>
      <pc:sldChg chg="addSp delSp modSp add mod delAnim modAnim">
        <pc:chgData name="Nguyen Tuan. Long" userId="e4e93a65-ca82-41ec-92c8-0e4fdb0a72ae" providerId="ADAL" clId="{E7A7D57F-452E-4D84-A7FC-AC66667B6149}" dt="2020-09-30T07:27:10.226" v="348" actId="1076"/>
        <pc:sldMkLst>
          <pc:docMk/>
          <pc:sldMk cId="198430995" sldId="275"/>
        </pc:sldMkLst>
        <pc:spChg chg="mod">
          <ac:chgData name="Nguyen Tuan. Long" userId="e4e93a65-ca82-41ec-92c8-0e4fdb0a72ae" providerId="ADAL" clId="{E7A7D57F-452E-4D84-A7FC-AC66667B6149}" dt="2020-09-30T07:26:30" v="344"/>
          <ac:spMkLst>
            <pc:docMk/>
            <pc:sldMk cId="198430995" sldId="275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2:10:18.993" v="81"/>
          <ac:spMkLst>
            <pc:docMk/>
            <pc:sldMk cId="198430995" sldId="275"/>
            <ac:spMk id="3" creationId="{401AEB8D-8419-4D46-AF65-83A7773A73EC}"/>
          </ac:spMkLst>
        </pc:spChg>
        <pc:spChg chg="add del">
          <ac:chgData name="Nguyen Tuan. Long" userId="e4e93a65-ca82-41ec-92c8-0e4fdb0a72ae" providerId="ADAL" clId="{E7A7D57F-452E-4D84-A7FC-AC66667B6149}" dt="2020-09-30T02:11:58.067" v="87" actId="22"/>
          <ac:spMkLst>
            <pc:docMk/>
            <pc:sldMk cId="198430995" sldId="275"/>
            <ac:spMk id="8" creationId="{AE746B02-415C-490B-BC08-D31347DAABD3}"/>
          </ac:spMkLst>
        </pc:spChg>
        <pc:picChg chg="add del">
          <ac:chgData name="Nguyen Tuan. Long" userId="e4e93a65-ca82-41ec-92c8-0e4fdb0a72ae" providerId="ADAL" clId="{E7A7D57F-452E-4D84-A7FC-AC66667B6149}" dt="2020-09-30T02:09:47.133" v="75" actId="478"/>
          <ac:picMkLst>
            <pc:docMk/>
            <pc:sldMk cId="198430995" sldId="275"/>
            <ac:picMk id="5" creationId="{F10CB08A-DC1C-44B5-9FE9-A32EAEAA044F}"/>
          </ac:picMkLst>
        </pc:picChg>
        <pc:picChg chg="del">
          <ac:chgData name="Nguyen Tuan. Long" userId="e4e93a65-ca82-41ec-92c8-0e4fdb0a72ae" providerId="ADAL" clId="{E7A7D57F-452E-4D84-A7FC-AC66667B6149}" dt="2020-09-30T02:09:21.322" v="66" actId="478"/>
          <ac:picMkLst>
            <pc:docMk/>
            <pc:sldMk cId="198430995" sldId="275"/>
            <ac:picMk id="7" creationId="{DB4A7D95-75CD-4B13-BF8B-C17300624ED0}"/>
          </ac:picMkLst>
        </pc:picChg>
        <pc:picChg chg="add del mod">
          <ac:chgData name="Nguyen Tuan. Long" userId="e4e93a65-ca82-41ec-92c8-0e4fdb0a72ae" providerId="ADAL" clId="{E7A7D57F-452E-4D84-A7FC-AC66667B6149}" dt="2020-09-30T07:26:12.337" v="343" actId="478"/>
          <ac:picMkLst>
            <pc:docMk/>
            <pc:sldMk cId="198430995" sldId="275"/>
            <ac:picMk id="9" creationId="{F579A026-8026-4B39-9E42-3CB4072C781C}"/>
          </ac:picMkLst>
        </pc:picChg>
        <pc:picChg chg="add del mod">
          <ac:chgData name="Nguyen Tuan. Long" userId="e4e93a65-ca82-41ec-92c8-0e4fdb0a72ae" providerId="ADAL" clId="{E7A7D57F-452E-4D84-A7FC-AC66667B6149}" dt="2020-09-30T07:26:12.337" v="343" actId="478"/>
          <ac:picMkLst>
            <pc:docMk/>
            <pc:sldMk cId="198430995" sldId="275"/>
            <ac:picMk id="11" creationId="{ECD863BC-EC02-492B-B4AB-802DE6FDF6A1}"/>
          </ac:picMkLst>
        </pc:picChg>
        <pc:picChg chg="add del mod">
          <ac:chgData name="Nguyen Tuan. Long" userId="e4e93a65-ca82-41ec-92c8-0e4fdb0a72ae" providerId="ADAL" clId="{E7A7D57F-452E-4D84-A7FC-AC66667B6149}" dt="2020-09-30T07:26:12.337" v="343" actId="478"/>
          <ac:picMkLst>
            <pc:docMk/>
            <pc:sldMk cId="198430995" sldId="275"/>
            <ac:picMk id="13" creationId="{1BBB2E9A-D079-44CB-B9F2-DD734ACC8BFA}"/>
          </ac:picMkLst>
        </pc:picChg>
        <pc:picChg chg="add mod">
          <ac:chgData name="Nguyen Tuan. Long" userId="e4e93a65-ca82-41ec-92c8-0e4fdb0a72ae" providerId="ADAL" clId="{E7A7D57F-452E-4D84-A7FC-AC66667B6149}" dt="2020-09-30T07:26:46.956" v="346" actId="1076"/>
          <ac:picMkLst>
            <pc:docMk/>
            <pc:sldMk cId="198430995" sldId="275"/>
            <ac:picMk id="15" creationId="{620A95B2-EC3E-4D34-A78D-453F5B447642}"/>
          </ac:picMkLst>
        </pc:picChg>
        <pc:picChg chg="add mod">
          <ac:chgData name="Nguyen Tuan. Long" userId="e4e93a65-ca82-41ec-92c8-0e4fdb0a72ae" providerId="ADAL" clId="{E7A7D57F-452E-4D84-A7FC-AC66667B6149}" dt="2020-09-30T07:27:10.226" v="348" actId="1076"/>
          <ac:picMkLst>
            <pc:docMk/>
            <pc:sldMk cId="198430995" sldId="275"/>
            <ac:picMk id="17" creationId="{00B5FB48-38EE-4DAA-8378-E9EF5AE6173A}"/>
          </ac:picMkLst>
        </pc:picChg>
      </pc:sldChg>
      <pc:sldChg chg="addSp modSp add del mod modAnim">
        <pc:chgData name="Nguyen Tuan. Long" userId="e4e93a65-ca82-41ec-92c8-0e4fdb0a72ae" providerId="ADAL" clId="{E7A7D57F-452E-4D84-A7FC-AC66667B6149}" dt="2020-09-30T07:27:28.937" v="349" actId="47"/>
        <pc:sldMkLst>
          <pc:docMk/>
          <pc:sldMk cId="2099093889" sldId="276"/>
        </pc:sldMkLst>
        <pc:picChg chg="add mod">
          <ac:chgData name="Nguyen Tuan. Long" userId="e4e93a65-ca82-41ec-92c8-0e4fdb0a72ae" providerId="ADAL" clId="{E7A7D57F-452E-4D84-A7FC-AC66667B6149}" dt="2020-09-30T02:24:12.566" v="134" actId="1035"/>
          <ac:picMkLst>
            <pc:docMk/>
            <pc:sldMk cId="2099093889" sldId="276"/>
            <ac:picMk id="5" creationId="{6C0F3C6C-4B3F-432D-B4BF-E588FEAB3132}"/>
          </ac:picMkLst>
        </pc:picChg>
        <pc:picChg chg="add mod">
          <ac:chgData name="Nguyen Tuan. Long" userId="e4e93a65-ca82-41ec-92c8-0e4fdb0a72ae" providerId="ADAL" clId="{E7A7D57F-452E-4D84-A7FC-AC66667B6149}" dt="2020-09-30T02:24:34.275" v="136" actId="1076"/>
          <ac:picMkLst>
            <pc:docMk/>
            <pc:sldMk cId="2099093889" sldId="276"/>
            <ac:picMk id="7" creationId="{2EBB3450-62A2-46B3-B7DF-FB27FD66F1BF}"/>
          </ac:picMkLst>
        </pc:picChg>
        <pc:picChg chg="add mod">
          <ac:chgData name="Nguyen Tuan. Long" userId="e4e93a65-ca82-41ec-92c8-0e4fdb0a72ae" providerId="ADAL" clId="{E7A7D57F-452E-4D84-A7FC-AC66667B6149}" dt="2020-09-30T02:25:02.490" v="138" actId="1076"/>
          <ac:picMkLst>
            <pc:docMk/>
            <pc:sldMk cId="2099093889" sldId="276"/>
            <ac:picMk id="9" creationId="{E8272F53-1754-422F-96F8-CE1829FB5FE8}"/>
          </ac:picMkLst>
        </pc:picChg>
      </pc:sldChg>
      <pc:sldChg chg="addSp modSp add mod modAnim">
        <pc:chgData name="Nguyen Tuan. Long" userId="e4e93a65-ca82-41ec-92c8-0e4fdb0a72ae" providerId="ADAL" clId="{E7A7D57F-452E-4D84-A7FC-AC66667B6149}" dt="2020-09-30T07:31:45.782" v="387"/>
        <pc:sldMkLst>
          <pc:docMk/>
          <pc:sldMk cId="1462277790" sldId="277"/>
        </pc:sldMkLst>
        <pc:spChg chg="mod">
          <ac:chgData name="Nguyen Tuan. Long" userId="e4e93a65-ca82-41ec-92c8-0e4fdb0a72ae" providerId="ADAL" clId="{E7A7D57F-452E-4D84-A7FC-AC66667B6149}" dt="2020-09-30T07:28:10.327" v="353" actId="27636"/>
          <ac:spMkLst>
            <pc:docMk/>
            <pc:sldMk cId="1462277790" sldId="277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7:30:26.743" v="380" actId="1035"/>
          <ac:picMkLst>
            <pc:docMk/>
            <pc:sldMk cId="1462277790" sldId="277"/>
            <ac:picMk id="5" creationId="{3F1A37D4-66EC-4DE6-B3D7-CE0341C3734E}"/>
          </ac:picMkLst>
        </pc:picChg>
        <pc:picChg chg="add mod">
          <ac:chgData name="Nguyen Tuan. Long" userId="e4e93a65-ca82-41ec-92c8-0e4fdb0a72ae" providerId="ADAL" clId="{E7A7D57F-452E-4D84-A7FC-AC66667B6149}" dt="2020-09-30T07:31:04.410" v="382" actId="1076"/>
          <ac:picMkLst>
            <pc:docMk/>
            <pc:sldMk cId="1462277790" sldId="277"/>
            <ac:picMk id="7" creationId="{E47D231C-95A4-4DB3-8C7A-69F78A5718A4}"/>
          </ac:picMkLst>
        </pc:picChg>
        <pc:picChg chg="add mod">
          <ac:chgData name="Nguyen Tuan. Long" userId="e4e93a65-ca82-41ec-92c8-0e4fdb0a72ae" providerId="ADAL" clId="{E7A7D57F-452E-4D84-A7FC-AC66667B6149}" dt="2020-09-30T07:31:30.156" v="384" actId="1076"/>
          <ac:picMkLst>
            <pc:docMk/>
            <pc:sldMk cId="1462277790" sldId="277"/>
            <ac:picMk id="9" creationId="{750D26B6-9905-4BE5-B045-C57E75D26EDC}"/>
          </ac:picMkLst>
        </pc:picChg>
      </pc:sldChg>
      <pc:sldChg chg="addSp delSp modSp add mod">
        <pc:chgData name="Nguyen Tuan. Long" userId="e4e93a65-ca82-41ec-92c8-0e4fdb0a72ae" providerId="ADAL" clId="{E7A7D57F-452E-4D84-A7FC-AC66667B6149}" dt="2020-09-30T07:33:20.920" v="394" actId="1076"/>
        <pc:sldMkLst>
          <pc:docMk/>
          <pc:sldMk cId="2232304528" sldId="278"/>
        </pc:sldMkLst>
        <pc:spChg chg="del mod">
          <ac:chgData name="Nguyen Tuan. Long" userId="e4e93a65-ca82-41ec-92c8-0e4fdb0a72ae" providerId="ADAL" clId="{E7A7D57F-452E-4D84-A7FC-AC66667B6149}" dt="2020-09-30T07:33:02.723" v="390" actId="478"/>
          <ac:spMkLst>
            <pc:docMk/>
            <pc:sldMk cId="2232304528" sldId="278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7:32:27.875" v="388"/>
          <ac:spMkLst>
            <pc:docMk/>
            <pc:sldMk cId="2232304528" sldId="278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E7A7D57F-452E-4D84-A7FC-AC66667B6149}" dt="2020-09-30T07:33:06.496" v="391" actId="478"/>
          <ac:spMkLst>
            <pc:docMk/>
            <pc:sldMk cId="2232304528" sldId="278"/>
            <ac:spMk id="5" creationId="{67979818-A145-4241-8D2F-4B3FFBDACE29}"/>
          </ac:spMkLst>
        </pc:spChg>
        <pc:spChg chg="add mod">
          <ac:chgData name="Nguyen Tuan. Long" userId="e4e93a65-ca82-41ec-92c8-0e4fdb0a72ae" providerId="ADAL" clId="{E7A7D57F-452E-4D84-A7FC-AC66667B6149}" dt="2020-09-30T07:33:20.920" v="394" actId="1076"/>
          <ac:spMkLst>
            <pc:docMk/>
            <pc:sldMk cId="2232304528" sldId="278"/>
            <ac:spMk id="7" creationId="{70AB7FCF-158C-43C5-9AF7-20E5DCD3FBDF}"/>
          </ac:spMkLst>
        </pc:spChg>
      </pc:sldChg>
      <pc:sldChg chg="addSp modSp add mod">
        <pc:chgData name="Nguyen Tuan. Long" userId="e4e93a65-ca82-41ec-92c8-0e4fdb0a72ae" providerId="ADAL" clId="{E7A7D57F-452E-4D84-A7FC-AC66667B6149}" dt="2020-09-30T07:44:52.352" v="465" actId="1076"/>
        <pc:sldMkLst>
          <pc:docMk/>
          <pc:sldMk cId="304387575" sldId="279"/>
        </pc:sldMkLst>
        <pc:spChg chg="mod">
          <ac:chgData name="Nguyen Tuan. Long" userId="e4e93a65-ca82-41ec-92c8-0e4fdb0a72ae" providerId="ADAL" clId="{E7A7D57F-452E-4D84-A7FC-AC66667B6149}" dt="2020-09-30T07:42:37.376" v="459"/>
          <ac:spMkLst>
            <pc:docMk/>
            <pc:sldMk cId="304387575" sldId="279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7:36:06.412" v="395"/>
          <ac:spMkLst>
            <pc:docMk/>
            <pc:sldMk cId="304387575" sldId="279"/>
            <ac:spMk id="3" creationId="{401AEB8D-8419-4D46-AF65-83A7773A73EC}"/>
          </ac:spMkLst>
        </pc:spChg>
        <pc:picChg chg="add mod">
          <ac:chgData name="Nguyen Tuan. Long" userId="e4e93a65-ca82-41ec-92c8-0e4fdb0a72ae" providerId="ADAL" clId="{E7A7D57F-452E-4D84-A7FC-AC66667B6149}" dt="2020-09-30T07:44:06.930" v="461" actId="1076"/>
          <ac:picMkLst>
            <pc:docMk/>
            <pc:sldMk cId="304387575" sldId="279"/>
            <ac:picMk id="5" creationId="{BC1F8A5F-997F-44E6-84A6-A35274921785}"/>
          </ac:picMkLst>
        </pc:picChg>
        <pc:picChg chg="add mod">
          <ac:chgData name="Nguyen Tuan. Long" userId="e4e93a65-ca82-41ec-92c8-0e4fdb0a72ae" providerId="ADAL" clId="{E7A7D57F-452E-4D84-A7FC-AC66667B6149}" dt="2020-09-30T07:44:22.280" v="463" actId="1076"/>
          <ac:picMkLst>
            <pc:docMk/>
            <pc:sldMk cId="304387575" sldId="279"/>
            <ac:picMk id="7" creationId="{B26E4705-C7E7-416A-B838-4D115289EE10}"/>
          </ac:picMkLst>
        </pc:picChg>
        <pc:picChg chg="add mod">
          <ac:chgData name="Nguyen Tuan. Long" userId="e4e93a65-ca82-41ec-92c8-0e4fdb0a72ae" providerId="ADAL" clId="{E7A7D57F-452E-4D84-A7FC-AC66667B6149}" dt="2020-09-30T07:44:52.352" v="465" actId="1076"/>
          <ac:picMkLst>
            <pc:docMk/>
            <pc:sldMk cId="304387575" sldId="279"/>
            <ac:picMk id="9" creationId="{F421DC9B-2045-4973-8AAD-50C79F01665A}"/>
          </ac:picMkLst>
        </pc:picChg>
      </pc:sldChg>
      <pc:sldChg chg="modSp new mod modAnim">
        <pc:chgData name="Nguyen Tuan. Long" userId="e4e93a65-ca82-41ec-92c8-0e4fdb0a72ae" providerId="ADAL" clId="{E7A7D57F-452E-4D84-A7FC-AC66667B6149}" dt="2020-09-30T02:48:01.536" v="166"/>
        <pc:sldMkLst>
          <pc:docMk/>
          <pc:sldMk cId="319457474" sldId="280"/>
        </pc:sldMkLst>
        <pc:spChg chg="mod">
          <ac:chgData name="Nguyen Tuan. Long" userId="e4e93a65-ca82-41ec-92c8-0e4fdb0a72ae" providerId="ADAL" clId="{E7A7D57F-452E-4D84-A7FC-AC66667B6149}" dt="2020-09-30T02:47:56.814" v="165" actId="2710"/>
          <ac:spMkLst>
            <pc:docMk/>
            <pc:sldMk cId="319457474" sldId="280"/>
            <ac:spMk id="2" creationId="{2AF318B6-E860-4FFF-A602-9B32FCEB0E53}"/>
          </ac:spMkLst>
        </pc:spChg>
        <pc:spChg chg="mod">
          <ac:chgData name="Nguyen Tuan. Long" userId="e4e93a65-ca82-41ec-92c8-0e4fdb0a72ae" providerId="ADAL" clId="{E7A7D57F-452E-4D84-A7FC-AC66667B6149}" dt="2020-09-30T02:46:41.607" v="145" actId="2711"/>
          <ac:spMkLst>
            <pc:docMk/>
            <pc:sldMk cId="319457474" sldId="280"/>
            <ac:spMk id="3" creationId="{4DD22A1E-B54F-45E5-B7B3-21F12540C8E7}"/>
          </ac:spMkLst>
        </pc:spChg>
      </pc:sldChg>
      <pc:sldChg chg="addSp delSp modSp add mod delAnim">
        <pc:chgData name="Nguyen Tuan. Long" userId="e4e93a65-ca82-41ec-92c8-0e4fdb0a72ae" providerId="ADAL" clId="{E7A7D57F-452E-4D84-A7FC-AC66667B6149}" dt="2020-09-30T07:12:15.909" v="173" actId="1076"/>
        <pc:sldMkLst>
          <pc:docMk/>
          <pc:sldMk cId="3654388921" sldId="281"/>
        </pc:sldMkLst>
        <pc:spChg chg="mod">
          <ac:chgData name="Nguyen Tuan. Long" userId="e4e93a65-ca82-41ec-92c8-0e4fdb0a72ae" providerId="ADAL" clId="{E7A7D57F-452E-4D84-A7FC-AC66667B6149}" dt="2020-09-30T07:08:10.847" v="169"/>
          <ac:spMkLst>
            <pc:docMk/>
            <pc:sldMk cId="3654388921" sldId="281"/>
            <ac:spMk id="2" creationId="{0C97C8CC-1984-40DF-B096-6A06FE51A029}"/>
          </ac:spMkLst>
        </pc:sp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5" creationId="{76B555EA-11E8-4790-8917-BBB0AD6E23A6}"/>
          </ac:picMkLst>
        </pc:picChg>
        <pc:picChg chg="add mod">
          <ac:chgData name="Nguyen Tuan. Long" userId="e4e93a65-ca82-41ec-92c8-0e4fdb0a72ae" providerId="ADAL" clId="{E7A7D57F-452E-4D84-A7FC-AC66667B6149}" dt="2020-09-30T07:11:19.449" v="171" actId="1076"/>
          <ac:picMkLst>
            <pc:docMk/>
            <pc:sldMk cId="3654388921" sldId="281"/>
            <ac:picMk id="6" creationId="{CDF64886-720A-4109-BDF1-0308193B2C7F}"/>
          </ac:picMkLst>
        </pc:pic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7" creationId="{57217A79-F1B1-4EB0-8FA9-BE84786EAF5A}"/>
          </ac:picMkLst>
        </pc:pic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9" creationId="{BF14F443-44E5-4CD5-B600-E2AE7043686B}"/>
          </ac:picMkLst>
        </pc:picChg>
        <pc:picChg chg="add mod">
          <ac:chgData name="Nguyen Tuan. Long" userId="e4e93a65-ca82-41ec-92c8-0e4fdb0a72ae" providerId="ADAL" clId="{E7A7D57F-452E-4D84-A7FC-AC66667B6149}" dt="2020-09-30T07:12:15.909" v="173" actId="1076"/>
          <ac:picMkLst>
            <pc:docMk/>
            <pc:sldMk cId="3654388921" sldId="281"/>
            <ac:picMk id="10" creationId="{7FF4D39B-53AA-4E5A-BC61-8C31CDE42759}"/>
          </ac:picMkLst>
        </pc:pic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11" creationId="{7605392D-ADDE-419F-BBEC-08C528E63A37}"/>
          </ac:picMkLst>
        </pc:picChg>
      </pc:sldChg>
      <pc:sldChg chg="addSp delSp modSp add mod modAnim">
        <pc:chgData name="Nguyen Tuan. Long" userId="e4e93a65-ca82-41ec-92c8-0e4fdb0a72ae" providerId="ADAL" clId="{E7A7D57F-452E-4D84-A7FC-AC66667B6149}" dt="2020-09-30T07:51:16.642" v="482"/>
        <pc:sldMkLst>
          <pc:docMk/>
          <pc:sldMk cId="4204363333" sldId="282"/>
        </pc:sldMkLst>
        <pc:spChg chg="mod">
          <ac:chgData name="Nguyen Tuan. Long" userId="e4e93a65-ca82-41ec-92c8-0e4fdb0a72ae" providerId="ADAL" clId="{E7A7D57F-452E-4D84-A7FC-AC66667B6149}" dt="2020-09-30T07:48:18.163" v="468" actId="20577"/>
          <ac:spMkLst>
            <pc:docMk/>
            <pc:sldMk cId="4204363333" sldId="282"/>
            <ac:spMk id="2" creationId="{0C97C8CC-1984-40DF-B096-6A06FE51A029}"/>
          </ac:spMkLst>
        </pc:spChg>
        <pc:picChg chg="add del mod">
          <ac:chgData name="Nguyen Tuan. Long" userId="e4e93a65-ca82-41ec-92c8-0e4fdb0a72ae" providerId="ADAL" clId="{E7A7D57F-452E-4D84-A7FC-AC66667B6149}" dt="2020-09-30T07:50:02.376" v="470" actId="478"/>
          <ac:picMkLst>
            <pc:docMk/>
            <pc:sldMk cId="4204363333" sldId="282"/>
            <ac:picMk id="5" creationId="{FF22FA97-4B89-4CFF-AE2F-7B6F92492F76}"/>
          </ac:picMkLst>
        </pc:picChg>
        <pc:picChg chg="add mod">
          <ac:chgData name="Nguyen Tuan. Long" userId="e4e93a65-ca82-41ec-92c8-0e4fdb0a72ae" providerId="ADAL" clId="{E7A7D57F-452E-4D84-A7FC-AC66667B6149}" dt="2020-09-30T07:50:05.384" v="472" actId="1076"/>
          <ac:picMkLst>
            <pc:docMk/>
            <pc:sldMk cId="4204363333" sldId="282"/>
            <ac:picMk id="7" creationId="{A8F13CE4-03F6-4870-AB40-8946B06D5B90}"/>
          </ac:picMkLst>
        </pc:picChg>
        <pc:picChg chg="add mod">
          <ac:chgData name="Nguyen Tuan. Long" userId="e4e93a65-ca82-41ec-92c8-0e4fdb0a72ae" providerId="ADAL" clId="{E7A7D57F-452E-4D84-A7FC-AC66667B6149}" dt="2020-09-30T07:51:02.829" v="478" actId="1076"/>
          <ac:picMkLst>
            <pc:docMk/>
            <pc:sldMk cId="4204363333" sldId="282"/>
            <ac:picMk id="9" creationId="{21FB97E7-3DF5-408C-BB88-9D9C6D66F7E9}"/>
          </ac:picMkLst>
        </pc:picChg>
        <pc:picChg chg="add mod">
          <ac:chgData name="Nguyen Tuan. Long" userId="e4e93a65-ca82-41ec-92c8-0e4fdb0a72ae" providerId="ADAL" clId="{E7A7D57F-452E-4D84-A7FC-AC66667B6149}" dt="2020-09-30T07:51:08.828" v="480" actId="1076"/>
          <ac:picMkLst>
            <pc:docMk/>
            <pc:sldMk cId="4204363333" sldId="282"/>
            <ac:picMk id="11" creationId="{CCFB8931-C0A6-4584-AF29-C4E7439CF5AB}"/>
          </ac:picMkLst>
        </pc:picChg>
      </pc:sldChg>
      <pc:sldChg chg="modSp add mod modAnim">
        <pc:chgData name="Nguyen Tuan. Long" userId="e4e93a65-ca82-41ec-92c8-0e4fdb0a72ae" providerId="ADAL" clId="{E7A7D57F-452E-4D84-A7FC-AC66667B6149}" dt="2020-09-30T08:06:52.793" v="630" actId="114"/>
        <pc:sldMkLst>
          <pc:docMk/>
          <pc:sldMk cId="3198173864" sldId="283"/>
        </pc:sldMkLst>
        <pc:spChg chg="mod">
          <ac:chgData name="Nguyen Tuan. Long" userId="e4e93a65-ca82-41ec-92c8-0e4fdb0a72ae" providerId="ADAL" clId="{E7A7D57F-452E-4D84-A7FC-AC66667B6149}" dt="2020-09-30T08:06:52.793" v="630" actId="114"/>
          <ac:spMkLst>
            <pc:docMk/>
            <pc:sldMk cId="3198173864" sldId="283"/>
            <ac:spMk id="2" creationId="{0C97C8CC-1984-40DF-B096-6A06FE51A029}"/>
          </ac:spMkLst>
        </pc:spChg>
      </pc:sldChg>
      <pc:sldChg chg="addSp delSp modSp add mod modAnim">
        <pc:chgData name="Nguyen Tuan. Long" userId="e4e93a65-ca82-41ec-92c8-0e4fdb0a72ae" providerId="ADAL" clId="{E7A7D57F-452E-4D84-A7FC-AC66667B6149}" dt="2020-09-30T08:43:18.828" v="867"/>
        <pc:sldMkLst>
          <pc:docMk/>
          <pc:sldMk cId="3977219340" sldId="284"/>
        </pc:sldMkLst>
        <pc:spChg chg="mod">
          <ac:chgData name="Nguyen Tuan. Long" userId="e4e93a65-ca82-41ec-92c8-0e4fdb0a72ae" providerId="ADAL" clId="{E7A7D57F-452E-4D84-A7FC-AC66667B6149}" dt="2020-09-30T08:32:20.290" v="852" actId="12"/>
          <ac:spMkLst>
            <pc:docMk/>
            <pc:sldMk cId="3977219340" sldId="284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8:07:22.879" v="631"/>
          <ac:spMkLst>
            <pc:docMk/>
            <pc:sldMk cId="3977219340" sldId="284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E7A7D57F-452E-4D84-A7FC-AC66667B6149}" dt="2020-09-30T08:27:03.561" v="845" actId="1036"/>
          <ac:spMkLst>
            <pc:docMk/>
            <pc:sldMk cId="3977219340" sldId="284"/>
            <ac:spMk id="5" creationId="{6651DACE-068D-4E50-A5C1-0CA4E918B929}"/>
          </ac:spMkLst>
        </pc:spChg>
        <pc:picChg chg="add del mod">
          <ac:chgData name="Nguyen Tuan. Long" userId="e4e93a65-ca82-41ec-92c8-0e4fdb0a72ae" providerId="ADAL" clId="{E7A7D57F-452E-4D84-A7FC-AC66667B6149}" dt="2020-09-30T08:27:03.561" v="845" actId="1036"/>
          <ac:picMkLst>
            <pc:docMk/>
            <pc:sldMk cId="3977219340" sldId="284"/>
            <ac:picMk id="7" creationId="{FE2E63F8-2ACA-4568-B38E-9500DC3E932F}"/>
          </ac:picMkLst>
        </pc:picChg>
        <pc:picChg chg="add del">
          <ac:chgData name="Nguyen Tuan. Long" userId="e4e93a65-ca82-41ec-92c8-0e4fdb0a72ae" providerId="ADAL" clId="{E7A7D57F-452E-4D84-A7FC-AC66667B6149}" dt="2020-09-30T08:19:42.325" v="666" actId="22"/>
          <ac:picMkLst>
            <pc:docMk/>
            <pc:sldMk cId="3977219340" sldId="284"/>
            <ac:picMk id="9" creationId="{15D85149-109F-4F2F-BB13-9470AC60179F}"/>
          </ac:picMkLst>
        </pc:picChg>
        <pc:picChg chg="add del mod">
          <ac:chgData name="Nguyen Tuan. Long" userId="e4e93a65-ca82-41ec-92c8-0e4fdb0a72ae" providerId="ADAL" clId="{E7A7D57F-452E-4D84-A7FC-AC66667B6149}" dt="2020-09-30T08:27:03.561" v="845" actId="1036"/>
          <ac:picMkLst>
            <pc:docMk/>
            <pc:sldMk cId="3977219340" sldId="284"/>
            <ac:picMk id="11" creationId="{7E1EBD8E-A50E-46D2-A5A6-51581743C76D}"/>
          </ac:picMkLst>
        </pc:picChg>
        <pc:picChg chg="add del mod">
          <ac:chgData name="Nguyen Tuan. Long" userId="e4e93a65-ca82-41ec-92c8-0e4fdb0a72ae" providerId="ADAL" clId="{E7A7D57F-452E-4D84-A7FC-AC66667B6149}" dt="2020-09-30T08:26:11.357" v="824" actId="478"/>
          <ac:picMkLst>
            <pc:docMk/>
            <pc:sldMk cId="3977219340" sldId="284"/>
            <ac:picMk id="13" creationId="{2401E322-305C-43C9-9313-35E07B4F90FB}"/>
          </ac:picMkLst>
        </pc:picChg>
        <pc:picChg chg="add del mod">
          <ac:chgData name="Nguyen Tuan. Long" userId="e4e93a65-ca82-41ec-92c8-0e4fdb0a72ae" providerId="ADAL" clId="{E7A7D57F-452E-4D84-A7FC-AC66667B6149}" dt="2020-09-30T08:23:22.045" v="753" actId="478"/>
          <ac:picMkLst>
            <pc:docMk/>
            <pc:sldMk cId="3977219340" sldId="284"/>
            <ac:picMk id="15" creationId="{C024C45E-154F-44E1-945F-03653E4CD676}"/>
          </ac:picMkLst>
        </pc:picChg>
        <pc:picChg chg="add mod">
          <ac:chgData name="Nguyen Tuan. Long" userId="e4e93a65-ca82-41ec-92c8-0e4fdb0a72ae" providerId="ADAL" clId="{E7A7D57F-452E-4D84-A7FC-AC66667B6149}" dt="2020-09-30T08:26:57.591" v="830" actId="1076"/>
          <ac:picMkLst>
            <pc:docMk/>
            <pc:sldMk cId="3977219340" sldId="284"/>
            <ac:picMk id="17" creationId="{6AA7B2CA-0F3C-49CD-A216-12894DCC2424}"/>
          </ac:picMkLst>
        </pc:picChg>
        <pc:picChg chg="add mod">
          <ac:chgData name="Nguyen Tuan. Long" userId="e4e93a65-ca82-41ec-92c8-0e4fdb0a72ae" providerId="ADAL" clId="{E7A7D57F-452E-4D84-A7FC-AC66667B6149}" dt="2020-09-30T08:27:07.444" v="846" actId="1076"/>
          <ac:picMkLst>
            <pc:docMk/>
            <pc:sldMk cId="3977219340" sldId="284"/>
            <ac:picMk id="19" creationId="{DF1988AE-D60D-4C99-951C-0258B06588D3}"/>
          </ac:picMkLst>
        </pc:picChg>
      </pc:sldChg>
      <pc:sldChg chg="addSp modSp add mod modAnim">
        <pc:chgData name="Nguyen Tuan. Long" userId="e4e93a65-ca82-41ec-92c8-0e4fdb0a72ae" providerId="ADAL" clId="{E7A7D57F-452E-4D84-A7FC-AC66667B6149}" dt="2020-09-30T08:53:47.257" v="910"/>
        <pc:sldMkLst>
          <pc:docMk/>
          <pc:sldMk cId="1254823576" sldId="285"/>
        </pc:sldMkLst>
        <pc:spChg chg="mod">
          <ac:chgData name="Nguyen Tuan. Long" userId="e4e93a65-ca82-41ec-92c8-0e4fdb0a72ae" providerId="ADAL" clId="{E7A7D57F-452E-4D84-A7FC-AC66667B6149}" dt="2020-09-30T08:49:09.828" v="873"/>
          <ac:spMkLst>
            <pc:docMk/>
            <pc:sldMk cId="1254823576" sldId="285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8:48:42.897" v="868"/>
          <ac:spMkLst>
            <pc:docMk/>
            <pc:sldMk cId="1254823576" sldId="285"/>
            <ac:spMk id="3" creationId="{401AEB8D-8419-4D46-AF65-83A7773A73EC}"/>
          </ac:spMkLst>
        </pc:spChg>
        <pc:spChg chg="add mod">
          <ac:chgData name="Nguyen Tuan. Long" userId="e4e93a65-ca82-41ec-92c8-0e4fdb0a72ae" providerId="ADAL" clId="{E7A7D57F-452E-4D84-A7FC-AC66667B6149}" dt="2020-09-30T08:51:33.894" v="896" actId="20577"/>
          <ac:spMkLst>
            <pc:docMk/>
            <pc:sldMk cId="1254823576" sldId="285"/>
            <ac:spMk id="7" creationId="{72F3FF01-B791-4DB8-A1EE-92E53F7F03A7}"/>
          </ac:spMkLst>
        </pc:spChg>
        <pc:picChg chg="add mod">
          <ac:chgData name="Nguyen Tuan. Long" userId="e4e93a65-ca82-41ec-92c8-0e4fdb0a72ae" providerId="ADAL" clId="{E7A7D57F-452E-4D84-A7FC-AC66667B6149}" dt="2020-09-30T08:51:53.775" v="897" actId="1076"/>
          <ac:picMkLst>
            <pc:docMk/>
            <pc:sldMk cId="1254823576" sldId="285"/>
            <ac:picMk id="5" creationId="{A1CA52E4-07CC-4565-8308-5D67AB6656E6}"/>
          </ac:picMkLst>
        </pc:picChg>
        <pc:picChg chg="add mod">
          <ac:chgData name="Nguyen Tuan. Long" userId="e4e93a65-ca82-41ec-92c8-0e4fdb0a72ae" providerId="ADAL" clId="{E7A7D57F-452E-4D84-A7FC-AC66667B6149}" dt="2020-09-30T08:52:15.299" v="899" actId="1076"/>
          <ac:picMkLst>
            <pc:docMk/>
            <pc:sldMk cId="1254823576" sldId="285"/>
            <ac:picMk id="9" creationId="{83A5E9BA-EBBA-477F-B573-C634523697D9}"/>
          </ac:picMkLst>
        </pc:picChg>
      </pc:sldChg>
      <pc:sldChg chg="addSp delSp modSp add mod">
        <pc:chgData name="Nguyen Tuan. Long" userId="e4e93a65-ca82-41ec-92c8-0e4fdb0a72ae" providerId="ADAL" clId="{E7A7D57F-452E-4D84-A7FC-AC66667B6149}" dt="2020-09-30T10:04:59.159" v="1052" actId="6549"/>
        <pc:sldMkLst>
          <pc:docMk/>
          <pc:sldMk cId="1218556775" sldId="286"/>
        </pc:sldMkLst>
        <pc:spChg chg="del">
          <ac:chgData name="Nguyen Tuan. Long" userId="e4e93a65-ca82-41ec-92c8-0e4fdb0a72ae" providerId="ADAL" clId="{E7A7D57F-452E-4D84-A7FC-AC66667B6149}" dt="2020-09-30T09:57:05.692" v="924" actId="478"/>
          <ac:spMkLst>
            <pc:docMk/>
            <pc:sldMk cId="1218556775" sldId="286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9:21:43.988" v="923" actId="20577"/>
          <ac:spMkLst>
            <pc:docMk/>
            <pc:sldMk cId="1218556775" sldId="286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E7A7D57F-452E-4D84-A7FC-AC66667B6149}" dt="2020-09-30T09:57:09.537" v="925" actId="478"/>
          <ac:spMkLst>
            <pc:docMk/>
            <pc:sldMk cId="1218556775" sldId="286"/>
            <ac:spMk id="5" creationId="{0AF01035-0BF6-40B0-A215-2AB7074AC7F3}"/>
          </ac:spMkLst>
        </pc:spChg>
        <pc:spChg chg="add mod">
          <ac:chgData name="Nguyen Tuan. Long" userId="e4e93a65-ca82-41ec-92c8-0e4fdb0a72ae" providerId="ADAL" clId="{E7A7D57F-452E-4D84-A7FC-AC66667B6149}" dt="2020-09-30T10:04:59.159" v="1052" actId="6549"/>
          <ac:spMkLst>
            <pc:docMk/>
            <pc:sldMk cId="1218556775" sldId="286"/>
            <ac:spMk id="10" creationId="{027BE93E-EA55-4EC3-B89A-76EC4C93AED8}"/>
          </ac:spMkLst>
        </pc:spChg>
        <pc:picChg chg="add mod">
          <ac:chgData name="Nguyen Tuan. Long" userId="e4e93a65-ca82-41ec-92c8-0e4fdb0a72ae" providerId="ADAL" clId="{E7A7D57F-452E-4D84-A7FC-AC66667B6149}" dt="2020-09-30T10:02:11.418" v="1009" actId="1036"/>
          <ac:picMkLst>
            <pc:docMk/>
            <pc:sldMk cId="1218556775" sldId="286"/>
            <ac:picMk id="7" creationId="{4C9265FC-6FB5-41CE-912B-8833F9865C8E}"/>
          </ac:picMkLst>
        </pc:picChg>
        <pc:picChg chg="add mod modCrop">
          <ac:chgData name="Nguyen Tuan. Long" userId="e4e93a65-ca82-41ec-92c8-0e4fdb0a72ae" providerId="ADAL" clId="{E7A7D57F-452E-4D84-A7FC-AC66667B6149}" dt="2020-09-30T10:02:11.418" v="1009" actId="1036"/>
          <ac:picMkLst>
            <pc:docMk/>
            <pc:sldMk cId="1218556775" sldId="286"/>
            <ac:picMk id="9" creationId="{9CB0D99D-FBDD-4DD0-89C3-46EFB13648EC}"/>
          </ac:picMkLst>
        </pc:picChg>
      </pc:sldChg>
      <pc:sldChg chg="addSp delSp modSp add mod delAnim">
        <pc:chgData name="Nguyen Tuan. Long" userId="e4e93a65-ca82-41ec-92c8-0e4fdb0a72ae" providerId="ADAL" clId="{E7A7D57F-452E-4D84-A7FC-AC66667B6149}" dt="2020-09-30T07:41:42.732" v="458" actId="478"/>
        <pc:sldMkLst>
          <pc:docMk/>
          <pc:sldMk cId="544974744" sldId="287"/>
        </pc:sldMkLst>
        <pc:spChg chg="del">
          <ac:chgData name="Nguyen Tuan. Long" userId="e4e93a65-ca82-41ec-92c8-0e4fdb0a72ae" providerId="ADAL" clId="{E7A7D57F-452E-4D84-A7FC-AC66667B6149}" dt="2020-09-30T07:41:35.602" v="456" actId="478"/>
          <ac:spMkLst>
            <pc:docMk/>
            <pc:sldMk cId="544974744" sldId="287"/>
            <ac:spMk id="2" creationId="{0C97C8CC-1984-40DF-B096-6A06FE51A029}"/>
          </ac:spMkLst>
        </pc:spChg>
        <pc:spChg chg="add del mod">
          <ac:chgData name="Nguyen Tuan. Long" userId="e4e93a65-ca82-41ec-92c8-0e4fdb0a72ae" providerId="ADAL" clId="{E7A7D57F-452E-4D84-A7FC-AC66667B6149}" dt="2020-09-30T07:41:40.062" v="457" actId="478"/>
          <ac:spMkLst>
            <pc:docMk/>
            <pc:sldMk cId="544974744" sldId="287"/>
            <ac:spMk id="6" creationId="{356E97FF-73F6-4F09-BC15-240C8B298358}"/>
          </ac:spMkLst>
        </pc:spChg>
        <pc:spChg chg="del">
          <ac:chgData name="Nguyen Tuan. Long" userId="e4e93a65-ca82-41ec-92c8-0e4fdb0a72ae" providerId="ADAL" clId="{E7A7D57F-452E-4D84-A7FC-AC66667B6149}" dt="2020-09-30T07:41:42.732" v="458" actId="478"/>
          <ac:spMkLst>
            <pc:docMk/>
            <pc:sldMk cId="544974744" sldId="287"/>
            <ac:spMk id="7" creationId="{37FA62C4-A550-480B-A947-D741F03B53E0}"/>
          </ac:spMkLst>
        </pc:spChg>
        <pc:picChg chg="del">
          <ac:chgData name="Nguyen Tuan. Long" userId="e4e93a65-ca82-41ec-92c8-0e4fdb0a72ae" providerId="ADAL" clId="{E7A7D57F-452E-4D84-A7FC-AC66667B6149}" dt="2020-09-30T07:41:35.602" v="456" actId="478"/>
          <ac:picMkLst>
            <pc:docMk/>
            <pc:sldMk cId="544974744" sldId="287"/>
            <ac:picMk id="5" creationId="{EA206DD6-F085-4768-8766-57EECD45F4D2}"/>
          </ac:picMkLst>
        </pc:picChg>
        <pc:picChg chg="del">
          <ac:chgData name="Nguyen Tuan. Long" userId="e4e93a65-ca82-41ec-92c8-0e4fdb0a72ae" providerId="ADAL" clId="{E7A7D57F-452E-4D84-A7FC-AC66667B6149}" dt="2020-09-30T07:41:35.602" v="456" actId="478"/>
          <ac:picMkLst>
            <pc:docMk/>
            <pc:sldMk cId="544974744" sldId="287"/>
            <ac:picMk id="19" creationId="{EDF07B7F-2A0C-4983-A61F-1D7FA492F231}"/>
          </ac:picMkLst>
        </pc:picChg>
      </pc:sldChg>
      <pc:sldChg chg="addSp delSp modSp add mod delAnim modAnim">
        <pc:chgData name="Nguyen Tuan. Long" userId="e4e93a65-ca82-41ec-92c8-0e4fdb0a72ae" providerId="ADAL" clId="{E7A7D57F-452E-4D84-A7FC-AC66667B6149}" dt="2020-09-30T08:06:41.981" v="628"/>
        <pc:sldMkLst>
          <pc:docMk/>
          <pc:sldMk cId="2275276511" sldId="288"/>
        </pc:sldMkLst>
        <pc:spChg chg="mod">
          <ac:chgData name="Nguyen Tuan. Long" userId="e4e93a65-ca82-41ec-92c8-0e4fdb0a72ae" providerId="ADAL" clId="{E7A7D57F-452E-4D84-A7FC-AC66667B6149}" dt="2020-09-30T07:54:39.063" v="538" actId="27636"/>
          <ac:spMkLst>
            <pc:docMk/>
            <pc:sldMk cId="2275276511" sldId="288"/>
            <ac:spMk id="2" creationId="{0C97C8CC-1984-40DF-B096-6A06FE51A029}"/>
          </ac:spMkLst>
        </pc:spChg>
        <pc:picChg chg="add del mod">
          <ac:chgData name="Nguyen Tuan. Long" userId="e4e93a65-ca82-41ec-92c8-0e4fdb0a72ae" providerId="ADAL" clId="{E7A7D57F-452E-4D84-A7FC-AC66667B6149}" dt="2020-09-30T08:02:33.439" v="544" actId="478"/>
          <ac:picMkLst>
            <pc:docMk/>
            <pc:sldMk cId="2275276511" sldId="288"/>
            <ac:picMk id="5" creationId="{4163893B-A312-4E2B-A965-EE61478CC2A5}"/>
          </ac:picMkLst>
        </pc:picChg>
        <pc:picChg chg="del">
          <ac:chgData name="Nguyen Tuan. Long" userId="e4e93a65-ca82-41ec-92c8-0e4fdb0a72ae" providerId="ADAL" clId="{E7A7D57F-452E-4D84-A7FC-AC66667B6149}" dt="2020-09-30T07:54:44.207" v="539" actId="478"/>
          <ac:picMkLst>
            <pc:docMk/>
            <pc:sldMk cId="2275276511" sldId="288"/>
            <ac:picMk id="7" creationId="{A8F13CE4-03F6-4870-AB40-8946B06D5B90}"/>
          </ac:picMkLst>
        </pc:picChg>
        <pc:picChg chg="add del mod">
          <ac:chgData name="Nguyen Tuan. Long" userId="e4e93a65-ca82-41ec-92c8-0e4fdb0a72ae" providerId="ADAL" clId="{E7A7D57F-452E-4D84-A7FC-AC66667B6149}" dt="2020-09-30T08:02:33.439" v="544" actId="478"/>
          <ac:picMkLst>
            <pc:docMk/>
            <pc:sldMk cId="2275276511" sldId="288"/>
            <ac:picMk id="8" creationId="{1DD4A594-A486-461F-8448-6458E3DC2245}"/>
          </ac:picMkLst>
        </pc:picChg>
        <pc:picChg chg="del">
          <ac:chgData name="Nguyen Tuan. Long" userId="e4e93a65-ca82-41ec-92c8-0e4fdb0a72ae" providerId="ADAL" clId="{E7A7D57F-452E-4D84-A7FC-AC66667B6149}" dt="2020-09-30T07:54:44.207" v="539" actId="478"/>
          <ac:picMkLst>
            <pc:docMk/>
            <pc:sldMk cId="2275276511" sldId="288"/>
            <ac:picMk id="9" creationId="{21FB97E7-3DF5-408C-BB88-9D9C6D66F7E9}"/>
          </ac:picMkLst>
        </pc:picChg>
        <pc:picChg chg="del">
          <ac:chgData name="Nguyen Tuan. Long" userId="e4e93a65-ca82-41ec-92c8-0e4fdb0a72ae" providerId="ADAL" clId="{E7A7D57F-452E-4D84-A7FC-AC66667B6149}" dt="2020-09-30T07:54:44.207" v="539" actId="478"/>
          <ac:picMkLst>
            <pc:docMk/>
            <pc:sldMk cId="2275276511" sldId="288"/>
            <ac:picMk id="11" creationId="{CCFB8931-C0A6-4584-AF29-C4E7439CF5AB}"/>
          </ac:picMkLst>
        </pc:picChg>
        <pc:picChg chg="add del mod modCrop">
          <ac:chgData name="Nguyen Tuan. Long" userId="e4e93a65-ca82-41ec-92c8-0e4fdb0a72ae" providerId="ADAL" clId="{E7A7D57F-452E-4D84-A7FC-AC66667B6149}" dt="2020-09-30T08:05:37.465" v="580" actId="478"/>
          <ac:picMkLst>
            <pc:docMk/>
            <pc:sldMk cId="2275276511" sldId="288"/>
            <ac:picMk id="12" creationId="{222D703B-0082-46B3-BC29-788B39C1D357}"/>
          </ac:picMkLst>
        </pc:picChg>
        <pc:picChg chg="add del mod">
          <ac:chgData name="Nguyen Tuan. Long" userId="e4e93a65-ca82-41ec-92c8-0e4fdb0a72ae" providerId="ADAL" clId="{E7A7D57F-452E-4D84-A7FC-AC66667B6149}" dt="2020-09-30T08:03:31.845" v="552" actId="478"/>
          <ac:picMkLst>
            <pc:docMk/>
            <pc:sldMk cId="2275276511" sldId="288"/>
            <ac:picMk id="14" creationId="{3A3F491C-DDB0-47DD-84A5-9E844ECE3D76}"/>
          </ac:picMkLst>
        </pc:picChg>
        <pc:picChg chg="add del mod">
          <ac:chgData name="Nguyen Tuan. Long" userId="e4e93a65-ca82-41ec-92c8-0e4fdb0a72ae" providerId="ADAL" clId="{E7A7D57F-452E-4D84-A7FC-AC66667B6149}" dt="2020-09-30T08:04:47.792" v="561" actId="478"/>
          <ac:picMkLst>
            <pc:docMk/>
            <pc:sldMk cId="2275276511" sldId="288"/>
            <ac:picMk id="16" creationId="{FB896326-E3B6-4696-B45F-0CF5FBB9406A}"/>
          </ac:picMkLst>
        </pc:picChg>
        <pc:picChg chg="add del mod">
          <ac:chgData name="Nguyen Tuan. Long" userId="e4e93a65-ca82-41ec-92c8-0e4fdb0a72ae" providerId="ADAL" clId="{E7A7D57F-452E-4D84-A7FC-AC66667B6149}" dt="2020-09-30T08:05:35.379" v="579" actId="478"/>
          <ac:picMkLst>
            <pc:docMk/>
            <pc:sldMk cId="2275276511" sldId="288"/>
            <ac:picMk id="18" creationId="{1DDD0C73-0887-4D02-82BB-EB3FF38E62D8}"/>
          </ac:picMkLst>
        </pc:picChg>
        <pc:picChg chg="add mod">
          <ac:chgData name="Nguyen Tuan. Long" userId="e4e93a65-ca82-41ec-92c8-0e4fdb0a72ae" providerId="ADAL" clId="{E7A7D57F-452E-4D84-A7FC-AC66667B6149}" dt="2020-09-30T08:06:32.864" v="627" actId="1035"/>
          <ac:picMkLst>
            <pc:docMk/>
            <pc:sldMk cId="2275276511" sldId="288"/>
            <ac:picMk id="20" creationId="{937BDAB2-6C23-48BF-A8AE-3D22A771D5EC}"/>
          </ac:picMkLst>
        </pc:picChg>
        <pc:picChg chg="add mod">
          <ac:chgData name="Nguyen Tuan. Long" userId="e4e93a65-ca82-41ec-92c8-0e4fdb0a72ae" providerId="ADAL" clId="{E7A7D57F-452E-4D84-A7FC-AC66667B6149}" dt="2020-09-30T08:06:32.864" v="627" actId="1035"/>
          <ac:picMkLst>
            <pc:docMk/>
            <pc:sldMk cId="2275276511" sldId="288"/>
            <ac:picMk id="22" creationId="{EFEA6B0C-2EB4-49C5-B32B-F19E97005F1A}"/>
          </ac:picMkLst>
        </pc:picChg>
      </pc:sldChg>
      <pc:sldChg chg="modSp add mod ord">
        <pc:chgData name="Nguyen Tuan. Long" userId="e4e93a65-ca82-41ec-92c8-0e4fdb0a72ae" providerId="ADAL" clId="{E7A7D57F-452E-4D84-A7FC-AC66667B6149}" dt="2020-09-30T08:35:07.061" v="857"/>
        <pc:sldMkLst>
          <pc:docMk/>
          <pc:sldMk cId="2275114107" sldId="289"/>
        </pc:sldMkLst>
        <pc:spChg chg="mod">
          <ac:chgData name="Nguyen Tuan. Long" userId="e4e93a65-ca82-41ec-92c8-0e4fdb0a72ae" providerId="ADAL" clId="{E7A7D57F-452E-4D84-A7FC-AC66667B6149}" dt="2020-09-30T08:34:51.376" v="855" actId="20577"/>
          <ac:spMkLst>
            <pc:docMk/>
            <pc:sldMk cId="2275114107" sldId="289"/>
            <ac:spMk id="2" creationId="{0C97C8CC-1984-40DF-B096-6A06FE51A029}"/>
          </ac:spMkLst>
        </pc:spChg>
      </pc:sldChg>
      <pc:sldChg chg="modSp add mod">
        <pc:chgData name="Nguyen Tuan. Long" userId="e4e93a65-ca82-41ec-92c8-0e4fdb0a72ae" providerId="ADAL" clId="{E7A7D57F-452E-4D84-A7FC-AC66667B6149}" dt="2020-09-30T08:35:45.585" v="861" actId="20577"/>
        <pc:sldMkLst>
          <pc:docMk/>
          <pc:sldMk cId="575221926" sldId="290"/>
        </pc:sldMkLst>
        <pc:spChg chg="mod">
          <ac:chgData name="Nguyen Tuan. Long" userId="e4e93a65-ca82-41ec-92c8-0e4fdb0a72ae" providerId="ADAL" clId="{E7A7D57F-452E-4D84-A7FC-AC66667B6149}" dt="2020-09-30T08:35:45.585" v="861" actId="20577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modSp add mod modAnim">
        <pc:chgData name="Nguyen Tuan. Long" userId="e4e93a65-ca82-41ec-92c8-0e4fdb0a72ae" providerId="ADAL" clId="{E7A7D57F-452E-4D84-A7FC-AC66667B6149}" dt="2020-09-30T08:53:51.767" v="911"/>
        <pc:sldMkLst>
          <pc:docMk/>
          <pc:sldMk cId="2867007878" sldId="291"/>
        </pc:sldMkLst>
        <pc:spChg chg="del">
          <ac:chgData name="Nguyen Tuan. Long" userId="e4e93a65-ca82-41ec-92c8-0e4fdb0a72ae" providerId="ADAL" clId="{E7A7D57F-452E-4D84-A7FC-AC66667B6149}" dt="2020-09-30T08:52:47.797" v="901" actId="478"/>
          <ac:spMkLst>
            <pc:docMk/>
            <pc:sldMk cId="2867007878" sldId="291"/>
            <ac:spMk id="7" creationId="{72F3FF01-B791-4DB8-A1EE-92E53F7F03A7}"/>
          </ac:spMkLst>
        </pc:spChg>
        <pc:picChg chg="mod">
          <ac:chgData name="Nguyen Tuan. Long" userId="e4e93a65-ca82-41ec-92c8-0e4fdb0a72ae" providerId="ADAL" clId="{E7A7D57F-452E-4D84-A7FC-AC66667B6149}" dt="2020-09-30T08:52:53.240" v="902" actId="1076"/>
          <ac:picMkLst>
            <pc:docMk/>
            <pc:sldMk cId="2867007878" sldId="291"/>
            <ac:picMk id="5" creationId="{A1CA52E4-07CC-4565-8308-5D67AB6656E6}"/>
          </ac:picMkLst>
        </pc:picChg>
        <pc:picChg chg="add mod">
          <ac:chgData name="Nguyen Tuan. Long" userId="e4e93a65-ca82-41ec-92c8-0e4fdb0a72ae" providerId="ADAL" clId="{E7A7D57F-452E-4D84-A7FC-AC66667B6149}" dt="2020-09-30T08:53:21.933" v="904" actId="1076"/>
          <ac:picMkLst>
            <pc:docMk/>
            <pc:sldMk cId="2867007878" sldId="291"/>
            <ac:picMk id="6" creationId="{311DFE0D-2B46-43B1-87C6-8D435A748A64}"/>
          </ac:picMkLst>
        </pc:picChg>
        <pc:picChg chg="del">
          <ac:chgData name="Nguyen Tuan. Long" userId="e4e93a65-ca82-41ec-92c8-0e4fdb0a72ae" providerId="ADAL" clId="{E7A7D57F-452E-4D84-A7FC-AC66667B6149}" dt="2020-09-30T08:52:47.797" v="901" actId="478"/>
          <ac:picMkLst>
            <pc:docMk/>
            <pc:sldMk cId="2867007878" sldId="291"/>
            <ac:picMk id="9" creationId="{83A5E9BA-EBBA-477F-B573-C634523697D9}"/>
          </ac:picMkLst>
        </pc:picChg>
      </pc:sldChg>
      <pc:sldChg chg="add">
        <pc:chgData name="Nguyen Tuan. Long" userId="e4e93a65-ca82-41ec-92c8-0e4fdb0a72ae" providerId="ADAL" clId="{E7A7D57F-452E-4D84-A7FC-AC66667B6149}" dt="2020-09-30T08:54:06.343" v="912"/>
        <pc:sldMkLst>
          <pc:docMk/>
          <pc:sldMk cId="2535677770" sldId="292"/>
        </pc:sldMkLst>
      </pc:sldChg>
      <pc:sldChg chg="modSp add mod">
        <pc:chgData name="Nguyen Tuan. Long" userId="e4e93a65-ca82-41ec-92c8-0e4fdb0a72ae" providerId="ADAL" clId="{E7A7D57F-452E-4D84-A7FC-AC66667B6149}" dt="2020-09-30T08:54:36.644" v="916" actId="20577"/>
        <pc:sldMkLst>
          <pc:docMk/>
          <pc:sldMk cId="1197860004" sldId="293"/>
        </pc:sldMkLst>
        <pc:spChg chg="mod">
          <ac:chgData name="Nguyen Tuan. Long" userId="e4e93a65-ca82-41ec-92c8-0e4fdb0a72ae" providerId="ADAL" clId="{E7A7D57F-452E-4D84-A7FC-AC66667B6149}" dt="2020-09-30T08:54:36.644" v="916" actId="20577"/>
          <ac:spMkLst>
            <pc:docMk/>
            <pc:sldMk cId="1197860004" sldId="293"/>
            <ac:spMk id="2" creationId="{0C97C8CC-1984-40DF-B096-6A06FE51A029}"/>
          </ac:spMkLst>
        </pc:spChg>
      </pc:sldChg>
    </pc:docChg>
  </pc:docChgLst>
  <pc:docChgLst>
    <pc:chgData name="Nguyen Tuan. Long" userId="e4e93a65-ca82-41ec-92c8-0e4fdb0a72ae" providerId="ADAL" clId="{4AD45D6D-AB35-47EC-8035-133B91EA0955}"/>
    <pc:docChg chg="custSel addSld delSld modSld">
      <pc:chgData name="Nguyen Tuan. Long" userId="e4e93a65-ca82-41ec-92c8-0e4fdb0a72ae" providerId="ADAL" clId="{4AD45D6D-AB35-47EC-8035-133B91EA0955}" dt="2024-09-30T12:43:54.234" v="429" actId="255"/>
      <pc:docMkLst>
        <pc:docMk/>
      </pc:docMkLst>
      <pc:sldChg chg="modSp">
        <pc:chgData name="Nguyen Tuan. Long" userId="e4e93a65-ca82-41ec-92c8-0e4fdb0a72ae" providerId="ADAL" clId="{4AD45D6D-AB35-47EC-8035-133B91EA0955}" dt="2024-09-30T12:03:23.595" v="1" actId="1076"/>
        <pc:sldMkLst>
          <pc:docMk/>
          <pc:sldMk cId="3814897577" sldId="295"/>
        </pc:sldMkLst>
        <pc:spChg chg="mod">
          <ac:chgData name="Nguyen Tuan. Long" userId="e4e93a65-ca82-41ec-92c8-0e4fdb0a72ae" providerId="ADAL" clId="{4AD45D6D-AB35-47EC-8035-133B91EA0955}" dt="2024-09-30T12:03:23.595" v="1" actId="1076"/>
          <ac:spMkLst>
            <pc:docMk/>
            <pc:sldMk cId="3814897577" sldId="295"/>
            <ac:spMk id="12" creationId="{8C7EC7C3-3F37-B681-4794-37013ED7F913}"/>
          </ac:spMkLst>
        </pc:spChg>
      </pc:sldChg>
      <pc:sldChg chg="addSp delSp modSp mod">
        <pc:chgData name="Nguyen Tuan. Long" userId="e4e93a65-ca82-41ec-92c8-0e4fdb0a72ae" providerId="ADAL" clId="{4AD45D6D-AB35-47EC-8035-133B91EA0955}" dt="2024-09-30T12:43:06.266" v="423" actId="1076"/>
        <pc:sldMkLst>
          <pc:docMk/>
          <pc:sldMk cId="2163741801" sldId="297"/>
        </pc:sldMkLst>
        <pc:spChg chg="del">
          <ac:chgData name="Nguyen Tuan. Long" userId="e4e93a65-ca82-41ec-92c8-0e4fdb0a72ae" providerId="ADAL" clId="{4AD45D6D-AB35-47EC-8035-133B91EA0955}" dt="2024-09-30T12:13:06.598" v="112" actId="478"/>
          <ac:spMkLst>
            <pc:docMk/>
            <pc:sldMk cId="2163741801" sldId="297"/>
            <ac:spMk id="2" creationId="{99804A76-D491-25E9-DBD6-D3B3195A7AA3}"/>
          </ac:spMkLst>
        </pc:spChg>
        <pc:spChg chg="mod">
          <ac:chgData name="Nguyen Tuan. Long" userId="e4e93a65-ca82-41ec-92c8-0e4fdb0a72ae" providerId="ADAL" clId="{4AD45D6D-AB35-47EC-8035-133B91EA0955}" dt="2024-09-30T12:09:46.747" v="49" actId="20577"/>
          <ac:spMkLst>
            <pc:docMk/>
            <pc:sldMk cId="2163741801" sldId="297"/>
            <ac:spMk id="3" creationId="{D12F467D-AE75-8A15-AEAE-D3C69DFFDE8C}"/>
          </ac:spMkLst>
        </pc:spChg>
        <pc:spChg chg="add mod">
          <ac:chgData name="Nguyen Tuan. Long" userId="e4e93a65-ca82-41ec-92c8-0e4fdb0a72ae" providerId="ADAL" clId="{4AD45D6D-AB35-47EC-8035-133B91EA0955}" dt="2024-09-30T12:14:16.074" v="170" actId="1036"/>
          <ac:spMkLst>
            <pc:docMk/>
            <pc:sldMk cId="2163741801" sldId="297"/>
            <ac:spMk id="4" creationId="{ED71A404-2301-5CBC-21E5-D0BABC7D0CC2}"/>
          </ac:spMkLst>
        </pc:spChg>
        <pc:spChg chg="add mod">
          <ac:chgData name="Nguyen Tuan. Long" userId="e4e93a65-ca82-41ec-92c8-0e4fdb0a72ae" providerId="ADAL" clId="{4AD45D6D-AB35-47EC-8035-133B91EA0955}" dt="2024-09-30T12:43:06.266" v="423" actId="1076"/>
          <ac:spMkLst>
            <pc:docMk/>
            <pc:sldMk cId="2163741801" sldId="297"/>
            <ac:spMk id="6" creationId="{D915FEA7-46A8-6B53-EDA6-26EAAD85130D}"/>
          </ac:spMkLst>
        </pc:spChg>
        <pc:picChg chg="mod">
          <ac:chgData name="Nguyen Tuan. Long" userId="e4e93a65-ca82-41ec-92c8-0e4fdb0a72ae" providerId="ADAL" clId="{4AD45D6D-AB35-47EC-8035-133B91EA0955}" dt="2024-09-30T12:42:54.020" v="420" actId="1076"/>
          <ac:picMkLst>
            <pc:docMk/>
            <pc:sldMk cId="2163741801" sldId="297"/>
            <ac:picMk id="3074" creationId="{7409BA7E-427F-9AA1-64CC-78F216A02BDF}"/>
          </ac:picMkLst>
        </pc:picChg>
      </pc:sldChg>
      <pc:sldChg chg="modSp mod">
        <pc:chgData name="Nguyen Tuan. Long" userId="e4e93a65-ca82-41ec-92c8-0e4fdb0a72ae" providerId="ADAL" clId="{4AD45D6D-AB35-47EC-8035-133B91EA0955}" dt="2024-09-30T12:43:54.234" v="429" actId="255"/>
        <pc:sldMkLst>
          <pc:docMk/>
          <pc:sldMk cId="360448048" sldId="298"/>
        </pc:sldMkLst>
        <pc:spChg chg="mod">
          <ac:chgData name="Nguyen Tuan. Long" userId="e4e93a65-ca82-41ec-92c8-0e4fdb0a72ae" providerId="ADAL" clId="{4AD45D6D-AB35-47EC-8035-133B91EA0955}" dt="2024-09-30T12:43:54.234" v="429" actId="255"/>
          <ac:spMkLst>
            <pc:docMk/>
            <pc:sldMk cId="360448048" sldId="298"/>
            <ac:spMk id="6" creationId="{E439BAA9-1807-CBCF-D702-CDF82E5305E0}"/>
          </ac:spMkLst>
        </pc:spChg>
      </pc:sldChg>
      <pc:sldChg chg="addSp delSp modSp add del mod delAnim">
        <pc:chgData name="Nguyen Tuan. Long" userId="e4e93a65-ca82-41ec-92c8-0e4fdb0a72ae" providerId="ADAL" clId="{4AD45D6D-AB35-47EC-8035-133B91EA0955}" dt="2024-09-30T12:41:38.990" v="414" actId="2696"/>
        <pc:sldMkLst>
          <pc:docMk/>
          <pc:sldMk cId="2097746745" sldId="299"/>
        </pc:sldMkLst>
        <pc:spChg chg="add mod">
          <ac:chgData name="Nguyen Tuan. Long" userId="e4e93a65-ca82-41ec-92c8-0e4fdb0a72ae" providerId="ADAL" clId="{4AD45D6D-AB35-47EC-8035-133B91EA0955}" dt="2024-09-30T12:40:18.890" v="386" actId="1076"/>
          <ac:spMkLst>
            <pc:docMk/>
            <pc:sldMk cId="2097746745" sldId="299"/>
            <ac:spMk id="2" creationId="{BCD6BF48-E83C-531A-152E-2B64C13CEAE4}"/>
          </ac:spMkLst>
        </pc:spChg>
        <pc:picChg chg="del">
          <ac:chgData name="Nguyen Tuan. Long" userId="e4e93a65-ca82-41ec-92c8-0e4fdb0a72ae" providerId="ADAL" clId="{4AD45D6D-AB35-47EC-8035-133B91EA0955}" dt="2024-09-30T12:40:12.656" v="384" actId="478"/>
          <ac:picMkLst>
            <pc:docMk/>
            <pc:sldMk cId="2097746745" sldId="299"/>
            <ac:picMk id="9" creationId="{8D32E3BD-F245-F191-E4AD-2782130B9F2B}"/>
          </ac:picMkLst>
        </pc:picChg>
        <pc:picChg chg="mod">
          <ac:chgData name="Nguyen Tuan. Long" userId="e4e93a65-ca82-41ec-92c8-0e4fdb0a72ae" providerId="ADAL" clId="{4AD45D6D-AB35-47EC-8035-133B91EA0955}" dt="2024-09-30T12:40:26.275" v="390" actId="1037"/>
          <ac:picMkLst>
            <pc:docMk/>
            <pc:sldMk cId="2097746745" sldId="299"/>
            <ac:picMk id="6146" creationId="{04D0B5F2-D453-C8E3-B218-4B6011B93B60}"/>
          </ac:picMkLst>
        </pc:picChg>
      </pc:sldChg>
      <pc:sldChg chg="del">
        <pc:chgData name="Nguyen Tuan. Long" userId="e4e93a65-ca82-41ec-92c8-0e4fdb0a72ae" providerId="ADAL" clId="{4AD45D6D-AB35-47EC-8035-133B91EA0955}" dt="2024-09-30T12:39:53" v="382" actId="2696"/>
        <pc:sldMkLst>
          <pc:docMk/>
          <pc:sldMk cId="4083521750" sldId="299"/>
        </pc:sldMkLst>
      </pc:sldChg>
      <pc:sldChg chg="addSp delSp modSp new mod">
        <pc:chgData name="Nguyen Tuan. Long" userId="e4e93a65-ca82-41ec-92c8-0e4fdb0a72ae" providerId="ADAL" clId="{4AD45D6D-AB35-47EC-8035-133B91EA0955}" dt="2024-09-30T12:41:21.179" v="413" actId="1037"/>
        <pc:sldMkLst>
          <pc:docMk/>
          <pc:sldMk cId="1986250221" sldId="301"/>
        </pc:sldMkLst>
        <pc:spChg chg="del mod">
          <ac:chgData name="Nguyen Tuan. Long" userId="e4e93a65-ca82-41ec-92c8-0e4fdb0a72ae" providerId="ADAL" clId="{4AD45D6D-AB35-47EC-8035-133B91EA0955}" dt="2024-09-30T12:15:33.723" v="173"/>
          <ac:spMkLst>
            <pc:docMk/>
            <pc:sldMk cId="1986250221" sldId="301"/>
            <ac:spMk id="2" creationId="{31EB39EE-A6E5-78CC-774B-382D15B002B2}"/>
          </ac:spMkLst>
        </pc:spChg>
        <pc:spChg chg="mod">
          <ac:chgData name="Nguyen Tuan. Long" userId="e4e93a65-ca82-41ec-92c8-0e4fdb0a72ae" providerId="ADAL" clId="{4AD45D6D-AB35-47EC-8035-133B91EA0955}" dt="2024-09-30T12:09:36.097" v="39" actId="20577"/>
          <ac:spMkLst>
            <pc:docMk/>
            <pc:sldMk cId="1986250221" sldId="301"/>
            <ac:spMk id="3" creationId="{49A5B337-920B-6B53-3643-84818B29335A}"/>
          </ac:spMkLst>
        </pc:spChg>
        <pc:spChg chg="add mod">
          <ac:chgData name="Nguyen Tuan. Long" userId="e4e93a65-ca82-41ec-92c8-0e4fdb0a72ae" providerId="ADAL" clId="{4AD45D6D-AB35-47EC-8035-133B91EA0955}" dt="2024-09-30T12:18:26.963" v="183" actId="2710"/>
          <ac:spMkLst>
            <pc:docMk/>
            <pc:sldMk cId="1986250221" sldId="301"/>
            <ac:spMk id="5" creationId="{6ADC0357-83CE-6A18-8548-C41D991BFC68}"/>
          </ac:spMkLst>
        </pc:spChg>
        <pc:spChg chg="add mod">
          <ac:chgData name="Nguyen Tuan. Long" userId="e4e93a65-ca82-41ec-92c8-0e4fdb0a72ae" providerId="ADAL" clId="{4AD45D6D-AB35-47EC-8035-133B91EA0955}" dt="2024-09-30T12:41:21.179" v="413" actId="1037"/>
          <ac:spMkLst>
            <pc:docMk/>
            <pc:sldMk cId="1986250221" sldId="301"/>
            <ac:spMk id="7" creationId="{453A4502-681E-BAF1-D565-58F1566C3BF6}"/>
          </ac:spMkLst>
        </pc:spChg>
        <pc:picChg chg="add mod">
          <ac:chgData name="Nguyen Tuan. Long" userId="e4e93a65-ca82-41ec-92c8-0e4fdb0a72ae" providerId="ADAL" clId="{4AD45D6D-AB35-47EC-8035-133B91EA0955}" dt="2024-09-30T12:41:06.392" v="397" actId="1076"/>
          <ac:picMkLst>
            <pc:docMk/>
            <pc:sldMk cId="1986250221" sldId="301"/>
            <ac:picMk id="8" creationId="{72DE93A9-4EED-5FFF-4D94-139CD383D5D5}"/>
          </ac:picMkLst>
        </pc:picChg>
        <pc:picChg chg="add del mod">
          <ac:chgData name="Nguyen Tuan. Long" userId="e4e93a65-ca82-41ec-92c8-0e4fdb0a72ae" providerId="ADAL" clId="{4AD45D6D-AB35-47EC-8035-133B91EA0955}" dt="2024-09-30T12:06:02.039" v="11" actId="478"/>
          <ac:picMkLst>
            <pc:docMk/>
            <pc:sldMk cId="1986250221" sldId="301"/>
            <ac:picMk id="1026" creationId="{CC46DBCE-FA75-6A8A-E683-0B84542AC29A}"/>
          </ac:picMkLst>
        </pc:picChg>
      </pc:sldChg>
      <pc:sldChg chg="addSp delSp modSp add mod">
        <pc:chgData name="Nguyen Tuan. Long" userId="e4e93a65-ca82-41ec-92c8-0e4fdb0a72ae" providerId="ADAL" clId="{4AD45D6D-AB35-47EC-8035-133B91EA0955}" dt="2024-09-30T12:31:14.213" v="242" actId="1076"/>
        <pc:sldMkLst>
          <pc:docMk/>
          <pc:sldMk cId="200302278" sldId="302"/>
        </pc:sldMkLst>
        <pc:spChg chg="del mod">
          <ac:chgData name="Nguyen Tuan. Long" userId="e4e93a65-ca82-41ec-92c8-0e4fdb0a72ae" providerId="ADAL" clId="{4AD45D6D-AB35-47EC-8035-133B91EA0955}" dt="2024-09-30T12:29:18.930" v="198"/>
          <ac:spMkLst>
            <pc:docMk/>
            <pc:sldMk cId="200302278" sldId="302"/>
            <ac:spMk id="2" creationId="{31EB39EE-A6E5-78CC-774B-382D15B002B2}"/>
          </ac:spMkLst>
        </pc:spChg>
        <pc:spChg chg="mod">
          <ac:chgData name="Nguyen Tuan. Long" userId="e4e93a65-ca82-41ec-92c8-0e4fdb0a72ae" providerId="ADAL" clId="{4AD45D6D-AB35-47EC-8035-133B91EA0955}" dt="2024-09-30T12:10:12.871" v="56" actId="20577"/>
          <ac:spMkLst>
            <pc:docMk/>
            <pc:sldMk cId="200302278" sldId="302"/>
            <ac:spMk id="3" creationId="{49A5B337-920B-6B53-3643-84818B29335A}"/>
          </ac:spMkLst>
        </pc:spChg>
        <pc:spChg chg="add mod">
          <ac:chgData name="Nguyen Tuan. Long" userId="e4e93a65-ca82-41ec-92c8-0e4fdb0a72ae" providerId="ADAL" clId="{4AD45D6D-AB35-47EC-8035-133B91EA0955}" dt="2024-09-30T12:30:31.978" v="240" actId="1035"/>
          <ac:spMkLst>
            <pc:docMk/>
            <pc:sldMk cId="200302278" sldId="302"/>
            <ac:spMk id="5" creationId="{D9099D8F-5AFB-3AA6-9996-A2CCEB7F64A5}"/>
          </ac:spMkLst>
        </pc:spChg>
        <pc:spChg chg="add mod">
          <ac:chgData name="Nguyen Tuan. Long" userId="e4e93a65-ca82-41ec-92c8-0e4fdb0a72ae" providerId="ADAL" clId="{4AD45D6D-AB35-47EC-8035-133B91EA0955}" dt="2024-09-30T12:31:14.213" v="242" actId="1076"/>
          <ac:spMkLst>
            <pc:docMk/>
            <pc:sldMk cId="200302278" sldId="302"/>
            <ac:spMk id="7" creationId="{56374ADB-D59F-7CCD-605E-1A301BE6A9E8}"/>
          </ac:spMkLst>
        </pc:spChg>
      </pc:sldChg>
      <pc:sldChg chg="addSp delSp modSp new mod">
        <pc:chgData name="Nguyen Tuan. Long" userId="e4e93a65-ca82-41ec-92c8-0e4fdb0a72ae" providerId="ADAL" clId="{4AD45D6D-AB35-47EC-8035-133B91EA0955}" dt="2024-09-30T12:33:01.420" v="289" actId="1035"/>
        <pc:sldMkLst>
          <pc:docMk/>
          <pc:sldMk cId="317103750" sldId="303"/>
        </pc:sldMkLst>
        <pc:spChg chg="del">
          <ac:chgData name="Nguyen Tuan. Long" userId="e4e93a65-ca82-41ec-92c8-0e4fdb0a72ae" providerId="ADAL" clId="{4AD45D6D-AB35-47EC-8035-133B91EA0955}" dt="2024-09-30T12:32:48.275" v="274" actId="478"/>
          <ac:spMkLst>
            <pc:docMk/>
            <pc:sldMk cId="317103750" sldId="303"/>
            <ac:spMk id="2" creationId="{9D00D420-0CA8-0268-EB1D-254EC933716C}"/>
          </ac:spMkLst>
        </pc:spChg>
        <pc:spChg chg="mod">
          <ac:chgData name="Nguyen Tuan. Long" userId="e4e93a65-ca82-41ec-92c8-0e4fdb0a72ae" providerId="ADAL" clId="{4AD45D6D-AB35-47EC-8035-133B91EA0955}" dt="2024-09-30T12:31:46.657" v="273" actId="2711"/>
          <ac:spMkLst>
            <pc:docMk/>
            <pc:sldMk cId="317103750" sldId="303"/>
            <ac:spMk id="3" creationId="{5B4F0AF5-9D38-4C46-DD1C-CC259A1451E9}"/>
          </ac:spMkLst>
        </pc:spChg>
        <pc:picChg chg="add mod">
          <ac:chgData name="Nguyen Tuan. Long" userId="e4e93a65-ca82-41ec-92c8-0e4fdb0a72ae" providerId="ADAL" clId="{4AD45D6D-AB35-47EC-8035-133B91EA0955}" dt="2024-09-30T12:33:01.420" v="289" actId="1035"/>
          <ac:picMkLst>
            <pc:docMk/>
            <pc:sldMk cId="317103750" sldId="303"/>
            <ac:picMk id="4098" creationId="{B2FEBC51-0403-B9FB-CBAF-BB998DECCC64}"/>
          </ac:picMkLst>
        </pc:picChg>
      </pc:sldChg>
    </pc:docChg>
  </pc:docChgLst>
  <pc:docChgLst>
    <pc:chgData name="Nguyen Tuan. Long" userId="e4e93a65-ca82-41ec-92c8-0e4fdb0a72ae" providerId="ADAL" clId="{9B944B89-718C-41CE-A9EA-CA054FA60246}"/>
    <pc:docChg chg="undo custSel delSld modSld sldOrd">
      <pc:chgData name="Nguyen Tuan. Long" userId="e4e93a65-ca82-41ec-92c8-0e4fdb0a72ae" providerId="ADAL" clId="{9B944B89-718C-41CE-A9EA-CA054FA60246}" dt="2023-10-03T00:51:31.319" v="9" actId="2696"/>
      <pc:docMkLst>
        <pc:docMk/>
      </pc:docMkLst>
      <pc:sldChg chg="modSp ord">
        <pc:chgData name="Nguyen Tuan. Long" userId="e4e93a65-ca82-41ec-92c8-0e4fdb0a72ae" providerId="ADAL" clId="{9B944B89-718C-41CE-A9EA-CA054FA60246}" dt="2023-10-03T00:51:27.164" v="8" actId="20577"/>
        <pc:sldMkLst>
          <pc:docMk/>
          <pc:sldMk cId="575221926" sldId="290"/>
        </pc:sldMkLst>
        <pc:spChg chg="mod">
          <ac:chgData name="Nguyen Tuan. Long" userId="e4e93a65-ca82-41ec-92c8-0e4fdb0a72ae" providerId="ADAL" clId="{9B944B89-718C-41CE-A9EA-CA054FA60246}" dt="2023-10-03T00:51:27.164" v="8" actId="20577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del mod">
        <pc:chgData name="Nguyen Tuan. Long" userId="e4e93a65-ca82-41ec-92c8-0e4fdb0a72ae" providerId="ADAL" clId="{9B944B89-718C-41CE-A9EA-CA054FA60246}" dt="2023-10-03T00:51:31.319" v="9" actId="2696"/>
        <pc:sldMkLst>
          <pc:docMk/>
          <pc:sldMk cId="1197860004" sldId="293"/>
        </pc:sldMkLst>
        <pc:spChg chg="add del">
          <ac:chgData name="Nguyen Tuan. Long" userId="e4e93a65-ca82-41ec-92c8-0e4fdb0a72ae" providerId="ADAL" clId="{9B944B89-718C-41CE-A9EA-CA054FA60246}" dt="2023-10-03T00:50:45.412" v="1" actId="22"/>
          <ac:spMkLst>
            <pc:docMk/>
            <pc:sldMk cId="1197860004" sldId="293"/>
            <ac:spMk id="6" creationId="{274920F4-9935-4428-C415-43DB77E7E015}"/>
          </ac:spMkLst>
        </pc:spChg>
      </pc:sldChg>
    </pc:docChg>
  </pc:docChgLst>
  <pc:docChgLst>
    <pc:chgData name="Nguyen Long" userId="e4e93a65-ca82-41ec-92c8-0e4fdb0a72ae" providerId="ADAL" clId="{E7A7D57F-452E-4D84-A7FC-AC66667B6149}"/>
    <pc:docChg chg="undo custSel addSld delSld modSld sldOrd">
      <pc:chgData name="Nguyen Long" userId="e4e93a65-ca82-41ec-92c8-0e4fdb0a72ae" providerId="ADAL" clId="{E7A7D57F-452E-4D84-A7FC-AC66667B6149}" dt="2020-10-01T03:12:15.241" v="1415"/>
      <pc:docMkLst>
        <pc:docMk/>
      </pc:docMkLst>
      <pc:sldChg chg="modSp new del">
        <pc:chgData name="Nguyen Long" userId="e4e93a65-ca82-41ec-92c8-0e4fdb0a72ae" providerId="ADAL" clId="{E7A7D57F-452E-4D84-A7FC-AC66667B6149}" dt="2020-09-22T03:34:58.991" v="44" actId="47"/>
        <pc:sldMkLst>
          <pc:docMk/>
          <pc:sldMk cId="3680040439" sldId="256"/>
        </pc:sldMkLst>
        <pc:spChg chg="mod">
          <ac:chgData name="Nguyen Long" userId="e4e93a65-ca82-41ec-92c8-0e4fdb0a72ae" providerId="ADAL" clId="{E7A7D57F-452E-4D84-A7FC-AC66667B6149}" dt="2020-09-22T03:33:54.931" v="1"/>
          <ac:spMkLst>
            <pc:docMk/>
            <pc:sldMk cId="3680040439" sldId="256"/>
            <ac:spMk id="2" creationId="{F7A070EE-DD5B-4DE7-BD7E-4AEA25D6A1F8}"/>
          </ac:spMkLst>
        </pc:spChg>
        <pc:spChg chg="mod">
          <ac:chgData name="Nguyen Long" userId="e4e93a65-ca82-41ec-92c8-0e4fdb0a72ae" providerId="ADAL" clId="{E7A7D57F-452E-4D84-A7FC-AC66667B6149}" dt="2020-09-22T03:33:54.931" v="1"/>
          <ac:spMkLst>
            <pc:docMk/>
            <pc:sldMk cId="3680040439" sldId="256"/>
            <ac:spMk id="3" creationId="{45CAD77C-29C3-44DD-A2CB-8EEA48A57EA1}"/>
          </ac:spMkLst>
        </pc:spChg>
      </pc:sldChg>
      <pc:sldChg chg="delSp modSp new mod">
        <pc:chgData name="Nguyen Long" userId="e4e93a65-ca82-41ec-92c8-0e4fdb0a72ae" providerId="ADAL" clId="{E7A7D57F-452E-4D84-A7FC-AC66667B6149}" dt="2020-10-01T02:57:22.060" v="1398" actId="478"/>
        <pc:sldMkLst>
          <pc:docMk/>
          <pc:sldMk cId="1829236185" sldId="257"/>
        </pc:sldMkLst>
        <pc:spChg chg="mod">
          <ac:chgData name="Nguyen Long" userId="e4e93a65-ca82-41ec-92c8-0e4fdb0a72ae" providerId="ADAL" clId="{E7A7D57F-452E-4D84-A7FC-AC66667B6149}" dt="2020-09-22T03:37:51.914" v="99" actId="20577"/>
          <ac:spMkLst>
            <pc:docMk/>
            <pc:sldMk cId="1829236185" sldId="257"/>
            <ac:spMk id="2" creationId="{80FE5516-7451-46AD-A1E8-26D02D286C28}"/>
          </ac:spMkLst>
        </pc:spChg>
        <pc:spChg chg="del">
          <ac:chgData name="Nguyen Long" userId="e4e93a65-ca82-41ec-92c8-0e4fdb0a72ae" providerId="ADAL" clId="{E7A7D57F-452E-4D84-A7FC-AC66667B6149}" dt="2020-10-01T02:57:22.060" v="1398" actId="478"/>
          <ac:spMkLst>
            <pc:docMk/>
            <pc:sldMk cId="1829236185" sldId="257"/>
            <ac:spMk id="3" creationId="{33A10885-A3B7-4D90-85FB-67FF3D555DA2}"/>
          </ac:spMkLst>
        </pc:spChg>
      </pc:sldChg>
      <pc:sldChg chg="addSp delSp modSp new mod modAnim">
        <pc:chgData name="Nguyen Long" userId="e4e93a65-ca82-41ec-92c8-0e4fdb0a72ae" providerId="ADAL" clId="{E7A7D57F-452E-4D84-A7FC-AC66667B6149}" dt="2020-09-22T08:12:44.451" v="826" actId="1038"/>
        <pc:sldMkLst>
          <pc:docMk/>
          <pc:sldMk cId="1862620453" sldId="258"/>
        </pc:sldMkLst>
        <pc:spChg chg="del">
          <ac:chgData name="Nguyen Long" userId="e4e93a65-ca82-41ec-92c8-0e4fdb0a72ae" providerId="ADAL" clId="{E7A7D57F-452E-4D84-A7FC-AC66667B6149}" dt="2020-09-22T03:43:44.609" v="100" actId="478"/>
          <ac:spMkLst>
            <pc:docMk/>
            <pc:sldMk cId="1862620453" sldId="258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03:35:43.161" v="48"/>
          <ac:spMkLst>
            <pc:docMk/>
            <pc:sldMk cId="1862620453" sldId="258"/>
            <ac:spMk id="3" creationId="{401AEB8D-8419-4D46-AF65-83A7773A73EC}"/>
          </ac:spMkLst>
        </pc:spChg>
        <pc:spChg chg="add mod">
          <ac:chgData name="Nguyen Long" userId="e4e93a65-ca82-41ec-92c8-0e4fdb0a72ae" providerId="ADAL" clId="{E7A7D57F-452E-4D84-A7FC-AC66667B6149}" dt="2020-09-22T07:57:41.199" v="560" actId="1582"/>
          <ac:spMkLst>
            <pc:docMk/>
            <pc:sldMk cId="1862620453" sldId="258"/>
            <ac:spMk id="8" creationId="{6DFEADF1-208A-4A54-8294-CFAB1B767BFD}"/>
          </ac:spMkLst>
        </pc:spChg>
        <pc:spChg chg="add mod">
          <ac:chgData name="Nguyen Long" userId="e4e93a65-ca82-41ec-92c8-0e4fdb0a72ae" providerId="ADAL" clId="{E7A7D57F-452E-4D84-A7FC-AC66667B6149}" dt="2020-09-22T07:57:41.199" v="560" actId="1582"/>
          <ac:spMkLst>
            <pc:docMk/>
            <pc:sldMk cId="1862620453" sldId="258"/>
            <ac:spMk id="13" creationId="{E6AF1299-E0F3-4005-897A-9EC605DB5621}"/>
          </ac:spMkLst>
        </pc:spChg>
        <pc:spChg chg="add 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23" creationId="{2510C964-7F6E-4FF7-8C9D-DDD47BEA8D09}"/>
          </ac:spMkLst>
        </pc:spChg>
        <pc:spChg chg="add 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27" creationId="{2A43C32D-6D16-4830-9396-9FC903D21380}"/>
          </ac:spMkLst>
        </pc:spChg>
        <pc:spChg chg="mod">
          <ac:chgData name="Nguyen Long" userId="e4e93a65-ca82-41ec-92c8-0e4fdb0a72ae" providerId="ADAL" clId="{E7A7D57F-452E-4D84-A7FC-AC66667B6149}" dt="2020-09-22T07:52:35.927" v="339" actId="1035"/>
          <ac:spMkLst>
            <pc:docMk/>
            <pc:sldMk cId="1862620453" sldId="258"/>
            <ac:spMk id="31" creationId="{99C4A733-EF95-45F0-9DEE-0FFFB169B30C}"/>
          </ac:spMkLst>
        </pc:spChg>
        <pc:spChg chg="mod">
          <ac:chgData name="Nguyen Long" userId="e4e93a65-ca82-41ec-92c8-0e4fdb0a72ae" providerId="ADAL" clId="{E7A7D57F-452E-4D84-A7FC-AC66667B6149}" dt="2020-09-22T07:51:29.267" v="312" actId="1582"/>
          <ac:spMkLst>
            <pc:docMk/>
            <pc:sldMk cId="1862620453" sldId="258"/>
            <ac:spMk id="33" creationId="{B6E7A194-9C42-487C-B3D6-1E66E76394B5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1" creationId="{317DCF09-5CF4-4C54-8B37-4AB20797BC04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3" creationId="{AA9BCF55-C1B7-4EA2-852F-86B22D889D77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5" creationId="{E240B2FD-1ED4-4B05-9B8A-A7597E5BCF4D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7" creationId="{2B08A563-97AC-44F5-B7F1-06C8359B4876}"/>
          </ac:spMkLst>
        </pc:spChg>
        <pc:spChg chg="mod">
          <ac:chgData name="Nguyen Long" userId="e4e93a65-ca82-41ec-92c8-0e4fdb0a72ae" providerId="ADAL" clId="{E7A7D57F-452E-4D84-A7FC-AC66667B6149}" dt="2020-09-22T08:08:18.120" v="795" actId="14100"/>
          <ac:spMkLst>
            <pc:docMk/>
            <pc:sldMk cId="1862620453" sldId="258"/>
            <ac:spMk id="49" creationId="{C484E7AA-648B-4DB2-B8E1-C7A37D674F14}"/>
          </ac:spMkLst>
        </pc:spChg>
        <pc:spChg chg="mod">
          <ac:chgData name="Nguyen Long" userId="e4e93a65-ca82-41ec-92c8-0e4fdb0a72ae" providerId="ADAL" clId="{E7A7D57F-452E-4D84-A7FC-AC66667B6149}" dt="2020-09-22T08:10:14.062" v="821" actId="122"/>
          <ac:spMkLst>
            <pc:docMk/>
            <pc:sldMk cId="1862620453" sldId="258"/>
            <ac:spMk id="51" creationId="{DAB3D671-A0B8-453D-9F4D-80A7FC53E206}"/>
          </ac:spMkLst>
        </pc:spChg>
        <pc:spChg chg="mod">
          <ac:chgData name="Nguyen Long" userId="e4e93a65-ca82-41ec-92c8-0e4fdb0a72ae" providerId="ADAL" clId="{E7A7D57F-452E-4D84-A7FC-AC66667B6149}" dt="2020-09-22T08:06:26.733" v="789" actId="208"/>
          <ac:spMkLst>
            <pc:docMk/>
            <pc:sldMk cId="1862620453" sldId="258"/>
            <ac:spMk id="54" creationId="{88CAF705-9D3A-4CBD-8603-DBBA11CB6EC2}"/>
          </ac:spMkLst>
        </pc:spChg>
        <pc:spChg chg="mod">
          <ac:chgData name="Nguyen Long" userId="e4e93a65-ca82-41ec-92c8-0e4fdb0a72ae" providerId="ADAL" clId="{E7A7D57F-452E-4D84-A7FC-AC66667B6149}" dt="2020-09-22T08:06:26.733" v="789" actId="208"/>
          <ac:spMkLst>
            <pc:docMk/>
            <pc:sldMk cId="1862620453" sldId="258"/>
            <ac:spMk id="56" creationId="{F80801BE-C9E4-499C-9815-F58061217C97}"/>
          </ac:spMkLst>
        </pc:spChg>
        <pc:spChg chg="mod">
          <ac:chgData name="Nguyen Long" userId="e4e93a65-ca82-41ec-92c8-0e4fdb0a72ae" providerId="ADAL" clId="{E7A7D57F-452E-4D84-A7FC-AC66667B6149}" dt="2020-09-22T08:00:56.628" v="653" actId="208"/>
          <ac:spMkLst>
            <pc:docMk/>
            <pc:sldMk cId="1862620453" sldId="258"/>
            <ac:spMk id="64" creationId="{375C74EC-6DE8-4E43-B3EA-AC05CB9B6FAF}"/>
          </ac:spMkLst>
        </pc:spChg>
        <pc:spChg chg="mod">
          <ac:chgData name="Nguyen Long" userId="e4e93a65-ca82-41ec-92c8-0e4fdb0a72ae" providerId="ADAL" clId="{E7A7D57F-452E-4D84-A7FC-AC66667B6149}" dt="2020-09-22T08:01:38.407" v="700" actId="1037"/>
          <ac:spMkLst>
            <pc:docMk/>
            <pc:sldMk cId="1862620453" sldId="258"/>
            <ac:spMk id="66" creationId="{C2383649-7A4A-406F-ABE2-7E30D77E2E82}"/>
          </ac:spMkLst>
        </pc:spChg>
        <pc:spChg chg="add del">
          <ac:chgData name="Nguyen Long" userId="e4e93a65-ca82-41ec-92c8-0e4fdb0a72ae" providerId="ADAL" clId="{E7A7D57F-452E-4D84-A7FC-AC66667B6149}" dt="2020-09-22T08:03:32.514" v="736" actId="22"/>
          <ac:spMkLst>
            <pc:docMk/>
            <pc:sldMk cId="1862620453" sldId="258"/>
            <ac:spMk id="79" creationId="{7371E5EA-5D83-489A-994B-914D0CCD18D1}"/>
          </ac:spMkLst>
        </pc:spChg>
        <pc:spChg chg="add mod">
          <ac:chgData name="Nguyen Long" userId="e4e93a65-ca82-41ec-92c8-0e4fdb0a72ae" providerId="ADAL" clId="{E7A7D57F-452E-4D84-A7FC-AC66667B6149}" dt="2020-09-22T08:04:37.249" v="755" actId="1036"/>
          <ac:spMkLst>
            <pc:docMk/>
            <pc:sldMk cId="1862620453" sldId="258"/>
            <ac:spMk id="81" creationId="{06990907-C2E7-4FFB-909D-698833889D6A}"/>
          </ac:spMkLst>
        </pc:spChg>
        <pc:spChg chg="add del">
          <ac:chgData name="Nguyen Long" userId="e4e93a65-ca82-41ec-92c8-0e4fdb0a72ae" providerId="ADAL" clId="{E7A7D57F-452E-4D84-A7FC-AC66667B6149}" dt="2020-09-22T08:08:01.126" v="791" actId="478"/>
          <ac:spMkLst>
            <pc:docMk/>
            <pc:sldMk cId="1862620453" sldId="258"/>
            <ac:spMk id="83" creationId="{EA2B2DB1-E012-4D24-8CED-2A41D840D654}"/>
          </ac:spMkLst>
        </pc:s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29" creationId="{302F170A-2E47-4B47-91E3-6DC89FCDBBAF}"/>
          </ac:grpSpMkLst>
        </pc:grpChg>
        <pc:grpChg chg="add del mod">
          <ac:chgData name="Nguyen Long" userId="e4e93a65-ca82-41ec-92c8-0e4fdb0a72ae" providerId="ADAL" clId="{E7A7D57F-452E-4D84-A7FC-AC66667B6149}" dt="2020-09-22T07:53:15.513" v="369" actId="478"/>
          <ac:grpSpMkLst>
            <pc:docMk/>
            <pc:sldMk cId="1862620453" sldId="258"/>
            <ac:grpSpMk id="30" creationId="{8C3899DE-FDC0-4251-A047-23581A860757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40" creationId="{F3E60E7F-FC13-497E-B250-09FA6A5D8F85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44" creationId="{A0571DDA-EC8F-47EC-92C2-EFEAF6CC24FB}"/>
          </ac:grpSpMkLst>
        </pc:grpChg>
        <pc:grpChg chg="add mod">
          <ac:chgData name="Nguyen Long" userId="e4e93a65-ca82-41ec-92c8-0e4fdb0a72ae" providerId="ADAL" clId="{E7A7D57F-452E-4D84-A7FC-AC66667B6149}" dt="2020-09-22T08:12:44.451" v="826" actId="1038"/>
          <ac:grpSpMkLst>
            <pc:docMk/>
            <pc:sldMk cId="1862620453" sldId="258"/>
            <ac:grpSpMk id="48" creationId="{75EC6F75-6F35-4AEE-80F9-7185044832AF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52" creationId="{7B3DCBA8-0C15-4046-BA71-3F44C0CC6720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53" creationId="{3BC606C7-99DD-4CCC-8D70-EB7ED5BF6D9D}"/>
          </ac:grpSpMkLst>
        </pc:grpChg>
        <pc:grpChg chg="add mod">
          <ac:chgData name="Nguyen Long" userId="e4e93a65-ca82-41ec-92c8-0e4fdb0a72ae" providerId="ADAL" clId="{E7A7D57F-452E-4D84-A7FC-AC66667B6149}" dt="2020-09-22T08:09:52.325" v="820" actId="1036"/>
          <ac:grpSpMkLst>
            <pc:docMk/>
            <pc:sldMk cId="1862620453" sldId="258"/>
            <ac:grpSpMk id="63" creationId="{509E837E-442E-47D6-9733-67C082977F86}"/>
          </ac:grpSpMkLst>
        </pc:grpChg>
        <pc:picChg chg="add mod">
          <ac:chgData name="Nguyen Long" userId="e4e93a65-ca82-41ec-92c8-0e4fdb0a72ae" providerId="ADAL" clId="{E7A7D57F-452E-4D84-A7FC-AC66667B6149}" dt="2020-09-22T08:04:47.992" v="777" actId="1035"/>
          <ac:picMkLst>
            <pc:docMk/>
            <pc:sldMk cId="1862620453" sldId="258"/>
            <ac:picMk id="5" creationId="{CA90982B-75AF-4804-A307-16B87770FE9B}"/>
          </ac:picMkLst>
        </pc:picChg>
        <pc:picChg chg="add mod">
          <ac:chgData name="Nguyen Long" userId="e4e93a65-ca82-41ec-92c8-0e4fdb0a72ae" providerId="ADAL" clId="{E7A7D57F-452E-4D84-A7FC-AC66667B6149}" dt="2020-09-22T08:04:47.992" v="777" actId="1035"/>
          <ac:picMkLst>
            <pc:docMk/>
            <pc:sldMk cId="1862620453" sldId="258"/>
            <ac:picMk id="7" creationId="{3B2E3120-0815-4A56-A71D-DE6F1350B9D5}"/>
          </ac:picMkLst>
        </pc:picChg>
        <pc:cxnChg chg="add mod">
          <ac:chgData name="Nguyen Long" userId="e4e93a65-ca82-41ec-92c8-0e4fdb0a72ae" providerId="ADAL" clId="{E7A7D57F-452E-4D84-A7FC-AC66667B6149}" dt="2020-09-22T07:57:41.199" v="560" actId="1582"/>
          <ac:cxnSpMkLst>
            <pc:docMk/>
            <pc:sldMk cId="1862620453" sldId="258"/>
            <ac:cxnSpMk id="10" creationId="{7CFBFC61-E4A4-496D-A1D4-973D9E8A8365}"/>
          </ac:cxnSpMkLst>
        </pc:cxnChg>
        <pc:cxnChg chg="add mod">
          <ac:chgData name="Nguyen Long" userId="e4e93a65-ca82-41ec-92c8-0e4fdb0a72ae" providerId="ADAL" clId="{E7A7D57F-452E-4D84-A7FC-AC66667B6149}" dt="2020-09-22T07:53:20.971" v="370" actId="1036"/>
          <ac:cxnSpMkLst>
            <pc:docMk/>
            <pc:sldMk cId="1862620453" sldId="258"/>
            <ac:cxnSpMk id="25" creationId="{CDCB28EE-BA2F-4907-99CB-AF06EED23475}"/>
          </ac:cxnSpMkLst>
        </pc:cxnChg>
        <pc:cxnChg chg="mod">
          <ac:chgData name="Nguyen Long" userId="e4e93a65-ca82-41ec-92c8-0e4fdb0a72ae" providerId="ADAL" clId="{E7A7D57F-452E-4D84-A7FC-AC66667B6149}" dt="2020-09-22T07:53:15.513" v="369" actId="478"/>
          <ac:cxnSpMkLst>
            <pc:docMk/>
            <pc:sldMk cId="1862620453" sldId="258"/>
            <ac:cxnSpMk id="32" creationId="{6831FDBE-F573-43A5-9FB2-822AEAAD637C}"/>
          </ac:cxnSpMkLst>
        </pc:cxnChg>
        <pc:cxnChg chg="mod">
          <ac:chgData name="Nguyen Long" userId="e4e93a65-ca82-41ec-92c8-0e4fdb0a72ae" providerId="ADAL" clId="{E7A7D57F-452E-4D84-A7FC-AC66667B6149}" dt="2020-09-22T07:54:22.833" v="420"/>
          <ac:cxnSpMkLst>
            <pc:docMk/>
            <pc:sldMk cId="1862620453" sldId="258"/>
            <ac:cxnSpMk id="42" creationId="{1DD0E6D8-B108-437E-9BAB-736F8D8568CF}"/>
          </ac:cxnSpMkLst>
        </pc:cxnChg>
        <pc:cxnChg chg="mod">
          <ac:chgData name="Nguyen Long" userId="e4e93a65-ca82-41ec-92c8-0e4fdb0a72ae" providerId="ADAL" clId="{E7A7D57F-452E-4D84-A7FC-AC66667B6149}" dt="2020-09-22T07:54:54.089" v="465"/>
          <ac:cxnSpMkLst>
            <pc:docMk/>
            <pc:sldMk cId="1862620453" sldId="258"/>
            <ac:cxnSpMk id="46" creationId="{A1150888-902B-441F-B500-0092BEEFD226}"/>
          </ac:cxnSpMkLst>
        </pc:cxnChg>
        <pc:cxnChg chg="mod">
          <ac:chgData name="Nguyen Long" userId="e4e93a65-ca82-41ec-92c8-0e4fdb0a72ae" providerId="ADAL" clId="{E7A7D57F-452E-4D84-A7FC-AC66667B6149}" dt="2020-09-22T08:09:13.581" v="816" actId="1037"/>
          <ac:cxnSpMkLst>
            <pc:docMk/>
            <pc:sldMk cId="1862620453" sldId="258"/>
            <ac:cxnSpMk id="50" creationId="{C41CD9DB-2D14-405B-898A-BF29045E0321}"/>
          </ac:cxnSpMkLst>
        </pc:cxnChg>
        <pc:cxnChg chg="mod">
          <ac:chgData name="Nguyen Long" userId="e4e93a65-ca82-41ec-92c8-0e4fdb0a72ae" providerId="ADAL" clId="{E7A7D57F-452E-4D84-A7FC-AC66667B6149}" dt="2020-09-22T08:06:26.733" v="789" actId="208"/>
          <ac:cxnSpMkLst>
            <pc:docMk/>
            <pc:sldMk cId="1862620453" sldId="258"/>
            <ac:cxnSpMk id="55" creationId="{98514AD3-5BC7-41DA-BAFB-989FE1C8466E}"/>
          </ac:cxnSpMkLst>
        </pc:cxnChg>
        <pc:cxnChg chg="mod">
          <ac:chgData name="Nguyen Long" userId="e4e93a65-ca82-41ec-92c8-0e4fdb0a72ae" providerId="ADAL" clId="{E7A7D57F-452E-4D84-A7FC-AC66667B6149}" dt="2020-09-22T08:01:53.554" v="705" actId="14100"/>
          <ac:cxnSpMkLst>
            <pc:docMk/>
            <pc:sldMk cId="1862620453" sldId="258"/>
            <ac:cxnSpMk id="65" creationId="{BFBCBE53-243F-47F5-BE62-D893C8176450}"/>
          </ac:cxnSpMkLst>
        </pc:cxnChg>
      </pc:sldChg>
      <pc:sldChg chg="modSp add mod">
        <pc:chgData name="Nguyen Long" userId="e4e93a65-ca82-41ec-92c8-0e4fdb0a72ae" providerId="ADAL" clId="{E7A7D57F-452E-4D84-A7FC-AC66667B6149}" dt="2020-09-22T08:44:08.498" v="1003" actId="122"/>
        <pc:sldMkLst>
          <pc:docMk/>
          <pc:sldMk cId="3761201417" sldId="259"/>
        </pc:sldMkLst>
        <pc:spChg chg="mod">
          <ac:chgData name="Nguyen Long" userId="e4e93a65-ca82-41ec-92c8-0e4fdb0a72ae" providerId="ADAL" clId="{E7A7D57F-452E-4D84-A7FC-AC66667B6149}" dt="2020-09-22T08:44:02.230" v="1002" actId="113"/>
          <ac:spMkLst>
            <pc:docMk/>
            <pc:sldMk cId="3761201417" sldId="259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08:44:08.498" v="1003" actId="122"/>
          <ac:spMkLst>
            <pc:docMk/>
            <pc:sldMk cId="3761201417" sldId="259"/>
            <ac:spMk id="3" creationId="{401AEB8D-8419-4D46-AF65-83A7773A73EC}"/>
          </ac:spMkLst>
        </pc:spChg>
      </pc:sldChg>
      <pc:sldChg chg="addSp delSp modSp add mod delAnim modAnim">
        <pc:chgData name="Nguyen Long" userId="e4e93a65-ca82-41ec-92c8-0e4fdb0a72ae" providerId="ADAL" clId="{E7A7D57F-452E-4D84-A7FC-AC66667B6149}" dt="2020-09-22T13:12:08.382" v="1257" actId="1036"/>
        <pc:sldMkLst>
          <pc:docMk/>
          <pc:sldMk cId="4290418711" sldId="260"/>
        </pc:sldMkLst>
        <pc:spChg chg="mod">
          <ac:chgData name="Nguyen Long" userId="e4e93a65-ca82-41ec-92c8-0e4fdb0a72ae" providerId="ADAL" clId="{E7A7D57F-452E-4D84-A7FC-AC66667B6149}" dt="2020-09-22T13:12:08.382" v="1257" actId="1036"/>
          <ac:spMkLst>
            <pc:docMk/>
            <pc:sldMk cId="4290418711" sldId="260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12:47:36.015" v="1012"/>
          <ac:spMkLst>
            <pc:docMk/>
            <pc:sldMk cId="4290418711" sldId="260"/>
            <ac:spMk id="3" creationId="{401AEB8D-8419-4D46-AF65-83A7773A73EC}"/>
          </ac:spMkLst>
        </pc:spChg>
        <pc:spChg chg="mod topLvl">
          <ac:chgData name="Nguyen Long" userId="e4e93a65-ca82-41ec-92c8-0e4fdb0a72ae" providerId="ADAL" clId="{E7A7D57F-452E-4D84-A7FC-AC66667B6149}" dt="2020-09-22T13:12:05.682" v="1255" actId="1036"/>
          <ac:spMkLst>
            <pc:docMk/>
            <pc:sldMk cId="4290418711" sldId="260"/>
            <ac:spMk id="7" creationId="{37FA62C4-A550-480B-A947-D741F03B53E0}"/>
          </ac:spMkLst>
        </pc:spChg>
        <pc:spChg chg="del mod">
          <ac:chgData name="Nguyen Long" userId="e4e93a65-ca82-41ec-92c8-0e4fdb0a72ae" providerId="ADAL" clId="{E7A7D57F-452E-4D84-A7FC-AC66667B6149}" dt="2020-09-22T13:08:52.686" v="1194" actId="478"/>
          <ac:spMkLst>
            <pc:docMk/>
            <pc:sldMk cId="4290418711" sldId="260"/>
            <ac:spMk id="9" creationId="{0A1F0A3C-A73A-46CD-A795-46C59F0EF65B}"/>
          </ac:spMkLst>
        </pc:spChg>
        <pc:grpChg chg="add del mod">
          <ac:chgData name="Nguyen Long" userId="e4e93a65-ca82-41ec-92c8-0e4fdb0a72ae" providerId="ADAL" clId="{E7A7D57F-452E-4D84-A7FC-AC66667B6149}" dt="2020-09-22T13:08:52.686" v="1194" actId="478"/>
          <ac:grpSpMkLst>
            <pc:docMk/>
            <pc:sldMk cId="4290418711" sldId="260"/>
            <ac:grpSpMk id="6" creationId="{0E3834F5-850B-40B4-9E76-4BF4E329BDB0}"/>
          </ac:grpSpMkLst>
        </pc:grpChg>
        <pc:picChg chg="add mod modCrop">
          <ac:chgData name="Nguyen Long" userId="e4e93a65-ca82-41ec-92c8-0e4fdb0a72ae" providerId="ADAL" clId="{E7A7D57F-452E-4D84-A7FC-AC66667B6149}" dt="2020-09-22T13:12:08.382" v="1257" actId="1036"/>
          <ac:picMkLst>
            <pc:docMk/>
            <pc:sldMk cId="4290418711" sldId="260"/>
            <ac:picMk id="5" creationId="{EA206DD6-F085-4768-8766-57EECD45F4D2}"/>
          </ac:picMkLst>
        </pc:picChg>
        <pc:picChg chg="add del mod">
          <ac:chgData name="Nguyen Long" userId="e4e93a65-ca82-41ec-92c8-0e4fdb0a72ae" providerId="ADAL" clId="{E7A7D57F-452E-4D84-A7FC-AC66667B6149}" dt="2020-09-22T13:09:23.649" v="1198" actId="22"/>
          <ac:picMkLst>
            <pc:docMk/>
            <pc:sldMk cId="4290418711" sldId="260"/>
            <ac:picMk id="17" creationId="{34F641A3-3A14-4012-A42E-80B2AFE80BDB}"/>
          </ac:picMkLst>
        </pc:picChg>
        <pc:picChg chg="add mod">
          <ac:chgData name="Nguyen Long" userId="e4e93a65-ca82-41ec-92c8-0e4fdb0a72ae" providerId="ADAL" clId="{E7A7D57F-452E-4D84-A7FC-AC66667B6149}" dt="2020-09-22T13:12:08.382" v="1257" actId="1036"/>
          <ac:picMkLst>
            <pc:docMk/>
            <pc:sldMk cId="4290418711" sldId="260"/>
            <ac:picMk id="19" creationId="{EDF07B7F-2A0C-4983-A61F-1D7FA492F231}"/>
          </ac:picMkLst>
        </pc:picChg>
        <pc:cxnChg chg="del mod topLvl">
          <ac:chgData name="Nguyen Long" userId="e4e93a65-ca82-41ec-92c8-0e4fdb0a72ae" providerId="ADAL" clId="{E7A7D57F-452E-4D84-A7FC-AC66667B6149}" dt="2020-09-22T13:08:52.686" v="1194" actId="478"/>
          <ac:cxnSpMkLst>
            <pc:docMk/>
            <pc:sldMk cId="4290418711" sldId="260"/>
            <ac:cxnSpMk id="8" creationId="{34B844AA-A7A6-465B-9373-6141E14989CC}"/>
          </ac:cxnSpMkLst>
        </pc:cxnChg>
      </pc:sldChg>
      <pc:sldChg chg="modSp add mod ord modAnim">
        <pc:chgData name="Nguyen Long" userId="e4e93a65-ca82-41ec-92c8-0e4fdb0a72ae" providerId="ADAL" clId="{E7A7D57F-452E-4D84-A7FC-AC66667B6149}" dt="2020-09-22T13:06:35.583" v="1157"/>
        <pc:sldMkLst>
          <pc:docMk/>
          <pc:sldMk cId="209051162" sldId="261"/>
        </pc:sldMkLst>
        <pc:spChg chg="mod">
          <ac:chgData name="Nguyen Long" userId="e4e93a65-ca82-41ec-92c8-0e4fdb0a72ae" providerId="ADAL" clId="{E7A7D57F-452E-4D84-A7FC-AC66667B6149}" dt="2020-09-22T13:06:28.137" v="1156" actId="2710"/>
          <ac:spMkLst>
            <pc:docMk/>
            <pc:sldMk cId="209051162" sldId="261"/>
            <ac:spMk id="2" creationId="{0C97C8CC-1984-40DF-B096-6A06FE51A029}"/>
          </ac:spMkLst>
        </pc:spChg>
      </pc:sldChg>
      <pc:sldChg chg="add">
        <pc:chgData name="Nguyen Long" userId="e4e93a65-ca82-41ec-92c8-0e4fdb0a72ae" providerId="ADAL" clId="{E7A7D57F-452E-4D84-A7FC-AC66667B6149}" dt="2020-09-22T03:36:45.235" v="60"/>
        <pc:sldMkLst>
          <pc:docMk/>
          <pc:sldMk cId="102658640" sldId="262"/>
        </pc:sldMkLst>
      </pc:sldChg>
      <pc:sldChg chg="modSp add mod modAnim">
        <pc:chgData name="Nguyen Long" userId="e4e93a65-ca82-41ec-92c8-0e4fdb0a72ae" providerId="ADAL" clId="{E7A7D57F-452E-4D84-A7FC-AC66667B6149}" dt="2020-10-01T03:12:15.241" v="1415"/>
        <pc:sldMkLst>
          <pc:docMk/>
          <pc:sldMk cId="2848987940" sldId="263"/>
        </pc:sldMkLst>
        <pc:spChg chg="mod">
          <ac:chgData name="Nguyen Long" userId="e4e93a65-ca82-41ec-92c8-0e4fdb0a72ae" providerId="ADAL" clId="{E7A7D57F-452E-4D84-A7FC-AC66667B6149}" dt="2020-10-01T03:12:15.241" v="1415"/>
          <ac:spMkLst>
            <pc:docMk/>
            <pc:sldMk cId="2848987940" sldId="263"/>
            <ac:spMk id="10" creationId="{5DC21B99-FD41-43AC-B189-6669F46B487A}"/>
          </ac:spMkLst>
        </pc:spChg>
        <pc:spChg chg="mod">
          <ac:chgData name="Nguyen Long" userId="e4e93a65-ca82-41ec-92c8-0e4fdb0a72ae" providerId="ADAL" clId="{E7A7D57F-452E-4D84-A7FC-AC66667B6149}" dt="2020-09-22T03:37:47.302" v="98" actId="20577"/>
          <ac:spMkLst>
            <pc:docMk/>
            <pc:sldMk cId="2848987940" sldId="263"/>
            <ac:spMk id="11" creationId="{F413AA2B-2D90-4655-837E-D9E3CC06BC5C}"/>
          </ac:spMkLst>
        </pc:spChg>
        <pc:spChg chg="mod">
          <ac:chgData name="Nguyen Long" userId="e4e93a65-ca82-41ec-92c8-0e4fdb0a72ae" providerId="ADAL" clId="{E7A7D57F-452E-4D84-A7FC-AC66667B6149}" dt="2020-09-22T03:37:41.998" v="97" actId="20577"/>
          <ac:spMkLst>
            <pc:docMk/>
            <pc:sldMk cId="2848987940" sldId="263"/>
            <ac:spMk id="13" creationId="{8DCBFF2C-2C51-47AD-942A-27C9869AB267}"/>
          </ac:spMkLst>
        </pc:spChg>
      </pc:sldChg>
      <pc:sldChg chg="addSp delSp modSp add mod delAnim modAnim">
        <pc:chgData name="Nguyen Long" userId="e4e93a65-ca82-41ec-92c8-0e4fdb0a72ae" providerId="ADAL" clId="{E7A7D57F-452E-4D84-A7FC-AC66667B6149}" dt="2020-09-22T09:12:53.910" v="1011"/>
        <pc:sldMkLst>
          <pc:docMk/>
          <pc:sldMk cId="2202414978" sldId="264"/>
        </pc:sldMkLst>
        <pc:spChg chg="add mod">
          <ac:chgData name="Nguyen Long" userId="e4e93a65-ca82-41ec-92c8-0e4fdb0a72ae" providerId="ADAL" clId="{E7A7D57F-452E-4D84-A7FC-AC66667B6149}" dt="2020-09-22T08:37:51.658" v="840"/>
          <ac:spMkLst>
            <pc:docMk/>
            <pc:sldMk cId="2202414978" sldId="264"/>
            <ac:spMk id="14" creationId="{5937D0AA-8E04-4A19-97BB-6A978753E470}"/>
          </ac:spMkLst>
        </pc:spChg>
        <pc:spChg chg="add mod">
          <ac:chgData name="Nguyen Long" userId="e4e93a65-ca82-41ec-92c8-0e4fdb0a72ae" providerId="ADAL" clId="{E7A7D57F-452E-4D84-A7FC-AC66667B6149}" dt="2020-09-22T08:41:32.918" v="904" actId="164"/>
          <ac:spMkLst>
            <pc:docMk/>
            <pc:sldMk cId="2202414978" sldId="264"/>
            <ac:spMk id="17" creationId="{CA46695F-6342-473F-8A84-A0D15A6C8BC2}"/>
          </ac:spMkLst>
        </pc:spChg>
        <pc:spChg chg="add mod">
          <ac:chgData name="Nguyen Long" userId="e4e93a65-ca82-41ec-92c8-0e4fdb0a72ae" providerId="ADAL" clId="{E7A7D57F-452E-4D84-A7FC-AC66667B6149}" dt="2020-09-22T08:41:32.918" v="904" actId="164"/>
          <ac:spMkLst>
            <pc:docMk/>
            <pc:sldMk cId="2202414978" sldId="264"/>
            <ac:spMk id="20" creationId="{033CF283-371C-482A-9552-56D34D9FC02A}"/>
          </ac:spMkLst>
        </pc:spChg>
        <pc:spChg chg="mod">
          <ac:chgData name="Nguyen Long" userId="e4e93a65-ca82-41ec-92c8-0e4fdb0a72ae" providerId="ADAL" clId="{E7A7D57F-452E-4D84-A7FC-AC66667B6149}" dt="2020-09-22T08:42:29.989" v="973" actId="14100"/>
          <ac:spMkLst>
            <pc:docMk/>
            <pc:sldMk cId="2202414978" sldId="264"/>
            <ac:spMk id="59" creationId="{ED11EF57-54E9-4747-B2F5-9176CFFCAF4C}"/>
          </ac:spMkLst>
        </pc:spChg>
        <pc:spChg chg="mod">
          <ac:chgData name="Nguyen Long" userId="e4e93a65-ca82-41ec-92c8-0e4fdb0a72ae" providerId="ADAL" clId="{E7A7D57F-452E-4D84-A7FC-AC66667B6149}" dt="2020-09-22T08:42:54.395" v="984" actId="20577"/>
          <ac:spMkLst>
            <pc:docMk/>
            <pc:sldMk cId="2202414978" sldId="264"/>
            <ac:spMk id="61" creationId="{5D340507-7656-49B1-B799-CD70B36E5D32}"/>
          </ac:spMkLst>
        </pc:spChg>
        <pc:spChg chg="mod">
          <ac:chgData name="Nguyen Long" userId="e4e93a65-ca82-41ec-92c8-0e4fdb0a72ae" providerId="ADAL" clId="{E7A7D57F-452E-4D84-A7FC-AC66667B6149}" dt="2020-09-22T08:14:03.471" v="829"/>
          <ac:spMkLst>
            <pc:docMk/>
            <pc:sldMk cId="2202414978" sldId="264"/>
            <ac:spMk id="81" creationId="{06990907-C2E7-4FFB-909D-698833889D6A}"/>
          </ac:spMkLst>
        </pc:spChg>
        <pc:grpChg chg="add mod">
          <ac:chgData name="Nguyen Long" userId="e4e93a65-ca82-41ec-92c8-0e4fdb0a72ae" providerId="ADAL" clId="{E7A7D57F-452E-4D84-A7FC-AC66667B6149}" dt="2020-09-22T08:41:39.665" v="936" actId="1035"/>
          <ac:grpSpMkLst>
            <pc:docMk/>
            <pc:sldMk cId="2202414978" sldId="264"/>
            <ac:grpSpMk id="24" creationId="{F742BC05-0F38-4EFE-A43E-ECC0B9AA7630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29" creationId="{302F170A-2E47-4B47-91E3-6DC89FCDBBAF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40" creationId="{F3E60E7F-FC13-497E-B250-09FA6A5D8F85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44" creationId="{A0571DDA-EC8F-47EC-92C2-EFEAF6CC24FB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48" creationId="{75EC6F75-6F35-4AEE-80F9-7185044832AF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52" creationId="{7B3DCBA8-0C15-4046-BA71-3F44C0CC6720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53" creationId="{3BC606C7-99DD-4CCC-8D70-EB7ED5BF6D9D}"/>
          </ac:grpSpMkLst>
        </pc:grpChg>
        <pc:grpChg chg="add mod">
          <ac:chgData name="Nguyen Long" userId="e4e93a65-ca82-41ec-92c8-0e4fdb0a72ae" providerId="ADAL" clId="{E7A7D57F-452E-4D84-A7FC-AC66667B6149}" dt="2020-09-22T08:42:21.258" v="971" actId="1037"/>
          <ac:grpSpMkLst>
            <pc:docMk/>
            <pc:sldMk cId="2202414978" sldId="264"/>
            <ac:grpSpMk id="58" creationId="{B7DB4EB2-388F-47E5-ADF7-62DE0C6368B1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63" creationId="{509E837E-442E-47D6-9733-67C082977F86}"/>
          </ac:grpSpMkLst>
        </pc:grpChg>
        <pc:picChg chg="add del mod">
          <ac:chgData name="Nguyen Long" userId="e4e93a65-ca82-41ec-92c8-0e4fdb0a72ae" providerId="ADAL" clId="{E7A7D57F-452E-4D84-A7FC-AC66667B6149}" dt="2020-09-22T08:18:29.908" v="832" actId="478"/>
          <ac:picMkLst>
            <pc:docMk/>
            <pc:sldMk cId="2202414978" sldId="264"/>
            <ac:picMk id="4" creationId="{9CA83874-8B79-4119-87D8-1CEF13C06F7D}"/>
          </ac:picMkLst>
        </pc:picChg>
        <pc:picChg chg="del">
          <ac:chgData name="Nguyen Long" userId="e4e93a65-ca82-41ec-92c8-0e4fdb0a72ae" providerId="ADAL" clId="{E7A7D57F-452E-4D84-A7FC-AC66667B6149}" dt="2020-09-22T08:13:56.537" v="828" actId="478"/>
          <ac:picMkLst>
            <pc:docMk/>
            <pc:sldMk cId="2202414978" sldId="264"/>
            <ac:picMk id="5" creationId="{CA90982B-75AF-4804-A307-16B87770FE9B}"/>
          </ac:picMkLst>
        </pc:picChg>
        <pc:picChg chg="del">
          <ac:chgData name="Nguyen Long" userId="e4e93a65-ca82-41ec-92c8-0e4fdb0a72ae" providerId="ADAL" clId="{E7A7D57F-452E-4D84-A7FC-AC66667B6149}" dt="2020-09-22T08:13:56.537" v="828" actId="478"/>
          <ac:picMkLst>
            <pc:docMk/>
            <pc:sldMk cId="2202414978" sldId="264"/>
            <ac:picMk id="7" creationId="{3B2E3120-0815-4A56-A71D-DE6F1350B9D5}"/>
          </ac:picMkLst>
        </pc:picChg>
        <pc:picChg chg="add mod">
          <ac:chgData name="Nguyen Long" userId="e4e93a65-ca82-41ec-92c8-0e4fdb0a72ae" providerId="ADAL" clId="{E7A7D57F-452E-4D84-A7FC-AC66667B6149}" dt="2020-09-22T08:18:33.204" v="834" actId="1076"/>
          <ac:picMkLst>
            <pc:docMk/>
            <pc:sldMk cId="2202414978" sldId="264"/>
            <ac:picMk id="9" creationId="{BF401F3C-CF9D-42A9-A65D-8F9FC554FE54}"/>
          </ac:picMkLst>
        </pc:picChg>
        <pc:picChg chg="add del mod">
          <ac:chgData name="Nguyen Long" userId="e4e93a65-ca82-41ec-92c8-0e4fdb0a72ae" providerId="ADAL" clId="{E7A7D57F-452E-4D84-A7FC-AC66667B6149}" dt="2020-09-22T08:37:14.015" v="837" actId="478"/>
          <ac:picMkLst>
            <pc:docMk/>
            <pc:sldMk cId="2202414978" sldId="264"/>
            <ac:picMk id="12" creationId="{961EA7BD-E07A-45FA-BDF4-BA42164CD3CD}"/>
          </ac:picMkLst>
        </pc:picChg>
        <pc:picChg chg="add mod">
          <ac:chgData name="Nguyen Long" userId="e4e93a65-ca82-41ec-92c8-0e4fdb0a72ae" providerId="ADAL" clId="{E7A7D57F-452E-4D84-A7FC-AC66667B6149}" dt="2020-09-22T08:41:39.665" v="936" actId="1035"/>
          <ac:picMkLst>
            <pc:docMk/>
            <pc:sldMk cId="2202414978" sldId="264"/>
            <ac:picMk id="16" creationId="{6A5207C8-A05B-498F-AE0B-C4D1903CFA0F}"/>
          </ac:picMkLst>
        </pc:picChg>
        <pc:picChg chg="add mod">
          <ac:chgData name="Nguyen Long" userId="e4e93a65-ca82-41ec-92c8-0e4fdb0a72ae" providerId="ADAL" clId="{E7A7D57F-452E-4D84-A7FC-AC66667B6149}" dt="2020-09-22T08:42:07.654" v="938" actId="1076"/>
          <ac:picMkLst>
            <pc:docMk/>
            <pc:sldMk cId="2202414978" sldId="264"/>
            <ac:picMk id="28" creationId="{DB33FB66-152E-478D-AB21-50AB72467F7B}"/>
          </ac:picMkLst>
        </pc:pic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10" creationId="{7CFBFC61-E4A4-496D-A1D4-973D9E8A8365}"/>
          </ac:cxnSpMkLst>
        </pc:cxnChg>
        <pc:cxnChg chg="add mod">
          <ac:chgData name="Nguyen Long" userId="e4e93a65-ca82-41ec-92c8-0e4fdb0a72ae" providerId="ADAL" clId="{E7A7D57F-452E-4D84-A7FC-AC66667B6149}" dt="2020-09-22T08:41:32.918" v="904" actId="164"/>
          <ac:cxnSpMkLst>
            <pc:docMk/>
            <pc:sldMk cId="2202414978" sldId="264"/>
            <ac:cxnSpMk id="19" creationId="{98490F3E-583B-4B00-A290-B04EA0C93011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25" creationId="{CDCB28EE-BA2F-4907-99CB-AF06EED23475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42" creationId="{1DD0E6D8-B108-437E-9BAB-736F8D8568CF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46" creationId="{A1150888-902B-441F-B500-0092BEEFD226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50" creationId="{C41CD9DB-2D14-405B-898A-BF29045E0321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55" creationId="{98514AD3-5BC7-41DA-BAFB-989FE1C8466E}"/>
          </ac:cxnSpMkLst>
        </pc:cxnChg>
        <pc:cxnChg chg="mod">
          <ac:chgData name="Nguyen Long" userId="e4e93a65-ca82-41ec-92c8-0e4fdb0a72ae" providerId="ADAL" clId="{E7A7D57F-452E-4D84-A7FC-AC66667B6149}" dt="2020-09-22T08:42:54.395" v="984" actId="20577"/>
          <ac:cxnSpMkLst>
            <pc:docMk/>
            <pc:sldMk cId="2202414978" sldId="264"/>
            <ac:cxnSpMk id="60" creationId="{6A25DB78-DAC2-4475-8D7C-F42BABEEDD62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65" creationId="{BFBCBE53-243F-47F5-BE62-D893C8176450}"/>
          </ac:cxnSpMkLst>
        </pc:cxnChg>
      </pc:sldChg>
      <pc:sldChg chg="addSp modSp add mod modAnim">
        <pc:chgData name="Nguyen Long" userId="e4e93a65-ca82-41ec-92c8-0e4fdb0a72ae" providerId="ADAL" clId="{E7A7D57F-452E-4D84-A7FC-AC66667B6149}" dt="2020-09-22T13:44:46.772" v="1324" actId="1076"/>
        <pc:sldMkLst>
          <pc:docMk/>
          <pc:sldMk cId="1118495494" sldId="265"/>
        </pc:sldMkLst>
        <pc:spChg chg="mod">
          <ac:chgData name="Nguyen Long" userId="e4e93a65-ca82-41ec-92c8-0e4fdb0a72ae" providerId="ADAL" clId="{E7A7D57F-452E-4D84-A7FC-AC66667B6149}" dt="2020-09-22T13:35:47.479" v="1272" actId="14100"/>
          <ac:spMkLst>
            <pc:docMk/>
            <pc:sldMk cId="1118495494" sldId="265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13:35:14.984" v="1259"/>
          <ac:spMkLst>
            <pc:docMk/>
            <pc:sldMk cId="1118495494" sldId="265"/>
            <ac:spMk id="3" creationId="{401AEB8D-8419-4D46-AF65-83A7773A73EC}"/>
          </ac:spMkLst>
        </pc:spChg>
        <pc:picChg chg="add mod">
          <ac:chgData name="Nguyen Long" userId="e4e93a65-ca82-41ec-92c8-0e4fdb0a72ae" providerId="ADAL" clId="{E7A7D57F-452E-4D84-A7FC-AC66667B6149}" dt="2020-09-22T13:41:06.879" v="1311" actId="1035"/>
          <ac:picMkLst>
            <pc:docMk/>
            <pc:sldMk cId="1118495494" sldId="265"/>
            <ac:picMk id="5" creationId="{76B555EA-11E8-4790-8917-BBB0AD6E23A6}"/>
          </ac:picMkLst>
        </pc:picChg>
        <pc:picChg chg="add mod">
          <ac:chgData name="Nguyen Long" userId="e4e93a65-ca82-41ec-92c8-0e4fdb0a72ae" providerId="ADAL" clId="{E7A7D57F-452E-4D84-A7FC-AC66667B6149}" dt="2020-09-22T13:41:33.739" v="1313" actId="1076"/>
          <ac:picMkLst>
            <pc:docMk/>
            <pc:sldMk cId="1118495494" sldId="265"/>
            <ac:picMk id="7" creationId="{57217A79-F1B1-4EB0-8FA9-BE84786EAF5A}"/>
          </ac:picMkLst>
        </pc:picChg>
        <pc:picChg chg="add mod">
          <ac:chgData name="Nguyen Long" userId="e4e93a65-ca82-41ec-92c8-0e4fdb0a72ae" providerId="ADAL" clId="{E7A7D57F-452E-4D84-A7FC-AC66667B6149}" dt="2020-09-22T13:44:41.533" v="1322" actId="1076"/>
          <ac:picMkLst>
            <pc:docMk/>
            <pc:sldMk cId="1118495494" sldId="265"/>
            <ac:picMk id="9" creationId="{BF14F443-44E5-4CD5-B600-E2AE7043686B}"/>
          </ac:picMkLst>
        </pc:picChg>
        <pc:picChg chg="add mod">
          <ac:chgData name="Nguyen Long" userId="e4e93a65-ca82-41ec-92c8-0e4fdb0a72ae" providerId="ADAL" clId="{E7A7D57F-452E-4D84-A7FC-AC66667B6149}" dt="2020-09-22T13:44:46.772" v="1324" actId="1076"/>
          <ac:picMkLst>
            <pc:docMk/>
            <pc:sldMk cId="1118495494" sldId="265"/>
            <ac:picMk id="11" creationId="{7605392D-ADDE-419F-BBEC-08C528E63A37}"/>
          </ac:picMkLst>
        </pc:picChg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3753045061" sldId="266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1637307758" sldId="267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3155927475" sldId="268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2231154447" sldId="269"/>
        </pc:sldMkLst>
      </pc:sldChg>
      <pc:sldChg chg="add">
        <pc:chgData name="Nguyen Long" userId="e4e93a65-ca82-41ec-92c8-0e4fdb0a72ae" providerId="ADAL" clId="{E7A7D57F-452E-4D84-A7FC-AC66667B6149}" dt="2020-09-22T13:35:18.839" v="1264"/>
        <pc:sldMkLst>
          <pc:docMk/>
          <pc:sldMk cId="94458227" sldId="270"/>
        </pc:sldMkLst>
      </pc:sldChg>
      <pc:sldChg chg="add">
        <pc:chgData name="Nguyen Long" userId="e4e93a65-ca82-41ec-92c8-0e4fdb0a72ae" providerId="ADAL" clId="{E7A7D57F-452E-4D84-A7FC-AC66667B6149}" dt="2020-09-22T13:35:59.672" v="1274"/>
        <pc:sldMkLst>
          <pc:docMk/>
          <pc:sldMk cId="3052861585" sldId="271"/>
        </pc:sldMkLst>
      </pc:sldChg>
      <pc:sldChg chg="add">
        <pc:chgData name="Nguyen Long" userId="e4e93a65-ca82-41ec-92c8-0e4fdb0a72ae" providerId="ADAL" clId="{E7A7D57F-452E-4D84-A7FC-AC66667B6149}" dt="2020-09-22T13:35:59.852" v="1275"/>
        <pc:sldMkLst>
          <pc:docMk/>
          <pc:sldMk cId="4184780017" sldId="272"/>
        </pc:sldMkLst>
      </pc:sldChg>
      <pc:sldChg chg="add">
        <pc:chgData name="Nguyen Long" userId="e4e93a65-ca82-41ec-92c8-0e4fdb0a72ae" providerId="ADAL" clId="{E7A7D57F-452E-4D84-A7FC-AC66667B6149}" dt="2020-09-22T13:36:00.030" v="1276"/>
        <pc:sldMkLst>
          <pc:docMk/>
          <pc:sldMk cId="1239359845" sldId="273"/>
        </pc:sldMkLst>
      </pc:sldChg>
      <pc:sldChg chg="addSp delSp modSp mod">
        <pc:chgData name="Nguyen Long" userId="e4e93a65-ca82-41ec-92c8-0e4fdb0a72ae" providerId="ADAL" clId="{E7A7D57F-452E-4D84-A7FC-AC66667B6149}" dt="2020-10-01T02:55:12.390" v="1396" actId="1076"/>
        <pc:sldMkLst>
          <pc:docMk/>
          <pc:sldMk cId="1218556775" sldId="286"/>
        </pc:sldMkLst>
        <pc:spChg chg="add del mod">
          <ac:chgData name="Nguyen Long" userId="e4e93a65-ca82-41ec-92c8-0e4fdb0a72ae" providerId="ADAL" clId="{E7A7D57F-452E-4D84-A7FC-AC66667B6149}" dt="2020-10-01T02:50:48.816" v="1361" actId="478"/>
          <ac:spMkLst>
            <pc:docMk/>
            <pc:sldMk cId="1218556775" sldId="286"/>
            <ac:spMk id="4" creationId="{E52FA6EF-377B-414A-BD79-46244B046B03}"/>
          </ac:spMkLst>
        </pc:spChg>
        <pc:spChg chg="add mod">
          <ac:chgData name="Nguyen Long" userId="e4e93a65-ca82-41ec-92c8-0e4fdb0a72ae" providerId="ADAL" clId="{E7A7D57F-452E-4D84-A7FC-AC66667B6149}" dt="2020-10-01T02:55:12.390" v="1396" actId="1076"/>
          <ac:spMkLst>
            <pc:docMk/>
            <pc:sldMk cId="1218556775" sldId="286"/>
            <ac:spMk id="5" creationId="{FEE6CF34-1235-4BD7-9B57-6C179AF00C7B}"/>
          </ac:spMkLst>
        </pc:spChg>
        <pc:spChg chg="add mod">
          <ac:chgData name="Nguyen Long" userId="e4e93a65-ca82-41ec-92c8-0e4fdb0a72ae" providerId="ADAL" clId="{E7A7D57F-452E-4D84-A7FC-AC66667B6149}" dt="2020-10-01T02:52:37.816" v="1376" actId="27636"/>
          <ac:spMkLst>
            <pc:docMk/>
            <pc:sldMk cId="1218556775" sldId="286"/>
            <ac:spMk id="8" creationId="{2118599C-F23A-4AF6-BE8F-E3ABB82A500D}"/>
          </ac:spMkLst>
        </pc:spChg>
        <pc:spChg chg="add del mod">
          <ac:chgData name="Nguyen Long" userId="e4e93a65-ca82-41ec-92c8-0e4fdb0a72ae" providerId="ADAL" clId="{E7A7D57F-452E-4D84-A7FC-AC66667B6149}" dt="2020-10-01T02:51:51.966" v="1367" actId="14100"/>
          <ac:spMkLst>
            <pc:docMk/>
            <pc:sldMk cId="1218556775" sldId="286"/>
            <ac:spMk id="10" creationId="{027BE93E-EA55-4EC3-B89A-76EC4C93AED8}"/>
          </ac:spMkLst>
        </pc:spChg>
        <pc:spChg chg="add mod">
          <ac:chgData name="Nguyen Long" userId="e4e93a65-ca82-41ec-92c8-0e4fdb0a72ae" providerId="ADAL" clId="{E7A7D57F-452E-4D84-A7FC-AC66667B6149}" dt="2020-10-01T02:55:09.849" v="1395" actId="1076"/>
          <ac:spMkLst>
            <pc:docMk/>
            <pc:sldMk cId="1218556775" sldId="286"/>
            <ac:spMk id="12" creationId="{BF086F26-0067-4B41-B167-BD0CBF5BA9B8}"/>
          </ac:spMkLst>
        </pc:spChg>
        <pc:spChg chg="add mod">
          <ac:chgData name="Nguyen Long" userId="e4e93a65-ca82-41ec-92c8-0e4fdb0a72ae" providerId="ADAL" clId="{E7A7D57F-452E-4D84-A7FC-AC66667B6149}" dt="2020-10-01T02:55:03.759" v="1394" actId="6549"/>
          <ac:spMkLst>
            <pc:docMk/>
            <pc:sldMk cId="1218556775" sldId="286"/>
            <ac:spMk id="14" creationId="{5113B653-018B-460B-8F16-74370C2D2B68}"/>
          </ac:spMkLst>
        </pc:spChg>
        <pc:picChg chg="add del">
          <ac:chgData name="Nguyen Long" userId="e4e93a65-ca82-41ec-92c8-0e4fdb0a72ae" providerId="ADAL" clId="{E7A7D57F-452E-4D84-A7FC-AC66667B6149}" dt="2020-10-01T02:51:03.741" v="1362" actId="478"/>
          <ac:picMkLst>
            <pc:docMk/>
            <pc:sldMk cId="1218556775" sldId="286"/>
            <ac:picMk id="7" creationId="{4C9265FC-6FB5-41CE-912B-8833F9865C8E}"/>
          </ac:picMkLst>
        </pc:picChg>
        <pc:picChg chg="add del">
          <ac:chgData name="Nguyen Long" userId="e4e93a65-ca82-41ec-92c8-0e4fdb0a72ae" providerId="ADAL" clId="{E7A7D57F-452E-4D84-A7FC-AC66667B6149}" dt="2020-10-01T02:51:03.741" v="1362" actId="478"/>
          <ac:picMkLst>
            <pc:docMk/>
            <pc:sldMk cId="1218556775" sldId="286"/>
            <ac:picMk id="9" creationId="{9CB0D99D-FBDD-4DD0-89C3-46EFB13648EC}"/>
          </ac:picMkLst>
        </pc:picChg>
      </pc:sldChg>
      <pc:sldChg chg="del">
        <pc:chgData name="Nguyen Long" userId="e4e93a65-ca82-41ec-92c8-0e4fdb0a72ae" providerId="ADAL" clId="{E7A7D57F-452E-4D84-A7FC-AC66667B6149}" dt="2020-10-01T02:56:21.909" v="1397" actId="47"/>
        <pc:sldMkLst>
          <pc:docMk/>
          <pc:sldMk cId="2535677770" sldId="292"/>
        </pc:sldMkLst>
      </pc:sldChg>
      <pc:sldChg chg="addSp delSp modSp add mod">
        <pc:chgData name="Nguyen Long" userId="e4e93a65-ca82-41ec-92c8-0e4fdb0a72ae" providerId="ADAL" clId="{E7A7D57F-452E-4D84-A7FC-AC66667B6149}" dt="2020-10-01T02:48:59.320" v="1357" actId="1076"/>
        <pc:sldMkLst>
          <pc:docMk/>
          <pc:sldMk cId="2182963584" sldId="294"/>
        </pc:sldMkLst>
        <pc:spChg chg="mod">
          <ac:chgData name="Nguyen Long" userId="e4e93a65-ca82-41ec-92c8-0e4fdb0a72ae" providerId="ADAL" clId="{E7A7D57F-452E-4D84-A7FC-AC66667B6149}" dt="2020-10-01T02:48:21.198" v="1350" actId="14100"/>
          <ac:spMkLst>
            <pc:docMk/>
            <pc:sldMk cId="2182963584" sldId="294"/>
            <ac:spMk id="10" creationId="{027BE93E-EA55-4EC3-B89A-76EC4C93AED8}"/>
          </ac:spMkLst>
        </pc:spChg>
        <pc:spChg chg="add mod">
          <ac:chgData name="Nguyen Long" userId="e4e93a65-ca82-41ec-92c8-0e4fdb0a72ae" providerId="ADAL" clId="{E7A7D57F-452E-4D84-A7FC-AC66667B6149}" dt="2020-10-01T02:48:35.019" v="1352" actId="1076"/>
          <ac:spMkLst>
            <pc:docMk/>
            <pc:sldMk cId="2182963584" sldId="294"/>
            <ac:spMk id="11" creationId="{22F78C99-99E9-4204-A530-9A452F2F2C27}"/>
          </ac:spMkLst>
        </pc:spChg>
        <pc:picChg chg="add mod modCrop">
          <ac:chgData name="Nguyen Long" userId="e4e93a65-ca82-41ec-92c8-0e4fdb0a72ae" providerId="ADAL" clId="{E7A7D57F-452E-4D84-A7FC-AC66667B6149}" dt="2020-10-01T02:48:55.167" v="1356" actId="1076"/>
          <ac:picMkLst>
            <pc:docMk/>
            <pc:sldMk cId="2182963584" sldId="294"/>
            <ac:picMk id="6" creationId="{65F32FDC-3626-464F-B9D9-F6568CF03385}"/>
          </ac:picMkLst>
        </pc:picChg>
        <pc:picChg chg="add del">
          <ac:chgData name="Nguyen Long" userId="e4e93a65-ca82-41ec-92c8-0e4fdb0a72ae" providerId="ADAL" clId="{E7A7D57F-452E-4D84-A7FC-AC66667B6149}" dt="2020-10-01T02:45:28.028" v="1330" actId="478"/>
          <ac:picMkLst>
            <pc:docMk/>
            <pc:sldMk cId="2182963584" sldId="294"/>
            <ac:picMk id="7" creationId="{4C9265FC-6FB5-41CE-912B-8833F9865C8E}"/>
          </ac:picMkLst>
        </pc:picChg>
        <pc:picChg chg="add mod">
          <ac:chgData name="Nguyen Long" userId="e4e93a65-ca82-41ec-92c8-0e4fdb0a72ae" providerId="ADAL" clId="{E7A7D57F-452E-4D84-A7FC-AC66667B6149}" dt="2020-10-01T02:48:59.320" v="1357" actId="1076"/>
          <ac:picMkLst>
            <pc:docMk/>
            <pc:sldMk cId="2182963584" sldId="294"/>
            <ac:picMk id="8" creationId="{20DD507E-404F-4163-B5CB-6A3F0AFBA080}"/>
          </ac:picMkLst>
        </pc:picChg>
        <pc:picChg chg="add del">
          <ac:chgData name="Nguyen Long" userId="e4e93a65-ca82-41ec-92c8-0e4fdb0a72ae" providerId="ADAL" clId="{E7A7D57F-452E-4D84-A7FC-AC66667B6149}" dt="2020-10-01T02:45:28.028" v="1330" actId="478"/>
          <ac:picMkLst>
            <pc:docMk/>
            <pc:sldMk cId="2182963584" sldId="294"/>
            <ac:picMk id="9" creationId="{9CB0D99D-FBDD-4DD0-89C3-46EFB13648EC}"/>
          </ac:picMkLst>
        </pc:picChg>
      </pc:sldChg>
      <pc:sldChg chg="add del">
        <pc:chgData name="Nguyen Long" userId="e4e93a65-ca82-41ec-92c8-0e4fdb0a72ae" providerId="ADAL" clId="{E7A7D57F-452E-4D84-A7FC-AC66667B6149}" dt="2020-10-01T02:45:24.528" v="1328"/>
        <pc:sldMkLst>
          <pc:docMk/>
          <pc:sldMk cId="3246694535" sldId="295"/>
        </pc:sldMkLst>
      </pc:sldChg>
      <pc:sldMasterChg chg="delSldLayout">
        <pc:chgData name="Nguyen Long" userId="e4e93a65-ca82-41ec-92c8-0e4fdb0a72ae" providerId="ADAL" clId="{E7A7D57F-452E-4D84-A7FC-AC66667B6149}" dt="2020-09-22T03:34:58.991" v="44" actId="47"/>
        <pc:sldMasterMkLst>
          <pc:docMk/>
          <pc:sldMasterMk cId="2941614927" sldId="2147483660"/>
        </pc:sldMasterMkLst>
        <pc:sldLayoutChg chg="del">
          <pc:chgData name="Nguyen Long" userId="e4e93a65-ca82-41ec-92c8-0e4fdb0a72ae" providerId="ADAL" clId="{E7A7D57F-452E-4D84-A7FC-AC66667B6149}" dt="2020-09-22T03:34:58.991" v="44" actId="47"/>
          <pc:sldLayoutMkLst>
            <pc:docMk/>
            <pc:sldMasterMk cId="2941614927" sldId="2147483660"/>
            <pc:sldLayoutMk cId="267046878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E346-E15E-4E0F-A00F-D68786181942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A5CA-87B2-4AD3-9D79-2823A5C9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A5CA-87B2-4AD3-9D79-2823A5C97D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0959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1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77846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6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0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3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4223654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3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0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37365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FE5516-7451-46AD-A1E8-26D02D28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9" y="4626688"/>
            <a:ext cx="12120081" cy="1066801"/>
          </a:xfrm>
        </p:spPr>
        <p:txBody>
          <a:bodyPr/>
          <a:lstStyle/>
          <a:p>
            <a:r>
              <a:rPr lang="en-US" dirty="0"/>
              <a:t>Chapter 2: Functions and classes </a:t>
            </a:r>
          </a:p>
        </p:txBody>
      </p:sp>
    </p:spTree>
    <p:extLst>
      <p:ext uri="{BB962C8B-B14F-4D97-AF65-F5344CB8AC3E}">
        <p14:creationId xmlns:p14="http://schemas.microsoft.com/office/powerpoint/2010/main" val="18292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Default Values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3E98DEE-360E-455B-998E-1C54DEF4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97899"/>
            <a:ext cx="8991600" cy="21621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856A3E0-2608-4127-983A-09D9A9D6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876194"/>
            <a:ext cx="3638550" cy="79057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90F095BB-50A5-4E12-A57E-98BE6098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4906177"/>
            <a:ext cx="3810000" cy="54292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DCB0F0CD-CDC3-487D-A807-07071AD4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5634571"/>
            <a:ext cx="3638550" cy="790575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EDCB40F1-163E-41B6-AF65-FFC3C9CF0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619" y="4796371"/>
            <a:ext cx="5410200" cy="16764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D1FCE89-B1B0-47F0-9C85-A6DFB76C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Equivalent Function Calls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6CCDC52-4BD4-45D4-B40B-99EB6263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38" y="1677490"/>
            <a:ext cx="5562600" cy="11334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FFEB999-69D4-48E6-89C2-8C03DF98C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2" y="4047036"/>
            <a:ext cx="8048625" cy="149542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0EA28016-234E-4B04-97FD-68A665227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163" y="1685132"/>
            <a:ext cx="3581400" cy="150495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9B2A3C5-DE99-48BD-8A09-8721727DF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8902" y="4047036"/>
            <a:ext cx="3404405" cy="2172493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801BA9-EFF6-4871-951C-002E8F74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Avoiding Argument Errors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0CB08A-DC1C-44B5-9FE9-A32EAEAA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1" y="1812371"/>
            <a:ext cx="2762250" cy="5619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B4A7D95-75CD-4B13-BF8B-C1730062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" y="2857392"/>
            <a:ext cx="10629900" cy="192405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AC32CF-8781-4DA3-B2D5-B3CD576A2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8-3,…,8-5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70DCA1-8157-4792-9295-CF51CA89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1159658"/>
            <a:ext cx="4762285" cy="463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Returning a </a:t>
            </a:r>
            <a:r>
              <a:rPr lang="en-US" b="1" i="1" dirty="0" err="1"/>
              <a:t>Sinple</a:t>
            </a:r>
            <a:r>
              <a:rPr lang="en-US" b="1" i="1" dirty="0"/>
              <a:t> Value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206DD6-F085-4768-8766-57EECD45F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505"/>
          <a:stretch/>
        </p:blipFill>
        <p:spPr>
          <a:xfrm>
            <a:off x="1066800" y="1673249"/>
            <a:ext cx="10058400" cy="2785733"/>
          </a:xfrm>
          <a:prstGeom prst="rect">
            <a:avLst/>
          </a:prstGeom>
        </p:spPr>
      </p:pic>
      <p:sp>
        <p:nvSpPr>
          <p:cNvPr id="7" name="Lục giác 6">
            <a:extLst>
              <a:ext uri="{FF2B5EF4-FFF2-40B4-BE49-F238E27FC236}">
                <a16:creationId xmlns:a16="http://schemas.microsoft.com/office/drawing/2014/main" id="{37FA62C4-A550-480B-A947-D741F03B53E0}"/>
              </a:ext>
            </a:extLst>
          </p:cNvPr>
          <p:cNvSpPr/>
          <p:nvPr/>
        </p:nvSpPr>
        <p:spPr>
          <a:xfrm>
            <a:off x="2732925" y="3088483"/>
            <a:ext cx="4777483" cy="422777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EDF07B7F-2A0C-4983-A61F-1D7FA492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08915"/>
            <a:ext cx="3838575" cy="5715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D365549-74AA-48D7-8EAC-394E5418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5799975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Returning a dictionary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620A95B2-EC3E-4D34-A78D-453F5B447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499" y="1685132"/>
            <a:ext cx="9077325" cy="241935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00B5FB48-38EE-4DAA-8378-E9EF5AE61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45" y="4003677"/>
            <a:ext cx="5657850" cy="5334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F03424C-13A5-476B-AA5A-642A1623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7330825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Returning a dictionary with optional values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F1A37D4-66EC-4DE6-B3D7-CE0341C3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748269"/>
            <a:ext cx="9010650" cy="206692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E47D231C-95A4-4DB3-8C7A-69F78A57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3907177"/>
            <a:ext cx="7200900" cy="14478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750D26B6-9905-4BE5-B045-C57E75D26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5342134"/>
            <a:ext cx="6810375" cy="142875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5E88C7B-5F75-440A-B1F3-A9179E609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02B73B-2E9E-4094-ADD2-C9B1AAB65F6C}"/>
              </a:ext>
            </a:extLst>
          </p:cNvPr>
          <p:cNvSpPr txBox="1"/>
          <p:nvPr/>
        </p:nvSpPr>
        <p:spPr>
          <a:xfrm>
            <a:off x="738026" y="1076994"/>
            <a:ext cx="10868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A function can return a value or a set of values. When a function returns a value, the calling line should provide a variable which the return value can be assigned 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A function stops running when it reaches a return statement.</a:t>
            </a:r>
            <a:endParaRPr lang="en-US" sz="28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AED522E-8726-4D53-A31D-76D8C453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Visualizing functions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0AB7FCF-158C-43C5-9AF7-20E5DCD3FBDF}"/>
              </a:ext>
            </a:extLst>
          </p:cNvPr>
          <p:cNvSpPr txBox="1"/>
          <p:nvPr/>
        </p:nvSpPr>
        <p:spPr>
          <a:xfrm>
            <a:off x="1019710" y="1120151"/>
            <a:ext cx="612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http://pythontutor.com/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518DD4A-90AE-47B0-B19D-6114EF69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8-6,…,8-8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B570E1-5403-4FEB-9CF7-A76867D13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2"/>
            <a:ext cx="7956479" cy="4297773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What are functions?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Defining a Function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Arguments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Return Values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 List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an Arbitrary Number of Arguments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Modules</a:t>
            </a:r>
          </a:p>
          <a:p>
            <a:endParaRPr lang="en-GB" sz="3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Chapter 2: Functions and classes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A7D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A7DA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2.1.	Functions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5799975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Passing a list as an argument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 List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BC1F8A5F-997F-44E6-84A6-A3527492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19237"/>
            <a:ext cx="7210425" cy="17811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B26E4705-C7E7-416A-B838-4D115289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3557589"/>
            <a:ext cx="6238875" cy="92392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421DC9B-2045-4973-8AAD-50C79F016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4695026"/>
            <a:ext cx="2200275" cy="10287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D6BE17-F679-42A8-8546-67F93EE39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5799975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Allowing a function to modify a list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 List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8F13CE4-03F6-4870-AB40-8946B06D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14" y="1429873"/>
            <a:ext cx="6924675" cy="31146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21FB97E7-3DF5-408C-BB88-9D9C6D66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88" y="1458386"/>
            <a:ext cx="3009900" cy="93345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CFB8931-C0A6-4584-AF29-C4E7439C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14" y="4867275"/>
            <a:ext cx="6000750" cy="199072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8065B81-B298-473F-A550-D5C8409A7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8132210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Preventing a function from modifying a list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 List</a:t>
            </a:r>
          </a:p>
        </p:txBody>
      </p: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37BDAB2-6C23-48BF-A8AE-3D22A771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49" y="1498689"/>
            <a:ext cx="5514975" cy="35814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EFEA6B0C-2EB4-49C5-B32B-F19E9700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53" y="5126163"/>
            <a:ext cx="5457825" cy="165735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C60EF9B-0FAC-4401-A123-22D4CF22E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4"/>
            <a:ext cx="10868025" cy="41315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dirty="0"/>
              <a:t>Passing a list to a function</a:t>
            </a:r>
          </a:p>
          <a:p>
            <a:pPr algn="just"/>
            <a:r>
              <a:rPr lang="en-GB" dirty="0"/>
              <a:t>You can pass a list as an argument to a function, and the function can work with the values in the list. </a:t>
            </a:r>
          </a:p>
          <a:p>
            <a:pPr algn="just"/>
            <a:r>
              <a:rPr lang="en-GB" dirty="0"/>
              <a:t>Any changes the function makes to the list will affect the original list. </a:t>
            </a:r>
          </a:p>
          <a:p>
            <a:pPr algn="just"/>
            <a:r>
              <a:rPr lang="en-GB" dirty="0"/>
              <a:t>You can prevent a function from modifying a list by passing a copy of the list as an argument.</a:t>
            </a:r>
            <a:endParaRPr lang="en-US" b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 List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2B07D8-37CC-43B9-8BB6-680DB6ACD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7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4"/>
            <a:ext cx="11080893" cy="2105025"/>
          </a:xfrm>
        </p:spPr>
        <p:txBody>
          <a:bodyPr>
            <a:normAutofit lnSpcReduction="10000"/>
          </a:bodyPr>
          <a:lstStyle/>
          <a:p>
            <a:r>
              <a:rPr lang="en-GB" b="0" i="1" dirty="0">
                <a:effectLst/>
                <a:latin typeface="+mj-lt"/>
              </a:rPr>
              <a:t>Sometimes you won't know how many arguments a function will need to accept. Python allows you to collect an arbitrary number of arguments into one parameter using the </a:t>
            </a:r>
            <a:r>
              <a:rPr lang="en-GB" b="0" i="1" dirty="0">
                <a:solidFill>
                  <a:srgbClr val="A91DFF"/>
                </a:solidFill>
                <a:effectLst/>
              </a:rPr>
              <a:t>* operator</a:t>
            </a:r>
            <a:r>
              <a:rPr lang="en-GB" dirty="0">
                <a:latin typeface="+mj-lt"/>
              </a:rPr>
              <a:t> .</a:t>
            </a:r>
          </a:p>
          <a:p>
            <a:r>
              <a:rPr lang="en-GB" dirty="0">
                <a:latin typeface="+mj-lt"/>
              </a:rPr>
              <a:t> A parameter that accepts an arbitrary number of arguments must come last in the function definition.</a:t>
            </a:r>
            <a:endParaRPr lang="en-US" b="1" i="1" dirty="0">
              <a:latin typeface="+mj-lt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651DACE-068D-4E50-A5C1-0CA4E918B929}"/>
              </a:ext>
            </a:extLst>
          </p:cNvPr>
          <p:cNvSpPr txBox="1"/>
          <p:nvPr/>
        </p:nvSpPr>
        <p:spPr>
          <a:xfrm>
            <a:off x="590549" y="2861826"/>
            <a:ext cx="7433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Collecting an arbitrary number of arguments </a:t>
            </a:r>
            <a:endParaRPr lang="en-US" sz="2800" b="1" i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E2E63F8-2ACA-4568-B38E-9500DC3E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7" y="3364498"/>
            <a:ext cx="5981700" cy="210502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E1EBD8E-A50E-46D2-A5A6-51581743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91" y="3385046"/>
            <a:ext cx="5248275" cy="1933575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6AA7B2CA-0F3C-49CD-A216-12894DCC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0" y="5423583"/>
            <a:ext cx="7115175" cy="6000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F1988AE-D60D-4C99-951C-0258B065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90" y="5469523"/>
            <a:ext cx="3114675" cy="12096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AA8796A-6AEA-4051-BA49-0C8CE3AC3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9416479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Collecting an arbitrary number of keyword arguments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1CA52E4-07CC-4565-8308-5D67AB66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429000"/>
            <a:ext cx="6734175" cy="168592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2F3FF01-B791-4DB8-A1EE-92E53F7F03A7}"/>
              </a:ext>
            </a:extLst>
          </p:cNvPr>
          <p:cNvSpPr txBox="1"/>
          <p:nvPr/>
        </p:nvSpPr>
        <p:spPr>
          <a:xfrm>
            <a:off x="661987" y="1418909"/>
            <a:ext cx="10868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+mj-lt"/>
              </a:rPr>
              <a:t>The </a:t>
            </a:r>
            <a:r>
              <a:rPr lang="en-GB" sz="2800" b="1" i="1" dirty="0">
                <a:solidFill>
                  <a:srgbClr val="A91DFF"/>
                </a:solidFill>
                <a:effectLst/>
                <a:latin typeface="+mj-lt"/>
              </a:rPr>
              <a:t>** operator</a:t>
            </a:r>
            <a:r>
              <a:rPr lang="en-GB" sz="2800" b="0" i="1" dirty="0">
                <a:effectLst/>
                <a:latin typeface="+mj-lt"/>
              </a:rPr>
              <a:t> allows a parameter to collect an arbitrary number of keyword arguments.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+mj-lt"/>
              </a:rPr>
              <a:t>These arguments are stored as a dictionary with the parameter names as keys, and the arguments as values.</a:t>
            </a:r>
            <a:r>
              <a:rPr lang="en-GB" sz="2800" dirty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3A5E9BA-EBBA-477F-B573-C6345236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5231606"/>
            <a:ext cx="9944100" cy="13620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BF6C65-9584-4B37-9B48-64E793B6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9416479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Collecting an arbitrary number of keyword arguments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1CA52E4-07CC-4565-8308-5D67AB66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58" y="1685132"/>
            <a:ext cx="6734175" cy="168592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311DFE0D-2B46-43B1-87C6-8D435A748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58" y="3554932"/>
            <a:ext cx="11220450" cy="13239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28C9093-A8EA-4402-BFB5-F6B9DB066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2B1F1-54BE-81B1-C6E9-E34D37A30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79" y="1151043"/>
            <a:ext cx="10195617" cy="938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D60F7-B517-84EB-7076-A39B6E77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Order of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4815-C2B2-9412-32B3-B20D0C95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4C08AB-FA14-412F-B98E-5B0E5DE595F7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A7D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A7DA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C79E4-F022-1B1C-1C61-0939E7CAEFEC}"/>
              </a:ext>
            </a:extLst>
          </p:cNvPr>
          <p:cNvSpPr txBox="1"/>
          <p:nvPr/>
        </p:nvSpPr>
        <p:spPr>
          <a:xfrm>
            <a:off x="3916135" y="2521059"/>
            <a:ext cx="7244442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ffany" panose="02020500000000000000" pitchFamily="18" charset="0"/>
                <a:cs typeface="Tiffany" panose="02020500000000000000" pitchFamily="18" charset="0"/>
              </a:rPr>
              <a:t>Normal parameters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ffany" panose="02020500000000000000" pitchFamily="18" charset="0"/>
                <a:cs typeface="Tiffany" panose="02020500000000000000" pitchFamily="18" charset="0"/>
              </a:rPr>
              <a:t>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ffany" panose="02020500000000000000" pitchFamily="18" charset="0"/>
                <a:cs typeface="Tiffany" panose="02020500000000000000" pitchFamily="18" charset="0"/>
              </a:rPr>
              <a:t>args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Tiffany" panose="02020500000000000000" pitchFamily="18" charset="0"/>
              <a:cs typeface="Tiffany" panose="02020500000000000000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ffany" panose="02020500000000000000" pitchFamily="18" charset="0"/>
                <a:cs typeface="Tiffany" panose="02020500000000000000" pitchFamily="18" charset="0"/>
              </a:rPr>
              <a:t>Parameters have default values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ffany" panose="02020500000000000000" pitchFamily="18" charset="0"/>
                <a:cs typeface="Tiffany" panose="02020500000000000000" pitchFamily="18" charset="0"/>
              </a:rPr>
              <a:t>**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Tiffany" panose="02020500000000000000" pitchFamily="18" charset="0"/>
                <a:cs typeface="Tiffany" panose="02020500000000000000" pitchFamily="18" charset="0"/>
              </a:rPr>
              <a:t>kwargs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Tiffany" panose="02020500000000000000" pitchFamily="18" charset="0"/>
              <a:cs typeface="Tiffany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3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8-12,…,8-14</a:t>
            </a:r>
          </a:p>
          <a:p>
            <a:r>
              <a:rPr lang="en-GB" b="1" dirty="0"/>
              <a:t>Exercise 1: Filter Prime Numbers using *</a:t>
            </a:r>
            <a:r>
              <a:rPr lang="en-GB" b="1" dirty="0" err="1"/>
              <a:t>args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Write a function that accepts n positive integers using *</a:t>
            </a:r>
            <a:r>
              <a:rPr lang="en-GB" dirty="0" err="1"/>
              <a:t>args</a:t>
            </a:r>
            <a:r>
              <a:rPr lang="en-GB" dirty="0"/>
              <a:t> to get a list of integers. The function will return a new list containing the prime numbers from the original list.</a:t>
            </a:r>
          </a:p>
          <a:p>
            <a:r>
              <a:rPr lang="en-GB" b="1" dirty="0"/>
              <a:t>Exercise 2: Student Assessment</a:t>
            </a:r>
          </a:p>
          <a:p>
            <a:pPr marL="0" indent="0">
              <a:buNone/>
            </a:pPr>
            <a:r>
              <a:rPr lang="en-GB" dirty="0"/>
              <a:t>Write a function that takes a student's name and a list of scores via **</a:t>
            </a:r>
            <a:r>
              <a:rPr lang="en-GB" dirty="0" err="1"/>
              <a:t>kwargs</a:t>
            </a:r>
            <a:r>
              <a:rPr lang="en-GB" dirty="0"/>
              <a:t> and calculates the average of that student's scores.</a:t>
            </a:r>
          </a:p>
          <a:p>
            <a:pPr marL="0" indent="0">
              <a:buNone/>
            </a:pPr>
            <a:r>
              <a:rPr lang="en-GB" dirty="0"/>
              <a:t>Ex: </a:t>
            </a:r>
            <a:r>
              <a:rPr lang="en-US" dirty="0" err="1"/>
              <a:t>student_info</a:t>
            </a:r>
            <a:r>
              <a:rPr lang="en-US" dirty="0"/>
              <a:t> = {'name': 'Alice', </a:t>
            </a:r>
            <a:r>
              <a:rPr lang="en-US"/>
              <a:t>‘statistics': 85, ‘Pro4DS’: 90, ’ML1’: </a:t>
            </a:r>
            <a:r>
              <a:rPr lang="en-US" dirty="0"/>
              <a:t>92}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calculate_average_score</a:t>
            </a:r>
            <a:r>
              <a:rPr lang="en-US" dirty="0"/>
              <a:t>(** </a:t>
            </a:r>
            <a:r>
              <a:rPr lang="en-US" dirty="0" err="1"/>
              <a:t>student_info</a:t>
            </a:r>
            <a:r>
              <a:rPr lang="en-US" dirty="0"/>
              <a:t>)=?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D47611-3157-4FBF-B04E-FDB215E7C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4D81B2D-8DFB-375D-6463-BEB9836A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yield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665981-BE88-8329-4E15-E66CC04A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29</a:t>
            </a:fld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1C01677-12C3-4AD1-B6B2-F528A284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70" y="1115700"/>
            <a:ext cx="5363737" cy="2154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generate_numbers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&lt; 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yield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+=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C7EC7C3-3F37-B681-4794-37013ED7F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70" y="3565706"/>
            <a:ext cx="5363737" cy="21544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def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Arial Unicode MS"/>
              </a:rPr>
              <a:t>generate_numbers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(n):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&lt; 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Arial Unicode MS"/>
              </a:rPr>
              <a:t>		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+=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9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AF318B6-E860-4FFF-A602-9B32FCEB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Functions are named blocks of code designed to do one specific job.</a:t>
            </a:r>
          </a:p>
          <a:p>
            <a:pPr>
              <a:lnSpc>
                <a:spcPct val="150000"/>
              </a:lnSpc>
            </a:pPr>
            <a:r>
              <a:rPr lang="en-GB" dirty="0"/>
              <a:t> Functions allow you to write code once that can then be run whenever you need to accomplish the same task. </a:t>
            </a:r>
          </a:p>
          <a:p>
            <a:pPr>
              <a:lnSpc>
                <a:spcPct val="150000"/>
              </a:lnSpc>
            </a:pPr>
            <a:r>
              <a:rPr lang="en-GB" dirty="0"/>
              <a:t>Functions can take in the information they need, and return the information they generate. </a:t>
            </a:r>
          </a:p>
          <a:p>
            <a:pPr>
              <a:lnSpc>
                <a:spcPct val="150000"/>
              </a:lnSpc>
            </a:pPr>
            <a:r>
              <a:rPr lang="en-GB" dirty="0"/>
              <a:t>Using functions effectively makes your programs easier to write, read, test, and fix.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DD22A1E-B54F-45E5-B7B3-21F12540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are functions?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A3F9EC-857A-4188-8C5B-C4E3A4ED1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A73043A-38CA-915B-E010-43A322BD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lambda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DB8B96-F06E-CB90-A1D2-BBA017430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 descr="Lambda function in Python | Board Infinity">
            <a:extLst>
              <a:ext uri="{FF2B5EF4-FFF2-40B4-BE49-F238E27FC236}">
                <a16:creationId xmlns:a16="http://schemas.microsoft.com/office/drawing/2014/main" id="{7FFF6819-7067-1C34-7741-8E91A631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6" y="1327067"/>
            <a:ext cx="8672948" cy="487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00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12F467D-AE75-8A15-AEAE-D3C69DFF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Map function</a:t>
            </a:r>
            <a:endParaRPr lang="en-US" dirty="0"/>
          </a:p>
        </p:txBody>
      </p:sp>
      <p:pic>
        <p:nvPicPr>
          <p:cNvPr id="3074" name="Picture 2" descr="Python map() Function, Explained with Examples - Geekflare">
            <a:extLst>
              <a:ext uri="{FF2B5EF4-FFF2-40B4-BE49-F238E27FC236}">
                <a16:creationId xmlns:a16="http://schemas.microsoft.com/office/drawing/2014/main" id="{7409BA7E-427F-9AA1-64CC-78F216A0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7" y="2049032"/>
            <a:ext cx="5958577" cy="335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71A404-2301-5CBC-21E5-D0BABC7D0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0" y="771836"/>
            <a:ext cx="11065330" cy="196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Applies a given function to all items in an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a list) and returns a map object (which is an iterator).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map(function,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5FEA7-46A8-6B53-EDA6-26EAAD85130D}"/>
              </a:ext>
            </a:extLst>
          </p:cNvPr>
          <p:cNvSpPr txBox="1"/>
          <p:nvPr/>
        </p:nvSpPr>
        <p:spPr>
          <a:xfrm>
            <a:off x="944339" y="5291698"/>
            <a:ext cx="8373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Convert a list of integers to their squares</a:t>
            </a:r>
            <a:endParaRPr lang="en-US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numbers 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numbers))</a:t>
            </a:r>
          </a:p>
          <a:p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(squares)  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Output: [1, 4, 9, 16]</a:t>
            </a:r>
            <a:endParaRPr lang="en-US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41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5B337-920B-6B53-3643-84818B29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Filter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42B3-F111-ADBF-BA05-BA0251071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DC0357-83CE-6A18-8548-C41D991BF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7226" y="911309"/>
            <a:ext cx="10868026" cy="1961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Filters items in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a function that returns either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filter(function,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3A4502-681E-BAF1-D565-58F1566C3BF6}"/>
              </a:ext>
            </a:extLst>
          </p:cNvPr>
          <p:cNvSpPr txBox="1"/>
          <p:nvPr/>
        </p:nvSpPr>
        <p:spPr>
          <a:xfrm>
            <a:off x="725943" y="5006009"/>
            <a:ext cx="79173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Filter even numbers from a list</a:t>
            </a:r>
            <a:endParaRPr lang="en-US" sz="2000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numbers </a:t>
            </a:r>
            <a:r>
              <a:rPr lang="en-US" sz="2000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evens </a:t>
            </a:r>
            <a:r>
              <a:rPr lang="en-US" sz="2000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numbers))</a:t>
            </a:r>
          </a:p>
          <a:p>
            <a:r>
              <a:rPr lang="en-US" sz="20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(evens)  </a:t>
            </a:r>
            <a:r>
              <a:rPr lang="en-US" sz="2000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Output: [2, 4]</a:t>
            </a:r>
            <a:endParaRPr lang="en-US" sz="2000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2" descr="Python filter() function - w3resource">
            <a:extLst>
              <a:ext uri="{FF2B5EF4-FFF2-40B4-BE49-F238E27FC236}">
                <a16:creationId xmlns:a16="http://schemas.microsoft.com/office/drawing/2014/main" id="{72DE93A9-4EED-5FFF-4D94-139CD383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7" y="1620043"/>
            <a:ext cx="5434322" cy="378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250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5B337-920B-6B53-3643-84818B29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Reduce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42B3-F111-ADBF-BA05-BA0251071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099D8F-5AFB-3AA6-9996-A2CCEB7F6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1436" y="991673"/>
            <a:ext cx="1068568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Applies a function to the first two items of 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continues applying it cumulatively to reduce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single value.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reduce(function,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reduce()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not a built-in function and requires importing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74ADB-D59F-7CCD-605E-1A301BE6A9E8}"/>
              </a:ext>
            </a:extLst>
          </p:cNvPr>
          <p:cNvSpPr txBox="1"/>
          <p:nvPr/>
        </p:nvSpPr>
        <p:spPr>
          <a:xfrm>
            <a:off x="2892879" y="3194094"/>
            <a:ext cx="72444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Sum of all numbers in a list</a:t>
            </a:r>
            <a:endParaRPr lang="en-US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numbers 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total 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B35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A46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, numbers)</a:t>
            </a:r>
          </a:p>
          <a:p>
            <a:r>
              <a:rPr lang="en-US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(total)  </a:t>
            </a:r>
            <a:r>
              <a:rPr lang="en-US" b="1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Output: 10</a:t>
            </a:r>
            <a:endParaRPr lang="en-US" b="1" dirty="0">
              <a:solidFill>
                <a:srgbClr val="24292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02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F0AF5-9D38-4C46-DD1C-CC259A14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Map – Filter - Reduce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65721-5D4F-EE85-E5B1-51739761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34</a:t>
            </a:fld>
            <a:endParaRPr lang="en-US"/>
          </a:p>
        </p:txBody>
      </p:sp>
      <p:pic>
        <p:nvPicPr>
          <p:cNvPr id="4098" name="Picture 2" descr="Mastering Map, Reduce and Filter in Python 3: A Comprehensive ...">
            <a:extLst>
              <a:ext uri="{FF2B5EF4-FFF2-40B4-BE49-F238E27FC236}">
                <a16:creationId xmlns:a16="http://schemas.microsoft.com/office/drawing/2014/main" id="{B2FEBC51-0403-B9FB-CBAF-BB998DEC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653" y="936782"/>
            <a:ext cx="7826693" cy="589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0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02B07D8-37CC-43B9-8BB6-680DB6ACD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35</a:t>
            </a:fld>
            <a:endParaRPr lang="en-US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439BAA9-1807-CBCF-D702-CDF82E53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Exercise 1:</a:t>
            </a:r>
            <a:r>
              <a:rPr lang="en-US" sz="2600" dirty="0"/>
              <a:t> Use `map()` to calculate the number of characters in each word in a sentence. </a:t>
            </a:r>
          </a:p>
          <a:p>
            <a:pPr marL="0" indent="0">
              <a:buNone/>
            </a:pPr>
            <a:r>
              <a:rPr lang="en-US" sz="2600" dirty="0"/>
              <a:t># Input: "Python is fun to learn“</a:t>
            </a:r>
          </a:p>
          <a:p>
            <a:pPr marL="0" indent="0">
              <a:buNone/>
            </a:pPr>
            <a:r>
              <a:rPr lang="en-US" sz="2600" dirty="0"/>
              <a:t>#Output: [6, 2, 3, 2, 5].</a:t>
            </a:r>
          </a:p>
          <a:p>
            <a:pPr marL="0" indent="0">
              <a:buNone/>
            </a:pPr>
            <a:r>
              <a:rPr lang="en-US" sz="2600" b="1" dirty="0"/>
              <a:t>Exercise 2:</a:t>
            </a:r>
            <a:r>
              <a:rPr lang="en-US" sz="2600" dirty="0"/>
              <a:t> Use `filter()` to remove strings that contain numbers from a list of strings.</a:t>
            </a:r>
          </a:p>
          <a:p>
            <a:pPr marL="0" indent="0">
              <a:buNone/>
            </a:pPr>
            <a:r>
              <a:rPr lang="en-US" sz="2600" dirty="0"/>
              <a:t>    # Input: ['hello', 'world1', 'python', 'code123']</a:t>
            </a:r>
          </a:p>
          <a:p>
            <a:pPr marL="0" indent="0">
              <a:buNone/>
            </a:pPr>
            <a:r>
              <a:rPr lang="en-US" sz="2600" dirty="0"/>
              <a:t>    # Output: ['hello', 'python']</a:t>
            </a:r>
          </a:p>
          <a:p>
            <a:pPr marL="0" indent="0">
              <a:buNone/>
            </a:pPr>
            <a:r>
              <a:rPr lang="en-US" sz="2600" b="1" dirty="0"/>
              <a:t>Exercise 3:</a:t>
            </a:r>
            <a:r>
              <a:rPr lang="en-US" sz="2600" dirty="0"/>
              <a:t> Write a program using `reduce()` to find the largest number in a list without using the `max()` function.</a:t>
            </a:r>
          </a:p>
          <a:p>
            <a:pPr marL="0" indent="0">
              <a:buNone/>
            </a:pPr>
            <a:r>
              <a:rPr lang="en-US" sz="2600" dirty="0"/>
              <a:t>    # Input: [5, 1, 8, 2, 9, 3]</a:t>
            </a:r>
          </a:p>
          <a:p>
            <a:pPr marL="0" indent="0">
              <a:buNone/>
            </a:pPr>
            <a:r>
              <a:rPr lang="en-US" sz="2600" dirty="0"/>
              <a:t>    # Output: 9</a:t>
            </a:r>
          </a:p>
        </p:txBody>
      </p:sp>
    </p:spTree>
    <p:extLst>
      <p:ext uri="{BB962C8B-B14F-4D97-AF65-F5344CB8AC3E}">
        <p14:creationId xmlns:p14="http://schemas.microsoft.com/office/powerpoint/2010/main" val="36044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Modules</a:t>
            </a:r>
          </a:p>
        </p:txBody>
      </p:sp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027BE93E-EA55-4EC3-B89A-76EC4C93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974724"/>
            <a:ext cx="11125521" cy="1809573"/>
          </a:xfrm>
        </p:spPr>
        <p:txBody>
          <a:bodyPr>
            <a:normAutofit/>
          </a:bodyPr>
          <a:lstStyle/>
          <a:p>
            <a:r>
              <a:rPr lang="en-GB" sz="2600" dirty="0">
                <a:latin typeface="+mj-lt"/>
              </a:rPr>
              <a:t>You can store your functions in a separate file called a module, and then import the functions you need into the file containing your main program. </a:t>
            </a:r>
          </a:p>
          <a:p>
            <a:r>
              <a:rPr lang="en-GB" sz="2600" dirty="0">
                <a:latin typeface="+mj-lt"/>
              </a:rPr>
              <a:t>This allows for cleaner program files. (Make sure your module is stored in the same directory as your main program.)</a:t>
            </a:r>
            <a:endParaRPr lang="en-US" b="1" i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65F32FDC-3626-464F-B9D9-F6568CF033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04" b="30751"/>
          <a:stretch/>
        </p:blipFill>
        <p:spPr>
          <a:xfrm>
            <a:off x="504825" y="3687361"/>
            <a:ext cx="11268075" cy="1407561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20DD507E-404F-4163-B5CB-6A3F0AFBA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79"/>
          <a:stretch/>
        </p:blipFill>
        <p:spPr>
          <a:xfrm>
            <a:off x="504825" y="5594135"/>
            <a:ext cx="5476875" cy="282278"/>
          </a:xfrm>
          <a:prstGeom prst="rect">
            <a:avLst/>
          </a:prstGeom>
        </p:spPr>
      </p:pic>
      <p:sp>
        <p:nvSpPr>
          <p:cNvPr id="11" name="Chỗ dành sẵn cho Nội dung 1">
            <a:extLst>
              <a:ext uri="{FF2B5EF4-FFF2-40B4-BE49-F238E27FC236}">
                <a16:creationId xmlns:a16="http://schemas.microsoft.com/office/drawing/2014/main" id="{22F78C99-99E9-4204-A530-9A452F2F2C27}"/>
              </a:ext>
            </a:extLst>
          </p:cNvPr>
          <p:cNvSpPr txBox="1">
            <a:spLocks/>
          </p:cNvSpPr>
          <p:nvPr/>
        </p:nvSpPr>
        <p:spPr>
          <a:xfrm>
            <a:off x="561654" y="2620462"/>
            <a:ext cx="11125521" cy="1162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Setting: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600" dirty="0">
                <a:latin typeface="+mj-lt"/>
              </a:rPr>
              <a:t>Google </a:t>
            </a:r>
            <a:r>
              <a:rPr lang="en-GB" sz="2600" dirty="0" err="1">
                <a:latin typeface="+mj-lt"/>
              </a:rPr>
              <a:t>seach</a:t>
            </a:r>
            <a:r>
              <a:rPr lang="en-GB" sz="2600" dirty="0">
                <a:latin typeface="+mj-lt"/>
              </a:rPr>
              <a:t>: “How to fix Module Not Found Error in </a:t>
            </a:r>
            <a:r>
              <a:rPr lang="en-GB" sz="2600" dirty="0" err="1">
                <a:latin typeface="+mj-lt"/>
              </a:rPr>
              <a:t>Jupyter</a:t>
            </a:r>
            <a:r>
              <a:rPr lang="en-GB" sz="2600" dirty="0">
                <a:latin typeface="+mj-lt"/>
              </a:rPr>
              <a:t> Notebook (Anaconda)”</a:t>
            </a:r>
            <a:endParaRPr lang="en-US" b="1" i="1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7E9473C6-75FD-41FB-8968-E8F0310D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63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Modules</a:t>
            </a:r>
          </a:p>
        </p:txBody>
      </p:sp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027BE93E-EA55-4EC3-B89A-76EC4C93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974725"/>
            <a:ext cx="11125521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Storing a function in a module</a:t>
            </a:r>
          </a:p>
        </p:txBody>
      </p:sp>
      <p:sp>
        <p:nvSpPr>
          <p:cNvPr id="8" name="Chỗ dành sẵn cho Nội dung 1">
            <a:extLst>
              <a:ext uri="{FF2B5EF4-FFF2-40B4-BE49-F238E27FC236}">
                <a16:creationId xmlns:a16="http://schemas.microsoft.com/office/drawing/2014/main" id="{2118599C-F23A-4AF6-BE8F-E3ABB82A500D}"/>
              </a:ext>
            </a:extLst>
          </p:cNvPr>
          <p:cNvSpPr txBox="1">
            <a:spLocks/>
          </p:cNvSpPr>
          <p:nvPr/>
        </p:nvSpPr>
        <p:spPr>
          <a:xfrm>
            <a:off x="504824" y="2072348"/>
            <a:ext cx="11125521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Importing an entire module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i="1" dirty="0"/>
          </a:p>
        </p:txBody>
      </p:sp>
      <p:sp>
        <p:nvSpPr>
          <p:cNvPr id="5" name="Chỗ dành sẵn cho Nội dung 1">
            <a:extLst>
              <a:ext uri="{FF2B5EF4-FFF2-40B4-BE49-F238E27FC236}">
                <a16:creationId xmlns:a16="http://schemas.microsoft.com/office/drawing/2014/main" id="{FEE6CF34-1235-4BD7-9B57-6C179AF00C7B}"/>
              </a:ext>
            </a:extLst>
          </p:cNvPr>
          <p:cNvSpPr txBox="1">
            <a:spLocks/>
          </p:cNvSpPr>
          <p:nvPr/>
        </p:nvSpPr>
        <p:spPr>
          <a:xfrm>
            <a:off x="533238" y="3219287"/>
            <a:ext cx="11125521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Importing a specific function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F086F26-0067-4B41-B167-BD0CBF5BA9B8}"/>
              </a:ext>
            </a:extLst>
          </p:cNvPr>
          <p:cNvSpPr txBox="1"/>
          <p:nvPr/>
        </p:nvSpPr>
        <p:spPr>
          <a:xfrm>
            <a:off x="533238" y="4313467"/>
            <a:ext cx="6128534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Giving a module an alias </a:t>
            </a:r>
            <a:br>
              <a:rPr lang="en-GB" dirty="0"/>
            </a:b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113B653-018B-460B-8F16-74370C2D2B68}"/>
              </a:ext>
            </a:extLst>
          </p:cNvPr>
          <p:cNvSpPr txBox="1"/>
          <p:nvPr/>
        </p:nvSpPr>
        <p:spPr>
          <a:xfrm>
            <a:off x="533238" y="5181397"/>
            <a:ext cx="111255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/>
              <a:t>Importing all functions from a module</a:t>
            </a:r>
            <a:br>
              <a:rPr lang="en-GB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  <a:t>Don't do this, but recognize it when you see it in others' code. It can result in naming conflicts, which can cause errors.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C94CA9-4B4D-414E-8FCA-59FD4B4B2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6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C94CA9-4B4D-414E-8FCA-59FD4B4B2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38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344EA976-7FD9-C291-195F-6A471284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Exercise 1: Creating a Module and Using it in the Main Program</a:t>
            </a:r>
          </a:p>
          <a:p>
            <a:pPr marL="0" indent="0">
              <a:buNone/>
            </a:pPr>
            <a:r>
              <a:rPr lang="en-GB" dirty="0"/>
              <a:t>a) Create Module: Create a file named 'calculator.py' containing simple calculation functions such as addition, subtraction, multiplication, and division.</a:t>
            </a:r>
          </a:p>
          <a:p>
            <a:pPr marL="0" indent="0">
              <a:buNone/>
            </a:pPr>
            <a:r>
              <a:rPr lang="en-GB" dirty="0"/>
              <a:t>b) import calculator module and use calculation functions from this module.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3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A90982B-75AF-4804-A307-16B87770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04" y="2553664"/>
            <a:ext cx="10152579" cy="258341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B2E3120-0815-4A56-A71D-DE6F1350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04" y="5228124"/>
            <a:ext cx="5831174" cy="905547"/>
          </a:xfrm>
          <a:prstGeom prst="rect">
            <a:avLst/>
          </a:prstGeom>
        </p:spPr>
      </p:pic>
      <p:grpSp>
        <p:nvGrpSpPr>
          <p:cNvPr id="52" name="Nhóm 51">
            <a:extLst>
              <a:ext uri="{FF2B5EF4-FFF2-40B4-BE49-F238E27FC236}">
                <a16:creationId xmlns:a16="http://schemas.microsoft.com/office/drawing/2014/main" id="{7B3DCBA8-0C15-4046-BA71-3F44C0CC6720}"/>
              </a:ext>
            </a:extLst>
          </p:cNvPr>
          <p:cNvGrpSpPr/>
          <p:nvPr/>
        </p:nvGrpSpPr>
        <p:grpSpPr>
          <a:xfrm>
            <a:off x="2738864" y="1920110"/>
            <a:ext cx="1538552" cy="1381441"/>
            <a:chOff x="2738864" y="1406401"/>
            <a:chExt cx="1538552" cy="1381441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DFEADF1-208A-4A54-8294-CFAB1B767BFD}"/>
                </a:ext>
              </a:extLst>
            </p:cNvPr>
            <p:cNvSpPr/>
            <p:nvPr/>
          </p:nvSpPr>
          <p:spPr>
            <a:xfrm>
              <a:off x="3066356" y="2322787"/>
              <a:ext cx="895024" cy="46505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7CFBFC61-E4A4-496D-A1D4-973D9E8A8365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H="1" flipV="1">
              <a:off x="3508140" y="1929621"/>
              <a:ext cx="5728" cy="3931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E6AF1299-E0F3-4005-897A-9EC605DB5621}"/>
                </a:ext>
              </a:extLst>
            </p:cNvPr>
            <p:cNvSpPr txBox="1"/>
            <p:nvPr/>
          </p:nvSpPr>
          <p:spPr>
            <a:xfrm>
              <a:off x="2738864" y="1406401"/>
              <a:ext cx="1538552" cy="52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007B00"/>
                  </a:solidFill>
                  <a:effectLst/>
                </a:rPr>
                <a:t>keyword</a:t>
              </a:r>
              <a:endParaRPr lang="en-US" sz="2800" b="1" dirty="0">
                <a:solidFill>
                  <a:srgbClr val="007B00"/>
                </a:solidFill>
              </a:endParaRP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302F170A-2E47-4B47-91E3-6DC89FCDBBAF}"/>
              </a:ext>
            </a:extLst>
          </p:cNvPr>
          <p:cNvGrpSpPr/>
          <p:nvPr/>
        </p:nvGrpSpPr>
        <p:grpSpPr>
          <a:xfrm>
            <a:off x="170944" y="2788605"/>
            <a:ext cx="2677967" cy="523220"/>
            <a:chOff x="99026" y="2093256"/>
            <a:chExt cx="2677966" cy="633095"/>
          </a:xfrm>
        </p:grpSpPr>
        <p:sp>
          <p:nvSpPr>
            <p:cNvPr id="23" name="Lục giác 22">
              <a:extLst>
                <a:ext uri="{FF2B5EF4-FFF2-40B4-BE49-F238E27FC236}">
                  <a16:creationId xmlns:a16="http://schemas.microsoft.com/office/drawing/2014/main" id="{2510C964-7F6E-4FF7-8C9D-DDD47BEA8D09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Đường nối Thẳng 24">
              <a:extLst>
                <a:ext uri="{FF2B5EF4-FFF2-40B4-BE49-F238E27FC236}">
                  <a16:creationId xmlns:a16="http://schemas.microsoft.com/office/drawing/2014/main" id="{CDCB28EE-BA2F-4907-99CB-AF06EED23475}"/>
                </a:ext>
              </a:extLst>
            </p:cNvPr>
            <p:cNvCxnSpPr>
              <a:cxnSpLocks/>
              <a:stCxn id="23" idx="3"/>
              <a:endCxn id="27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2A43C32D-6D16-4830-9396-9FC903D21380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Defining</a:t>
              </a:r>
              <a:endParaRPr lang="en-US" sz="2800" dirty="0"/>
            </a:p>
          </p:txBody>
        </p:sp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F3E60E7F-FC13-497E-B250-09FA6A5D8F85}"/>
              </a:ext>
            </a:extLst>
          </p:cNvPr>
          <p:cNvGrpSpPr/>
          <p:nvPr/>
        </p:nvGrpSpPr>
        <p:grpSpPr>
          <a:xfrm>
            <a:off x="179508" y="3321144"/>
            <a:ext cx="2677967" cy="523220"/>
            <a:chOff x="99026" y="2093256"/>
            <a:chExt cx="2677966" cy="633095"/>
          </a:xfrm>
        </p:grpSpPr>
        <p:sp>
          <p:nvSpPr>
            <p:cNvPr id="41" name="Lục giác 40">
              <a:extLst>
                <a:ext uri="{FF2B5EF4-FFF2-40B4-BE49-F238E27FC236}">
                  <a16:creationId xmlns:a16="http://schemas.microsoft.com/office/drawing/2014/main" id="{317DCF09-5CF4-4C54-8B37-4AB20797BC04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Đường nối Thẳng 41">
              <a:extLst>
                <a:ext uri="{FF2B5EF4-FFF2-40B4-BE49-F238E27FC236}">
                  <a16:creationId xmlns:a16="http://schemas.microsoft.com/office/drawing/2014/main" id="{1DD0E6D8-B108-437E-9BAB-736F8D8568CF}"/>
                </a:ext>
              </a:extLst>
            </p:cNvPr>
            <p:cNvCxnSpPr>
              <a:cxnSpLocks/>
              <a:stCxn id="41" idx="3"/>
              <a:endCxn id="43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AA9BCF55-C1B7-4EA2-852F-86B22D889D77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Docstring</a:t>
              </a:r>
              <a:endParaRPr lang="en-US" sz="2800" dirty="0"/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A0571DDA-EC8F-47EC-92C2-EFEAF6CC24FB}"/>
              </a:ext>
            </a:extLst>
          </p:cNvPr>
          <p:cNvGrpSpPr/>
          <p:nvPr/>
        </p:nvGrpSpPr>
        <p:grpSpPr>
          <a:xfrm>
            <a:off x="167524" y="3843410"/>
            <a:ext cx="2677967" cy="523220"/>
            <a:chOff x="99026" y="2093256"/>
            <a:chExt cx="2677966" cy="633095"/>
          </a:xfrm>
        </p:grpSpPr>
        <p:sp>
          <p:nvSpPr>
            <p:cNvPr id="45" name="Lục giác 44">
              <a:extLst>
                <a:ext uri="{FF2B5EF4-FFF2-40B4-BE49-F238E27FC236}">
                  <a16:creationId xmlns:a16="http://schemas.microsoft.com/office/drawing/2014/main" id="{E240B2FD-1ED4-4B05-9B8A-A7597E5BCF4D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Đường nối Thẳng 45">
              <a:extLst>
                <a:ext uri="{FF2B5EF4-FFF2-40B4-BE49-F238E27FC236}">
                  <a16:creationId xmlns:a16="http://schemas.microsoft.com/office/drawing/2014/main" id="{A1150888-902B-441F-B500-0092BEEFD226}"/>
                </a:ext>
              </a:extLst>
            </p:cNvPr>
            <p:cNvCxnSpPr>
              <a:cxnSpLocks/>
              <a:stCxn id="45" idx="3"/>
              <a:endCxn id="47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2B08A563-97AC-44F5-B7F1-06C8359B4876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Body</a:t>
              </a:r>
              <a:endParaRPr lang="en-US" sz="2800" dirty="0"/>
            </a:p>
          </p:txBody>
        </p:sp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75EC6F75-6F35-4AEE-80F9-7185044832AF}"/>
              </a:ext>
            </a:extLst>
          </p:cNvPr>
          <p:cNvGrpSpPr/>
          <p:nvPr/>
        </p:nvGrpSpPr>
        <p:grpSpPr>
          <a:xfrm>
            <a:off x="2230222" y="4433798"/>
            <a:ext cx="3892882" cy="2214794"/>
            <a:chOff x="2187078" y="2181780"/>
            <a:chExt cx="3892881" cy="2679896"/>
          </a:xfrm>
        </p:grpSpPr>
        <p:sp>
          <p:nvSpPr>
            <p:cNvPr id="49" name="Lục giác 48">
              <a:extLst>
                <a:ext uri="{FF2B5EF4-FFF2-40B4-BE49-F238E27FC236}">
                  <a16:creationId xmlns:a16="http://schemas.microsoft.com/office/drawing/2014/main" id="{C484E7AA-648B-4DB2-B8E1-C7A37D674F14}"/>
                </a:ext>
              </a:extLst>
            </p:cNvPr>
            <p:cNvSpPr/>
            <p:nvPr/>
          </p:nvSpPr>
          <p:spPr>
            <a:xfrm>
              <a:off x="2921704" y="2181780"/>
              <a:ext cx="3158255" cy="562716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Đường nối Thẳng 49">
              <a:extLst>
                <a:ext uri="{FF2B5EF4-FFF2-40B4-BE49-F238E27FC236}">
                  <a16:creationId xmlns:a16="http://schemas.microsoft.com/office/drawing/2014/main" id="{C41CD9DB-2D14-405B-898A-BF29045E0321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37968" y="2744496"/>
              <a:ext cx="10518" cy="14840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Hộp Văn bản 50">
              <a:extLst>
                <a:ext uri="{FF2B5EF4-FFF2-40B4-BE49-F238E27FC236}">
                  <a16:creationId xmlns:a16="http://schemas.microsoft.com/office/drawing/2014/main" id="{DAB3D671-A0B8-453D-9F4D-80A7FC53E206}"/>
                </a:ext>
              </a:extLst>
            </p:cNvPr>
            <p:cNvSpPr txBox="1"/>
            <p:nvPr/>
          </p:nvSpPr>
          <p:spPr>
            <a:xfrm>
              <a:off x="2187078" y="4228581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Calling</a:t>
              </a:r>
              <a:endParaRPr lang="en-US" sz="2800" dirty="0"/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3BC606C7-99DD-4CCC-8D70-EB7ED5BF6D9D}"/>
              </a:ext>
            </a:extLst>
          </p:cNvPr>
          <p:cNvGrpSpPr/>
          <p:nvPr/>
        </p:nvGrpSpPr>
        <p:grpSpPr>
          <a:xfrm>
            <a:off x="4093340" y="1961823"/>
            <a:ext cx="4892502" cy="1348292"/>
            <a:chOff x="2666947" y="1408728"/>
            <a:chExt cx="4892502" cy="1348292"/>
          </a:xfrm>
        </p:grpSpPr>
        <p:sp>
          <p:nvSpPr>
            <p:cNvPr id="54" name="Hình chữ nhật: Góc Tròn 53">
              <a:extLst>
                <a:ext uri="{FF2B5EF4-FFF2-40B4-BE49-F238E27FC236}">
                  <a16:creationId xmlns:a16="http://schemas.microsoft.com/office/drawing/2014/main" id="{88CAF705-9D3A-4CBD-8603-DBBA11CB6EC2}"/>
                </a:ext>
              </a:extLst>
            </p:cNvPr>
            <p:cNvSpPr/>
            <p:nvPr/>
          </p:nvSpPr>
          <p:spPr>
            <a:xfrm>
              <a:off x="2666947" y="2291965"/>
              <a:ext cx="2913636" cy="46505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98514AD3-5BC7-41DA-BAFB-989FE1C8466E}"/>
                </a:ext>
              </a:extLst>
            </p:cNvPr>
            <p:cNvCxnSpPr>
              <a:cxnSpLocks/>
              <a:stCxn id="54" idx="0"/>
              <a:endCxn id="56" idx="2"/>
            </p:cNvCxnSpPr>
            <p:nvPr/>
          </p:nvCxnSpPr>
          <p:spPr>
            <a:xfrm flipV="1">
              <a:off x="4123765" y="1931948"/>
              <a:ext cx="1456818" cy="360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Hộp Văn bản 55">
              <a:extLst>
                <a:ext uri="{FF2B5EF4-FFF2-40B4-BE49-F238E27FC236}">
                  <a16:creationId xmlns:a16="http://schemas.microsoft.com/office/drawing/2014/main" id="{F80801BE-C9E4-499C-9815-F58061217C97}"/>
                </a:ext>
              </a:extLst>
            </p:cNvPr>
            <p:cNvSpPr txBox="1"/>
            <p:nvPr/>
          </p:nvSpPr>
          <p:spPr>
            <a:xfrm>
              <a:off x="3601716" y="1408728"/>
              <a:ext cx="3957733" cy="52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3434FD"/>
                  </a:solidFill>
                  <a:effectLst/>
                </a:rPr>
                <a:t>The name of the function</a:t>
              </a:r>
              <a:endParaRPr lang="en-US" sz="2800" b="1" dirty="0">
                <a:solidFill>
                  <a:srgbClr val="3434FD"/>
                </a:solidFill>
              </a:endParaRPr>
            </a:p>
          </p:txBody>
        </p: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509E837E-442E-47D6-9733-67C082977F86}"/>
              </a:ext>
            </a:extLst>
          </p:cNvPr>
          <p:cNvGrpSpPr/>
          <p:nvPr/>
        </p:nvGrpSpPr>
        <p:grpSpPr>
          <a:xfrm>
            <a:off x="4081356" y="3342647"/>
            <a:ext cx="7939700" cy="2340085"/>
            <a:chOff x="1004246" y="-317719"/>
            <a:chExt cx="7939700" cy="2340085"/>
          </a:xfrm>
        </p:grpSpPr>
        <p:sp>
          <p:nvSpPr>
            <p:cNvPr id="64" name="Hình chữ nhật: Góc Tròn 63">
              <a:extLst>
                <a:ext uri="{FF2B5EF4-FFF2-40B4-BE49-F238E27FC236}">
                  <a16:creationId xmlns:a16="http://schemas.microsoft.com/office/drawing/2014/main" id="{375C74EC-6DE8-4E43-B3EA-AC05CB9B6FAF}"/>
                </a:ext>
              </a:extLst>
            </p:cNvPr>
            <p:cNvSpPr/>
            <p:nvPr/>
          </p:nvSpPr>
          <p:spPr>
            <a:xfrm>
              <a:off x="1004246" y="-317719"/>
              <a:ext cx="7939700" cy="465055"/>
            </a:xfrm>
            <a:prstGeom prst="roundRect">
              <a:avLst/>
            </a:prstGeom>
            <a:noFill/>
            <a:ln w="28575">
              <a:solidFill>
                <a:srgbClr val="3434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Đường kết nối Mũi tên Thẳng 64">
              <a:extLst>
                <a:ext uri="{FF2B5EF4-FFF2-40B4-BE49-F238E27FC236}">
                  <a16:creationId xmlns:a16="http://schemas.microsoft.com/office/drawing/2014/main" id="{BFBCBE53-243F-47F5-BE62-D893C817645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4974096" y="171006"/>
              <a:ext cx="14010" cy="1328140"/>
            </a:xfrm>
            <a:prstGeom prst="straightConnector1">
              <a:avLst/>
            </a:prstGeom>
            <a:ln w="28575">
              <a:solidFill>
                <a:srgbClr val="3434F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Hộp Văn bản 65">
              <a:extLst>
                <a:ext uri="{FF2B5EF4-FFF2-40B4-BE49-F238E27FC236}">
                  <a16:creationId xmlns:a16="http://schemas.microsoft.com/office/drawing/2014/main" id="{C2383649-7A4A-406F-ABE2-7E30D77E2E82}"/>
                </a:ext>
              </a:extLst>
            </p:cNvPr>
            <p:cNvSpPr txBox="1"/>
            <p:nvPr/>
          </p:nvSpPr>
          <p:spPr>
            <a:xfrm>
              <a:off x="2378470" y="1499146"/>
              <a:ext cx="5219272" cy="523220"/>
            </a:xfrm>
            <a:prstGeom prst="rect">
              <a:avLst/>
            </a:prstGeom>
            <a:noFill/>
            <a:ln w="28575">
              <a:solidFill>
                <a:srgbClr val="3434F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800" b="1" i="0" dirty="0">
                  <a:solidFill>
                    <a:srgbClr val="C00000"/>
                  </a:solidFill>
                  <a:effectLst/>
                </a:rPr>
                <a:t>Describes what the function does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06990907-C2E7-4FFB-909D-698833889D6A}"/>
              </a:ext>
            </a:extLst>
          </p:cNvPr>
          <p:cNvSpPr txBox="1"/>
          <p:nvPr/>
        </p:nvSpPr>
        <p:spPr>
          <a:xfrm>
            <a:off x="577923" y="1025208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The simplest structure of a function</a:t>
            </a:r>
            <a:r>
              <a:rPr lang="en-GB" sz="2800" b="1" i="1" dirty="0"/>
              <a:t> </a:t>
            </a:r>
            <a:endParaRPr lang="en-US" sz="2800" b="1" i="1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CDD77F4-2C99-4A64-A44A-37FE4782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06990907-C2E7-4FFB-909D-698833889D6A}"/>
              </a:ext>
            </a:extLst>
          </p:cNvPr>
          <p:cNvSpPr txBox="1"/>
          <p:nvPr/>
        </p:nvSpPr>
        <p:spPr>
          <a:xfrm>
            <a:off x="577923" y="1025208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Passing Information to a Function</a:t>
            </a:r>
            <a:endParaRPr lang="en-US" sz="2800" b="1" i="1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BF401F3C-CF9D-42A9-A65D-8F9FC554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11" y="1548428"/>
            <a:ext cx="8124825" cy="273367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937D0AA-8E04-4A19-97BB-6A978753E470}"/>
              </a:ext>
            </a:extLst>
          </p:cNvPr>
          <p:cNvSpPr txBox="1"/>
          <p:nvPr/>
        </p:nvSpPr>
        <p:spPr>
          <a:xfrm>
            <a:off x="709775" y="4282103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Arguments and Parameters</a:t>
            </a:r>
            <a:endParaRPr lang="en-US" sz="2800" b="1" i="1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A5207C8-A05B-498F-AE0B-C4D1903C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76" y="4898413"/>
            <a:ext cx="4181475" cy="419100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F742BC05-0F38-4EFE-A43E-ECC0B9AA7630}"/>
              </a:ext>
            </a:extLst>
          </p:cNvPr>
          <p:cNvGrpSpPr/>
          <p:nvPr/>
        </p:nvGrpSpPr>
        <p:grpSpPr>
          <a:xfrm>
            <a:off x="4027476" y="4849406"/>
            <a:ext cx="3256911" cy="523220"/>
            <a:chOff x="4417888" y="4972694"/>
            <a:chExt cx="3256911" cy="523220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CA46695F-6342-473F-8A84-A0D15A6C8BC2}"/>
                </a:ext>
              </a:extLst>
            </p:cNvPr>
            <p:cNvSpPr/>
            <p:nvPr/>
          </p:nvSpPr>
          <p:spPr>
            <a:xfrm>
              <a:off x="4417888" y="5021701"/>
              <a:ext cx="924674" cy="419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Đường kết nối Mũi tên Thẳng 18">
              <a:extLst>
                <a:ext uri="{FF2B5EF4-FFF2-40B4-BE49-F238E27FC236}">
                  <a16:creationId xmlns:a16="http://schemas.microsoft.com/office/drawing/2014/main" id="{98490F3E-583B-4B00-A290-B04EA0C93011}"/>
                </a:ext>
              </a:extLst>
            </p:cNvPr>
            <p:cNvCxnSpPr>
              <a:cxnSpLocks/>
              <a:stCxn id="17" idx="6"/>
              <a:endCxn id="20" idx="1"/>
            </p:cNvCxnSpPr>
            <p:nvPr/>
          </p:nvCxnSpPr>
          <p:spPr>
            <a:xfrm>
              <a:off x="5342562" y="5231251"/>
              <a:ext cx="616453" cy="3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33CF283-371C-482A-9552-56D34D9FC02A}"/>
                </a:ext>
              </a:extLst>
            </p:cNvPr>
            <p:cNvSpPr txBox="1"/>
            <p:nvPr/>
          </p:nvSpPr>
          <p:spPr>
            <a:xfrm>
              <a:off x="5959015" y="4972694"/>
              <a:ext cx="171578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Parameter</a:t>
              </a:r>
            </a:p>
          </p:txBody>
        </p:sp>
      </p:grp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DB33FB66-152E-478D-AB21-50AB72467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89" y="5623242"/>
            <a:ext cx="3343275" cy="419100"/>
          </a:xfrm>
          <a:prstGeom prst="rect">
            <a:avLst/>
          </a:prstGeom>
        </p:spPr>
      </p:pic>
      <p:grpSp>
        <p:nvGrpSpPr>
          <p:cNvPr id="58" name="Nhóm 57">
            <a:extLst>
              <a:ext uri="{FF2B5EF4-FFF2-40B4-BE49-F238E27FC236}">
                <a16:creationId xmlns:a16="http://schemas.microsoft.com/office/drawing/2014/main" id="{B7DB4EB2-388F-47E5-ADF7-62DE0C6368B1}"/>
              </a:ext>
            </a:extLst>
          </p:cNvPr>
          <p:cNvGrpSpPr/>
          <p:nvPr/>
        </p:nvGrpSpPr>
        <p:grpSpPr>
          <a:xfrm>
            <a:off x="3202067" y="5519122"/>
            <a:ext cx="4090873" cy="523220"/>
            <a:chOff x="3491449" y="4966032"/>
            <a:chExt cx="4090873" cy="523220"/>
          </a:xfrm>
        </p:grpSpPr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ED11EF57-54E9-4747-B2F5-9176CFFCAF4C}"/>
                </a:ext>
              </a:extLst>
            </p:cNvPr>
            <p:cNvSpPr/>
            <p:nvPr/>
          </p:nvSpPr>
          <p:spPr>
            <a:xfrm>
              <a:off x="3491449" y="5021701"/>
              <a:ext cx="1118855" cy="419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6A25DB78-DAC2-4475-8D7C-F42BABEEDD62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>
            <a:xfrm flipV="1">
              <a:off x="4610304" y="5227642"/>
              <a:ext cx="1256234" cy="3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Hộp Văn bản 60">
              <a:extLst>
                <a:ext uri="{FF2B5EF4-FFF2-40B4-BE49-F238E27FC236}">
                  <a16:creationId xmlns:a16="http://schemas.microsoft.com/office/drawing/2014/main" id="{5D340507-7656-49B1-B799-CD70B36E5D32}"/>
                </a:ext>
              </a:extLst>
            </p:cNvPr>
            <p:cNvSpPr txBox="1"/>
            <p:nvPr/>
          </p:nvSpPr>
          <p:spPr>
            <a:xfrm>
              <a:off x="5866538" y="4966032"/>
              <a:ext cx="171578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Argument</a:t>
              </a:r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427F136-5DD0-42F1-931B-500A3AB7D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51383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b="1" i="1" dirty="0"/>
              <a:t>Defining a function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The first line of a function is its definition, marked by the keyword </a:t>
            </a:r>
            <a:r>
              <a:rPr lang="en-GB" b="1" dirty="0">
                <a:solidFill>
                  <a:srgbClr val="00B050"/>
                </a:solidFill>
              </a:rPr>
              <a:t>def</a:t>
            </a:r>
            <a:r>
              <a:rPr lang="en-GB" dirty="0"/>
              <a:t>. The name of the function is followed by a set of parentheses and a colon. 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A docstring, in triple quotes, describes what the function does. The body of a function is indented one level.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To call a function, give the name of the function followed by a set of parentheses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75C91E5-5F04-4188-8CAF-38CC2A3D7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8-1,8-2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6D305C-A058-474D-8CB5-C2732117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Positional Arguments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6B555EA-11E8-4790-8917-BBB0AD6E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83831"/>
            <a:ext cx="10763250" cy="2457450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57217A79-F1B1-4EB0-8FA9-BE84786EA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1" y="4185916"/>
            <a:ext cx="4695825" cy="82867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F14F443-44E5-4CD5-B600-E2AE70436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5014591"/>
            <a:ext cx="5207960" cy="1442337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605392D-ADDE-419F-BBEC-08C528E63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667" y="5014591"/>
            <a:ext cx="5207830" cy="1357844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F17B2EE-1125-4BD9-BE9E-CB404E47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Using keyword arguments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DF64886-720A-4109-BDF1-0308193B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513" y="1752600"/>
            <a:ext cx="8220075" cy="1676400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FF4D39B-53AA-4E5A-BC61-8C31CDE4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13" y="3994346"/>
            <a:ext cx="7915275" cy="17049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90F0914-5E7D-4FAE-9CB5-11073D678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88921"/>
      </p:ext>
    </p:extLst>
  </p:cSld>
  <p:clrMapOvr>
    <a:masterClrMapping/>
  </p:clrMapOvr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7_String and Regular Expression</Template>
  <TotalTime>1533</TotalTime>
  <Words>1355</Words>
  <Application>Microsoft Office PowerPoint</Application>
  <PresentationFormat>Widescreen</PresentationFormat>
  <Paragraphs>202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Arial Unicode MS</vt:lpstr>
      <vt:lpstr>Arial-ItalicMT</vt:lpstr>
      <vt:lpstr>ArialMT</vt:lpstr>
      <vt:lpstr>Calibri</vt:lpstr>
      <vt:lpstr>Calibri (Headings)</vt:lpstr>
      <vt:lpstr>Calibri Light</vt:lpstr>
      <vt:lpstr>Consolas</vt:lpstr>
      <vt:lpstr>Times New Roman</vt:lpstr>
      <vt:lpstr>1_Getting Started with Jupyter Notebook</vt:lpstr>
      <vt:lpstr>2_Getting Started with Jupyter Notebook</vt:lpstr>
      <vt:lpstr>Chapter 2: Functions and classes </vt:lpstr>
      <vt:lpstr>Chapter 2: Functions and classes</vt:lpstr>
      <vt:lpstr>What are functions?</vt:lpstr>
      <vt:lpstr>Defining a Function</vt:lpstr>
      <vt:lpstr>Defining a Function</vt:lpstr>
      <vt:lpstr>Defining a Function</vt:lpstr>
      <vt:lpstr>Practice </vt:lpstr>
      <vt:lpstr>Passing Arguments</vt:lpstr>
      <vt:lpstr>Passing Arguments</vt:lpstr>
      <vt:lpstr>Passing Arguments</vt:lpstr>
      <vt:lpstr>Passing Arguments</vt:lpstr>
      <vt:lpstr>Passing Arguments</vt:lpstr>
      <vt:lpstr>Practice </vt:lpstr>
      <vt:lpstr>Return Values</vt:lpstr>
      <vt:lpstr>Return Values</vt:lpstr>
      <vt:lpstr>Return Values</vt:lpstr>
      <vt:lpstr>Return Values</vt:lpstr>
      <vt:lpstr>Visualizing functions</vt:lpstr>
      <vt:lpstr>Practice </vt:lpstr>
      <vt:lpstr>Passing a List</vt:lpstr>
      <vt:lpstr>Passing a List</vt:lpstr>
      <vt:lpstr>Passing a List</vt:lpstr>
      <vt:lpstr>Passing a List</vt:lpstr>
      <vt:lpstr>Passing an Arbitrary Number of Arguments</vt:lpstr>
      <vt:lpstr>Passing an Arbitrary Number of Arguments</vt:lpstr>
      <vt:lpstr>Passing an Arbitrary Number of Arguments</vt:lpstr>
      <vt:lpstr>Order of parameters</vt:lpstr>
      <vt:lpstr>Practice </vt:lpstr>
      <vt:lpstr>yield</vt:lpstr>
      <vt:lpstr>lambda</vt:lpstr>
      <vt:lpstr>Map function</vt:lpstr>
      <vt:lpstr>Filter function</vt:lpstr>
      <vt:lpstr>Reduce function</vt:lpstr>
      <vt:lpstr>Map – Filter - Reduce</vt:lpstr>
      <vt:lpstr>Practice</vt:lpstr>
      <vt:lpstr>Modules</vt:lpstr>
      <vt:lpstr>Modules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Functions and classes </dc:title>
  <dc:creator>Nguyen Long</dc:creator>
  <cp:lastModifiedBy>Nguyen Tuan. Long</cp:lastModifiedBy>
  <cp:revision>3</cp:revision>
  <dcterms:created xsi:type="dcterms:W3CDTF">2020-09-22T03:33:22Z</dcterms:created>
  <dcterms:modified xsi:type="dcterms:W3CDTF">2024-10-01T04:39:13Z</dcterms:modified>
</cp:coreProperties>
</file>