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44"/>
  </p:notesMasterIdLst>
  <p:sldIdLst>
    <p:sldId id="256" r:id="rId2"/>
    <p:sldId id="260" r:id="rId3"/>
    <p:sldId id="269" r:id="rId4"/>
    <p:sldId id="25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359" r:id="rId13"/>
    <p:sldId id="277" r:id="rId14"/>
    <p:sldId id="278" r:id="rId15"/>
    <p:sldId id="375" r:id="rId16"/>
    <p:sldId id="376" r:id="rId17"/>
    <p:sldId id="381" r:id="rId18"/>
    <p:sldId id="3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382" r:id="rId28"/>
    <p:sldId id="287" r:id="rId29"/>
    <p:sldId id="360" r:id="rId30"/>
    <p:sldId id="361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4" r:id="rId41"/>
    <p:sldId id="372" r:id="rId42"/>
    <p:sldId id="37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37"/>
    <a:srgbClr val="4472C4"/>
    <a:srgbClr val="0D4261"/>
    <a:srgbClr val="FFD842"/>
    <a:srgbClr val="104D6B"/>
    <a:srgbClr val="073851"/>
    <a:srgbClr val="4A7DA7"/>
    <a:srgbClr val="FFD330"/>
    <a:srgbClr val="15425F"/>
    <a:srgbClr val="BB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5C2E1-52A3-422B-9B60-C62D4DF31F3E}" v="765" dt="2025-07-26T01:21:41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. Long" userId="e4e93a65-ca82-41ec-92c8-0e4fdb0a72ae" providerId="ADAL" clId="{8E55C2E1-52A3-422B-9B60-C62D4DF31F3E}"/>
    <pc:docChg chg="undo custSel addSld delSld modSld sldOrd modMainMaster">
      <pc:chgData name="Nguyen Tuan. Long" userId="e4e93a65-ca82-41ec-92c8-0e4fdb0a72ae" providerId="ADAL" clId="{8E55C2E1-52A3-422B-9B60-C62D4DF31F3E}" dt="2025-07-26T01:21:41.397" v="1890" actId="20577"/>
      <pc:docMkLst>
        <pc:docMk/>
      </pc:docMkLst>
      <pc:sldChg chg="modSp mod">
        <pc:chgData name="Nguyen Tuan. Long" userId="e4e93a65-ca82-41ec-92c8-0e4fdb0a72ae" providerId="ADAL" clId="{8E55C2E1-52A3-422B-9B60-C62D4DF31F3E}" dt="2025-07-24T13:11:04.599" v="8" actId="1076"/>
        <pc:sldMkLst>
          <pc:docMk/>
          <pc:sldMk cId="728605071" sldId="256"/>
        </pc:sldMkLst>
        <pc:spChg chg="mod">
          <ac:chgData name="Nguyen Tuan. Long" userId="e4e93a65-ca82-41ec-92c8-0e4fdb0a72ae" providerId="ADAL" clId="{8E55C2E1-52A3-422B-9B60-C62D4DF31F3E}" dt="2025-07-24T13:11:04.599" v="8" actId="1076"/>
          <ac:spMkLst>
            <pc:docMk/>
            <pc:sldMk cId="728605071" sldId="256"/>
            <ac:spMk id="2" creationId="{AAE50545-3322-4312-B0BF-5362D10AB3FD}"/>
          </ac:spMkLst>
        </pc:spChg>
      </pc:sldChg>
      <pc:sldChg chg="addSp delSp modSp mod">
        <pc:chgData name="Nguyen Tuan. Long" userId="e4e93a65-ca82-41ec-92c8-0e4fdb0a72ae" providerId="ADAL" clId="{8E55C2E1-52A3-422B-9B60-C62D4DF31F3E}" dt="2025-07-25T12:21:00.260" v="1404" actId="27636"/>
        <pc:sldMkLst>
          <pc:docMk/>
          <pc:sldMk cId="1985197783" sldId="258"/>
        </pc:sldMkLst>
        <pc:spChg chg="mod">
          <ac:chgData name="Nguyen Tuan. Long" userId="e4e93a65-ca82-41ec-92c8-0e4fdb0a72ae" providerId="ADAL" clId="{8E55C2E1-52A3-422B-9B60-C62D4DF31F3E}" dt="2025-07-25T12:21:00.260" v="1404" actId="27636"/>
          <ac:spMkLst>
            <pc:docMk/>
            <pc:sldMk cId="1985197783" sldId="258"/>
            <ac:spMk id="3" creationId="{3C9DBF5E-2388-4891-A741-1F2CD76B8B39}"/>
          </ac:spMkLst>
        </pc:spChg>
        <pc:picChg chg="add mod">
          <ac:chgData name="Nguyen Tuan. Long" userId="e4e93a65-ca82-41ec-92c8-0e4fdb0a72ae" providerId="ADAL" clId="{8E55C2E1-52A3-422B-9B60-C62D4DF31F3E}" dt="2025-07-24T13:21:58.307" v="150" actId="732"/>
          <ac:picMkLst>
            <pc:docMk/>
            <pc:sldMk cId="1985197783" sldId="258"/>
            <ac:picMk id="2050" creationId="{DD3F9E4E-8845-9EAB-3B4F-CAB9B3ED5DF5}"/>
          </ac:picMkLst>
        </pc:picChg>
      </pc:sldChg>
      <pc:sldChg chg="addSp delSp modSp mod">
        <pc:chgData name="Nguyen Tuan. Long" userId="e4e93a65-ca82-41ec-92c8-0e4fdb0a72ae" providerId="ADAL" clId="{8E55C2E1-52A3-422B-9B60-C62D4DF31F3E}" dt="2025-07-24T13:16:03.661" v="75" actId="20577"/>
        <pc:sldMkLst>
          <pc:docMk/>
          <pc:sldMk cId="417465784" sldId="260"/>
        </pc:sldMkLst>
        <pc:spChg chg="add mod">
          <ac:chgData name="Nguyen Tuan. Long" userId="e4e93a65-ca82-41ec-92c8-0e4fdb0a72ae" providerId="ADAL" clId="{8E55C2E1-52A3-422B-9B60-C62D4DF31F3E}" dt="2025-07-24T13:16:03.661" v="75" actId="20577"/>
          <ac:spMkLst>
            <pc:docMk/>
            <pc:sldMk cId="417465784" sldId="260"/>
            <ac:spMk id="2" creationId="{D22562E3-DC37-10C2-D42D-A7850666C8FA}"/>
          </ac:spMkLst>
        </pc:spChg>
        <pc:spChg chg="mod">
          <ac:chgData name="Nguyen Tuan. Long" userId="e4e93a65-ca82-41ec-92c8-0e4fdb0a72ae" providerId="ADAL" clId="{8E55C2E1-52A3-422B-9B60-C62D4DF31F3E}" dt="2025-07-24T13:12:52.245" v="33"/>
          <ac:spMkLst>
            <pc:docMk/>
            <pc:sldMk cId="417465784" sldId="260"/>
            <ac:spMk id="4" creationId="{501D0AE0-C2DA-4E6C-A2B5-9CD31C66AED3}"/>
          </ac:spMkLst>
        </pc:spChg>
      </pc:sldChg>
      <pc:sldChg chg="modSp mod modAnim">
        <pc:chgData name="Nguyen Tuan. Long" userId="e4e93a65-ca82-41ec-92c8-0e4fdb0a72ae" providerId="ADAL" clId="{8E55C2E1-52A3-422B-9B60-C62D4DF31F3E}" dt="2025-07-24T13:17:48.758" v="119" actId="113"/>
        <pc:sldMkLst>
          <pc:docMk/>
          <pc:sldMk cId="1091674194" sldId="269"/>
        </pc:sldMkLst>
        <pc:spChg chg="mod">
          <ac:chgData name="Nguyen Tuan. Long" userId="e4e93a65-ca82-41ec-92c8-0e4fdb0a72ae" providerId="ADAL" clId="{8E55C2E1-52A3-422B-9B60-C62D4DF31F3E}" dt="2025-07-24T13:17:48.758" v="119" actId="113"/>
          <ac:spMkLst>
            <pc:docMk/>
            <pc:sldMk cId="1091674194" sldId="269"/>
            <ac:spMk id="2" creationId="{9459E645-BB01-4EB6-A4E9-67CF15EA4310}"/>
          </ac:spMkLst>
        </pc:spChg>
        <pc:spChg chg="mod">
          <ac:chgData name="Nguyen Tuan. Long" userId="e4e93a65-ca82-41ec-92c8-0e4fdb0a72ae" providerId="ADAL" clId="{8E55C2E1-52A3-422B-9B60-C62D4DF31F3E}" dt="2025-07-24T13:16:52.470" v="106"/>
          <ac:spMkLst>
            <pc:docMk/>
            <pc:sldMk cId="1091674194" sldId="269"/>
            <ac:spMk id="4" creationId="{501D0AE0-C2DA-4E6C-A2B5-9CD31C66AED3}"/>
          </ac:spMkLst>
        </pc:spChg>
      </pc:sldChg>
      <pc:sldChg chg="addSp delSp modSp add mod">
        <pc:chgData name="Nguyen Tuan. Long" userId="e4e93a65-ca82-41ec-92c8-0e4fdb0a72ae" providerId="ADAL" clId="{8E55C2E1-52A3-422B-9B60-C62D4DF31F3E}" dt="2025-07-25T12:21:36.181" v="1441" actId="27636"/>
        <pc:sldMkLst>
          <pc:docMk/>
          <pc:sldMk cId="1757160083" sldId="270"/>
        </pc:sldMkLst>
        <pc:spChg chg="mod">
          <ac:chgData name="Nguyen Tuan. Long" userId="e4e93a65-ca82-41ec-92c8-0e4fdb0a72ae" providerId="ADAL" clId="{8E55C2E1-52A3-422B-9B60-C62D4DF31F3E}" dt="2025-07-25T12:21:00.268" v="1405" actId="27636"/>
          <ac:spMkLst>
            <pc:docMk/>
            <pc:sldMk cId="1757160083" sldId="270"/>
            <ac:spMk id="3" creationId="{0F9C3FC0-C19B-F1E4-BC87-F483DB2F404A}"/>
          </ac:spMkLst>
        </pc:spChg>
        <pc:spChg chg="add mod">
          <ac:chgData name="Nguyen Tuan. Long" userId="e4e93a65-ca82-41ec-92c8-0e4fdb0a72ae" providerId="ADAL" clId="{8E55C2E1-52A3-422B-9B60-C62D4DF31F3E}" dt="2025-07-25T12:21:36.181" v="1441" actId="27636"/>
          <ac:spMkLst>
            <pc:docMk/>
            <pc:sldMk cId="1757160083" sldId="270"/>
            <ac:spMk id="5" creationId="{9EE98AEA-BD1D-BBEB-EC17-DA382333A4B9}"/>
          </ac:spMkLst>
        </pc:spChg>
        <pc:picChg chg="add mod">
          <ac:chgData name="Nguyen Tuan. Long" userId="e4e93a65-ca82-41ec-92c8-0e4fdb0a72ae" providerId="ADAL" clId="{8E55C2E1-52A3-422B-9B60-C62D4DF31F3E}" dt="2025-07-24T13:30:24.380" v="170" actId="1076"/>
          <ac:picMkLst>
            <pc:docMk/>
            <pc:sldMk cId="1757160083" sldId="270"/>
            <ac:picMk id="3074" creationId="{95843F99-EBB4-B783-E958-2C4DC0AEC3D7}"/>
          </ac:picMkLst>
        </pc:picChg>
      </pc:sldChg>
      <pc:sldChg chg="addSp delSp modSp add mod">
        <pc:chgData name="Nguyen Tuan. Long" userId="e4e93a65-ca82-41ec-92c8-0e4fdb0a72ae" providerId="ADAL" clId="{8E55C2E1-52A3-422B-9B60-C62D4DF31F3E}" dt="2025-07-25T12:21:00.279" v="1406" actId="27636"/>
        <pc:sldMkLst>
          <pc:docMk/>
          <pc:sldMk cId="623206328" sldId="271"/>
        </pc:sldMkLst>
        <pc:spChg chg="mod">
          <ac:chgData name="Nguyen Tuan. Long" userId="e4e93a65-ca82-41ec-92c8-0e4fdb0a72ae" providerId="ADAL" clId="{8E55C2E1-52A3-422B-9B60-C62D4DF31F3E}" dt="2025-07-25T12:21:00.279" v="1406" actId="27636"/>
          <ac:spMkLst>
            <pc:docMk/>
            <pc:sldMk cId="623206328" sldId="271"/>
            <ac:spMk id="3" creationId="{372B3F1E-1C38-833F-C5E6-26D3DA682EAE}"/>
          </ac:spMkLst>
        </pc:spChg>
        <pc:picChg chg="add mod">
          <ac:chgData name="Nguyen Tuan. Long" userId="e4e93a65-ca82-41ec-92c8-0e4fdb0a72ae" providerId="ADAL" clId="{8E55C2E1-52A3-422B-9B60-C62D4DF31F3E}" dt="2025-07-24T13:34:15.341" v="194" actId="1036"/>
          <ac:picMkLst>
            <pc:docMk/>
            <pc:sldMk cId="623206328" sldId="271"/>
            <ac:picMk id="4098" creationId="{CE8890E2-6A7E-04B4-08A1-D8B351A77380}"/>
          </ac:picMkLst>
        </pc:picChg>
      </pc:sldChg>
      <pc:sldChg chg="addSp delSp modSp add mod modAnim">
        <pc:chgData name="Nguyen Tuan. Long" userId="e4e93a65-ca82-41ec-92c8-0e4fdb0a72ae" providerId="ADAL" clId="{8E55C2E1-52A3-422B-9B60-C62D4DF31F3E}" dt="2025-07-26T01:18:23.724" v="1871" actId="1036"/>
        <pc:sldMkLst>
          <pc:docMk/>
          <pc:sldMk cId="4114552074" sldId="272"/>
        </pc:sldMkLst>
        <pc:spChg chg="mod">
          <ac:chgData name="Nguyen Tuan. Long" userId="e4e93a65-ca82-41ec-92c8-0e4fdb0a72ae" providerId="ADAL" clId="{8E55C2E1-52A3-422B-9B60-C62D4DF31F3E}" dt="2025-07-26T00:57:34.189" v="1691" actId="2711"/>
          <ac:spMkLst>
            <pc:docMk/>
            <pc:sldMk cId="4114552074" sldId="272"/>
            <ac:spMk id="3" creationId="{62BCE66E-E76B-CAC9-C76F-60985A1F2E9E}"/>
          </ac:spMkLst>
        </pc:spChg>
        <pc:spChg chg="add mod">
          <ac:chgData name="Nguyen Tuan. Long" userId="e4e93a65-ca82-41ec-92c8-0e4fdb0a72ae" providerId="ADAL" clId="{8E55C2E1-52A3-422B-9B60-C62D4DF31F3E}" dt="2025-07-26T01:18:23.724" v="1871" actId="1036"/>
          <ac:spMkLst>
            <pc:docMk/>
            <pc:sldMk cId="4114552074" sldId="272"/>
            <ac:spMk id="6" creationId="{2F4EDAB0-E262-8EA1-D8A2-C2C35A960C81}"/>
          </ac:spMkLst>
        </pc:spChg>
      </pc:sldChg>
      <pc:sldChg chg="addSp delSp modSp add mod modAnim">
        <pc:chgData name="Nguyen Tuan. Long" userId="e4e93a65-ca82-41ec-92c8-0e4fdb0a72ae" providerId="ADAL" clId="{8E55C2E1-52A3-422B-9B60-C62D4DF31F3E}" dt="2025-07-26T00:59:21.041" v="1715" actId="1035"/>
        <pc:sldMkLst>
          <pc:docMk/>
          <pc:sldMk cId="3032525131" sldId="273"/>
        </pc:sldMkLst>
        <pc:spChg chg="mod">
          <ac:chgData name="Nguyen Tuan. Long" userId="e4e93a65-ca82-41ec-92c8-0e4fdb0a72ae" providerId="ADAL" clId="{8E55C2E1-52A3-422B-9B60-C62D4DF31F3E}" dt="2025-07-25T12:21:00.304" v="1408" actId="27636"/>
          <ac:spMkLst>
            <pc:docMk/>
            <pc:sldMk cId="3032525131" sldId="273"/>
            <ac:spMk id="3" creationId="{B088D80A-3EC6-E759-1C5F-0D4301589142}"/>
          </ac:spMkLst>
        </pc:spChg>
        <pc:spChg chg="add mod">
          <ac:chgData name="Nguyen Tuan. Long" userId="e4e93a65-ca82-41ec-92c8-0e4fdb0a72ae" providerId="ADAL" clId="{8E55C2E1-52A3-422B-9B60-C62D4DF31F3E}" dt="2025-07-26T00:59:21.041" v="1715" actId="1035"/>
          <ac:spMkLst>
            <pc:docMk/>
            <pc:sldMk cId="3032525131" sldId="273"/>
            <ac:spMk id="6" creationId="{2E5B77C6-B7C1-BB67-0F92-D3CCA413816A}"/>
          </ac:spMkLst>
        </pc:spChg>
      </pc:sldChg>
      <pc:sldChg chg="addSp delSp modSp add mod modAnim">
        <pc:chgData name="Nguyen Tuan. Long" userId="e4e93a65-ca82-41ec-92c8-0e4fdb0a72ae" providerId="ADAL" clId="{8E55C2E1-52A3-422B-9B60-C62D4DF31F3E}" dt="2025-07-26T00:58:17.512" v="1706" actId="1035"/>
        <pc:sldMkLst>
          <pc:docMk/>
          <pc:sldMk cId="2076325764" sldId="274"/>
        </pc:sldMkLst>
        <pc:spChg chg="mod">
          <ac:chgData name="Nguyen Tuan. Long" userId="e4e93a65-ca82-41ec-92c8-0e4fdb0a72ae" providerId="ADAL" clId="{8E55C2E1-52A3-422B-9B60-C62D4DF31F3E}" dt="2025-07-25T12:21:00.311" v="1409" actId="27636"/>
          <ac:spMkLst>
            <pc:docMk/>
            <pc:sldMk cId="2076325764" sldId="274"/>
            <ac:spMk id="3" creationId="{720CFCB3-5925-5F77-1C86-C34C7122C8DD}"/>
          </ac:spMkLst>
        </pc:spChg>
        <pc:spChg chg="add mod">
          <ac:chgData name="Nguyen Tuan. Long" userId="e4e93a65-ca82-41ec-92c8-0e4fdb0a72ae" providerId="ADAL" clId="{8E55C2E1-52A3-422B-9B60-C62D4DF31F3E}" dt="2025-07-26T00:58:17.512" v="1706" actId="1035"/>
          <ac:spMkLst>
            <pc:docMk/>
            <pc:sldMk cId="2076325764" sldId="274"/>
            <ac:spMk id="6" creationId="{47F289C0-8F62-580B-3ED1-A2DAD53A634A}"/>
          </ac:spMkLst>
        </pc:spChg>
      </pc:sldChg>
      <pc:sldChg chg="addSp delSp modSp add mod modAnim">
        <pc:chgData name="Nguyen Tuan. Long" userId="e4e93a65-ca82-41ec-92c8-0e4fdb0a72ae" providerId="ADAL" clId="{8E55C2E1-52A3-422B-9B60-C62D4DF31F3E}" dt="2025-07-25T12:21:00.320" v="1410" actId="27636"/>
        <pc:sldMkLst>
          <pc:docMk/>
          <pc:sldMk cId="2525764931" sldId="275"/>
        </pc:sldMkLst>
        <pc:spChg chg="mod">
          <ac:chgData name="Nguyen Tuan. Long" userId="e4e93a65-ca82-41ec-92c8-0e4fdb0a72ae" providerId="ADAL" clId="{8E55C2E1-52A3-422B-9B60-C62D4DF31F3E}" dt="2025-07-25T12:21:00.320" v="1410" actId="27636"/>
          <ac:spMkLst>
            <pc:docMk/>
            <pc:sldMk cId="2525764931" sldId="275"/>
            <ac:spMk id="3" creationId="{67076BC2-89C7-8DD2-4734-158AA11A983F}"/>
          </ac:spMkLst>
        </pc:spChg>
        <pc:spChg chg="add mod">
          <ac:chgData name="Nguyen Tuan. Long" userId="e4e93a65-ca82-41ec-92c8-0e4fdb0a72ae" providerId="ADAL" clId="{8E55C2E1-52A3-422B-9B60-C62D4DF31F3E}" dt="2025-07-25T12:05:26.238" v="1381" actId="404"/>
          <ac:spMkLst>
            <pc:docMk/>
            <pc:sldMk cId="2525764931" sldId="275"/>
            <ac:spMk id="6" creationId="{EE28279B-CA82-C3B4-7289-2DE0DD5BDFFC}"/>
          </ac:spMkLst>
        </pc:spChg>
        <pc:picChg chg="add mod">
          <ac:chgData name="Nguyen Tuan. Long" userId="e4e93a65-ca82-41ec-92c8-0e4fdb0a72ae" providerId="ADAL" clId="{8E55C2E1-52A3-422B-9B60-C62D4DF31F3E}" dt="2025-07-24T13:47:47.402" v="297" actId="14100"/>
          <ac:picMkLst>
            <pc:docMk/>
            <pc:sldMk cId="2525764931" sldId="275"/>
            <ac:picMk id="8194" creationId="{DD66A9DC-5428-2B76-43D5-C7E33880108C}"/>
          </ac:picMkLst>
        </pc:picChg>
      </pc:sldChg>
      <pc:sldChg chg="addSp delSp modSp add mod">
        <pc:chgData name="Nguyen Tuan. Long" userId="e4e93a65-ca82-41ec-92c8-0e4fdb0a72ae" providerId="ADAL" clId="{8E55C2E1-52A3-422B-9B60-C62D4DF31F3E}" dt="2025-07-25T12:21:00.327" v="1411" actId="27636"/>
        <pc:sldMkLst>
          <pc:docMk/>
          <pc:sldMk cId="3042413430" sldId="276"/>
        </pc:sldMkLst>
        <pc:spChg chg="add del mod">
          <ac:chgData name="Nguyen Tuan. Long" userId="e4e93a65-ca82-41ec-92c8-0e4fdb0a72ae" providerId="ADAL" clId="{8E55C2E1-52A3-422B-9B60-C62D4DF31F3E}" dt="2025-07-24T13:54:07.411" v="324" actId="2711"/>
          <ac:spMkLst>
            <pc:docMk/>
            <pc:sldMk cId="3042413430" sldId="276"/>
            <ac:spMk id="2" creationId="{30B945AF-39E8-0884-BD2D-090933B518A1}"/>
          </ac:spMkLst>
        </pc:spChg>
        <pc:spChg chg="mod">
          <ac:chgData name="Nguyen Tuan. Long" userId="e4e93a65-ca82-41ec-92c8-0e4fdb0a72ae" providerId="ADAL" clId="{8E55C2E1-52A3-422B-9B60-C62D4DF31F3E}" dt="2025-07-25T12:21:00.327" v="1411" actId="27636"/>
          <ac:spMkLst>
            <pc:docMk/>
            <pc:sldMk cId="3042413430" sldId="276"/>
            <ac:spMk id="3" creationId="{549FFFDF-4CCA-A664-ECF5-A0D89C7F5BE1}"/>
          </ac:spMkLst>
        </pc:spChg>
      </pc:sldChg>
      <pc:sldChg chg="addSp delSp modSp add mod modAnim">
        <pc:chgData name="Nguyen Tuan. Long" userId="e4e93a65-ca82-41ec-92c8-0e4fdb0a72ae" providerId="ADAL" clId="{8E55C2E1-52A3-422B-9B60-C62D4DF31F3E}" dt="2025-07-26T01:06:51.258" v="1723"/>
        <pc:sldMkLst>
          <pc:docMk/>
          <pc:sldMk cId="4102669219" sldId="277"/>
        </pc:sldMkLst>
        <pc:spChg chg="mod">
          <ac:chgData name="Nguyen Tuan. Long" userId="e4e93a65-ca82-41ec-92c8-0e4fdb0a72ae" providerId="ADAL" clId="{8E55C2E1-52A3-422B-9B60-C62D4DF31F3E}" dt="2025-07-25T12:21:00.333" v="1412" actId="27636"/>
          <ac:spMkLst>
            <pc:docMk/>
            <pc:sldMk cId="4102669219" sldId="277"/>
            <ac:spMk id="3" creationId="{9DBF0B9B-DE20-790D-82AB-FA7ED6A1FFA2}"/>
          </ac:spMkLst>
        </pc:spChg>
        <pc:spChg chg="add mod">
          <ac:chgData name="Nguyen Tuan. Long" userId="e4e93a65-ca82-41ec-92c8-0e4fdb0a72ae" providerId="ADAL" clId="{8E55C2E1-52A3-422B-9B60-C62D4DF31F3E}" dt="2025-07-24T14:03:04.163" v="363" actId="1036"/>
          <ac:spMkLst>
            <pc:docMk/>
            <pc:sldMk cId="4102669219" sldId="277"/>
            <ac:spMk id="6" creationId="{B25E1E74-A9B1-7B06-64E6-10CD0898AE73}"/>
          </ac:spMkLst>
        </pc:spChg>
        <pc:picChg chg="add mod">
          <ac:chgData name="Nguyen Tuan. Long" userId="e4e93a65-ca82-41ec-92c8-0e4fdb0a72ae" providerId="ADAL" clId="{8E55C2E1-52A3-422B-9B60-C62D4DF31F3E}" dt="2025-07-24T14:02:35.088" v="361" actId="1076"/>
          <ac:picMkLst>
            <pc:docMk/>
            <pc:sldMk cId="4102669219" sldId="277"/>
            <ac:picMk id="10243" creationId="{E126A527-39E9-A7C5-C61D-7B4F8BF42094}"/>
          </ac:picMkLst>
        </pc:picChg>
      </pc:sldChg>
      <pc:sldChg chg="addSp delSp modSp add mod modAnim">
        <pc:chgData name="Nguyen Tuan. Long" userId="e4e93a65-ca82-41ec-92c8-0e4fdb0a72ae" providerId="ADAL" clId="{8E55C2E1-52A3-422B-9B60-C62D4DF31F3E}" dt="2025-07-25T12:21:00.339" v="1413" actId="27636"/>
        <pc:sldMkLst>
          <pc:docMk/>
          <pc:sldMk cId="365314355" sldId="278"/>
        </pc:sldMkLst>
        <pc:spChg chg="mod">
          <ac:chgData name="Nguyen Tuan. Long" userId="e4e93a65-ca82-41ec-92c8-0e4fdb0a72ae" providerId="ADAL" clId="{8E55C2E1-52A3-422B-9B60-C62D4DF31F3E}" dt="2025-07-25T12:21:00.339" v="1413" actId="27636"/>
          <ac:spMkLst>
            <pc:docMk/>
            <pc:sldMk cId="365314355" sldId="278"/>
            <ac:spMk id="3" creationId="{1FA9D658-2444-EF26-EAD2-8FB845FE6E79}"/>
          </ac:spMkLst>
        </pc:spChg>
        <pc:spChg chg="add mod">
          <ac:chgData name="Nguyen Tuan. Long" userId="e4e93a65-ca82-41ec-92c8-0e4fdb0a72ae" providerId="ADAL" clId="{8E55C2E1-52A3-422B-9B60-C62D4DF31F3E}" dt="2025-07-24T14:10:00.140" v="402" actId="1076"/>
          <ac:spMkLst>
            <pc:docMk/>
            <pc:sldMk cId="365314355" sldId="278"/>
            <ac:spMk id="6" creationId="{CBE97824-A700-8915-A59B-0DEB3A682987}"/>
          </ac:spMkLst>
        </pc:spChg>
        <pc:spChg chg="add mod">
          <ac:chgData name="Nguyen Tuan. Long" userId="e4e93a65-ca82-41ec-92c8-0e4fdb0a72ae" providerId="ADAL" clId="{8E55C2E1-52A3-422B-9B60-C62D4DF31F3E}" dt="2025-07-24T14:13:04.143" v="426" actId="1076"/>
          <ac:spMkLst>
            <pc:docMk/>
            <pc:sldMk cId="365314355" sldId="278"/>
            <ac:spMk id="9" creationId="{C81515CF-3A55-BB23-5CAE-FECE06D92096}"/>
          </ac:spMkLst>
        </pc:spChg>
        <pc:spChg chg="add mod">
          <ac:chgData name="Nguyen Tuan. Long" userId="e4e93a65-ca82-41ec-92c8-0e4fdb0a72ae" providerId="ADAL" clId="{8E55C2E1-52A3-422B-9B60-C62D4DF31F3E}" dt="2025-07-24T14:13:36.518" v="431" actId="14100"/>
          <ac:spMkLst>
            <pc:docMk/>
            <pc:sldMk cId="365314355" sldId="278"/>
            <ac:spMk id="11" creationId="{A72EF22E-21F4-E178-94E3-BE1916210D93}"/>
          </ac:spMkLst>
        </pc:spChg>
        <pc:picChg chg="add mod">
          <ac:chgData name="Nguyen Tuan. Long" userId="e4e93a65-ca82-41ec-92c8-0e4fdb0a72ae" providerId="ADAL" clId="{8E55C2E1-52A3-422B-9B60-C62D4DF31F3E}" dt="2025-07-24T14:12:59.779" v="425" actId="1076"/>
          <ac:picMkLst>
            <pc:docMk/>
            <pc:sldMk cId="365314355" sldId="278"/>
            <ac:picMk id="11269" creationId="{1915A2C1-3BA5-094A-60F8-8D2C97B00507}"/>
          </ac:picMkLst>
        </pc:picChg>
      </pc:sldChg>
      <pc:sldChg chg="addSp delSp modSp add mod">
        <pc:chgData name="Nguyen Tuan. Long" userId="e4e93a65-ca82-41ec-92c8-0e4fdb0a72ae" providerId="ADAL" clId="{8E55C2E1-52A3-422B-9B60-C62D4DF31F3E}" dt="2025-07-25T12:21:00.371" v="1416" actId="27636"/>
        <pc:sldMkLst>
          <pc:docMk/>
          <pc:sldMk cId="1996977660" sldId="279"/>
        </pc:sldMkLst>
        <pc:spChg chg="mod">
          <ac:chgData name="Nguyen Tuan. Long" userId="e4e93a65-ca82-41ec-92c8-0e4fdb0a72ae" providerId="ADAL" clId="{8E55C2E1-52A3-422B-9B60-C62D4DF31F3E}" dt="2025-07-25T12:21:00.371" v="1416" actId="27636"/>
          <ac:spMkLst>
            <pc:docMk/>
            <pc:sldMk cId="1996977660" sldId="279"/>
            <ac:spMk id="3" creationId="{0E880A0A-12B1-D212-7827-CB6113DB5DDD}"/>
          </ac:spMkLst>
        </pc:spChg>
        <pc:picChg chg="add mod">
          <ac:chgData name="Nguyen Tuan. Long" userId="e4e93a65-ca82-41ec-92c8-0e4fdb0a72ae" providerId="ADAL" clId="{8E55C2E1-52A3-422B-9B60-C62D4DF31F3E}" dt="2025-07-24T14:19:41.455" v="449" actId="1076"/>
          <ac:picMkLst>
            <pc:docMk/>
            <pc:sldMk cId="1996977660" sldId="279"/>
            <ac:picMk id="12292" creationId="{F3F7AB8A-C77C-B8AB-D04F-2E58B2783E59}"/>
          </ac:picMkLst>
        </pc:picChg>
      </pc:sldChg>
      <pc:sldChg chg="addSp delSp modSp add mod">
        <pc:chgData name="Nguyen Tuan. Long" userId="e4e93a65-ca82-41ec-92c8-0e4fdb0a72ae" providerId="ADAL" clId="{8E55C2E1-52A3-422B-9B60-C62D4DF31F3E}" dt="2025-07-26T01:11:47.993" v="1736" actId="14100"/>
        <pc:sldMkLst>
          <pc:docMk/>
          <pc:sldMk cId="1001222857" sldId="280"/>
        </pc:sldMkLst>
        <pc:spChg chg="mod">
          <ac:chgData name="Nguyen Tuan. Long" userId="e4e93a65-ca82-41ec-92c8-0e4fdb0a72ae" providerId="ADAL" clId="{8E55C2E1-52A3-422B-9B60-C62D4DF31F3E}" dt="2025-07-25T12:21:00.371" v="1417" actId="27636"/>
          <ac:spMkLst>
            <pc:docMk/>
            <pc:sldMk cId="1001222857" sldId="280"/>
            <ac:spMk id="3" creationId="{399E516D-6925-BC2E-1E11-132B845047B1}"/>
          </ac:spMkLst>
        </pc:spChg>
        <pc:spChg chg="add mod">
          <ac:chgData name="Nguyen Tuan. Long" userId="e4e93a65-ca82-41ec-92c8-0e4fdb0a72ae" providerId="ADAL" clId="{8E55C2E1-52A3-422B-9B60-C62D4DF31F3E}" dt="2025-07-26T01:11:47.993" v="1736" actId="14100"/>
          <ac:spMkLst>
            <pc:docMk/>
            <pc:sldMk cId="1001222857" sldId="280"/>
            <ac:spMk id="8" creationId="{8C869141-75BD-DA00-99DE-4E438B151A79}"/>
          </ac:spMkLst>
        </pc:spChg>
      </pc:sldChg>
      <pc:sldChg chg="addSp delSp modSp add mod modAnim">
        <pc:chgData name="Nguyen Tuan. Long" userId="e4e93a65-ca82-41ec-92c8-0e4fdb0a72ae" providerId="ADAL" clId="{8E55C2E1-52A3-422B-9B60-C62D4DF31F3E}" dt="2025-07-25T12:21:00.384" v="1418" actId="27636"/>
        <pc:sldMkLst>
          <pc:docMk/>
          <pc:sldMk cId="3936834262" sldId="281"/>
        </pc:sldMkLst>
        <pc:spChg chg="mod">
          <ac:chgData name="Nguyen Tuan. Long" userId="e4e93a65-ca82-41ec-92c8-0e4fdb0a72ae" providerId="ADAL" clId="{8E55C2E1-52A3-422B-9B60-C62D4DF31F3E}" dt="2025-07-25T12:21:00.384" v="1418" actId="27636"/>
          <ac:spMkLst>
            <pc:docMk/>
            <pc:sldMk cId="3936834262" sldId="281"/>
            <ac:spMk id="3" creationId="{9CACFDE1-DDDC-D7E4-23F7-2607E119F7DB}"/>
          </ac:spMkLst>
        </pc:spChg>
        <pc:spChg chg="add mod">
          <ac:chgData name="Nguyen Tuan. Long" userId="e4e93a65-ca82-41ec-92c8-0e4fdb0a72ae" providerId="ADAL" clId="{8E55C2E1-52A3-422B-9B60-C62D4DF31F3E}" dt="2025-07-24T14:35:09.856" v="535" actId="1035"/>
          <ac:spMkLst>
            <pc:docMk/>
            <pc:sldMk cId="3936834262" sldId="281"/>
            <ac:spMk id="9" creationId="{C5D69CAB-B7BE-484B-9ED0-9B7957D4A462}"/>
          </ac:spMkLst>
        </pc:spChg>
        <pc:spChg chg="add mod">
          <ac:chgData name="Nguyen Tuan. Long" userId="e4e93a65-ca82-41ec-92c8-0e4fdb0a72ae" providerId="ADAL" clId="{8E55C2E1-52A3-422B-9B60-C62D4DF31F3E}" dt="2025-07-24T14:26:21.571" v="482" actId="1076"/>
          <ac:spMkLst>
            <pc:docMk/>
            <pc:sldMk cId="3936834262" sldId="281"/>
            <ac:spMk id="11" creationId="{A80D59C0-369D-D7F8-9B2C-72912C414FFC}"/>
          </ac:spMkLst>
        </pc:spChg>
        <pc:spChg chg="add mod">
          <ac:chgData name="Nguyen Tuan. Long" userId="e4e93a65-ca82-41ec-92c8-0e4fdb0a72ae" providerId="ADAL" clId="{8E55C2E1-52A3-422B-9B60-C62D4DF31F3E}" dt="2025-07-24T14:26:49.266" v="493" actId="1076"/>
          <ac:spMkLst>
            <pc:docMk/>
            <pc:sldMk cId="3936834262" sldId="281"/>
            <ac:spMk id="13" creationId="{D1FA0D9E-7D02-B8BF-81E6-9605DCF9F086}"/>
          </ac:spMkLst>
        </pc:spChg>
        <pc:picChg chg="add mod">
          <ac:chgData name="Nguyen Tuan. Long" userId="e4e93a65-ca82-41ec-92c8-0e4fdb0a72ae" providerId="ADAL" clId="{8E55C2E1-52A3-422B-9B60-C62D4DF31F3E}" dt="2025-07-24T14:26:42.327" v="492" actId="1035"/>
          <ac:picMkLst>
            <pc:docMk/>
            <pc:sldMk cId="3936834262" sldId="281"/>
            <ac:picMk id="15" creationId="{F355218F-8619-AE32-9781-0D503CD5308C}"/>
          </ac:picMkLst>
        </pc:picChg>
      </pc:sldChg>
      <pc:sldChg chg="addSp delSp modSp add mod modAnim">
        <pc:chgData name="Nguyen Tuan. Long" userId="e4e93a65-ca82-41ec-92c8-0e4fdb0a72ae" providerId="ADAL" clId="{8E55C2E1-52A3-422B-9B60-C62D4DF31F3E}" dt="2025-07-25T12:21:00.389" v="1419" actId="27636"/>
        <pc:sldMkLst>
          <pc:docMk/>
          <pc:sldMk cId="1124143060" sldId="282"/>
        </pc:sldMkLst>
        <pc:spChg chg="mod">
          <ac:chgData name="Nguyen Tuan. Long" userId="e4e93a65-ca82-41ec-92c8-0e4fdb0a72ae" providerId="ADAL" clId="{8E55C2E1-52A3-422B-9B60-C62D4DF31F3E}" dt="2025-07-25T12:21:00.389" v="1419" actId="27636"/>
          <ac:spMkLst>
            <pc:docMk/>
            <pc:sldMk cId="1124143060" sldId="282"/>
            <ac:spMk id="3" creationId="{0C7523C1-F53C-56A2-900E-71B643BA2364}"/>
          </ac:spMkLst>
        </pc:spChg>
        <pc:spChg chg="add mod">
          <ac:chgData name="Nguyen Tuan. Long" userId="e4e93a65-ca82-41ec-92c8-0e4fdb0a72ae" providerId="ADAL" clId="{8E55C2E1-52A3-422B-9B60-C62D4DF31F3E}" dt="2025-07-24T14:29:41.868" v="506" actId="2710"/>
          <ac:spMkLst>
            <pc:docMk/>
            <pc:sldMk cId="1124143060" sldId="282"/>
            <ac:spMk id="6" creationId="{229AB0F2-2B0A-DC79-DF90-F0D8278045AF}"/>
          </ac:spMkLst>
        </pc:spChg>
        <pc:spChg chg="add mod">
          <ac:chgData name="Nguyen Tuan. Long" userId="e4e93a65-ca82-41ec-92c8-0e4fdb0a72ae" providerId="ADAL" clId="{8E55C2E1-52A3-422B-9B60-C62D4DF31F3E}" dt="2025-07-24T14:30:28.667" v="511"/>
          <ac:spMkLst>
            <pc:docMk/>
            <pc:sldMk cId="1124143060" sldId="282"/>
            <ac:spMk id="9" creationId="{A64CA75F-9B02-09C0-23D4-33C8CF2D7324}"/>
          </ac:spMkLst>
        </pc:spChg>
        <pc:spChg chg="add mod">
          <ac:chgData name="Nguyen Tuan. Long" userId="e4e93a65-ca82-41ec-92c8-0e4fdb0a72ae" providerId="ADAL" clId="{8E55C2E1-52A3-422B-9B60-C62D4DF31F3E}" dt="2025-07-24T14:34:21.997" v="526" actId="14100"/>
          <ac:spMkLst>
            <pc:docMk/>
            <pc:sldMk cId="1124143060" sldId="282"/>
            <ac:spMk id="11" creationId="{6738642F-8A8B-DF9F-7136-7D00B74F2524}"/>
          </ac:spMkLst>
        </pc:spChg>
        <pc:picChg chg="add mod">
          <ac:chgData name="Nguyen Tuan. Long" userId="e4e93a65-ca82-41ec-92c8-0e4fdb0a72ae" providerId="ADAL" clId="{8E55C2E1-52A3-422B-9B60-C62D4DF31F3E}" dt="2025-07-24T14:34:18.991" v="525" actId="1076"/>
          <ac:picMkLst>
            <pc:docMk/>
            <pc:sldMk cId="1124143060" sldId="282"/>
            <ac:picMk id="13" creationId="{E05B669F-91E4-EEA2-7F74-B6CDFD767C7A}"/>
          </ac:picMkLst>
        </pc:picChg>
      </pc:sldChg>
      <pc:sldChg chg="addSp delSp modSp add mod modAnim">
        <pc:chgData name="Nguyen Tuan. Long" userId="e4e93a65-ca82-41ec-92c8-0e4fdb0a72ae" providerId="ADAL" clId="{8E55C2E1-52A3-422B-9B60-C62D4DF31F3E}" dt="2025-07-25T12:21:00.400" v="1420" actId="27636"/>
        <pc:sldMkLst>
          <pc:docMk/>
          <pc:sldMk cId="1385529885" sldId="283"/>
        </pc:sldMkLst>
        <pc:spChg chg="mod">
          <ac:chgData name="Nguyen Tuan. Long" userId="e4e93a65-ca82-41ec-92c8-0e4fdb0a72ae" providerId="ADAL" clId="{8E55C2E1-52A3-422B-9B60-C62D4DF31F3E}" dt="2025-07-25T12:21:00.400" v="1420" actId="27636"/>
          <ac:spMkLst>
            <pc:docMk/>
            <pc:sldMk cId="1385529885" sldId="283"/>
            <ac:spMk id="3" creationId="{A099721F-A5AB-AAB6-500B-5453C4F5E89A}"/>
          </ac:spMkLst>
        </pc:spChg>
        <pc:spChg chg="add mod">
          <ac:chgData name="Nguyen Tuan. Long" userId="e4e93a65-ca82-41ec-92c8-0e4fdb0a72ae" providerId="ADAL" clId="{8E55C2E1-52A3-422B-9B60-C62D4DF31F3E}" dt="2025-07-24T14:39:13.228" v="565" actId="1076"/>
          <ac:spMkLst>
            <pc:docMk/>
            <pc:sldMk cId="1385529885" sldId="283"/>
            <ac:spMk id="6" creationId="{F6BB4F8A-FA49-1DFE-BFAD-E7D6BBC9D7B2}"/>
          </ac:spMkLst>
        </pc:spChg>
        <pc:spChg chg="add mod">
          <ac:chgData name="Nguyen Tuan. Long" userId="e4e93a65-ca82-41ec-92c8-0e4fdb0a72ae" providerId="ADAL" clId="{8E55C2E1-52A3-422B-9B60-C62D4DF31F3E}" dt="2025-07-24T14:39:43.236" v="573" actId="12"/>
          <ac:spMkLst>
            <pc:docMk/>
            <pc:sldMk cId="1385529885" sldId="283"/>
            <ac:spMk id="11" creationId="{3F06336A-B84B-13A0-10A1-8F279CB0461E}"/>
          </ac:spMkLst>
        </pc:spChg>
        <pc:picChg chg="add mod">
          <ac:chgData name="Nguyen Tuan. Long" userId="e4e93a65-ca82-41ec-92c8-0e4fdb0a72ae" providerId="ADAL" clId="{8E55C2E1-52A3-422B-9B60-C62D4DF31F3E}" dt="2025-07-24T14:39:08.185" v="564" actId="1076"/>
          <ac:picMkLst>
            <pc:docMk/>
            <pc:sldMk cId="1385529885" sldId="283"/>
            <ac:picMk id="9" creationId="{A3358C08-C3F8-6155-923B-CAAC7522DAEA}"/>
          </ac:picMkLst>
        </pc:picChg>
      </pc:sldChg>
      <pc:sldChg chg="addSp delSp modSp add mod modAnim">
        <pc:chgData name="Nguyen Tuan. Long" userId="e4e93a65-ca82-41ec-92c8-0e4fdb0a72ae" providerId="ADAL" clId="{8E55C2E1-52A3-422B-9B60-C62D4DF31F3E}" dt="2025-07-26T01:12:22.335" v="1737" actId="2711"/>
        <pc:sldMkLst>
          <pc:docMk/>
          <pc:sldMk cId="3321381429" sldId="284"/>
        </pc:sldMkLst>
        <pc:spChg chg="mod">
          <ac:chgData name="Nguyen Tuan. Long" userId="e4e93a65-ca82-41ec-92c8-0e4fdb0a72ae" providerId="ADAL" clId="{8E55C2E1-52A3-422B-9B60-C62D4DF31F3E}" dt="2025-07-26T01:12:22.335" v="1737" actId="2711"/>
          <ac:spMkLst>
            <pc:docMk/>
            <pc:sldMk cId="3321381429" sldId="284"/>
            <ac:spMk id="3" creationId="{BE1F5934-A25F-FA8D-0463-4059754D1C34}"/>
          </ac:spMkLst>
        </pc:spChg>
        <pc:spChg chg="add mod">
          <ac:chgData name="Nguyen Tuan. Long" userId="e4e93a65-ca82-41ec-92c8-0e4fdb0a72ae" providerId="ADAL" clId="{8E55C2E1-52A3-422B-9B60-C62D4DF31F3E}" dt="2025-07-24T14:42:19.876" v="644" actId="255"/>
          <ac:spMkLst>
            <pc:docMk/>
            <pc:sldMk cId="3321381429" sldId="284"/>
            <ac:spMk id="6" creationId="{B62F47FC-DD2E-89D9-3E70-57C23CC7B2B1}"/>
          </ac:spMkLst>
        </pc:spChg>
        <pc:spChg chg="add mod">
          <ac:chgData name="Nguyen Tuan. Long" userId="e4e93a65-ca82-41ec-92c8-0e4fdb0a72ae" providerId="ADAL" clId="{8E55C2E1-52A3-422B-9B60-C62D4DF31F3E}" dt="2025-07-24T14:44:35.293" v="656" actId="1076"/>
          <ac:spMkLst>
            <pc:docMk/>
            <pc:sldMk cId="3321381429" sldId="284"/>
            <ac:spMk id="9" creationId="{337EB5D1-14EB-CCEA-EE6E-276B319EF355}"/>
          </ac:spMkLst>
        </pc:spChg>
        <pc:spChg chg="add mod">
          <ac:chgData name="Nguyen Tuan. Long" userId="e4e93a65-ca82-41ec-92c8-0e4fdb0a72ae" providerId="ADAL" clId="{8E55C2E1-52A3-422B-9B60-C62D4DF31F3E}" dt="2025-07-24T14:44:18.826" v="652" actId="14100"/>
          <ac:spMkLst>
            <pc:docMk/>
            <pc:sldMk cId="3321381429" sldId="284"/>
            <ac:spMk id="13" creationId="{C1BE0C97-1723-7B8A-D10C-EFB54E0C00A3}"/>
          </ac:spMkLst>
        </pc:spChg>
        <pc:picChg chg="add mod">
          <ac:chgData name="Nguyen Tuan. Long" userId="e4e93a65-ca82-41ec-92c8-0e4fdb0a72ae" providerId="ADAL" clId="{8E55C2E1-52A3-422B-9B60-C62D4DF31F3E}" dt="2025-07-24T14:44:51.424" v="665" actId="1076"/>
          <ac:picMkLst>
            <pc:docMk/>
            <pc:sldMk cId="3321381429" sldId="284"/>
            <ac:picMk id="15" creationId="{CB253901-9D7B-4794-9D27-B1AA542C69A1}"/>
          </ac:picMkLst>
        </pc:picChg>
      </pc:sldChg>
      <pc:sldChg chg="addSp delSp modSp add mod modAnim">
        <pc:chgData name="Nguyen Tuan. Long" userId="e4e93a65-ca82-41ec-92c8-0e4fdb0a72ae" providerId="ADAL" clId="{8E55C2E1-52A3-422B-9B60-C62D4DF31F3E}" dt="2025-07-26T01:12:30.891" v="1738" actId="20577"/>
        <pc:sldMkLst>
          <pc:docMk/>
          <pc:sldMk cId="4047153207" sldId="285"/>
        </pc:sldMkLst>
        <pc:spChg chg="mod">
          <ac:chgData name="Nguyen Tuan. Long" userId="e4e93a65-ca82-41ec-92c8-0e4fdb0a72ae" providerId="ADAL" clId="{8E55C2E1-52A3-422B-9B60-C62D4DF31F3E}" dt="2025-07-26T01:12:30.891" v="1738" actId="20577"/>
          <ac:spMkLst>
            <pc:docMk/>
            <pc:sldMk cId="4047153207" sldId="285"/>
            <ac:spMk id="3" creationId="{78806CAD-7F24-FB6A-9326-3D95FAA1491F}"/>
          </ac:spMkLst>
        </pc:spChg>
        <pc:spChg chg="add mod">
          <ac:chgData name="Nguyen Tuan. Long" userId="e4e93a65-ca82-41ec-92c8-0e4fdb0a72ae" providerId="ADAL" clId="{8E55C2E1-52A3-422B-9B60-C62D4DF31F3E}" dt="2025-07-24T14:45:59.555" v="678" actId="1076"/>
          <ac:spMkLst>
            <pc:docMk/>
            <pc:sldMk cId="4047153207" sldId="285"/>
            <ac:spMk id="6" creationId="{EB747514-A56F-B843-AD1B-FB938F465591}"/>
          </ac:spMkLst>
        </pc:spChg>
        <pc:spChg chg="add mod">
          <ac:chgData name="Nguyen Tuan. Long" userId="e4e93a65-ca82-41ec-92c8-0e4fdb0a72ae" providerId="ADAL" clId="{8E55C2E1-52A3-422B-9B60-C62D4DF31F3E}" dt="2025-07-24T14:48:51.792" v="702" actId="1076"/>
          <ac:spMkLst>
            <pc:docMk/>
            <pc:sldMk cId="4047153207" sldId="285"/>
            <ac:spMk id="9" creationId="{639382C2-28FF-8429-3B45-C7E723C7B8B4}"/>
          </ac:spMkLst>
        </pc:spChg>
        <pc:spChg chg="add mod">
          <ac:chgData name="Nguyen Tuan. Long" userId="e4e93a65-ca82-41ec-92c8-0e4fdb0a72ae" providerId="ADAL" clId="{8E55C2E1-52A3-422B-9B60-C62D4DF31F3E}" dt="2025-07-24T14:48:21.072" v="692" actId="1076"/>
          <ac:spMkLst>
            <pc:docMk/>
            <pc:sldMk cId="4047153207" sldId="285"/>
            <ac:spMk id="13" creationId="{C7824AE3-DB42-E1EB-E9AC-83E8B0647449}"/>
          </ac:spMkLst>
        </pc:spChg>
        <pc:picChg chg="add mod ord">
          <ac:chgData name="Nguyen Tuan. Long" userId="e4e93a65-ca82-41ec-92c8-0e4fdb0a72ae" providerId="ADAL" clId="{8E55C2E1-52A3-422B-9B60-C62D4DF31F3E}" dt="2025-07-24T14:48:44.468" v="700" actId="167"/>
          <ac:picMkLst>
            <pc:docMk/>
            <pc:sldMk cId="4047153207" sldId="285"/>
            <ac:picMk id="15" creationId="{D2C37088-AC67-E751-3EE5-C3237EBD917F}"/>
          </ac:picMkLst>
        </pc:picChg>
      </pc:sldChg>
      <pc:sldChg chg="addSp delSp modSp add mod modAnim">
        <pc:chgData name="Nguyen Tuan. Long" userId="e4e93a65-ca82-41ec-92c8-0e4fdb0a72ae" providerId="ADAL" clId="{8E55C2E1-52A3-422B-9B60-C62D4DF31F3E}" dt="2025-07-25T12:21:00.441" v="1423" actId="27636"/>
        <pc:sldMkLst>
          <pc:docMk/>
          <pc:sldMk cId="2968351968" sldId="286"/>
        </pc:sldMkLst>
        <pc:spChg chg="mod">
          <ac:chgData name="Nguyen Tuan. Long" userId="e4e93a65-ca82-41ec-92c8-0e4fdb0a72ae" providerId="ADAL" clId="{8E55C2E1-52A3-422B-9B60-C62D4DF31F3E}" dt="2025-07-25T12:21:00.441" v="1423" actId="27636"/>
          <ac:spMkLst>
            <pc:docMk/>
            <pc:sldMk cId="2968351968" sldId="286"/>
            <ac:spMk id="3" creationId="{1B1CCF26-A2AD-AC3A-68A6-FAA7FF0FB1DC}"/>
          </ac:spMkLst>
        </pc:spChg>
        <pc:spChg chg="add mod">
          <ac:chgData name="Nguyen Tuan. Long" userId="e4e93a65-ca82-41ec-92c8-0e4fdb0a72ae" providerId="ADAL" clId="{8E55C2E1-52A3-422B-9B60-C62D4DF31F3E}" dt="2025-07-24T14:53:03.190" v="762" actId="1035"/>
          <ac:spMkLst>
            <pc:docMk/>
            <pc:sldMk cId="2968351968" sldId="286"/>
            <ac:spMk id="6" creationId="{188375E9-EE38-5D41-56DA-F8D266C55C7D}"/>
          </ac:spMkLst>
        </pc:spChg>
        <pc:spChg chg="add mod">
          <ac:chgData name="Nguyen Tuan. Long" userId="e4e93a65-ca82-41ec-92c8-0e4fdb0a72ae" providerId="ADAL" clId="{8E55C2E1-52A3-422B-9B60-C62D4DF31F3E}" dt="2025-07-24T14:53:07.696" v="763" actId="1076"/>
          <ac:spMkLst>
            <pc:docMk/>
            <pc:sldMk cId="2968351968" sldId="286"/>
            <ac:spMk id="9" creationId="{0069E037-67C2-F21A-49BE-E0BC8E6CD6E4}"/>
          </ac:spMkLst>
        </pc:spChg>
        <pc:spChg chg="add mod">
          <ac:chgData name="Nguyen Tuan. Long" userId="e4e93a65-ca82-41ec-92c8-0e4fdb0a72ae" providerId="ADAL" clId="{8E55C2E1-52A3-422B-9B60-C62D4DF31F3E}" dt="2025-07-24T14:52:57.465" v="750" actId="14100"/>
          <ac:spMkLst>
            <pc:docMk/>
            <pc:sldMk cId="2968351968" sldId="286"/>
            <ac:spMk id="11" creationId="{D576C408-ABF6-50BB-540D-7CBE149C34F0}"/>
          </ac:spMkLst>
        </pc:spChg>
        <pc:picChg chg="add mod">
          <ac:chgData name="Nguyen Tuan. Long" userId="e4e93a65-ca82-41ec-92c8-0e4fdb0a72ae" providerId="ADAL" clId="{8E55C2E1-52A3-422B-9B60-C62D4DF31F3E}" dt="2025-07-24T14:53:11.750" v="772" actId="1035"/>
          <ac:picMkLst>
            <pc:docMk/>
            <pc:sldMk cId="2968351968" sldId="286"/>
            <ac:picMk id="13" creationId="{33D26564-AB51-A9BE-F1ED-7AF0C81AFA22}"/>
          </ac:picMkLst>
        </pc:picChg>
      </pc:sldChg>
      <pc:sldChg chg="addSp delSp modSp add mod">
        <pc:chgData name="Nguyen Tuan. Long" userId="e4e93a65-ca82-41ec-92c8-0e4fdb0a72ae" providerId="ADAL" clId="{8E55C2E1-52A3-422B-9B60-C62D4DF31F3E}" dt="2025-07-25T12:21:00.451" v="1424" actId="27636"/>
        <pc:sldMkLst>
          <pc:docMk/>
          <pc:sldMk cId="3094934165" sldId="287"/>
        </pc:sldMkLst>
        <pc:spChg chg="mod">
          <ac:chgData name="Nguyen Tuan. Long" userId="e4e93a65-ca82-41ec-92c8-0e4fdb0a72ae" providerId="ADAL" clId="{8E55C2E1-52A3-422B-9B60-C62D4DF31F3E}" dt="2025-07-25T12:21:00.451" v="1424" actId="27636"/>
          <ac:spMkLst>
            <pc:docMk/>
            <pc:sldMk cId="3094934165" sldId="287"/>
            <ac:spMk id="3" creationId="{22C76351-4C8C-7B9D-51F3-DC08450BDA58}"/>
          </ac:spMkLst>
        </pc:spChg>
        <pc:spChg chg="add mod">
          <ac:chgData name="Nguyen Tuan. Long" userId="e4e93a65-ca82-41ec-92c8-0e4fdb0a72ae" providerId="ADAL" clId="{8E55C2E1-52A3-422B-9B60-C62D4DF31F3E}" dt="2025-07-24T14:50:12.381" v="706" actId="478"/>
          <ac:spMkLst>
            <pc:docMk/>
            <pc:sldMk cId="3094934165" sldId="287"/>
            <ac:spMk id="5" creationId="{DC0FD636-7EF9-A0AF-4153-8968373C9C9D}"/>
          </ac:spMkLst>
        </pc:spChg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4205413161" sldId="288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4272197822" sldId="289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2629597629" sldId="290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1556343228" sldId="291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4047978072" sldId="292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2163566412" sldId="293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1303096078" sldId="294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3442155795" sldId="295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3422350205" sldId="296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2509233894" sldId="297"/>
        </pc:sldMkLst>
      </pc:sldChg>
      <pc:sldChg chg="add del">
        <pc:chgData name="Nguyen Tuan. Long" userId="e4e93a65-ca82-41ec-92c8-0e4fdb0a72ae" providerId="ADAL" clId="{8E55C2E1-52A3-422B-9B60-C62D4DF31F3E}" dt="2025-07-24T14:50:18.459" v="707" actId="47"/>
        <pc:sldMkLst>
          <pc:docMk/>
          <pc:sldMk cId="2608571931" sldId="298"/>
        </pc:sldMkLst>
      </pc:sldChg>
      <pc:sldChg chg="modSp add mod ord">
        <pc:chgData name="Nguyen Tuan. Long" userId="e4e93a65-ca82-41ec-92c8-0e4fdb0a72ae" providerId="ADAL" clId="{8E55C2E1-52A3-422B-9B60-C62D4DF31F3E}" dt="2025-07-26T01:06:57.914" v="1725"/>
        <pc:sldMkLst>
          <pc:docMk/>
          <pc:sldMk cId="3723040280" sldId="359"/>
        </pc:sldMkLst>
        <pc:spChg chg="mod">
          <ac:chgData name="Nguyen Tuan. Long" userId="e4e93a65-ca82-41ec-92c8-0e4fdb0a72ae" providerId="ADAL" clId="{8E55C2E1-52A3-422B-9B60-C62D4DF31F3E}" dt="2025-07-24T14:03:40.801" v="366"/>
          <ac:spMkLst>
            <pc:docMk/>
            <pc:sldMk cId="3723040280" sldId="359"/>
            <ac:spMk id="3" creationId="{62A79EAC-0BC8-4DF7-B963-899AA7EF67BA}"/>
          </ac:spMkLst>
        </pc:spChg>
      </pc:sldChg>
      <pc:sldChg chg="addSp delSp modSp add mod">
        <pc:chgData name="Nguyen Tuan. Long" userId="e4e93a65-ca82-41ec-92c8-0e4fdb0a72ae" providerId="ADAL" clId="{8E55C2E1-52A3-422B-9B60-C62D4DF31F3E}" dt="2025-07-25T12:21:00.451" v="1425" actId="27636"/>
        <pc:sldMkLst>
          <pc:docMk/>
          <pc:sldMk cId="1250644886" sldId="360"/>
        </pc:sldMkLst>
        <pc:spChg chg="mod">
          <ac:chgData name="Nguyen Tuan. Long" userId="e4e93a65-ca82-41ec-92c8-0e4fdb0a72ae" providerId="ADAL" clId="{8E55C2E1-52A3-422B-9B60-C62D4DF31F3E}" dt="2025-07-25T12:21:00.451" v="1425" actId="27636"/>
          <ac:spMkLst>
            <pc:docMk/>
            <pc:sldMk cId="1250644886" sldId="360"/>
            <ac:spMk id="3" creationId="{9A81D74B-BF0C-0289-8BA5-6610282D8774}"/>
          </ac:spMkLst>
        </pc:spChg>
        <pc:picChg chg="add mod">
          <ac:chgData name="Nguyen Tuan. Long" userId="e4e93a65-ca82-41ec-92c8-0e4fdb0a72ae" providerId="ADAL" clId="{8E55C2E1-52A3-422B-9B60-C62D4DF31F3E}" dt="2025-07-24T15:04:04.400" v="839" actId="14100"/>
          <ac:picMkLst>
            <pc:docMk/>
            <pc:sldMk cId="1250644886" sldId="360"/>
            <ac:picMk id="20482" creationId="{972830DD-91A6-BAC2-DEC5-A47B967E54CD}"/>
          </ac:picMkLst>
        </pc:picChg>
      </pc:sldChg>
      <pc:sldChg chg="addSp delSp modSp add mod modAnim">
        <pc:chgData name="Nguyen Tuan. Long" userId="e4e93a65-ca82-41ec-92c8-0e4fdb0a72ae" providerId="ADAL" clId="{8E55C2E1-52A3-422B-9B60-C62D4DF31F3E}" dt="2025-07-26T01:15:43.242" v="1846"/>
        <pc:sldMkLst>
          <pc:docMk/>
          <pc:sldMk cId="3560559063" sldId="361"/>
        </pc:sldMkLst>
        <pc:spChg chg="add mod">
          <ac:chgData name="Nguyen Tuan. Long" userId="e4e93a65-ca82-41ec-92c8-0e4fdb0a72ae" providerId="ADAL" clId="{8E55C2E1-52A3-422B-9B60-C62D4DF31F3E}" dt="2025-07-26T01:14:00.401" v="1804" actId="1035"/>
          <ac:spMkLst>
            <pc:docMk/>
            <pc:sldMk cId="3560559063" sldId="361"/>
            <ac:spMk id="2" creationId="{7D3E6B11-1308-9062-E5F3-9DEC9135E40D}"/>
          </ac:spMkLst>
        </pc:spChg>
        <pc:spChg chg="mod">
          <ac:chgData name="Nguyen Tuan. Long" userId="e4e93a65-ca82-41ec-92c8-0e4fdb0a72ae" providerId="ADAL" clId="{8E55C2E1-52A3-422B-9B60-C62D4DF31F3E}" dt="2025-07-25T12:21:00.475" v="1426" actId="27636"/>
          <ac:spMkLst>
            <pc:docMk/>
            <pc:sldMk cId="3560559063" sldId="361"/>
            <ac:spMk id="3" creationId="{9ACAFE63-8C0F-FBA9-148D-65B47BCBF4C2}"/>
          </ac:spMkLst>
        </pc:spChg>
        <pc:spChg chg="add mod">
          <ac:chgData name="Nguyen Tuan. Long" userId="e4e93a65-ca82-41ec-92c8-0e4fdb0a72ae" providerId="ADAL" clId="{8E55C2E1-52A3-422B-9B60-C62D4DF31F3E}" dt="2025-07-26T01:15:14.761" v="1832" actId="14100"/>
          <ac:spMkLst>
            <pc:docMk/>
            <pc:sldMk cId="3560559063" sldId="361"/>
            <ac:spMk id="5" creationId="{3750F42C-8F88-F1E8-1563-72F360C0E697}"/>
          </ac:spMkLst>
        </pc:spChg>
        <pc:picChg chg="add mod">
          <ac:chgData name="Nguyen Tuan. Long" userId="e4e93a65-ca82-41ec-92c8-0e4fdb0a72ae" providerId="ADAL" clId="{8E55C2E1-52A3-422B-9B60-C62D4DF31F3E}" dt="2025-07-26T01:15:37.045" v="1845" actId="1035"/>
          <ac:picMkLst>
            <pc:docMk/>
            <pc:sldMk cId="3560559063" sldId="361"/>
            <ac:picMk id="6" creationId="{1AD27521-DDDE-3E63-89C0-05D7CC361687}"/>
          </ac:picMkLst>
        </pc:picChg>
      </pc:sldChg>
      <pc:sldChg chg="addSp delSp modSp add del mod">
        <pc:chgData name="Nguyen Tuan. Long" userId="e4e93a65-ca82-41ec-92c8-0e4fdb0a72ae" providerId="ADAL" clId="{8E55C2E1-52A3-422B-9B60-C62D4DF31F3E}" dt="2025-07-26T01:15:50.085" v="1847" actId="2696"/>
        <pc:sldMkLst>
          <pc:docMk/>
          <pc:sldMk cId="436708117" sldId="362"/>
        </pc:sldMkLst>
        <pc:spChg chg="mod">
          <ac:chgData name="Nguyen Tuan. Long" userId="e4e93a65-ca82-41ec-92c8-0e4fdb0a72ae" providerId="ADAL" clId="{8E55C2E1-52A3-422B-9B60-C62D4DF31F3E}" dt="2025-07-25T12:21:00.483" v="1427" actId="27636"/>
          <ac:spMkLst>
            <pc:docMk/>
            <pc:sldMk cId="436708117" sldId="362"/>
            <ac:spMk id="3" creationId="{DC95F45D-3A87-6260-2698-43FA9E893257}"/>
          </ac:spMkLst>
        </pc:spChg>
      </pc:sldChg>
      <pc:sldChg chg="addSp delSp modSp add mod">
        <pc:chgData name="Nguyen Tuan. Long" userId="e4e93a65-ca82-41ec-92c8-0e4fdb0a72ae" providerId="ADAL" clId="{8E55C2E1-52A3-422B-9B60-C62D4DF31F3E}" dt="2025-07-25T12:21:00.499" v="1428" actId="27636"/>
        <pc:sldMkLst>
          <pc:docMk/>
          <pc:sldMk cId="2160975408" sldId="363"/>
        </pc:sldMkLst>
        <pc:spChg chg="add mod">
          <ac:chgData name="Nguyen Tuan. Long" userId="e4e93a65-ca82-41ec-92c8-0e4fdb0a72ae" providerId="ADAL" clId="{8E55C2E1-52A3-422B-9B60-C62D4DF31F3E}" dt="2025-07-24T15:17:02.160" v="932" actId="1076"/>
          <ac:spMkLst>
            <pc:docMk/>
            <pc:sldMk cId="2160975408" sldId="363"/>
            <ac:spMk id="2" creationId="{78A1AF67-C353-64D6-721E-7B4BC1889F4A}"/>
          </ac:spMkLst>
        </pc:spChg>
        <pc:spChg chg="mod">
          <ac:chgData name="Nguyen Tuan. Long" userId="e4e93a65-ca82-41ec-92c8-0e4fdb0a72ae" providerId="ADAL" clId="{8E55C2E1-52A3-422B-9B60-C62D4DF31F3E}" dt="2025-07-25T12:21:00.499" v="1428" actId="27636"/>
          <ac:spMkLst>
            <pc:docMk/>
            <pc:sldMk cId="2160975408" sldId="363"/>
            <ac:spMk id="3" creationId="{9B72EF20-78E4-D5EA-00C5-0B2BED0BB7FE}"/>
          </ac:spMkLst>
        </pc:spChg>
      </pc:sldChg>
      <pc:sldChg chg="addSp delSp modSp add mod">
        <pc:chgData name="Nguyen Tuan. Long" userId="e4e93a65-ca82-41ec-92c8-0e4fdb0a72ae" providerId="ADAL" clId="{8E55C2E1-52A3-422B-9B60-C62D4DF31F3E}" dt="2025-07-25T12:21:00.499" v="1429" actId="27636"/>
        <pc:sldMkLst>
          <pc:docMk/>
          <pc:sldMk cId="2731182783" sldId="364"/>
        </pc:sldMkLst>
        <pc:spChg chg="mod">
          <ac:chgData name="Nguyen Tuan. Long" userId="e4e93a65-ca82-41ec-92c8-0e4fdb0a72ae" providerId="ADAL" clId="{8E55C2E1-52A3-422B-9B60-C62D4DF31F3E}" dt="2025-07-25T12:21:00.499" v="1429" actId="27636"/>
          <ac:spMkLst>
            <pc:docMk/>
            <pc:sldMk cId="2731182783" sldId="364"/>
            <ac:spMk id="3" creationId="{62D7BC4A-C46B-8E87-4080-601FFEEA24B2}"/>
          </ac:spMkLst>
        </pc:spChg>
        <pc:spChg chg="add mod">
          <ac:chgData name="Nguyen Tuan. Long" userId="e4e93a65-ca82-41ec-92c8-0e4fdb0a72ae" providerId="ADAL" clId="{8E55C2E1-52A3-422B-9B60-C62D4DF31F3E}" dt="2025-07-24T15:22:15.828" v="983" actId="2710"/>
          <ac:spMkLst>
            <pc:docMk/>
            <pc:sldMk cId="2731182783" sldId="364"/>
            <ac:spMk id="4" creationId="{8333745B-78AB-BCE0-BDFE-DEAC714E1CCA}"/>
          </ac:spMkLst>
        </pc:spChg>
      </pc:sldChg>
      <pc:sldChg chg="addSp modSp add mod modAnim">
        <pc:chgData name="Nguyen Tuan. Long" userId="e4e93a65-ca82-41ec-92c8-0e4fdb0a72ae" providerId="ADAL" clId="{8E55C2E1-52A3-422B-9B60-C62D4DF31F3E}" dt="2025-07-25T12:21:36.188" v="1442" actId="27636"/>
        <pc:sldMkLst>
          <pc:docMk/>
          <pc:sldMk cId="254142505" sldId="365"/>
        </pc:sldMkLst>
        <pc:spChg chg="mod">
          <ac:chgData name="Nguyen Tuan. Long" userId="e4e93a65-ca82-41ec-92c8-0e4fdb0a72ae" providerId="ADAL" clId="{8E55C2E1-52A3-422B-9B60-C62D4DF31F3E}" dt="2025-07-25T12:21:00.514" v="1430" actId="27636"/>
          <ac:spMkLst>
            <pc:docMk/>
            <pc:sldMk cId="254142505" sldId="365"/>
            <ac:spMk id="3" creationId="{9D4C8D10-272B-45E0-E803-D4412E7D000E}"/>
          </ac:spMkLst>
        </pc:spChg>
        <pc:spChg chg="add mod">
          <ac:chgData name="Nguyen Tuan. Long" userId="e4e93a65-ca82-41ec-92c8-0e4fdb0a72ae" providerId="ADAL" clId="{8E55C2E1-52A3-422B-9B60-C62D4DF31F3E}" dt="2025-07-24T15:30:38.041" v="1121" actId="1076"/>
          <ac:spMkLst>
            <pc:docMk/>
            <pc:sldMk cId="254142505" sldId="365"/>
            <ac:spMk id="4" creationId="{8A23F960-B7D2-80B6-3CE7-B5DA2CC2AC62}"/>
          </ac:spMkLst>
        </pc:spChg>
        <pc:spChg chg="mod">
          <ac:chgData name="Nguyen Tuan. Long" userId="e4e93a65-ca82-41ec-92c8-0e4fdb0a72ae" providerId="ADAL" clId="{8E55C2E1-52A3-422B-9B60-C62D4DF31F3E}" dt="2025-07-25T12:21:36.188" v="1442" actId="27636"/>
          <ac:spMkLst>
            <pc:docMk/>
            <pc:sldMk cId="254142505" sldId="365"/>
            <ac:spMk id="5" creationId="{E54BAC93-9290-568E-4013-8BA347EC86FE}"/>
          </ac:spMkLst>
        </pc:spChg>
        <pc:picChg chg="add mod">
          <ac:chgData name="Nguyen Tuan. Long" userId="e4e93a65-ca82-41ec-92c8-0e4fdb0a72ae" providerId="ADAL" clId="{8E55C2E1-52A3-422B-9B60-C62D4DF31F3E}" dt="2025-07-24T15:30:40.692" v="1122" actId="1076"/>
          <ac:picMkLst>
            <pc:docMk/>
            <pc:sldMk cId="254142505" sldId="365"/>
            <ac:picMk id="8" creationId="{65BE43B1-4DA3-F3AB-3928-D9637B8FCDA8}"/>
          </ac:picMkLst>
        </pc:picChg>
      </pc:sldChg>
      <pc:sldChg chg="addSp delSp modSp add mod modAnim">
        <pc:chgData name="Nguyen Tuan. Long" userId="e4e93a65-ca82-41ec-92c8-0e4fdb0a72ae" providerId="ADAL" clId="{8E55C2E1-52A3-422B-9B60-C62D4DF31F3E}" dt="2025-07-25T12:21:00.533" v="1431" actId="27636"/>
        <pc:sldMkLst>
          <pc:docMk/>
          <pc:sldMk cId="22275989" sldId="366"/>
        </pc:sldMkLst>
        <pc:spChg chg="add mod">
          <ac:chgData name="Nguyen Tuan. Long" userId="e4e93a65-ca82-41ec-92c8-0e4fdb0a72ae" providerId="ADAL" clId="{8E55C2E1-52A3-422B-9B60-C62D4DF31F3E}" dt="2025-07-24T15:33:47.648" v="1155"/>
          <ac:spMkLst>
            <pc:docMk/>
            <pc:sldMk cId="22275989" sldId="366"/>
            <ac:spMk id="2" creationId="{FC7DC3BA-792B-5833-ADD2-5FD58ADFDBB6}"/>
          </ac:spMkLst>
        </pc:spChg>
        <pc:spChg chg="mod">
          <ac:chgData name="Nguyen Tuan. Long" userId="e4e93a65-ca82-41ec-92c8-0e4fdb0a72ae" providerId="ADAL" clId="{8E55C2E1-52A3-422B-9B60-C62D4DF31F3E}" dt="2025-07-25T12:21:00.533" v="1431" actId="27636"/>
          <ac:spMkLst>
            <pc:docMk/>
            <pc:sldMk cId="22275989" sldId="366"/>
            <ac:spMk id="3" creationId="{6F3D39E0-0351-05BF-8881-16F1CB892BA3}"/>
          </ac:spMkLst>
        </pc:spChg>
        <pc:spChg chg="add mod">
          <ac:chgData name="Nguyen Tuan. Long" userId="e4e93a65-ca82-41ec-92c8-0e4fdb0a72ae" providerId="ADAL" clId="{8E55C2E1-52A3-422B-9B60-C62D4DF31F3E}" dt="2025-07-24T15:33:58.956" v="1159" actId="1076"/>
          <ac:spMkLst>
            <pc:docMk/>
            <pc:sldMk cId="22275989" sldId="366"/>
            <ac:spMk id="9" creationId="{E3A61073-21EA-2B0D-340C-B164A4FC526C}"/>
          </ac:spMkLst>
        </pc:spChg>
        <pc:spChg chg="add mod">
          <ac:chgData name="Nguyen Tuan. Long" userId="e4e93a65-ca82-41ec-92c8-0e4fdb0a72ae" providerId="ADAL" clId="{8E55C2E1-52A3-422B-9B60-C62D4DF31F3E}" dt="2025-07-24T15:34:53.037" v="1173" actId="20577"/>
          <ac:spMkLst>
            <pc:docMk/>
            <pc:sldMk cId="22275989" sldId="366"/>
            <ac:spMk id="11" creationId="{44427224-B0D9-B16A-7466-9DA1BB46638C}"/>
          </ac:spMkLst>
        </pc:spChg>
        <pc:picChg chg="add mod">
          <ac:chgData name="Nguyen Tuan. Long" userId="e4e93a65-ca82-41ec-92c8-0e4fdb0a72ae" providerId="ADAL" clId="{8E55C2E1-52A3-422B-9B60-C62D4DF31F3E}" dt="2025-07-24T15:34:33.246" v="1164" actId="1076"/>
          <ac:picMkLst>
            <pc:docMk/>
            <pc:sldMk cId="22275989" sldId="366"/>
            <ac:picMk id="6" creationId="{F75E2AAB-6A5A-4771-01C0-FDBCB63DD23A}"/>
          </ac:picMkLst>
        </pc:picChg>
      </pc:sldChg>
      <pc:sldChg chg="modSp add mod">
        <pc:chgData name="Nguyen Tuan. Long" userId="e4e93a65-ca82-41ec-92c8-0e4fdb0a72ae" providerId="ADAL" clId="{8E55C2E1-52A3-422B-9B60-C62D4DF31F3E}" dt="2025-07-25T12:21:00.542" v="1432" actId="27636"/>
        <pc:sldMkLst>
          <pc:docMk/>
          <pc:sldMk cId="484451042" sldId="367"/>
        </pc:sldMkLst>
        <pc:spChg chg="mod">
          <ac:chgData name="Nguyen Tuan. Long" userId="e4e93a65-ca82-41ec-92c8-0e4fdb0a72ae" providerId="ADAL" clId="{8E55C2E1-52A3-422B-9B60-C62D4DF31F3E}" dt="2025-07-25T12:21:00.542" v="1432" actId="27636"/>
          <ac:spMkLst>
            <pc:docMk/>
            <pc:sldMk cId="484451042" sldId="367"/>
            <ac:spMk id="3" creationId="{7ECD2440-EE30-7D33-653A-A4916AA45994}"/>
          </ac:spMkLst>
        </pc:spChg>
        <pc:spChg chg="mod">
          <ac:chgData name="Nguyen Tuan. Long" userId="e4e93a65-ca82-41ec-92c8-0e4fdb0a72ae" providerId="ADAL" clId="{8E55C2E1-52A3-422B-9B60-C62D4DF31F3E}" dt="2025-07-24T15:36:11.671" v="1179" actId="20577"/>
          <ac:spMkLst>
            <pc:docMk/>
            <pc:sldMk cId="484451042" sldId="367"/>
            <ac:spMk id="5" creationId="{7F6F8BE5-FEEC-779E-ECB8-2727E3C8A0B1}"/>
          </ac:spMkLst>
        </pc:spChg>
      </pc:sldChg>
      <pc:sldChg chg="addSp modSp add mod modAnim">
        <pc:chgData name="Nguyen Tuan. Long" userId="e4e93a65-ca82-41ec-92c8-0e4fdb0a72ae" providerId="ADAL" clId="{8E55C2E1-52A3-422B-9B60-C62D4DF31F3E}" dt="2025-07-25T12:21:36.199" v="1443" actId="27636"/>
        <pc:sldMkLst>
          <pc:docMk/>
          <pc:sldMk cId="3574199762" sldId="368"/>
        </pc:sldMkLst>
        <pc:spChg chg="mod">
          <ac:chgData name="Nguyen Tuan. Long" userId="e4e93a65-ca82-41ec-92c8-0e4fdb0a72ae" providerId="ADAL" clId="{8E55C2E1-52A3-422B-9B60-C62D4DF31F3E}" dt="2025-07-25T12:21:00.552" v="1433" actId="27636"/>
          <ac:spMkLst>
            <pc:docMk/>
            <pc:sldMk cId="3574199762" sldId="368"/>
            <ac:spMk id="3" creationId="{8648B9DE-B22D-2612-82F2-A3B5BEE85FE8}"/>
          </ac:spMkLst>
        </pc:spChg>
        <pc:spChg chg="add mod">
          <ac:chgData name="Nguyen Tuan. Long" userId="e4e93a65-ca82-41ec-92c8-0e4fdb0a72ae" providerId="ADAL" clId="{8E55C2E1-52A3-422B-9B60-C62D4DF31F3E}" dt="2025-07-24T15:38:51.181" v="1185" actId="14100"/>
          <ac:spMkLst>
            <pc:docMk/>
            <pc:sldMk cId="3574199762" sldId="368"/>
            <ac:spMk id="4" creationId="{0AF5831C-F405-B59F-21B2-CC88C124FE77}"/>
          </ac:spMkLst>
        </pc:spChg>
        <pc:spChg chg="mod">
          <ac:chgData name="Nguyen Tuan. Long" userId="e4e93a65-ca82-41ec-92c8-0e4fdb0a72ae" providerId="ADAL" clId="{8E55C2E1-52A3-422B-9B60-C62D4DF31F3E}" dt="2025-07-25T12:21:36.199" v="1443" actId="27636"/>
          <ac:spMkLst>
            <pc:docMk/>
            <pc:sldMk cId="3574199762" sldId="368"/>
            <ac:spMk id="5" creationId="{6BF6E3F1-EF03-04D1-803C-487F85CA13A5}"/>
          </ac:spMkLst>
        </pc:spChg>
        <pc:picChg chg="add mod">
          <ac:chgData name="Nguyen Tuan. Long" userId="e4e93a65-ca82-41ec-92c8-0e4fdb0a72ae" providerId="ADAL" clId="{8E55C2E1-52A3-422B-9B60-C62D4DF31F3E}" dt="2025-07-24T15:39:06.754" v="1196" actId="14100"/>
          <ac:picMkLst>
            <pc:docMk/>
            <pc:sldMk cId="3574199762" sldId="368"/>
            <ac:picMk id="8" creationId="{34442CDC-523D-D375-778C-80AD5E7A0343}"/>
          </ac:picMkLst>
        </pc:picChg>
      </pc:sldChg>
      <pc:sldChg chg="addSp modSp add mod modAnim">
        <pc:chgData name="Nguyen Tuan. Long" userId="e4e93a65-ca82-41ec-92c8-0e4fdb0a72ae" providerId="ADAL" clId="{8E55C2E1-52A3-422B-9B60-C62D4DF31F3E}" dt="2025-07-25T12:21:36.208" v="1444" actId="27636"/>
        <pc:sldMkLst>
          <pc:docMk/>
          <pc:sldMk cId="483213839" sldId="369"/>
        </pc:sldMkLst>
        <pc:spChg chg="mod">
          <ac:chgData name="Nguyen Tuan. Long" userId="e4e93a65-ca82-41ec-92c8-0e4fdb0a72ae" providerId="ADAL" clId="{8E55C2E1-52A3-422B-9B60-C62D4DF31F3E}" dt="2025-07-25T12:21:00.561" v="1434" actId="27636"/>
          <ac:spMkLst>
            <pc:docMk/>
            <pc:sldMk cId="483213839" sldId="369"/>
            <ac:spMk id="3" creationId="{C8838C67-1A37-5DE8-DD9C-ED5FE5065F38}"/>
          </ac:spMkLst>
        </pc:spChg>
        <pc:spChg chg="add mod">
          <ac:chgData name="Nguyen Tuan. Long" userId="e4e93a65-ca82-41ec-92c8-0e4fdb0a72ae" providerId="ADAL" clId="{8E55C2E1-52A3-422B-9B60-C62D4DF31F3E}" dt="2025-07-24T15:40:54.147" v="1212" actId="14100"/>
          <ac:spMkLst>
            <pc:docMk/>
            <pc:sldMk cId="483213839" sldId="369"/>
            <ac:spMk id="4" creationId="{F87AB670-4335-FBE2-0ECD-A9A719C1664F}"/>
          </ac:spMkLst>
        </pc:spChg>
        <pc:spChg chg="mod">
          <ac:chgData name="Nguyen Tuan. Long" userId="e4e93a65-ca82-41ec-92c8-0e4fdb0a72ae" providerId="ADAL" clId="{8E55C2E1-52A3-422B-9B60-C62D4DF31F3E}" dt="2025-07-25T12:21:36.208" v="1444" actId="27636"/>
          <ac:spMkLst>
            <pc:docMk/>
            <pc:sldMk cId="483213839" sldId="369"/>
            <ac:spMk id="5" creationId="{931AEE07-E297-B503-4852-662755817A6D}"/>
          </ac:spMkLst>
        </pc:spChg>
        <pc:picChg chg="add mod">
          <ac:chgData name="Nguyen Tuan. Long" userId="e4e93a65-ca82-41ec-92c8-0e4fdb0a72ae" providerId="ADAL" clId="{8E55C2E1-52A3-422B-9B60-C62D4DF31F3E}" dt="2025-07-24T15:40:55.508" v="1213" actId="14100"/>
          <ac:picMkLst>
            <pc:docMk/>
            <pc:sldMk cId="483213839" sldId="369"/>
            <ac:picMk id="8" creationId="{F7F8FC58-B351-7B37-8A17-C6842C7FF4D5}"/>
          </ac:picMkLst>
        </pc:picChg>
      </pc:sldChg>
      <pc:sldChg chg="addSp delSp modSp add mod delAnim modAnim">
        <pc:chgData name="Nguyen Tuan. Long" userId="e4e93a65-ca82-41ec-92c8-0e4fdb0a72ae" providerId="ADAL" clId="{8E55C2E1-52A3-422B-9B60-C62D4DF31F3E}" dt="2025-07-25T12:21:00.563" v="1435" actId="27636"/>
        <pc:sldMkLst>
          <pc:docMk/>
          <pc:sldMk cId="1661451707" sldId="370"/>
        </pc:sldMkLst>
        <pc:spChg chg="add mod">
          <ac:chgData name="Nguyen Tuan. Long" userId="e4e93a65-ca82-41ec-92c8-0e4fdb0a72ae" providerId="ADAL" clId="{8E55C2E1-52A3-422B-9B60-C62D4DF31F3E}" dt="2025-07-24T15:42:22.018" v="1267" actId="1035"/>
          <ac:spMkLst>
            <pc:docMk/>
            <pc:sldMk cId="1661451707" sldId="370"/>
            <ac:spMk id="2" creationId="{C59DC702-C50E-B30E-C405-3602BB0F8154}"/>
          </ac:spMkLst>
        </pc:spChg>
        <pc:spChg chg="mod">
          <ac:chgData name="Nguyen Tuan. Long" userId="e4e93a65-ca82-41ec-92c8-0e4fdb0a72ae" providerId="ADAL" clId="{8E55C2E1-52A3-422B-9B60-C62D4DF31F3E}" dt="2025-07-25T12:21:00.563" v="1435" actId="27636"/>
          <ac:spMkLst>
            <pc:docMk/>
            <pc:sldMk cId="1661451707" sldId="370"/>
            <ac:spMk id="3" creationId="{0806C413-64E8-8E29-B05E-0055B858B3D8}"/>
          </ac:spMkLst>
        </pc:spChg>
        <pc:spChg chg="add mod">
          <ac:chgData name="Nguyen Tuan. Long" userId="e4e93a65-ca82-41ec-92c8-0e4fdb0a72ae" providerId="ADAL" clId="{8E55C2E1-52A3-422B-9B60-C62D4DF31F3E}" dt="2025-07-24T15:47:40.036" v="1336" actId="1076"/>
          <ac:spMkLst>
            <pc:docMk/>
            <pc:sldMk cId="1661451707" sldId="370"/>
            <ac:spMk id="6" creationId="{4A165796-EC72-386F-8E06-51D87B719DD1}"/>
          </ac:spMkLst>
        </pc:spChg>
      </pc:sldChg>
      <pc:sldChg chg="addSp modSp add mod modAnim">
        <pc:chgData name="Nguyen Tuan. Long" userId="e4e93a65-ca82-41ec-92c8-0e4fdb0a72ae" providerId="ADAL" clId="{8E55C2E1-52A3-422B-9B60-C62D4DF31F3E}" dt="2025-07-25T12:21:00.563" v="1436" actId="27636"/>
        <pc:sldMkLst>
          <pc:docMk/>
          <pc:sldMk cId="2459247732" sldId="371"/>
        </pc:sldMkLst>
        <pc:spChg chg="mod">
          <ac:chgData name="Nguyen Tuan. Long" userId="e4e93a65-ca82-41ec-92c8-0e4fdb0a72ae" providerId="ADAL" clId="{8E55C2E1-52A3-422B-9B60-C62D4DF31F3E}" dt="2025-07-25T12:21:00.563" v="1436" actId="27636"/>
          <ac:spMkLst>
            <pc:docMk/>
            <pc:sldMk cId="2459247732" sldId="371"/>
            <ac:spMk id="3" creationId="{B9A08719-90CE-3BE2-254D-1ADC172BE009}"/>
          </ac:spMkLst>
        </pc:spChg>
        <pc:spChg chg="mod">
          <ac:chgData name="Nguyen Tuan. Long" userId="e4e93a65-ca82-41ec-92c8-0e4fdb0a72ae" providerId="ADAL" clId="{8E55C2E1-52A3-422B-9B60-C62D4DF31F3E}" dt="2025-07-25T12:16:40.287" v="1387" actId="27636"/>
          <ac:spMkLst>
            <pc:docMk/>
            <pc:sldMk cId="2459247732" sldId="371"/>
            <ac:spMk id="5" creationId="{D200D180-FEC9-D719-292B-C82CEF7DB3AD}"/>
          </ac:spMkLst>
        </pc:spChg>
        <pc:picChg chg="add mod">
          <ac:chgData name="Nguyen Tuan. Long" userId="e4e93a65-ca82-41ec-92c8-0e4fdb0a72ae" providerId="ADAL" clId="{8E55C2E1-52A3-422B-9B60-C62D4DF31F3E}" dt="2025-07-24T15:45:12.806" v="1304" actId="1036"/>
          <ac:picMkLst>
            <pc:docMk/>
            <pc:sldMk cId="2459247732" sldId="371"/>
            <ac:picMk id="9" creationId="{BF21280B-E73C-38BF-F55C-02C08B769EB9}"/>
          </ac:picMkLst>
        </pc:picChg>
      </pc:sldChg>
      <pc:sldChg chg="addSp delSp modSp add mod">
        <pc:chgData name="Nguyen Tuan. Long" userId="e4e93a65-ca82-41ec-92c8-0e4fdb0a72ae" providerId="ADAL" clId="{8E55C2E1-52A3-422B-9B60-C62D4DF31F3E}" dt="2025-07-25T12:50:19.309" v="1690" actId="1035"/>
        <pc:sldMkLst>
          <pc:docMk/>
          <pc:sldMk cId="3099717551" sldId="372"/>
        </pc:sldMkLst>
        <pc:spChg chg="add mod">
          <ac:chgData name="Nguyen Tuan. Long" userId="e4e93a65-ca82-41ec-92c8-0e4fdb0a72ae" providerId="ADAL" clId="{8E55C2E1-52A3-422B-9B60-C62D4DF31F3E}" dt="2025-07-25T12:50:19.309" v="1690" actId="1035"/>
          <ac:spMkLst>
            <pc:docMk/>
            <pc:sldMk cId="3099717551" sldId="372"/>
            <ac:spMk id="2" creationId="{2E51B0AF-C6A2-7029-18CB-DF91085D2ABA}"/>
          </ac:spMkLst>
        </pc:spChg>
        <pc:spChg chg="mod">
          <ac:chgData name="Nguyen Tuan. Long" userId="e4e93a65-ca82-41ec-92c8-0e4fdb0a72ae" providerId="ADAL" clId="{8E55C2E1-52A3-422B-9B60-C62D4DF31F3E}" dt="2025-07-25T12:21:00.593" v="1438" actId="27636"/>
          <ac:spMkLst>
            <pc:docMk/>
            <pc:sldMk cId="3099717551" sldId="372"/>
            <ac:spMk id="3" creationId="{1BA273EB-5E76-2B3D-F0CF-3401BB9BEDFD}"/>
          </ac:spMkLst>
        </pc:spChg>
        <pc:spChg chg="add">
          <ac:chgData name="Nguyen Tuan. Long" userId="e4e93a65-ca82-41ec-92c8-0e4fdb0a72ae" providerId="ADAL" clId="{8E55C2E1-52A3-422B-9B60-C62D4DF31F3E}" dt="2025-07-25T12:49:48.520" v="1663"/>
          <ac:spMkLst>
            <pc:docMk/>
            <pc:sldMk cId="3099717551" sldId="372"/>
            <ac:spMk id="4" creationId="{610B6627-5243-5952-7E46-9568EA71E8F3}"/>
          </ac:spMkLst>
        </pc:spChg>
      </pc:sldChg>
      <pc:sldChg chg="modSp add mod">
        <pc:chgData name="Nguyen Tuan. Long" userId="e4e93a65-ca82-41ec-92c8-0e4fdb0a72ae" providerId="ADAL" clId="{8E55C2E1-52A3-422B-9B60-C62D4DF31F3E}" dt="2025-07-25T12:21:00.602" v="1439" actId="27636"/>
        <pc:sldMkLst>
          <pc:docMk/>
          <pc:sldMk cId="3026693132" sldId="373"/>
        </pc:sldMkLst>
        <pc:spChg chg="mod">
          <ac:chgData name="Nguyen Tuan. Long" userId="e4e93a65-ca82-41ec-92c8-0e4fdb0a72ae" providerId="ADAL" clId="{8E55C2E1-52A3-422B-9B60-C62D4DF31F3E}" dt="2025-07-25T12:21:00.602" v="1439" actId="27636"/>
          <ac:spMkLst>
            <pc:docMk/>
            <pc:sldMk cId="3026693132" sldId="373"/>
            <ac:spMk id="3" creationId="{159E6219-0E91-C96F-0685-D566D86CD53D}"/>
          </ac:spMkLst>
        </pc:spChg>
      </pc:sldChg>
      <pc:sldChg chg="addSp delSp modSp add mod modAnim">
        <pc:chgData name="Nguyen Tuan. Long" userId="e4e93a65-ca82-41ec-92c8-0e4fdb0a72ae" providerId="ADAL" clId="{8E55C2E1-52A3-422B-9B60-C62D4DF31F3E}" dt="2025-07-25T12:21:00.584" v="1437" actId="27636"/>
        <pc:sldMkLst>
          <pc:docMk/>
          <pc:sldMk cId="1097220431" sldId="374"/>
        </pc:sldMkLst>
        <pc:spChg chg="add mod">
          <ac:chgData name="Nguyen Tuan. Long" userId="e4e93a65-ca82-41ec-92c8-0e4fdb0a72ae" providerId="ADAL" clId="{8E55C2E1-52A3-422B-9B60-C62D4DF31F3E}" dt="2025-07-24T15:47:03.090" v="1335" actId="1035"/>
          <ac:spMkLst>
            <pc:docMk/>
            <pc:sldMk cId="1097220431" sldId="374"/>
            <ac:spMk id="2" creationId="{57385837-525E-9AFD-AEFD-4DA6CCB814F5}"/>
          </ac:spMkLst>
        </pc:spChg>
        <pc:spChg chg="mod">
          <ac:chgData name="Nguyen Tuan. Long" userId="e4e93a65-ca82-41ec-92c8-0e4fdb0a72ae" providerId="ADAL" clId="{8E55C2E1-52A3-422B-9B60-C62D4DF31F3E}" dt="2025-07-25T12:21:00.584" v="1437" actId="27636"/>
          <ac:spMkLst>
            <pc:docMk/>
            <pc:sldMk cId="1097220431" sldId="374"/>
            <ac:spMk id="3" creationId="{901DCF9E-FA99-3670-0ACE-3DBAA8537D4D}"/>
          </ac:spMkLst>
        </pc:spChg>
      </pc:sldChg>
      <pc:sldChg chg="addSp delSp modSp add mod modAnim">
        <pc:chgData name="Nguyen Tuan. Long" userId="e4e93a65-ca82-41ec-92c8-0e4fdb0a72ae" providerId="ADAL" clId="{8E55C2E1-52A3-422B-9B60-C62D4DF31F3E}" dt="2025-07-26T01:21:41.397" v="1890" actId="20577"/>
        <pc:sldMkLst>
          <pc:docMk/>
          <pc:sldMk cId="354375505" sldId="375"/>
        </pc:sldMkLst>
        <pc:spChg chg="add mod">
          <ac:chgData name="Nguyen Tuan. Long" userId="e4e93a65-ca82-41ec-92c8-0e4fdb0a72ae" providerId="ADAL" clId="{8E55C2E1-52A3-422B-9B60-C62D4DF31F3E}" dt="2025-07-25T01:26:22.950" v="1375" actId="1076"/>
          <ac:spMkLst>
            <pc:docMk/>
            <pc:sldMk cId="354375505" sldId="375"/>
            <ac:spMk id="2" creationId="{09C3512B-9AE9-A243-6C83-C4A6584311C2}"/>
          </ac:spMkLst>
        </pc:spChg>
        <pc:spChg chg="mod">
          <ac:chgData name="Nguyen Tuan. Long" userId="e4e93a65-ca82-41ec-92c8-0e4fdb0a72ae" providerId="ADAL" clId="{8E55C2E1-52A3-422B-9B60-C62D4DF31F3E}" dt="2025-07-25T12:21:00.353" v="1414" actId="27636"/>
          <ac:spMkLst>
            <pc:docMk/>
            <pc:sldMk cId="354375505" sldId="375"/>
            <ac:spMk id="3" creationId="{60023CB5-5A47-BDDB-1825-781F0C30AF34}"/>
          </ac:spMkLst>
        </pc:spChg>
        <pc:spChg chg="add mod">
          <ac:chgData name="Nguyen Tuan. Long" userId="e4e93a65-ca82-41ec-92c8-0e4fdb0a72ae" providerId="ADAL" clId="{8E55C2E1-52A3-422B-9B60-C62D4DF31F3E}" dt="2025-07-26T01:21:41.397" v="1890" actId="20577"/>
          <ac:spMkLst>
            <pc:docMk/>
            <pc:sldMk cId="354375505" sldId="375"/>
            <ac:spMk id="5" creationId="{7B828350-F4C9-6ADF-F6A8-44CE75B7F127}"/>
          </ac:spMkLst>
        </pc:spChg>
        <pc:spChg chg="del">
          <ac:chgData name="Nguyen Tuan. Long" userId="e4e93a65-ca82-41ec-92c8-0e4fdb0a72ae" providerId="ADAL" clId="{8E55C2E1-52A3-422B-9B60-C62D4DF31F3E}" dt="2025-07-25T01:25:44.411" v="1362"/>
          <ac:spMkLst>
            <pc:docMk/>
            <pc:sldMk cId="354375505" sldId="375"/>
            <ac:spMk id="5" creationId="{CE2A5A0B-77BB-5DC5-BDCE-681645BDB837}"/>
          </ac:spMkLst>
        </pc:spChg>
      </pc:sldChg>
      <pc:sldChg chg="new del">
        <pc:chgData name="Nguyen Tuan. Long" userId="e4e93a65-ca82-41ec-92c8-0e4fdb0a72ae" providerId="ADAL" clId="{8E55C2E1-52A3-422B-9B60-C62D4DF31F3E}" dt="2025-07-25T12:18:29.136" v="1392" actId="680"/>
        <pc:sldMkLst>
          <pc:docMk/>
          <pc:sldMk cId="1226604593" sldId="376"/>
        </pc:sldMkLst>
      </pc:sldChg>
      <pc:sldChg chg="new del">
        <pc:chgData name="Nguyen Tuan. Long" userId="e4e93a65-ca82-41ec-92c8-0e4fdb0a72ae" providerId="ADAL" clId="{8E55C2E1-52A3-422B-9B60-C62D4DF31F3E}" dt="2025-07-25T12:17:17.532" v="1389" actId="680"/>
        <pc:sldMkLst>
          <pc:docMk/>
          <pc:sldMk cId="1987294956" sldId="376"/>
        </pc:sldMkLst>
      </pc:sldChg>
      <pc:sldChg chg="addSp delSp modSp new mod modAnim">
        <pc:chgData name="Nguyen Tuan. Long" userId="e4e93a65-ca82-41ec-92c8-0e4fdb0a72ae" providerId="ADAL" clId="{8E55C2E1-52A3-422B-9B60-C62D4DF31F3E}" dt="2025-07-25T12:32:25.792" v="1483"/>
        <pc:sldMkLst>
          <pc:docMk/>
          <pc:sldMk cId="2599057399" sldId="376"/>
        </pc:sldMkLst>
        <pc:spChg chg="del">
          <ac:chgData name="Nguyen Tuan. Long" userId="e4e93a65-ca82-41ec-92c8-0e4fdb0a72ae" providerId="ADAL" clId="{8E55C2E1-52A3-422B-9B60-C62D4DF31F3E}" dt="2025-07-25T12:21:57.757" v="1445"/>
          <ac:spMkLst>
            <pc:docMk/>
            <pc:sldMk cId="2599057399" sldId="376"/>
            <ac:spMk id="2" creationId="{6EF7CD23-6F37-3D34-826C-E3A73C086F27}"/>
          </ac:spMkLst>
        </pc:spChg>
        <pc:spChg chg="mod">
          <ac:chgData name="Nguyen Tuan. Long" userId="e4e93a65-ca82-41ec-92c8-0e4fdb0a72ae" providerId="ADAL" clId="{8E55C2E1-52A3-422B-9B60-C62D4DF31F3E}" dt="2025-07-25T12:21:00.356" v="1415" actId="27636"/>
          <ac:spMkLst>
            <pc:docMk/>
            <pc:sldMk cId="2599057399" sldId="376"/>
            <ac:spMk id="3" creationId="{5BC1913C-4CFF-3799-7AB1-FAE1D6ACC782}"/>
          </ac:spMkLst>
        </pc:spChg>
        <pc:spChg chg="add mod">
          <ac:chgData name="Nguyen Tuan. Long" userId="e4e93a65-ca82-41ec-92c8-0e4fdb0a72ae" providerId="ADAL" clId="{8E55C2E1-52A3-422B-9B60-C62D4DF31F3E}" dt="2025-07-25T12:27:44.138" v="1468" actId="13926"/>
          <ac:spMkLst>
            <pc:docMk/>
            <pc:sldMk cId="2599057399" sldId="376"/>
            <ac:spMk id="5" creationId="{6DC94C8B-2E5D-3067-4D2A-D945C23841DE}"/>
          </ac:spMkLst>
        </pc:spChg>
        <pc:spChg chg="add mod">
          <ac:chgData name="Nguyen Tuan. Long" userId="e4e93a65-ca82-41ec-92c8-0e4fdb0a72ae" providerId="ADAL" clId="{8E55C2E1-52A3-422B-9B60-C62D4DF31F3E}" dt="2025-07-25T12:31:51.239" v="1471" actId="14100"/>
          <ac:spMkLst>
            <pc:docMk/>
            <pc:sldMk cId="2599057399" sldId="376"/>
            <ac:spMk id="7" creationId="{EFE84104-6538-BF6F-6F4D-F9277E6DF21A}"/>
          </ac:spMkLst>
        </pc:spChg>
        <pc:picChg chg="add mod">
          <ac:chgData name="Nguyen Tuan. Long" userId="e4e93a65-ca82-41ec-92c8-0e4fdb0a72ae" providerId="ADAL" clId="{8E55C2E1-52A3-422B-9B60-C62D4DF31F3E}" dt="2025-07-25T12:32:04.947" v="1481" actId="1076"/>
          <ac:picMkLst>
            <pc:docMk/>
            <pc:sldMk cId="2599057399" sldId="376"/>
            <ac:picMk id="9" creationId="{93938474-8AFE-B43E-E391-7EC5EC7C0A1A}"/>
          </ac:picMkLst>
        </pc:picChg>
      </pc:sldChg>
      <pc:sldChg chg="addSp modSp new mod">
        <pc:chgData name="Nguyen Tuan. Long" userId="e4e93a65-ca82-41ec-92c8-0e4fdb0a72ae" providerId="ADAL" clId="{8E55C2E1-52A3-422B-9B60-C62D4DF31F3E}" dt="2025-07-25T12:40:46.625" v="1574" actId="1076"/>
        <pc:sldMkLst>
          <pc:docMk/>
          <pc:sldMk cId="1948020388" sldId="377"/>
        </pc:sldMkLst>
        <pc:spChg chg="mod">
          <ac:chgData name="Nguyen Tuan. Long" userId="e4e93a65-ca82-41ec-92c8-0e4fdb0a72ae" providerId="ADAL" clId="{8E55C2E1-52A3-422B-9B60-C62D4DF31F3E}" dt="2025-07-25T12:39:09.166" v="1550" actId="14100"/>
          <ac:spMkLst>
            <pc:docMk/>
            <pc:sldMk cId="1948020388" sldId="377"/>
            <ac:spMk id="2" creationId="{5A66692E-9EC1-AE8F-F74B-02AA2923DBAC}"/>
          </ac:spMkLst>
        </pc:spChg>
        <pc:spChg chg="mod">
          <ac:chgData name="Nguyen Tuan. Long" userId="e4e93a65-ca82-41ec-92c8-0e4fdb0a72ae" providerId="ADAL" clId="{8E55C2E1-52A3-422B-9B60-C62D4DF31F3E}" dt="2025-07-25T12:38:14.219" v="1541"/>
          <ac:spMkLst>
            <pc:docMk/>
            <pc:sldMk cId="1948020388" sldId="377"/>
            <ac:spMk id="3" creationId="{94073E20-C93C-48E4-769D-43578B315F79}"/>
          </ac:spMkLst>
        </pc:spChg>
        <pc:spChg chg="add mod">
          <ac:chgData name="Nguyen Tuan. Long" userId="e4e93a65-ca82-41ec-92c8-0e4fdb0a72ae" providerId="ADAL" clId="{8E55C2E1-52A3-422B-9B60-C62D4DF31F3E}" dt="2025-07-25T12:40:27.477" v="1559" actId="1076"/>
          <ac:spMkLst>
            <pc:docMk/>
            <pc:sldMk cId="1948020388" sldId="377"/>
            <ac:spMk id="6" creationId="{4C2FCBAC-5AAF-B70A-236C-9D2AF04443A4}"/>
          </ac:spMkLst>
        </pc:spChg>
        <pc:picChg chg="add mod">
          <ac:chgData name="Nguyen Tuan. Long" userId="e4e93a65-ca82-41ec-92c8-0e4fdb0a72ae" providerId="ADAL" clId="{8E55C2E1-52A3-422B-9B60-C62D4DF31F3E}" dt="2025-07-25T12:40:46.625" v="1574" actId="1076"/>
          <ac:picMkLst>
            <pc:docMk/>
            <pc:sldMk cId="1948020388" sldId="377"/>
            <ac:picMk id="8" creationId="{B8DC59AE-37DF-6BFC-5FAC-B70BEB27A5A3}"/>
          </ac:picMkLst>
        </pc:picChg>
      </pc:sldChg>
      <pc:sldChg chg="add del">
        <pc:chgData name="Nguyen Tuan. Long" userId="e4e93a65-ca82-41ec-92c8-0e4fdb0a72ae" providerId="ADAL" clId="{8E55C2E1-52A3-422B-9B60-C62D4DF31F3E}" dt="2025-07-25T12:41:26.561" v="1575" actId="47"/>
        <pc:sldMkLst>
          <pc:docMk/>
          <pc:sldMk cId="136602695" sldId="378"/>
        </pc:sldMkLst>
      </pc:sldChg>
      <pc:sldChg chg="add del">
        <pc:chgData name="Nguyen Tuan. Long" userId="e4e93a65-ca82-41ec-92c8-0e4fdb0a72ae" providerId="ADAL" clId="{8E55C2E1-52A3-422B-9B60-C62D4DF31F3E}" dt="2025-07-25T12:41:26.561" v="1575" actId="47"/>
        <pc:sldMkLst>
          <pc:docMk/>
          <pc:sldMk cId="3751547355" sldId="379"/>
        </pc:sldMkLst>
      </pc:sldChg>
      <pc:sldChg chg="add del">
        <pc:chgData name="Nguyen Tuan. Long" userId="e4e93a65-ca82-41ec-92c8-0e4fdb0a72ae" providerId="ADAL" clId="{8E55C2E1-52A3-422B-9B60-C62D4DF31F3E}" dt="2025-07-25T12:41:30.914" v="1576" actId="47"/>
        <pc:sldMkLst>
          <pc:docMk/>
          <pc:sldMk cId="447240425" sldId="380"/>
        </pc:sldMkLst>
      </pc:sldChg>
      <pc:sldChg chg="addSp delSp modSp add mod ord modAnim">
        <pc:chgData name="Nguyen Tuan. Long" userId="e4e93a65-ca82-41ec-92c8-0e4fdb0a72ae" providerId="ADAL" clId="{8E55C2E1-52A3-422B-9B60-C62D4DF31F3E}" dt="2025-07-25T12:38:04.161" v="1539"/>
        <pc:sldMkLst>
          <pc:docMk/>
          <pc:sldMk cId="1733162078" sldId="381"/>
        </pc:sldMkLst>
        <pc:spChg chg="del mod">
          <ac:chgData name="Nguyen Tuan. Long" userId="e4e93a65-ca82-41ec-92c8-0e4fdb0a72ae" providerId="ADAL" clId="{8E55C2E1-52A3-422B-9B60-C62D4DF31F3E}" dt="2025-07-25T12:33:40.548" v="1493"/>
          <ac:spMkLst>
            <pc:docMk/>
            <pc:sldMk cId="1733162078" sldId="381"/>
            <ac:spMk id="2" creationId="{B80F070C-7302-4FB3-6E01-3DFFC9BDF536}"/>
          </ac:spMkLst>
        </pc:spChg>
        <pc:spChg chg="mod">
          <ac:chgData name="Nguyen Tuan. Long" userId="e4e93a65-ca82-41ec-92c8-0e4fdb0a72ae" providerId="ADAL" clId="{8E55C2E1-52A3-422B-9B60-C62D4DF31F3E}" dt="2025-07-25T12:33:08.957" v="1490"/>
          <ac:spMkLst>
            <pc:docMk/>
            <pc:sldMk cId="1733162078" sldId="381"/>
            <ac:spMk id="3" creationId="{315E400A-2045-679A-2087-AC4C53E180B1}"/>
          </ac:spMkLst>
        </pc:spChg>
        <pc:spChg chg="add mod">
          <ac:chgData name="Nguyen Tuan. Long" userId="e4e93a65-ca82-41ec-92c8-0e4fdb0a72ae" providerId="ADAL" clId="{8E55C2E1-52A3-422B-9B60-C62D4DF31F3E}" dt="2025-07-25T12:36:30.145" v="1520" actId="2710"/>
          <ac:spMkLst>
            <pc:docMk/>
            <pc:sldMk cId="1733162078" sldId="381"/>
            <ac:spMk id="5" creationId="{3A9F3747-9190-4986-7A72-959FAAB534DA}"/>
          </ac:spMkLst>
        </pc:spChg>
        <pc:spChg chg="add mod">
          <ac:chgData name="Nguyen Tuan. Long" userId="e4e93a65-ca82-41ec-92c8-0e4fdb0a72ae" providerId="ADAL" clId="{8E55C2E1-52A3-422B-9B60-C62D4DF31F3E}" dt="2025-07-25T12:37:10.016" v="1522" actId="1076"/>
          <ac:spMkLst>
            <pc:docMk/>
            <pc:sldMk cId="1733162078" sldId="381"/>
            <ac:spMk id="7" creationId="{6F09E562-AD68-7B5B-987A-A43388EC8303}"/>
          </ac:spMkLst>
        </pc:spChg>
        <pc:picChg chg="add mod">
          <ac:chgData name="Nguyen Tuan. Long" userId="e4e93a65-ca82-41ec-92c8-0e4fdb0a72ae" providerId="ADAL" clId="{8E55C2E1-52A3-422B-9B60-C62D4DF31F3E}" dt="2025-07-25T12:37:23.646" v="1533" actId="1076"/>
          <ac:picMkLst>
            <pc:docMk/>
            <pc:sldMk cId="1733162078" sldId="381"/>
            <ac:picMk id="9" creationId="{1C786A21-FE21-08AF-716D-744BDDD01170}"/>
          </ac:picMkLst>
        </pc:picChg>
      </pc:sldChg>
      <pc:sldChg chg="addSp modSp new mod">
        <pc:chgData name="Nguyen Tuan. Long" userId="e4e93a65-ca82-41ec-92c8-0e4fdb0a72ae" providerId="ADAL" clId="{8E55C2E1-52A3-422B-9B60-C62D4DF31F3E}" dt="2025-07-25T12:47:36.788" v="1628" actId="14100"/>
        <pc:sldMkLst>
          <pc:docMk/>
          <pc:sldMk cId="1418464801" sldId="382"/>
        </pc:sldMkLst>
        <pc:spChg chg="mod">
          <ac:chgData name="Nguyen Tuan. Long" userId="e4e93a65-ca82-41ec-92c8-0e4fdb0a72ae" providerId="ADAL" clId="{8E55C2E1-52A3-422B-9B60-C62D4DF31F3E}" dt="2025-07-25T12:47:36.788" v="1628" actId="14100"/>
          <ac:spMkLst>
            <pc:docMk/>
            <pc:sldMk cId="1418464801" sldId="382"/>
            <ac:spMk id="2" creationId="{18ACCAD7-4BBB-ACCC-9EBF-D96E97130911}"/>
          </ac:spMkLst>
        </pc:spChg>
        <pc:spChg chg="mod">
          <ac:chgData name="Nguyen Tuan. Long" userId="e4e93a65-ca82-41ec-92c8-0e4fdb0a72ae" providerId="ADAL" clId="{8E55C2E1-52A3-422B-9B60-C62D4DF31F3E}" dt="2025-07-25T12:45:42.425" v="1614" actId="20577"/>
          <ac:spMkLst>
            <pc:docMk/>
            <pc:sldMk cId="1418464801" sldId="382"/>
            <ac:spMk id="3" creationId="{4712C0D5-76C0-6305-BF58-02E646CD6F9F}"/>
          </ac:spMkLst>
        </pc:spChg>
        <pc:spChg chg="add">
          <ac:chgData name="Nguyen Tuan. Long" userId="e4e93a65-ca82-41ec-92c8-0e4fdb0a72ae" providerId="ADAL" clId="{8E55C2E1-52A3-422B-9B60-C62D4DF31F3E}" dt="2025-07-25T12:47:11.290" v="1622"/>
          <ac:spMkLst>
            <pc:docMk/>
            <pc:sldMk cId="1418464801" sldId="382"/>
            <ac:spMk id="5" creationId="{E2F778A7-81E0-8A2D-0102-2191B560E3FF}"/>
          </ac:spMkLst>
        </pc:spChg>
        <pc:spChg chg="add">
          <ac:chgData name="Nguyen Tuan. Long" userId="e4e93a65-ca82-41ec-92c8-0e4fdb0a72ae" providerId="ADAL" clId="{8E55C2E1-52A3-422B-9B60-C62D4DF31F3E}" dt="2025-07-25T12:47:16.027" v="1623"/>
          <ac:spMkLst>
            <pc:docMk/>
            <pc:sldMk cId="1418464801" sldId="382"/>
            <ac:spMk id="6" creationId="{217F13E9-66C1-5670-B8ED-9844ED5DDC06}"/>
          </ac:spMkLst>
        </pc:spChg>
      </pc:sldChg>
      <pc:sldMasterChg chg="modSldLayout">
        <pc:chgData name="Nguyen Tuan. Long" userId="e4e93a65-ca82-41ec-92c8-0e4fdb0a72ae" providerId="ADAL" clId="{8E55C2E1-52A3-422B-9B60-C62D4DF31F3E}" dt="2025-07-25T12:21:36.122" v="1440" actId="404"/>
        <pc:sldMasterMkLst>
          <pc:docMk/>
          <pc:sldMasterMk cId="2499765464" sldId="2147484103"/>
        </pc:sldMasterMkLst>
        <pc:sldLayoutChg chg="modSp mod">
          <pc:chgData name="Nguyen Tuan. Long" userId="e4e93a65-ca82-41ec-92c8-0e4fdb0a72ae" providerId="ADAL" clId="{8E55C2E1-52A3-422B-9B60-C62D4DF31F3E}" dt="2025-07-24T13:12:06.655" v="32" actId="113"/>
          <pc:sldLayoutMkLst>
            <pc:docMk/>
            <pc:sldMasterMk cId="2499765464" sldId="2147484103"/>
            <pc:sldLayoutMk cId="3659414151" sldId="2147484104"/>
          </pc:sldLayoutMkLst>
          <pc:spChg chg="mod">
            <ac:chgData name="Nguyen Tuan. Long" userId="e4e93a65-ca82-41ec-92c8-0e4fdb0a72ae" providerId="ADAL" clId="{8E55C2E1-52A3-422B-9B60-C62D4DF31F3E}" dt="2025-07-24T13:12:06.655" v="32" actId="113"/>
            <ac:spMkLst>
              <pc:docMk/>
              <pc:sldMasterMk cId="2499765464" sldId="2147484103"/>
              <pc:sldLayoutMk cId="3659414151" sldId="2147484104"/>
              <ac:spMk id="8" creationId="{6F477654-3A52-14EC-268C-DD54D8779EEA}"/>
            </ac:spMkLst>
          </pc:spChg>
        </pc:sldLayoutChg>
        <pc:sldLayoutChg chg="modSp">
          <pc:chgData name="Nguyen Tuan. Long" userId="e4e93a65-ca82-41ec-92c8-0e4fdb0a72ae" providerId="ADAL" clId="{8E55C2E1-52A3-422B-9B60-C62D4DF31F3E}" dt="2025-07-25T12:17:45.908" v="1390" actId="255"/>
          <pc:sldLayoutMkLst>
            <pc:docMk/>
            <pc:sldMasterMk cId="2499765464" sldId="2147484103"/>
            <pc:sldLayoutMk cId="1851287086" sldId="2147484105"/>
          </pc:sldLayoutMkLst>
          <pc:spChg chg="mod">
            <ac:chgData name="Nguyen Tuan. Long" userId="e4e93a65-ca82-41ec-92c8-0e4fdb0a72ae" providerId="ADAL" clId="{8E55C2E1-52A3-422B-9B60-C62D4DF31F3E}" dt="2025-07-25T12:17:45.908" v="1390" actId="255"/>
            <ac:spMkLst>
              <pc:docMk/>
              <pc:sldMasterMk cId="2499765464" sldId="2147484103"/>
              <pc:sldLayoutMk cId="1851287086" sldId="2147484105"/>
              <ac:spMk id="3" creationId="{7D79CAC4-BD1D-493F-9670-DB9780FBD848}"/>
            </ac:spMkLst>
          </pc:spChg>
        </pc:sldLayoutChg>
        <pc:sldLayoutChg chg="modSp">
          <pc:chgData name="Nguyen Tuan. Long" userId="e4e93a65-ca82-41ec-92c8-0e4fdb0a72ae" providerId="ADAL" clId="{8E55C2E1-52A3-422B-9B60-C62D4DF31F3E}" dt="2025-07-25T12:21:36.122" v="1440" actId="404"/>
          <pc:sldLayoutMkLst>
            <pc:docMk/>
            <pc:sldMasterMk cId="2499765464" sldId="2147484103"/>
            <pc:sldLayoutMk cId="1441357371" sldId="2147484106"/>
          </pc:sldLayoutMkLst>
          <pc:spChg chg="mod">
            <ac:chgData name="Nguyen Tuan. Long" userId="e4e93a65-ca82-41ec-92c8-0e4fdb0a72ae" providerId="ADAL" clId="{8E55C2E1-52A3-422B-9B60-C62D4DF31F3E}" dt="2025-07-25T12:21:36.122" v="1440" actId="404"/>
            <ac:spMkLst>
              <pc:docMk/>
              <pc:sldMasterMk cId="2499765464" sldId="2147484103"/>
              <pc:sldLayoutMk cId="1441357371" sldId="2147484106"/>
              <ac:spMk id="3" creationId="{4576C3C8-CD46-4A0A-A291-66E107D3DDE7}"/>
            </ac:spMkLst>
          </pc:spChg>
          <pc:spChg chg="mod">
            <ac:chgData name="Nguyen Tuan. Long" userId="e4e93a65-ca82-41ec-92c8-0e4fdb0a72ae" providerId="ADAL" clId="{8E55C2E1-52A3-422B-9B60-C62D4DF31F3E}" dt="2025-07-25T12:21:00.203" v="1403" actId="255"/>
            <ac:spMkLst>
              <pc:docMk/>
              <pc:sldMasterMk cId="2499765464" sldId="2147484103"/>
              <pc:sldLayoutMk cId="1441357371" sldId="2147484106"/>
              <ac:spMk id="11" creationId="{A4DFE80C-51A2-4D53-BB00-0A093E4EB4CE}"/>
            </ac:spMkLst>
          </pc:spChg>
        </pc:sldLayoutChg>
      </pc:sldMasterChg>
    </pc:docChg>
  </pc:docChgLst>
  <pc:docChgLst>
    <pc:chgData name="Nguyen Tuan. Long" userId="e4e93a65-ca82-41ec-92c8-0e4fdb0a72ae" providerId="ADAL" clId="{FA1CF752-5D0C-42EF-8468-2604F6D53250}"/>
    <pc:docChg chg="delSld">
      <pc:chgData name="Nguyen Tuan. Long" userId="e4e93a65-ca82-41ec-92c8-0e4fdb0a72ae" providerId="ADAL" clId="{FA1CF752-5D0C-42EF-8468-2604F6D53250}" dt="2025-07-20T08:46:25.674" v="0" actId="47"/>
      <pc:docMkLst>
        <pc:docMk/>
      </pc:docMkLst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702492203" sldId="261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1023826877" sldId="262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3141640175" sldId="263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3015029296" sldId="264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3716515059" sldId="266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2067612317" sldId="267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1568112993" sldId="268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0" sldId="270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0" sldId="273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0" sldId="275"/>
        </pc:sldMkLst>
      </pc:sldChg>
      <pc:sldChg chg="del">
        <pc:chgData name="Nguyen Tuan. Long" userId="e4e93a65-ca82-41ec-92c8-0e4fdb0a72ae" providerId="ADAL" clId="{FA1CF752-5D0C-42EF-8468-2604F6D53250}" dt="2025-07-20T08:46:25.674" v="0" actId="47"/>
        <pc:sldMkLst>
          <pc:docMk/>
          <pc:sldMk cId="0" sldId="276"/>
        </pc:sldMkLst>
      </pc:sldChg>
      <pc:sldMasterChg chg="delSldLayout">
        <pc:chgData name="Nguyen Tuan. Long" userId="e4e93a65-ca82-41ec-92c8-0e4fdb0a72ae" providerId="ADAL" clId="{FA1CF752-5D0C-42EF-8468-2604F6D53250}" dt="2025-07-20T08:46:25.674" v="0" actId="47"/>
        <pc:sldMasterMkLst>
          <pc:docMk/>
          <pc:sldMasterMk cId="2499765464" sldId="2147484103"/>
        </pc:sldMasterMkLst>
        <pc:sldLayoutChg chg="del">
          <pc:chgData name="Nguyen Tuan. Long" userId="e4e93a65-ca82-41ec-92c8-0e4fdb0a72ae" providerId="ADAL" clId="{FA1CF752-5D0C-42EF-8468-2604F6D53250}" dt="2025-07-20T08:46:25.674" v="0" actId="47"/>
          <pc:sldLayoutMkLst>
            <pc:docMk/>
            <pc:sldMasterMk cId="2499765464" sldId="2147484103"/>
            <pc:sldLayoutMk cId="1034140459" sldId="214748411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719FD-B48E-44B9-BD2C-F9D1984D52DB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73BF4-F2AF-410C-9477-673E0962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73BF4-F2AF-410C-9477-673E0962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D842"/>
                </a:solidFill>
              </a:rPr>
              <a:t>Visualization - EDA</a:t>
            </a:r>
            <a:endParaRPr lang="en-US" sz="4000" b="1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1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 userDrawn="1"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5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400"/>
            </a:lvl2pPr>
            <a:lvl3pPr>
              <a:lnSpc>
                <a:spcPct val="130000"/>
              </a:lnSpc>
              <a:defRPr sz="2400"/>
            </a:lvl3pPr>
            <a:lvl4pPr>
              <a:lnSpc>
                <a:spcPct val="130000"/>
              </a:lnSpc>
              <a:defRPr sz="2400"/>
            </a:lvl4pPr>
            <a:lvl5pPr>
              <a:lnSpc>
                <a:spcPct val="130000"/>
              </a:lnSpc>
              <a:defRPr sz="2400"/>
            </a:lvl5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sz="3200">
                <a:latin typeface="Calibri (Body)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5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2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 userDrawn="1"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29952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versity.org/wiki/Python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 userDrawn="1"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1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50545-3322-4312-B0BF-5362D10A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4601405"/>
            <a:ext cx="12192000" cy="1066801"/>
          </a:xfrm>
        </p:spPr>
        <p:txBody>
          <a:bodyPr>
            <a:noAutofit/>
          </a:bodyPr>
          <a:lstStyle/>
          <a:p>
            <a:r>
              <a:rPr lang="en-US" sz="4800" dirty="0"/>
              <a:t>Lesson 2: </a:t>
            </a:r>
            <a:r>
              <a:rPr lang="en-US" sz="4800" dirty="0" err="1"/>
              <a:t>Trực</a:t>
            </a:r>
            <a:r>
              <a:rPr lang="en-US" sz="4800" dirty="0"/>
              <a:t> </a:t>
            </a:r>
            <a:r>
              <a:rPr lang="en-US" sz="4800" dirty="0" err="1"/>
              <a:t>quan</a:t>
            </a:r>
            <a:r>
              <a:rPr lang="en-US" sz="4800" dirty="0"/>
              <a:t> </a:t>
            </a:r>
            <a:r>
              <a:rPr lang="en-US" sz="4800" dirty="0" err="1"/>
              <a:t>hóa</a:t>
            </a:r>
            <a:r>
              <a:rPr lang="en-US" sz="4800" dirty="0"/>
              <a:t> </a:t>
            </a:r>
            <a:r>
              <a:rPr lang="en-US" sz="4800" dirty="0" err="1"/>
              <a:t>và</a:t>
            </a:r>
            <a:r>
              <a:rPr lang="en-US" sz="4800" dirty="0"/>
              <a:t> </a:t>
            </a:r>
            <a:r>
              <a:rPr lang="en-US" sz="4800" dirty="0" err="1"/>
              <a:t>Phân</a:t>
            </a:r>
            <a:r>
              <a:rPr lang="en-US" sz="4800" dirty="0"/>
              <a:t> </a:t>
            </a:r>
            <a:r>
              <a:rPr lang="en-US" sz="4800" dirty="0" err="1"/>
              <a:t>tích</a:t>
            </a:r>
            <a:r>
              <a:rPr lang="en-US" sz="4800" dirty="0"/>
              <a:t> </a:t>
            </a:r>
            <a:r>
              <a:rPr lang="en-US" sz="4800" dirty="0" err="1"/>
              <a:t>Khám</a:t>
            </a:r>
            <a:r>
              <a:rPr lang="en-US" sz="4800" dirty="0"/>
              <a:t> </a:t>
            </a:r>
            <a:r>
              <a:rPr lang="en-US" sz="4800" dirty="0" err="1"/>
              <a:t>phá</a:t>
            </a:r>
            <a:r>
              <a:rPr lang="en-US" sz="4800" dirty="0"/>
              <a:t> </a:t>
            </a:r>
            <a:r>
              <a:rPr lang="en-US" sz="4800" dirty="0" err="1"/>
              <a:t>Dữ</a:t>
            </a:r>
            <a:r>
              <a:rPr lang="en-US" sz="4800" dirty="0"/>
              <a:t> </a:t>
            </a:r>
            <a:r>
              <a:rPr lang="en-US" sz="4800" dirty="0" err="1"/>
              <a:t>liệu</a:t>
            </a:r>
            <a:r>
              <a:rPr lang="en-US" sz="4800" dirty="0"/>
              <a:t> </a:t>
            </a:r>
          </a:p>
        </p:txBody>
      </p:sp>
      <p:pic>
        <p:nvPicPr>
          <p:cNvPr id="5" name="Picture 2" descr="Khoa Toán kinh tế NEU - Home | Facebook">
            <a:extLst>
              <a:ext uri="{FF2B5EF4-FFF2-40B4-BE49-F238E27FC236}">
                <a16:creationId xmlns:a16="http://schemas.microsoft.com/office/drawing/2014/main" id="{457E6992-B6C3-4286-87C3-2C878A41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8" y="144266"/>
            <a:ext cx="1066801" cy="10668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softEdge rad="127000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60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D069-E9D4-432F-9A7D-7BC4F9457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7076BC2-89C7-8DD2-4734-158AA11A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Giới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thiệu</a:t>
            </a:r>
            <a:r>
              <a:rPr lang="en-US" dirty="0">
                <a:latin typeface="+mn-lt"/>
              </a:rPr>
              <a:t> Matplotlib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Seaborn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FF527DC5-E565-2001-687C-C5535F671641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D66A9DC-5428-2B76-43D5-C7E338801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8" b="16072"/>
          <a:stretch>
            <a:fillRect/>
          </a:stretch>
        </p:blipFill>
        <p:spPr bwMode="auto">
          <a:xfrm>
            <a:off x="1180480" y="765428"/>
            <a:ext cx="9831039" cy="25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E28279B-CA82-C3B4-7289-2DE0DD5BD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3364093"/>
            <a:ext cx="11110432" cy="340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Matplotlib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bộ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khung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động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cơ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chiếc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xe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ô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mạnh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linh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hoạt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nền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mọi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Seaborn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giống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phần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thân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xe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nội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thất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thiết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kế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đẹp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mắt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Matplotlib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phẩm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hoàn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chỉnh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bóng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bẩy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dễ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phổ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Quy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ước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Chúng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Seaborn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Matplotlib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tùy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chỉnh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chi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76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8B664-8966-F704-9A4A-178FFA77A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30B945AF-39E8-0884-BD2D-090933B5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4" y="1781856"/>
            <a:ext cx="10406742" cy="402023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chemeClr val="accent1"/>
                </a:solidFill>
                <a:latin typeface="+mj-lt"/>
              </a:rPr>
              <a:t>Trước khi vẽ biểu đồ, chúng ta cần tìm hiểu các thành phần cấu tạo nên nó.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chemeClr val="accent1"/>
                </a:solidFill>
                <a:latin typeface="+mj-lt"/>
              </a:rPr>
              <a:t>Phần này sẽ giới thiệu cấu trúc đối tượng của Matplotlib, giúp ta hiểu rõ và kiểm soát mọi chi tiết trên biểu đồ.</a:t>
            </a:r>
            <a:endParaRPr lang="en-US" sz="3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549FFFDF-4CCA-A664-ECF5-A0D89C7F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PHẦN 2: GIẢI PHẪU MỘT BIỂU ĐỒ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CD5249F2-B2AC-739E-AA1E-2604BC19D0EB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Hình ảnh 60">
            <a:extLst>
              <a:ext uri="{FF2B5EF4-FFF2-40B4-BE49-F238E27FC236}">
                <a16:creationId xmlns:a16="http://schemas.microsoft.com/office/drawing/2014/main" id="{710304BC-FEC1-0FBE-C98F-6266D5781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69" y="933068"/>
            <a:ext cx="5000625" cy="5295900"/>
          </a:xfrm>
          <a:prstGeom prst="rect">
            <a:avLst/>
          </a:prstGeom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62A79EAC-0BC8-4DF7-B963-899AA7EF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Các </a:t>
            </a:r>
            <a:r>
              <a:rPr lang="en-GB" dirty="0" err="1">
                <a:latin typeface="+mn-lt"/>
              </a:rPr>
              <a:t>thành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phần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chính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của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một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biểu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latin typeface="+mn-lt"/>
              </a:rPr>
              <a:t>đồ</a:t>
            </a:r>
            <a:r>
              <a:rPr lang="en-GB" dirty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337E840-2193-4D70-8699-27A7C432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12</a:t>
            </a:fld>
            <a:endParaRPr lang="en-US"/>
          </a:p>
        </p:txBody>
      </p: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E2FE19E2-C1F9-13A8-6022-25C259692C61}"/>
              </a:ext>
            </a:extLst>
          </p:cNvPr>
          <p:cNvGrpSpPr/>
          <p:nvPr/>
        </p:nvGrpSpPr>
        <p:grpSpPr>
          <a:xfrm>
            <a:off x="5288436" y="819193"/>
            <a:ext cx="6484463" cy="4591794"/>
            <a:chOff x="5288436" y="819193"/>
            <a:chExt cx="6484463" cy="4591794"/>
          </a:xfrm>
        </p:grpSpPr>
        <p:grpSp>
          <p:nvGrpSpPr>
            <p:cNvPr id="47" name="Nhóm 46">
              <a:extLst>
                <a:ext uri="{FF2B5EF4-FFF2-40B4-BE49-F238E27FC236}">
                  <a16:creationId xmlns:a16="http://schemas.microsoft.com/office/drawing/2014/main" id="{4447B8AD-7BB0-6B03-723E-11A2782FE221}"/>
                </a:ext>
              </a:extLst>
            </p:cNvPr>
            <p:cNvGrpSpPr/>
            <p:nvPr/>
          </p:nvGrpSpPr>
          <p:grpSpPr>
            <a:xfrm>
              <a:off x="7324626" y="1676950"/>
              <a:ext cx="4448273" cy="3734037"/>
              <a:chOff x="7324626" y="1676950"/>
              <a:chExt cx="4448273" cy="3734037"/>
            </a:xfrm>
          </p:grpSpPr>
          <p:sp>
            <p:nvSpPr>
              <p:cNvPr id="7" name="Hình chữ nhật: Góc Tròn 6">
                <a:extLst>
                  <a:ext uri="{FF2B5EF4-FFF2-40B4-BE49-F238E27FC236}">
                    <a16:creationId xmlns:a16="http://schemas.microsoft.com/office/drawing/2014/main" id="{05025B43-4FFF-30F7-3F5C-4700CD74967E}"/>
                  </a:ext>
                </a:extLst>
              </p:cNvPr>
              <p:cNvSpPr/>
              <p:nvPr/>
            </p:nvSpPr>
            <p:spPr>
              <a:xfrm>
                <a:off x="7324626" y="1966261"/>
                <a:ext cx="4448273" cy="3444726"/>
              </a:xfrm>
              <a:prstGeom prst="roundRect">
                <a:avLst>
                  <a:gd name="adj" fmla="val 327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ộp Văn bản 44">
                <a:extLst>
                  <a:ext uri="{FF2B5EF4-FFF2-40B4-BE49-F238E27FC236}">
                    <a16:creationId xmlns:a16="http://schemas.microsoft.com/office/drawing/2014/main" id="{8C8049DC-D80D-BEF3-FD32-1E0FB2EE8629}"/>
                  </a:ext>
                </a:extLst>
              </p:cNvPr>
              <p:cNvSpPr txBox="1"/>
              <p:nvPr/>
            </p:nvSpPr>
            <p:spPr>
              <a:xfrm>
                <a:off x="7324626" y="1676950"/>
                <a:ext cx="8609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figure</a:t>
                </a:r>
                <a:endParaRPr lang="en-US" dirty="0"/>
              </a:p>
            </p:txBody>
          </p:sp>
        </p:grpSp>
        <p:grpSp>
          <p:nvGrpSpPr>
            <p:cNvPr id="14" name="Nhóm 13">
              <a:extLst>
                <a:ext uri="{FF2B5EF4-FFF2-40B4-BE49-F238E27FC236}">
                  <a16:creationId xmlns:a16="http://schemas.microsoft.com/office/drawing/2014/main" id="{58D96E2D-BCA0-CD6F-9E8B-043D7B938713}"/>
                </a:ext>
              </a:extLst>
            </p:cNvPr>
            <p:cNvGrpSpPr/>
            <p:nvPr/>
          </p:nvGrpSpPr>
          <p:grpSpPr>
            <a:xfrm>
              <a:off x="5288436" y="819193"/>
              <a:ext cx="2036190" cy="1215300"/>
              <a:chOff x="5288436" y="819193"/>
              <a:chExt cx="2036190" cy="1215300"/>
            </a:xfrm>
          </p:grpSpPr>
          <p:cxnSp>
            <p:nvCxnSpPr>
              <p:cNvPr id="11" name="Đường kết nối: Cong 10">
                <a:extLst>
                  <a:ext uri="{FF2B5EF4-FFF2-40B4-BE49-F238E27FC236}">
                    <a16:creationId xmlns:a16="http://schemas.microsoft.com/office/drawing/2014/main" id="{00466ABA-EC9B-3C71-3376-573E14F45696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6196594" y="1241595"/>
                <a:ext cx="1128032" cy="79289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Hình chữ nhật: Góc Tròn 11">
                <a:extLst>
                  <a:ext uri="{FF2B5EF4-FFF2-40B4-BE49-F238E27FC236}">
                    <a16:creationId xmlns:a16="http://schemas.microsoft.com/office/drawing/2014/main" id="{D54D12B9-7E59-9A5A-633C-93419252EB4A}"/>
                  </a:ext>
                </a:extLst>
              </p:cNvPr>
              <p:cNvSpPr/>
              <p:nvPr/>
            </p:nvSpPr>
            <p:spPr>
              <a:xfrm>
                <a:off x="5288436" y="819193"/>
                <a:ext cx="908158" cy="844803"/>
              </a:xfrm>
              <a:prstGeom prst="roundRect">
                <a:avLst>
                  <a:gd name="adj" fmla="val 11348"/>
                </a:avLst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D1D68151-E220-ACEB-EC6B-3FAF99A7EEDA}"/>
              </a:ext>
            </a:extLst>
          </p:cNvPr>
          <p:cNvGrpSpPr/>
          <p:nvPr/>
        </p:nvGrpSpPr>
        <p:grpSpPr>
          <a:xfrm>
            <a:off x="3778527" y="2119306"/>
            <a:ext cx="7778397" cy="3392899"/>
            <a:chOff x="3778527" y="2119306"/>
            <a:chExt cx="7778397" cy="3392899"/>
          </a:xfrm>
        </p:grpSpPr>
        <p:grpSp>
          <p:nvGrpSpPr>
            <p:cNvPr id="15" name="Nhóm 14">
              <a:extLst>
                <a:ext uri="{FF2B5EF4-FFF2-40B4-BE49-F238E27FC236}">
                  <a16:creationId xmlns:a16="http://schemas.microsoft.com/office/drawing/2014/main" id="{50F7A769-C5F0-7ED8-3008-39E77E6E5896}"/>
                </a:ext>
              </a:extLst>
            </p:cNvPr>
            <p:cNvGrpSpPr/>
            <p:nvPr/>
          </p:nvGrpSpPr>
          <p:grpSpPr>
            <a:xfrm>
              <a:off x="3778527" y="3581019"/>
              <a:ext cx="3875835" cy="1931186"/>
              <a:chOff x="5549195" y="2344537"/>
              <a:chExt cx="3875835" cy="1931186"/>
            </a:xfrm>
          </p:grpSpPr>
          <p:cxnSp>
            <p:nvCxnSpPr>
              <p:cNvPr id="16" name="Đường kết nối: Cong 15">
                <a:extLst>
                  <a:ext uri="{FF2B5EF4-FFF2-40B4-BE49-F238E27FC236}">
                    <a16:creationId xmlns:a16="http://schemas.microsoft.com/office/drawing/2014/main" id="{48988C94-781B-0B66-EEE7-400A0E9EF03C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 flipV="1">
                <a:off x="6552218" y="2344537"/>
                <a:ext cx="2872812" cy="154987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Hình chữ nhật: Góc Tròn 16">
                <a:extLst>
                  <a:ext uri="{FF2B5EF4-FFF2-40B4-BE49-F238E27FC236}">
                    <a16:creationId xmlns:a16="http://schemas.microsoft.com/office/drawing/2014/main" id="{9C4FE78A-067A-18B2-CC7B-1DF185C2946D}"/>
                  </a:ext>
                </a:extLst>
              </p:cNvPr>
              <p:cNvSpPr/>
              <p:nvPr/>
            </p:nvSpPr>
            <p:spPr>
              <a:xfrm>
                <a:off x="5549195" y="3513108"/>
                <a:ext cx="1003023" cy="762615"/>
              </a:xfrm>
              <a:prstGeom prst="roundRect">
                <a:avLst>
                  <a:gd name="adj" fmla="val 11348"/>
                </a:avLst>
              </a:prstGeom>
              <a:solidFill>
                <a:schemeClr val="accent1">
                  <a:alpha val="22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20" name="Hình ảnh 19">
              <a:extLst>
                <a:ext uri="{FF2B5EF4-FFF2-40B4-BE49-F238E27FC236}">
                  <a16:creationId xmlns:a16="http://schemas.microsoft.com/office/drawing/2014/main" id="{57754406-64CF-788E-0837-877A63B05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362" y="2119306"/>
              <a:ext cx="3902562" cy="2923425"/>
            </a:xfrm>
            <a:prstGeom prst="rect">
              <a:avLst/>
            </a:prstGeom>
          </p:spPr>
        </p:pic>
      </p:grpSp>
      <p:grpSp>
        <p:nvGrpSpPr>
          <p:cNvPr id="37" name="Nhóm 36">
            <a:extLst>
              <a:ext uri="{FF2B5EF4-FFF2-40B4-BE49-F238E27FC236}">
                <a16:creationId xmlns:a16="http://schemas.microsoft.com/office/drawing/2014/main" id="{9703F813-9E7F-BDC6-9693-03BA82D63A95}"/>
              </a:ext>
            </a:extLst>
          </p:cNvPr>
          <p:cNvGrpSpPr/>
          <p:nvPr/>
        </p:nvGrpSpPr>
        <p:grpSpPr>
          <a:xfrm>
            <a:off x="2428875" y="1189692"/>
            <a:ext cx="8492212" cy="1583475"/>
            <a:chOff x="2428875" y="1189692"/>
            <a:chExt cx="8492212" cy="1583475"/>
          </a:xfrm>
        </p:grpSpPr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28BABB90-2B8F-DA75-3EA6-E3795B3DA486}"/>
                </a:ext>
              </a:extLst>
            </p:cNvPr>
            <p:cNvGrpSpPr/>
            <p:nvPr/>
          </p:nvGrpSpPr>
          <p:grpSpPr>
            <a:xfrm>
              <a:off x="2428875" y="1189692"/>
              <a:ext cx="6375759" cy="1398809"/>
              <a:chOff x="4988151" y="544881"/>
              <a:chExt cx="6375759" cy="1398809"/>
            </a:xfrm>
          </p:grpSpPr>
          <p:cxnSp>
            <p:nvCxnSpPr>
              <p:cNvPr id="26" name="Đường kết nối: Cong 25">
                <a:extLst>
                  <a:ext uri="{FF2B5EF4-FFF2-40B4-BE49-F238E27FC236}">
                    <a16:creationId xmlns:a16="http://schemas.microsoft.com/office/drawing/2014/main" id="{36994296-D6C5-104B-F331-57F1B2C4804E}"/>
                  </a:ext>
                </a:extLst>
              </p:cNvPr>
              <p:cNvCxnSpPr>
                <a:cxnSpLocks/>
                <a:stCxn id="27" idx="2"/>
                <a:endCxn id="34" idx="1"/>
              </p:cNvCxnSpPr>
              <p:nvPr/>
            </p:nvCxnSpPr>
            <p:spPr>
              <a:xfrm rot="16200000" flipH="1">
                <a:off x="8573854" y="-846366"/>
                <a:ext cx="554006" cy="5026106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7E780581-2E84-43B9-130B-78731411C14A}"/>
                  </a:ext>
                </a:extLst>
              </p:cNvPr>
              <p:cNvSpPr/>
              <p:nvPr/>
            </p:nvSpPr>
            <p:spPr>
              <a:xfrm>
                <a:off x="4988151" y="544881"/>
                <a:ext cx="2699305" cy="844803"/>
              </a:xfrm>
              <a:prstGeom prst="roundRect">
                <a:avLst>
                  <a:gd name="adj" fmla="val 11348"/>
                </a:avLst>
              </a:prstGeom>
              <a:solidFill>
                <a:schemeClr val="accent1">
                  <a:alpha val="2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140DF3F1-48BF-2332-CE37-FE3563DD7524}"/>
                </a:ext>
              </a:extLst>
            </p:cNvPr>
            <p:cNvSpPr txBox="1"/>
            <p:nvPr/>
          </p:nvSpPr>
          <p:spPr>
            <a:xfrm>
              <a:off x="8804634" y="2403835"/>
              <a:ext cx="211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The </a:t>
              </a:r>
              <a:r>
                <a:rPr lang="en-GB" dirty="0" err="1"/>
                <a:t>tilte</a:t>
              </a:r>
              <a:r>
                <a:rPr lang="en-GB" dirty="0"/>
                <a:t> of chart</a:t>
              </a:r>
              <a:endParaRPr lang="en-US" dirty="0"/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05077E29-E0CE-213C-E6BA-03F1C0325088}"/>
              </a:ext>
            </a:extLst>
          </p:cNvPr>
          <p:cNvGrpSpPr/>
          <p:nvPr/>
        </p:nvGrpSpPr>
        <p:grpSpPr>
          <a:xfrm>
            <a:off x="3212968" y="2584197"/>
            <a:ext cx="7882381" cy="1954790"/>
            <a:chOff x="3212968" y="2584197"/>
            <a:chExt cx="7882381" cy="1954790"/>
          </a:xfrm>
        </p:grpSpPr>
        <p:pic>
          <p:nvPicPr>
            <p:cNvPr id="1028" name="Picture 4" descr="enter image description here">
              <a:extLst>
                <a:ext uri="{FF2B5EF4-FFF2-40B4-BE49-F238E27FC236}">
                  <a16:creationId xmlns:a16="http://schemas.microsoft.com/office/drawing/2014/main" id="{525C1F37-ADD2-A7AC-7EEE-698F5C5097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8" t="6493" r="4244" b="4226"/>
            <a:stretch/>
          </p:blipFill>
          <p:spPr bwMode="auto">
            <a:xfrm>
              <a:off x="8480981" y="2863522"/>
              <a:ext cx="2614368" cy="1675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Nhóm 39">
              <a:extLst>
                <a:ext uri="{FF2B5EF4-FFF2-40B4-BE49-F238E27FC236}">
                  <a16:creationId xmlns:a16="http://schemas.microsoft.com/office/drawing/2014/main" id="{1677589D-ED15-13F0-A642-05D62826B0E3}"/>
                </a:ext>
              </a:extLst>
            </p:cNvPr>
            <p:cNvGrpSpPr/>
            <p:nvPr/>
          </p:nvGrpSpPr>
          <p:grpSpPr>
            <a:xfrm>
              <a:off x="3212968" y="2584197"/>
              <a:ext cx="5268013" cy="1134114"/>
              <a:chOff x="5728354" y="819193"/>
              <a:chExt cx="5268013" cy="1134114"/>
            </a:xfrm>
          </p:grpSpPr>
          <p:cxnSp>
            <p:nvCxnSpPr>
              <p:cNvPr id="41" name="Đường kết nối: Cong 40">
                <a:extLst>
                  <a:ext uri="{FF2B5EF4-FFF2-40B4-BE49-F238E27FC236}">
                    <a16:creationId xmlns:a16="http://schemas.microsoft.com/office/drawing/2014/main" id="{BDABE9F8-1769-4AE5-5292-B7CBE5A602B8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6463645" y="1241595"/>
                <a:ext cx="4532722" cy="711712"/>
              </a:xfrm>
              <a:prstGeom prst="curvedConnector3">
                <a:avLst>
                  <a:gd name="adj1" fmla="val 82652"/>
                </a:avLst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Hình chữ nhật: Góc Tròn 41">
                <a:extLst>
                  <a:ext uri="{FF2B5EF4-FFF2-40B4-BE49-F238E27FC236}">
                    <a16:creationId xmlns:a16="http://schemas.microsoft.com/office/drawing/2014/main" id="{B2A88D88-1489-6013-18DD-93E6BE69CF5B}"/>
                  </a:ext>
                </a:extLst>
              </p:cNvPr>
              <p:cNvSpPr/>
              <p:nvPr/>
            </p:nvSpPr>
            <p:spPr>
              <a:xfrm>
                <a:off x="5728354" y="819193"/>
                <a:ext cx="735291" cy="844803"/>
              </a:xfrm>
              <a:prstGeom prst="roundRect">
                <a:avLst>
                  <a:gd name="adj" fmla="val 11348"/>
                </a:avLst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0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1BDEC-41E2-1B0C-80DA-184C1C971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DBF0B9B-DE20-790D-82AB-FA7ED6A1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Các </a:t>
            </a:r>
            <a:r>
              <a:rPr lang="en-US" dirty="0" err="1">
                <a:latin typeface="+mn-lt"/>
              </a:rPr>
              <a:t>thành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đồ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9FED40B5-5329-EDD8-2EB5-E13F7721A79B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5E1E74-A9B1-7B06-64E6-10CD0898A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26017"/>
            <a:ext cx="540475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Figure: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Toàn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cửa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sổ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hoặc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khung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chứa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đồ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Giống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giấy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trắng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Axes: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"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Figure,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điểm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được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Figure có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chứa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hoặc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Axes.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Title: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Tiêu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đề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Axes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đồ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con).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X-axis Label / Y-axis Label: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X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Ticks: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Các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chia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Tick Labels: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chia.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Legend: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chú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giải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giải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ý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nghĩa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yếu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đồ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Grid: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Lưới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nền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giúp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dễ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dàng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so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sánh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trị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</a:p>
        </p:txBody>
      </p:sp>
      <p:pic>
        <p:nvPicPr>
          <p:cNvPr id="10243" name="Picture 3" descr="Anatomy of a figure">
            <a:extLst>
              <a:ext uri="{FF2B5EF4-FFF2-40B4-BE49-F238E27FC236}">
                <a16:creationId xmlns:a16="http://schemas.microsoft.com/office/drawing/2014/main" id="{E126A527-39E9-A7C5-C61D-7B4F8BF4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306" y="854866"/>
            <a:ext cx="5790594" cy="579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6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99DA5-8CAF-8E53-60CE-F9A74B189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1FA9D658-2444-EF26-EAD2-8FB845FE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n-lt"/>
              </a:rPr>
              <a:t>Cấu trúc đối tượng trong Matplotlib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82812033-E483-13A9-CC9C-D169F961B2C2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E97824-A700-8915-A59B-0DEB3A68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76" y="1084429"/>
            <a:ext cx="1097912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tiếp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cận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tốt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nhất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làm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việc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với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Matplotlib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sử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dụng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cấu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trúc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hướng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đối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tượng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Chúng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ta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thường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bắt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đầu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bằng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tạo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một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đối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tượng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Figure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một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hoặc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nhiều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đối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tượng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Axes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515CF-3A55-BB23-5CAE-FECE06D92096}"/>
              </a:ext>
            </a:extLst>
          </p:cNvPr>
          <p:cNvSpPr txBox="1"/>
          <p:nvPr/>
        </p:nvSpPr>
        <p:spPr>
          <a:xfrm>
            <a:off x="1072002" y="2900311"/>
            <a:ext cx="5537908" cy="227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Tạo một Figure (fig) và một Axes (ax) bên trong nó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fig, ax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650"/>
              </a:lnSpc>
              <a:buNone/>
            </a:pPr>
            <a:b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vi-VN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Bây giờ, chúng ta có thể gọi các phương thức từ đối tượng 'ax' để vẽ và tùy chỉnh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vi-VN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... và nhiều hơn nữa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1915A2C1-3BA5-094A-60F8-8D2C97B00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t="14435" b="7812"/>
          <a:stretch>
            <a:fillRect/>
          </a:stretch>
        </p:blipFill>
        <p:spPr bwMode="auto">
          <a:xfrm>
            <a:off x="6395065" y="2579014"/>
            <a:ext cx="5377835" cy="31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2EF22E-21F4-E178-94E3-BE1916210D93}"/>
              </a:ext>
            </a:extLst>
          </p:cNvPr>
          <p:cNvSpPr txBox="1"/>
          <p:nvPr/>
        </p:nvSpPr>
        <p:spPr>
          <a:xfrm>
            <a:off x="904874" y="5587883"/>
            <a:ext cx="109791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+mj-lt"/>
              </a:rPr>
              <a:t>Lợi ích:</a:t>
            </a:r>
            <a:r>
              <a:rPr lang="vi-VN" sz="2800" dirty="0">
                <a:latin typeface="+mj-lt"/>
              </a:rPr>
              <a:t> Cách làm này cho phép chúng ta kiểm soát chính xác từng biểu đồ con (Axes) trong trường hợp cần vẽ nhiều biểu đồ trên cùng một Figure.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31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B638E-19BC-2D3A-0FD7-1CDE1070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0023CB5-5A47-BDDB-1825-781F0C30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Tạo</a:t>
            </a:r>
            <a:r>
              <a:rPr lang="en-US" dirty="0">
                <a:latin typeface="+mn-lt"/>
              </a:rPr>
              <a:t> Layout </a:t>
            </a:r>
            <a:r>
              <a:rPr lang="en-US" dirty="0" err="1">
                <a:latin typeface="+mn-lt"/>
              </a:rPr>
              <a:t>Phức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tạp</a:t>
            </a:r>
            <a:r>
              <a:rPr lang="en-US" dirty="0">
                <a:latin typeface="+mn-lt"/>
              </a:rPr>
              <a:t>: Multiple Subplots - Dashboard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8FB175A6-17E5-CC74-1D5C-88A31BEAFB9B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C3512B-9AE9-A243-6C83-C4A658431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0784" y="1020804"/>
            <a:ext cx="11110431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Đôi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lẻ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đủ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muốn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"dashboard"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sánh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khía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cạnh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lúc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thế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nào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Matplotlib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sắp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xếp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(Axes)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khung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(Figure).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phương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28350-F4C9-6ADF-F6A8-44CE75B7F127}"/>
              </a:ext>
            </a:extLst>
          </p:cNvPr>
          <p:cNvSpPr txBox="1"/>
          <p:nvPr/>
        </p:nvSpPr>
        <p:spPr>
          <a:xfrm>
            <a:off x="1576387" y="4580618"/>
            <a:ext cx="9525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Cách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1:</a:t>
            </a:r>
            <a:r>
              <a:rPr lang="en-US" sz="2400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400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nsolas" panose="020B0609020204030204" pitchFamily="49" charset="0"/>
              </a:rPr>
              <a:t>Cách</a:t>
            </a:r>
            <a:r>
              <a:rPr lang="en-US" sz="2400" b="1" dirty="0">
                <a:latin typeface="Consolas" panose="020B0609020204030204" pitchFamily="49" charset="0"/>
              </a:rPr>
              <a:t> 2: </a:t>
            </a:r>
            <a:r>
              <a:rPr lang="en-US" sz="2400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400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subplot_mosaic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sz="24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24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nsolas" panose="020B0609020204030204" pitchFamily="49" charset="0"/>
              </a:rPr>
              <a:t>Cách</a:t>
            </a:r>
            <a:r>
              <a:rPr lang="en-US" sz="2400" b="1" dirty="0">
                <a:latin typeface="Consolas" panose="020B0609020204030204" pitchFamily="49" charset="0"/>
              </a:rPr>
              <a:t> 3: </a:t>
            </a:r>
            <a:r>
              <a:rPr lang="en-US" sz="2400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fig.</a:t>
            </a:r>
            <a:r>
              <a:rPr lang="en-US" sz="2400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add_gridspec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37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C1913C-4CFF-3799-7AB1-FAE1D6A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plt.subplots</a:t>
            </a:r>
            <a:r>
              <a:rPr lang="en-US" dirty="0"/>
              <a:t>() (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7496A-4AF7-8B1F-934F-64732B887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C94C8B-2E5D-3067-4D2A-D945C2384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7688" y="994880"/>
            <a:ext cx="11096624" cy="3051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Phương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2x2, 3x1).</a:t>
            </a:r>
          </a:p>
          <a:p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fig, axes </a:t>
            </a:r>
            <a:r>
              <a:rPr lang="en-US" b="1" dirty="0">
                <a:solidFill>
                  <a:srgbClr val="CF222E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53800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subplots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nrows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ncols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NumPy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Axes,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axes[0, 1]).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4104-6538-BF6F-6F4D-F9277E6DF21A}"/>
              </a:ext>
            </a:extLst>
          </p:cNvPr>
          <p:cNvSpPr txBox="1"/>
          <p:nvPr/>
        </p:nvSpPr>
        <p:spPr>
          <a:xfrm>
            <a:off x="748393" y="4046228"/>
            <a:ext cx="6272893" cy="271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fig, axes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suptitle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'Dashboard 2x2 cơ bản'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b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axes[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].set_title(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'Biểu đồ 1'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axes[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].set_title(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'Biểu đồ 2'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axes[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].set_title(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'Biểu đồ 3'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axes[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].set_title(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'Biểu đồ 4'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b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0.95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650"/>
              </a:lnSpc>
            </a:pPr>
            <a:b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938474-8AFE-B43E-E391-7EC5EC7C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6" y="3190061"/>
            <a:ext cx="4136097" cy="3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5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3A3C-9C56-E8EC-9ABD-803EA53B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5E400A-2045-679A-2087-AC4C53E1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plt.subplot_mosaic</a:t>
            </a:r>
            <a:r>
              <a:rPr lang="en-US" dirty="0"/>
              <a:t>() (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62A48-9C0A-3ED5-9490-EBAD5DCF5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9F3747-9190-4986-7A72-959FAAB53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963702"/>
            <a:ext cx="11096624" cy="313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layout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(ASCII art). Lý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tưởng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layout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1650"/>
              </a:lnSpc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>
              <a:lnSpc>
                <a:spcPts val="1650"/>
              </a:lnSpc>
            </a:pP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fig, </a:t>
            </a:r>
            <a:r>
              <a:rPr lang="en-US" b="1" dirty="0" err="1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axes_dict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53800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subplot_mosaic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([[</a:t>
            </a:r>
            <a:r>
              <a:rPr lang="en-US" b="1" dirty="0">
                <a:solidFill>
                  <a:srgbClr val="0A3069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A3069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], [</a:t>
            </a:r>
            <a:r>
              <a:rPr lang="en-US" b="1" dirty="0">
                <a:solidFill>
                  <a:srgbClr val="0A3069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A3069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1F2328"/>
                </a:solidFill>
                <a:effectLst/>
                <a:highlight>
                  <a:srgbClr val="FFD637"/>
                </a:highlight>
                <a:latin typeface="Consolas" panose="020B0609020204030204" pitchFamily="49" charset="0"/>
              </a:rPr>
              <a:t>]])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axes_dict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dictionary,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axes_dict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['C']).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9E562-AD68-7B5B-987A-A43388EC8303}"/>
              </a:ext>
            </a:extLst>
          </p:cNvPr>
          <p:cNvSpPr txBox="1"/>
          <p:nvPr/>
        </p:nvSpPr>
        <p:spPr>
          <a:xfrm>
            <a:off x="590551" y="4254048"/>
            <a:ext cx="7244442" cy="2495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layout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[[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right_top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right_bottom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fig,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axes_dict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subplot_mosaic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(layout,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fig.suptitle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'Layout Mosaic'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b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axes_dict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Biểu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đồ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chính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axes_dict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right_top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Biểu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đồ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phụ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1'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axes_dict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right_bottom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Biểu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đồ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phụ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2'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b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86A21-FE21-08AF-716D-744BDDD0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244" y="3074443"/>
            <a:ext cx="3985931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66692E-9EC1-AE8F-F74B-02AA2923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27935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r>
              <a:rPr lang="vi-VN" dirty="0"/>
              <a:t> Cung cấp sự kiểm soát tối đa đối với vị trí và kích thước của các subplot, cho phép tạo ra các layout phức tạp không theo quy tắc.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b="1" dirty="0"/>
              <a:t>Cách dùng:</a:t>
            </a:r>
            <a:r>
              <a:rPr lang="vi-VN" dirty="0"/>
              <a:t> Tạo một đối tượng GridSpec và sau đó thêm các subplot vào Figure bằng cách sử dụng slicing như NumPy.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b="1" dirty="0"/>
              <a:t>Code Ví dụ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073E20-C93C-48E4-769D-43578B31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3: </a:t>
            </a:r>
            <a:r>
              <a:rPr lang="en-US" dirty="0" err="1"/>
              <a:t>GridSpec</a:t>
            </a:r>
            <a:r>
              <a:rPr lang="en-US" dirty="0"/>
              <a:t> (Linh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3405B-0F1B-3192-86B2-1BA6E0CC0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FCBAC-5AAF-B70A-236C-9D2AF04443A4}"/>
              </a:ext>
            </a:extLst>
          </p:cNvPr>
          <p:cNvSpPr txBox="1"/>
          <p:nvPr/>
        </p:nvSpPr>
        <p:spPr>
          <a:xfrm>
            <a:off x="704850" y="3831771"/>
            <a:ext cx="7244442" cy="271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gs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add_gridspec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ax1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add_subplot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gs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:]) 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Chiếm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toàn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bộ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hàng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0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ax1.</a:t>
            </a:r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Hàng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đầu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tiên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ax2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add_subplot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gs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Chiếm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2 ô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đầu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hàng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1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ax2.</a:t>
            </a:r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Hàng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2,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Cột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0-1'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ax3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fig.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add_subplot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gs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Chiếm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cột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2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từ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hàng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1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trở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đi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ax3.</a:t>
            </a:r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Cột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2,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Hàng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1-2'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650"/>
              </a:lnSpc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C59AE-37DF-6BFC-5FAC-B70BEB27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292" y="3218263"/>
            <a:ext cx="4005210" cy="31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2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BE7B-2AAC-43EB-61FF-D38AD2D9A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0E880A0A-12B1-D212-7827-CB6113DB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PHẦN 3: THỰC HÀNH CÁC CÔNG CỤ TRỰC QUAN HÓA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B49ADC68-02B6-9B13-901C-320D30DCD037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F3F7AB8A-C77C-B8AB-D04F-2E58B2783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" b="10064"/>
          <a:stretch>
            <a:fillRect/>
          </a:stretch>
        </p:blipFill>
        <p:spPr bwMode="auto">
          <a:xfrm>
            <a:off x="1684134" y="986544"/>
            <a:ext cx="8823731" cy="57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97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562E3-DC37-10C2-D42D-A7850666C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052" y="1043300"/>
            <a:ext cx="10759848" cy="517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Phần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1: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Nền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tảng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Phân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tích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phá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Dữ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liệu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(Exploratory Data Analysis - EDA)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gì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cấp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của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nó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Phần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2: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Giải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phẫu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một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biểu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đồ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Tìm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hiểu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thành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phần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cốt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lõi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(Figure, Axes, Title,...).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Phần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3: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Trực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quan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hóa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Thực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hành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loại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biểu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đồ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phổ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theo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từng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cấp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phân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tích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qua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Mini-Lab.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Phần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4: "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Kể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chuyện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bằng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Dữ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liệu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-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Áp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dụng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kỹ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năng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để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phân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tích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trực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quan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hóa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bộ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dữ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liệu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thực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tế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B3ECC-F977-B076-CE3C-521CBB06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399E516D-6925-BC2E-1E11-132B8450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Cài </a:t>
            </a:r>
            <a:r>
              <a:rPr lang="en-US" dirty="0" err="1">
                <a:latin typeface="+mn-lt"/>
              </a:rPr>
              <a:t>đặt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Khai </a:t>
            </a:r>
            <a:r>
              <a:rPr lang="en-US" dirty="0" err="1">
                <a:latin typeface="+mn-lt"/>
              </a:rPr>
              <a:t>báo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176698F3-3166-5582-F318-0210F54E66CD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69141-75BD-DA00-99DE-4E438B151A79}"/>
              </a:ext>
            </a:extLst>
          </p:cNvPr>
          <p:cNvSpPr txBox="1"/>
          <p:nvPr/>
        </p:nvSpPr>
        <p:spPr>
          <a:xfrm>
            <a:off x="904874" y="1397138"/>
            <a:ext cx="10868025" cy="2931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Cài đặt (chỉ cần chạy một lần)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!pip install matplotlib seaborn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b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vi-VN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Khai báo thư viện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pd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np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sns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b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vi-VN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Thiết lập để biểu đồ hiển thị đẹp hơn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set_style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"whitegrid"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Thiết lập kích thước mặc định cho các biểu đồ trong toàn bộ notebook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.rcParams[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'figure.figsize'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122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636A8-D38E-2261-4D0A-EBBD941A0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CACFDE1-DDDC-D7E4-23F7-2607E119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n-lt"/>
              </a:rPr>
              <a:t>Mini-Lab #1 (Đơn biến): Biểu đồ Cột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99220A8E-E028-64CA-0B19-DEE947256EB0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5D69CAB-B7BE-484B-9ED0-9B7957D4A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9" y="1002047"/>
            <a:ext cx="11113153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Mục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tiêu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So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sánh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tần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suất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giá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trị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của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hạng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mục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nhau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Dữ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liệu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mẫu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D59C0-369D-D7F8-9B2C-72912C414FFC}"/>
              </a:ext>
            </a:extLst>
          </p:cNvPr>
          <p:cNvSpPr txBox="1"/>
          <p:nvPr/>
        </p:nvSpPr>
        <p:spPr>
          <a:xfrm>
            <a:off x="827315" y="2677769"/>
            <a:ext cx="8098972" cy="75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data_bar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'Thành phố'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'Hà Nội'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'TP.HCM'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'Đà Nẵng'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'Số lượng KH'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ts val="1650"/>
              </a:lnSpc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df_bar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(data_bar)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A0D9E-7D02-B8BF-81E6-9605DCF9F086}"/>
              </a:ext>
            </a:extLst>
          </p:cNvPr>
          <p:cNvSpPr txBox="1"/>
          <p:nvPr/>
        </p:nvSpPr>
        <p:spPr>
          <a:xfrm>
            <a:off x="587829" y="4328767"/>
            <a:ext cx="63137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+mj-lt"/>
              </a:rPr>
              <a:t>Bài tập:</a:t>
            </a:r>
            <a:r>
              <a:rPr lang="vi-VN" sz="2800" dirty="0">
                <a:latin typeface="+mj-lt"/>
              </a:rPr>
              <a:t> Vẽ biểu đồ cột thể hiện số lượng khách hàng của mỗi thành phố và thêm giá trị trên mỗi cột.</a:t>
            </a:r>
            <a:endParaRPr lang="en-US" sz="2800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55218F-8619-AE32-9781-0D503CD5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374" y="3508535"/>
            <a:ext cx="4826444" cy="302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2FC38-1A2D-2F1D-5A79-6536313FE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0C7523C1-F53C-56A2-900E-71B643BA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n-lt"/>
              </a:rPr>
              <a:t>Mini-Lab #2 (Đơn biến): Biểu đồ Phân phối (Histogram)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4187582A-8B8D-37A7-D9DA-5406D1F93D19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9AB0F2-2B0A-DC79-DF90-F0D82780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7" y="854135"/>
            <a:ext cx="10982525" cy="129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Mục tiêu: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Hiểu được sự phân bố của một tập dữ liệu số.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Dữ liệu mẫu: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CA75F-9B02-09C0-23D4-33C8CF2D7324}"/>
              </a:ext>
            </a:extLst>
          </p:cNvPr>
          <p:cNvSpPr txBox="1"/>
          <p:nvPr/>
        </p:nvSpPr>
        <p:spPr>
          <a:xfrm>
            <a:off x="1409701" y="2195629"/>
            <a:ext cx="10363199" cy="31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data_hist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.normal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Tuổi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1000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người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8642F-8A8B-DF9F-7136-7D00B74F2524}"/>
              </a:ext>
            </a:extLst>
          </p:cNvPr>
          <p:cNvSpPr txBox="1"/>
          <p:nvPr/>
        </p:nvSpPr>
        <p:spPr>
          <a:xfrm>
            <a:off x="718457" y="2798589"/>
            <a:ext cx="43325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+mj-lt"/>
              </a:rPr>
              <a:t>Bài tập:</a:t>
            </a:r>
            <a:r>
              <a:rPr lang="vi-VN" sz="2800" dirty="0">
                <a:latin typeface="+mj-lt"/>
              </a:rPr>
              <a:t> Vẽ biểu đồ histogram để xem phân phối của độ tuổi và thêm đường cong KDE.</a:t>
            </a:r>
            <a:endParaRPr lang="en-US" sz="2800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5B669F-91E4-EEA2-7F74-B6CDFD76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67" y="2798589"/>
            <a:ext cx="6518715" cy="40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4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E8508-F267-D24B-FFE6-A98B25CFB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A099721F-A5AB-AAB6-500B-5453C4F5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n-lt"/>
              </a:rPr>
              <a:t>Mini-Lab #3 (Đơn biến): Biểu đồ Hộp (Box Plot)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B825FE76-7BCE-C3C7-CC1C-2FF5903E7BEA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BB4F8A-FA49-1DFE-BFAD-E7D6BBC9D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4875" y="1069766"/>
            <a:ext cx="56079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Mục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tiêu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khác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xem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biệt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hữu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phát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hiện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ngoại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lai.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Bài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tập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lại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data_hist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Lab #2,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vẽ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box plot.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Code: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sns.boxplot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(x=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data_hist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58C08-C3F8-6155-923B-CAAC7522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76" y="925205"/>
            <a:ext cx="5107783" cy="3129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06336A-B84B-13A0-10A1-8F279CB0461E}"/>
              </a:ext>
            </a:extLst>
          </p:cNvPr>
          <p:cNvSpPr txBox="1"/>
          <p:nvPr/>
        </p:nvSpPr>
        <p:spPr>
          <a:xfrm>
            <a:off x="904875" y="4124733"/>
            <a:ext cx="109495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2400" b="1" dirty="0">
                <a:latin typeface="+mj-lt"/>
              </a:rPr>
              <a:t>Biểu đồ hộp kể cho chúng ta câu chuyện gì?</a:t>
            </a:r>
            <a:endParaRPr lang="vi-VN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>
                <a:latin typeface="+mj-lt"/>
              </a:rPr>
              <a:t>Đường giữa (Median):</a:t>
            </a:r>
            <a:r>
              <a:rPr lang="vi-VN" sz="2400" dirty="0">
                <a:latin typeface="+mj-lt"/>
              </a:rPr>
              <a:t> 'Điểm trung tâm' điển hình của dữ liệu là ở đâu?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>
                <a:latin typeface="+mj-lt"/>
              </a:rPr>
              <a:t>Độ rộng của Hộp (IQR):</a:t>
            </a:r>
            <a:r>
              <a:rPr lang="vi-VN" sz="2400" dirty="0">
                <a:latin typeface="+mj-lt"/>
              </a:rPr>
              <a:t> Dữ liệu có tập trung quanh điểm trung tâm (hộp hẹp) hay phân tán rộng (hộp rộng)?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>
                <a:latin typeface="+mj-lt"/>
              </a:rPr>
              <a:t>Độ dài của Râu (Whiskers):</a:t>
            </a:r>
            <a:r>
              <a:rPr lang="vi-VN" sz="2400" dirty="0">
                <a:latin typeface="+mj-lt"/>
              </a:rPr>
              <a:t> Phạm vi của các giá trị 'bình thường' kéo dài đến đâu?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>
                <a:latin typeface="+mj-lt"/>
              </a:rPr>
              <a:t>Điểm ngoại lai (Outliers):</a:t>
            </a:r>
            <a:r>
              <a:rPr lang="vi-VN" sz="2400" dirty="0">
                <a:latin typeface="+mj-lt"/>
              </a:rPr>
              <a:t> Có những giá trị nào đặc biệt bất thường cần được điều tra thêm không?</a:t>
            </a:r>
          </a:p>
        </p:txBody>
      </p:sp>
    </p:spTree>
    <p:extLst>
      <p:ext uri="{BB962C8B-B14F-4D97-AF65-F5344CB8AC3E}">
        <p14:creationId xmlns:p14="http://schemas.microsoft.com/office/powerpoint/2010/main" val="13855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1F57B-9F2E-52F1-5A79-1F85254DA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E1F5934-A25F-FA8D-0463-4059754D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Mini-Lab #4 (</a:t>
            </a:r>
            <a:r>
              <a:rPr lang="en-US" dirty="0" err="1"/>
              <a:t>hai</a:t>
            </a:r>
            <a:r>
              <a:rPr lang="vi-VN" dirty="0"/>
              <a:t> biến): Biểu đồ Đường</a:t>
            </a:r>
            <a:endParaRPr lang="en-US" dirty="0"/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CFD5D57F-783D-B459-8F21-BA71ABCB0FE4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2F47FC-DD2E-89D9-3E70-57C23CC7B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878725"/>
            <a:ext cx="111104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Mục tiêu: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Trực quan hóa mối quan hệ giữa một biến số và thời gian.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Dữ liệu mẫu: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EB5D1-14EB-CCEA-EE6E-276B319EF355}"/>
              </a:ext>
            </a:extLst>
          </p:cNvPr>
          <p:cNvSpPr txBox="1"/>
          <p:nvPr/>
        </p:nvSpPr>
        <p:spPr>
          <a:xfrm>
            <a:off x="590551" y="2801035"/>
            <a:ext cx="539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>
                <a:latin typeface="+mj-lt"/>
              </a:rPr>
              <a:t>Bài tập:</a:t>
            </a:r>
            <a:r>
              <a:rPr lang="vi-VN" sz="2800" dirty="0">
                <a:latin typeface="+mj-lt"/>
              </a:rPr>
              <a:t> Vẽ biểu đồ đường thể hiện xu hướng doanh thu qua các năm.</a:t>
            </a:r>
            <a:endParaRPr lang="en-US" sz="28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BE0C97-1723-7B8A-D10C-EFB54E0C00A3}"/>
              </a:ext>
            </a:extLst>
          </p:cNvPr>
          <p:cNvSpPr txBox="1"/>
          <p:nvPr/>
        </p:nvSpPr>
        <p:spPr>
          <a:xfrm>
            <a:off x="2188028" y="1856691"/>
            <a:ext cx="8251372" cy="75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data_line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Năm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2021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'Doanh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tỷ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)'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ts val="1650"/>
              </a:lnSpc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df_line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data_line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253901-9D7B-4794-9D27-B1AA542C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50" y="2801035"/>
            <a:ext cx="5349732" cy="3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0AF6D-88A2-0D4D-00CB-BD3F08F0D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C37088-AC67-E751-3EE5-C3237EBD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92" y="3013501"/>
            <a:ext cx="5878789" cy="3725994"/>
          </a:xfrm>
          <a:prstGeom prst="rect">
            <a:avLst/>
          </a:prstGeom>
        </p:spPr>
      </p:pic>
      <p:sp>
        <p:nvSpPr>
          <p:cNvPr id="3" name="Tiêu đề 2">
            <a:extLst>
              <a:ext uri="{FF2B5EF4-FFF2-40B4-BE49-F238E27FC236}">
                <a16:creationId xmlns:a16="http://schemas.microsoft.com/office/drawing/2014/main" id="{78806CAD-7F24-FB6A-9326-3D95FAA1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Mini-Lab #5 (Hai </a:t>
            </a:r>
            <a:r>
              <a:rPr lang="en-US" dirty="0" err="1">
                <a:latin typeface="+mn-lt"/>
              </a:rPr>
              <a:t>biến</a:t>
            </a:r>
            <a:r>
              <a:rPr lang="en-US" dirty="0">
                <a:latin typeface="+mn-lt"/>
              </a:rPr>
              <a:t>): </a:t>
            </a:r>
            <a:r>
              <a:rPr lang="en-US" dirty="0" err="1">
                <a:latin typeface="+mn-lt"/>
              </a:rPr>
              <a:t>Biểu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đồ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tán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31FEF09C-7F5C-5377-A7C5-9B850C6EC0DD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747514-A56F-B843-AD1B-FB938F465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0784" y="1009357"/>
            <a:ext cx="111104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Mục tiêu: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 Kiểm tra mối quan hệ giữa hai biến số.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B0500000000000000" pitchFamily="34" charset="0"/>
                <a:ea typeface="Times" panose="020B0500000000000000" pitchFamily="34" charset="0"/>
                <a:cs typeface="Times" panose="020B0500000000000000" pitchFamily="34" charset="0"/>
              </a:rPr>
              <a:t>Dữ liệu mẫu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B0500000000000000" pitchFamily="34" charset="0"/>
              <a:ea typeface="Times" panose="020B0500000000000000" pitchFamily="34" charset="0"/>
              <a:cs typeface="Times" panose="020B050000000000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382C2-28FF-8429-3B45-C7E723C7B8B4}"/>
              </a:ext>
            </a:extLst>
          </p:cNvPr>
          <p:cNvSpPr txBox="1"/>
          <p:nvPr/>
        </p:nvSpPr>
        <p:spPr>
          <a:xfrm>
            <a:off x="540784" y="3393738"/>
            <a:ext cx="4619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/>
              <a:t>Bài tập:</a:t>
            </a:r>
            <a:r>
              <a:rPr lang="vi-VN" sz="2400" dirty="0"/>
              <a:t> Vẽ biểu đồ scatter plot và thêm một đường hồi quy tuyến tính.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24AE3-DB42-E1EB-E9AC-83E8B0647449}"/>
              </a:ext>
            </a:extLst>
          </p:cNvPr>
          <p:cNvSpPr txBox="1"/>
          <p:nvPr/>
        </p:nvSpPr>
        <p:spPr>
          <a:xfrm>
            <a:off x="1926770" y="2112867"/>
            <a:ext cx="8338458" cy="75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data_scatter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'Kinh nghiệm (năm)'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'Lương (triệu)'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ts val="1650"/>
              </a:lnSpc>
            </a:pP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df_scatter 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(data_scatter)</a:t>
            </a:r>
          </a:p>
        </p:txBody>
      </p:sp>
    </p:spTree>
    <p:extLst>
      <p:ext uri="{BB962C8B-B14F-4D97-AF65-F5344CB8AC3E}">
        <p14:creationId xmlns:p14="http://schemas.microsoft.com/office/powerpoint/2010/main" val="40471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0C14A-B863-AFD5-D373-CF74CD000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1B1CCF26-A2AD-AC3A-68A6-FAA7FF0F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Mini-Lab #6 (</a:t>
            </a:r>
            <a:r>
              <a:rPr lang="en-US" dirty="0" err="1">
                <a:latin typeface="+mn-lt"/>
              </a:rPr>
              <a:t>Đa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biến</a:t>
            </a:r>
            <a:r>
              <a:rPr lang="en-US" dirty="0">
                <a:latin typeface="+mn-lt"/>
              </a:rPr>
              <a:t>): </a:t>
            </a:r>
            <a:r>
              <a:rPr lang="en-US" dirty="0" err="1">
                <a:latin typeface="+mn-lt"/>
              </a:rPr>
              <a:t>Biểu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đồ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Nhiệt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218FE64A-F65D-C737-2789-E61B5EAD51B0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8375E9-EE38-5D41-56DA-F8D266C55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2469" y="973331"/>
            <a:ext cx="111104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giữa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lúc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mẫu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9E037-67C2-F21A-49BE-E0BC8E6CD6E4}"/>
              </a:ext>
            </a:extLst>
          </p:cNvPr>
          <p:cNvSpPr txBox="1"/>
          <p:nvPr/>
        </p:nvSpPr>
        <p:spPr>
          <a:xfrm>
            <a:off x="702710" y="2096009"/>
            <a:ext cx="8435268" cy="969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data_corr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.rand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.rand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.rand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df_corr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data_corr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df_corr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df_corr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.rand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0.2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6C408-ABF6-50BB-540D-7CBE149C34F0}"/>
              </a:ext>
            </a:extLst>
          </p:cNvPr>
          <p:cNvSpPr txBox="1"/>
          <p:nvPr/>
        </p:nvSpPr>
        <p:spPr>
          <a:xfrm>
            <a:off x="783772" y="3709347"/>
            <a:ext cx="41365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/>
              <a:t>Bài tập:</a:t>
            </a:r>
            <a:r>
              <a:rPr lang="vi-VN" sz="2400" dirty="0"/>
              <a:t> Tính và vẽ heatmap cho ma trận tương quan.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D26564-AB51-A9BE-F1ED-7AF0C81A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409" y="2967275"/>
            <a:ext cx="5842122" cy="39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ACCAD7-4BBB-ACCC-9EBF-D96E9713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3718832"/>
          </a:xfrm>
        </p:spPr>
        <p:txBody>
          <a:bodyPr/>
          <a:lstStyle/>
          <a:p>
            <a:r>
              <a:rPr lang="vi-VN" b="1" dirty="0"/>
              <a:t>Mục tiêu:</a:t>
            </a:r>
            <a:r>
              <a:rPr lang="vi-VN" dirty="0"/>
              <a:t> Áp dụng kiến thức về multiple subplots để tạo một dashboard đơn giản</a:t>
            </a:r>
            <a:r>
              <a:rPr lang="en-US" dirty="0"/>
              <a:t>.</a:t>
            </a:r>
          </a:p>
          <a:p>
            <a:r>
              <a:rPr lang="vi-VN" b="1" dirty="0"/>
              <a:t>Layout mong muốn: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b="1" dirty="0"/>
              <a:t>Trên cùng:</a:t>
            </a:r>
            <a:r>
              <a:rPr lang="vi-VN" dirty="0"/>
              <a:t> Hai biểu đồ nhỏ.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b="1" dirty="0"/>
              <a:t>Dưới cùng:</a:t>
            </a:r>
            <a:r>
              <a:rPr lang="vi-VN" dirty="0"/>
              <a:t> Một biểu đồ lớn.</a:t>
            </a:r>
          </a:p>
          <a:p>
            <a:r>
              <a:rPr lang="vi-VN" b="1" dirty="0"/>
              <a:t>Công cụ:</a:t>
            </a:r>
            <a:r>
              <a:rPr lang="vi-VN" dirty="0"/>
              <a:t> plt.subplot_mosaic() là lựa chọn lý tưởng cho layout này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12C0D5-76C0-6305-BF58-02E646CD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Mini-Lab #4: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9E761-C7E6-257F-A877-75CB9041E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6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5BA23-142B-CF5E-5100-415DC327F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22C76351-4C8C-7B9D-51F3-DC08450B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Giải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lao</a:t>
            </a:r>
            <a:r>
              <a:rPr lang="en-US" dirty="0">
                <a:latin typeface="+mn-lt"/>
              </a:rPr>
              <a:t> (15 </a:t>
            </a:r>
            <a:r>
              <a:rPr lang="en-US" dirty="0" err="1">
                <a:latin typeface="+mn-lt"/>
              </a:rPr>
              <a:t>phút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F0CB234E-5EB5-CFBA-9092-A34DD1D0652E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FD636-7EF9-A0AF-4153-8968373C9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4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5278-6329-3E21-A363-7907A64D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A81D74B-BF0C-0289-8BA5-6610282D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PHẦN 4: KỂ CHUYỆN BẰNG DỮ LIỆU – Data storytelling 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F11F6382-AD62-C5EF-7A4E-31CC31EF2FAE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72830DD-91A6-BAC2-DEC5-A47B967E5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15770" r="-388" b="8200"/>
          <a:stretch>
            <a:fillRect/>
          </a:stretch>
        </p:blipFill>
        <p:spPr bwMode="auto">
          <a:xfrm>
            <a:off x="2344451" y="941163"/>
            <a:ext cx="6789420" cy="554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4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1147530"/>
            <a:ext cx="11287125" cy="54461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b="1" dirty="0">
                <a:latin typeface="+mj-lt"/>
              </a:rPr>
              <a:t>Sau khi hoàn thành buổi học, học viên sẽ có khả năng: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+mj-lt"/>
              </a:rPr>
              <a:t>Hiểu được</a:t>
            </a:r>
            <a:r>
              <a:rPr lang="vi-VN" dirty="0">
                <a:latin typeface="+mj-lt"/>
              </a:rPr>
              <a:t> vai trò và các cấp độ của Phân tích Khám phá Dữ liệu (EDA).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+mj-lt"/>
              </a:rPr>
              <a:t>Nhận biết và tùy chỉnh</a:t>
            </a:r>
            <a:r>
              <a:rPr lang="vi-VN" dirty="0">
                <a:latin typeface="+mj-lt"/>
              </a:rPr>
              <a:t> các thành phần cơ bản của một biểu đồ trong Matplotlib.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+mj-lt"/>
              </a:rPr>
              <a:t>Lựa chọn và sử dụng</a:t>
            </a:r>
            <a:r>
              <a:rPr lang="vi-VN" dirty="0">
                <a:latin typeface="+mj-lt"/>
              </a:rPr>
              <a:t> các loại biểu đồ phù hợp cho Phân tích Đơn biến, Song biến, và Đa biến.</a:t>
            </a:r>
          </a:p>
          <a:p>
            <a:pPr>
              <a:lnSpc>
                <a:spcPct val="150000"/>
              </a:lnSpc>
            </a:pPr>
            <a:r>
              <a:rPr lang="vi-VN" b="1" dirty="0">
                <a:latin typeface="+mj-lt"/>
              </a:rPr>
              <a:t>Phân tích và rút ra</a:t>
            </a:r>
            <a:r>
              <a:rPr lang="vi-VN" dirty="0">
                <a:latin typeface="+mj-lt"/>
              </a:rPr>
              <a:t> các thông tin kinh doanh có giá trị từ các biểu đồ đã vẽ.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Mục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tiêu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Buổi</a:t>
            </a:r>
            <a:r>
              <a:rPr lang="en-US" dirty="0">
                <a:latin typeface="+mn-lt"/>
              </a:rPr>
              <a:t> học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DB149-8A98-FEA2-7DB4-04C75D2E4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ACAFE63-8C0F-FBA9-148D-65B47BCB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Nguyên </a:t>
            </a:r>
            <a:r>
              <a:rPr lang="en-US" dirty="0" err="1">
                <a:latin typeface="+mn-lt"/>
              </a:rPr>
              <a:t>tắc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chuyện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bằng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19D051D0-EB4A-AF06-F085-403A58D0BD84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3E6B11-1308-9062-E5F3-9DEC9135E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821830"/>
            <a:ext cx="11182349" cy="1002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nhưng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truyền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nghĩa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0F42C-8F88-F1E8-1563-72F360C0E697}"/>
              </a:ext>
            </a:extLst>
          </p:cNvPr>
          <p:cNvSpPr txBox="1"/>
          <p:nvPr/>
        </p:nvSpPr>
        <p:spPr>
          <a:xfrm>
            <a:off x="512989" y="1671686"/>
            <a:ext cx="6693353" cy="518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nguyên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tắc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Bắt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Bối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cảnh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(Context is King)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Luôn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bắt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câu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hỏi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ai?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muốn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họ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gì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gì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lọc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trung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(Eliminate Clutter):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mọi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yếu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màu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sắc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rườm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nổi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MỘT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câu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hỏi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Dẫn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dắt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câu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chuyện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(Guide the Narrative):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chú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dẫn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dắt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luận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D27521-DDDE-3E63-89C0-05D7CC361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5" b="6349"/>
          <a:stretch>
            <a:fillRect/>
          </a:stretch>
        </p:blipFill>
        <p:spPr bwMode="auto">
          <a:xfrm>
            <a:off x="6181725" y="1359501"/>
            <a:ext cx="6435725" cy="556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5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4C47-7128-E9CE-033E-D5D6338B9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B72EF20-78E4-D5EA-00C5-0B2BED0B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 </a:t>
            </a:r>
            <a:r>
              <a:rPr lang="en-US" dirty="0" err="1">
                <a:latin typeface="+mn-lt"/>
              </a:rPr>
              <a:t>phần</a:t>
            </a:r>
            <a:r>
              <a:rPr lang="en-US" dirty="0">
                <a:latin typeface="+mn-lt"/>
              </a:rPr>
              <a:t> 4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C3CFAABF-5666-8DD4-6CF8-4D0F8415FC6D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A1AF67-C353-64D6-721E-7B4BC1889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2469" y="1412690"/>
            <a:ext cx="11110431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Trở thành 'Thám tử Dữ liệu'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Bối cảnh: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Chúng ta có trong tay bộ dữ liệu giao dịch OnlineRetail.csv.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Nhiệm vụ: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Áp dụng các nguyên tắc Data Storytelling và các công cụ trực quan hóa để khám phá những thông tin kinh doanh có giá trị.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 tiêu: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Xây dựng một câu chuyện hoàn chỉnh từ dữ liệu để trình bày cho ban quản lý.</a:t>
            </a:r>
          </a:p>
        </p:txBody>
      </p:sp>
    </p:spTree>
    <p:extLst>
      <p:ext uri="{BB962C8B-B14F-4D97-AF65-F5344CB8AC3E}">
        <p14:creationId xmlns:p14="http://schemas.microsoft.com/office/powerpoint/2010/main" val="2160975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5DA58-CE7C-939C-F716-27D57F808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2D7BC4A-C46B-8E87-4080-601FFEEA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Case Study - 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biến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4822CE08-A4BC-5752-AF2F-BA3A79D0050F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33745B-78AB-BCE0-BDFE-DEAC714E1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777658"/>
            <a:ext cx="11110431" cy="455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OnlineRetail_Cleaned.csv.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sạch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Câu hỏi:</a:t>
            </a:r>
            <a:endParaRPr lang="vi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vi-V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 hàng có bao nhiêu giao dịch ở mỗi quốc gia?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vi-V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 giá của các sản phẩm phân bổ như thế nào?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82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F721A-1076-209C-040C-914ADE077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D4C8D10-272B-45E0-E803-D4412E7D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Câu</a:t>
            </a:r>
            <a:r>
              <a:rPr lang="en-US" dirty="0">
                <a:latin typeface="+mn-lt"/>
              </a:rPr>
              <a:t> 1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1035472C-1DC5-042D-43B3-239CA8B3F673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BAC93-9290-568E-4013-8BA347EC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910318"/>
          </a:xfrm>
        </p:spPr>
        <p:txBody>
          <a:bodyPr>
            <a:normAutofit/>
          </a:bodyPr>
          <a:lstStyle/>
          <a:p>
            <a:r>
              <a:rPr lang="vi-VN" b="1" dirty="0"/>
              <a:t>Phương pháp:</a:t>
            </a:r>
            <a:r>
              <a:rPr lang="vi-VN" dirty="0"/>
              <a:t> Đếm số lượng giao dịch cho mỗi quốc gia và vẽ biểu đồ cột.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3F960-B7D2-80B6-3CE7-B5DA2CC2AC62}"/>
              </a:ext>
            </a:extLst>
          </p:cNvPr>
          <p:cNvSpPr txBox="1"/>
          <p:nvPr/>
        </p:nvSpPr>
        <p:spPr>
          <a:xfrm>
            <a:off x="681038" y="2452197"/>
            <a:ext cx="5657849" cy="271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Lấy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top 10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quốc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gia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ngoài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UK)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top_10_countries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df_cleaned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df_cleaned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'United Kingdom'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().head(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Vẽ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biểu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đồ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top_10_countries.index,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top_10_countries.values)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'Top 10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quốc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gia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có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nhiều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giao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dịch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nhất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ngoài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UK)'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xticks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E43B1-4DA3-F3AB-3928-D9637B8F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87" y="2452197"/>
            <a:ext cx="5322848" cy="372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F4B99-A312-0A72-BF6B-4249157DE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F3D39E0-0351-05BF-8881-16F1CB8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+mn-lt"/>
              </a:rPr>
              <a:t>Phân tích Đơn biến - Câu hỏi 2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CE942E74-F4E6-C03B-37FE-B8255D4A6811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7DC3BA-792B-5833-ADD2-5FD58ADFD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876944"/>
            <a:ext cx="11110431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Phương pháp: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Vẽ biểu đồ histogram cho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UnitPrice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Lưu ý: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Lọc các giá trị ngoại lai để xem rõ hơn.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E2AAB-6A5A-4771-01C0-FDBCB63D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491" y="2403475"/>
            <a:ext cx="6020732" cy="3725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61073-21EA-2B0D-340C-B164A4FC526C}"/>
              </a:ext>
            </a:extLst>
          </p:cNvPr>
          <p:cNvSpPr txBox="1"/>
          <p:nvPr/>
        </p:nvSpPr>
        <p:spPr>
          <a:xfrm>
            <a:off x="904875" y="2662239"/>
            <a:ext cx="5111309" cy="227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Lọc các sản phẩm có giá dưới 50 để xem rõ hơn</a:t>
            </a: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histplot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(df_cleaned[df_cleaned[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'UnitPrice'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'UnitPrice'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kde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'Phân phối đơn giá sản phẩm (dưới 50)'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vi-VN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vi-VN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650"/>
              </a:lnSpc>
            </a:pPr>
            <a:br>
              <a:rPr lang="vi-VN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endParaRPr lang="vi-VN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427224-B0D9-B16A-7466-9DA1BB46638C}"/>
              </a:ext>
            </a:extLst>
          </p:cNvPr>
          <p:cNvSpPr txBox="1"/>
          <p:nvPr/>
        </p:nvSpPr>
        <p:spPr>
          <a:xfrm>
            <a:off x="590551" y="5947350"/>
            <a:ext cx="112916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tích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Hầu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có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,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??? </a:t>
            </a:r>
            <a:r>
              <a:rPr lang="en-US" sz="2400" dirty="0" err="1"/>
              <a:t>đến</a:t>
            </a:r>
            <a:r>
              <a:rPr lang="en-US" sz="2400" dirty="0"/>
              <a:t> ???.</a:t>
            </a:r>
          </a:p>
        </p:txBody>
      </p:sp>
    </p:spTree>
    <p:extLst>
      <p:ext uri="{BB962C8B-B14F-4D97-AF65-F5344CB8AC3E}">
        <p14:creationId xmlns:p14="http://schemas.microsoft.com/office/powerpoint/2010/main" val="222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FCA53-A38F-7855-D03F-A94EF5E6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ECD2440-EE30-7D33-653A-A4916AA4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Case Study -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Song </a:t>
            </a:r>
            <a:r>
              <a:rPr lang="en-US" dirty="0" err="1">
                <a:latin typeface="+mn-lt"/>
              </a:rPr>
              <a:t>biến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D2CB2723-90A0-D992-A38B-C22EF7255E46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F8BE5-FEEC-779E-ECB8-2727E3C8A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b="1" dirty="0"/>
              <a:t>Câu hỏi:</a:t>
            </a:r>
            <a:endParaRPr lang="vi-V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dirty="0"/>
              <a:t>Xu hướng doanh thu theo thời gian như thế nào?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vi-VN" dirty="0"/>
              <a:t>Top 10 khách hàng "VIP" (dựa trên tổng chi tiêu) là ai?</a:t>
            </a:r>
          </a:p>
        </p:txBody>
      </p:sp>
    </p:spTree>
    <p:extLst>
      <p:ext uri="{BB962C8B-B14F-4D97-AF65-F5344CB8AC3E}">
        <p14:creationId xmlns:p14="http://schemas.microsoft.com/office/powerpoint/2010/main" val="4844510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345F7-F695-BBD7-1273-76D7C0B0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8648B9DE-B22D-2612-82F2-A3B5BEE8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Song </a:t>
            </a:r>
            <a:r>
              <a:rPr lang="en-US" dirty="0" err="1">
                <a:latin typeface="+mn-lt"/>
              </a:rPr>
              <a:t>biến</a:t>
            </a:r>
            <a:r>
              <a:rPr lang="en-US" dirty="0">
                <a:latin typeface="+mn-lt"/>
              </a:rPr>
              <a:t> - </a:t>
            </a:r>
            <a:r>
              <a:rPr lang="en-US" dirty="0" err="1">
                <a:latin typeface="+mn-lt"/>
              </a:rPr>
              <a:t>Câu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hỏi</a:t>
            </a:r>
            <a:r>
              <a:rPr lang="en-US" dirty="0">
                <a:latin typeface="+mn-lt"/>
              </a:rPr>
              <a:t> 1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1C9C1918-61F0-A60A-7D61-2D657791E438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6E3F1-EF03-04D1-803C-487F85CA1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932089"/>
          </a:xfrm>
        </p:spPr>
        <p:txBody>
          <a:bodyPr>
            <a:normAutofit/>
          </a:bodyPr>
          <a:lstStyle/>
          <a:p>
            <a:r>
              <a:rPr lang="vi-VN" b="1" dirty="0"/>
              <a:t>Phương pháp:</a:t>
            </a:r>
            <a:r>
              <a:rPr lang="vi-VN" dirty="0"/>
              <a:t> Tính tổng doanh thu theo tháng và vẽ biểu đồ đường.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5831C-F405-B59F-21B2-CC88C124FE77}"/>
              </a:ext>
            </a:extLst>
          </p:cNvPr>
          <p:cNvSpPr txBox="1"/>
          <p:nvPr/>
        </p:nvSpPr>
        <p:spPr>
          <a:xfrm>
            <a:off x="696685" y="2016426"/>
            <a:ext cx="5257801" cy="4675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Tính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cột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doanh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df_cleaned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df_cleaned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'Quantity'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df_cleaned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Tạo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cột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chỉ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chứa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Năm-Tháng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để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groupby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df_cleaned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InvoiceMonth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df_cleaned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InvoiceDate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dt.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to_period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monthly_revenue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df_cleaned.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InvoiceMonth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monthly_revenue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InvoiceMonth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monthly_revenue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InvoiceMonth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dt.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to_timestamp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1" dirty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Vẽ</a:t>
            </a:r>
            <a:endParaRPr lang="en-US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lineplot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InvoiceMonth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monthly_revenue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Tổng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doanh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theo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tháng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xticks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42CDC-523D-D375-778C-80AD5E7A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64" y="1793692"/>
            <a:ext cx="6062132" cy="38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95A0-D14D-2785-8713-A95045365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C8838C67-1A37-5DE8-DD9C-ED5FE50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Song </a:t>
            </a:r>
            <a:r>
              <a:rPr lang="en-US" dirty="0" err="1">
                <a:latin typeface="+mn-lt"/>
              </a:rPr>
              <a:t>biến</a:t>
            </a:r>
            <a:r>
              <a:rPr lang="en-US" dirty="0">
                <a:latin typeface="+mn-lt"/>
              </a:rPr>
              <a:t> - </a:t>
            </a:r>
            <a:r>
              <a:rPr lang="en-US" dirty="0" err="1">
                <a:latin typeface="+mn-lt"/>
              </a:rPr>
              <a:t>Câu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hỏi</a:t>
            </a:r>
            <a:r>
              <a:rPr lang="en-US" dirty="0">
                <a:latin typeface="+mn-lt"/>
              </a:rPr>
              <a:t> 2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DFF5A78C-0EBE-DA25-6FE3-768E9EACA174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AEE07-E297-B503-4852-66275581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1030061"/>
          </a:xfrm>
        </p:spPr>
        <p:txBody>
          <a:bodyPr>
            <a:normAutofit/>
          </a:bodyPr>
          <a:lstStyle/>
          <a:p>
            <a:r>
              <a:rPr lang="vi-VN" b="1" dirty="0"/>
              <a:t>Phương pháp:</a:t>
            </a:r>
            <a:r>
              <a:rPr lang="vi-VN" dirty="0"/>
              <a:t> Tính tổng doanh thu theo khách hàng và vẽ biểu đồ cột.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AB670-4335-FBE2-0ECD-A9A719C1664F}"/>
              </a:ext>
            </a:extLst>
          </p:cNvPr>
          <p:cNvSpPr txBox="1"/>
          <p:nvPr/>
        </p:nvSpPr>
        <p:spPr>
          <a:xfrm>
            <a:off x="685799" y="1963784"/>
            <a:ext cx="4082144" cy="314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customer_revenue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df_cleaned.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ascending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barplot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TotalPrice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customer_revenue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orient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customer_revenue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650"/>
              </a:lnSpc>
              <a:buNone/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'Top 10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khách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hàng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có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doanh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thu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cao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nhất</a:t>
            </a:r>
            <a:r>
              <a:rPr lang="en-US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b="1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1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F8FC58-B351-7B37-8A17-C6842C7F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36" y="1778963"/>
            <a:ext cx="6616300" cy="406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1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35501-8E88-324D-815C-A1A652FA4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0806C413-64E8-8E29-B05E-0055B858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Case Study -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biến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683C1D6B-6E06-5BFF-1860-E4E669A3AD78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9DC702-C50E-B30E-C405-3602BB0F8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1049923"/>
            <a:ext cx="1118234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Câu hỏi: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Xu hướng doanh thu hàng tháng của 3 thị trường hàng đầu (ngoài UK) khác nhau như thế nào?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Phương pháp: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Vẽ biểu đồ đường doanh thu theo tháng, nhưng sử dụng tham số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hue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của Seaborn để phân tách các đường cho mỗi quốc gia.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65796-EC72-386F-8E06-51D87B719DD1}"/>
              </a:ext>
            </a:extLst>
          </p:cNvPr>
          <p:cNvSpPr txBox="1"/>
          <p:nvPr/>
        </p:nvSpPr>
        <p:spPr>
          <a:xfrm>
            <a:off x="928440" y="2814640"/>
            <a:ext cx="10772542" cy="3144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Lấy tên 3 quốc gia hàng đầu</a:t>
            </a:r>
            <a:endParaRPr lang="vi-VN" sz="1600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top_3_countries </a:t>
            </a:r>
            <a:r>
              <a:rPr lang="vi-VN" sz="1600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df_cleaned[df_cleaned[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vi-VN" sz="16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'United Kingdom'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6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).index</a:t>
            </a:r>
          </a:p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Lọc dữ liệu chỉ chứa 3 quốc gia này</a:t>
            </a:r>
            <a:endParaRPr lang="vi-VN" sz="1600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df_top3 </a:t>
            </a:r>
            <a:r>
              <a:rPr lang="vi-VN" sz="1600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df_cleaned[df_cleaned[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isin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(top_3_countries)]</a:t>
            </a:r>
          </a:p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Tính doanh thu tháng</a:t>
            </a:r>
            <a:endParaRPr lang="vi-VN" sz="1600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monthly_revenue_top3 </a:t>
            </a:r>
            <a:r>
              <a:rPr lang="vi-VN" sz="1600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df_top3.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'InvoiceMonth'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])[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'TotalPrice'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monthly_revenue_top3[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'InvoiceMonth'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vi-VN" sz="1600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monthly_revenue_top3[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'InvoiceMonth'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].dt.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to_timestamp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Vẽ</a:t>
            </a:r>
            <a:endParaRPr lang="vi-VN" sz="1600" b="1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lineplot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600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vi-VN" sz="1600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'InvoiceMonth'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sz="1600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vi-VN" sz="1600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'TotalPrice'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sz="1600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hue</a:t>
            </a:r>
            <a:r>
              <a:rPr lang="vi-VN" sz="1600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'Country'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vi-VN" sz="1600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vi-VN" sz="1600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monthly_revenue_top3, </a:t>
            </a:r>
            <a:r>
              <a:rPr lang="vi-VN" sz="1600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vi-VN" sz="1600" b="1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  <a:buNone/>
            </a:pPr>
            <a:r>
              <a:rPr lang="vi-VN" sz="1600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sz="16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'Doanh thu tháng của 3 thị trường hàng đầu'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vi-VN" sz="1600" b="1" dirty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sz="16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vi-VN" sz="1600" b="1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1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C304-D943-0ABF-ED18-A2082F702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9A08719-90CE-3BE2-254D-1ADC172B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Case Study -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biến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C07DC334-0CD0-5BA3-2C98-E95B5A7998D9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0D180-FEC9-D719-292B-C82CEF7D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309" y="5522178"/>
            <a:ext cx="11115673" cy="1030061"/>
          </a:xfrm>
        </p:spPr>
        <p:txBody>
          <a:bodyPr>
            <a:normAutofit fontScale="92500"/>
          </a:bodyPr>
          <a:lstStyle/>
          <a:p>
            <a:r>
              <a:rPr lang="vi-VN" sz="2400" b="1" dirty="0"/>
              <a:t>Phân tích:</a:t>
            </a:r>
            <a:r>
              <a:rPr lang="vi-VN" sz="2400" dirty="0"/>
              <a:t> Biểu đồ cho thấy xu hướng tăng trưởng ở các thị trường này không đồng đều, cung cấp cái nhìn sâu sắc hơn cho chiến lược kinh doanh từng khu vực.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1280B-E73C-38BF-F55C-02C08B769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71" y="831677"/>
            <a:ext cx="7285086" cy="447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3C9DBF5E-2388-4891-A741-1F2CD76B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Phần</a:t>
            </a:r>
            <a:r>
              <a:rPr lang="en-US" dirty="0">
                <a:latin typeface="+mn-lt"/>
              </a:rPr>
              <a:t> 1: GIỚI THIỆU NỀN TẢNG 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AD09891F-E406-4ACA-9FA6-9A677D93DA06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3F9E4E-8845-9EAB-3B4F-CAB9B3ED5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4" r="5788" b="10866"/>
          <a:stretch>
            <a:fillRect/>
          </a:stretch>
        </p:blipFill>
        <p:spPr bwMode="auto">
          <a:xfrm>
            <a:off x="740229" y="-455242"/>
            <a:ext cx="10960753" cy="65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197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25472-AED7-B073-CED6-6BA873CF7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1DCF9E-FA99-3670-0ACE-3DBAA853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Tổng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kết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nội</a:t>
            </a:r>
            <a:r>
              <a:rPr lang="en-US" dirty="0">
                <a:latin typeface="+mn-lt"/>
              </a:rPr>
              <a:t> dung </a:t>
            </a:r>
            <a:r>
              <a:rPr lang="en-US" dirty="0" err="1">
                <a:latin typeface="+mn-lt"/>
              </a:rPr>
              <a:t>đã</a:t>
            </a:r>
            <a:r>
              <a:rPr lang="en-US" dirty="0">
                <a:latin typeface="+mn-lt"/>
              </a:rPr>
              <a:t> học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DFB94FFF-0EA2-90CA-4E5E-78635E906C44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385837-525E-9AFD-AEFD-4DA6CCB81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1353405"/>
            <a:ext cx="11110431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Tầm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trọng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nhìn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hãy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-&gt; Song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Figure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Axes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tùy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chỉnh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Sức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Matplotlib &amp; Seaborn: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Các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EDA.</a:t>
            </a:r>
          </a:p>
        </p:txBody>
      </p:sp>
    </p:spTree>
    <p:extLst>
      <p:ext uri="{BB962C8B-B14F-4D97-AF65-F5344CB8AC3E}">
        <p14:creationId xmlns:p14="http://schemas.microsoft.com/office/powerpoint/2010/main" val="10972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8180-01A6-FD6A-5F9B-9AD593138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1BA273EB-5E76-2B3D-F0CF-3401BB9B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Homework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180AF535-6A42-B143-739F-C54E56F8FB41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1B0AF-C6A2-7029-18CB-DF91085D2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865896"/>
            <a:ext cx="11110431" cy="611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thêm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chi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Bài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10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chạy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tệp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 Unicode MS"/>
              </a:rPr>
              <a:t>OnlineRetail_Cleaned.csv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Tổng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tổng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Quantity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mỗi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phẩm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10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chạy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sánh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Bài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tuần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DayOfWeek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từ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InvoiceDate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Monday, Tuesday...).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tổng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xét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ngày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nào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có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dashboard: 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 cùng: Hai biểu đồ nhỏ (Doanh thu theo quốc gia và Phân phối đơn giá).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Dưới cùng: Một biểu đồ lớn (Xu hướng doanh thu theo tháng).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17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C2BB9-82D7-F613-357F-025B36D14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159E6219-0E91-C96F-0685-D566D86C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Hỏi</a:t>
            </a:r>
            <a:r>
              <a:rPr lang="en-US" dirty="0">
                <a:latin typeface="+mn-lt"/>
              </a:rPr>
              <a:t> &amp; </a:t>
            </a:r>
            <a:r>
              <a:rPr lang="en-US" dirty="0" err="1">
                <a:latin typeface="+mn-lt"/>
              </a:rPr>
              <a:t>Đáp</a:t>
            </a:r>
            <a:r>
              <a:rPr lang="en-US" dirty="0">
                <a:latin typeface="+mn-lt"/>
              </a:rPr>
              <a:t> (Questions &amp; Answers)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D89B6F70-C2AE-DC33-F195-3D95D8AC7EF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27305-6FF3-464D-4576-16FA001BC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9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881A2-A57D-49FD-DF7A-EAD79EE17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0F9C3FC0-C19B-F1E4-BC87-F483DB2F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Khám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Dữ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liệu</a:t>
            </a:r>
            <a:r>
              <a:rPr lang="en-US" dirty="0">
                <a:latin typeface="+mn-lt"/>
              </a:rPr>
              <a:t> (EDA)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gì</a:t>
            </a:r>
            <a:r>
              <a:rPr lang="en-US" dirty="0">
                <a:latin typeface="+mn-lt"/>
              </a:rPr>
              <a:t>?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6075CD6E-D575-7A1B-E03A-5B12C29C35A7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98AEA-BD1D-BBEB-EC17-DA382333A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1389289"/>
          </a:xfrm>
        </p:spPr>
        <p:txBody>
          <a:bodyPr>
            <a:normAutofit lnSpcReduction="10000"/>
          </a:bodyPr>
          <a:lstStyle/>
          <a:p>
            <a:r>
              <a:rPr lang="vi-VN" b="1" dirty="0">
                <a:latin typeface="+mj-lt"/>
              </a:rPr>
              <a:t>Phân tích Khám phá Dữ liệu (Exploratory Data Analysis - EDA)</a:t>
            </a:r>
            <a:r>
              <a:rPr lang="vi-VN" dirty="0">
                <a:latin typeface="+mj-lt"/>
              </a:rPr>
              <a:t> là quá trình sử dụng các phương pháp thống kê và công cụ trực quan để điều tra, khám phá và hiểu rõ hơn về một bộ dữ liệu.</a:t>
            </a:r>
            <a:endParaRPr lang="en-US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843F99-EBB4-B783-E958-2C4DC0AEC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7" b="9533"/>
          <a:stretch>
            <a:fillRect/>
          </a:stretch>
        </p:blipFill>
        <p:spPr bwMode="auto">
          <a:xfrm>
            <a:off x="590551" y="2427514"/>
            <a:ext cx="10812780" cy="438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6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51B6D-A0E5-D628-5BEC-67D76130C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372B3F1E-1C38-833F-C5E6-26D3DA68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Các </a:t>
            </a:r>
            <a:r>
              <a:rPr lang="en-US" dirty="0" err="1">
                <a:latin typeface="+mn-lt"/>
              </a:rPr>
              <a:t>cấp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EDA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B3D686DF-4BDC-F7C2-3328-3BBCCA0E3022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8890E2-6A7E-04B4-08A1-D8B351A77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3" b="8644"/>
          <a:stretch>
            <a:fillRect/>
          </a:stretch>
        </p:blipFill>
        <p:spPr bwMode="auto">
          <a:xfrm>
            <a:off x="162802" y="1196443"/>
            <a:ext cx="11866397" cy="50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0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38951-0218-59FF-46B9-04F46CCDF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2BCE66E-E76B-CAC9-C76F-60985A1F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 - </a:t>
            </a:r>
            <a:r>
              <a:rPr lang="vi-VN" dirty="0"/>
              <a:t>Phân tích Đơn biến</a:t>
            </a:r>
            <a:endParaRPr lang="en-US" dirty="0"/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EFE56B0A-D350-9F6E-CB1F-2E9D282C4668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4EDAB0-E262-8EA1-D8A2-C2C35A960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2469" y="947468"/>
            <a:ext cx="11110431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đích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đặc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(numerical)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nào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đâu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trải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?).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UnitPrice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(categorical)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Tần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suất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nhiêu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lượng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dịch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cụ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Histogram, Box 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Chart, Pie 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45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348A4-0425-7275-2E8A-0E7D9CA5F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B088D80A-3EC6-E759-1C5F-0D430158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EDA -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Song </a:t>
            </a:r>
            <a:r>
              <a:rPr lang="en-US" dirty="0" err="1">
                <a:latin typeface="+mn-lt"/>
              </a:rPr>
              <a:t>biến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3019EA9B-5549-1D2F-AD19-32D5682842E4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5B77C6-B7C1-BB67-0F92-D3CCA4138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1252621"/>
            <a:ext cx="11110431" cy="4843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đích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Tìm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vs.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Chúng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có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? (Khi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kia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hay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giảm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?).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dụ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 Quantity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TotalPrice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vs.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loại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khác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nào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nhóm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?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dụ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 Doanh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trung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ở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Country.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loại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vs.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loại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kết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hợp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nhóm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có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?</a:t>
            </a:r>
          </a:p>
          <a:p>
            <a:pPr marR="0" lvl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Công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cụ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/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Biểu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" panose="020B0500000000000000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Scatter 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vs.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Bar Chart, Box 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vs.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loại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Heatmap,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Bảng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tần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suất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chéo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(Crosstab)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loại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vs.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loại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25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6FBC7-B325-4F24-FB0B-2EB8F4AB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20CFCB3-5925-5F77-1C86-C34C7122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EDA - 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biến</a:t>
            </a:r>
            <a:endParaRPr lang="en-US" dirty="0">
              <a:latin typeface="+mn-lt"/>
            </a:endParaRP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7F4B4635-298A-8018-0FF4-281A0462AEE9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7F289C0-8F62-580B-3ED1-A2DAD53A6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0551" y="1196149"/>
            <a:ext cx="11110431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Mục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đích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Tìm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nhiều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Ví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dụ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Doanh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TotalPrice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đổi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nào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gian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InvoiceDate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) ở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quốc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gia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(Country)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khác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?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Công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cụ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/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Biểu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" panose="020B0500000000000000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Heatmap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ma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trận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Biểu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cặp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(Pair Plot)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" panose="020B0500000000000000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Scatter Plot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Line Chart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màu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nhóm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thứ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" panose="020B0500000000000000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632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4112</Words>
  <Application>Microsoft Office PowerPoint</Application>
  <PresentationFormat>Widescreen</PresentationFormat>
  <Paragraphs>310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Arial Unicode MS</vt:lpstr>
      <vt:lpstr>Calibri</vt:lpstr>
      <vt:lpstr>Calibri (Body)</vt:lpstr>
      <vt:lpstr>Calibri Light</vt:lpstr>
      <vt:lpstr>Consolas</vt:lpstr>
      <vt:lpstr>Times</vt:lpstr>
      <vt:lpstr>Times New Roman</vt:lpstr>
      <vt:lpstr>Chủ đề Office</vt:lpstr>
      <vt:lpstr>Lesson 2: Trực quan hóa và Phân tích Khám phá Dữ liệu </vt:lpstr>
      <vt:lpstr>Nội dung</vt:lpstr>
      <vt:lpstr>Mục tiêu Buổi học</vt:lpstr>
      <vt:lpstr>Phần 1: GIỚI THIỆU NỀN TẢNG </vt:lpstr>
      <vt:lpstr>Phân tích Khám phá Dữ liệu (EDA) là gì?</vt:lpstr>
      <vt:lpstr>Các cấp độ của EDA</vt:lpstr>
      <vt:lpstr>EDA - Phân tích Đơn biến</vt:lpstr>
      <vt:lpstr>EDA - Phân tích Song biến</vt:lpstr>
      <vt:lpstr>EDA -  Phân tích Đa biến</vt:lpstr>
      <vt:lpstr>Giới thiệu Matplotlib và Seaborn</vt:lpstr>
      <vt:lpstr>PHẦN 2: GIẢI PHẪU MỘT BIỂU ĐỒ</vt:lpstr>
      <vt:lpstr>Các thành phần chính của một biểu đồ </vt:lpstr>
      <vt:lpstr>Các thành phần chính của một biểu đồ </vt:lpstr>
      <vt:lpstr>Cấu trúc đối tượng trong Matplotlib</vt:lpstr>
      <vt:lpstr>Tạo Layout Phức tạp: Multiple Subplots - Dashboard</vt:lpstr>
      <vt:lpstr>Cách 1: plt.subplots() (Phổ biến nhất)</vt:lpstr>
      <vt:lpstr>Cách 2: plt.subplot_mosaic() (Trực quan nhất)</vt:lpstr>
      <vt:lpstr>Cách 3: GridSpec (Linh hoạt nhất)</vt:lpstr>
      <vt:lpstr>PHẦN 3: THỰC HÀNH CÁC CÔNG CỤ TRỰC QUAN HÓA</vt:lpstr>
      <vt:lpstr>Cài đặt và Khai báo</vt:lpstr>
      <vt:lpstr>Mini-Lab #1 (Đơn biến): Biểu đồ Cột</vt:lpstr>
      <vt:lpstr>Mini-Lab #2 (Đơn biến): Biểu đồ Phân phối (Histogram)</vt:lpstr>
      <vt:lpstr>Mini-Lab #3 (Đơn biến): Biểu đồ Hộp (Box Plot)</vt:lpstr>
      <vt:lpstr>Mini-Lab #4 (hai biến): Biểu đồ Đường</vt:lpstr>
      <vt:lpstr>Mini-Lab #5 (Hai biến): Biểu đồ Phân tán</vt:lpstr>
      <vt:lpstr>Mini-Lab #6 (Đa biến): Biểu đồ Nhiệt</vt:lpstr>
      <vt:lpstr>Mini-Lab #4: Dashboard</vt:lpstr>
      <vt:lpstr>Giải lao (15 phút)</vt:lpstr>
      <vt:lpstr>PHẦN 4: KỂ CHUYỆN BẰNG DỮ LIỆU – Data storytelling </vt:lpstr>
      <vt:lpstr>Nguyên tắc kể chuyện bằng dữ liệu</vt:lpstr>
      <vt:lpstr>Nội dung phần 4</vt:lpstr>
      <vt:lpstr>Case Study -  Phân tích đơn biến</vt:lpstr>
      <vt:lpstr>Phân tích đơn biến Câu 1</vt:lpstr>
      <vt:lpstr>Phân tích Đơn biến - Câu hỏi 2</vt:lpstr>
      <vt:lpstr>Case Study - Phân tích Song biến</vt:lpstr>
      <vt:lpstr>Phân tích Song biến - Câu hỏi 1</vt:lpstr>
      <vt:lpstr>Phân tích Song biến - Câu hỏi 2</vt:lpstr>
      <vt:lpstr>Case Study - Phân tích Đa biến</vt:lpstr>
      <vt:lpstr>Case Study - Phân tích Đa biến</vt:lpstr>
      <vt:lpstr>Tổng kết các nội dung đã học</vt:lpstr>
      <vt:lpstr>Homework</vt:lpstr>
      <vt:lpstr>Hỏi &amp; Đáp (Questions &amp; Answers)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basic</dc:title>
  <dc:creator>Nguyen Long</dc:creator>
  <cp:lastModifiedBy>Nguyen Tuan. Long</cp:lastModifiedBy>
  <cp:revision>3</cp:revision>
  <dcterms:created xsi:type="dcterms:W3CDTF">2020-08-13T10:53:55Z</dcterms:created>
  <dcterms:modified xsi:type="dcterms:W3CDTF">2025-07-26T03:02:23Z</dcterms:modified>
</cp:coreProperties>
</file>