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29"/>
  </p:notesMasterIdLst>
  <p:sldIdLst>
    <p:sldId id="258" r:id="rId3"/>
    <p:sldId id="315" r:id="rId4"/>
    <p:sldId id="264" r:id="rId5"/>
    <p:sldId id="316" r:id="rId6"/>
    <p:sldId id="284" r:id="rId7"/>
    <p:sldId id="283" r:id="rId8"/>
    <p:sldId id="286" r:id="rId9"/>
    <p:sldId id="273" r:id="rId10"/>
    <p:sldId id="265" r:id="rId11"/>
    <p:sldId id="275" r:id="rId12"/>
    <p:sldId id="280" r:id="rId13"/>
    <p:sldId id="295" r:id="rId14"/>
    <p:sldId id="277" r:id="rId15"/>
    <p:sldId id="278" r:id="rId16"/>
    <p:sldId id="317" r:id="rId17"/>
    <p:sldId id="318" r:id="rId18"/>
    <p:sldId id="290" r:id="rId19"/>
    <p:sldId id="291" r:id="rId20"/>
    <p:sldId id="294" r:id="rId21"/>
    <p:sldId id="311" r:id="rId22"/>
    <p:sldId id="298" r:id="rId23"/>
    <p:sldId id="301" r:id="rId24"/>
    <p:sldId id="310" r:id="rId25"/>
    <p:sldId id="312" r:id="rId26"/>
    <p:sldId id="313" r:id="rId27"/>
    <p:sldId id="3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343"/>
    <a:srgbClr val="49F0F8"/>
    <a:srgbClr val="0C3D5B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401121-5020-4187-A2BD-88BA54FFA128}" v="1" dt="2024-07-12T08:14:01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Long" userId="e4e93a65-ca82-41ec-92c8-0e4fdb0a72ae" providerId="ADAL" clId="{D7A386ED-9858-4A6C-B3F3-A186AD345383}"/>
    <pc:docChg chg="undo custSel addSld delSld modSld">
      <pc:chgData name="Nguyen Long" userId="e4e93a65-ca82-41ec-92c8-0e4fdb0a72ae" providerId="ADAL" clId="{D7A386ED-9858-4A6C-B3F3-A186AD345383}" dt="2021-10-24T07:41:10.220" v="43"/>
      <pc:docMkLst>
        <pc:docMk/>
      </pc:docMkLst>
      <pc:sldChg chg="modSp mod">
        <pc:chgData name="Nguyen Long" userId="e4e93a65-ca82-41ec-92c8-0e4fdb0a72ae" providerId="ADAL" clId="{D7A386ED-9858-4A6C-B3F3-A186AD345383}" dt="2021-10-24T04:32:51.713" v="30" actId="123"/>
        <pc:sldMkLst>
          <pc:docMk/>
          <pc:sldMk cId="3332933918" sldId="279"/>
        </pc:sldMkLst>
        <pc:spChg chg="mod">
          <ac:chgData name="Nguyen Long" userId="e4e93a65-ca82-41ec-92c8-0e4fdb0a72ae" providerId="ADAL" clId="{D7A386ED-9858-4A6C-B3F3-A186AD345383}" dt="2021-10-24T04:32:24.497" v="27" actId="14100"/>
          <ac:spMkLst>
            <pc:docMk/>
            <pc:sldMk cId="3332933918" sldId="279"/>
            <ac:spMk id="23" creationId="{58D881C9-098A-4B6E-A3A2-C11BE574641A}"/>
          </ac:spMkLst>
        </pc:spChg>
        <pc:spChg chg="mod">
          <ac:chgData name="Nguyen Long" userId="e4e93a65-ca82-41ec-92c8-0e4fdb0a72ae" providerId="ADAL" clId="{D7A386ED-9858-4A6C-B3F3-A186AD345383}" dt="2021-10-24T04:32:51.713" v="30" actId="123"/>
          <ac:spMkLst>
            <pc:docMk/>
            <pc:sldMk cId="3332933918" sldId="279"/>
            <ac:spMk id="32" creationId="{FB565980-D5B4-46FE-98CE-C66E0D986A73}"/>
          </ac:spMkLst>
        </pc:spChg>
        <pc:cxnChg chg="mod">
          <ac:chgData name="Nguyen Long" userId="e4e93a65-ca82-41ec-92c8-0e4fdb0a72ae" providerId="ADAL" clId="{D7A386ED-9858-4A6C-B3F3-A186AD345383}" dt="2021-10-24T04:32:24.497" v="27" actId="14100"/>
          <ac:cxnSpMkLst>
            <pc:docMk/>
            <pc:sldMk cId="3332933918" sldId="279"/>
            <ac:cxnSpMk id="8" creationId="{6FE13E02-E5FF-4771-879C-438502746320}"/>
          </ac:cxnSpMkLst>
        </pc:cxnChg>
        <pc:cxnChg chg="mod">
          <ac:chgData name="Nguyen Long" userId="e4e93a65-ca82-41ec-92c8-0e4fdb0a72ae" providerId="ADAL" clId="{D7A386ED-9858-4A6C-B3F3-A186AD345383}" dt="2021-10-24T04:32:47.645" v="28" actId="14100"/>
          <ac:cxnSpMkLst>
            <pc:docMk/>
            <pc:sldMk cId="3332933918" sldId="279"/>
            <ac:cxnSpMk id="35" creationId="{EE5C8C6A-4039-493D-BF2F-FA0CC0133910}"/>
          </ac:cxnSpMkLst>
        </pc:cxnChg>
      </pc:sldChg>
      <pc:sldChg chg="addSp delSp add del mod">
        <pc:chgData name="Nguyen Long" userId="e4e93a65-ca82-41ec-92c8-0e4fdb0a72ae" providerId="ADAL" clId="{D7A386ED-9858-4A6C-B3F3-A186AD345383}" dt="2021-10-24T07:36:10.696" v="37" actId="22"/>
        <pc:sldMkLst>
          <pc:docMk/>
          <pc:sldMk cId="2260784886" sldId="282"/>
        </pc:sldMkLst>
        <pc:spChg chg="add del">
          <ac:chgData name="Nguyen Long" userId="e4e93a65-ca82-41ec-92c8-0e4fdb0a72ae" providerId="ADAL" clId="{D7A386ED-9858-4A6C-B3F3-A186AD345383}" dt="2021-10-24T07:35:49.755" v="34" actId="22"/>
          <ac:spMkLst>
            <pc:docMk/>
            <pc:sldMk cId="2260784886" sldId="282"/>
            <ac:spMk id="10" creationId="{CF5217B0-68E9-46C2-AA9C-5DD8578D7DD5}"/>
          </ac:spMkLst>
        </pc:spChg>
      </pc:sldChg>
      <pc:sldChg chg="addSp">
        <pc:chgData name="Nguyen Long" userId="e4e93a65-ca82-41ec-92c8-0e4fdb0a72ae" providerId="ADAL" clId="{D7A386ED-9858-4A6C-B3F3-A186AD345383}" dt="2021-10-24T07:35:56.219" v="35"/>
        <pc:sldMkLst>
          <pc:docMk/>
          <pc:sldMk cId="4037508200" sldId="282"/>
        </pc:sldMkLst>
        <pc:picChg chg="add">
          <ac:chgData name="Nguyen Long" userId="e4e93a65-ca82-41ec-92c8-0e4fdb0a72ae" providerId="ADAL" clId="{D7A386ED-9858-4A6C-B3F3-A186AD345383}" dt="2021-10-24T07:35:56.219" v="35"/>
          <ac:picMkLst>
            <pc:docMk/>
            <pc:sldMk cId="4037508200" sldId="282"/>
            <ac:picMk id="1026" creationId="{0B86C510-4CCE-4187-9752-A4D8009DF094}"/>
          </ac:picMkLst>
        </pc:picChg>
      </pc:sldChg>
      <pc:sldChg chg="modSp">
        <pc:chgData name="Nguyen Long" userId="e4e93a65-ca82-41ec-92c8-0e4fdb0a72ae" providerId="ADAL" clId="{D7A386ED-9858-4A6C-B3F3-A186AD345383}" dt="2021-10-24T04:49:34.282" v="31" actId="20577"/>
        <pc:sldMkLst>
          <pc:docMk/>
          <pc:sldMk cId="2019891524" sldId="294"/>
        </pc:sldMkLst>
        <pc:spChg chg="mod">
          <ac:chgData name="Nguyen Long" userId="e4e93a65-ca82-41ec-92c8-0e4fdb0a72ae" providerId="ADAL" clId="{D7A386ED-9858-4A6C-B3F3-A186AD345383}" dt="2021-10-24T04:49:34.282" v="31" actId="20577"/>
          <ac:spMkLst>
            <pc:docMk/>
            <pc:sldMk cId="2019891524" sldId="294"/>
            <ac:spMk id="14" creationId="{810755C8-09A0-4C4D-A1F4-87D65777A59F}"/>
          </ac:spMkLst>
        </pc:spChg>
      </pc:sldChg>
      <pc:sldChg chg="addSp delSp modSp mod delAnim">
        <pc:chgData name="Nguyen Long" userId="e4e93a65-ca82-41ec-92c8-0e4fdb0a72ae" providerId="ADAL" clId="{D7A386ED-9858-4A6C-B3F3-A186AD345383}" dt="2021-10-24T04:17:28.574" v="26" actId="1035"/>
        <pc:sldMkLst>
          <pc:docMk/>
          <pc:sldMk cId="1436537424" sldId="295"/>
        </pc:sldMkLst>
        <pc:spChg chg="mod">
          <ac:chgData name="Nguyen Long" userId="e4e93a65-ca82-41ec-92c8-0e4fdb0a72ae" providerId="ADAL" clId="{D7A386ED-9858-4A6C-B3F3-A186AD345383}" dt="2021-10-24T04:17:28.574" v="26" actId="1035"/>
          <ac:spMkLst>
            <pc:docMk/>
            <pc:sldMk cId="1436537424" sldId="295"/>
            <ac:spMk id="19" creationId="{B4B2E12D-F665-4F32-A5AD-F91D364558B2}"/>
          </ac:spMkLst>
        </pc:spChg>
        <pc:picChg chg="add mod">
          <ac:chgData name="Nguyen Long" userId="e4e93a65-ca82-41ec-92c8-0e4fdb0a72ae" providerId="ADAL" clId="{D7A386ED-9858-4A6C-B3F3-A186AD345383}" dt="2021-10-24T04:17:28.574" v="26" actId="1035"/>
          <ac:picMkLst>
            <pc:docMk/>
            <pc:sldMk cId="1436537424" sldId="295"/>
            <ac:picMk id="6" creationId="{FEE652D5-FF60-4CC0-A835-2E29F3236944}"/>
          </ac:picMkLst>
        </pc:picChg>
        <pc:picChg chg="add mod">
          <ac:chgData name="Nguyen Long" userId="e4e93a65-ca82-41ec-92c8-0e4fdb0a72ae" providerId="ADAL" clId="{D7A386ED-9858-4A6C-B3F3-A186AD345383}" dt="2021-10-24T04:17:28.574" v="26" actId="1035"/>
          <ac:picMkLst>
            <pc:docMk/>
            <pc:sldMk cId="1436537424" sldId="295"/>
            <ac:picMk id="8" creationId="{A11F4858-A7E1-4F81-AE24-C4BF57F5827C}"/>
          </ac:picMkLst>
        </pc:picChg>
        <pc:picChg chg="del">
          <ac:chgData name="Nguyen Long" userId="e4e93a65-ca82-41ec-92c8-0e4fdb0a72ae" providerId="ADAL" clId="{D7A386ED-9858-4A6C-B3F3-A186AD345383}" dt="2021-10-24T04:14:22.714" v="0" actId="478"/>
          <ac:picMkLst>
            <pc:docMk/>
            <pc:sldMk cId="1436537424" sldId="295"/>
            <ac:picMk id="23" creationId="{5AF1BEC6-5B3C-4CE1-AE0E-3C481C5F727B}"/>
          </ac:picMkLst>
        </pc:picChg>
      </pc:sldChg>
      <pc:sldChg chg="modSp mod">
        <pc:chgData name="Nguyen Long" userId="e4e93a65-ca82-41ec-92c8-0e4fdb0a72ae" providerId="ADAL" clId="{D7A386ED-9858-4A6C-B3F3-A186AD345383}" dt="2021-10-24T04:49:34.535" v="32" actId="27636"/>
        <pc:sldMkLst>
          <pc:docMk/>
          <pc:sldMk cId="303589009" sldId="313"/>
        </pc:sldMkLst>
        <pc:spChg chg="mod">
          <ac:chgData name="Nguyen Long" userId="e4e93a65-ca82-41ec-92c8-0e4fdb0a72ae" providerId="ADAL" clId="{D7A386ED-9858-4A6C-B3F3-A186AD345383}" dt="2021-10-24T04:49:34.535" v="32" actId="27636"/>
          <ac:spMkLst>
            <pc:docMk/>
            <pc:sldMk cId="303589009" sldId="313"/>
            <ac:spMk id="9" creationId="{FB7D030E-8BEC-4B90-ADD3-B72C0F0F4209}"/>
          </ac:spMkLst>
        </pc:spChg>
      </pc:sldChg>
      <pc:sldChg chg="delSp modSp add del mod delAnim modAnim">
        <pc:chgData name="Nguyen Long" userId="e4e93a65-ca82-41ec-92c8-0e4fdb0a72ae" providerId="ADAL" clId="{D7A386ED-9858-4A6C-B3F3-A186AD345383}" dt="2021-10-24T07:41:10.220" v="43"/>
        <pc:sldMkLst>
          <pc:docMk/>
          <pc:sldMk cId="1039309701" sldId="314"/>
        </pc:sldMkLst>
        <pc:picChg chg="del">
          <ac:chgData name="Nguyen Long" userId="e4e93a65-ca82-41ec-92c8-0e4fdb0a72ae" providerId="ADAL" clId="{D7A386ED-9858-4A6C-B3F3-A186AD345383}" dt="2021-10-24T07:36:22.507" v="39" actId="478"/>
          <ac:picMkLst>
            <pc:docMk/>
            <pc:sldMk cId="1039309701" sldId="314"/>
            <ac:picMk id="12" creationId="{56D3765A-509D-4968-88E7-1C8F4D9BDB26}"/>
          </ac:picMkLst>
        </pc:picChg>
        <pc:picChg chg="del">
          <ac:chgData name="Nguyen Long" userId="e4e93a65-ca82-41ec-92c8-0e4fdb0a72ae" providerId="ADAL" clId="{D7A386ED-9858-4A6C-B3F3-A186AD345383}" dt="2021-10-24T07:36:22.507" v="39" actId="478"/>
          <ac:picMkLst>
            <pc:docMk/>
            <pc:sldMk cId="1039309701" sldId="314"/>
            <ac:picMk id="15" creationId="{19AE71A4-8261-4398-8754-0BB1EC5DCE02}"/>
          </ac:picMkLst>
        </pc:picChg>
        <pc:picChg chg="del">
          <ac:chgData name="Nguyen Long" userId="e4e93a65-ca82-41ec-92c8-0e4fdb0a72ae" providerId="ADAL" clId="{D7A386ED-9858-4A6C-B3F3-A186AD345383}" dt="2021-10-24T07:36:22.507" v="39" actId="478"/>
          <ac:picMkLst>
            <pc:docMk/>
            <pc:sldMk cId="1039309701" sldId="314"/>
            <ac:picMk id="17" creationId="{30DCCD4B-8F7C-48AF-B463-18C148233060}"/>
          </ac:picMkLst>
        </pc:picChg>
        <pc:picChg chg="del">
          <ac:chgData name="Nguyen Long" userId="e4e93a65-ca82-41ec-92c8-0e4fdb0a72ae" providerId="ADAL" clId="{D7A386ED-9858-4A6C-B3F3-A186AD345383}" dt="2021-10-24T07:36:22.507" v="39" actId="478"/>
          <ac:picMkLst>
            <pc:docMk/>
            <pc:sldMk cId="1039309701" sldId="314"/>
            <ac:picMk id="19" creationId="{9E7B836D-5C70-43AF-866B-323F3E302B0E}"/>
          </ac:picMkLst>
        </pc:picChg>
        <pc:picChg chg="mod">
          <ac:chgData name="Nguyen Long" userId="e4e93a65-ca82-41ec-92c8-0e4fdb0a72ae" providerId="ADAL" clId="{D7A386ED-9858-4A6C-B3F3-A186AD345383}" dt="2021-10-24T07:36:40.691" v="42" actId="14100"/>
          <ac:picMkLst>
            <pc:docMk/>
            <pc:sldMk cId="1039309701" sldId="314"/>
            <ac:picMk id="2050" creationId="{CE3FA10B-BFF8-4E2C-BD1F-6A03C0717F97}"/>
          </ac:picMkLst>
        </pc:picChg>
      </pc:sldChg>
      <pc:sldChg chg="addSp">
        <pc:chgData name="Nguyen Long" userId="e4e93a65-ca82-41ec-92c8-0e4fdb0a72ae" providerId="ADAL" clId="{D7A386ED-9858-4A6C-B3F3-A186AD345383}" dt="2021-10-24T07:36:35.250" v="40"/>
        <pc:sldMkLst>
          <pc:docMk/>
          <pc:sldMk cId="1550923029" sldId="314"/>
        </pc:sldMkLst>
        <pc:picChg chg="add">
          <ac:chgData name="Nguyen Long" userId="e4e93a65-ca82-41ec-92c8-0e4fdb0a72ae" providerId="ADAL" clId="{D7A386ED-9858-4A6C-B3F3-A186AD345383}" dt="2021-10-24T07:36:35.250" v="40"/>
          <ac:picMkLst>
            <pc:docMk/>
            <pc:sldMk cId="1550923029" sldId="314"/>
            <ac:picMk id="2050" creationId="{CE3FA10B-BFF8-4E2C-BD1F-6A03C0717F97}"/>
          </ac:picMkLst>
        </pc:picChg>
      </pc:sldChg>
    </pc:docChg>
  </pc:docChgLst>
  <pc:docChgLst>
    <pc:chgData name="Nguyen Tuan. Long" userId="e4e93a65-ca82-41ec-92c8-0e4fdb0a72ae" providerId="ADAL" clId="{A5EECA40-2B74-4CBF-A130-B176E61F32BD}"/>
    <pc:docChg chg="modSld">
      <pc:chgData name="Nguyen Tuan. Long" userId="e4e93a65-ca82-41ec-92c8-0e4fdb0a72ae" providerId="ADAL" clId="{A5EECA40-2B74-4CBF-A130-B176E61F32BD}" dt="2024-02-23T07:09:41.903" v="0" actId="9405"/>
      <pc:docMkLst>
        <pc:docMk/>
      </pc:docMkLst>
      <pc:sldChg chg="addSp mod">
        <pc:chgData name="Nguyen Tuan. Long" userId="e4e93a65-ca82-41ec-92c8-0e4fdb0a72ae" providerId="ADAL" clId="{A5EECA40-2B74-4CBF-A130-B176E61F32BD}" dt="2024-02-23T07:09:41.903" v="0" actId="9405"/>
        <pc:sldMkLst>
          <pc:docMk/>
          <pc:sldMk cId="2084599407" sldId="265"/>
        </pc:sldMkLst>
        <pc:inkChg chg="add">
          <ac:chgData name="Nguyen Tuan. Long" userId="e4e93a65-ca82-41ec-92c8-0e4fdb0a72ae" providerId="ADAL" clId="{A5EECA40-2B74-4CBF-A130-B176E61F32BD}" dt="2024-02-23T07:09:41.903" v="0" actId="9405"/>
          <ac:inkMkLst>
            <pc:docMk/>
            <pc:sldMk cId="2084599407" sldId="265"/>
            <ac:inkMk id="9" creationId="{9C7F70F9-9695-9172-A144-C177FEB53164}"/>
          </ac:inkMkLst>
        </pc:inkChg>
      </pc:sldChg>
    </pc:docChg>
  </pc:docChgLst>
  <pc:docChgLst>
    <pc:chgData name="Nguyen Tuan. Long" userId="e4e93a65-ca82-41ec-92c8-0e4fdb0a72ae" providerId="ADAL" clId="{FD9A6A64-4271-451F-BA17-B8886355BC8E}"/>
    <pc:docChg chg="undo custSel addSld delSld modSld sldOrd">
      <pc:chgData name="Nguyen Tuan. Long" userId="e4e93a65-ca82-41ec-92c8-0e4fdb0a72ae" providerId="ADAL" clId="{FD9A6A64-4271-451F-BA17-B8886355BC8E}" dt="2020-10-15T13:51:01.693" v="1682"/>
      <pc:docMkLst>
        <pc:docMk/>
      </pc:docMkLst>
      <pc:sldChg chg="modSp new del">
        <pc:chgData name="Nguyen Tuan. Long" userId="e4e93a65-ca82-41ec-92c8-0e4fdb0a72ae" providerId="ADAL" clId="{FD9A6A64-4271-451F-BA17-B8886355BC8E}" dt="2020-10-14T14:00:12.399" v="8" actId="47"/>
        <pc:sldMkLst>
          <pc:docMk/>
          <pc:sldMk cId="3472538802" sldId="256"/>
        </pc:sldMkLst>
        <pc:spChg chg="mod">
          <ac:chgData name="Nguyen Tuan. Long" userId="e4e93a65-ca82-41ec-92c8-0e4fdb0a72ae" providerId="ADAL" clId="{FD9A6A64-4271-451F-BA17-B8886355BC8E}" dt="2020-10-14T13:59:34.468" v="1"/>
          <ac:spMkLst>
            <pc:docMk/>
            <pc:sldMk cId="3472538802" sldId="256"/>
            <ac:spMk id="2" creationId="{E377244D-3383-40F6-9AB0-4996758E3490}"/>
          </ac:spMkLst>
        </pc:spChg>
        <pc:spChg chg="mod">
          <ac:chgData name="Nguyen Tuan. Long" userId="e4e93a65-ca82-41ec-92c8-0e4fdb0a72ae" providerId="ADAL" clId="{FD9A6A64-4271-451F-BA17-B8886355BC8E}" dt="2020-10-14T13:59:34.468" v="1"/>
          <ac:spMkLst>
            <pc:docMk/>
            <pc:sldMk cId="3472538802" sldId="256"/>
            <ac:spMk id="3" creationId="{AD6DCA01-2C23-4374-84B5-717FAB9D5C8A}"/>
          </ac:spMkLst>
        </pc:spChg>
      </pc:sldChg>
      <pc:sldChg chg="modSp new del mod">
        <pc:chgData name="Nguyen Tuan. Long" userId="e4e93a65-ca82-41ec-92c8-0e4fdb0a72ae" providerId="ADAL" clId="{FD9A6A64-4271-451F-BA17-B8886355BC8E}" dt="2020-10-14T14:00:12.399" v="8" actId="47"/>
        <pc:sldMkLst>
          <pc:docMk/>
          <pc:sldMk cId="2972266970" sldId="257"/>
        </pc:sldMkLst>
        <pc:spChg chg="mod">
          <ac:chgData name="Nguyen Tuan. Long" userId="e4e93a65-ca82-41ec-92c8-0e4fdb0a72ae" providerId="ADAL" clId="{FD9A6A64-4271-451F-BA17-B8886355BC8E}" dt="2020-10-14T13:59:47.486" v="6" actId="20577"/>
          <ac:spMkLst>
            <pc:docMk/>
            <pc:sldMk cId="2972266970" sldId="257"/>
            <ac:spMk id="2" creationId="{E3B07D3D-858F-46D3-8CAC-B0EA764AE671}"/>
          </ac:spMkLst>
        </pc:spChg>
      </pc:sldChg>
      <pc:sldChg chg="add">
        <pc:chgData name="Nguyen Tuan. Long" userId="e4e93a65-ca82-41ec-92c8-0e4fdb0a72ae" providerId="ADAL" clId="{FD9A6A64-4271-451F-BA17-B8886355BC8E}" dt="2020-10-14T14:00:08.128" v="7"/>
        <pc:sldMkLst>
          <pc:docMk/>
          <pc:sldMk cId="1829236185" sldId="258"/>
        </pc:sldMkLst>
      </pc:sldChg>
      <pc:sldChg chg="modSp add modAnim">
        <pc:chgData name="Nguyen Tuan. Long" userId="e4e93a65-ca82-41ec-92c8-0e4fdb0a72ae" providerId="ADAL" clId="{FD9A6A64-4271-451F-BA17-B8886355BC8E}" dt="2020-10-14T14:04:31.078" v="103" actId="20577"/>
        <pc:sldMkLst>
          <pc:docMk/>
          <pc:sldMk cId="2848987940" sldId="263"/>
        </pc:sldMkLst>
        <pc:spChg chg="mod">
          <ac:chgData name="Nguyen Tuan. Long" userId="e4e93a65-ca82-41ec-92c8-0e4fdb0a72ae" providerId="ADAL" clId="{FD9A6A64-4271-451F-BA17-B8886355BC8E}" dt="2020-10-14T14:04:31.078" v="103" actId="20577"/>
          <ac:spMkLst>
            <pc:docMk/>
            <pc:sldMk cId="2848987940" sldId="263"/>
            <ac:spMk id="10" creationId="{5DC21B99-FD41-43AC-B189-6669F46B487A}"/>
          </ac:spMkLst>
        </pc:spChg>
        <pc:spChg chg="mod">
          <ac:chgData name="Nguyen Tuan. Long" userId="e4e93a65-ca82-41ec-92c8-0e4fdb0a72ae" providerId="ADAL" clId="{FD9A6A64-4271-451F-BA17-B8886355BC8E}" dt="2020-10-14T14:00:38.559" v="29" actId="20577"/>
          <ac:spMkLst>
            <pc:docMk/>
            <pc:sldMk cId="2848987940" sldId="263"/>
            <ac:spMk id="13" creationId="{8DCBFF2C-2C51-47AD-942A-27C9869AB267}"/>
          </ac:spMkLst>
        </pc:spChg>
      </pc:sldChg>
      <pc:sldChg chg="addSp delSp modSp new mod modAnim">
        <pc:chgData name="Nguyen Tuan. Long" userId="e4e93a65-ca82-41ec-92c8-0e4fdb0a72ae" providerId="ADAL" clId="{FD9A6A64-4271-451F-BA17-B8886355BC8E}" dt="2020-10-15T07:20:30.960" v="571"/>
        <pc:sldMkLst>
          <pc:docMk/>
          <pc:sldMk cId="2093628872" sldId="264"/>
        </pc:sldMkLst>
        <pc:spChg chg="del">
          <ac:chgData name="Nguyen Tuan. Long" userId="e4e93a65-ca82-41ec-92c8-0e4fdb0a72ae" providerId="ADAL" clId="{FD9A6A64-4271-451F-BA17-B8886355BC8E}" dt="2020-10-14T14:03:29.785" v="31" actId="478"/>
          <ac:spMkLst>
            <pc:docMk/>
            <pc:sldMk cId="2093628872" sldId="264"/>
            <ac:spMk id="2" creationId="{2B20E095-FFD8-4C87-AB49-E38557FF20FD}"/>
          </ac:spMkLst>
        </pc:spChg>
        <pc:spChg chg="mod">
          <ac:chgData name="Nguyen Tuan. Long" userId="e4e93a65-ca82-41ec-92c8-0e4fdb0a72ae" providerId="ADAL" clId="{FD9A6A64-4271-451F-BA17-B8886355BC8E}" dt="2020-10-14T14:06:18.750" v="107" actId="113"/>
          <ac:spMkLst>
            <pc:docMk/>
            <pc:sldMk cId="2093628872" sldId="264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4T14:06:28.436" v="108"/>
          <ac:spMkLst>
            <pc:docMk/>
            <pc:sldMk cId="2093628872" sldId="264"/>
            <ac:spMk id="4" creationId="{F19861AE-5C9F-471D-AAA9-5DB1F0ADDB56}"/>
          </ac:spMkLst>
        </pc:spChg>
        <pc:spChg chg="mod">
          <ac:chgData name="Nguyen Tuan. Long" userId="e4e93a65-ca82-41ec-92c8-0e4fdb0a72ae" providerId="ADAL" clId="{FD9A6A64-4271-451F-BA17-B8886355BC8E}" dt="2020-10-15T06:45:38.976" v="205" actId="1038"/>
          <ac:spMkLst>
            <pc:docMk/>
            <pc:sldMk cId="2093628872" sldId="264"/>
            <ac:spMk id="13" creationId="{DBF792EF-C831-4DF3-8977-D1D69705E976}"/>
          </ac:spMkLst>
        </pc:spChg>
        <pc:spChg chg="mod">
          <ac:chgData name="Nguyen Tuan. Long" userId="e4e93a65-ca82-41ec-92c8-0e4fdb0a72ae" providerId="ADAL" clId="{FD9A6A64-4271-451F-BA17-B8886355BC8E}" dt="2020-10-15T06:45:54.980" v="206" actId="1076"/>
          <ac:spMkLst>
            <pc:docMk/>
            <pc:sldMk cId="2093628872" sldId="264"/>
            <ac:spMk id="15" creationId="{F0E37BAA-EA8E-4D50-B900-BB38544E9CBF}"/>
          </ac:spMkLst>
        </pc:spChg>
        <pc:spChg chg="mod">
          <ac:chgData name="Nguyen Tuan. Long" userId="e4e93a65-ca82-41ec-92c8-0e4fdb0a72ae" providerId="ADAL" clId="{FD9A6A64-4271-451F-BA17-B8886355BC8E}" dt="2020-10-15T06:44:58.297" v="133"/>
          <ac:spMkLst>
            <pc:docMk/>
            <pc:sldMk cId="2093628872" sldId="264"/>
            <ac:spMk id="17" creationId="{0D90E6EB-2973-4C23-8473-177A8774AF8C}"/>
          </ac:spMkLst>
        </pc:spChg>
        <pc:spChg chg="mod">
          <ac:chgData name="Nguyen Tuan. Long" userId="e4e93a65-ca82-41ec-92c8-0e4fdb0a72ae" providerId="ADAL" clId="{FD9A6A64-4271-451F-BA17-B8886355BC8E}" dt="2020-10-15T06:44:58.297" v="133"/>
          <ac:spMkLst>
            <pc:docMk/>
            <pc:sldMk cId="2093628872" sldId="264"/>
            <ac:spMk id="19" creationId="{9E229E6E-E7C5-4F22-9C09-98A0F331D86F}"/>
          </ac:spMkLst>
        </pc:spChg>
        <pc:spChg chg="add del mod">
          <ac:chgData name="Nguyen Tuan. Long" userId="e4e93a65-ca82-41ec-92c8-0e4fdb0a72ae" providerId="ADAL" clId="{FD9A6A64-4271-451F-BA17-B8886355BC8E}" dt="2020-10-15T06:46:38.611" v="210" actId="22"/>
          <ac:spMkLst>
            <pc:docMk/>
            <pc:sldMk cId="2093628872" sldId="264"/>
            <ac:spMk id="23" creationId="{5EDB9DD5-0A6E-4FE7-B8B2-89D3CA52559F}"/>
          </ac:spMkLst>
        </pc:spChg>
        <pc:spChg chg="mod">
          <ac:chgData name="Nguyen Tuan. Long" userId="e4e93a65-ca82-41ec-92c8-0e4fdb0a72ae" providerId="ADAL" clId="{FD9A6A64-4271-451F-BA17-B8886355BC8E}" dt="2020-10-15T06:47:22.899" v="273" actId="1037"/>
          <ac:spMkLst>
            <pc:docMk/>
            <pc:sldMk cId="2093628872" sldId="264"/>
            <ac:spMk id="25" creationId="{D5B23E04-203A-43FA-84BE-887E81F9DC38}"/>
          </ac:spMkLst>
        </pc:spChg>
        <pc:spChg chg="mod">
          <ac:chgData name="Nguyen Tuan. Long" userId="e4e93a65-ca82-41ec-92c8-0e4fdb0a72ae" providerId="ADAL" clId="{FD9A6A64-4271-451F-BA17-B8886355BC8E}" dt="2020-10-15T06:49:49.257" v="291" actId="1076"/>
          <ac:spMkLst>
            <pc:docMk/>
            <pc:sldMk cId="2093628872" sldId="264"/>
            <ac:spMk id="27" creationId="{68614602-3200-4BB7-9801-989C18E5B000}"/>
          </ac:spMkLst>
        </pc:spChg>
        <pc:spChg chg="mod">
          <ac:chgData name="Nguyen Tuan. Long" userId="e4e93a65-ca82-41ec-92c8-0e4fdb0a72ae" providerId="ADAL" clId="{FD9A6A64-4271-451F-BA17-B8886355BC8E}" dt="2020-10-15T07:14:57.091" v="488" actId="1038"/>
          <ac:spMkLst>
            <pc:docMk/>
            <pc:sldMk cId="2093628872" sldId="264"/>
            <ac:spMk id="40" creationId="{D592E472-2890-4C1C-8E47-203AD78FF30E}"/>
          </ac:spMkLst>
        </pc:spChg>
        <pc:spChg chg="mod">
          <ac:chgData name="Nguyen Tuan. Long" userId="e4e93a65-ca82-41ec-92c8-0e4fdb0a72ae" providerId="ADAL" clId="{FD9A6A64-4271-451F-BA17-B8886355BC8E}" dt="2020-10-15T07:17:14.438" v="511" actId="20577"/>
          <ac:spMkLst>
            <pc:docMk/>
            <pc:sldMk cId="2093628872" sldId="264"/>
            <ac:spMk id="42" creationId="{727E80E6-BB58-424C-9072-ABC9A4643CCB}"/>
          </ac:spMkLst>
        </pc:spChg>
        <pc:spChg chg="add mod">
          <ac:chgData name="Nguyen Tuan. Long" userId="e4e93a65-ca82-41ec-92c8-0e4fdb0a72ae" providerId="ADAL" clId="{FD9A6A64-4271-451F-BA17-B8886355BC8E}" dt="2020-10-15T07:20:14.981" v="565" actId="164"/>
          <ac:spMkLst>
            <pc:docMk/>
            <pc:sldMk cId="2093628872" sldId="264"/>
            <ac:spMk id="54" creationId="{5AF26D76-A2CF-4B0C-84E1-4642FF581CAD}"/>
          </ac:spMkLst>
        </pc:spChg>
        <pc:grpChg chg="add mod">
          <ac:chgData name="Nguyen Tuan. Long" userId="e4e93a65-ca82-41ec-92c8-0e4fdb0a72ae" providerId="ADAL" clId="{FD9A6A64-4271-451F-BA17-B8886355BC8E}" dt="2020-10-15T06:43:31.976" v="132" actId="1076"/>
          <ac:grpSpMkLst>
            <pc:docMk/>
            <pc:sldMk cId="2093628872" sldId="264"/>
            <ac:grpSpMk id="12" creationId="{9735967D-4A24-431B-8E7B-24312483E5BE}"/>
          </ac:grpSpMkLst>
        </pc:grpChg>
        <pc:grpChg chg="add del mod">
          <ac:chgData name="Nguyen Tuan. Long" userId="e4e93a65-ca82-41ec-92c8-0e4fdb0a72ae" providerId="ADAL" clId="{FD9A6A64-4271-451F-BA17-B8886355BC8E}" dt="2020-10-15T06:44:59.473" v="134"/>
          <ac:grpSpMkLst>
            <pc:docMk/>
            <pc:sldMk cId="2093628872" sldId="264"/>
            <ac:grpSpMk id="16" creationId="{E31ADABA-0CB1-4AF3-A304-6125A4E7B02C}"/>
          </ac:grpSpMkLst>
        </pc:grpChg>
        <pc:grpChg chg="add mod">
          <ac:chgData name="Nguyen Tuan. Long" userId="e4e93a65-ca82-41ec-92c8-0e4fdb0a72ae" providerId="ADAL" clId="{FD9A6A64-4271-451F-BA17-B8886355BC8E}" dt="2020-10-15T06:46:58.586" v="215" actId="1076"/>
          <ac:grpSpMkLst>
            <pc:docMk/>
            <pc:sldMk cId="2093628872" sldId="264"/>
            <ac:grpSpMk id="24" creationId="{EF30068C-B1FB-4B96-B416-2C7D625EE462}"/>
          </ac:grpSpMkLst>
        </pc:grpChg>
        <pc:grpChg chg="add mod">
          <ac:chgData name="Nguyen Tuan. Long" userId="e4e93a65-ca82-41ec-92c8-0e4fdb0a72ae" providerId="ADAL" clId="{FD9A6A64-4271-451F-BA17-B8886355BC8E}" dt="2020-10-15T07:15:25.275" v="498" actId="1037"/>
          <ac:grpSpMkLst>
            <pc:docMk/>
            <pc:sldMk cId="2093628872" sldId="264"/>
            <ac:grpSpMk id="39" creationId="{4F0BDB6D-F2A1-420E-9D8D-DFCB55FE3CE8}"/>
          </ac:grpSpMkLst>
        </pc:grpChg>
        <pc:grpChg chg="add mod">
          <ac:chgData name="Nguyen Tuan. Long" userId="e4e93a65-ca82-41ec-92c8-0e4fdb0a72ae" providerId="ADAL" clId="{FD9A6A64-4271-451F-BA17-B8886355BC8E}" dt="2020-10-15T07:20:14.981" v="565" actId="164"/>
          <ac:grpSpMkLst>
            <pc:docMk/>
            <pc:sldMk cId="2093628872" sldId="264"/>
            <ac:grpSpMk id="59" creationId="{12F668D5-A30D-4BC3-8500-95DD4403DC63}"/>
          </ac:grpSpMkLst>
        </pc:grpChg>
        <pc:picChg chg="add del mod">
          <ac:chgData name="Nguyen Tuan. Long" userId="e4e93a65-ca82-41ec-92c8-0e4fdb0a72ae" providerId="ADAL" clId="{FD9A6A64-4271-451F-BA17-B8886355BC8E}" dt="2020-10-15T06:40:08.051" v="119" actId="478"/>
          <ac:picMkLst>
            <pc:docMk/>
            <pc:sldMk cId="2093628872" sldId="264"/>
            <ac:picMk id="5" creationId="{A36EA261-3EE2-4070-BC16-847AC3904B97}"/>
          </ac:picMkLst>
        </pc:picChg>
        <pc:picChg chg="add mod">
          <ac:chgData name="Nguyen Tuan. Long" userId="e4e93a65-ca82-41ec-92c8-0e4fdb0a72ae" providerId="ADAL" clId="{FD9A6A64-4271-451F-BA17-B8886355BC8E}" dt="2020-10-15T06:41:13.297" v="124" actId="1076"/>
          <ac:picMkLst>
            <pc:docMk/>
            <pc:sldMk cId="2093628872" sldId="264"/>
            <ac:picMk id="7" creationId="{2328F1E7-10ED-44E1-9297-4B39AC841B89}"/>
          </ac:picMkLst>
        </pc:picChg>
        <pc:picChg chg="add mod">
          <ac:chgData name="Nguyen Tuan. Long" userId="e4e93a65-ca82-41ec-92c8-0e4fdb0a72ae" providerId="ADAL" clId="{FD9A6A64-4271-451F-BA17-B8886355BC8E}" dt="2020-10-15T06:46:54.713" v="214" actId="1076"/>
          <ac:picMkLst>
            <pc:docMk/>
            <pc:sldMk cId="2093628872" sldId="264"/>
            <ac:picMk id="9" creationId="{33DCD389-4300-4C14-8519-1495D3D2B24C}"/>
          </ac:picMkLst>
        </pc:picChg>
        <pc:picChg chg="add mod">
          <ac:chgData name="Nguyen Tuan. Long" userId="e4e93a65-ca82-41ec-92c8-0e4fdb0a72ae" providerId="ADAL" clId="{FD9A6A64-4271-451F-BA17-B8886355BC8E}" dt="2020-10-15T06:41:35.836" v="127" actId="1076"/>
          <ac:picMkLst>
            <pc:docMk/>
            <pc:sldMk cId="2093628872" sldId="264"/>
            <ac:picMk id="11" creationId="{E38FBE56-E790-49C9-A488-4B42F792C696}"/>
          </ac:picMkLst>
        </pc:picChg>
        <pc:cxnChg chg="mod">
          <ac:chgData name="Nguyen Tuan. Long" userId="e4e93a65-ca82-41ec-92c8-0e4fdb0a72ae" providerId="ADAL" clId="{FD9A6A64-4271-451F-BA17-B8886355BC8E}" dt="2020-10-15T06:45:54.980" v="206" actId="1076"/>
          <ac:cxnSpMkLst>
            <pc:docMk/>
            <pc:sldMk cId="2093628872" sldId="264"/>
            <ac:cxnSpMk id="14" creationId="{19000759-1862-4984-BDD4-1804555480F1}"/>
          </ac:cxnSpMkLst>
        </pc:cxnChg>
        <pc:cxnChg chg="mod">
          <ac:chgData name="Nguyen Tuan. Long" userId="e4e93a65-ca82-41ec-92c8-0e4fdb0a72ae" providerId="ADAL" clId="{FD9A6A64-4271-451F-BA17-B8886355BC8E}" dt="2020-10-15T06:44:58.297" v="133"/>
          <ac:cxnSpMkLst>
            <pc:docMk/>
            <pc:sldMk cId="2093628872" sldId="264"/>
            <ac:cxnSpMk id="18" creationId="{1166A4DB-7F3C-4739-9DDE-B82829D0A738}"/>
          </ac:cxnSpMkLst>
        </pc:cxnChg>
        <pc:cxnChg chg="mod">
          <ac:chgData name="Nguyen Tuan. Long" userId="e4e93a65-ca82-41ec-92c8-0e4fdb0a72ae" providerId="ADAL" clId="{FD9A6A64-4271-451F-BA17-B8886355BC8E}" dt="2020-10-15T06:49:49.257" v="291" actId="1076"/>
          <ac:cxnSpMkLst>
            <pc:docMk/>
            <pc:sldMk cId="2093628872" sldId="264"/>
            <ac:cxnSpMk id="26" creationId="{168361D2-400F-441C-A081-BA2D01B76B21}"/>
          </ac:cxnSpMkLst>
        </pc:cxnChg>
        <pc:cxnChg chg="mod">
          <ac:chgData name="Nguyen Tuan. Long" userId="e4e93a65-ca82-41ec-92c8-0e4fdb0a72ae" providerId="ADAL" clId="{FD9A6A64-4271-451F-BA17-B8886355BC8E}" dt="2020-10-15T07:17:14.438" v="511" actId="20577"/>
          <ac:cxnSpMkLst>
            <pc:docMk/>
            <pc:sldMk cId="2093628872" sldId="264"/>
            <ac:cxnSpMk id="41" creationId="{3FA475DA-F7E6-43E3-BDDC-AC664B83A279}"/>
          </ac:cxnSpMkLst>
        </pc:cxnChg>
        <pc:cxnChg chg="add mod">
          <ac:chgData name="Nguyen Tuan. Long" userId="e4e93a65-ca82-41ec-92c8-0e4fdb0a72ae" providerId="ADAL" clId="{FD9A6A64-4271-451F-BA17-B8886355BC8E}" dt="2020-10-15T07:20:14.981" v="565" actId="164"/>
          <ac:cxnSpMkLst>
            <pc:docMk/>
            <pc:sldMk cId="2093628872" sldId="264"/>
            <ac:cxnSpMk id="53" creationId="{5C0DCABD-031E-41C3-B4E9-987CD5BCE391}"/>
          </ac:cxnSpMkLst>
        </pc:cxnChg>
      </pc:sldChg>
      <pc:sldChg chg="addSp delSp modSp add del mod modAnim">
        <pc:chgData name="Nguyen Tuan. Long" userId="e4e93a65-ca82-41ec-92c8-0e4fdb0a72ae" providerId="ADAL" clId="{FD9A6A64-4271-451F-BA17-B8886355BC8E}" dt="2020-10-15T07:33:53.500" v="583" actId="403"/>
        <pc:sldMkLst>
          <pc:docMk/>
          <pc:sldMk cId="2084599407" sldId="265"/>
        </pc:sldMkLst>
        <pc:spChg chg="del mod">
          <ac:chgData name="Nguyen Tuan. Long" userId="e4e93a65-ca82-41ec-92c8-0e4fdb0a72ae" providerId="ADAL" clId="{FD9A6A64-4271-451F-BA17-B8886355BC8E}" dt="2020-10-15T07:05:13.557" v="368" actId="478"/>
          <ac:spMkLst>
            <pc:docMk/>
            <pc:sldMk cId="2084599407" sldId="265"/>
            <ac:spMk id="2" creationId="{8DA0BB29-E128-41AC-A6D3-BCE5690FC7B6}"/>
          </ac:spMkLst>
        </pc:spChg>
        <pc:spChg chg="mod">
          <ac:chgData name="Nguyen Tuan. Long" userId="e4e93a65-ca82-41ec-92c8-0e4fdb0a72ae" providerId="ADAL" clId="{FD9A6A64-4271-451F-BA17-B8886355BC8E}" dt="2020-10-15T06:53:37.224" v="294"/>
          <ac:spMkLst>
            <pc:docMk/>
            <pc:sldMk cId="2084599407" sldId="265"/>
            <ac:spMk id="4" creationId="{F19861AE-5C9F-471D-AAA9-5DB1F0ADDB56}"/>
          </ac:spMkLst>
        </pc:spChg>
        <pc:spChg chg="mod">
          <ac:chgData name="Nguyen Tuan. Long" userId="e4e93a65-ca82-41ec-92c8-0e4fdb0a72ae" providerId="ADAL" clId="{FD9A6A64-4271-451F-BA17-B8886355BC8E}" dt="2020-10-15T07:06:02.502" v="436" actId="1035"/>
          <ac:spMkLst>
            <pc:docMk/>
            <pc:sldMk cId="2084599407" sldId="265"/>
            <ac:spMk id="12" creationId="{47A7163F-8ACC-4456-846A-86F434CCB9C0}"/>
          </ac:spMkLst>
        </pc:spChg>
        <pc:spChg chg="del mod">
          <ac:chgData name="Nguyen Tuan. Long" userId="e4e93a65-ca82-41ec-92c8-0e4fdb0a72ae" providerId="ADAL" clId="{FD9A6A64-4271-451F-BA17-B8886355BC8E}" dt="2020-10-15T07:06:48.936" v="442" actId="478"/>
          <ac:spMkLst>
            <pc:docMk/>
            <pc:sldMk cId="2084599407" sldId="265"/>
            <ac:spMk id="14" creationId="{A6D81873-00B9-4764-972A-AA826E6D512F}"/>
          </ac:spMkLst>
        </pc:spChg>
        <pc:grpChg chg="add mod">
          <ac:chgData name="Nguyen Tuan. Long" userId="e4e93a65-ca82-41ec-92c8-0e4fdb0a72ae" providerId="ADAL" clId="{FD9A6A64-4271-451F-BA17-B8886355BC8E}" dt="2020-10-15T07:08:30.694" v="463" actId="164"/>
          <ac:grpSpMkLst>
            <pc:docMk/>
            <pc:sldMk cId="2084599407" sldId="265"/>
            <ac:grpSpMk id="11" creationId="{5165F1A7-A065-4ADF-9E79-818A0C8F4A53}"/>
          </ac:grpSpMkLst>
        </pc:grpChg>
        <pc:grpChg chg="add mod">
          <ac:chgData name="Nguyen Tuan. Long" userId="e4e93a65-ca82-41ec-92c8-0e4fdb0a72ae" providerId="ADAL" clId="{FD9A6A64-4271-451F-BA17-B8886355BC8E}" dt="2020-10-15T07:08:30.694" v="463" actId="164"/>
          <ac:grpSpMkLst>
            <pc:docMk/>
            <pc:sldMk cId="2084599407" sldId="265"/>
            <ac:grpSpMk id="24" creationId="{50D1C546-92AA-4ECA-977B-1400026A99A6}"/>
          </ac:grpSpMkLst>
        </pc:grpChg>
        <pc:graphicFrameChg chg="mod modGraphic">
          <ac:chgData name="Nguyen Tuan. Long" userId="e4e93a65-ca82-41ec-92c8-0e4fdb0a72ae" providerId="ADAL" clId="{FD9A6A64-4271-451F-BA17-B8886355BC8E}" dt="2020-10-15T07:33:53.500" v="583" actId="403"/>
          <ac:graphicFrameMkLst>
            <pc:docMk/>
            <pc:sldMk cId="2084599407" sldId="265"/>
            <ac:graphicFrameMk id="8" creationId="{1BB03246-ACF3-4B27-B275-5FA9706CF443}"/>
          </ac:graphicFrameMkLst>
        </pc:graphicFrameChg>
        <pc:picChg chg="add del mod">
          <ac:chgData name="Nguyen Tuan. Long" userId="e4e93a65-ca82-41ec-92c8-0e4fdb0a72ae" providerId="ADAL" clId="{FD9A6A64-4271-451F-BA17-B8886355BC8E}" dt="2020-10-15T07:04:14.995" v="333" actId="478"/>
          <ac:picMkLst>
            <pc:docMk/>
            <pc:sldMk cId="2084599407" sldId="265"/>
            <ac:picMk id="5" creationId="{2F7591F9-E169-4FD3-A756-4CD0D2CF5C96}"/>
          </ac:picMkLst>
        </pc:picChg>
        <pc:picChg chg="add mod">
          <ac:chgData name="Nguyen Tuan. Long" userId="e4e93a65-ca82-41ec-92c8-0e4fdb0a72ae" providerId="ADAL" clId="{FD9A6A64-4271-451F-BA17-B8886355BC8E}" dt="2020-10-15T07:05:22.746" v="371" actId="1076"/>
          <ac:picMkLst>
            <pc:docMk/>
            <pc:sldMk cId="2084599407" sldId="265"/>
            <ac:picMk id="7" creationId="{FCEA9F38-ABE9-4173-9172-A2CB2CB91D8D}"/>
          </ac:picMkLst>
        </pc:picChg>
        <pc:picChg chg="add mod modCrop">
          <ac:chgData name="Nguyen Tuan. Long" userId="e4e93a65-ca82-41ec-92c8-0e4fdb0a72ae" providerId="ADAL" clId="{FD9A6A64-4271-451F-BA17-B8886355BC8E}" dt="2020-10-15T07:05:29.422" v="374" actId="1076"/>
          <ac:picMkLst>
            <pc:docMk/>
            <pc:sldMk cId="2084599407" sldId="265"/>
            <ac:picMk id="9" creationId="{26FD2A1C-3866-437E-8995-6BB118A44B21}"/>
          </ac:picMkLst>
        </pc:picChg>
        <pc:picChg chg="add mod">
          <ac:chgData name="Nguyen Tuan. Long" userId="e4e93a65-ca82-41ec-92c8-0e4fdb0a72ae" providerId="ADAL" clId="{FD9A6A64-4271-451F-BA17-B8886355BC8E}" dt="2020-10-15T07:04:55.352" v="366" actId="1036"/>
          <ac:picMkLst>
            <pc:docMk/>
            <pc:sldMk cId="2084599407" sldId="265"/>
            <ac:picMk id="10" creationId="{53EB4B56-9211-403A-AB80-4E517BE91E23}"/>
          </ac:picMkLst>
        </pc:picChg>
        <pc:picChg chg="add del mod">
          <ac:chgData name="Nguyen Tuan. Long" userId="e4e93a65-ca82-41ec-92c8-0e4fdb0a72ae" providerId="ADAL" clId="{FD9A6A64-4271-451F-BA17-B8886355BC8E}" dt="2020-10-15T07:07:54.814" v="457" actId="478"/>
          <ac:picMkLst>
            <pc:docMk/>
            <pc:sldMk cId="2084599407" sldId="265"/>
            <ac:picMk id="18" creationId="{FC7EAEFA-3A69-476C-A004-BF1CCE312D85}"/>
          </ac:picMkLst>
        </pc:picChg>
        <pc:picChg chg="add mod">
          <ac:chgData name="Nguyen Tuan. Long" userId="e4e93a65-ca82-41ec-92c8-0e4fdb0a72ae" providerId="ADAL" clId="{FD9A6A64-4271-451F-BA17-B8886355BC8E}" dt="2020-10-15T07:08:30.694" v="463" actId="164"/>
          <ac:picMkLst>
            <pc:docMk/>
            <pc:sldMk cId="2084599407" sldId="265"/>
            <ac:picMk id="21" creationId="{9F49DB2B-9EF5-47D1-9522-FECE604FAEB6}"/>
          </ac:picMkLst>
        </pc:picChg>
        <pc:cxnChg chg="mod">
          <ac:chgData name="Nguyen Tuan. Long" userId="e4e93a65-ca82-41ec-92c8-0e4fdb0a72ae" providerId="ADAL" clId="{FD9A6A64-4271-451F-BA17-B8886355BC8E}" dt="2020-10-15T07:08:05.667" v="461" actId="14100"/>
          <ac:cxnSpMkLst>
            <pc:docMk/>
            <pc:sldMk cId="2084599407" sldId="265"/>
            <ac:cxnSpMk id="13" creationId="{19A456C6-1CB8-4728-BEE7-70F0EE6FA2D8}"/>
          </ac:cxnSpMkLst>
        </pc:cxnChg>
      </pc:sldChg>
      <pc:sldChg chg="addSp">
        <pc:chgData name="Nguyen Tuan. Long" userId="e4e93a65-ca82-41ec-92c8-0e4fdb0a72ae" providerId="ADAL" clId="{FD9A6A64-4271-451F-BA17-B8886355BC8E}" dt="2020-10-15T07:01:44.487" v="312"/>
        <pc:sldMkLst>
          <pc:docMk/>
          <pc:sldMk cId="3885375783" sldId="265"/>
        </pc:sldMkLst>
        <pc:spChg chg="add">
          <ac:chgData name="Nguyen Tuan. Long" userId="e4e93a65-ca82-41ec-92c8-0e4fdb0a72ae" providerId="ADAL" clId="{FD9A6A64-4271-451F-BA17-B8886355BC8E}" dt="2020-10-15T07:01:44.487" v="312"/>
          <ac:spMkLst>
            <pc:docMk/>
            <pc:sldMk cId="3885375783" sldId="265"/>
            <ac:spMk id="2" creationId="{8DA0BB29-E128-41AC-A6D3-BCE5690FC7B6}"/>
          </ac:spMkLst>
        </pc:spChg>
      </pc:sldChg>
      <pc:sldChg chg="addSp modSp add mod modAnim">
        <pc:chgData name="Nguyen Tuan. Long" userId="e4e93a65-ca82-41ec-92c8-0e4fdb0a72ae" providerId="ADAL" clId="{FD9A6A64-4271-451F-BA17-B8886355BC8E}" dt="2020-10-15T07:48:34.303" v="681"/>
        <pc:sldMkLst>
          <pc:docMk/>
          <pc:sldMk cId="2435727989" sldId="266"/>
        </pc:sldMkLst>
        <pc:spChg chg="mod">
          <ac:chgData name="Nguyen Tuan. Long" userId="e4e93a65-ca82-41ec-92c8-0e4fdb0a72ae" providerId="ADAL" clId="{FD9A6A64-4271-451F-BA17-B8886355BC8E}" dt="2020-10-15T07:34:29.840" v="584"/>
          <ac:spMkLst>
            <pc:docMk/>
            <pc:sldMk cId="2435727989" sldId="266"/>
            <ac:spMk id="4" creationId="{F19861AE-5C9F-471D-AAA9-5DB1F0ADDB56}"/>
          </ac:spMkLst>
        </pc:spChg>
        <pc:picChg chg="add mod">
          <ac:chgData name="Nguyen Tuan. Long" userId="e4e93a65-ca82-41ec-92c8-0e4fdb0a72ae" providerId="ADAL" clId="{FD9A6A64-4271-451F-BA17-B8886355BC8E}" dt="2020-10-15T07:38:59.502" v="587" actId="1076"/>
          <ac:picMkLst>
            <pc:docMk/>
            <pc:sldMk cId="2435727989" sldId="266"/>
            <ac:picMk id="5" creationId="{D94BC314-74A4-4537-9094-D12E7D48B2D6}"/>
          </ac:picMkLst>
        </pc:picChg>
        <pc:picChg chg="add mod">
          <ac:chgData name="Nguyen Tuan. Long" userId="e4e93a65-ca82-41ec-92c8-0e4fdb0a72ae" providerId="ADAL" clId="{FD9A6A64-4271-451F-BA17-B8886355BC8E}" dt="2020-10-15T07:39:15.409" v="589" actId="1076"/>
          <ac:picMkLst>
            <pc:docMk/>
            <pc:sldMk cId="2435727989" sldId="266"/>
            <ac:picMk id="7" creationId="{346D1F2B-9EAA-4C4F-91F5-1049D5C291FF}"/>
          </ac:picMkLst>
        </pc:picChg>
        <pc:picChg chg="add mod">
          <ac:chgData name="Nguyen Tuan. Long" userId="e4e93a65-ca82-41ec-92c8-0e4fdb0a72ae" providerId="ADAL" clId="{FD9A6A64-4271-451F-BA17-B8886355BC8E}" dt="2020-10-15T07:41:14.366" v="604" actId="1036"/>
          <ac:picMkLst>
            <pc:docMk/>
            <pc:sldMk cId="2435727989" sldId="266"/>
            <ac:picMk id="9" creationId="{92A93EA3-93AE-4D82-BE80-11D8AA325CF0}"/>
          </ac:picMkLst>
        </pc:picChg>
        <pc:picChg chg="add mod">
          <ac:chgData name="Nguyen Tuan. Long" userId="e4e93a65-ca82-41ec-92c8-0e4fdb0a72ae" providerId="ADAL" clId="{FD9A6A64-4271-451F-BA17-B8886355BC8E}" dt="2020-10-15T07:41:10.459" v="593" actId="1076"/>
          <ac:picMkLst>
            <pc:docMk/>
            <pc:sldMk cId="2435727989" sldId="266"/>
            <ac:picMk id="11" creationId="{108F86B5-A124-4F50-BE79-549D9162AECC}"/>
          </ac:picMkLst>
        </pc:picChg>
      </pc:sldChg>
      <pc:sldChg chg="addSp modSp add mod modAnim">
        <pc:chgData name="Nguyen Tuan. Long" userId="e4e93a65-ca82-41ec-92c8-0e4fdb0a72ae" providerId="ADAL" clId="{FD9A6A64-4271-451F-BA17-B8886355BC8E}" dt="2020-10-15T07:48:50.521" v="686"/>
        <pc:sldMkLst>
          <pc:docMk/>
          <pc:sldMk cId="4223157378" sldId="267"/>
        </pc:sldMkLst>
        <pc:spChg chg="mod">
          <ac:chgData name="Nguyen Tuan. Long" userId="e4e93a65-ca82-41ec-92c8-0e4fdb0a72ae" providerId="ADAL" clId="{FD9A6A64-4271-451F-BA17-B8886355BC8E}" dt="2020-10-15T07:44:40.343" v="612"/>
          <ac:spMkLst>
            <pc:docMk/>
            <pc:sldMk cId="4223157378" sldId="267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07:47:49.101" v="652" actId="1036"/>
          <ac:spMkLst>
            <pc:docMk/>
            <pc:sldMk cId="4223157378" sldId="267"/>
            <ac:spMk id="8" creationId="{44C71CC6-5953-4310-9F4C-78431FA61DFE}"/>
          </ac:spMkLst>
        </pc:spChg>
        <pc:picChg chg="add mod">
          <ac:chgData name="Nguyen Tuan. Long" userId="e4e93a65-ca82-41ec-92c8-0e4fdb0a72ae" providerId="ADAL" clId="{FD9A6A64-4271-451F-BA17-B8886355BC8E}" dt="2020-10-15T07:47:45.049" v="634" actId="1035"/>
          <ac:picMkLst>
            <pc:docMk/>
            <pc:sldMk cId="4223157378" sldId="267"/>
            <ac:picMk id="5" creationId="{104A8D6E-CBD5-42F4-A919-BAC23ADE4459}"/>
          </ac:picMkLst>
        </pc:picChg>
        <pc:picChg chg="add mod">
          <ac:chgData name="Nguyen Tuan. Long" userId="e4e93a65-ca82-41ec-92c8-0e4fdb0a72ae" providerId="ADAL" clId="{FD9A6A64-4271-451F-BA17-B8886355BC8E}" dt="2020-10-15T07:47:45.049" v="634" actId="1035"/>
          <ac:picMkLst>
            <pc:docMk/>
            <pc:sldMk cId="4223157378" sldId="267"/>
            <ac:picMk id="7" creationId="{F1A8EEFF-4CBA-4C72-84F1-4C9B93745AFA}"/>
          </ac:picMkLst>
        </pc:picChg>
        <pc:picChg chg="add mod">
          <ac:chgData name="Nguyen Tuan. Long" userId="e4e93a65-ca82-41ec-92c8-0e4fdb0a72ae" providerId="ADAL" clId="{FD9A6A64-4271-451F-BA17-B8886355BC8E}" dt="2020-10-15T07:47:57.973" v="677" actId="1035"/>
          <ac:picMkLst>
            <pc:docMk/>
            <pc:sldMk cId="4223157378" sldId="267"/>
            <ac:picMk id="10" creationId="{F7EFD6C7-417B-4074-A014-359B86549B17}"/>
          </ac:picMkLst>
        </pc:picChg>
        <pc:picChg chg="add mod">
          <ac:chgData name="Nguyen Tuan. Long" userId="e4e93a65-ca82-41ec-92c8-0e4fdb0a72ae" providerId="ADAL" clId="{FD9A6A64-4271-451F-BA17-B8886355BC8E}" dt="2020-10-15T07:47:53.011" v="666" actId="1035"/>
          <ac:picMkLst>
            <pc:docMk/>
            <pc:sldMk cId="4223157378" sldId="267"/>
            <ac:picMk id="12" creationId="{0F108359-44D2-400B-991C-0B78EDAE79F7}"/>
          </ac:picMkLst>
        </pc:picChg>
      </pc:sldChg>
      <pc:sldChg chg="addSp delSp modSp add mod">
        <pc:chgData name="Nguyen Tuan. Long" userId="e4e93a65-ca82-41ec-92c8-0e4fdb0a72ae" providerId="ADAL" clId="{FD9A6A64-4271-451F-BA17-B8886355BC8E}" dt="2020-10-15T08:00:38.251" v="746" actId="1076"/>
        <pc:sldMkLst>
          <pc:docMk/>
          <pc:sldMk cId="2309778063" sldId="268"/>
        </pc:sldMkLst>
        <pc:spChg chg="mod">
          <ac:chgData name="Nguyen Tuan. Long" userId="e4e93a65-ca82-41ec-92c8-0e4fdb0a72ae" providerId="ADAL" clId="{FD9A6A64-4271-451F-BA17-B8886355BC8E}" dt="2020-10-15T07:49:24.975" v="690"/>
          <ac:spMkLst>
            <pc:docMk/>
            <pc:sldMk cId="2309778063" sldId="268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07:53:54.103" v="729" actId="14100"/>
          <ac:spMkLst>
            <pc:docMk/>
            <pc:sldMk cId="2309778063" sldId="268"/>
            <ac:spMk id="6" creationId="{E75093DD-27A8-47A6-9F54-BA5182FBC393}"/>
          </ac:spMkLst>
        </pc:spChg>
        <pc:spChg chg="add mod">
          <ac:chgData name="Nguyen Tuan. Long" userId="e4e93a65-ca82-41ec-92c8-0e4fdb0a72ae" providerId="ADAL" clId="{FD9A6A64-4271-451F-BA17-B8886355BC8E}" dt="2020-10-15T07:58:19.103" v="739" actId="1076"/>
          <ac:spMkLst>
            <pc:docMk/>
            <pc:sldMk cId="2309778063" sldId="268"/>
            <ac:spMk id="10" creationId="{D955699E-B4EB-44EA-A454-272C5A885997}"/>
          </ac:spMkLst>
        </pc:spChg>
        <pc:grpChg chg="add mod">
          <ac:chgData name="Nguyen Tuan. Long" userId="e4e93a65-ca82-41ec-92c8-0e4fdb0a72ae" providerId="ADAL" clId="{FD9A6A64-4271-451F-BA17-B8886355BC8E}" dt="2020-10-15T07:58:10.320" v="737" actId="1076"/>
          <ac:grpSpMkLst>
            <pc:docMk/>
            <pc:sldMk cId="2309778063" sldId="268"/>
            <ac:grpSpMk id="7" creationId="{391DF231-580B-457E-A92F-967ECB667E68}"/>
          </ac:grpSpMkLst>
        </pc:grpChg>
        <pc:picChg chg="add mod">
          <ac:chgData name="Nguyen Tuan. Long" userId="e4e93a65-ca82-41ec-92c8-0e4fdb0a72ae" providerId="ADAL" clId="{FD9A6A64-4271-451F-BA17-B8886355BC8E}" dt="2020-10-15T07:53:35.115" v="728" actId="164"/>
          <ac:picMkLst>
            <pc:docMk/>
            <pc:sldMk cId="2309778063" sldId="268"/>
            <ac:picMk id="5" creationId="{9A7CFD75-9181-49EE-9B5A-A47161D78C0E}"/>
          </ac:picMkLst>
        </pc:picChg>
        <pc:picChg chg="add del mod">
          <ac:chgData name="Nguyen Tuan. Long" userId="e4e93a65-ca82-41ec-92c8-0e4fdb0a72ae" providerId="ADAL" clId="{FD9A6A64-4271-451F-BA17-B8886355BC8E}" dt="2020-10-15T07:58:31.146" v="741" actId="478"/>
          <ac:picMkLst>
            <pc:docMk/>
            <pc:sldMk cId="2309778063" sldId="268"/>
            <ac:picMk id="9" creationId="{593C8A2A-4D57-49C1-950C-8E9184075205}"/>
          </ac:picMkLst>
        </pc:picChg>
        <pc:picChg chg="add del mod">
          <ac:chgData name="Nguyen Tuan. Long" userId="e4e93a65-ca82-41ec-92c8-0e4fdb0a72ae" providerId="ADAL" clId="{FD9A6A64-4271-451F-BA17-B8886355BC8E}" dt="2020-10-15T08:00:34.037" v="744" actId="478"/>
          <ac:picMkLst>
            <pc:docMk/>
            <pc:sldMk cId="2309778063" sldId="268"/>
            <ac:picMk id="12" creationId="{17492CE6-1FDF-4918-BC34-227551439ADC}"/>
          </ac:picMkLst>
        </pc:picChg>
        <pc:picChg chg="add mod">
          <ac:chgData name="Nguyen Tuan. Long" userId="e4e93a65-ca82-41ec-92c8-0e4fdb0a72ae" providerId="ADAL" clId="{FD9A6A64-4271-451F-BA17-B8886355BC8E}" dt="2020-10-15T07:59:03.190" v="743" actId="1076"/>
          <ac:picMkLst>
            <pc:docMk/>
            <pc:sldMk cId="2309778063" sldId="268"/>
            <ac:picMk id="14" creationId="{AB357109-A434-4496-A9B5-217E438AB6CA}"/>
          </ac:picMkLst>
        </pc:picChg>
        <pc:picChg chg="add mod">
          <ac:chgData name="Nguyen Tuan. Long" userId="e4e93a65-ca82-41ec-92c8-0e4fdb0a72ae" providerId="ADAL" clId="{FD9A6A64-4271-451F-BA17-B8886355BC8E}" dt="2020-10-15T08:00:38.251" v="746" actId="1076"/>
          <ac:picMkLst>
            <pc:docMk/>
            <pc:sldMk cId="2309778063" sldId="268"/>
            <ac:picMk id="16" creationId="{02A75CA1-6853-40DC-B718-2EF524E8EF67}"/>
          </ac:picMkLst>
        </pc:picChg>
      </pc:sldChg>
      <pc:sldChg chg="modSp add mod">
        <pc:chgData name="Nguyen Tuan. Long" userId="e4e93a65-ca82-41ec-92c8-0e4fdb0a72ae" providerId="ADAL" clId="{FD9A6A64-4271-451F-BA17-B8886355BC8E}" dt="2020-10-15T08:01:25.726" v="763" actId="20577"/>
        <pc:sldMkLst>
          <pc:docMk/>
          <pc:sldMk cId="184234009" sldId="269"/>
        </pc:sldMkLst>
        <pc:spChg chg="mod">
          <ac:chgData name="Nguyen Tuan. Long" userId="e4e93a65-ca82-41ec-92c8-0e4fdb0a72ae" providerId="ADAL" clId="{FD9A6A64-4271-451F-BA17-B8886355BC8E}" dt="2020-10-15T08:01:04.906" v="754" actId="20577"/>
          <ac:spMkLst>
            <pc:docMk/>
            <pc:sldMk cId="184234009" sldId="269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08:01:25.726" v="763" actId="20577"/>
          <ac:spMkLst>
            <pc:docMk/>
            <pc:sldMk cId="184234009" sldId="269"/>
            <ac:spMk id="4" creationId="{F19861AE-5C9F-471D-AAA9-5DB1F0ADDB56}"/>
          </ac:spMkLst>
        </pc:spChg>
      </pc:sldChg>
      <pc:sldChg chg="addSp modSp add mod modAnim">
        <pc:chgData name="Nguyen Tuan. Long" userId="e4e93a65-ca82-41ec-92c8-0e4fdb0a72ae" providerId="ADAL" clId="{FD9A6A64-4271-451F-BA17-B8886355BC8E}" dt="2020-10-15T08:39:50.503" v="1089"/>
        <pc:sldMkLst>
          <pc:docMk/>
          <pc:sldMk cId="1091770401" sldId="270"/>
        </pc:sldMkLst>
        <pc:spChg chg="mod">
          <ac:chgData name="Nguyen Tuan. Long" userId="e4e93a65-ca82-41ec-92c8-0e4fdb0a72ae" providerId="ADAL" clId="{FD9A6A64-4271-451F-BA17-B8886355BC8E}" dt="2020-10-15T08:09:10.595" v="764"/>
          <ac:spMkLst>
            <pc:docMk/>
            <pc:sldMk cId="1091770401" sldId="270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08:39:27.090" v="1087"/>
          <ac:spMkLst>
            <pc:docMk/>
            <pc:sldMk cId="1091770401" sldId="270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08:39:04.064" v="1086" actId="164"/>
          <ac:spMkLst>
            <pc:docMk/>
            <pc:sldMk cId="1091770401" sldId="270"/>
            <ac:spMk id="8" creationId="{4759B33D-2B8C-400C-B995-AD064CDAFDE7}"/>
          </ac:spMkLst>
        </pc:spChg>
        <pc:grpChg chg="add mod">
          <ac:chgData name="Nguyen Tuan. Long" userId="e4e93a65-ca82-41ec-92c8-0e4fdb0a72ae" providerId="ADAL" clId="{FD9A6A64-4271-451F-BA17-B8886355BC8E}" dt="2020-10-15T08:39:04.064" v="1086" actId="164"/>
          <ac:grpSpMkLst>
            <pc:docMk/>
            <pc:sldMk cId="1091770401" sldId="270"/>
            <ac:grpSpMk id="9" creationId="{6A2217FA-7AFF-47D3-9CC6-20C9CA50FEFD}"/>
          </ac:grpSpMkLst>
        </pc:grpChg>
        <pc:picChg chg="add mod">
          <ac:chgData name="Nguyen Tuan. Long" userId="e4e93a65-ca82-41ec-92c8-0e4fdb0a72ae" providerId="ADAL" clId="{FD9A6A64-4271-451F-BA17-B8886355BC8E}" dt="2020-10-15T08:37:49.315" v="1051" actId="1076"/>
          <ac:picMkLst>
            <pc:docMk/>
            <pc:sldMk cId="1091770401" sldId="270"/>
            <ac:picMk id="5" creationId="{CF3FAA51-BCC0-43C8-BB69-90C40466E624}"/>
          </ac:picMkLst>
        </pc:picChg>
        <pc:picChg chg="add mod">
          <ac:chgData name="Nguyen Tuan. Long" userId="e4e93a65-ca82-41ec-92c8-0e4fdb0a72ae" providerId="ADAL" clId="{FD9A6A64-4271-451F-BA17-B8886355BC8E}" dt="2020-10-15T08:39:04.064" v="1086" actId="164"/>
          <ac:picMkLst>
            <pc:docMk/>
            <pc:sldMk cId="1091770401" sldId="270"/>
            <ac:picMk id="7" creationId="{EC1F7877-584F-4E88-9765-9F0BE1B9155A}"/>
          </ac:picMkLst>
        </pc:picChg>
      </pc:sldChg>
      <pc:sldChg chg="modSp add">
        <pc:chgData name="Nguyen Tuan. Long" userId="e4e93a65-ca82-41ec-92c8-0e4fdb0a72ae" providerId="ADAL" clId="{FD9A6A64-4271-451F-BA17-B8886355BC8E}" dt="2020-10-15T08:40:35.094" v="1113" actId="20577"/>
        <pc:sldMkLst>
          <pc:docMk/>
          <pc:sldMk cId="856112368" sldId="271"/>
        </pc:sldMkLst>
        <pc:spChg chg="mod">
          <ac:chgData name="Nguyen Tuan. Long" userId="e4e93a65-ca82-41ec-92c8-0e4fdb0a72ae" providerId="ADAL" clId="{FD9A6A64-4271-451F-BA17-B8886355BC8E}" dt="2020-10-15T08:40:11.181" v="1099" actId="20577"/>
          <ac:spMkLst>
            <pc:docMk/>
            <pc:sldMk cId="856112368" sldId="271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08:40:35.094" v="1113" actId="20577"/>
          <ac:spMkLst>
            <pc:docMk/>
            <pc:sldMk cId="856112368" sldId="271"/>
            <ac:spMk id="4" creationId="{F19861AE-5C9F-471D-AAA9-5DB1F0ADDB56}"/>
          </ac:spMkLst>
        </pc:spChg>
      </pc:sldChg>
      <pc:sldChg chg="addSp delSp modSp add del mod ord delAnim modAnim">
        <pc:chgData name="Nguyen Tuan. Long" userId="e4e93a65-ca82-41ec-92c8-0e4fdb0a72ae" providerId="ADAL" clId="{FD9A6A64-4271-451F-BA17-B8886355BC8E}" dt="2020-10-15T08:35:05.728" v="1049" actId="1037"/>
        <pc:sldMkLst>
          <pc:docMk/>
          <pc:sldMk cId="2643710165" sldId="272"/>
        </pc:sldMkLst>
        <pc:spChg chg="mod">
          <ac:chgData name="Nguyen Tuan. Long" userId="e4e93a65-ca82-41ec-92c8-0e4fdb0a72ae" providerId="ADAL" clId="{FD9A6A64-4271-451F-BA17-B8886355BC8E}" dt="2020-10-15T08:22:30.687" v="871"/>
          <ac:spMkLst>
            <pc:docMk/>
            <pc:sldMk cId="2643710165" sldId="272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08:35:05.728" v="1049" actId="1037"/>
          <ac:spMkLst>
            <pc:docMk/>
            <pc:sldMk cId="2643710165" sldId="272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08:35:01.483" v="1044" actId="1037"/>
          <ac:spMkLst>
            <pc:docMk/>
            <pc:sldMk cId="2643710165" sldId="272"/>
            <ac:spMk id="8" creationId="{F54C756C-1CC3-49BA-B617-14BFE8D58C6D}"/>
          </ac:spMkLst>
        </pc:spChg>
        <pc:spChg chg="mod">
          <ac:chgData name="Nguyen Tuan. Long" userId="e4e93a65-ca82-41ec-92c8-0e4fdb0a72ae" providerId="ADAL" clId="{FD9A6A64-4271-451F-BA17-B8886355BC8E}" dt="2020-10-15T08:30:35.763" v="1036" actId="1035"/>
          <ac:spMkLst>
            <pc:docMk/>
            <pc:sldMk cId="2643710165" sldId="272"/>
            <ac:spMk id="18" creationId="{9E463FC7-E5B3-41E3-B9D9-9DD2DF73CEFA}"/>
          </ac:spMkLst>
        </pc:spChg>
        <pc:spChg chg="mod">
          <ac:chgData name="Nguyen Tuan. Long" userId="e4e93a65-ca82-41ec-92c8-0e4fdb0a72ae" providerId="ADAL" clId="{FD9A6A64-4271-451F-BA17-B8886355BC8E}" dt="2020-10-15T08:28:21.144" v="978" actId="14100"/>
          <ac:spMkLst>
            <pc:docMk/>
            <pc:sldMk cId="2643710165" sldId="272"/>
            <ac:spMk id="20" creationId="{177D35E7-DBB3-4633-AB8E-8C672DAC850B}"/>
          </ac:spMkLst>
        </pc:spChg>
        <pc:spChg chg="mod">
          <ac:chgData name="Nguyen Tuan. Long" userId="e4e93a65-ca82-41ec-92c8-0e4fdb0a72ae" providerId="ADAL" clId="{FD9A6A64-4271-451F-BA17-B8886355BC8E}" dt="2020-10-15T08:30:41.542" v="1038" actId="1036"/>
          <ac:spMkLst>
            <pc:docMk/>
            <pc:sldMk cId="2643710165" sldId="272"/>
            <ac:spMk id="32" creationId="{DD577AAF-53A3-4B08-872C-DC60901E48C7}"/>
          </ac:spMkLst>
        </pc:spChg>
        <pc:spChg chg="mod">
          <ac:chgData name="Nguyen Tuan. Long" userId="e4e93a65-ca82-41ec-92c8-0e4fdb0a72ae" providerId="ADAL" clId="{FD9A6A64-4271-451F-BA17-B8886355BC8E}" dt="2020-10-15T08:30:22.906" v="1031" actId="14100"/>
          <ac:spMkLst>
            <pc:docMk/>
            <pc:sldMk cId="2643710165" sldId="272"/>
            <ac:spMk id="34" creationId="{F121D29F-4BCE-4AA6-A8C9-1BE23834C3EF}"/>
          </ac:spMkLst>
        </pc:spChg>
        <pc:grpChg chg="add mod">
          <ac:chgData name="Nguyen Tuan. Long" userId="e4e93a65-ca82-41ec-92c8-0e4fdb0a72ae" providerId="ADAL" clId="{FD9A6A64-4271-451F-BA17-B8886355BC8E}" dt="2020-10-15T08:25:56.858" v="949" actId="1076"/>
          <ac:grpSpMkLst>
            <pc:docMk/>
            <pc:sldMk cId="2643710165" sldId="272"/>
            <ac:grpSpMk id="17" creationId="{73E77A82-C45A-4829-A496-8C5607D5C932}"/>
          </ac:grpSpMkLst>
        </pc:grpChg>
        <pc:grpChg chg="add mod">
          <ac:chgData name="Nguyen Tuan. Long" userId="e4e93a65-ca82-41ec-92c8-0e4fdb0a72ae" providerId="ADAL" clId="{FD9A6A64-4271-451F-BA17-B8886355BC8E}" dt="2020-10-15T08:29:03.248" v="980" actId="1076"/>
          <ac:grpSpMkLst>
            <pc:docMk/>
            <pc:sldMk cId="2643710165" sldId="272"/>
            <ac:grpSpMk id="31" creationId="{0A9BB9C9-20F2-4EDE-B34D-F6E71733A7E9}"/>
          </ac:grpSpMkLst>
        </pc:grpChg>
        <pc:graphicFrameChg chg="mod modGraphic">
          <ac:chgData name="Nguyen Tuan. Long" userId="e4e93a65-ca82-41ec-92c8-0e4fdb0a72ae" providerId="ADAL" clId="{FD9A6A64-4271-451F-BA17-B8886355BC8E}" dt="2020-10-15T08:25:50.847" v="947" actId="1076"/>
          <ac:graphicFrameMkLst>
            <pc:docMk/>
            <pc:sldMk cId="2643710165" sldId="272"/>
            <ac:graphicFrameMk id="9" creationId="{ABAB513D-8DF0-49EB-AFB1-C9BB4B68ED33}"/>
          </ac:graphicFrameMkLst>
        </pc:graphicFrameChg>
        <pc:picChg chg="add mod">
          <ac:chgData name="Nguyen Tuan. Long" userId="e4e93a65-ca82-41ec-92c8-0e4fdb0a72ae" providerId="ADAL" clId="{FD9A6A64-4271-451F-BA17-B8886355BC8E}" dt="2020-10-15T08:24:53.222" v="936" actId="1076"/>
          <ac:picMkLst>
            <pc:docMk/>
            <pc:sldMk cId="2643710165" sldId="272"/>
            <ac:picMk id="5" creationId="{4C4E773D-B55D-48DE-8310-60BFBC9B93F5}"/>
          </ac:picMkLst>
        </pc:picChg>
        <pc:picChg chg="add del mod">
          <ac:chgData name="Nguyen Tuan. Long" userId="e4e93a65-ca82-41ec-92c8-0e4fdb0a72ae" providerId="ADAL" clId="{FD9A6A64-4271-451F-BA17-B8886355BC8E}" dt="2020-10-15T08:25:43.743" v="946" actId="478"/>
          <ac:picMkLst>
            <pc:docMk/>
            <pc:sldMk cId="2643710165" sldId="272"/>
            <ac:picMk id="7" creationId="{E67D7047-9EDA-4DBE-9A61-92EB7E49AC76}"/>
          </ac:picMkLst>
        </pc:picChg>
        <pc:picChg chg="add del mod">
          <ac:chgData name="Nguyen Tuan. Long" userId="e4e93a65-ca82-41ec-92c8-0e4fdb0a72ae" providerId="ADAL" clId="{FD9A6A64-4271-451F-BA17-B8886355BC8E}" dt="2020-10-15T08:20:06.857" v="861" actId="478"/>
          <ac:picMkLst>
            <pc:docMk/>
            <pc:sldMk cId="2643710165" sldId="272"/>
            <ac:picMk id="10" creationId="{69B83F45-7D96-4441-B480-9789A37CFAE0}"/>
          </ac:picMkLst>
        </pc:picChg>
        <pc:picChg chg="add del mod modCrop">
          <ac:chgData name="Nguyen Tuan. Long" userId="e4e93a65-ca82-41ec-92c8-0e4fdb0a72ae" providerId="ADAL" clId="{FD9A6A64-4271-451F-BA17-B8886355BC8E}" dt="2020-10-15T08:19:09.250" v="839" actId="478"/>
          <ac:picMkLst>
            <pc:docMk/>
            <pc:sldMk cId="2643710165" sldId="272"/>
            <ac:picMk id="12" creationId="{D591BB0D-D3FD-45D6-AA78-42706FAD933D}"/>
          </ac:picMkLst>
        </pc:picChg>
        <pc:picChg chg="add mod">
          <ac:chgData name="Nguyen Tuan. Long" userId="e4e93a65-ca82-41ec-92c8-0e4fdb0a72ae" providerId="ADAL" clId="{FD9A6A64-4271-451F-BA17-B8886355BC8E}" dt="2020-10-15T08:19:20.944" v="857" actId="1037"/>
          <ac:picMkLst>
            <pc:docMk/>
            <pc:sldMk cId="2643710165" sldId="272"/>
            <ac:picMk id="14" creationId="{D3BC9A29-EA17-426B-AA34-72965EA154B2}"/>
          </ac:picMkLst>
        </pc:picChg>
        <pc:picChg chg="add mod">
          <ac:chgData name="Nguyen Tuan. Long" userId="e4e93a65-ca82-41ec-92c8-0e4fdb0a72ae" providerId="ADAL" clId="{FD9A6A64-4271-451F-BA17-B8886355BC8E}" dt="2020-10-15T08:20:39.003" v="867" actId="1076"/>
          <ac:picMkLst>
            <pc:docMk/>
            <pc:sldMk cId="2643710165" sldId="272"/>
            <ac:picMk id="16" creationId="{7B18C92C-9314-441F-B843-BC37FE493921}"/>
          </ac:picMkLst>
        </pc:picChg>
        <pc:cxnChg chg="mod">
          <ac:chgData name="Nguyen Tuan. Long" userId="e4e93a65-ca82-41ec-92c8-0e4fdb0a72ae" providerId="ADAL" clId="{FD9A6A64-4271-451F-BA17-B8886355BC8E}" dt="2020-10-15T08:30:35.763" v="1036" actId="1035"/>
          <ac:cxnSpMkLst>
            <pc:docMk/>
            <pc:sldMk cId="2643710165" sldId="272"/>
            <ac:cxnSpMk id="19" creationId="{F96CDF3C-93CD-4005-BF8D-7C4E75AA9D18}"/>
          </ac:cxnSpMkLst>
        </pc:cxnChg>
        <pc:cxnChg chg="mod">
          <ac:chgData name="Nguyen Tuan. Long" userId="e4e93a65-ca82-41ec-92c8-0e4fdb0a72ae" providerId="ADAL" clId="{FD9A6A64-4271-451F-BA17-B8886355BC8E}" dt="2020-10-15T08:30:41.542" v="1038" actId="1036"/>
          <ac:cxnSpMkLst>
            <pc:docMk/>
            <pc:sldMk cId="2643710165" sldId="272"/>
            <ac:cxnSpMk id="33" creationId="{06ABDAFB-3E58-4F04-8E8F-742CD3A9C466}"/>
          </ac:cxnSpMkLst>
        </pc:cxnChg>
      </pc:sldChg>
      <pc:sldChg chg="addSp">
        <pc:chgData name="Nguyen Tuan. Long" userId="e4e93a65-ca82-41ec-92c8-0e4fdb0a72ae" providerId="ADAL" clId="{FD9A6A64-4271-451F-BA17-B8886355BC8E}" dt="2020-10-15T08:13:14.168" v="773"/>
        <pc:sldMkLst>
          <pc:docMk/>
          <pc:sldMk cId="3111708380" sldId="272"/>
        </pc:sldMkLst>
        <pc:spChg chg="add">
          <ac:chgData name="Nguyen Tuan. Long" userId="e4e93a65-ca82-41ec-92c8-0e4fdb0a72ae" providerId="ADAL" clId="{FD9A6A64-4271-451F-BA17-B8886355BC8E}" dt="2020-10-15T08:13:14.168" v="773"/>
          <ac:spMkLst>
            <pc:docMk/>
            <pc:sldMk cId="3111708380" sldId="272"/>
            <ac:spMk id="2" creationId="{DCEC87B0-8DFD-4DE4-AC91-20AD7D256752}"/>
          </ac:spMkLst>
        </pc:spChg>
      </pc:sldChg>
      <pc:sldChg chg="addSp modSp add mod modAnim">
        <pc:chgData name="Nguyen Tuan. Long" userId="e4e93a65-ca82-41ec-92c8-0e4fdb0a72ae" providerId="ADAL" clId="{FD9A6A64-4271-451F-BA17-B8886355BC8E}" dt="2020-10-15T09:07:47.109" v="1254" actId="14100"/>
        <pc:sldMkLst>
          <pc:docMk/>
          <pc:sldMk cId="2636289666" sldId="273"/>
        </pc:sldMkLst>
        <pc:spChg chg="mod">
          <ac:chgData name="Nguyen Tuan. Long" userId="e4e93a65-ca82-41ec-92c8-0e4fdb0a72ae" providerId="ADAL" clId="{FD9A6A64-4271-451F-BA17-B8886355BC8E}" dt="2020-10-15T08:44:31.012" v="1117"/>
          <ac:spMkLst>
            <pc:docMk/>
            <pc:sldMk cId="2636289666" sldId="273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08:52:51.855" v="1121" actId="14100"/>
          <ac:spMkLst>
            <pc:docMk/>
            <pc:sldMk cId="2636289666" sldId="273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08:54:37.336" v="1143" actId="1035"/>
          <ac:spMkLst>
            <pc:docMk/>
            <pc:sldMk cId="2636289666" sldId="273"/>
            <ac:spMk id="6" creationId="{D35A55BD-FB9A-40E7-A024-AF271C89EEA9}"/>
          </ac:spMkLst>
        </pc:spChg>
        <pc:spChg chg="add mod">
          <ac:chgData name="Nguyen Tuan. Long" userId="e4e93a65-ca82-41ec-92c8-0e4fdb0a72ae" providerId="ADAL" clId="{FD9A6A64-4271-451F-BA17-B8886355BC8E}" dt="2020-10-15T08:57:20.487" v="1248" actId="1582"/>
          <ac:spMkLst>
            <pc:docMk/>
            <pc:sldMk cId="2636289666" sldId="273"/>
            <ac:spMk id="11" creationId="{04D76A5D-E57C-469A-B37D-44EEE71D41B8}"/>
          </ac:spMkLst>
        </pc:spChg>
        <pc:spChg chg="add mod">
          <ac:chgData name="Nguyen Tuan. Long" userId="e4e93a65-ca82-41ec-92c8-0e4fdb0a72ae" providerId="ADAL" clId="{FD9A6A64-4271-451F-BA17-B8886355BC8E}" dt="2020-10-15T09:07:47.109" v="1254" actId="14100"/>
          <ac:spMkLst>
            <pc:docMk/>
            <pc:sldMk cId="2636289666" sldId="273"/>
            <ac:spMk id="13" creationId="{08494AA5-4CD2-485E-932A-94297F393058}"/>
          </ac:spMkLst>
        </pc:spChg>
        <pc:grpChg chg="add mod">
          <ac:chgData name="Nguyen Tuan. Long" userId="e4e93a65-ca82-41ec-92c8-0e4fdb0a72ae" providerId="ADAL" clId="{FD9A6A64-4271-451F-BA17-B8886355BC8E}" dt="2020-10-15T08:57:06.784" v="1247" actId="164"/>
          <ac:grpSpMkLst>
            <pc:docMk/>
            <pc:sldMk cId="2636289666" sldId="273"/>
            <ac:grpSpMk id="16" creationId="{3630BA0B-F31B-4D72-A9A4-B9E10A9CB16D}"/>
          </ac:grpSpMkLst>
        </pc:grpChg>
        <pc:picChg chg="add mod">
          <ac:chgData name="Nguyen Tuan. Long" userId="e4e93a65-ca82-41ec-92c8-0e4fdb0a72ae" providerId="ADAL" clId="{FD9A6A64-4271-451F-BA17-B8886355BC8E}" dt="2020-10-15T08:55:07.230" v="1234" actId="1037"/>
          <ac:picMkLst>
            <pc:docMk/>
            <pc:sldMk cId="2636289666" sldId="273"/>
            <ac:picMk id="5" creationId="{62FB8D6A-2CF5-4553-ABDF-B0B782764259}"/>
          </ac:picMkLst>
        </pc:picChg>
        <pc:picChg chg="add mod">
          <ac:chgData name="Nguyen Tuan. Long" userId="e4e93a65-ca82-41ec-92c8-0e4fdb0a72ae" providerId="ADAL" clId="{FD9A6A64-4271-451F-BA17-B8886355BC8E}" dt="2020-10-15T08:55:07.230" v="1234" actId="1037"/>
          <ac:picMkLst>
            <pc:docMk/>
            <pc:sldMk cId="2636289666" sldId="273"/>
            <ac:picMk id="8" creationId="{C6962B92-53B3-4B90-9B3E-E9B3B2332D97}"/>
          </ac:picMkLst>
        </pc:picChg>
        <pc:picChg chg="add mod">
          <ac:chgData name="Nguyen Tuan. Long" userId="e4e93a65-ca82-41ec-92c8-0e4fdb0a72ae" providerId="ADAL" clId="{FD9A6A64-4271-451F-BA17-B8886355BC8E}" dt="2020-10-15T08:55:07.230" v="1234" actId="1037"/>
          <ac:picMkLst>
            <pc:docMk/>
            <pc:sldMk cId="2636289666" sldId="273"/>
            <ac:picMk id="10" creationId="{DC031723-0888-470C-9419-C622FCA6B053}"/>
          </ac:picMkLst>
        </pc:picChg>
        <pc:cxnChg chg="add mod">
          <ac:chgData name="Nguyen Tuan. Long" userId="e4e93a65-ca82-41ec-92c8-0e4fdb0a72ae" providerId="ADAL" clId="{FD9A6A64-4271-451F-BA17-B8886355BC8E}" dt="2020-10-15T08:57:26.209" v="1249" actId="14100"/>
          <ac:cxnSpMkLst>
            <pc:docMk/>
            <pc:sldMk cId="2636289666" sldId="273"/>
            <ac:cxnSpMk id="15" creationId="{AA4CC453-828D-4234-BE89-9FF36B2B4614}"/>
          </ac:cxnSpMkLst>
        </pc:cxnChg>
      </pc:sldChg>
      <pc:sldChg chg="addSp delSp modSp add mod modAnim">
        <pc:chgData name="Nguyen Tuan. Long" userId="e4e93a65-ca82-41ec-92c8-0e4fdb0a72ae" providerId="ADAL" clId="{FD9A6A64-4271-451F-BA17-B8886355BC8E}" dt="2020-10-15T09:26:09.403" v="1458"/>
        <pc:sldMkLst>
          <pc:docMk/>
          <pc:sldMk cId="1860084407" sldId="274"/>
        </pc:sldMkLst>
        <pc:spChg chg="mod">
          <ac:chgData name="Nguyen Tuan. Long" userId="e4e93a65-ca82-41ec-92c8-0e4fdb0a72ae" providerId="ADAL" clId="{FD9A6A64-4271-451F-BA17-B8886355BC8E}" dt="2020-10-15T09:22:09.479" v="1398"/>
          <ac:spMkLst>
            <pc:docMk/>
            <pc:sldMk cId="1860084407" sldId="274"/>
            <ac:spMk id="4" creationId="{F19861AE-5C9F-471D-AAA9-5DB1F0ADDB56}"/>
          </ac:spMkLst>
        </pc:spChg>
        <pc:picChg chg="add del mod">
          <ac:chgData name="Nguyen Tuan. Long" userId="e4e93a65-ca82-41ec-92c8-0e4fdb0a72ae" providerId="ADAL" clId="{FD9A6A64-4271-451F-BA17-B8886355BC8E}" dt="2020-10-15T09:12:28.874" v="1259" actId="478"/>
          <ac:picMkLst>
            <pc:docMk/>
            <pc:sldMk cId="1860084407" sldId="274"/>
            <ac:picMk id="5" creationId="{A9E37F9D-F469-445D-838C-36552629BFDD}"/>
          </ac:picMkLst>
        </pc:picChg>
        <pc:picChg chg="add del mod">
          <ac:chgData name="Nguyen Tuan. Long" userId="e4e93a65-ca82-41ec-92c8-0e4fdb0a72ae" providerId="ADAL" clId="{FD9A6A64-4271-451F-BA17-B8886355BC8E}" dt="2020-10-15T09:12:30.895" v="1260" actId="478"/>
          <ac:picMkLst>
            <pc:docMk/>
            <pc:sldMk cId="1860084407" sldId="274"/>
            <ac:picMk id="7" creationId="{35917F8C-F3C6-4E5B-A145-A5D9ECF6EBF2}"/>
          </ac:picMkLst>
        </pc:picChg>
        <pc:picChg chg="add del mod">
          <ac:chgData name="Nguyen Tuan. Long" userId="e4e93a65-ca82-41ec-92c8-0e4fdb0a72ae" providerId="ADAL" clId="{FD9A6A64-4271-451F-BA17-B8886355BC8E}" dt="2020-10-15T09:17:29.275" v="1263" actId="478"/>
          <ac:picMkLst>
            <pc:docMk/>
            <pc:sldMk cId="1860084407" sldId="274"/>
            <ac:picMk id="9" creationId="{ECD7E461-AC59-4CF2-A427-9AD539176512}"/>
          </ac:picMkLst>
        </pc:picChg>
        <pc:picChg chg="add mod">
          <ac:chgData name="Nguyen Tuan. Long" userId="e4e93a65-ca82-41ec-92c8-0e4fdb0a72ae" providerId="ADAL" clId="{FD9A6A64-4271-451F-BA17-B8886355BC8E}" dt="2020-10-15T09:21:52.852" v="1397" actId="1037"/>
          <ac:picMkLst>
            <pc:docMk/>
            <pc:sldMk cId="1860084407" sldId="274"/>
            <ac:picMk id="11" creationId="{16F1DE7E-6CD6-41DB-99E5-3BBFB3A0924A}"/>
          </ac:picMkLst>
        </pc:picChg>
        <pc:picChg chg="add mod">
          <ac:chgData name="Nguyen Tuan. Long" userId="e4e93a65-ca82-41ec-92c8-0e4fdb0a72ae" providerId="ADAL" clId="{FD9A6A64-4271-451F-BA17-B8886355BC8E}" dt="2020-10-15T09:21:52.852" v="1397" actId="1037"/>
          <ac:picMkLst>
            <pc:docMk/>
            <pc:sldMk cId="1860084407" sldId="274"/>
            <ac:picMk id="13" creationId="{F15C06F6-FDD6-45E5-AC84-BF1C7DAF4B48}"/>
          </ac:picMkLst>
        </pc:picChg>
        <pc:picChg chg="add del mod">
          <ac:chgData name="Nguyen Tuan. Long" userId="e4e93a65-ca82-41ec-92c8-0e4fdb0a72ae" providerId="ADAL" clId="{FD9A6A64-4271-451F-BA17-B8886355BC8E}" dt="2020-10-15T09:18:54.860" v="1309" actId="478"/>
          <ac:picMkLst>
            <pc:docMk/>
            <pc:sldMk cId="1860084407" sldId="274"/>
            <ac:picMk id="15" creationId="{3064E8A1-3077-47EA-9BD3-12A6851C19C9}"/>
          </ac:picMkLst>
        </pc:picChg>
        <pc:picChg chg="add del mod">
          <ac:chgData name="Nguyen Tuan. Long" userId="e4e93a65-ca82-41ec-92c8-0e4fdb0a72ae" providerId="ADAL" clId="{FD9A6A64-4271-451F-BA17-B8886355BC8E}" dt="2020-10-15T09:20:02.912" v="1362" actId="478"/>
          <ac:picMkLst>
            <pc:docMk/>
            <pc:sldMk cId="1860084407" sldId="274"/>
            <ac:picMk id="17" creationId="{1291ED84-9CD0-40B8-9517-622C30EAC100}"/>
          </ac:picMkLst>
        </pc:picChg>
        <pc:picChg chg="add del mod">
          <ac:chgData name="Nguyen Tuan. Long" userId="e4e93a65-ca82-41ec-92c8-0e4fdb0a72ae" providerId="ADAL" clId="{FD9A6A64-4271-451F-BA17-B8886355BC8E}" dt="2020-10-15T09:21:38.581" v="1371" actId="478"/>
          <ac:picMkLst>
            <pc:docMk/>
            <pc:sldMk cId="1860084407" sldId="274"/>
            <ac:picMk id="19" creationId="{48F908C7-5CF7-4233-8E95-1374002C9345}"/>
          </ac:picMkLst>
        </pc:picChg>
      </pc:sldChg>
      <pc:sldChg chg="addSp delSp modSp add mod modAnim">
        <pc:chgData name="Nguyen Tuan. Long" userId="e4e93a65-ca82-41ec-92c8-0e4fdb0a72ae" providerId="ADAL" clId="{FD9A6A64-4271-451F-BA17-B8886355BC8E}" dt="2020-10-15T09:24:45.125" v="1455"/>
        <pc:sldMkLst>
          <pc:docMk/>
          <pc:sldMk cId="1930288782" sldId="275"/>
        </pc:sldMkLst>
        <pc:spChg chg="del">
          <ac:chgData name="Nguyen Tuan. Long" userId="e4e93a65-ca82-41ec-92c8-0e4fdb0a72ae" providerId="ADAL" clId="{FD9A6A64-4271-451F-BA17-B8886355BC8E}" dt="2020-10-15T09:22:25.907" v="1402" actId="478"/>
          <ac:spMkLst>
            <pc:docMk/>
            <pc:sldMk cId="1930288782" sldId="275"/>
            <ac:spMk id="4" creationId="{F19861AE-5C9F-471D-AAA9-5DB1F0ADDB56}"/>
          </ac:spMkLst>
        </pc:spChg>
        <pc:spChg chg="add del mod">
          <ac:chgData name="Nguyen Tuan. Long" userId="e4e93a65-ca82-41ec-92c8-0e4fdb0a72ae" providerId="ADAL" clId="{FD9A6A64-4271-451F-BA17-B8886355BC8E}" dt="2020-10-15T09:22:28.086" v="1403" actId="478"/>
          <ac:spMkLst>
            <pc:docMk/>
            <pc:sldMk cId="1930288782" sldId="275"/>
            <ac:spMk id="5" creationId="{A59BF528-9095-41D4-98BE-31E8010FC209}"/>
          </ac:spMkLst>
        </pc:spChg>
        <pc:spChg chg="add mod">
          <ac:chgData name="Nguyen Tuan. Long" userId="e4e93a65-ca82-41ec-92c8-0e4fdb0a72ae" providerId="ADAL" clId="{FD9A6A64-4271-451F-BA17-B8886355BC8E}" dt="2020-10-15T09:24:26.161" v="1450" actId="164"/>
          <ac:spMkLst>
            <pc:docMk/>
            <pc:sldMk cId="1930288782" sldId="275"/>
            <ac:spMk id="10" creationId="{8A026208-C676-4E1E-B65B-D70B50CDFDB9}"/>
          </ac:spMkLst>
        </pc:spChg>
        <pc:grpChg chg="add mod">
          <ac:chgData name="Nguyen Tuan. Long" userId="e4e93a65-ca82-41ec-92c8-0e4fdb0a72ae" providerId="ADAL" clId="{FD9A6A64-4271-451F-BA17-B8886355BC8E}" dt="2020-10-15T09:24:28.824" v="1451" actId="1035"/>
          <ac:grpSpMkLst>
            <pc:docMk/>
            <pc:sldMk cId="1930288782" sldId="275"/>
            <ac:grpSpMk id="12" creationId="{88399735-21ED-420C-AE0C-E9971C538489}"/>
          </ac:grpSpMkLst>
        </pc:grpChg>
        <pc:picChg chg="add mod">
          <ac:chgData name="Nguyen Tuan. Long" userId="e4e93a65-ca82-41ec-92c8-0e4fdb0a72ae" providerId="ADAL" clId="{FD9A6A64-4271-451F-BA17-B8886355BC8E}" dt="2020-10-15T09:24:26.161" v="1450" actId="164"/>
          <ac:picMkLst>
            <pc:docMk/>
            <pc:sldMk cId="1930288782" sldId="275"/>
            <ac:picMk id="7" creationId="{A9987117-DC3E-4F8E-8AA2-F3D1FB916168}"/>
          </ac:picMkLst>
        </pc:picChg>
        <pc:picChg chg="add mod">
          <ac:chgData name="Nguyen Tuan. Long" userId="e4e93a65-ca82-41ec-92c8-0e4fdb0a72ae" providerId="ADAL" clId="{FD9A6A64-4271-451F-BA17-B8886355BC8E}" dt="2020-10-15T09:24:34.071" v="1453" actId="1035"/>
          <ac:picMkLst>
            <pc:docMk/>
            <pc:sldMk cId="1930288782" sldId="275"/>
            <ac:picMk id="9" creationId="{51249D8A-20DD-4E69-BFF7-8998B7509B71}"/>
          </ac:picMkLst>
        </pc:picChg>
        <pc:picChg chg="del">
          <ac:chgData name="Nguyen Tuan. Long" userId="e4e93a65-ca82-41ec-92c8-0e4fdb0a72ae" providerId="ADAL" clId="{FD9A6A64-4271-451F-BA17-B8886355BC8E}" dt="2020-10-15T09:22:21.408" v="1401" actId="478"/>
          <ac:picMkLst>
            <pc:docMk/>
            <pc:sldMk cId="1930288782" sldId="275"/>
            <ac:picMk id="11" creationId="{16F1DE7E-6CD6-41DB-99E5-3BBFB3A0924A}"/>
          </ac:picMkLst>
        </pc:picChg>
        <pc:picChg chg="del">
          <ac:chgData name="Nguyen Tuan. Long" userId="e4e93a65-ca82-41ec-92c8-0e4fdb0a72ae" providerId="ADAL" clId="{FD9A6A64-4271-451F-BA17-B8886355BC8E}" dt="2020-10-15T09:22:21.408" v="1401" actId="478"/>
          <ac:picMkLst>
            <pc:docMk/>
            <pc:sldMk cId="1930288782" sldId="275"/>
            <ac:picMk id="13" creationId="{F15C06F6-FDD6-45E5-AC84-BF1C7DAF4B48}"/>
          </ac:picMkLst>
        </pc:picChg>
      </pc:sldChg>
      <pc:sldChg chg="addSp delSp modSp add mod delAnim modAnim">
        <pc:chgData name="Nguyen Tuan. Long" userId="e4e93a65-ca82-41ec-92c8-0e4fdb0a72ae" providerId="ADAL" clId="{FD9A6A64-4271-451F-BA17-B8886355BC8E}" dt="2020-10-15T13:04:08.486" v="1588" actId="20577"/>
        <pc:sldMkLst>
          <pc:docMk/>
          <pc:sldMk cId="389688229" sldId="276"/>
        </pc:sldMkLst>
        <pc:spChg chg="mod">
          <ac:chgData name="Nguyen Tuan. Long" userId="e4e93a65-ca82-41ec-92c8-0e4fdb0a72ae" providerId="ADAL" clId="{FD9A6A64-4271-451F-BA17-B8886355BC8E}" dt="2020-10-15T12:55:56.363" v="1490" actId="5793"/>
          <ac:spMkLst>
            <pc:docMk/>
            <pc:sldMk cId="389688229" sldId="276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13:04:08.486" v="1588" actId="20577"/>
          <ac:spMkLst>
            <pc:docMk/>
            <pc:sldMk cId="389688229" sldId="276"/>
            <ac:spMk id="4" creationId="{F19861AE-5C9F-471D-AAA9-5DB1F0ADDB56}"/>
          </ac:spMkLst>
        </pc:spChg>
        <pc:spChg chg="add del">
          <ac:chgData name="Nguyen Tuan. Long" userId="e4e93a65-ca82-41ec-92c8-0e4fdb0a72ae" providerId="ADAL" clId="{FD9A6A64-4271-451F-BA17-B8886355BC8E}" dt="2020-10-15T12:57:36.698" v="1516" actId="22"/>
          <ac:spMkLst>
            <pc:docMk/>
            <pc:sldMk cId="389688229" sldId="276"/>
            <ac:spMk id="7" creationId="{AB1337AE-C5AA-41F3-ADF9-008DA23D4785}"/>
          </ac:spMkLst>
        </pc:spChg>
        <pc:picChg chg="add del mod">
          <ac:chgData name="Nguyen Tuan. Long" userId="e4e93a65-ca82-41ec-92c8-0e4fdb0a72ae" providerId="ADAL" clId="{FD9A6A64-4271-451F-BA17-B8886355BC8E}" dt="2020-10-15T13:00:27.826" v="1519" actId="478"/>
          <ac:picMkLst>
            <pc:docMk/>
            <pc:sldMk cId="389688229" sldId="276"/>
            <ac:picMk id="8" creationId="{5F6EDC6A-2384-4CB0-849D-40D0995E68C9}"/>
          </ac:picMkLst>
        </pc:picChg>
        <pc:picChg chg="del">
          <ac:chgData name="Nguyen Tuan. Long" userId="e4e93a65-ca82-41ec-92c8-0e4fdb0a72ae" providerId="ADAL" clId="{FD9A6A64-4271-451F-BA17-B8886355BC8E}" dt="2020-10-15T09:26:02.669" v="1456" actId="478"/>
          <ac:picMkLst>
            <pc:docMk/>
            <pc:sldMk cId="389688229" sldId="276"/>
            <ac:picMk id="11" creationId="{16F1DE7E-6CD6-41DB-99E5-3BBFB3A0924A}"/>
          </ac:picMkLst>
        </pc:picChg>
        <pc:picChg chg="del">
          <ac:chgData name="Nguyen Tuan. Long" userId="e4e93a65-ca82-41ec-92c8-0e4fdb0a72ae" providerId="ADAL" clId="{FD9A6A64-4271-451F-BA17-B8886355BC8E}" dt="2020-10-15T09:26:02.669" v="1456" actId="478"/>
          <ac:picMkLst>
            <pc:docMk/>
            <pc:sldMk cId="389688229" sldId="276"/>
            <ac:picMk id="13" creationId="{F15C06F6-FDD6-45E5-AC84-BF1C7DAF4B48}"/>
          </ac:picMkLst>
        </pc:picChg>
      </pc:sldChg>
      <pc:sldChg chg="modSp add mod">
        <pc:chgData name="Nguyen Tuan. Long" userId="e4e93a65-ca82-41ec-92c8-0e4fdb0a72ae" providerId="ADAL" clId="{FD9A6A64-4271-451F-BA17-B8886355BC8E}" dt="2020-10-15T13:05:21.586" v="1616" actId="20577"/>
        <pc:sldMkLst>
          <pc:docMk/>
          <pc:sldMk cId="1774843518" sldId="277"/>
        </pc:sldMkLst>
        <pc:spChg chg="mod">
          <ac:chgData name="Nguyen Tuan. Long" userId="e4e93a65-ca82-41ec-92c8-0e4fdb0a72ae" providerId="ADAL" clId="{FD9A6A64-4271-451F-BA17-B8886355BC8E}" dt="2020-10-15T13:05:03.587" v="1600" actId="20577"/>
          <ac:spMkLst>
            <pc:docMk/>
            <pc:sldMk cId="1774843518" sldId="277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13:05:21.586" v="1616" actId="20577"/>
          <ac:spMkLst>
            <pc:docMk/>
            <pc:sldMk cId="1774843518" sldId="277"/>
            <ac:spMk id="4" creationId="{F19861AE-5C9F-471D-AAA9-5DB1F0ADDB56}"/>
          </ac:spMkLst>
        </pc:spChg>
      </pc:sldChg>
      <pc:sldChg chg="addSp modSp add mod modAnim">
        <pc:chgData name="Nguyen Tuan. Long" userId="e4e93a65-ca82-41ec-92c8-0e4fdb0a72ae" providerId="ADAL" clId="{FD9A6A64-4271-451F-BA17-B8886355BC8E}" dt="2020-10-15T13:51:01.693" v="1682"/>
        <pc:sldMkLst>
          <pc:docMk/>
          <pc:sldMk cId="4093686693" sldId="278"/>
        </pc:sldMkLst>
        <pc:spChg chg="mod">
          <ac:chgData name="Nguyen Tuan. Long" userId="e4e93a65-ca82-41ec-92c8-0e4fdb0a72ae" providerId="ADAL" clId="{FD9A6A64-4271-451F-BA17-B8886355BC8E}" dt="2020-10-15T13:05:34.349" v="1617"/>
          <ac:spMkLst>
            <pc:docMk/>
            <pc:sldMk cId="4093686693" sldId="278"/>
            <ac:spMk id="3" creationId="{90BF82D9-793B-4262-BF41-DD01625D0D2A}"/>
          </ac:spMkLst>
        </pc:spChg>
        <pc:spChg chg="mod">
          <ac:chgData name="Nguyen Tuan. Long" userId="e4e93a65-ca82-41ec-92c8-0e4fdb0a72ae" providerId="ADAL" clId="{FD9A6A64-4271-451F-BA17-B8886355BC8E}" dt="2020-10-15T13:42:28.739" v="1625"/>
          <ac:spMkLst>
            <pc:docMk/>
            <pc:sldMk cId="4093686693" sldId="278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FD9A6A64-4271-451F-BA17-B8886355BC8E}" dt="2020-10-15T13:50:29.782" v="1675" actId="1582"/>
          <ac:spMkLst>
            <pc:docMk/>
            <pc:sldMk cId="4093686693" sldId="278"/>
            <ac:spMk id="15" creationId="{7EEA8519-0D1C-4DBD-9198-85F5A0D98643}"/>
          </ac:spMkLst>
        </pc:spChg>
        <pc:spChg chg="add mod">
          <ac:chgData name="Nguyen Tuan. Long" userId="e4e93a65-ca82-41ec-92c8-0e4fdb0a72ae" providerId="ADAL" clId="{FD9A6A64-4271-451F-BA17-B8886355BC8E}" dt="2020-10-15T13:50:29.782" v="1675" actId="1582"/>
          <ac:spMkLst>
            <pc:docMk/>
            <pc:sldMk cId="4093686693" sldId="278"/>
            <ac:spMk id="16" creationId="{EBDAD583-6CE4-48C2-9001-2D3D7B21B822}"/>
          </ac:spMkLst>
        </pc:spChg>
        <pc:grpChg chg="add mod">
          <ac:chgData name="Nguyen Tuan. Long" userId="e4e93a65-ca82-41ec-92c8-0e4fdb0a72ae" providerId="ADAL" clId="{FD9A6A64-4271-451F-BA17-B8886355BC8E}" dt="2020-10-15T13:50:24.197" v="1674" actId="164"/>
          <ac:grpSpMkLst>
            <pc:docMk/>
            <pc:sldMk cId="4093686693" sldId="278"/>
            <ac:grpSpMk id="21" creationId="{B9B0FC54-5C11-4143-B332-2A51C572DBCC}"/>
          </ac:grpSpMkLst>
        </pc:grpChg>
        <pc:picChg chg="add mod">
          <ac:chgData name="Nguyen Tuan. Long" userId="e4e93a65-ca82-41ec-92c8-0e4fdb0a72ae" providerId="ADAL" clId="{FD9A6A64-4271-451F-BA17-B8886355BC8E}" dt="2020-10-15T13:43:35.112" v="1629" actId="1076"/>
          <ac:picMkLst>
            <pc:docMk/>
            <pc:sldMk cId="4093686693" sldId="278"/>
            <ac:picMk id="5" creationId="{F19CC8BC-64B4-4184-BE95-234A94DD8B8F}"/>
          </ac:picMkLst>
        </pc:picChg>
        <pc:picChg chg="add mod">
          <ac:chgData name="Nguyen Tuan. Long" userId="e4e93a65-ca82-41ec-92c8-0e4fdb0a72ae" providerId="ADAL" clId="{FD9A6A64-4271-451F-BA17-B8886355BC8E}" dt="2020-10-15T13:43:47.118" v="1631" actId="1076"/>
          <ac:picMkLst>
            <pc:docMk/>
            <pc:sldMk cId="4093686693" sldId="278"/>
            <ac:picMk id="7" creationId="{73A1AE74-861A-4BF1-916A-18A3674F963B}"/>
          </ac:picMkLst>
        </pc:picChg>
        <pc:picChg chg="add mod">
          <ac:chgData name="Nguyen Tuan. Long" userId="e4e93a65-ca82-41ec-92c8-0e4fdb0a72ae" providerId="ADAL" clId="{FD9A6A64-4271-451F-BA17-B8886355BC8E}" dt="2020-10-15T13:44:04.158" v="1633" actId="1076"/>
          <ac:picMkLst>
            <pc:docMk/>
            <pc:sldMk cId="4093686693" sldId="278"/>
            <ac:picMk id="9" creationId="{2BEBD22A-6C26-455A-BA2C-1A6C9302E7B5}"/>
          </ac:picMkLst>
        </pc:picChg>
        <pc:picChg chg="add mod">
          <ac:chgData name="Nguyen Tuan. Long" userId="e4e93a65-ca82-41ec-92c8-0e4fdb0a72ae" providerId="ADAL" clId="{FD9A6A64-4271-451F-BA17-B8886355BC8E}" dt="2020-10-15T13:44:23.634" v="1635" actId="1076"/>
          <ac:picMkLst>
            <pc:docMk/>
            <pc:sldMk cId="4093686693" sldId="278"/>
            <ac:picMk id="11" creationId="{1D99D84F-5FF8-43D4-8392-EA54AC70AAE9}"/>
          </ac:picMkLst>
        </pc:picChg>
        <pc:picChg chg="add mod">
          <ac:chgData name="Nguyen Tuan. Long" userId="e4e93a65-ca82-41ec-92c8-0e4fdb0a72ae" providerId="ADAL" clId="{FD9A6A64-4271-451F-BA17-B8886355BC8E}" dt="2020-10-15T13:48:33.711" v="1651" actId="1076"/>
          <ac:picMkLst>
            <pc:docMk/>
            <pc:sldMk cId="4093686693" sldId="278"/>
            <ac:picMk id="13" creationId="{B2BF7671-624C-491B-BAEE-2BD2E3B9B623}"/>
          </ac:picMkLst>
        </pc:picChg>
        <pc:cxnChg chg="add mod">
          <ac:chgData name="Nguyen Tuan. Long" userId="e4e93a65-ca82-41ec-92c8-0e4fdb0a72ae" providerId="ADAL" clId="{FD9A6A64-4271-451F-BA17-B8886355BC8E}" dt="2020-10-15T13:50:29.782" v="1675" actId="1582"/>
          <ac:cxnSpMkLst>
            <pc:docMk/>
            <pc:sldMk cId="4093686693" sldId="278"/>
            <ac:cxnSpMk id="18" creationId="{A0CCCC17-7206-4A2F-8186-73460193C076}"/>
          </ac:cxnSpMkLst>
        </pc:cxnChg>
      </pc:sldChg>
      <pc:sldMasterChg chg="delSldLayout">
        <pc:chgData name="Nguyen Tuan. Long" userId="e4e93a65-ca82-41ec-92c8-0e4fdb0a72ae" providerId="ADAL" clId="{FD9A6A64-4271-451F-BA17-B8886355BC8E}" dt="2020-10-14T14:00:12.399" v="8" actId="47"/>
        <pc:sldMasterMkLst>
          <pc:docMk/>
          <pc:sldMasterMk cId="3244191442" sldId="2147483660"/>
        </pc:sldMasterMkLst>
        <pc:sldLayoutChg chg="del">
          <pc:chgData name="Nguyen Tuan. Long" userId="e4e93a65-ca82-41ec-92c8-0e4fdb0a72ae" providerId="ADAL" clId="{FD9A6A64-4271-451F-BA17-B8886355BC8E}" dt="2020-10-14T14:00:12.399" v="8" actId="47"/>
          <pc:sldLayoutMkLst>
            <pc:docMk/>
            <pc:sldMasterMk cId="3244191442" sldId="2147483660"/>
            <pc:sldLayoutMk cId="2505642284" sldId="2147483673"/>
          </pc:sldLayoutMkLst>
        </pc:sldLayoutChg>
      </pc:sldMasterChg>
    </pc:docChg>
  </pc:docChgLst>
  <pc:docChgLst>
    <pc:chgData name="Nguyen Tuan. Long" userId="e4e93a65-ca82-41ec-92c8-0e4fdb0a72ae" providerId="ADAL" clId="{DD401121-5020-4187-A2BD-88BA54FFA128}"/>
    <pc:docChg chg="modSld">
      <pc:chgData name="Nguyen Tuan. Long" userId="e4e93a65-ca82-41ec-92c8-0e4fdb0a72ae" providerId="ADAL" clId="{DD401121-5020-4187-A2BD-88BA54FFA128}" dt="2024-07-12T08:14:01.234" v="1" actId="478"/>
      <pc:docMkLst>
        <pc:docMk/>
      </pc:docMkLst>
      <pc:sldChg chg="delSp">
        <pc:chgData name="Nguyen Tuan. Long" userId="e4e93a65-ca82-41ec-92c8-0e4fdb0a72ae" providerId="ADAL" clId="{DD401121-5020-4187-A2BD-88BA54FFA128}" dt="2024-07-12T08:14:01.234" v="1" actId="478"/>
        <pc:sldMkLst>
          <pc:docMk/>
          <pc:sldMk cId="601029588" sldId="290"/>
        </pc:sldMkLst>
        <pc:spChg chg="del">
          <ac:chgData name="Nguyen Tuan. Long" userId="e4e93a65-ca82-41ec-92c8-0e4fdb0a72ae" providerId="ADAL" clId="{DD401121-5020-4187-A2BD-88BA54FFA128}" dt="2024-07-12T08:14:01.234" v="1" actId="478"/>
          <ac:spMkLst>
            <pc:docMk/>
            <pc:sldMk cId="601029588" sldId="290"/>
            <ac:spMk id="10" creationId="{50318AD5-0490-CC03-9A34-2D3E37E0DBDB}"/>
          </ac:spMkLst>
        </pc:spChg>
      </pc:sldChg>
      <pc:sldChg chg="modSp mod">
        <pc:chgData name="Nguyen Tuan. Long" userId="e4e93a65-ca82-41ec-92c8-0e4fdb0a72ae" providerId="ADAL" clId="{DD401121-5020-4187-A2BD-88BA54FFA128}" dt="2024-07-12T08:13:53.545" v="0" actId="1036"/>
        <pc:sldMkLst>
          <pc:docMk/>
          <pc:sldMk cId="2056885706" sldId="291"/>
        </pc:sldMkLst>
        <pc:picChg chg="mod">
          <ac:chgData name="Nguyen Tuan. Long" userId="e4e93a65-ca82-41ec-92c8-0e4fdb0a72ae" providerId="ADAL" clId="{DD401121-5020-4187-A2BD-88BA54FFA128}" dt="2024-07-12T08:13:53.545" v="0" actId="1036"/>
          <ac:picMkLst>
            <pc:docMk/>
            <pc:sldMk cId="2056885706" sldId="291"/>
            <ac:picMk id="22" creationId="{D9A11298-B411-4CB2-BC0C-31684B9F8A21}"/>
          </ac:picMkLst>
        </pc:picChg>
      </pc:sldChg>
    </pc:docChg>
  </pc:docChgLst>
  <pc:docChgLst>
    <pc:chgData name="Nguyen Long" userId="e4e93a65-ca82-41ec-92c8-0e4fdb0a72ae" providerId="ADAL" clId="{8EB380BB-A71A-4CD2-9680-567485BE2474}"/>
    <pc:docChg chg="undo custSel addSld delSld modSld sldOrd">
      <pc:chgData name="Nguyen Long" userId="e4e93a65-ca82-41ec-92c8-0e4fdb0a72ae" providerId="ADAL" clId="{8EB380BB-A71A-4CD2-9680-567485BE2474}" dt="2020-11-22T14:50:49.884" v="4599"/>
      <pc:docMkLst>
        <pc:docMk/>
      </pc:docMkLst>
      <pc:sldChg chg="addSp delSp modSp mod">
        <pc:chgData name="Nguyen Long" userId="e4e93a65-ca82-41ec-92c8-0e4fdb0a72ae" providerId="ADAL" clId="{8EB380BB-A71A-4CD2-9680-567485BE2474}" dt="2020-11-07T08:34:53.238" v="4340" actId="1076"/>
        <pc:sldMkLst>
          <pc:docMk/>
          <pc:sldMk cId="1829236185" sldId="258"/>
        </pc:sldMkLst>
        <pc:spChg chg="mod">
          <ac:chgData name="Nguyen Long" userId="e4e93a65-ca82-41ec-92c8-0e4fdb0a72ae" providerId="ADAL" clId="{8EB380BB-A71A-4CD2-9680-567485BE2474}" dt="2020-11-07T08:34:53.238" v="4340" actId="1076"/>
          <ac:spMkLst>
            <pc:docMk/>
            <pc:sldMk cId="1829236185" sldId="258"/>
            <ac:spMk id="2" creationId="{80FE5516-7451-46AD-A1E8-26D02D286C28}"/>
          </ac:spMkLst>
        </pc:spChg>
        <pc:spChg chg="del">
          <ac:chgData name="Nguyen Long" userId="e4e93a65-ca82-41ec-92c8-0e4fdb0a72ae" providerId="ADAL" clId="{8EB380BB-A71A-4CD2-9680-567485BE2474}" dt="2020-11-04T10:33:58.808" v="1625" actId="478"/>
          <ac:spMkLst>
            <pc:docMk/>
            <pc:sldMk cId="1829236185" sldId="258"/>
            <ac:spMk id="3" creationId="{3A8C07BF-72E4-45F4-A6F8-EF5D73F904C5}"/>
          </ac:spMkLst>
        </pc:spChg>
        <pc:spChg chg="add del">
          <ac:chgData name="Nguyen Long" userId="e4e93a65-ca82-41ec-92c8-0e4fdb0a72ae" providerId="ADAL" clId="{8EB380BB-A71A-4CD2-9680-567485BE2474}" dt="2020-11-06T08:44:30.860" v="4329" actId="22"/>
          <ac:spMkLst>
            <pc:docMk/>
            <pc:sldMk cId="1829236185" sldId="258"/>
            <ac:spMk id="4" creationId="{0658539F-E53A-40D7-87E3-88B060CF93CD}"/>
          </ac:spMkLst>
        </pc:spChg>
      </pc:sldChg>
      <pc:sldChg chg="addSp delSp modSp mod delAnim modAnim">
        <pc:chgData name="Nguyen Long" userId="e4e93a65-ca82-41ec-92c8-0e4fdb0a72ae" providerId="ADAL" clId="{8EB380BB-A71A-4CD2-9680-567485BE2474}" dt="2020-11-07T08:36:12.216" v="4343" actId="20577"/>
        <pc:sldMkLst>
          <pc:docMk/>
          <pc:sldMk cId="2848987940" sldId="263"/>
        </pc:sldMkLst>
        <pc:spChg chg="add del mod">
          <ac:chgData name="Nguyen Long" userId="e4e93a65-ca82-41ec-92c8-0e4fdb0a72ae" providerId="ADAL" clId="{8EB380BB-A71A-4CD2-9680-567485BE2474}" dt="2020-11-05T13:18:15.595" v="2669" actId="478"/>
          <ac:spMkLst>
            <pc:docMk/>
            <pc:sldMk cId="2848987940" sldId="263"/>
            <ac:spMk id="3" creationId="{1DBB6571-1E04-4D74-A587-F9C22E5AA457}"/>
          </ac:spMkLst>
        </pc:spChg>
        <pc:spChg chg="del">
          <ac:chgData name="Nguyen Long" userId="e4e93a65-ca82-41ec-92c8-0e4fdb0a72ae" providerId="ADAL" clId="{8EB380BB-A71A-4CD2-9680-567485BE2474}" dt="2020-11-05T13:18:10.082" v="2668" actId="478"/>
          <ac:spMkLst>
            <pc:docMk/>
            <pc:sldMk cId="2848987940" sldId="263"/>
            <ac:spMk id="10" creationId="{5DC21B99-FD41-43AC-B189-6669F46B487A}"/>
          </ac:spMkLst>
        </pc:spChg>
        <pc:spChg chg="mod">
          <ac:chgData name="Nguyen Long" userId="e4e93a65-ca82-41ec-92c8-0e4fdb0a72ae" providerId="ADAL" clId="{8EB380BB-A71A-4CD2-9680-567485BE2474}" dt="2020-11-07T08:36:12.216" v="4343" actId="20577"/>
          <ac:spMkLst>
            <pc:docMk/>
            <pc:sldMk cId="2848987940" sldId="263"/>
            <ac:spMk id="11" creationId="{F413AA2B-2D90-4655-837E-D9E3CC06BC5C}"/>
          </ac:spMkLst>
        </pc:spChg>
        <pc:spChg chg="mod">
          <ac:chgData name="Nguyen Long" userId="e4e93a65-ca82-41ec-92c8-0e4fdb0a72ae" providerId="ADAL" clId="{8EB380BB-A71A-4CD2-9680-567485BE2474}" dt="2020-11-05T15:12:19.684" v="3397" actId="1076"/>
          <ac:spMkLst>
            <pc:docMk/>
            <pc:sldMk cId="2848987940" sldId="263"/>
            <ac:spMk id="13" creationId="{8DCBFF2C-2C51-47AD-942A-27C9869AB267}"/>
          </ac:spMkLst>
        </pc:spChg>
      </pc:sldChg>
      <pc:sldChg chg="addSp delSp modSp mod delAnim modAnim">
        <pc:chgData name="Nguyen Long" userId="e4e93a65-ca82-41ec-92c8-0e4fdb0a72ae" providerId="ADAL" clId="{8EB380BB-A71A-4CD2-9680-567485BE2474}" dt="2020-11-05T13:16:03.852" v="2624" actId="27636"/>
        <pc:sldMkLst>
          <pc:docMk/>
          <pc:sldMk cId="2093628872" sldId="264"/>
        </pc:sldMkLst>
        <pc:spChg chg="mod">
          <ac:chgData name="Nguyen Long" userId="e4e93a65-ca82-41ec-92c8-0e4fdb0a72ae" providerId="ADAL" clId="{8EB380BB-A71A-4CD2-9680-567485BE2474}" dt="2020-11-04T01:22:04.439" v="94" actId="20577"/>
          <ac:spMkLst>
            <pc:docMk/>
            <pc:sldMk cId="2093628872" sldId="264"/>
            <ac:spMk id="3" creationId="{90BF82D9-793B-4262-BF41-DD01625D0D2A}"/>
          </ac:spMkLst>
        </pc:spChg>
        <pc:spChg chg="mod">
          <ac:chgData name="Nguyen Long" userId="e4e93a65-ca82-41ec-92c8-0e4fdb0a72ae" providerId="ADAL" clId="{8EB380BB-A71A-4CD2-9680-567485BE2474}" dt="2020-11-05T13:16:03.852" v="2624" actId="27636"/>
          <ac:spMkLst>
            <pc:docMk/>
            <pc:sldMk cId="2093628872" sldId="264"/>
            <ac:spMk id="4" creationId="{F19861AE-5C9F-471D-AAA9-5DB1F0ADDB56}"/>
          </ac:spMkLst>
        </pc:spChg>
        <pc:spChg chg="mod">
          <ac:chgData name="Nguyen Long" userId="e4e93a65-ca82-41ec-92c8-0e4fdb0a72ae" providerId="ADAL" clId="{8EB380BB-A71A-4CD2-9680-567485BE2474}" dt="2020-11-04T01:15:53.134" v="65" actId="571"/>
          <ac:spMkLst>
            <pc:docMk/>
            <pc:sldMk cId="2093628872" sldId="264"/>
            <ac:spMk id="28" creationId="{7CC5C5E3-8BAC-4798-8612-1D8B60B972F5}"/>
          </ac:spMkLst>
        </pc:spChg>
        <pc:spChg chg="mod">
          <ac:chgData name="Nguyen Long" userId="e4e93a65-ca82-41ec-92c8-0e4fdb0a72ae" providerId="ADAL" clId="{8EB380BB-A71A-4CD2-9680-567485BE2474}" dt="2020-11-04T01:15:53.134" v="65" actId="571"/>
          <ac:spMkLst>
            <pc:docMk/>
            <pc:sldMk cId="2093628872" sldId="264"/>
            <ac:spMk id="30" creationId="{3747B7A7-317A-47AB-B063-564D1410D64D}"/>
          </ac:spMkLst>
        </pc:spChg>
        <pc:spChg chg="mod">
          <ac:chgData name="Nguyen Long" userId="e4e93a65-ca82-41ec-92c8-0e4fdb0a72ae" providerId="ADAL" clId="{8EB380BB-A71A-4CD2-9680-567485BE2474}" dt="2020-11-04T01:15:53.134" v="65" actId="571"/>
          <ac:spMkLst>
            <pc:docMk/>
            <pc:sldMk cId="2093628872" sldId="264"/>
            <ac:spMk id="32" creationId="{13870196-54D9-41BE-A99A-C987985B98AF}"/>
          </ac:spMkLst>
        </pc:spChg>
        <pc:spChg chg="mod">
          <ac:chgData name="Nguyen Long" userId="e4e93a65-ca82-41ec-92c8-0e4fdb0a72ae" providerId="ADAL" clId="{8EB380BB-A71A-4CD2-9680-567485BE2474}" dt="2020-11-04T01:15:53.134" v="65" actId="571"/>
          <ac:spMkLst>
            <pc:docMk/>
            <pc:sldMk cId="2093628872" sldId="264"/>
            <ac:spMk id="34" creationId="{28FA9543-EF1C-46A5-B6E0-72701D08CEFA}"/>
          </ac:spMkLst>
        </pc:spChg>
        <pc:spChg chg="mod">
          <ac:chgData name="Nguyen Long" userId="e4e93a65-ca82-41ec-92c8-0e4fdb0a72ae" providerId="ADAL" clId="{8EB380BB-A71A-4CD2-9680-567485BE2474}" dt="2020-11-04T01:15:53.134" v="65" actId="571"/>
          <ac:spMkLst>
            <pc:docMk/>
            <pc:sldMk cId="2093628872" sldId="264"/>
            <ac:spMk id="37" creationId="{644E72BC-644B-4E70-A68A-86A727FF36C8}"/>
          </ac:spMkLst>
        </pc:spChg>
        <pc:spChg chg="add del mod">
          <ac:chgData name="Nguyen Long" userId="e4e93a65-ca82-41ec-92c8-0e4fdb0a72ae" providerId="ADAL" clId="{8EB380BB-A71A-4CD2-9680-567485BE2474}" dt="2020-11-04T01:22:22.587" v="95" actId="478"/>
          <ac:spMkLst>
            <pc:docMk/>
            <pc:sldMk cId="2093628872" sldId="264"/>
            <ac:spMk id="38" creationId="{5A4F69BD-F1DE-4EE5-8C8E-45786DD0B9ED}"/>
          </ac:spMkLst>
        </pc:spChg>
        <pc:spChg chg="mod">
          <ac:chgData name="Nguyen Long" userId="e4e93a65-ca82-41ec-92c8-0e4fdb0a72ae" providerId="ADAL" clId="{8EB380BB-A71A-4CD2-9680-567485BE2474}" dt="2020-11-04T01:15:58.985" v="69" actId="6549"/>
          <ac:spMkLst>
            <pc:docMk/>
            <pc:sldMk cId="2093628872" sldId="264"/>
            <ac:spMk id="42" creationId="{727E80E6-BB58-424C-9072-ABC9A4643CCB}"/>
          </ac:spMkLst>
        </pc:spChg>
        <pc:spChg chg="del topLvl">
          <ac:chgData name="Nguyen Long" userId="e4e93a65-ca82-41ec-92c8-0e4fdb0a72ae" providerId="ADAL" clId="{8EB380BB-A71A-4CD2-9680-567485BE2474}" dt="2020-11-04T01:16:04.379" v="73" actId="478"/>
          <ac:spMkLst>
            <pc:docMk/>
            <pc:sldMk cId="2093628872" sldId="264"/>
            <ac:spMk id="54" creationId="{5AF26D76-A2CF-4B0C-84E1-4642FF581CAD}"/>
          </ac:spMkLst>
        </pc:spChg>
        <pc:grpChg chg="del">
          <ac:chgData name="Nguyen Long" userId="e4e93a65-ca82-41ec-92c8-0e4fdb0a72ae" providerId="ADAL" clId="{8EB380BB-A71A-4CD2-9680-567485BE2474}" dt="2020-11-04T01:16:01.002" v="70" actId="478"/>
          <ac:grpSpMkLst>
            <pc:docMk/>
            <pc:sldMk cId="2093628872" sldId="264"/>
            <ac:grpSpMk id="12" creationId="{9735967D-4A24-431B-8E7B-24312483E5BE}"/>
          </ac:grpSpMkLst>
        </pc:grpChg>
        <pc:grpChg chg="add del mod">
          <ac:chgData name="Nguyen Long" userId="e4e93a65-ca82-41ec-92c8-0e4fdb0a72ae" providerId="ADAL" clId="{8EB380BB-A71A-4CD2-9680-567485BE2474}" dt="2020-11-04T01:15:54.776" v="66" actId="478"/>
          <ac:grpSpMkLst>
            <pc:docMk/>
            <pc:sldMk cId="2093628872" sldId="264"/>
            <ac:grpSpMk id="23" creationId="{5CA1E55C-E308-4EBA-A46A-CB74B51F4BD3}"/>
          </ac:grpSpMkLst>
        </pc:grpChg>
        <pc:grpChg chg="del">
          <ac:chgData name="Nguyen Long" userId="e4e93a65-ca82-41ec-92c8-0e4fdb0a72ae" providerId="ADAL" clId="{8EB380BB-A71A-4CD2-9680-567485BE2474}" dt="2020-11-04T01:16:02.777" v="72" actId="478"/>
          <ac:grpSpMkLst>
            <pc:docMk/>
            <pc:sldMk cId="2093628872" sldId="264"/>
            <ac:grpSpMk id="24" creationId="{EF30068C-B1FB-4B96-B416-2C7D625EE462}"/>
          </ac:grpSpMkLst>
        </pc:grpChg>
        <pc:grpChg chg="add del mod">
          <ac:chgData name="Nguyen Long" userId="e4e93a65-ca82-41ec-92c8-0e4fdb0a72ae" providerId="ADAL" clId="{8EB380BB-A71A-4CD2-9680-567485BE2474}" dt="2020-11-04T01:15:54.776" v="66" actId="478"/>
          <ac:grpSpMkLst>
            <pc:docMk/>
            <pc:sldMk cId="2093628872" sldId="264"/>
            <ac:grpSpMk id="31" creationId="{D3E1A191-35E6-4B9B-B2D7-989D71039399}"/>
          </ac:grpSpMkLst>
        </pc:grpChg>
        <pc:grpChg chg="add del mod">
          <ac:chgData name="Nguyen Long" userId="e4e93a65-ca82-41ec-92c8-0e4fdb0a72ae" providerId="ADAL" clId="{8EB380BB-A71A-4CD2-9680-567485BE2474}" dt="2020-11-04T01:15:54.776" v="66" actId="478"/>
          <ac:grpSpMkLst>
            <pc:docMk/>
            <pc:sldMk cId="2093628872" sldId="264"/>
            <ac:grpSpMk id="35" creationId="{235D797A-C8BB-4D4B-8F72-7B12BD078353}"/>
          </ac:grpSpMkLst>
        </pc:grpChg>
        <pc:grpChg chg="del">
          <ac:chgData name="Nguyen Long" userId="e4e93a65-ca82-41ec-92c8-0e4fdb0a72ae" providerId="ADAL" clId="{8EB380BB-A71A-4CD2-9680-567485BE2474}" dt="2020-11-04T01:16:07.388" v="75" actId="478"/>
          <ac:grpSpMkLst>
            <pc:docMk/>
            <pc:sldMk cId="2093628872" sldId="264"/>
            <ac:grpSpMk id="39" creationId="{4F0BDB6D-F2A1-420E-9D8D-DFCB55FE3CE8}"/>
          </ac:grpSpMkLst>
        </pc:grpChg>
        <pc:grpChg chg="del">
          <ac:chgData name="Nguyen Long" userId="e4e93a65-ca82-41ec-92c8-0e4fdb0a72ae" providerId="ADAL" clId="{8EB380BB-A71A-4CD2-9680-567485BE2474}" dt="2020-11-04T01:16:04.379" v="73" actId="478"/>
          <ac:grpSpMkLst>
            <pc:docMk/>
            <pc:sldMk cId="2093628872" sldId="264"/>
            <ac:grpSpMk id="59" creationId="{12F668D5-A30D-4BC3-8500-95DD4403DC63}"/>
          </ac:grpSpMkLst>
        </pc:grpChg>
        <pc:picChg chg="del">
          <ac:chgData name="Nguyen Long" userId="e4e93a65-ca82-41ec-92c8-0e4fdb0a72ae" providerId="ADAL" clId="{8EB380BB-A71A-4CD2-9680-567485BE2474}" dt="2020-11-04T01:16:01.781" v="71" actId="478"/>
          <ac:picMkLst>
            <pc:docMk/>
            <pc:sldMk cId="2093628872" sldId="264"/>
            <ac:picMk id="7" creationId="{2328F1E7-10ED-44E1-9297-4B39AC841B89}"/>
          </ac:picMkLst>
        </pc:picChg>
        <pc:picChg chg="del">
          <ac:chgData name="Nguyen Long" userId="e4e93a65-ca82-41ec-92c8-0e4fdb0a72ae" providerId="ADAL" clId="{8EB380BB-A71A-4CD2-9680-567485BE2474}" dt="2020-11-04T01:15:58.282" v="68" actId="478"/>
          <ac:picMkLst>
            <pc:docMk/>
            <pc:sldMk cId="2093628872" sldId="264"/>
            <ac:picMk id="9" creationId="{33DCD389-4300-4C14-8519-1495D3D2B24C}"/>
          </ac:picMkLst>
        </pc:picChg>
        <pc:picChg chg="del">
          <ac:chgData name="Nguyen Long" userId="e4e93a65-ca82-41ec-92c8-0e4fdb0a72ae" providerId="ADAL" clId="{8EB380BB-A71A-4CD2-9680-567485BE2474}" dt="2020-11-04T01:15:57.740" v="67" actId="478"/>
          <ac:picMkLst>
            <pc:docMk/>
            <pc:sldMk cId="2093628872" sldId="264"/>
            <ac:picMk id="11" creationId="{E38FBE56-E790-49C9-A488-4B42F792C696}"/>
          </ac:picMkLst>
        </pc:picChg>
        <pc:picChg chg="add del mod">
          <ac:chgData name="Nguyen Long" userId="e4e93a65-ca82-41ec-92c8-0e4fdb0a72ae" providerId="ADAL" clId="{8EB380BB-A71A-4CD2-9680-567485BE2474}" dt="2020-11-04T01:15:54.776" v="66" actId="478"/>
          <ac:picMkLst>
            <pc:docMk/>
            <pc:sldMk cId="2093628872" sldId="264"/>
            <ac:picMk id="22" creationId="{6B5C1D98-8782-4644-AB35-FB1C81EB23E4}"/>
          </ac:picMkLst>
        </pc:picChg>
        <pc:cxnChg chg="mod">
          <ac:chgData name="Nguyen Long" userId="e4e93a65-ca82-41ec-92c8-0e4fdb0a72ae" providerId="ADAL" clId="{8EB380BB-A71A-4CD2-9680-567485BE2474}" dt="2020-11-04T01:16:01.002" v="70" actId="478"/>
          <ac:cxnSpMkLst>
            <pc:docMk/>
            <pc:sldMk cId="2093628872" sldId="264"/>
            <ac:cxnSpMk id="14" creationId="{19000759-1862-4984-BDD4-1804555480F1}"/>
          </ac:cxnSpMkLst>
        </pc:cxnChg>
        <pc:cxnChg chg="mod">
          <ac:chgData name="Nguyen Long" userId="e4e93a65-ca82-41ec-92c8-0e4fdb0a72ae" providerId="ADAL" clId="{8EB380BB-A71A-4CD2-9680-567485BE2474}" dt="2020-11-04T01:16:02.777" v="72" actId="478"/>
          <ac:cxnSpMkLst>
            <pc:docMk/>
            <pc:sldMk cId="2093628872" sldId="264"/>
            <ac:cxnSpMk id="26" creationId="{168361D2-400F-441C-A081-BA2D01B76B21}"/>
          </ac:cxnSpMkLst>
        </pc:cxnChg>
        <pc:cxnChg chg="mod">
          <ac:chgData name="Nguyen Long" userId="e4e93a65-ca82-41ec-92c8-0e4fdb0a72ae" providerId="ADAL" clId="{8EB380BB-A71A-4CD2-9680-567485BE2474}" dt="2020-11-04T01:15:54.776" v="66" actId="478"/>
          <ac:cxnSpMkLst>
            <pc:docMk/>
            <pc:sldMk cId="2093628872" sldId="264"/>
            <ac:cxnSpMk id="29" creationId="{5FD66800-1A2C-45E8-816F-FAAF50C02FD2}"/>
          </ac:cxnSpMkLst>
        </pc:cxnChg>
        <pc:cxnChg chg="mod">
          <ac:chgData name="Nguyen Long" userId="e4e93a65-ca82-41ec-92c8-0e4fdb0a72ae" providerId="ADAL" clId="{8EB380BB-A71A-4CD2-9680-567485BE2474}" dt="2020-11-04T01:15:54.776" v="66" actId="478"/>
          <ac:cxnSpMkLst>
            <pc:docMk/>
            <pc:sldMk cId="2093628872" sldId="264"/>
            <ac:cxnSpMk id="33" creationId="{65DB346B-FB4E-49B1-80BF-BAA8F9BA98E1}"/>
          </ac:cxnSpMkLst>
        </pc:cxnChg>
        <pc:cxnChg chg="mod">
          <ac:chgData name="Nguyen Long" userId="e4e93a65-ca82-41ec-92c8-0e4fdb0a72ae" providerId="ADAL" clId="{8EB380BB-A71A-4CD2-9680-567485BE2474}" dt="2020-11-04T01:15:54.776" v="66" actId="478"/>
          <ac:cxnSpMkLst>
            <pc:docMk/>
            <pc:sldMk cId="2093628872" sldId="264"/>
            <ac:cxnSpMk id="36" creationId="{CB725FD0-E808-4BA4-A6F9-6E775B16C7E6}"/>
          </ac:cxnSpMkLst>
        </pc:cxnChg>
        <pc:cxnChg chg="mod">
          <ac:chgData name="Nguyen Long" userId="e4e93a65-ca82-41ec-92c8-0e4fdb0a72ae" providerId="ADAL" clId="{8EB380BB-A71A-4CD2-9680-567485BE2474}" dt="2020-11-04T01:16:07.388" v="75" actId="478"/>
          <ac:cxnSpMkLst>
            <pc:docMk/>
            <pc:sldMk cId="2093628872" sldId="264"/>
            <ac:cxnSpMk id="41" creationId="{3FA475DA-F7E6-43E3-BDDC-AC664B83A279}"/>
          </ac:cxnSpMkLst>
        </pc:cxnChg>
        <pc:cxnChg chg="del mod topLvl">
          <ac:chgData name="Nguyen Long" userId="e4e93a65-ca82-41ec-92c8-0e4fdb0a72ae" providerId="ADAL" clId="{8EB380BB-A71A-4CD2-9680-567485BE2474}" dt="2020-11-04T01:16:05.642" v="74" actId="478"/>
          <ac:cxnSpMkLst>
            <pc:docMk/>
            <pc:sldMk cId="2093628872" sldId="264"/>
            <ac:cxnSpMk id="53" creationId="{5C0DCABD-031E-41C3-B4E9-987CD5BCE391}"/>
          </ac:cxnSpMkLst>
        </pc:cxnChg>
      </pc:sldChg>
      <pc:sldChg chg="addSp delSp modSp add del mod delAnim modAnim">
        <pc:chgData name="Nguyen Long" userId="e4e93a65-ca82-41ec-92c8-0e4fdb0a72ae" providerId="ADAL" clId="{8EB380BB-A71A-4CD2-9680-567485BE2474}" dt="2020-11-05T02:59:02.223" v="2500" actId="14100"/>
        <pc:sldMkLst>
          <pc:docMk/>
          <pc:sldMk cId="2084599407" sldId="265"/>
        </pc:sldMkLst>
        <pc:spChg chg="del mod">
          <ac:chgData name="Nguyen Long" userId="e4e93a65-ca82-41ec-92c8-0e4fdb0a72ae" providerId="ADAL" clId="{8EB380BB-A71A-4CD2-9680-567485BE2474}" dt="2020-11-04T09:21:42.772" v="710" actId="478"/>
          <ac:spMkLst>
            <pc:docMk/>
            <pc:sldMk cId="2084599407" sldId="265"/>
            <ac:spMk id="2" creationId="{5781CA2E-A35A-4B65-8304-917D3CF8BA29}"/>
          </ac:spMkLst>
        </pc:spChg>
        <pc:spChg chg="mod">
          <ac:chgData name="Nguyen Long" userId="e4e93a65-ca82-41ec-92c8-0e4fdb0a72ae" providerId="ADAL" clId="{8EB380BB-A71A-4CD2-9680-567485BE2474}" dt="2020-11-04T09:15:12.574" v="691"/>
          <ac:spMkLst>
            <pc:docMk/>
            <pc:sldMk cId="2084599407" sldId="265"/>
            <ac:spMk id="3" creationId="{90BF82D9-793B-4262-BF41-DD01625D0D2A}"/>
          </ac:spMkLst>
        </pc:spChg>
        <pc:spChg chg="mod">
          <ac:chgData name="Nguyen Long" userId="e4e93a65-ca82-41ec-92c8-0e4fdb0a72ae" providerId="ADAL" clId="{8EB380BB-A71A-4CD2-9680-567485BE2474}" dt="2020-11-04T09:15:02.486" v="690"/>
          <ac:spMkLst>
            <pc:docMk/>
            <pc:sldMk cId="2084599407" sldId="265"/>
            <ac:spMk id="4" creationId="{F19861AE-5C9F-471D-AAA9-5DB1F0ADDB56}"/>
          </ac:spMkLst>
        </pc:spChg>
        <pc:spChg chg="add mod">
          <ac:chgData name="Nguyen Long" userId="e4e93a65-ca82-41ec-92c8-0e4fdb0a72ae" providerId="ADAL" clId="{8EB380BB-A71A-4CD2-9680-567485BE2474}" dt="2020-11-05T02:57:24.485" v="2498" actId="14100"/>
          <ac:spMkLst>
            <pc:docMk/>
            <pc:sldMk cId="2084599407" sldId="265"/>
            <ac:spMk id="5" creationId="{F06249C0-AE55-4CB3-89EA-403B5A14975D}"/>
          </ac:spMkLst>
        </pc:spChg>
        <pc:spChg chg="add mod">
          <ac:chgData name="Nguyen Long" userId="e4e93a65-ca82-41ec-92c8-0e4fdb0a72ae" providerId="ADAL" clId="{8EB380BB-A71A-4CD2-9680-567485BE2474}" dt="2020-11-04T09:29:02.422" v="797" actId="113"/>
          <ac:spMkLst>
            <pc:docMk/>
            <pc:sldMk cId="2084599407" sldId="265"/>
            <ac:spMk id="7" creationId="{7938CF27-3285-4605-B6A5-0AC152EAD016}"/>
          </ac:spMkLst>
        </pc:spChg>
        <pc:spChg chg="add mod">
          <ac:chgData name="Nguyen Long" userId="e4e93a65-ca82-41ec-92c8-0e4fdb0a72ae" providerId="ADAL" clId="{8EB380BB-A71A-4CD2-9680-567485BE2474}" dt="2020-11-05T02:59:02.223" v="2500" actId="14100"/>
          <ac:spMkLst>
            <pc:docMk/>
            <pc:sldMk cId="2084599407" sldId="265"/>
            <ac:spMk id="8" creationId="{0C506368-D2BF-46B6-840C-C61507DD9921}"/>
          </ac:spMkLst>
        </pc:spChg>
        <pc:spChg chg="add mod">
          <ac:chgData name="Nguyen Long" userId="e4e93a65-ca82-41ec-92c8-0e4fdb0a72ae" providerId="ADAL" clId="{8EB380BB-A71A-4CD2-9680-567485BE2474}" dt="2020-11-04T09:28:51.065" v="796" actId="113"/>
          <ac:spMkLst>
            <pc:docMk/>
            <pc:sldMk cId="2084599407" sldId="265"/>
            <ac:spMk id="14" creationId="{E3AA5958-9CFA-4F87-8875-E78D175E4573}"/>
          </ac:spMkLst>
        </pc:spChg>
        <pc:spChg chg="del mod topLvl">
          <ac:chgData name="Nguyen Long" userId="e4e93a65-ca82-41ec-92c8-0e4fdb0a72ae" providerId="ADAL" clId="{8EB380BB-A71A-4CD2-9680-567485BE2474}" dt="2020-11-04T09:32:48.970" v="865" actId="478"/>
          <ac:spMkLst>
            <pc:docMk/>
            <pc:sldMk cId="2084599407" sldId="265"/>
            <ac:spMk id="25" creationId="{ABC845E3-3F13-4619-9367-4525C4DF45FC}"/>
          </ac:spMkLst>
        </pc:spChg>
        <pc:spChg chg="mod">
          <ac:chgData name="Nguyen Long" userId="e4e93a65-ca82-41ec-92c8-0e4fdb0a72ae" providerId="ADAL" clId="{8EB380BB-A71A-4CD2-9680-567485BE2474}" dt="2020-11-04T09:34:42.227" v="891" actId="208"/>
          <ac:spMkLst>
            <pc:docMk/>
            <pc:sldMk cId="2084599407" sldId="265"/>
            <ac:spMk id="26" creationId="{C2CBC15F-5F2A-4ACC-9BC4-6D024B4AFD16}"/>
          </ac:spMkLst>
        </pc:spChg>
        <pc:spChg chg="add mod">
          <ac:chgData name="Nguyen Long" userId="e4e93a65-ca82-41ec-92c8-0e4fdb0a72ae" providerId="ADAL" clId="{8EB380BB-A71A-4CD2-9680-567485BE2474}" dt="2020-11-04T09:34:42.227" v="891" actId="208"/>
          <ac:spMkLst>
            <pc:docMk/>
            <pc:sldMk cId="2084599407" sldId="265"/>
            <ac:spMk id="30" creationId="{10F163E2-5CB3-4C37-98EC-DC091073F3E2}"/>
          </ac:spMkLst>
        </pc:spChg>
        <pc:spChg chg="mod">
          <ac:chgData name="Nguyen Long" userId="e4e93a65-ca82-41ec-92c8-0e4fdb0a72ae" providerId="ADAL" clId="{8EB380BB-A71A-4CD2-9680-567485BE2474}" dt="2020-11-04T09:36:24.887" v="899" actId="1036"/>
          <ac:spMkLst>
            <pc:docMk/>
            <pc:sldMk cId="2084599407" sldId="265"/>
            <ac:spMk id="36" creationId="{752AA880-8671-4DE5-B273-85BA009FFED5}"/>
          </ac:spMkLst>
        </pc:spChg>
        <pc:spChg chg="mod">
          <ac:chgData name="Nguyen Long" userId="e4e93a65-ca82-41ec-92c8-0e4fdb0a72ae" providerId="ADAL" clId="{8EB380BB-A71A-4CD2-9680-567485BE2474}" dt="2020-11-04T09:34:58.944" v="892"/>
          <ac:spMkLst>
            <pc:docMk/>
            <pc:sldMk cId="2084599407" sldId="265"/>
            <ac:spMk id="37" creationId="{52313388-31CD-4E3D-BD09-BF1133F47E72}"/>
          </ac:spMkLst>
        </pc:spChg>
        <pc:spChg chg="mod">
          <ac:chgData name="Nguyen Long" userId="e4e93a65-ca82-41ec-92c8-0e4fdb0a72ae" providerId="ADAL" clId="{8EB380BB-A71A-4CD2-9680-567485BE2474}" dt="2020-11-04T09:36:47.139" v="901"/>
          <ac:spMkLst>
            <pc:docMk/>
            <pc:sldMk cId="2084599407" sldId="265"/>
            <ac:spMk id="43" creationId="{DD5648C0-D514-4041-9AC4-D87BD3D59E2E}"/>
          </ac:spMkLst>
        </pc:spChg>
        <pc:spChg chg="mod">
          <ac:chgData name="Nguyen Long" userId="e4e93a65-ca82-41ec-92c8-0e4fdb0a72ae" providerId="ADAL" clId="{8EB380BB-A71A-4CD2-9680-567485BE2474}" dt="2020-11-04T09:36:47.139" v="901"/>
          <ac:spMkLst>
            <pc:docMk/>
            <pc:sldMk cId="2084599407" sldId="265"/>
            <ac:spMk id="44" creationId="{5F869992-D346-4FC0-8B92-C4FB571B7218}"/>
          </ac:spMkLst>
        </pc:spChg>
        <pc:spChg chg="mod">
          <ac:chgData name="Nguyen Long" userId="e4e93a65-ca82-41ec-92c8-0e4fdb0a72ae" providerId="ADAL" clId="{8EB380BB-A71A-4CD2-9680-567485BE2474}" dt="2020-11-04T09:36:48.470" v="903" actId="571"/>
          <ac:spMkLst>
            <pc:docMk/>
            <pc:sldMk cId="2084599407" sldId="265"/>
            <ac:spMk id="48" creationId="{0E2CACDF-D10C-46F6-82B1-D353B5A0B925}"/>
          </ac:spMkLst>
        </pc:spChg>
        <pc:spChg chg="mod">
          <ac:chgData name="Nguyen Long" userId="e4e93a65-ca82-41ec-92c8-0e4fdb0a72ae" providerId="ADAL" clId="{8EB380BB-A71A-4CD2-9680-567485BE2474}" dt="2020-11-04T09:36:48.470" v="903" actId="571"/>
          <ac:spMkLst>
            <pc:docMk/>
            <pc:sldMk cId="2084599407" sldId="265"/>
            <ac:spMk id="49" creationId="{6D620781-064B-47DA-B3FF-740944431097}"/>
          </ac:spMkLst>
        </pc:spChg>
        <pc:spChg chg="mod">
          <ac:chgData name="Nguyen Long" userId="e4e93a65-ca82-41ec-92c8-0e4fdb0a72ae" providerId="ADAL" clId="{8EB380BB-A71A-4CD2-9680-567485BE2474}" dt="2020-11-04T09:42:55.200" v="928" actId="1036"/>
          <ac:spMkLst>
            <pc:docMk/>
            <pc:sldMk cId="2084599407" sldId="265"/>
            <ac:spMk id="53" creationId="{6333AF4D-49BF-4185-AA4C-0A6EE3B84257}"/>
          </ac:spMkLst>
        </pc:spChg>
        <pc:spChg chg="mod">
          <ac:chgData name="Nguyen Long" userId="e4e93a65-ca82-41ec-92c8-0e4fdb0a72ae" providerId="ADAL" clId="{8EB380BB-A71A-4CD2-9680-567485BE2474}" dt="2020-11-04T09:37:05.333" v="905"/>
          <ac:spMkLst>
            <pc:docMk/>
            <pc:sldMk cId="2084599407" sldId="265"/>
            <ac:spMk id="54" creationId="{D1EABE38-73A5-42CE-9C82-8E16A5B14D6C}"/>
          </ac:spMkLst>
        </pc:spChg>
        <pc:spChg chg="add del mod">
          <ac:chgData name="Nguyen Long" userId="e4e93a65-ca82-41ec-92c8-0e4fdb0a72ae" providerId="ADAL" clId="{8EB380BB-A71A-4CD2-9680-567485BE2474}" dt="2020-11-04T09:45:30.586" v="942" actId="478"/>
          <ac:spMkLst>
            <pc:docMk/>
            <pc:sldMk cId="2084599407" sldId="265"/>
            <ac:spMk id="58" creationId="{551C640E-3901-49BE-81E3-637813C99BDD}"/>
          </ac:spMkLst>
        </pc:spChg>
        <pc:spChg chg="add mod">
          <ac:chgData name="Nguyen Long" userId="e4e93a65-ca82-41ec-92c8-0e4fdb0a72ae" providerId="ADAL" clId="{8EB380BB-A71A-4CD2-9680-567485BE2474}" dt="2020-11-04T11:58:22.258" v="1754" actId="1035"/>
          <ac:spMkLst>
            <pc:docMk/>
            <pc:sldMk cId="2084599407" sldId="265"/>
            <ac:spMk id="60" creationId="{D3E092A1-4B5C-44EB-B3F2-BB49117A1130}"/>
          </ac:spMkLst>
        </pc:spChg>
        <pc:spChg chg="del mod topLvl">
          <ac:chgData name="Nguyen Long" userId="e4e93a65-ca82-41ec-92c8-0e4fdb0a72ae" providerId="ADAL" clId="{8EB380BB-A71A-4CD2-9680-567485BE2474}" dt="2020-11-04T10:10:34.174" v="1371" actId="478"/>
          <ac:spMkLst>
            <pc:docMk/>
            <pc:sldMk cId="2084599407" sldId="265"/>
            <ac:spMk id="63" creationId="{2BD86AC2-E70B-4FDB-8E80-F1D7DE2F8ED5}"/>
          </ac:spMkLst>
        </pc:spChg>
        <pc:spChg chg="mod">
          <ac:chgData name="Nguyen Long" userId="e4e93a65-ca82-41ec-92c8-0e4fdb0a72ae" providerId="ADAL" clId="{8EB380BB-A71A-4CD2-9680-567485BE2474}" dt="2020-11-04T10:23:13.129" v="1595" actId="1037"/>
          <ac:spMkLst>
            <pc:docMk/>
            <pc:sldMk cId="2084599407" sldId="265"/>
            <ac:spMk id="64" creationId="{D4A4FF19-FBBB-49C8-84E7-4CCD7538CFE1}"/>
          </ac:spMkLst>
        </pc:spChg>
        <pc:spChg chg="add del">
          <ac:chgData name="Nguyen Long" userId="e4e93a65-ca82-41ec-92c8-0e4fdb0a72ae" providerId="ADAL" clId="{8EB380BB-A71A-4CD2-9680-567485BE2474}" dt="2020-11-04T10:11:12.884" v="1374" actId="11529"/>
          <ac:spMkLst>
            <pc:docMk/>
            <pc:sldMk cId="2084599407" sldId="265"/>
            <ac:spMk id="68" creationId="{D061F431-999B-44FE-8D32-4935CB0B0B7B}"/>
          </ac:spMkLst>
        </pc:spChg>
        <pc:spChg chg="add mod">
          <ac:chgData name="Nguyen Long" userId="e4e93a65-ca82-41ec-92c8-0e4fdb0a72ae" providerId="ADAL" clId="{8EB380BB-A71A-4CD2-9680-567485BE2474}" dt="2020-11-04T10:13:38.237" v="1485" actId="2085"/>
          <ac:spMkLst>
            <pc:docMk/>
            <pc:sldMk cId="2084599407" sldId="265"/>
            <ac:spMk id="69" creationId="{5D8DFC41-735F-4D8A-9D84-10CDE5E8B870}"/>
          </ac:spMkLst>
        </pc:spChg>
        <pc:spChg chg="add del mod">
          <ac:chgData name="Nguyen Long" userId="e4e93a65-ca82-41ec-92c8-0e4fdb0a72ae" providerId="ADAL" clId="{8EB380BB-A71A-4CD2-9680-567485BE2474}" dt="2020-11-04T10:12:42.988" v="1427" actId="22"/>
          <ac:spMkLst>
            <pc:docMk/>
            <pc:sldMk cId="2084599407" sldId="265"/>
            <ac:spMk id="71" creationId="{92E14C63-E7BC-41A6-BC29-DD4FBA131852}"/>
          </ac:spMkLst>
        </pc:spChg>
        <pc:spChg chg="add mod">
          <ac:chgData name="Nguyen Long" userId="e4e93a65-ca82-41ec-92c8-0e4fdb0a72ae" providerId="ADAL" clId="{8EB380BB-A71A-4CD2-9680-567485BE2474}" dt="2020-11-04T10:13:44.025" v="1486" actId="20577"/>
          <ac:spMkLst>
            <pc:docMk/>
            <pc:sldMk cId="2084599407" sldId="265"/>
            <ac:spMk id="73" creationId="{96879228-D1F7-40E4-A9C6-5B6895F0A455}"/>
          </ac:spMkLst>
        </pc:spChg>
        <pc:spChg chg="add mod">
          <ac:chgData name="Nguyen Long" userId="e4e93a65-ca82-41ec-92c8-0e4fdb0a72ae" providerId="ADAL" clId="{8EB380BB-A71A-4CD2-9680-567485BE2474}" dt="2020-11-04T10:13:48.728" v="1487" actId="20577"/>
          <ac:spMkLst>
            <pc:docMk/>
            <pc:sldMk cId="2084599407" sldId="265"/>
            <ac:spMk id="75" creationId="{06E8AACD-FF50-4569-A782-FD64117AAAFA}"/>
          </ac:spMkLst>
        </pc:spChg>
        <pc:spChg chg="del mod">
          <ac:chgData name="Nguyen Long" userId="e4e93a65-ca82-41ec-92c8-0e4fdb0a72ae" providerId="ADAL" clId="{8EB380BB-A71A-4CD2-9680-567485BE2474}" dt="2020-11-04T10:16:36.458" v="1502" actId="478"/>
          <ac:spMkLst>
            <pc:docMk/>
            <pc:sldMk cId="2084599407" sldId="265"/>
            <ac:spMk id="86" creationId="{0100F8C2-75E8-4F98-9A72-8F8B6645CC6D}"/>
          </ac:spMkLst>
        </pc:spChg>
        <pc:spChg chg="del mod">
          <ac:chgData name="Nguyen Long" userId="e4e93a65-ca82-41ec-92c8-0e4fdb0a72ae" providerId="ADAL" clId="{8EB380BB-A71A-4CD2-9680-567485BE2474}" dt="2020-11-04T10:16:36.458" v="1502" actId="478"/>
          <ac:spMkLst>
            <pc:docMk/>
            <pc:sldMk cId="2084599407" sldId="265"/>
            <ac:spMk id="87" creationId="{76E6E207-0EA3-4F82-BF53-29380540A1FE}"/>
          </ac:spMkLst>
        </pc:spChg>
        <pc:spChg chg="del mod">
          <ac:chgData name="Nguyen Long" userId="e4e93a65-ca82-41ec-92c8-0e4fdb0a72ae" providerId="ADAL" clId="{8EB380BB-A71A-4CD2-9680-567485BE2474}" dt="2020-11-04T10:16:36.458" v="1502" actId="478"/>
          <ac:spMkLst>
            <pc:docMk/>
            <pc:sldMk cId="2084599407" sldId="265"/>
            <ac:spMk id="88" creationId="{B8E10F0A-2D59-4625-9CE1-173867977142}"/>
          </ac:spMkLst>
        </pc:spChg>
        <pc:spChg chg="mod">
          <ac:chgData name="Nguyen Long" userId="e4e93a65-ca82-41ec-92c8-0e4fdb0a72ae" providerId="ADAL" clId="{8EB380BB-A71A-4CD2-9680-567485BE2474}" dt="2020-11-04T10:22:47.683" v="1588" actId="207"/>
          <ac:spMkLst>
            <pc:docMk/>
            <pc:sldMk cId="2084599407" sldId="265"/>
            <ac:spMk id="91" creationId="{F239989B-45FF-44E4-A013-EE68B4A99284}"/>
          </ac:spMkLst>
        </pc:spChg>
        <pc:spChg chg="add mod">
          <ac:chgData name="Nguyen Long" userId="e4e93a65-ca82-41ec-92c8-0e4fdb0a72ae" providerId="ADAL" clId="{8EB380BB-A71A-4CD2-9680-567485BE2474}" dt="2020-11-04T10:17:58.248" v="1513" actId="207"/>
          <ac:spMkLst>
            <pc:docMk/>
            <pc:sldMk cId="2084599407" sldId="265"/>
            <ac:spMk id="96" creationId="{7017991C-995B-448E-807E-BF123796DFA3}"/>
          </ac:spMkLst>
        </pc:spChg>
        <pc:spChg chg="add mod">
          <ac:chgData name="Nguyen Long" userId="e4e93a65-ca82-41ec-92c8-0e4fdb0a72ae" providerId="ADAL" clId="{8EB380BB-A71A-4CD2-9680-567485BE2474}" dt="2020-11-04T10:18:29.127" v="1550" actId="20577"/>
          <ac:spMkLst>
            <pc:docMk/>
            <pc:sldMk cId="2084599407" sldId="265"/>
            <ac:spMk id="98" creationId="{42F0EC0E-8FE7-42E8-B875-ED0F13DBE2B3}"/>
          </ac:spMkLst>
        </pc:spChg>
        <pc:spChg chg="add mod">
          <ac:chgData name="Nguyen Long" userId="e4e93a65-ca82-41ec-92c8-0e4fdb0a72ae" providerId="ADAL" clId="{8EB380BB-A71A-4CD2-9680-567485BE2474}" dt="2020-11-04T10:18:34.270" v="1551" actId="20577"/>
          <ac:spMkLst>
            <pc:docMk/>
            <pc:sldMk cId="2084599407" sldId="265"/>
            <ac:spMk id="100" creationId="{42C1FB83-A06A-4A77-B005-72AD501BBF11}"/>
          </ac:spMkLst>
        </pc:spChg>
        <pc:spChg chg="add mod">
          <ac:chgData name="Nguyen Long" userId="e4e93a65-ca82-41ec-92c8-0e4fdb0a72ae" providerId="ADAL" clId="{8EB380BB-A71A-4CD2-9680-567485BE2474}" dt="2020-11-04T10:18:37.927" v="1552" actId="20577"/>
          <ac:spMkLst>
            <pc:docMk/>
            <pc:sldMk cId="2084599407" sldId="265"/>
            <ac:spMk id="102" creationId="{AD7038FC-A245-41C8-8222-FF99F74D3BEC}"/>
          </ac:spMkLst>
        </pc:spChg>
        <pc:grpChg chg="add">
          <ac:chgData name="Nguyen Long" userId="e4e93a65-ca82-41ec-92c8-0e4fdb0a72ae" providerId="ADAL" clId="{8EB380BB-A71A-4CD2-9680-567485BE2474}" dt="2020-11-04T12:01:24.502" v="1842" actId="164"/>
          <ac:grpSpMkLst>
            <pc:docMk/>
            <pc:sldMk cId="2084599407" sldId="265"/>
            <ac:grpSpMk id="17" creationId="{BA391674-78E5-4DCD-93C0-E1C2EA662255}"/>
          </ac:grpSpMkLst>
        </pc:grpChg>
        <pc:grpChg chg="add del mod">
          <ac:chgData name="Nguyen Long" userId="e4e93a65-ca82-41ec-92c8-0e4fdb0a72ae" providerId="ADAL" clId="{8EB380BB-A71A-4CD2-9680-567485BE2474}" dt="2020-11-04T09:32:48.970" v="865" actId="478"/>
          <ac:grpSpMkLst>
            <pc:docMk/>
            <pc:sldMk cId="2084599407" sldId="265"/>
            <ac:grpSpMk id="22" creationId="{4DE3F329-4379-467E-B484-7B7212AB7164}"/>
          </ac:grpSpMkLst>
        </pc:grpChg>
        <pc:grpChg chg="mod topLvl">
          <ac:chgData name="Nguyen Long" userId="e4e93a65-ca82-41ec-92c8-0e4fdb0a72ae" providerId="ADAL" clId="{8EB380BB-A71A-4CD2-9680-567485BE2474}" dt="2020-11-04T09:33:29.511" v="877" actId="14100"/>
          <ac:grpSpMkLst>
            <pc:docMk/>
            <pc:sldMk cId="2084599407" sldId="265"/>
            <ac:grpSpMk id="23" creationId="{CBD06989-DC91-40AB-8A96-D448F572382F}"/>
          </ac:grpSpMkLst>
        </pc:grpChg>
        <pc:grpChg chg="del mod">
          <ac:chgData name="Nguyen Long" userId="e4e93a65-ca82-41ec-92c8-0e4fdb0a72ae" providerId="ADAL" clId="{8EB380BB-A71A-4CD2-9680-567485BE2474}" dt="2020-11-04T09:27:32.913" v="780" actId="478"/>
          <ac:grpSpMkLst>
            <pc:docMk/>
            <pc:sldMk cId="2084599407" sldId="265"/>
            <ac:grpSpMk id="24" creationId="{50D1C546-92AA-4ECA-977B-1400026A99A6}"/>
          </ac:grpSpMkLst>
        </pc:grpChg>
        <pc:grpChg chg="add">
          <ac:chgData name="Nguyen Long" userId="e4e93a65-ca82-41ec-92c8-0e4fdb0a72ae" providerId="ADAL" clId="{8EB380BB-A71A-4CD2-9680-567485BE2474}" dt="2020-11-04T09:34:36.645" v="890" actId="164"/>
          <ac:grpSpMkLst>
            <pc:docMk/>
            <pc:sldMk cId="2084599407" sldId="265"/>
            <ac:grpSpMk id="33" creationId="{82565AC8-0AC1-4AF0-997C-3FEF97C92CDC}"/>
          </ac:grpSpMkLst>
        </pc:grpChg>
        <pc:grpChg chg="add mod">
          <ac:chgData name="Nguyen Long" userId="e4e93a65-ca82-41ec-92c8-0e4fdb0a72ae" providerId="ADAL" clId="{8EB380BB-A71A-4CD2-9680-567485BE2474}" dt="2020-11-04T09:35:04.328" v="893" actId="1076"/>
          <ac:grpSpMkLst>
            <pc:docMk/>
            <pc:sldMk cId="2084599407" sldId="265"/>
            <ac:grpSpMk id="34" creationId="{A378FCE0-6A11-4D16-A9DA-55A30C26A532}"/>
          </ac:grpSpMkLst>
        </pc:grpChg>
        <pc:grpChg chg="mod">
          <ac:chgData name="Nguyen Long" userId="e4e93a65-ca82-41ec-92c8-0e4fdb0a72ae" providerId="ADAL" clId="{8EB380BB-A71A-4CD2-9680-567485BE2474}" dt="2020-11-04T09:34:58.944" v="892"/>
          <ac:grpSpMkLst>
            <pc:docMk/>
            <pc:sldMk cId="2084599407" sldId="265"/>
            <ac:grpSpMk id="35" creationId="{2E3A93D9-EAA6-499F-B607-00844C75D5BF}"/>
          </ac:grpSpMkLst>
        </pc:grpChg>
        <pc:grpChg chg="add del mod">
          <ac:chgData name="Nguyen Long" userId="e4e93a65-ca82-41ec-92c8-0e4fdb0a72ae" providerId="ADAL" clId="{8EB380BB-A71A-4CD2-9680-567485BE2474}" dt="2020-11-04T09:37:00.262" v="904"/>
          <ac:grpSpMkLst>
            <pc:docMk/>
            <pc:sldMk cId="2084599407" sldId="265"/>
            <ac:grpSpMk id="41" creationId="{E2870F58-C880-496F-89F9-C98639AC57A0}"/>
          </ac:grpSpMkLst>
        </pc:grpChg>
        <pc:grpChg chg="mod">
          <ac:chgData name="Nguyen Long" userId="e4e93a65-ca82-41ec-92c8-0e4fdb0a72ae" providerId="ADAL" clId="{8EB380BB-A71A-4CD2-9680-567485BE2474}" dt="2020-11-04T09:36:47.139" v="901"/>
          <ac:grpSpMkLst>
            <pc:docMk/>
            <pc:sldMk cId="2084599407" sldId="265"/>
            <ac:grpSpMk id="42" creationId="{C4251CC6-6156-4571-BC11-C5F1E5E14B1F}"/>
          </ac:grpSpMkLst>
        </pc:grpChg>
        <pc:grpChg chg="add mod">
          <ac:chgData name="Nguyen Long" userId="e4e93a65-ca82-41ec-92c8-0e4fdb0a72ae" providerId="ADAL" clId="{8EB380BB-A71A-4CD2-9680-567485BE2474}" dt="2020-11-04T09:36:48.470" v="903" actId="571"/>
          <ac:grpSpMkLst>
            <pc:docMk/>
            <pc:sldMk cId="2084599407" sldId="265"/>
            <ac:grpSpMk id="46" creationId="{5D707952-4A96-4E71-A98D-2CBA37BAEFB2}"/>
          </ac:grpSpMkLst>
        </pc:grpChg>
        <pc:grpChg chg="mod">
          <ac:chgData name="Nguyen Long" userId="e4e93a65-ca82-41ec-92c8-0e4fdb0a72ae" providerId="ADAL" clId="{8EB380BB-A71A-4CD2-9680-567485BE2474}" dt="2020-11-04T09:36:48.470" v="903" actId="571"/>
          <ac:grpSpMkLst>
            <pc:docMk/>
            <pc:sldMk cId="2084599407" sldId="265"/>
            <ac:grpSpMk id="47" creationId="{B81F4C97-8178-4F97-A7D9-F5AF4512ACFA}"/>
          </ac:grpSpMkLst>
        </pc:grpChg>
        <pc:grpChg chg="add mod">
          <ac:chgData name="Nguyen Long" userId="e4e93a65-ca82-41ec-92c8-0e4fdb0a72ae" providerId="ADAL" clId="{8EB380BB-A71A-4CD2-9680-567485BE2474}" dt="2020-11-04T09:37:12.675" v="911" actId="1037"/>
          <ac:grpSpMkLst>
            <pc:docMk/>
            <pc:sldMk cId="2084599407" sldId="265"/>
            <ac:grpSpMk id="51" creationId="{E5D26BC0-69DB-465B-BB69-A2AE354C91E9}"/>
          </ac:grpSpMkLst>
        </pc:grpChg>
        <pc:grpChg chg="mod">
          <ac:chgData name="Nguyen Long" userId="e4e93a65-ca82-41ec-92c8-0e4fdb0a72ae" providerId="ADAL" clId="{8EB380BB-A71A-4CD2-9680-567485BE2474}" dt="2020-11-04T09:37:05.333" v="905"/>
          <ac:grpSpMkLst>
            <pc:docMk/>
            <pc:sldMk cId="2084599407" sldId="265"/>
            <ac:grpSpMk id="52" creationId="{6514151D-EE4F-45E1-A296-28126DC97177}"/>
          </ac:grpSpMkLst>
        </pc:grpChg>
        <pc:grpChg chg="add del mod">
          <ac:chgData name="Nguyen Long" userId="e4e93a65-ca82-41ec-92c8-0e4fdb0a72ae" providerId="ADAL" clId="{8EB380BB-A71A-4CD2-9680-567485BE2474}" dt="2020-11-04T10:10:34.174" v="1371" actId="478"/>
          <ac:grpSpMkLst>
            <pc:docMk/>
            <pc:sldMk cId="2084599407" sldId="265"/>
            <ac:grpSpMk id="61" creationId="{694F4BA3-9A7C-4370-8369-2D1DE35FA9FC}"/>
          </ac:grpSpMkLst>
        </pc:grpChg>
        <pc:grpChg chg="mod topLvl">
          <ac:chgData name="Nguyen Long" userId="e4e93a65-ca82-41ec-92c8-0e4fdb0a72ae" providerId="ADAL" clId="{8EB380BB-A71A-4CD2-9680-567485BE2474}" dt="2020-11-04T10:10:34.174" v="1371" actId="478"/>
          <ac:grpSpMkLst>
            <pc:docMk/>
            <pc:sldMk cId="2084599407" sldId="265"/>
            <ac:grpSpMk id="62" creationId="{87AA8208-0FF7-492C-919D-73711A948D51}"/>
          </ac:grpSpMkLst>
        </pc:grpChg>
        <pc:grpChg chg="add">
          <ac:chgData name="Nguyen Long" userId="e4e93a65-ca82-41ec-92c8-0e4fdb0a72ae" providerId="ADAL" clId="{8EB380BB-A71A-4CD2-9680-567485BE2474}" dt="2020-11-04T10:15:56.695" v="1497" actId="164"/>
          <ac:grpSpMkLst>
            <pc:docMk/>
            <pc:sldMk cId="2084599407" sldId="265"/>
            <ac:grpSpMk id="83" creationId="{FAFFDDE2-3D21-4972-8701-683C6DBA6ACD}"/>
          </ac:grpSpMkLst>
        </pc:grpChg>
        <pc:grpChg chg="add mod">
          <ac:chgData name="Nguyen Long" userId="e4e93a65-ca82-41ec-92c8-0e4fdb0a72ae" providerId="ADAL" clId="{8EB380BB-A71A-4CD2-9680-567485BE2474}" dt="2020-11-04T10:16:24.124" v="1500" actId="1076"/>
          <ac:grpSpMkLst>
            <pc:docMk/>
            <pc:sldMk cId="2084599407" sldId="265"/>
            <ac:grpSpMk id="84" creationId="{EC800142-6E93-4138-91A5-7E8278020A72}"/>
          </ac:grpSpMkLst>
        </pc:grpChg>
        <pc:grpChg chg="mod">
          <ac:chgData name="Nguyen Long" userId="e4e93a65-ca82-41ec-92c8-0e4fdb0a72ae" providerId="ADAL" clId="{8EB380BB-A71A-4CD2-9680-567485BE2474}" dt="2020-11-04T10:16:20.050" v="1499"/>
          <ac:grpSpMkLst>
            <pc:docMk/>
            <pc:sldMk cId="2084599407" sldId="265"/>
            <ac:grpSpMk id="85" creationId="{ACAA6227-E93F-4F39-96F5-7A007C5B6D92}"/>
          </ac:grpSpMkLst>
        </pc:grpChg>
        <pc:grpChg chg="add">
          <ac:chgData name="Nguyen Long" userId="e4e93a65-ca82-41ec-92c8-0e4fdb0a72ae" providerId="ADAL" clId="{8EB380BB-A71A-4CD2-9680-567485BE2474}" dt="2020-11-04T10:19:53.470" v="1571" actId="164"/>
          <ac:grpSpMkLst>
            <pc:docMk/>
            <pc:sldMk cId="2084599407" sldId="265"/>
            <ac:grpSpMk id="111" creationId="{88D52028-0BA0-4CD1-9140-D0AFAD9801B5}"/>
          </ac:grpSpMkLst>
        </pc:grpChg>
        <pc:grpChg chg="add">
          <ac:chgData name="Nguyen Long" userId="e4e93a65-ca82-41ec-92c8-0e4fdb0a72ae" providerId="ADAL" clId="{8EB380BB-A71A-4CD2-9680-567485BE2474}" dt="2020-11-04T10:20:21.735" v="1573" actId="164"/>
          <ac:grpSpMkLst>
            <pc:docMk/>
            <pc:sldMk cId="2084599407" sldId="265"/>
            <ac:grpSpMk id="112" creationId="{465CF42F-5A90-4215-92C7-F054B425360D}"/>
          </ac:grpSpMkLst>
        </pc:grpChg>
        <pc:graphicFrameChg chg="del">
          <ac:chgData name="Nguyen Long" userId="e4e93a65-ca82-41ec-92c8-0e4fdb0a72ae" providerId="ADAL" clId="{8EB380BB-A71A-4CD2-9680-567485BE2474}" dt="2020-11-04T09:14:08.099" v="684" actId="478"/>
          <ac:graphicFrameMkLst>
            <pc:docMk/>
            <pc:sldMk cId="2084599407" sldId="265"/>
            <ac:graphicFrameMk id="8" creationId="{1BB03246-ACF3-4B27-B275-5FA9706CF443}"/>
          </ac:graphicFrameMkLst>
        </pc:graphicFrameChg>
        <pc:picChg chg="add mod">
          <ac:chgData name="Nguyen Long" userId="e4e93a65-ca82-41ec-92c8-0e4fdb0a72ae" providerId="ADAL" clId="{8EB380BB-A71A-4CD2-9680-567485BE2474}" dt="2020-11-04T09:27:42.065" v="783" actId="1076"/>
          <ac:picMkLst>
            <pc:docMk/>
            <pc:sldMk cId="2084599407" sldId="265"/>
            <ac:picMk id="6" creationId="{04FB5C5C-AAC1-4CDF-9D8B-F1A85BB049F1}"/>
          </ac:picMkLst>
        </pc:picChg>
        <pc:picChg chg="del">
          <ac:chgData name="Nguyen Long" userId="e4e93a65-ca82-41ec-92c8-0e4fdb0a72ae" providerId="ADAL" clId="{8EB380BB-A71A-4CD2-9680-567485BE2474}" dt="2020-11-04T09:14:04.755" v="682" actId="478"/>
          <ac:picMkLst>
            <pc:docMk/>
            <pc:sldMk cId="2084599407" sldId="265"/>
            <ac:picMk id="7" creationId="{FCEA9F38-ABE9-4173-9172-A2CB2CB91D8D}"/>
          </ac:picMkLst>
        </pc:picChg>
        <pc:picChg chg="del">
          <ac:chgData name="Nguyen Long" userId="e4e93a65-ca82-41ec-92c8-0e4fdb0a72ae" providerId="ADAL" clId="{8EB380BB-A71A-4CD2-9680-567485BE2474}" dt="2020-11-04T09:14:03.919" v="681" actId="478"/>
          <ac:picMkLst>
            <pc:docMk/>
            <pc:sldMk cId="2084599407" sldId="265"/>
            <ac:picMk id="9" creationId="{26FD2A1C-3866-437E-8995-6BB118A44B21}"/>
          </ac:picMkLst>
        </pc:picChg>
        <pc:picChg chg="add del mod">
          <ac:chgData name="Nguyen Long" userId="e4e93a65-ca82-41ec-92c8-0e4fdb0a72ae" providerId="ADAL" clId="{8EB380BB-A71A-4CD2-9680-567485BE2474}" dt="2020-11-04T09:31:16.046" v="810" actId="478"/>
          <ac:picMkLst>
            <pc:docMk/>
            <pc:sldMk cId="2084599407" sldId="265"/>
            <ac:picMk id="9" creationId="{58BA9E6B-9579-4FC2-8EEC-14D245FAD5E9}"/>
          </ac:picMkLst>
        </pc:picChg>
        <pc:picChg chg="del">
          <ac:chgData name="Nguyen Long" userId="e4e93a65-ca82-41ec-92c8-0e4fdb0a72ae" providerId="ADAL" clId="{8EB380BB-A71A-4CD2-9680-567485BE2474}" dt="2020-11-04T09:14:05.515" v="683" actId="478"/>
          <ac:picMkLst>
            <pc:docMk/>
            <pc:sldMk cId="2084599407" sldId="265"/>
            <ac:picMk id="10" creationId="{53EB4B56-9211-403A-AB80-4E517BE91E23}"/>
          </ac:picMkLst>
        </pc:picChg>
        <pc:picChg chg="add mod">
          <ac:chgData name="Nguyen Long" userId="e4e93a65-ca82-41ec-92c8-0e4fdb0a72ae" providerId="ADAL" clId="{8EB380BB-A71A-4CD2-9680-567485BE2474}" dt="2020-11-04T09:31:47.848" v="861" actId="1035"/>
          <ac:picMkLst>
            <pc:docMk/>
            <pc:sldMk cId="2084599407" sldId="265"/>
            <ac:picMk id="16" creationId="{3E4C6269-71E0-4BA8-948A-ADE5C0CD6424}"/>
          </ac:picMkLst>
        </pc:picChg>
        <pc:picChg chg="add mod">
          <ac:chgData name="Nguyen Long" userId="e4e93a65-ca82-41ec-92c8-0e4fdb0a72ae" providerId="ADAL" clId="{8EB380BB-A71A-4CD2-9680-567485BE2474}" dt="2020-11-04T09:31:50.941" v="862" actId="1076"/>
          <ac:picMkLst>
            <pc:docMk/>
            <pc:sldMk cId="2084599407" sldId="265"/>
            <ac:picMk id="18" creationId="{BD6F4724-B632-420F-B251-FB537F022D6F}"/>
          </ac:picMkLst>
        </pc:picChg>
        <pc:cxnChg chg="add mod">
          <ac:chgData name="Nguyen Long" userId="e4e93a65-ca82-41ec-92c8-0e4fdb0a72ae" providerId="ADAL" clId="{8EB380BB-A71A-4CD2-9680-567485BE2474}" dt="2020-11-05T02:57:24.485" v="2498" actId="14100"/>
          <ac:cxnSpMkLst>
            <pc:docMk/>
            <pc:sldMk cId="2084599407" sldId="265"/>
            <ac:cxnSpMk id="10" creationId="{C76F3F91-7DCE-4380-9AAA-1B88BADF749D}"/>
          </ac:cxnSpMkLst>
        </pc:cxnChg>
        <pc:cxnChg chg="add mod">
          <ac:chgData name="Nguyen Long" userId="e4e93a65-ca82-41ec-92c8-0e4fdb0a72ae" providerId="ADAL" clId="{8EB380BB-A71A-4CD2-9680-567485BE2474}" dt="2020-11-05T02:59:02.223" v="2500" actId="14100"/>
          <ac:cxnSpMkLst>
            <pc:docMk/>
            <pc:sldMk cId="2084599407" sldId="265"/>
            <ac:cxnSpMk id="11" creationId="{773F31F1-B9A3-4CCE-9676-070E8570CF2B}"/>
          </ac:cxnSpMkLst>
        </pc:cxnChg>
        <pc:cxnChg chg="mod">
          <ac:chgData name="Nguyen Long" userId="e4e93a65-ca82-41ec-92c8-0e4fdb0a72ae" providerId="ADAL" clId="{8EB380BB-A71A-4CD2-9680-567485BE2474}" dt="2020-11-04T09:27:32.913" v="780" actId="478"/>
          <ac:cxnSpMkLst>
            <pc:docMk/>
            <pc:sldMk cId="2084599407" sldId="265"/>
            <ac:cxnSpMk id="13" creationId="{19A456C6-1CB8-4728-BEE7-70F0EE6FA2D8}"/>
          </ac:cxnSpMkLst>
        </pc:cxnChg>
        <pc:cxnChg chg="mod">
          <ac:chgData name="Nguyen Long" userId="e4e93a65-ca82-41ec-92c8-0e4fdb0a72ae" providerId="ADAL" clId="{8EB380BB-A71A-4CD2-9680-567485BE2474}" dt="2020-11-04T09:34:42.227" v="891" actId="208"/>
          <ac:cxnSpMkLst>
            <pc:docMk/>
            <pc:sldMk cId="2084599407" sldId="265"/>
            <ac:cxnSpMk id="27" creationId="{C4A361CA-0216-4DF3-AE4E-2EB85C5C0BA2}"/>
          </ac:cxnSpMkLst>
        </pc:cxnChg>
        <pc:cxnChg chg="mod">
          <ac:chgData name="Nguyen Long" userId="e4e93a65-ca82-41ec-92c8-0e4fdb0a72ae" providerId="ADAL" clId="{8EB380BB-A71A-4CD2-9680-567485BE2474}" dt="2020-11-04T09:36:31.635" v="900" actId="14100"/>
          <ac:cxnSpMkLst>
            <pc:docMk/>
            <pc:sldMk cId="2084599407" sldId="265"/>
            <ac:cxnSpMk id="38" creationId="{E814AC8E-2826-46D6-8B16-DBB470AB9EFF}"/>
          </ac:cxnSpMkLst>
        </pc:cxnChg>
        <pc:cxnChg chg="mod">
          <ac:chgData name="Nguyen Long" userId="e4e93a65-ca82-41ec-92c8-0e4fdb0a72ae" providerId="ADAL" clId="{8EB380BB-A71A-4CD2-9680-567485BE2474}" dt="2020-11-04T09:36:47.139" v="901"/>
          <ac:cxnSpMkLst>
            <pc:docMk/>
            <pc:sldMk cId="2084599407" sldId="265"/>
            <ac:cxnSpMk id="45" creationId="{BA9AA40A-1B1C-433C-8E10-BFC647C8A641}"/>
          </ac:cxnSpMkLst>
        </pc:cxnChg>
        <pc:cxnChg chg="mod">
          <ac:chgData name="Nguyen Long" userId="e4e93a65-ca82-41ec-92c8-0e4fdb0a72ae" providerId="ADAL" clId="{8EB380BB-A71A-4CD2-9680-567485BE2474}" dt="2020-11-04T09:36:48.470" v="903" actId="571"/>
          <ac:cxnSpMkLst>
            <pc:docMk/>
            <pc:sldMk cId="2084599407" sldId="265"/>
            <ac:cxnSpMk id="50" creationId="{D8EBB9DB-D3D9-468F-BC88-5814BCAB4F16}"/>
          </ac:cxnSpMkLst>
        </pc:cxnChg>
        <pc:cxnChg chg="mod">
          <ac:chgData name="Nguyen Long" userId="e4e93a65-ca82-41ec-92c8-0e4fdb0a72ae" providerId="ADAL" clId="{8EB380BB-A71A-4CD2-9680-567485BE2474}" dt="2020-11-04T09:42:55.200" v="928" actId="1036"/>
          <ac:cxnSpMkLst>
            <pc:docMk/>
            <pc:sldMk cId="2084599407" sldId="265"/>
            <ac:cxnSpMk id="55" creationId="{3749CE63-4947-43A5-8780-78249E1FF9F1}"/>
          </ac:cxnSpMkLst>
        </pc:cxnChg>
        <pc:cxnChg chg="mod">
          <ac:chgData name="Nguyen Long" userId="e4e93a65-ca82-41ec-92c8-0e4fdb0a72ae" providerId="ADAL" clId="{8EB380BB-A71A-4CD2-9680-567485BE2474}" dt="2020-11-04T10:23:13.129" v="1595" actId="1037"/>
          <ac:cxnSpMkLst>
            <pc:docMk/>
            <pc:sldMk cId="2084599407" sldId="265"/>
            <ac:cxnSpMk id="65" creationId="{EAB04A82-81A9-4EC8-9A69-F503E64034C8}"/>
          </ac:cxnSpMkLst>
        </pc:cxnChg>
        <pc:cxnChg chg="add mod">
          <ac:chgData name="Nguyen Long" userId="e4e93a65-ca82-41ec-92c8-0e4fdb0a72ae" providerId="ADAL" clId="{8EB380BB-A71A-4CD2-9680-567485BE2474}" dt="2020-11-04T10:23:13.129" v="1595" actId="1037"/>
          <ac:cxnSpMkLst>
            <pc:docMk/>
            <pc:sldMk cId="2084599407" sldId="265"/>
            <ac:cxnSpMk id="78" creationId="{4866B28C-A4DA-411E-980D-B7997C399320}"/>
          </ac:cxnSpMkLst>
        </pc:cxnChg>
        <pc:cxnChg chg="add mod">
          <ac:chgData name="Nguyen Long" userId="e4e93a65-ca82-41ec-92c8-0e4fdb0a72ae" providerId="ADAL" clId="{8EB380BB-A71A-4CD2-9680-567485BE2474}" dt="2020-11-04T10:23:13.129" v="1595" actId="1037"/>
          <ac:cxnSpMkLst>
            <pc:docMk/>
            <pc:sldMk cId="2084599407" sldId="265"/>
            <ac:cxnSpMk id="80" creationId="{CB894A40-B2E0-4EBC-920E-2275140EEAEA}"/>
          </ac:cxnSpMkLst>
        </pc:cxnChg>
        <pc:cxnChg chg="mod">
          <ac:chgData name="Nguyen Long" userId="e4e93a65-ca82-41ec-92c8-0e4fdb0a72ae" providerId="ADAL" clId="{8EB380BB-A71A-4CD2-9680-567485BE2474}" dt="2020-11-04T10:22:25.790" v="1585" actId="1038"/>
          <ac:cxnSpMkLst>
            <pc:docMk/>
            <pc:sldMk cId="2084599407" sldId="265"/>
            <ac:cxnSpMk id="89" creationId="{F2C86EC8-FD19-40F7-ADF6-28AF8BD7C53A}"/>
          </ac:cxnSpMkLst>
        </pc:cxnChg>
        <pc:cxnChg chg="mod">
          <ac:chgData name="Nguyen Long" userId="e4e93a65-ca82-41ec-92c8-0e4fdb0a72ae" providerId="ADAL" clId="{8EB380BB-A71A-4CD2-9680-567485BE2474}" dt="2020-11-04T10:22:25.790" v="1585" actId="1038"/>
          <ac:cxnSpMkLst>
            <pc:docMk/>
            <pc:sldMk cId="2084599407" sldId="265"/>
            <ac:cxnSpMk id="90" creationId="{CA71BF7F-7F43-4FEB-8ACA-E98E0AEB5478}"/>
          </ac:cxnSpMkLst>
        </pc:cxnChg>
        <pc:cxnChg chg="mod">
          <ac:chgData name="Nguyen Long" userId="e4e93a65-ca82-41ec-92c8-0e4fdb0a72ae" providerId="ADAL" clId="{8EB380BB-A71A-4CD2-9680-567485BE2474}" dt="2020-11-04T10:22:25.790" v="1585" actId="1038"/>
          <ac:cxnSpMkLst>
            <pc:docMk/>
            <pc:sldMk cId="2084599407" sldId="265"/>
            <ac:cxnSpMk id="92" creationId="{4809B5E3-8E0B-4CB7-A776-614284BA5164}"/>
          </ac:cxnSpMkLst>
        </pc:cxnChg>
        <pc:cxnChg chg="add mod">
          <ac:chgData name="Nguyen Long" userId="e4e93a65-ca82-41ec-92c8-0e4fdb0a72ae" providerId="ADAL" clId="{8EB380BB-A71A-4CD2-9680-567485BE2474}" dt="2020-11-04T10:22:25.790" v="1585" actId="1038"/>
          <ac:cxnSpMkLst>
            <pc:docMk/>
            <pc:sldMk cId="2084599407" sldId="265"/>
            <ac:cxnSpMk id="107" creationId="{B871E0CF-53FD-48C2-9250-CFDA1716FC18}"/>
          </ac:cxnSpMkLst>
        </pc:cxnChg>
      </pc:sldChg>
      <pc:sldChg chg="addSp">
        <pc:chgData name="Nguyen Long" userId="e4e93a65-ca82-41ec-92c8-0e4fdb0a72ae" providerId="ADAL" clId="{8EB380BB-A71A-4CD2-9680-567485BE2474}" dt="2020-11-04T09:21:33.123" v="707"/>
        <pc:sldMkLst>
          <pc:docMk/>
          <pc:sldMk cId="2980850592" sldId="265"/>
        </pc:sldMkLst>
        <pc:spChg chg="add">
          <ac:chgData name="Nguyen Long" userId="e4e93a65-ca82-41ec-92c8-0e4fdb0a72ae" providerId="ADAL" clId="{8EB380BB-A71A-4CD2-9680-567485BE2474}" dt="2020-11-04T09:21:33.123" v="707"/>
          <ac:spMkLst>
            <pc:docMk/>
            <pc:sldMk cId="2980850592" sldId="265"/>
            <ac:spMk id="2" creationId="{5781CA2E-A35A-4B65-8304-917D3CF8BA29}"/>
          </ac:spMkLst>
        </pc:spChg>
      </pc:sldChg>
      <pc:sldChg chg="del">
        <pc:chgData name="Nguyen Long" userId="e4e93a65-ca82-41ec-92c8-0e4fdb0a72ae" providerId="ADAL" clId="{8EB380BB-A71A-4CD2-9680-567485BE2474}" dt="2020-11-04T01:27:02.891" v="98" actId="47"/>
        <pc:sldMkLst>
          <pc:docMk/>
          <pc:sldMk cId="2435727989" sldId="266"/>
        </pc:sldMkLst>
      </pc:sldChg>
      <pc:sldChg chg="del">
        <pc:chgData name="Nguyen Long" userId="e4e93a65-ca82-41ec-92c8-0e4fdb0a72ae" providerId="ADAL" clId="{8EB380BB-A71A-4CD2-9680-567485BE2474}" dt="2020-11-04T01:27:02.891" v="98" actId="47"/>
        <pc:sldMkLst>
          <pc:docMk/>
          <pc:sldMk cId="4223157378" sldId="267"/>
        </pc:sldMkLst>
      </pc:sldChg>
      <pc:sldChg chg="del">
        <pc:chgData name="Nguyen Long" userId="e4e93a65-ca82-41ec-92c8-0e4fdb0a72ae" providerId="ADAL" clId="{8EB380BB-A71A-4CD2-9680-567485BE2474}" dt="2020-11-04T01:27:02.891" v="98" actId="47"/>
        <pc:sldMkLst>
          <pc:docMk/>
          <pc:sldMk cId="2309778063" sldId="268"/>
        </pc:sldMkLst>
      </pc:sldChg>
      <pc:sldChg chg="del">
        <pc:chgData name="Nguyen Long" userId="e4e93a65-ca82-41ec-92c8-0e4fdb0a72ae" providerId="ADAL" clId="{8EB380BB-A71A-4CD2-9680-567485BE2474}" dt="2020-11-04T01:27:02.891" v="98" actId="47"/>
        <pc:sldMkLst>
          <pc:docMk/>
          <pc:sldMk cId="184234009" sldId="269"/>
        </pc:sldMkLst>
      </pc:sldChg>
      <pc:sldChg chg="del">
        <pc:chgData name="Nguyen Long" userId="e4e93a65-ca82-41ec-92c8-0e4fdb0a72ae" providerId="ADAL" clId="{8EB380BB-A71A-4CD2-9680-567485BE2474}" dt="2020-11-04T01:26:55.995" v="97" actId="47"/>
        <pc:sldMkLst>
          <pc:docMk/>
          <pc:sldMk cId="1091770401" sldId="270"/>
        </pc:sldMkLst>
      </pc:sldChg>
      <pc:sldChg chg="del">
        <pc:chgData name="Nguyen Long" userId="e4e93a65-ca82-41ec-92c8-0e4fdb0a72ae" providerId="ADAL" clId="{8EB380BB-A71A-4CD2-9680-567485BE2474}" dt="2020-11-04T01:26:55.995" v="97" actId="47"/>
        <pc:sldMkLst>
          <pc:docMk/>
          <pc:sldMk cId="856112368" sldId="271"/>
        </pc:sldMkLst>
      </pc:sldChg>
      <pc:sldChg chg="del">
        <pc:chgData name="Nguyen Long" userId="e4e93a65-ca82-41ec-92c8-0e4fdb0a72ae" providerId="ADAL" clId="{8EB380BB-A71A-4CD2-9680-567485BE2474}" dt="2020-11-04T09:15:30.192" v="694" actId="47"/>
        <pc:sldMkLst>
          <pc:docMk/>
          <pc:sldMk cId="2643710165" sldId="272"/>
        </pc:sldMkLst>
      </pc:sldChg>
      <pc:sldChg chg="addSp">
        <pc:chgData name="Nguyen Long" userId="e4e93a65-ca82-41ec-92c8-0e4fdb0a72ae" providerId="ADAL" clId="{8EB380BB-A71A-4CD2-9680-567485BE2474}" dt="2020-11-04T02:46:14.048" v="217"/>
        <pc:sldMkLst>
          <pc:docMk/>
          <pc:sldMk cId="688216" sldId="273"/>
        </pc:sldMkLst>
        <pc:spChg chg="add">
          <ac:chgData name="Nguyen Long" userId="e4e93a65-ca82-41ec-92c8-0e4fdb0a72ae" providerId="ADAL" clId="{8EB380BB-A71A-4CD2-9680-567485BE2474}" dt="2020-11-04T02:46:14.048" v="217"/>
          <ac:spMkLst>
            <pc:docMk/>
            <pc:sldMk cId="688216" sldId="273"/>
            <ac:spMk id="2" creationId="{CFCC1C63-5138-473C-91E9-8679A088D726}"/>
          </ac:spMkLst>
        </pc:spChg>
      </pc:sldChg>
      <pc:sldChg chg="addSp modSp">
        <pc:chgData name="Nguyen Long" userId="e4e93a65-ca82-41ec-92c8-0e4fdb0a72ae" providerId="ADAL" clId="{8EB380BB-A71A-4CD2-9680-567485BE2474}" dt="2020-11-04T02:54:07.136" v="270"/>
        <pc:sldMkLst>
          <pc:docMk/>
          <pc:sldMk cId="787266811" sldId="273"/>
        </pc:sldMkLst>
        <pc:spChg chg="add mod">
          <ac:chgData name="Nguyen Long" userId="e4e93a65-ca82-41ec-92c8-0e4fdb0a72ae" providerId="ADAL" clId="{8EB380BB-A71A-4CD2-9680-567485BE2474}" dt="2020-11-04T02:54:07.136" v="270"/>
          <ac:spMkLst>
            <pc:docMk/>
            <pc:sldMk cId="787266811" sldId="273"/>
            <ac:spMk id="6" creationId="{E4AAFE65-2105-4B4E-ACD2-F8F4799C695D}"/>
          </ac:spMkLst>
        </pc:spChg>
      </pc:sldChg>
      <pc:sldChg chg="addSp">
        <pc:chgData name="Nguyen Long" userId="e4e93a65-ca82-41ec-92c8-0e4fdb0a72ae" providerId="ADAL" clId="{8EB380BB-A71A-4CD2-9680-567485BE2474}" dt="2020-11-04T02:46:31.224" v="222"/>
        <pc:sldMkLst>
          <pc:docMk/>
          <pc:sldMk cId="989967559" sldId="273"/>
        </pc:sldMkLst>
        <pc:spChg chg="add">
          <ac:chgData name="Nguyen Long" userId="e4e93a65-ca82-41ec-92c8-0e4fdb0a72ae" providerId="ADAL" clId="{8EB380BB-A71A-4CD2-9680-567485BE2474}" dt="2020-11-04T02:46:31.224" v="222"/>
          <ac:spMkLst>
            <pc:docMk/>
            <pc:sldMk cId="989967559" sldId="273"/>
            <ac:spMk id="2" creationId="{64F33377-0D64-498A-A070-6D155DD02B1E}"/>
          </ac:spMkLst>
        </pc:spChg>
      </pc:sldChg>
      <pc:sldChg chg="addSp">
        <pc:chgData name="Nguyen Long" userId="e4e93a65-ca82-41ec-92c8-0e4fdb0a72ae" providerId="ADAL" clId="{8EB380BB-A71A-4CD2-9680-567485BE2474}" dt="2020-11-04T02:48:08.082" v="242"/>
        <pc:sldMkLst>
          <pc:docMk/>
          <pc:sldMk cId="1345712449" sldId="273"/>
        </pc:sldMkLst>
        <pc:spChg chg="add">
          <ac:chgData name="Nguyen Long" userId="e4e93a65-ca82-41ec-92c8-0e4fdb0a72ae" providerId="ADAL" clId="{8EB380BB-A71A-4CD2-9680-567485BE2474}" dt="2020-11-04T02:48:08.082" v="242"/>
          <ac:spMkLst>
            <pc:docMk/>
            <pc:sldMk cId="1345712449" sldId="273"/>
            <ac:spMk id="4" creationId="{F9783D6B-647D-4E0D-9F88-6395EEE92882}"/>
          </ac:spMkLst>
        </pc:spChg>
      </pc:sldChg>
      <pc:sldChg chg="del">
        <pc:chgData name="Nguyen Long" userId="e4e93a65-ca82-41ec-92c8-0e4fdb0a72ae" providerId="ADAL" clId="{8EB380BB-A71A-4CD2-9680-567485BE2474}" dt="2020-11-04T01:26:55.995" v="97" actId="47"/>
        <pc:sldMkLst>
          <pc:docMk/>
          <pc:sldMk cId="2636289666" sldId="273"/>
        </pc:sldMkLst>
      </pc:sldChg>
      <pc:sldChg chg="addSp modSp">
        <pc:chgData name="Nguyen Long" userId="e4e93a65-ca82-41ec-92c8-0e4fdb0a72ae" providerId="ADAL" clId="{8EB380BB-A71A-4CD2-9680-567485BE2474}" dt="2020-11-04T02:53:56.800" v="263"/>
        <pc:sldMkLst>
          <pc:docMk/>
          <pc:sldMk cId="3050752564" sldId="273"/>
        </pc:sldMkLst>
        <pc:spChg chg="add mod">
          <ac:chgData name="Nguyen Long" userId="e4e93a65-ca82-41ec-92c8-0e4fdb0a72ae" providerId="ADAL" clId="{8EB380BB-A71A-4CD2-9680-567485BE2474}" dt="2020-11-04T02:53:56.800" v="263"/>
          <ac:spMkLst>
            <pc:docMk/>
            <pc:sldMk cId="3050752564" sldId="273"/>
            <ac:spMk id="6" creationId="{13191324-A7C9-43C7-AAD6-863AEA075DF1}"/>
          </ac:spMkLst>
        </pc:spChg>
      </pc:sldChg>
      <pc:sldChg chg="addSp delSp modSp add del mod delAnim modAnim">
        <pc:chgData name="Nguyen Long" userId="e4e93a65-ca82-41ec-92c8-0e4fdb0a72ae" providerId="ADAL" clId="{8EB380BB-A71A-4CD2-9680-567485BE2474}" dt="2020-11-04T09:16:20.949" v="704" actId="207"/>
        <pc:sldMkLst>
          <pc:docMk/>
          <pc:sldMk cId="3669384014" sldId="273"/>
        </pc:sldMkLst>
        <pc:spChg chg="mod">
          <ac:chgData name="Nguyen Long" userId="e4e93a65-ca82-41ec-92c8-0e4fdb0a72ae" providerId="ADAL" clId="{8EB380BB-A71A-4CD2-9680-567485BE2474}" dt="2020-11-04T09:06:22.430" v="513" actId="1037"/>
          <ac:spMkLst>
            <pc:docMk/>
            <pc:sldMk cId="3669384014" sldId="273"/>
            <ac:spMk id="2" creationId="{64F33377-0D64-498A-A070-6D155DD02B1E}"/>
          </ac:spMkLst>
        </pc:spChg>
        <pc:spChg chg="mod">
          <ac:chgData name="Nguyen Long" userId="e4e93a65-ca82-41ec-92c8-0e4fdb0a72ae" providerId="ADAL" clId="{8EB380BB-A71A-4CD2-9680-567485BE2474}" dt="2020-11-04T01:27:48.569" v="132" actId="20577"/>
          <ac:spMkLst>
            <pc:docMk/>
            <pc:sldMk cId="3669384014" sldId="273"/>
            <ac:spMk id="3" creationId="{90BF82D9-793B-4262-BF41-DD01625D0D2A}"/>
          </ac:spMkLst>
        </pc:spChg>
        <pc:spChg chg="del">
          <ac:chgData name="Nguyen Long" userId="e4e93a65-ca82-41ec-92c8-0e4fdb0a72ae" providerId="ADAL" clId="{8EB380BB-A71A-4CD2-9680-567485BE2474}" dt="2020-11-04T01:27:56.939" v="133" actId="478"/>
          <ac:spMkLst>
            <pc:docMk/>
            <pc:sldMk cId="3669384014" sldId="273"/>
            <ac:spMk id="4" creationId="{F19861AE-5C9F-471D-AAA9-5DB1F0ADDB56}"/>
          </ac:spMkLst>
        </pc:spChg>
        <pc:spChg chg="del mod">
          <ac:chgData name="Nguyen Long" userId="e4e93a65-ca82-41ec-92c8-0e4fdb0a72ae" providerId="ADAL" clId="{8EB380BB-A71A-4CD2-9680-567485BE2474}" dt="2020-11-04T09:03:19.003" v="356" actId="478"/>
          <ac:spMkLst>
            <pc:docMk/>
            <pc:sldMk cId="3669384014" sldId="273"/>
            <ac:spMk id="4" creationId="{F9783D6B-647D-4E0D-9F88-6395EEE92882}"/>
          </ac:spMkLst>
        </pc:spChg>
        <pc:spChg chg="add mod">
          <ac:chgData name="Nguyen Long" userId="e4e93a65-ca82-41ec-92c8-0e4fdb0a72ae" providerId="ADAL" clId="{8EB380BB-A71A-4CD2-9680-567485BE2474}" dt="2020-11-04T01:31:21.674" v="183" actId="20577"/>
          <ac:spMkLst>
            <pc:docMk/>
            <pc:sldMk cId="3669384014" sldId="273"/>
            <ac:spMk id="5" creationId="{1FB2C696-4595-43DB-BD1B-66A7DBDBAC41}"/>
          </ac:spMkLst>
        </pc:spChg>
        <pc:spChg chg="mod">
          <ac:chgData name="Nguyen Long" userId="e4e93a65-ca82-41ec-92c8-0e4fdb0a72ae" providerId="ADAL" clId="{8EB380BB-A71A-4CD2-9680-567485BE2474}" dt="2020-11-04T02:53:31.061" v="260" actId="1076"/>
          <ac:spMkLst>
            <pc:docMk/>
            <pc:sldMk cId="3669384014" sldId="273"/>
            <ac:spMk id="6" creationId="{76FD4913-71F2-4017-9679-A0A261F0221C}"/>
          </ac:spMkLst>
        </pc:spChg>
        <pc:spChg chg="del mod">
          <ac:chgData name="Nguyen Long" userId="e4e93a65-ca82-41ec-92c8-0e4fdb0a72ae" providerId="ADAL" clId="{8EB380BB-A71A-4CD2-9680-567485BE2474}" dt="2020-11-04T02:57:09.739" v="303" actId="478"/>
          <ac:spMkLst>
            <pc:docMk/>
            <pc:sldMk cId="3669384014" sldId="273"/>
            <ac:spMk id="6" creationId="{E4AAFE65-2105-4B4E-ACD2-F8F4799C695D}"/>
          </ac:spMkLst>
        </pc:spChg>
        <pc:spChg chg="add del mod">
          <ac:chgData name="Nguyen Long" userId="e4e93a65-ca82-41ec-92c8-0e4fdb0a72ae" providerId="ADAL" clId="{8EB380BB-A71A-4CD2-9680-567485BE2474}" dt="2020-11-04T02:48:48.996" v="253" actId="478"/>
          <ac:spMkLst>
            <pc:docMk/>
            <pc:sldMk cId="3669384014" sldId="273"/>
            <ac:spMk id="7" creationId="{DB1EF648-0392-42D9-A5D0-799E423EA7CC}"/>
          </ac:spMkLst>
        </pc:spChg>
        <pc:spChg chg="add del mod">
          <ac:chgData name="Nguyen Long" userId="e4e93a65-ca82-41ec-92c8-0e4fdb0a72ae" providerId="ADAL" clId="{8EB380BB-A71A-4CD2-9680-567485BE2474}" dt="2020-11-04T02:56:31.485" v="293" actId="478"/>
          <ac:spMkLst>
            <pc:docMk/>
            <pc:sldMk cId="3669384014" sldId="273"/>
            <ac:spMk id="8" creationId="{05D41525-E163-45C1-A2D4-439FF843523E}"/>
          </ac:spMkLst>
        </pc:spChg>
        <pc:spChg chg="add del mod">
          <ac:chgData name="Nguyen Long" userId="e4e93a65-ca82-41ec-92c8-0e4fdb0a72ae" providerId="ADAL" clId="{8EB380BB-A71A-4CD2-9680-567485BE2474}" dt="2020-11-04T02:54:05.778" v="269" actId="22"/>
          <ac:spMkLst>
            <pc:docMk/>
            <pc:sldMk cId="3669384014" sldId="273"/>
            <ac:spMk id="8" creationId="{19090975-40DE-47C6-AB15-3ABA8A03538E}"/>
          </ac:spMkLst>
        </pc:spChg>
        <pc:spChg chg="add del mod">
          <ac:chgData name="Nguyen Long" userId="e4e93a65-ca82-41ec-92c8-0e4fdb0a72ae" providerId="ADAL" clId="{8EB380BB-A71A-4CD2-9680-567485BE2474}" dt="2020-11-04T02:05:41.013" v="189" actId="478"/>
          <ac:spMkLst>
            <pc:docMk/>
            <pc:sldMk cId="3669384014" sldId="273"/>
            <ac:spMk id="9" creationId="{E2DC4604-3BD1-49E8-823E-7FB2BBEB4171}"/>
          </ac:spMkLst>
        </pc:spChg>
        <pc:spChg chg="add del mod">
          <ac:chgData name="Nguyen Long" userId="e4e93a65-ca82-41ec-92c8-0e4fdb0a72ae" providerId="ADAL" clId="{8EB380BB-A71A-4CD2-9680-567485BE2474}" dt="2020-11-04T08:53:03.388" v="305" actId="478"/>
          <ac:spMkLst>
            <pc:docMk/>
            <pc:sldMk cId="3669384014" sldId="273"/>
            <ac:spMk id="10" creationId="{A53E46A4-D540-4701-AA2E-E8AB459C4BAA}"/>
          </ac:spMkLst>
        </pc:spChg>
        <pc:spChg chg="add del mod">
          <ac:chgData name="Nguyen Long" userId="e4e93a65-ca82-41ec-92c8-0e4fdb0a72ae" providerId="ADAL" clId="{8EB380BB-A71A-4CD2-9680-567485BE2474}" dt="2020-11-04T08:56:42.021" v="337" actId="478"/>
          <ac:spMkLst>
            <pc:docMk/>
            <pc:sldMk cId="3669384014" sldId="273"/>
            <ac:spMk id="12" creationId="{61FC5F9C-36AF-4CF6-AC14-A30EB501118B}"/>
          </ac:spMkLst>
        </pc:spChg>
        <pc:spChg chg="add del mod">
          <ac:chgData name="Nguyen Long" userId="e4e93a65-ca82-41ec-92c8-0e4fdb0a72ae" providerId="ADAL" clId="{8EB380BB-A71A-4CD2-9680-567485BE2474}" dt="2020-11-04T09:03:31.985" v="360" actId="478"/>
          <ac:spMkLst>
            <pc:docMk/>
            <pc:sldMk cId="3669384014" sldId="273"/>
            <ac:spMk id="14" creationId="{D4341FEE-CD19-41A2-9392-B9CF6472F665}"/>
          </ac:spMkLst>
        </pc:spChg>
        <pc:spChg chg="add mod">
          <ac:chgData name="Nguyen Long" userId="e4e93a65-ca82-41ec-92c8-0e4fdb0a72ae" providerId="ADAL" clId="{8EB380BB-A71A-4CD2-9680-567485BE2474}" dt="2020-11-04T09:06:09.299" v="465" actId="571"/>
          <ac:spMkLst>
            <pc:docMk/>
            <pc:sldMk cId="3669384014" sldId="273"/>
            <ac:spMk id="19" creationId="{440B74CB-778C-4D65-A4A9-49992DC3CEC9}"/>
          </ac:spMkLst>
        </pc:spChg>
        <pc:spChg chg="mod">
          <ac:chgData name="Nguyen Long" userId="e4e93a65-ca82-41ec-92c8-0e4fdb0a72ae" providerId="ADAL" clId="{8EB380BB-A71A-4CD2-9680-567485BE2474}" dt="2020-11-04T09:15:56.974" v="701" actId="207"/>
          <ac:spMkLst>
            <pc:docMk/>
            <pc:sldMk cId="3669384014" sldId="273"/>
            <ac:spMk id="22" creationId="{40227DDB-C0D9-44D9-A208-3FB98D2E69E2}"/>
          </ac:spMkLst>
        </pc:spChg>
        <pc:spChg chg="del mod">
          <ac:chgData name="Nguyen Long" userId="e4e93a65-ca82-41ec-92c8-0e4fdb0a72ae" providerId="ADAL" clId="{8EB380BB-A71A-4CD2-9680-567485BE2474}" dt="2020-11-04T09:09:22.401" v="589" actId="478"/>
          <ac:spMkLst>
            <pc:docMk/>
            <pc:sldMk cId="3669384014" sldId="273"/>
            <ac:spMk id="24" creationId="{3D14E1AF-21B1-4E59-B9CB-A276C812E976}"/>
          </ac:spMkLst>
        </pc:spChg>
        <pc:spChg chg="add mod">
          <ac:chgData name="Nguyen Long" userId="e4e93a65-ca82-41ec-92c8-0e4fdb0a72ae" providerId="ADAL" clId="{8EB380BB-A71A-4CD2-9680-567485BE2474}" dt="2020-11-04T09:16:14.693" v="702" actId="207"/>
          <ac:spMkLst>
            <pc:docMk/>
            <pc:sldMk cId="3669384014" sldId="273"/>
            <ac:spMk id="33" creationId="{EB93AD2F-F82A-46E3-9C50-7EF014C1B91C}"/>
          </ac:spMkLst>
        </pc:spChg>
        <pc:spChg chg="mod">
          <ac:chgData name="Nguyen Long" userId="e4e93a65-ca82-41ec-92c8-0e4fdb0a72ae" providerId="ADAL" clId="{8EB380BB-A71A-4CD2-9680-567485BE2474}" dt="2020-11-04T09:16:17.826" v="703" actId="207"/>
          <ac:spMkLst>
            <pc:docMk/>
            <pc:sldMk cId="3669384014" sldId="273"/>
            <ac:spMk id="38" creationId="{388A61D7-076A-40F8-92F3-BBC39691D97B}"/>
          </ac:spMkLst>
        </pc:spChg>
        <pc:spChg chg="mod">
          <ac:chgData name="Nguyen Long" userId="e4e93a65-ca82-41ec-92c8-0e4fdb0a72ae" providerId="ADAL" clId="{8EB380BB-A71A-4CD2-9680-567485BE2474}" dt="2020-11-04T09:15:56.974" v="701" actId="207"/>
          <ac:spMkLst>
            <pc:docMk/>
            <pc:sldMk cId="3669384014" sldId="273"/>
            <ac:spMk id="39" creationId="{455EA50B-EE1A-4DE1-8032-F6FDA3612915}"/>
          </ac:spMkLst>
        </pc:spChg>
        <pc:spChg chg="mod">
          <ac:chgData name="Nguyen Long" userId="e4e93a65-ca82-41ec-92c8-0e4fdb0a72ae" providerId="ADAL" clId="{8EB380BB-A71A-4CD2-9680-567485BE2474}" dt="2020-11-04T09:16:20.949" v="704" actId="207"/>
          <ac:spMkLst>
            <pc:docMk/>
            <pc:sldMk cId="3669384014" sldId="273"/>
            <ac:spMk id="46" creationId="{3E1AF63E-5E15-4BD8-8D49-37A0F48D73CF}"/>
          </ac:spMkLst>
        </pc:spChg>
        <pc:spChg chg="mod">
          <ac:chgData name="Nguyen Long" userId="e4e93a65-ca82-41ec-92c8-0e4fdb0a72ae" providerId="ADAL" clId="{8EB380BB-A71A-4CD2-9680-567485BE2474}" dt="2020-11-04T09:15:56.974" v="701" actId="207"/>
          <ac:spMkLst>
            <pc:docMk/>
            <pc:sldMk cId="3669384014" sldId="273"/>
            <ac:spMk id="47" creationId="{78C3775E-85BD-46C9-A938-B25D5CEBF2B5}"/>
          </ac:spMkLst>
        </pc:spChg>
        <pc:grpChg chg="add 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21" creationId="{F5674334-CBF8-4AF8-850F-3276F19986B2}"/>
          </ac:grpSpMkLst>
        </pc:grpChg>
        <pc:grpChg chg="add 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35" creationId="{E2F9F7C1-AA3D-4B79-97E4-3F25CB0C3D82}"/>
          </ac:grpSpMkLst>
        </pc:grpChg>
        <pc:grpChg chg="add 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36" creationId="{C5DCE16A-DDF8-4816-ACE6-F6B6B8C8DA43}"/>
          </ac:grpSpMkLst>
        </pc:grpChg>
        <pc:grpChg chg="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37" creationId="{7E4539C7-8CB0-48A1-85E0-857127355C2D}"/>
          </ac:grpSpMkLst>
        </pc:grpChg>
        <pc:grpChg chg="add 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44" creationId="{88705A64-0077-4843-B397-9FE5ACF2180A}"/>
          </ac:grpSpMkLst>
        </pc:grpChg>
        <pc:grpChg chg="mod">
          <ac:chgData name="Nguyen Long" userId="e4e93a65-ca82-41ec-92c8-0e4fdb0a72ae" providerId="ADAL" clId="{8EB380BB-A71A-4CD2-9680-567485BE2474}" dt="2020-11-04T09:15:56.974" v="701" actId="207"/>
          <ac:grpSpMkLst>
            <pc:docMk/>
            <pc:sldMk cId="3669384014" sldId="273"/>
            <ac:grpSpMk id="45" creationId="{024A5A69-76B5-4A4F-9ADD-F43CB13A6D37}"/>
          </ac:grpSpMkLst>
        </pc:grpChg>
        <pc:picChg chg="add del mod">
          <ac:chgData name="Nguyen Long" userId="e4e93a65-ca82-41ec-92c8-0e4fdb0a72ae" providerId="ADAL" clId="{8EB380BB-A71A-4CD2-9680-567485BE2474}" dt="2020-11-04T02:47:50.854" v="241" actId="478"/>
          <ac:picMkLst>
            <pc:docMk/>
            <pc:sldMk cId="3669384014" sldId="273"/>
            <ac:picMk id="11" creationId="{7B64300C-6116-4A55-9D07-011504E8BF8D}"/>
          </ac:picMkLst>
        </pc:picChg>
        <pc:picChg chg="add mod">
          <ac:chgData name="Nguyen Long" userId="e4e93a65-ca82-41ec-92c8-0e4fdb0a72ae" providerId="ADAL" clId="{8EB380BB-A71A-4CD2-9680-567485BE2474}" dt="2020-11-04T09:06:30.157" v="537" actId="1038"/>
          <ac:picMkLst>
            <pc:docMk/>
            <pc:sldMk cId="3669384014" sldId="273"/>
            <ac:picMk id="16" creationId="{AF0D4834-0EE3-4AC3-AE8E-2078F9AA5028}"/>
          </ac:picMkLst>
        </pc:picChg>
        <pc:picChg chg="add mod">
          <ac:chgData name="Nguyen Long" userId="e4e93a65-ca82-41ec-92c8-0e4fdb0a72ae" providerId="ADAL" clId="{8EB380BB-A71A-4CD2-9680-567485BE2474}" dt="2020-11-04T09:06:22.430" v="513" actId="1037"/>
          <ac:picMkLst>
            <pc:docMk/>
            <pc:sldMk cId="3669384014" sldId="273"/>
            <ac:picMk id="18" creationId="{738C1F94-B514-4F39-A620-6D8A0DA6270B}"/>
          </ac:picMkLst>
        </pc:picChg>
        <pc:picChg chg="add mod">
          <ac:chgData name="Nguyen Long" userId="e4e93a65-ca82-41ec-92c8-0e4fdb0a72ae" providerId="ADAL" clId="{8EB380BB-A71A-4CD2-9680-567485BE2474}" dt="2020-11-04T09:06:09.299" v="465" actId="571"/>
          <ac:picMkLst>
            <pc:docMk/>
            <pc:sldMk cId="3669384014" sldId="273"/>
            <ac:picMk id="20" creationId="{45417AF9-B265-4948-97D3-4B1CB2DA212D}"/>
          </ac:picMkLst>
        </pc:picChg>
        <pc:cxnChg chg="mod">
          <ac:chgData name="Nguyen Long" userId="e4e93a65-ca82-41ec-92c8-0e4fdb0a72ae" providerId="ADAL" clId="{8EB380BB-A71A-4CD2-9680-567485BE2474}" dt="2020-11-04T09:15:56.974" v="701" actId="207"/>
          <ac:cxnSpMkLst>
            <pc:docMk/>
            <pc:sldMk cId="3669384014" sldId="273"/>
            <ac:cxnSpMk id="23" creationId="{615FEF5B-9E53-4A0B-8838-A69E3121262D}"/>
          </ac:cxnSpMkLst>
        </pc:cxnChg>
        <pc:cxnChg chg="mod">
          <ac:chgData name="Nguyen Long" userId="e4e93a65-ca82-41ec-92c8-0e4fdb0a72ae" providerId="ADAL" clId="{8EB380BB-A71A-4CD2-9680-567485BE2474}" dt="2020-11-04T09:15:56.974" v="701" actId="207"/>
          <ac:cxnSpMkLst>
            <pc:docMk/>
            <pc:sldMk cId="3669384014" sldId="273"/>
            <ac:cxnSpMk id="40" creationId="{80F6E10A-20B3-4318-8285-EEEC81DCA080}"/>
          </ac:cxnSpMkLst>
        </pc:cxnChg>
        <pc:cxnChg chg="mod">
          <ac:chgData name="Nguyen Long" userId="e4e93a65-ca82-41ec-92c8-0e4fdb0a72ae" providerId="ADAL" clId="{8EB380BB-A71A-4CD2-9680-567485BE2474}" dt="2020-11-04T09:15:56.974" v="701" actId="207"/>
          <ac:cxnSpMkLst>
            <pc:docMk/>
            <pc:sldMk cId="3669384014" sldId="273"/>
            <ac:cxnSpMk id="48" creationId="{EB05B5F2-CBA0-469D-BE76-772D17B1EAE6}"/>
          </ac:cxnSpMkLst>
        </pc:cxnChg>
      </pc:sldChg>
      <pc:sldChg chg="addSp modSp">
        <pc:chgData name="Nguyen Long" userId="e4e93a65-ca82-41ec-92c8-0e4fdb0a72ae" providerId="ADAL" clId="{8EB380BB-A71A-4CD2-9680-567485BE2474}" dt="2020-11-04T02:53:23.364" v="257"/>
        <pc:sldMkLst>
          <pc:docMk/>
          <pc:sldMk cId="3758142062" sldId="273"/>
        </pc:sldMkLst>
        <pc:spChg chg="add mod">
          <ac:chgData name="Nguyen Long" userId="e4e93a65-ca82-41ec-92c8-0e4fdb0a72ae" providerId="ADAL" clId="{8EB380BB-A71A-4CD2-9680-567485BE2474}" dt="2020-11-04T02:53:23.364" v="257"/>
          <ac:spMkLst>
            <pc:docMk/>
            <pc:sldMk cId="3758142062" sldId="273"/>
            <ac:spMk id="6" creationId="{76FD4913-71F2-4017-9679-A0A261F0221C}"/>
          </ac:spMkLst>
        </pc:spChg>
      </pc:sldChg>
      <pc:sldChg chg="addSp modSp">
        <pc:chgData name="Nguyen Long" userId="e4e93a65-ca82-41ec-92c8-0e4fdb0a72ae" providerId="ADAL" clId="{8EB380BB-A71A-4CD2-9680-567485BE2474}" dt="2020-11-04T09:03:09.919" v="352"/>
        <pc:sldMkLst>
          <pc:docMk/>
          <pc:sldMk cId="3787642115" sldId="273"/>
        </pc:sldMkLst>
        <pc:spChg chg="add mod">
          <ac:chgData name="Nguyen Long" userId="e4e93a65-ca82-41ec-92c8-0e4fdb0a72ae" providerId="ADAL" clId="{8EB380BB-A71A-4CD2-9680-567485BE2474}" dt="2020-11-04T09:03:09.919" v="352"/>
          <ac:spMkLst>
            <pc:docMk/>
            <pc:sldMk cId="3787642115" sldId="273"/>
            <ac:spMk id="6" creationId="{B7A37176-0CFF-4EC6-A7E4-4CD2804B2614}"/>
          </ac:spMkLst>
        </pc:spChg>
      </pc:sldChg>
      <pc:sldChg chg="del">
        <pc:chgData name="Nguyen Long" userId="e4e93a65-ca82-41ec-92c8-0e4fdb0a72ae" providerId="ADAL" clId="{8EB380BB-A71A-4CD2-9680-567485BE2474}" dt="2020-11-04T01:26:50.779" v="96" actId="47"/>
        <pc:sldMkLst>
          <pc:docMk/>
          <pc:sldMk cId="1860084407" sldId="274"/>
        </pc:sldMkLst>
      </pc:sldChg>
      <pc:sldChg chg="addSp delSp modSp add mod delAnim modAnim">
        <pc:chgData name="Nguyen Long" userId="e4e93a65-ca82-41ec-92c8-0e4fdb0a72ae" providerId="ADAL" clId="{8EB380BB-A71A-4CD2-9680-567485BE2474}" dt="2020-11-04T10:08:33.958" v="1213" actId="21"/>
        <pc:sldMkLst>
          <pc:docMk/>
          <pc:sldMk cId="2524215898" sldId="274"/>
        </pc:sldMkLst>
        <pc:spChg chg="add del">
          <ac:chgData name="Nguyen Long" userId="e4e93a65-ca82-41ec-92c8-0e4fdb0a72ae" providerId="ADAL" clId="{8EB380BB-A71A-4CD2-9680-567485BE2474}" dt="2020-11-04T09:46:12.086" v="958" actId="478"/>
          <ac:spMkLst>
            <pc:docMk/>
            <pc:sldMk cId="2524215898" sldId="274"/>
            <ac:spMk id="4" creationId="{F19861AE-5C9F-471D-AAA9-5DB1F0ADDB56}"/>
          </ac:spMkLst>
        </pc:spChg>
        <pc:spChg chg="add del mod">
          <ac:chgData name="Nguyen Long" userId="e4e93a65-ca82-41ec-92c8-0e4fdb0a72ae" providerId="ADAL" clId="{8EB380BB-A71A-4CD2-9680-567485BE2474}" dt="2020-11-04T09:46:12.086" v="958" actId="478"/>
          <ac:spMkLst>
            <pc:docMk/>
            <pc:sldMk cId="2524215898" sldId="274"/>
            <ac:spMk id="5" creationId="{996BABDE-40F4-4D04-A302-AA08EEE14739}"/>
          </ac:spMkLst>
        </pc:spChg>
        <pc:spChg chg="add del mod">
          <ac:chgData name="Nguyen Long" userId="e4e93a65-ca82-41ec-92c8-0e4fdb0a72ae" providerId="ADAL" clId="{8EB380BB-A71A-4CD2-9680-567485BE2474}" dt="2020-11-04T09:46:10.587" v="956" actId="22"/>
          <ac:spMkLst>
            <pc:docMk/>
            <pc:sldMk cId="2524215898" sldId="274"/>
            <ac:spMk id="6" creationId="{5995709F-AF2E-46CB-BE5D-355ED1721F0F}"/>
          </ac:spMkLst>
        </pc:spChg>
        <pc:spChg chg="add mod">
          <ac:chgData name="Nguyen Long" userId="e4e93a65-ca82-41ec-92c8-0e4fdb0a72ae" providerId="ADAL" clId="{8EB380BB-A71A-4CD2-9680-567485BE2474}" dt="2020-11-04T09:50:16.115" v="991" actId="1036"/>
          <ac:spMkLst>
            <pc:docMk/>
            <pc:sldMk cId="2524215898" sldId="274"/>
            <ac:spMk id="7" creationId="{BBC28593-A0D3-4395-AA1B-52EDE76057BB}"/>
          </ac:spMkLst>
        </pc:spChg>
        <pc:spChg chg="add mod">
          <ac:chgData name="Nguyen Long" userId="e4e93a65-ca82-41ec-92c8-0e4fdb0a72ae" providerId="ADAL" clId="{8EB380BB-A71A-4CD2-9680-567485BE2474}" dt="2020-11-04T09:50:10.344" v="988" actId="255"/>
          <ac:spMkLst>
            <pc:docMk/>
            <pc:sldMk cId="2524215898" sldId="274"/>
            <ac:spMk id="17" creationId="{E277BB92-7ACC-42E0-8A38-CD2FDAA2C2A3}"/>
          </ac:spMkLst>
        </pc:spChg>
        <pc:spChg chg="add del mod">
          <ac:chgData name="Nguyen Long" userId="e4e93a65-ca82-41ec-92c8-0e4fdb0a72ae" providerId="ADAL" clId="{8EB380BB-A71A-4CD2-9680-567485BE2474}" dt="2020-11-04T10:08:33.958" v="1213" actId="21"/>
          <ac:spMkLst>
            <pc:docMk/>
            <pc:sldMk cId="2524215898" sldId="274"/>
            <ac:spMk id="26" creationId="{B6DE55F0-6EB6-44B6-885D-6AA7635836F0}"/>
          </ac:spMkLst>
        </pc:spChg>
        <pc:grpChg chg="del">
          <ac:chgData name="Nguyen Long" userId="e4e93a65-ca82-41ec-92c8-0e4fdb0a72ae" providerId="ADAL" clId="{8EB380BB-A71A-4CD2-9680-567485BE2474}" dt="2020-11-04T09:15:23.667" v="693" actId="478"/>
          <ac:grpSpMkLst>
            <pc:docMk/>
            <pc:sldMk cId="2524215898" sldId="274"/>
            <ac:grpSpMk id="24" creationId="{50D1C546-92AA-4ECA-977B-1400026A99A6}"/>
          </ac:grpSpMkLst>
        </pc:grpChg>
        <pc:picChg chg="add mod">
          <ac:chgData name="Nguyen Long" userId="e4e93a65-ca82-41ec-92c8-0e4fdb0a72ae" providerId="ADAL" clId="{8EB380BB-A71A-4CD2-9680-567485BE2474}" dt="2020-11-04T09:48:08.680" v="968" actId="1076"/>
          <ac:picMkLst>
            <pc:docMk/>
            <pc:sldMk cId="2524215898" sldId="274"/>
            <ac:picMk id="9" creationId="{269CA283-EAF7-4336-8750-CA5291B554D3}"/>
          </ac:picMkLst>
        </pc:picChg>
        <pc:picChg chg="add mod">
          <ac:chgData name="Nguyen Long" userId="e4e93a65-ca82-41ec-92c8-0e4fdb0a72ae" providerId="ADAL" clId="{8EB380BB-A71A-4CD2-9680-567485BE2474}" dt="2020-11-04T09:48:18.092" v="970" actId="1076"/>
          <ac:picMkLst>
            <pc:docMk/>
            <pc:sldMk cId="2524215898" sldId="274"/>
            <ac:picMk id="16" creationId="{92E3AA4D-4BC6-4333-B5B1-841BBDCE7A71}"/>
          </ac:picMkLst>
        </pc:picChg>
        <pc:picChg chg="add mod">
          <ac:chgData name="Nguyen Long" userId="e4e93a65-ca82-41ec-92c8-0e4fdb0a72ae" providerId="ADAL" clId="{8EB380BB-A71A-4CD2-9680-567485BE2474}" dt="2020-11-04T09:50:56.077" v="996" actId="1076"/>
          <ac:picMkLst>
            <pc:docMk/>
            <pc:sldMk cId="2524215898" sldId="274"/>
            <ac:picMk id="20" creationId="{4DFD727D-9BDA-43F8-8570-52D4194F7A58}"/>
          </ac:picMkLst>
        </pc:picChg>
        <pc:picChg chg="add mod">
          <ac:chgData name="Nguyen Long" userId="e4e93a65-ca82-41ec-92c8-0e4fdb0a72ae" providerId="ADAL" clId="{8EB380BB-A71A-4CD2-9680-567485BE2474}" dt="2020-11-04T09:51:37.298" v="1021" actId="1036"/>
          <ac:picMkLst>
            <pc:docMk/>
            <pc:sldMk cId="2524215898" sldId="274"/>
            <ac:picMk id="23" creationId="{D68A814E-F7FE-4C88-9E09-AC90D443A964}"/>
          </ac:picMkLst>
        </pc:picChg>
        <pc:cxnChg chg="mod">
          <ac:chgData name="Nguyen Long" userId="e4e93a65-ca82-41ec-92c8-0e4fdb0a72ae" providerId="ADAL" clId="{8EB380BB-A71A-4CD2-9680-567485BE2474}" dt="2020-11-04T09:15:23.667" v="693" actId="478"/>
          <ac:cxnSpMkLst>
            <pc:docMk/>
            <pc:sldMk cId="2524215898" sldId="274"/>
            <ac:cxnSpMk id="13" creationId="{19A456C6-1CB8-4728-BEE7-70F0EE6FA2D8}"/>
          </ac:cxnSpMkLst>
        </pc:cxnChg>
      </pc:sldChg>
      <pc:sldChg chg="addSp modSp add mod modAnim">
        <pc:chgData name="Nguyen Long" userId="e4e93a65-ca82-41ec-92c8-0e4fdb0a72ae" providerId="ADAL" clId="{8EB380BB-A71A-4CD2-9680-567485BE2474}" dt="2020-11-04T09:58:15.212" v="1133"/>
        <pc:sldMkLst>
          <pc:docMk/>
          <pc:sldMk cId="1426896324" sldId="275"/>
        </pc:sldMkLst>
        <pc:spChg chg="mod">
          <ac:chgData name="Nguyen Long" userId="e4e93a65-ca82-41ec-92c8-0e4fdb0a72ae" providerId="ADAL" clId="{8EB380BB-A71A-4CD2-9680-567485BE2474}" dt="2020-11-04T09:52:32.742" v="1026"/>
          <ac:spMkLst>
            <pc:docMk/>
            <pc:sldMk cId="1426896324" sldId="275"/>
            <ac:spMk id="4" creationId="{F19861AE-5C9F-471D-AAA9-5DB1F0ADDB56}"/>
          </ac:spMkLst>
        </pc:spChg>
        <pc:spChg chg="add mod">
          <ac:chgData name="Nguyen Long" userId="e4e93a65-ca82-41ec-92c8-0e4fdb0a72ae" providerId="ADAL" clId="{8EB380BB-A71A-4CD2-9680-567485BE2474}" dt="2020-11-04T09:57:50.173" v="1127" actId="208"/>
          <ac:spMkLst>
            <pc:docMk/>
            <pc:sldMk cId="1426896324" sldId="275"/>
            <ac:spMk id="5" creationId="{796EE862-9080-4832-8502-EC15BDDF955B}"/>
          </ac:spMkLst>
        </pc:spChg>
        <pc:spChg chg="add mod">
          <ac:chgData name="Nguyen Long" userId="e4e93a65-ca82-41ec-92c8-0e4fdb0a72ae" providerId="ADAL" clId="{8EB380BB-A71A-4CD2-9680-567485BE2474}" dt="2020-11-04T09:55:01.147" v="1046"/>
          <ac:spMkLst>
            <pc:docMk/>
            <pc:sldMk cId="1426896324" sldId="275"/>
            <ac:spMk id="7" creationId="{B9967AD5-9008-48CF-9C45-9B01ED1B31F6}"/>
          </ac:spMkLst>
        </pc:spChg>
        <pc:picChg chg="add mod">
          <ac:chgData name="Nguyen Long" userId="e4e93a65-ca82-41ec-92c8-0e4fdb0a72ae" providerId="ADAL" clId="{8EB380BB-A71A-4CD2-9680-567485BE2474}" dt="2020-11-04T09:55:34.660" v="1066" actId="1035"/>
          <ac:picMkLst>
            <pc:docMk/>
            <pc:sldMk cId="1426896324" sldId="275"/>
            <ac:picMk id="9" creationId="{1E0BA205-DFF7-41EA-A036-820A2D9F9EBE}"/>
          </ac:picMkLst>
        </pc:picChg>
        <pc:picChg chg="add mod">
          <ac:chgData name="Nguyen Long" userId="e4e93a65-ca82-41ec-92c8-0e4fdb0a72ae" providerId="ADAL" clId="{8EB380BB-A71A-4CD2-9680-567485BE2474}" dt="2020-11-04T09:57:05.780" v="1086" actId="1037"/>
          <ac:picMkLst>
            <pc:docMk/>
            <pc:sldMk cId="1426896324" sldId="275"/>
            <ac:picMk id="11" creationId="{46DA668C-7ED5-42EB-80D5-128A1C0A8054}"/>
          </ac:picMkLst>
        </pc:picChg>
        <pc:picChg chg="add mod">
          <ac:chgData name="Nguyen Long" userId="e4e93a65-ca82-41ec-92c8-0e4fdb0a72ae" providerId="ADAL" clId="{8EB380BB-A71A-4CD2-9680-567485BE2474}" dt="2020-11-04T09:57:38.263" v="1126" actId="1037"/>
          <ac:picMkLst>
            <pc:docMk/>
            <pc:sldMk cId="1426896324" sldId="275"/>
            <ac:picMk id="13" creationId="{5BF09A02-96EE-400B-BD02-0C855A365D1C}"/>
          </ac:picMkLst>
        </pc:picChg>
        <pc:picChg chg="add mod">
          <ac:chgData name="Nguyen Long" userId="e4e93a65-ca82-41ec-92c8-0e4fdb0a72ae" providerId="ADAL" clId="{8EB380BB-A71A-4CD2-9680-567485BE2474}" dt="2020-11-04T09:57:34.863" v="1116" actId="14100"/>
          <ac:picMkLst>
            <pc:docMk/>
            <pc:sldMk cId="1426896324" sldId="275"/>
            <ac:picMk id="15" creationId="{9BBF000A-47E3-4799-91EF-576B5E355929}"/>
          </ac:picMkLst>
        </pc:picChg>
      </pc:sldChg>
      <pc:sldChg chg="del">
        <pc:chgData name="Nguyen Long" userId="e4e93a65-ca82-41ec-92c8-0e4fdb0a72ae" providerId="ADAL" clId="{8EB380BB-A71A-4CD2-9680-567485BE2474}" dt="2020-11-04T01:26:50.779" v="96" actId="47"/>
        <pc:sldMkLst>
          <pc:docMk/>
          <pc:sldMk cId="1930288782" sldId="275"/>
        </pc:sldMkLst>
      </pc:sldChg>
      <pc:sldChg chg="del">
        <pc:chgData name="Nguyen Long" userId="e4e93a65-ca82-41ec-92c8-0e4fdb0a72ae" providerId="ADAL" clId="{8EB380BB-A71A-4CD2-9680-567485BE2474}" dt="2020-11-04T01:26:50.779" v="96" actId="47"/>
        <pc:sldMkLst>
          <pc:docMk/>
          <pc:sldMk cId="389688229" sldId="276"/>
        </pc:sldMkLst>
      </pc:sldChg>
      <pc:sldChg chg="addSp delSp modSp add mod modAnim">
        <pc:chgData name="Nguyen Long" userId="e4e93a65-ca82-41ec-92c8-0e4fdb0a72ae" providerId="ADAL" clId="{8EB380BB-A71A-4CD2-9680-567485BE2474}" dt="2020-11-04T12:02:15.663" v="1846"/>
        <pc:sldMkLst>
          <pc:docMk/>
          <pc:sldMk cId="672762915" sldId="276"/>
        </pc:sldMkLst>
        <pc:spChg chg="del">
          <ac:chgData name="Nguyen Long" userId="e4e93a65-ca82-41ec-92c8-0e4fdb0a72ae" providerId="ADAL" clId="{8EB380BB-A71A-4CD2-9680-567485BE2474}" dt="2020-11-04T09:58:35.255" v="1134" actId="478"/>
          <ac:spMkLst>
            <pc:docMk/>
            <pc:sldMk cId="672762915" sldId="276"/>
            <ac:spMk id="4" creationId="{F19861AE-5C9F-471D-AAA9-5DB1F0ADDB56}"/>
          </ac:spMkLst>
        </pc:spChg>
        <pc:spChg chg="add del mod">
          <ac:chgData name="Nguyen Long" userId="e4e93a65-ca82-41ec-92c8-0e4fdb0a72ae" providerId="ADAL" clId="{8EB380BB-A71A-4CD2-9680-567485BE2474}" dt="2020-11-04T09:58:37.559" v="1135" actId="478"/>
          <ac:spMkLst>
            <pc:docMk/>
            <pc:sldMk cId="672762915" sldId="276"/>
            <ac:spMk id="5" creationId="{FE01DCDA-7AC2-4E8D-8317-E65EA8771149}"/>
          </ac:spMkLst>
        </pc:spChg>
        <pc:spChg chg="add mod">
          <ac:chgData name="Nguyen Long" userId="e4e93a65-ca82-41ec-92c8-0e4fdb0a72ae" providerId="ADAL" clId="{8EB380BB-A71A-4CD2-9680-567485BE2474}" dt="2020-11-04T09:58:56.521" v="1138"/>
          <ac:spMkLst>
            <pc:docMk/>
            <pc:sldMk cId="672762915" sldId="276"/>
            <ac:spMk id="6" creationId="{8A8CFAEC-A371-4C1F-9355-A0EB5F7E6AB0}"/>
          </ac:spMkLst>
        </pc:spChg>
        <pc:spChg chg="add mod">
          <ac:chgData name="Nguyen Long" userId="e4e93a65-ca82-41ec-92c8-0e4fdb0a72ae" providerId="ADAL" clId="{8EB380BB-A71A-4CD2-9680-567485BE2474}" dt="2020-11-04T10:04:00.227" v="1167"/>
          <ac:spMkLst>
            <pc:docMk/>
            <pc:sldMk cId="672762915" sldId="276"/>
            <ac:spMk id="15" creationId="{63FE378E-44EC-4925-A13D-7DD215D240E8}"/>
          </ac:spMkLst>
        </pc:spChg>
        <pc:picChg chg="add del mod">
          <ac:chgData name="Nguyen Long" userId="e4e93a65-ca82-41ec-92c8-0e4fdb0a72ae" providerId="ADAL" clId="{8EB380BB-A71A-4CD2-9680-567485BE2474}" dt="2020-11-04T10:30:58.620" v="1613" actId="478"/>
          <ac:picMkLst>
            <pc:docMk/>
            <pc:sldMk cId="672762915" sldId="276"/>
            <ac:picMk id="4" creationId="{476F9893-0414-4E48-A364-544608674E15}"/>
          </ac:picMkLst>
        </pc:picChg>
        <pc:picChg chg="add mod">
          <ac:chgData name="Nguyen Long" userId="e4e93a65-ca82-41ec-92c8-0e4fdb0a72ae" providerId="ADAL" clId="{8EB380BB-A71A-4CD2-9680-567485BE2474}" dt="2020-11-04T10:31:42.901" v="1615" actId="1076"/>
          <ac:picMkLst>
            <pc:docMk/>
            <pc:sldMk cId="672762915" sldId="276"/>
            <ac:picMk id="7" creationId="{6D8E7B48-9871-48B4-8637-A00FBEF10E23}"/>
          </ac:picMkLst>
        </pc:picChg>
        <pc:picChg chg="add mod">
          <ac:chgData name="Nguyen Long" userId="e4e93a65-ca82-41ec-92c8-0e4fdb0a72ae" providerId="ADAL" clId="{8EB380BB-A71A-4CD2-9680-567485BE2474}" dt="2020-11-04T10:03:13.441" v="1160" actId="1076"/>
          <ac:picMkLst>
            <pc:docMk/>
            <pc:sldMk cId="672762915" sldId="276"/>
            <ac:picMk id="8" creationId="{31AE6CF9-A270-4D07-9B51-06E838B929F6}"/>
          </ac:picMkLst>
        </pc:picChg>
        <pc:picChg chg="add mod">
          <ac:chgData name="Nguyen Long" userId="e4e93a65-ca82-41ec-92c8-0e4fdb0a72ae" providerId="ADAL" clId="{8EB380BB-A71A-4CD2-9680-567485BE2474}" dt="2020-11-04T10:03:08.809" v="1158" actId="1076"/>
          <ac:picMkLst>
            <pc:docMk/>
            <pc:sldMk cId="672762915" sldId="276"/>
            <ac:picMk id="10" creationId="{9DAA1E4C-D4FA-4D38-811C-932BD69ABC29}"/>
          </ac:picMkLst>
        </pc:picChg>
        <pc:picChg chg="add mod">
          <ac:chgData name="Nguyen Long" userId="e4e93a65-ca82-41ec-92c8-0e4fdb0a72ae" providerId="ADAL" clId="{8EB380BB-A71A-4CD2-9680-567485BE2474}" dt="2020-11-04T10:31:56.400" v="1617" actId="1076"/>
          <ac:picMkLst>
            <pc:docMk/>
            <pc:sldMk cId="672762915" sldId="276"/>
            <ac:picMk id="11" creationId="{88EF58AC-7200-448B-A28E-84560BDD5465}"/>
          </ac:picMkLst>
        </pc:picChg>
        <pc:picChg chg="add mod">
          <ac:chgData name="Nguyen Long" userId="e4e93a65-ca82-41ec-92c8-0e4fdb0a72ae" providerId="ADAL" clId="{8EB380BB-A71A-4CD2-9680-567485BE2474}" dt="2020-11-04T10:03:35.895" v="1164" actId="1076"/>
          <ac:picMkLst>
            <pc:docMk/>
            <pc:sldMk cId="672762915" sldId="276"/>
            <ac:picMk id="12" creationId="{BD351B1D-4A37-4324-A520-6E1EAF56751E}"/>
          </ac:picMkLst>
        </pc:picChg>
        <pc:picChg chg="add mod">
          <ac:chgData name="Nguyen Long" userId="e4e93a65-ca82-41ec-92c8-0e4fdb0a72ae" providerId="ADAL" clId="{8EB380BB-A71A-4CD2-9680-567485BE2474}" dt="2020-11-04T10:03:35.505" v="1163" actId="1076"/>
          <ac:picMkLst>
            <pc:docMk/>
            <pc:sldMk cId="672762915" sldId="276"/>
            <ac:picMk id="14" creationId="{00603D1B-B09C-4AE6-BA92-F1518DA3A69F}"/>
          </ac:picMkLst>
        </pc:picChg>
        <pc:picChg chg="add mod">
          <ac:chgData name="Nguyen Long" userId="e4e93a65-ca82-41ec-92c8-0e4fdb0a72ae" providerId="ADAL" clId="{8EB380BB-A71A-4CD2-9680-567485BE2474}" dt="2020-11-04T10:32:10.081" v="1619" actId="1076"/>
          <ac:picMkLst>
            <pc:docMk/>
            <pc:sldMk cId="672762915" sldId="276"/>
            <ac:picMk id="16" creationId="{8A7E50EB-8AC5-4CB3-AFE0-E0C2686D9B2C}"/>
          </ac:picMkLst>
        </pc:picChg>
      </pc:sldChg>
      <pc:sldChg chg="del">
        <pc:chgData name="Nguyen Long" userId="e4e93a65-ca82-41ec-92c8-0e4fdb0a72ae" providerId="ADAL" clId="{8EB380BB-A71A-4CD2-9680-567485BE2474}" dt="2020-11-04T01:26:50.779" v="96" actId="47"/>
        <pc:sldMkLst>
          <pc:docMk/>
          <pc:sldMk cId="1774843518" sldId="277"/>
        </pc:sldMkLst>
      </pc:sldChg>
      <pc:sldChg chg="addSp delSp modSp add mod modAnim">
        <pc:chgData name="Nguyen Long" userId="e4e93a65-ca82-41ec-92c8-0e4fdb0a72ae" providerId="ADAL" clId="{8EB380BB-A71A-4CD2-9680-567485BE2474}" dt="2020-11-05T13:27:51.336" v="2752"/>
        <pc:sldMkLst>
          <pc:docMk/>
          <pc:sldMk cId="2479365905" sldId="277"/>
        </pc:sldMkLst>
        <pc:spChg chg="mod">
          <ac:chgData name="Nguyen Long" userId="e4e93a65-ca82-41ec-92c8-0e4fdb0a72ae" providerId="ADAL" clId="{8EB380BB-A71A-4CD2-9680-567485BE2474}" dt="2020-11-04T10:53:09.104" v="1738"/>
          <ac:spMkLst>
            <pc:docMk/>
            <pc:sldMk cId="2479365905" sldId="277"/>
            <ac:spMk id="4" creationId="{F19861AE-5C9F-471D-AAA9-5DB1F0ADDB56}"/>
          </ac:spMkLst>
        </pc:spChg>
        <pc:spChg chg="add mod">
          <ac:chgData name="Nguyen Long" userId="e4e93a65-ca82-41ec-92c8-0e4fdb0a72ae" providerId="ADAL" clId="{8EB380BB-A71A-4CD2-9680-567485BE2474}" dt="2020-11-05T13:25:52.721" v="2744" actId="14100"/>
          <ac:spMkLst>
            <pc:docMk/>
            <pc:sldMk cId="2479365905" sldId="277"/>
            <ac:spMk id="8" creationId="{395C8CC5-30E7-4766-858F-55BF949B8A66}"/>
          </ac:spMkLst>
        </pc:spChg>
        <pc:spChg chg="add mod">
          <ac:chgData name="Nguyen Long" userId="e4e93a65-ca82-41ec-92c8-0e4fdb0a72ae" providerId="ADAL" clId="{8EB380BB-A71A-4CD2-9680-567485BE2474}" dt="2020-11-04T12:33:44.508" v="1951" actId="1076"/>
          <ac:spMkLst>
            <pc:docMk/>
            <pc:sldMk cId="2479365905" sldId="277"/>
            <ac:spMk id="10" creationId="{170316BE-5A11-4310-9749-856431869745}"/>
          </ac:spMkLst>
        </pc:spChg>
        <pc:picChg chg="add mod">
          <ac:chgData name="Nguyen Long" userId="e4e93a65-ca82-41ec-92c8-0e4fdb0a72ae" providerId="ADAL" clId="{8EB380BB-A71A-4CD2-9680-567485BE2474}" dt="2020-11-04T12:32:42.296" v="1934" actId="1076"/>
          <ac:picMkLst>
            <pc:docMk/>
            <pc:sldMk cId="2479365905" sldId="277"/>
            <ac:picMk id="6" creationId="{333F9886-2A28-46B7-A172-052D717887F6}"/>
          </ac:picMkLst>
        </pc:picChg>
        <pc:picChg chg="add del mod">
          <ac:chgData name="Nguyen Long" userId="e4e93a65-ca82-41ec-92c8-0e4fdb0a72ae" providerId="ADAL" clId="{8EB380BB-A71A-4CD2-9680-567485BE2474}" dt="2020-11-04T12:30:50.043" v="1915" actId="478"/>
          <ac:picMkLst>
            <pc:docMk/>
            <pc:sldMk cId="2479365905" sldId="277"/>
            <ac:picMk id="12" creationId="{A7E3AF37-FBA7-4762-A331-934554800D0B}"/>
          </ac:picMkLst>
        </pc:picChg>
        <pc:picChg chg="add del mod">
          <ac:chgData name="Nguyen Long" userId="e4e93a65-ca82-41ec-92c8-0e4fdb0a72ae" providerId="ADAL" clId="{8EB380BB-A71A-4CD2-9680-567485BE2474}" dt="2020-11-04T12:28:07.373" v="1907" actId="478"/>
          <ac:picMkLst>
            <pc:docMk/>
            <pc:sldMk cId="2479365905" sldId="277"/>
            <ac:picMk id="14" creationId="{E1C2D820-D6D0-401C-B5C0-A629C9514F58}"/>
          </ac:picMkLst>
        </pc:picChg>
        <pc:picChg chg="add mod">
          <ac:chgData name="Nguyen Long" userId="e4e93a65-ca82-41ec-92c8-0e4fdb0a72ae" providerId="ADAL" clId="{8EB380BB-A71A-4CD2-9680-567485BE2474}" dt="2020-11-04T12:33:52.189" v="1953" actId="1076"/>
          <ac:picMkLst>
            <pc:docMk/>
            <pc:sldMk cId="2479365905" sldId="277"/>
            <ac:picMk id="16" creationId="{8E97D6D8-8C52-495C-A59D-3245B4C7C095}"/>
          </ac:picMkLst>
        </pc:picChg>
        <pc:picChg chg="add mod">
          <ac:chgData name="Nguyen Long" userId="e4e93a65-ca82-41ec-92c8-0e4fdb0a72ae" providerId="ADAL" clId="{8EB380BB-A71A-4CD2-9680-567485BE2474}" dt="2020-11-05T13:27:34.082" v="2746" actId="1076"/>
          <ac:picMkLst>
            <pc:docMk/>
            <pc:sldMk cId="2479365905" sldId="277"/>
            <ac:picMk id="18" creationId="{3F820763-7C6B-4E1F-BAE7-608F6E960D9E}"/>
          </ac:picMkLst>
        </pc:picChg>
        <pc:picChg chg="add mod">
          <ac:chgData name="Nguyen Long" userId="e4e93a65-ca82-41ec-92c8-0e4fdb0a72ae" providerId="ADAL" clId="{8EB380BB-A71A-4CD2-9680-567485BE2474}" dt="2020-11-04T12:32:52.781" v="1937" actId="1076"/>
          <ac:picMkLst>
            <pc:docMk/>
            <pc:sldMk cId="2479365905" sldId="277"/>
            <ac:picMk id="20" creationId="{45B758BB-6EB3-47CA-8234-18835E18A51D}"/>
          </ac:picMkLst>
        </pc:picChg>
        <pc:picChg chg="add mod">
          <ac:chgData name="Nguyen Long" userId="e4e93a65-ca82-41ec-92c8-0e4fdb0a72ae" providerId="ADAL" clId="{8EB380BB-A71A-4CD2-9680-567485BE2474}" dt="2020-11-04T12:32:55.137" v="1939" actId="1076"/>
          <ac:picMkLst>
            <pc:docMk/>
            <pc:sldMk cId="2479365905" sldId="277"/>
            <ac:picMk id="22" creationId="{AD8695E7-05CF-47E3-B240-B0B13E7D7827}"/>
          </ac:picMkLst>
        </pc:picChg>
        <pc:picChg chg="add mod">
          <ac:chgData name="Nguyen Long" userId="e4e93a65-ca82-41ec-92c8-0e4fdb0a72ae" providerId="ADAL" clId="{8EB380BB-A71A-4CD2-9680-567485BE2474}" dt="2020-11-05T13:27:41.755" v="2747" actId="1076"/>
          <ac:picMkLst>
            <pc:docMk/>
            <pc:sldMk cId="2479365905" sldId="277"/>
            <ac:picMk id="24" creationId="{34788B53-A9AD-483B-B214-37FAE4E0BED8}"/>
          </ac:picMkLst>
        </pc:picChg>
      </pc:sldChg>
      <pc:sldChg chg="addSp">
        <pc:chgData name="Nguyen Long" userId="e4e93a65-ca82-41ec-92c8-0e4fdb0a72ae" providerId="ADAL" clId="{8EB380BB-A71A-4CD2-9680-567485BE2474}" dt="2020-11-04T12:57:17.699" v="2022"/>
        <pc:sldMkLst>
          <pc:docMk/>
          <pc:sldMk cId="681229618" sldId="278"/>
        </pc:sldMkLst>
        <pc:picChg chg="add">
          <ac:chgData name="Nguyen Long" userId="e4e93a65-ca82-41ec-92c8-0e4fdb0a72ae" providerId="ADAL" clId="{8EB380BB-A71A-4CD2-9680-567485BE2474}" dt="2020-11-04T12:57:17.699" v="2022"/>
          <ac:picMkLst>
            <pc:docMk/>
            <pc:sldMk cId="681229618" sldId="278"/>
            <ac:picMk id="2050" creationId="{48EBC37C-F570-48EE-8DF1-913B17F2F8A5}"/>
          </ac:picMkLst>
        </pc:picChg>
      </pc:sldChg>
      <pc:sldChg chg="addSp delSp modSp add del mod modAnim">
        <pc:chgData name="Nguyen Long" userId="e4e93a65-ca82-41ec-92c8-0e4fdb0a72ae" providerId="ADAL" clId="{8EB380BB-A71A-4CD2-9680-567485BE2474}" dt="2020-11-04T13:41:39.716" v="2076" actId="6549"/>
        <pc:sldMkLst>
          <pc:docMk/>
          <pc:sldMk cId="2186229819" sldId="278"/>
        </pc:sldMkLst>
        <pc:spChg chg="mod">
          <ac:chgData name="Nguyen Long" userId="e4e93a65-ca82-41ec-92c8-0e4fdb0a72ae" providerId="ADAL" clId="{8EB380BB-A71A-4CD2-9680-567485BE2474}" dt="2020-11-04T12:36:45.575" v="1982" actId="20577"/>
          <ac:spMkLst>
            <pc:docMk/>
            <pc:sldMk cId="2186229819" sldId="278"/>
            <ac:spMk id="4" creationId="{F19861AE-5C9F-471D-AAA9-5DB1F0ADDB56}"/>
          </ac:spMkLst>
        </pc:spChg>
        <pc:spChg chg="add mod">
          <ac:chgData name="Nguyen Long" userId="e4e93a65-ca82-41ec-92c8-0e4fdb0a72ae" providerId="ADAL" clId="{8EB380BB-A71A-4CD2-9680-567485BE2474}" dt="2020-11-04T13:41:39.716" v="2076" actId="6549"/>
          <ac:spMkLst>
            <pc:docMk/>
            <pc:sldMk cId="2186229819" sldId="278"/>
            <ac:spMk id="5" creationId="{B3E0BB80-40D0-4B4B-A839-B624B3F1633B}"/>
          </ac:spMkLst>
        </pc:spChg>
        <pc:spChg chg="add del">
          <ac:chgData name="Nguyen Long" userId="e4e93a65-ca82-41ec-92c8-0e4fdb0a72ae" providerId="ADAL" clId="{8EB380BB-A71A-4CD2-9680-567485BE2474}" dt="2020-11-04T12:38:45.046" v="1997" actId="22"/>
          <ac:spMkLst>
            <pc:docMk/>
            <pc:sldMk cId="2186229819" sldId="278"/>
            <ac:spMk id="7" creationId="{3AFE69A6-E740-4716-A721-50692895524D}"/>
          </ac:spMkLst>
        </pc:spChg>
        <pc:picChg chg="add del mod">
          <ac:chgData name="Nguyen Long" userId="e4e93a65-ca82-41ec-92c8-0e4fdb0a72ae" providerId="ADAL" clId="{8EB380BB-A71A-4CD2-9680-567485BE2474}" dt="2020-11-04T13:23:18.329" v="2040" actId="478"/>
          <ac:picMkLst>
            <pc:docMk/>
            <pc:sldMk cId="2186229819" sldId="278"/>
            <ac:picMk id="7" creationId="{52BD2D55-2F02-4337-A4A1-583D1ECD0E18}"/>
          </ac:picMkLst>
        </pc:picChg>
        <pc:picChg chg="add mod">
          <ac:chgData name="Nguyen Long" userId="e4e93a65-ca82-41ec-92c8-0e4fdb0a72ae" providerId="ADAL" clId="{8EB380BB-A71A-4CD2-9680-567485BE2474}" dt="2020-11-04T13:32:28.123" v="2067" actId="1076"/>
          <ac:picMkLst>
            <pc:docMk/>
            <pc:sldMk cId="2186229819" sldId="278"/>
            <ac:picMk id="9" creationId="{B8EBCEEC-0C74-45FA-A10A-62F9B8FCAF7E}"/>
          </ac:picMkLst>
        </pc:picChg>
        <pc:picChg chg="add mod">
          <ac:chgData name="Nguyen Long" userId="e4e93a65-ca82-41ec-92c8-0e4fdb0a72ae" providerId="ADAL" clId="{8EB380BB-A71A-4CD2-9680-567485BE2474}" dt="2020-11-04T13:32:32.585" v="2069" actId="1076"/>
          <ac:picMkLst>
            <pc:docMk/>
            <pc:sldMk cId="2186229819" sldId="278"/>
            <ac:picMk id="10" creationId="{19AFC9E1-0331-4643-B4BA-49BC727D5FDE}"/>
          </ac:picMkLst>
        </pc:picChg>
        <pc:picChg chg="add mod">
          <ac:chgData name="Nguyen Long" userId="e4e93a65-ca82-41ec-92c8-0e4fdb0a72ae" providerId="ADAL" clId="{8EB380BB-A71A-4CD2-9680-567485BE2474}" dt="2020-11-04T13:32:29.254" v="2068" actId="1076"/>
          <ac:picMkLst>
            <pc:docMk/>
            <pc:sldMk cId="2186229819" sldId="278"/>
            <ac:picMk id="11" creationId="{9F4EA0AE-3DB5-43D5-B853-B939CAE0AF7A}"/>
          </ac:picMkLst>
        </pc:picChg>
        <pc:picChg chg="add mod">
          <ac:chgData name="Nguyen Long" userId="e4e93a65-ca82-41ec-92c8-0e4fdb0a72ae" providerId="ADAL" clId="{8EB380BB-A71A-4CD2-9680-567485BE2474}" dt="2020-11-04T13:32:36.192" v="2070" actId="1076"/>
          <ac:picMkLst>
            <pc:docMk/>
            <pc:sldMk cId="2186229819" sldId="278"/>
            <ac:picMk id="13" creationId="{E47ABBC9-7AE9-43FD-9407-8A615CD7DFD7}"/>
          </ac:picMkLst>
        </pc:picChg>
        <pc:picChg chg="del mod">
          <ac:chgData name="Nguyen Long" userId="e4e93a65-ca82-41ec-92c8-0e4fdb0a72ae" providerId="ADAL" clId="{8EB380BB-A71A-4CD2-9680-567485BE2474}" dt="2020-11-04T12:57:16.261" v="2021" actId="478"/>
          <ac:picMkLst>
            <pc:docMk/>
            <pc:sldMk cId="2186229819" sldId="278"/>
            <ac:picMk id="1026" creationId="{75534FB2-8A0A-4497-BB07-C3C948A40166}"/>
          </ac:picMkLst>
        </pc:picChg>
        <pc:picChg chg="del mod">
          <ac:chgData name="Nguyen Long" userId="e4e93a65-ca82-41ec-92c8-0e4fdb0a72ae" providerId="ADAL" clId="{8EB380BB-A71A-4CD2-9680-567485BE2474}" dt="2020-11-04T12:59:03.837" v="2025" actId="478"/>
          <ac:picMkLst>
            <pc:docMk/>
            <pc:sldMk cId="2186229819" sldId="278"/>
            <ac:picMk id="2050" creationId="{48EBC37C-F570-48EE-8DF1-913B17F2F8A5}"/>
          </ac:picMkLst>
        </pc:picChg>
      </pc:sldChg>
      <pc:sldChg chg="addSp">
        <pc:chgData name="Nguyen Long" userId="e4e93a65-ca82-41ec-92c8-0e4fdb0a72ae" providerId="ADAL" clId="{8EB380BB-A71A-4CD2-9680-567485BE2474}" dt="2020-11-04T12:52:41.603" v="2012"/>
        <pc:sldMkLst>
          <pc:docMk/>
          <pc:sldMk cId="3037798718" sldId="278"/>
        </pc:sldMkLst>
        <pc:picChg chg="add">
          <ac:chgData name="Nguyen Long" userId="e4e93a65-ca82-41ec-92c8-0e4fdb0a72ae" providerId="ADAL" clId="{8EB380BB-A71A-4CD2-9680-567485BE2474}" dt="2020-11-04T12:52:41.603" v="2012"/>
          <ac:picMkLst>
            <pc:docMk/>
            <pc:sldMk cId="3037798718" sldId="278"/>
            <ac:picMk id="1026" creationId="{75534FB2-8A0A-4497-BB07-C3C948A40166}"/>
          </ac:picMkLst>
        </pc:picChg>
      </pc:sldChg>
      <pc:sldChg chg="addSp">
        <pc:chgData name="Nguyen Long" userId="e4e93a65-ca82-41ec-92c8-0e4fdb0a72ae" providerId="ADAL" clId="{8EB380BB-A71A-4CD2-9680-567485BE2474}" dt="2020-11-04T13:03:41.731" v="2032"/>
        <pc:sldMkLst>
          <pc:docMk/>
          <pc:sldMk cId="4029049634" sldId="278"/>
        </pc:sldMkLst>
        <pc:picChg chg="add">
          <ac:chgData name="Nguyen Long" userId="e4e93a65-ca82-41ec-92c8-0e4fdb0a72ae" providerId="ADAL" clId="{8EB380BB-A71A-4CD2-9680-567485BE2474}" dt="2020-11-04T13:03:41.731" v="2032"/>
          <ac:picMkLst>
            <pc:docMk/>
            <pc:sldMk cId="4029049634" sldId="278"/>
            <ac:picMk id="3074" creationId="{AAFB0CB7-87C1-4C2C-B48F-791926C51CD4}"/>
          </ac:picMkLst>
        </pc:picChg>
      </pc:sldChg>
      <pc:sldChg chg="del">
        <pc:chgData name="Nguyen Long" userId="e4e93a65-ca82-41ec-92c8-0e4fdb0a72ae" providerId="ADAL" clId="{8EB380BB-A71A-4CD2-9680-567485BE2474}" dt="2020-11-04T01:26:55.995" v="97" actId="47"/>
        <pc:sldMkLst>
          <pc:docMk/>
          <pc:sldMk cId="4093686693" sldId="278"/>
        </pc:sldMkLst>
      </pc:sldChg>
      <pc:sldChg chg="addSp delSp modSp add mod addAnim delAnim modAnim">
        <pc:chgData name="Nguyen Long" userId="e4e93a65-ca82-41ec-92c8-0e4fdb0a72ae" providerId="ADAL" clId="{8EB380BB-A71A-4CD2-9680-567485BE2474}" dt="2020-11-05T13:34:26.646" v="2771"/>
        <pc:sldMkLst>
          <pc:docMk/>
          <pc:sldMk cId="3332933918" sldId="279"/>
        </pc:sldMkLst>
        <pc:spChg chg="del">
          <ac:chgData name="Nguyen Long" userId="e4e93a65-ca82-41ec-92c8-0e4fdb0a72ae" providerId="ADAL" clId="{8EB380BB-A71A-4CD2-9680-567485BE2474}" dt="2020-11-04T13:41:49.253" v="2078" actId="478"/>
          <ac:spMkLst>
            <pc:docMk/>
            <pc:sldMk cId="3332933918" sldId="279"/>
            <ac:spMk id="4" creationId="{F19861AE-5C9F-471D-AAA9-5DB1F0ADDB56}"/>
          </ac:spMkLst>
        </pc:spChg>
        <pc:spChg chg="add del mod">
          <ac:chgData name="Nguyen Long" userId="e4e93a65-ca82-41ec-92c8-0e4fdb0a72ae" providerId="ADAL" clId="{8EB380BB-A71A-4CD2-9680-567485BE2474}" dt="2020-11-04T13:43:17.432" v="2101" actId="1076"/>
          <ac:spMkLst>
            <pc:docMk/>
            <pc:sldMk cId="3332933918" sldId="279"/>
            <ac:spMk id="5" creationId="{D9EF2D3F-F6A0-4F29-87E5-F9AB9D846C7D}"/>
          </ac:spMkLst>
        </pc:spChg>
        <pc:spChg chg="add mod">
          <ac:chgData name="Nguyen Long" userId="e4e93a65-ca82-41ec-92c8-0e4fdb0a72ae" providerId="ADAL" clId="{8EB380BB-A71A-4CD2-9680-567485BE2474}" dt="2020-11-05T01:55:04.778" v="2430" actId="207"/>
          <ac:spMkLst>
            <pc:docMk/>
            <pc:sldMk cId="3332933918" sldId="279"/>
            <ac:spMk id="6" creationId="{F86F35E9-7AC0-4367-8568-2A1A05D23C1C}"/>
          </ac:spMkLst>
        </pc:spChg>
        <pc:spChg chg="add del mod">
          <ac:chgData name="Nguyen Long" userId="e4e93a65-ca82-41ec-92c8-0e4fdb0a72ae" providerId="ADAL" clId="{8EB380BB-A71A-4CD2-9680-567485BE2474}" dt="2020-11-04T13:41:51.478" v="2079" actId="478"/>
          <ac:spMkLst>
            <pc:docMk/>
            <pc:sldMk cId="3332933918" sldId="279"/>
            <ac:spMk id="7" creationId="{F74B1649-FF46-4341-BCC5-5B1246B13EDA}"/>
          </ac:spMkLst>
        </pc:spChg>
        <pc:spChg chg="add mod">
          <ac:chgData name="Nguyen Long" userId="e4e93a65-ca82-41ec-92c8-0e4fdb0a72ae" providerId="ADAL" clId="{8EB380BB-A71A-4CD2-9680-567485BE2474}" dt="2020-11-04T14:01:27.228" v="2341" actId="1076"/>
          <ac:spMkLst>
            <pc:docMk/>
            <pc:sldMk cId="3332933918" sldId="279"/>
            <ac:spMk id="10" creationId="{D27401E4-88D1-469D-9884-8DE28337DC4E}"/>
          </ac:spMkLst>
        </pc:spChg>
        <pc:spChg chg="add mod">
          <ac:chgData name="Nguyen Long" userId="e4e93a65-ca82-41ec-92c8-0e4fdb0a72ae" providerId="ADAL" clId="{8EB380BB-A71A-4CD2-9680-567485BE2474}" dt="2020-11-04T14:01:15.971" v="2340" actId="1076"/>
          <ac:spMkLst>
            <pc:docMk/>
            <pc:sldMk cId="3332933918" sldId="279"/>
            <ac:spMk id="13" creationId="{EFD80DDE-029C-42A5-A6C0-3F540F0723A6}"/>
          </ac:spMkLst>
        </pc:spChg>
        <pc:spChg chg="add mod">
          <ac:chgData name="Nguyen Long" userId="e4e93a65-ca82-41ec-92c8-0e4fdb0a72ae" providerId="ADAL" clId="{8EB380BB-A71A-4CD2-9680-567485BE2474}" dt="2020-11-04T13:55:20.453" v="2165" actId="1582"/>
          <ac:spMkLst>
            <pc:docMk/>
            <pc:sldMk cId="3332933918" sldId="279"/>
            <ac:spMk id="17" creationId="{2875FDE9-3E79-4C3A-AC92-FE875138CDED}"/>
          </ac:spMkLst>
        </pc:spChg>
        <pc:spChg chg="add mod">
          <ac:chgData name="Nguyen Long" userId="e4e93a65-ca82-41ec-92c8-0e4fdb0a72ae" providerId="ADAL" clId="{8EB380BB-A71A-4CD2-9680-567485BE2474}" dt="2020-11-05T13:29:45.526" v="2756" actId="20577"/>
          <ac:spMkLst>
            <pc:docMk/>
            <pc:sldMk cId="3332933918" sldId="279"/>
            <ac:spMk id="18" creationId="{60FDC739-69C6-4292-8024-E002FC429A1A}"/>
          </ac:spMkLst>
        </pc:spChg>
        <pc:spChg chg="add mod">
          <ac:chgData name="Nguyen Long" userId="e4e93a65-ca82-41ec-92c8-0e4fdb0a72ae" providerId="ADAL" clId="{8EB380BB-A71A-4CD2-9680-567485BE2474}" dt="2020-11-04T14:02:08.239" v="2363" actId="1036"/>
          <ac:spMkLst>
            <pc:docMk/>
            <pc:sldMk cId="3332933918" sldId="279"/>
            <ac:spMk id="19" creationId="{12A4F484-D716-412D-9D36-0F3654BC25BD}"/>
          </ac:spMkLst>
        </pc:spChg>
        <pc:spChg chg="add mod">
          <ac:chgData name="Nguyen Long" userId="e4e93a65-ca82-41ec-92c8-0e4fdb0a72ae" providerId="ADAL" clId="{8EB380BB-A71A-4CD2-9680-567485BE2474}" dt="2020-11-05T01:54:43.094" v="2427" actId="208"/>
          <ac:spMkLst>
            <pc:docMk/>
            <pc:sldMk cId="3332933918" sldId="279"/>
            <ac:spMk id="23" creationId="{58D881C9-098A-4B6E-A3A2-C11BE574641A}"/>
          </ac:spMkLst>
        </pc:spChg>
        <pc:spChg chg="mod">
          <ac:chgData name="Nguyen Long" userId="e4e93a65-ca82-41ec-92c8-0e4fdb0a72ae" providerId="ADAL" clId="{8EB380BB-A71A-4CD2-9680-567485BE2474}" dt="2020-11-04T13:55:47.635" v="2170"/>
          <ac:spMkLst>
            <pc:docMk/>
            <pc:sldMk cId="3332933918" sldId="279"/>
            <ac:spMk id="28" creationId="{C8B1046C-4048-4130-8FBE-3ACFEA760314}"/>
          </ac:spMkLst>
        </pc:spChg>
        <pc:spChg chg="mod">
          <ac:chgData name="Nguyen Long" userId="e4e93a65-ca82-41ec-92c8-0e4fdb0a72ae" providerId="ADAL" clId="{8EB380BB-A71A-4CD2-9680-567485BE2474}" dt="2020-11-04T14:02:26.814" v="2413" actId="1036"/>
          <ac:spMkLst>
            <pc:docMk/>
            <pc:sldMk cId="3332933918" sldId="279"/>
            <ac:spMk id="29" creationId="{4F798627-BE79-4EE9-88EA-2732599C8C66}"/>
          </ac:spMkLst>
        </pc:spChg>
        <pc:spChg chg="mod">
          <ac:chgData name="Nguyen Long" userId="e4e93a65-ca82-41ec-92c8-0e4fdb0a72ae" providerId="ADAL" clId="{8EB380BB-A71A-4CD2-9680-567485BE2474}" dt="2020-11-05T01:59:05.029" v="2486" actId="14100"/>
          <ac:spMkLst>
            <pc:docMk/>
            <pc:sldMk cId="3332933918" sldId="279"/>
            <ac:spMk id="32" creationId="{FB565980-D5B4-46FE-98CE-C66E0D986A73}"/>
          </ac:spMkLst>
        </pc:spChg>
        <pc:spChg chg="mod">
          <ac:chgData name="Nguyen Long" userId="e4e93a65-ca82-41ec-92c8-0e4fdb0a72ae" providerId="ADAL" clId="{8EB380BB-A71A-4CD2-9680-567485BE2474}" dt="2020-11-05T01:55:56.469" v="2435"/>
          <ac:spMkLst>
            <pc:docMk/>
            <pc:sldMk cId="3332933918" sldId="279"/>
            <ac:spMk id="33" creationId="{819F1E63-9357-4EF3-9BA5-8F9B76FE9532}"/>
          </ac:spMkLst>
        </pc:spChg>
        <pc:grpChg chg="add">
          <ac:chgData name="Nguyen Long" userId="e4e93a65-ca82-41ec-92c8-0e4fdb0a72ae" providerId="ADAL" clId="{8EB380BB-A71A-4CD2-9680-567485BE2474}" dt="2020-11-05T01:55:42.145" v="2433" actId="164"/>
          <ac:grpSpMkLst>
            <pc:docMk/>
            <pc:sldMk cId="3332933918" sldId="279"/>
            <ac:grpSpMk id="14" creationId="{E52BEC03-E84A-4D83-9715-B2ABEDB2DF75}"/>
          </ac:grpSpMkLst>
        </pc:grpChg>
        <pc:grpChg chg="add mod">
          <ac:chgData name="Nguyen Long" userId="e4e93a65-ca82-41ec-92c8-0e4fdb0a72ae" providerId="ADAL" clId="{8EB380BB-A71A-4CD2-9680-567485BE2474}" dt="2020-11-04T13:56:15.560" v="2177" actId="1037"/>
          <ac:grpSpMkLst>
            <pc:docMk/>
            <pc:sldMk cId="3332933918" sldId="279"/>
            <ac:grpSpMk id="16" creationId="{B52E1D8B-E041-4F98-B39E-C93163AEB59D}"/>
          </ac:grpSpMkLst>
        </pc:grpChg>
        <pc:grpChg chg="add mod">
          <ac:chgData name="Nguyen Long" userId="e4e93a65-ca82-41ec-92c8-0e4fdb0a72ae" providerId="ADAL" clId="{8EB380BB-A71A-4CD2-9680-567485BE2474}" dt="2020-11-04T14:02:01.215" v="2346" actId="1076"/>
          <ac:grpSpMkLst>
            <pc:docMk/>
            <pc:sldMk cId="3332933918" sldId="279"/>
            <ac:grpSpMk id="22" creationId="{03EB2538-4A2B-4029-9E26-3C6CAD4D5224}"/>
          </ac:grpSpMkLst>
        </pc:grpChg>
        <pc:grpChg chg="add mod">
          <ac:chgData name="Nguyen Long" userId="e4e93a65-ca82-41ec-92c8-0e4fdb0a72ae" providerId="ADAL" clId="{8EB380BB-A71A-4CD2-9680-567485BE2474}" dt="2020-11-04T14:02:18.624" v="2397" actId="1035"/>
          <ac:grpSpMkLst>
            <pc:docMk/>
            <pc:sldMk cId="3332933918" sldId="279"/>
            <ac:grpSpMk id="27" creationId="{0F1C1886-8F15-4A2F-9A55-89F84948571C}"/>
          </ac:grpSpMkLst>
        </pc:grpChg>
        <pc:grpChg chg="add mod">
          <ac:chgData name="Nguyen Long" userId="e4e93a65-ca82-41ec-92c8-0e4fdb0a72ae" providerId="ADAL" clId="{8EB380BB-A71A-4CD2-9680-567485BE2474}" dt="2020-11-05T01:56:29.918" v="2441" actId="1037"/>
          <ac:grpSpMkLst>
            <pc:docMk/>
            <pc:sldMk cId="3332933918" sldId="279"/>
            <ac:grpSpMk id="31" creationId="{59F9BEA8-2BB9-4219-B70B-C1121C30FF12}"/>
          </ac:grpSpMkLst>
        </pc:grpChg>
        <pc:picChg chg="add del mod">
          <ac:chgData name="Nguyen Long" userId="e4e93a65-ca82-41ec-92c8-0e4fdb0a72ae" providerId="ADAL" clId="{8EB380BB-A71A-4CD2-9680-567485BE2474}" dt="2020-11-05T13:33:53.960" v="2757" actId="478"/>
          <ac:picMkLst>
            <pc:docMk/>
            <pc:sldMk cId="3332933918" sldId="279"/>
            <ac:picMk id="9" creationId="{1464300C-DB1E-49D2-B47E-D00AE6C72593}"/>
          </ac:picMkLst>
        </pc:picChg>
        <pc:picChg chg="add mod ord">
          <ac:chgData name="Nguyen Long" userId="e4e93a65-ca82-41ec-92c8-0e4fdb0a72ae" providerId="ADAL" clId="{8EB380BB-A71A-4CD2-9680-567485BE2474}" dt="2020-11-05T13:34:07.037" v="2761" actId="1076"/>
          <ac:picMkLst>
            <pc:docMk/>
            <pc:sldMk cId="3332933918" sldId="279"/>
            <ac:picMk id="24" creationId="{516DB91C-428E-4001-B785-314DF86DE37E}"/>
          </ac:picMkLst>
        </pc:picChg>
        <pc:picChg chg="add mod">
          <ac:chgData name="Nguyen Long" userId="e4e93a65-ca82-41ec-92c8-0e4fdb0a72ae" providerId="ADAL" clId="{8EB380BB-A71A-4CD2-9680-567485BE2474}" dt="2020-11-04T14:01:01.242" v="2335" actId="1076"/>
          <ac:picMkLst>
            <pc:docMk/>
            <pc:sldMk cId="3332933918" sldId="279"/>
            <ac:picMk id="34" creationId="{E4C561CD-D57E-48EE-BFE7-BDBADA8DA58F}"/>
          </ac:picMkLst>
        </pc:picChg>
        <pc:picChg chg="add mod">
          <ac:chgData name="Nguyen Long" userId="e4e93a65-ca82-41ec-92c8-0e4fdb0a72ae" providerId="ADAL" clId="{8EB380BB-A71A-4CD2-9680-567485BE2474}" dt="2020-11-04T14:01:07.664" v="2338" actId="1076"/>
          <ac:picMkLst>
            <pc:docMk/>
            <pc:sldMk cId="3332933918" sldId="279"/>
            <ac:picMk id="36" creationId="{3381E66B-2872-4EF0-BD27-0006CED2645D}"/>
          </ac:picMkLst>
        </pc:picChg>
        <pc:picChg chg="add mod">
          <ac:chgData name="Nguyen Long" userId="e4e93a65-ca82-41ec-92c8-0e4fdb0a72ae" providerId="ADAL" clId="{8EB380BB-A71A-4CD2-9680-567485BE2474}" dt="2020-11-04T14:01:09.955" v="2339" actId="1076"/>
          <ac:picMkLst>
            <pc:docMk/>
            <pc:sldMk cId="3332933918" sldId="279"/>
            <ac:picMk id="38" creationId="{C70CA910-1EEE-4E02-987F-E7C632B9D62E}"/>
          </ac:picMkLst>
        </pc:picChg>
        <pc:cxnChg chg="add mod">
          <ac:chgData name="Nguyen Long" userId="e4e93a65-ca82-41ec-92c8-0e4fdb0a72ae" providerId="ADAL" clId="{8EB380BB-A71A-4CD2-9680-567485BE2474}" dt="2020-11-05T01:55:25.649" v="2432" actId="14100"/>
          <ac:cxnSpMkLst>
            <pc:docMk/>
            <pc:sldMk cId="3332933918" sldId="279"/>
            <ac:cxnSpMk id="8" creationId="{6FE13E02-E5FF-4771-879C-438502746320}"/>
          </ac:cxnSpMkLst>
        </pc:cxnChg>
        <pc:cxnChg chg="add mod">
          <ac:chgData name="Nguyen Long" userId="e4e93a65-ca82-41ec-92c8-0e4fdb0a72ae" providerId="ADAL" clId="{8EB380BB-A71A-4CD2-9680-567485BE2474}" dt="2020-11-04T14:01:27.228" v="2341" actId="1076"/>
          <ac:cxnSpMkLst>
            <pc:docMk/>
            <pc:sldMk cId="3332933918" sldId="279"/>
            <ac:cxnSpMk id="12" creationId="{D897AE82-B1FC-43C8-B10B-C04C1E3BCC47}"/>
          </ac:cxnSpMkLst>
        </pc:cxnChg>
        <pc:cxnChg chg="add mod">
          <ac:chgData name="Nguyen Long" userId="e4e93a65-ca82-41ec-92c8-0e4fdb0a72ae" providerId="ADAL" clId="{8EB380BB-A71A-4CD2-9680-567485BE2474}" dt="2020-11-04T14:02:08.239" v="2363" actId="1036"/>
          <ac:cxnSpMkLst>
            <pc:docMk/>
            <pc:sldMk cId="3332933918" sldId="279"/>
            <ac:cxnSpMk id="21" creationId="{CF4A7CC4-0538-4729-9BA6-64FBFD1F00F4}"/>
          </ac:cxnSpMkLst>
        </pc:cxnChg>
        <pc:cxnChg chg="mod">
          <ac:chgData name="Nguyen Long" userId="e4e93a65-ca82-41ec-92c8-0e4fdb0a72ae" providerId="ADAL" clId="{8EB380BB-A71A-4CD2-9680-567485BE2474}" dt="2020-11-04T14:02:26.814" v="2413" actId="1036"/>
          <ac:cxnSpMkLst>
            <pc:docMk/>
            <pc:sldMk cId="3332933918" sldId="279"/>
            <ac:cxnSpMk id="30" creationId="{DBD65FBC-1935-4E46-BE58-D8161240F538}"/>
          </ac:cxnSpMkLst>
        </pc:cxnChg>
        <pc:cxnChg chg="mod">
          <ac:chgData name="Nguyen Long" userId="e4e93a65-ca82-41ec-92c8-0e4fdb0a72ae" providerId="ADAL" clId="{8EB380BB-A71A-4CD2-9680-567485BE2474}" dt="2020-11-05T01:59:05.029" v="2486" actId="14100"/>
          <ac:cxnSpMkLst>
            <pc:docMk/>
            <pc:sldMk cId="3332933918" sldId="279"/>
            <ac:cxnSpMk id="35" creationId="{EE5C8C6A-4039-493D-BF2F-FA0CC0133910}"/>
          </ac:cxnSpMkLst>
        </pc:cxnChg>
      </pc:sldChg>
      <pc:sldChg chg="addSp delSp modSp add mod delAnim modAnim">
        <pc:chgData name="Nguyen Long" userId="e4e93a65-ca82-41ec-92c8-0e4fdb0a72ae" providerId="ADAL" clId="{8EB380BB-A71A-4CD2-9680-567485BE2474}" dt="2020-11-05T13:25:08.013" v="2743"/>
        <pc:sldMkLst>
          <pc:docMk/>
          <pc:sldMk cId="3073257754" sldId="280"/>
        </pc:sldMkLst>
        <pc:spChg chg="mod">
          <ac:chgData name="Nguyen Long" userId="e4e93a65-ca82-41ec-92c8-0e4fdb0a72ae" providerId="ADAL" clId="{8EB380BB-A71A-4CD2-9680-567485BE2474}" dt="2020-11-04T10:33:39.134" v="1624"/>
          <ac:spMkLst>
            <pc:docMk/>
            <pc:sldMk cId="3073257754" sldId="280"/>
            <ac:spMk id="6" creationId="{8A8CFAEC-A371-4C1F-9355-A0EB5F7E6AB0}"/>
          </ac:spMkLst>
        </pc:spChg>
        <pc:spChg chg="add mod">
          <ac:chgData name="Nguyen Long" userId="e4e93a65-ca82-41ec-92c8-0e4fdb0a72ae" providerId="ADAL" clId="{8EB380BB-A71A-4CD2-9680-567485BE2474}" dt="2020-11-05T13:24:48.979" v="2740" actId="571"/>
          <ac:spMkLst>
            <pc:docMk/>
            <pc:sldMk cId="3073257754" sldId="280"/>
            <ac:spMk id="10" creationId="{E0462CFF-A84B-430A-B737-72BC5BE81127}"/>
          </ac:spMkLst>
        </pc:spChg>
        <pc:spChg chg="del">
          <ac:chgData name="Nguyen Long" userId="e4e93a65-ca82-41ec-92c8-0e4fdb0a72ae" providerId="ADAL" clId="{8EB380BB-A71A-4CD2-9680-567485BE2474}" dt="2020-11-04T10:33:30.109" v="1623" actId="478"/>
          <ac:spMkLst>
            <pc:docMk/>
            <pc:sldMk cId="3073257754" sldId="280"/>
            <ac:spMk id="15" creationId="{63FE378E-44EC-4925-A13D-7DD215D240E8}"/>
          </ac:spMkLst>
        </pc:spChg>
        <pc:spChg chg="add del mod">
          <ac:chgData name="Nguyen Long" userId="e4e93a65-ca82-41ec-92c8-0e4fdb0a72ae" providerId="ADAL" clId="{8EB380BB-A71A-4CD2-9680-567485BE2474}" dt="2020-11-04T10:33:25.538" v="1622" actId="478"/>
          <ac:spMkLst>
            <pc:docMk/>
            <pc:sldMk cId="3073257754" sldId="280"/>
            <ac:spMk id="18" creationId="{4491E0E9-BDA2-446D-A2FD-36F7F80BFBEC}"/>
          </ac:spMkLst>
        </pc:spChg>
        <pc:spChg chg="add mod">
          <ac:chgData name="Nguyen Long" userId="e4e93a65-ca82-41ec-92c8-0e4fdb0a72ae" providerId="ADAL" clId="{8EB380BB-A71A-4CD2-9680-567485BE2474}" dt="2020-11-04T10:42:16.118" v="1677" actId="208"/>
          <ac:spMkLst>
            <pc:docMk/>
            <pc:sldMk cId="3073257754" sldId="280"/>
            <ac:spMk id="26" creationId="{B202A982-25BF-41F8-9695-07A37195C9FA}"/>
          </ac:spMkLst>
        </pc:spChg>
        <pc:spChg chg="add mod">
          <ac:chgData name="Nguyen Long" userId="e4e93a65-ca82-41ec-92c8-0e4fdb0a72ae" providerId="ADAL" clId="{8EB380BB-A71A-4CD2-9680-567485BE2474}" dt="2020-11-05T01:49:00.151" v="2417" actId="13926"/>
          <ac:spMkLst>
            <pc:docMk/>
            <pc:sldMk cId="3073257754" sldId="280"/>
            <ac:spMk id="28" creationId="{C1606471-B73C-4F2A-B174-3451E8C25DFB}"/>
          </ac:spMkLst>
        </pc:spChg>
        <pc:picChg chg="add mod">
          <ac:chgData name="Nguyen Long" userId="e4e93a65-ca82-41ec-92c8-0e4fdb0a72ae" providerId="ADAL" clId="{8EB380BB-A71A-4CD2-9680-567485BE2474}" dt="2020-11-04T10:38:26.766" v="1627" actId="1076"/>
          <ac:picMkLst>
            <pc:docMk/>
            <pc:sldMk cId="3073257754" sldId="280"/>
            <ac:picMk id="5" creationId="{AD73C52E-F638-4B91-889C-4F360779B135}"/>
          </ac:picMkLst>
        </pc:picChg>
        <pc:picChg chg="del">
          <ac:chgData name="Nguyen Long" userId="e4e93a65-ca82-41ec-92c8-0e4fdb0a72ae" providerId="ADAL" clId="{8EB380BB-A71A-4CD2-9680-567485BE2474}" dt="2020-11-04T10:33:30.109" v="1623" actId="478"/>
          <ac:picMkLst>
            <pc:docMk/>
            <pc:sldMk cId="3073257754" sldId="280"/>
            <ac:picMk id="7" creationId="{6D8E7B48-9871-48B4-8637-A00FBEF10E23}"/>
          </ac:picMkLst>
        </pc:picChg>
        <pc:picChg chg="del">
          <ac:chgData name="Nguyen Long" userId="e4e93a65-ca82-41ec-92c8-0e4fdb0a72ae" providerId="ADAL" clId="{8EB380BB-A71A-4CD2-9680-567485BE2474}" dt="2020-11-04T10:33:30.109" v="1623" actId="478"/>
          <ac:picMkLst>
            <pc:docMk/>
            <pc:sldMk cId="3073257754" sldId="280"/>
            <ac:picMk id="8" creationId="{31AE6CF9-A270-4D07-9B51-06E838B929F6}"/>
          </ac:picMkLst>
        </pc:picChg>
        <pc:picChg chg="del">
          <ac:chgData name="Nguyen Long" userId="e4e93a65-ca82-41ec-92c8-0e4fdb0a72ae" providerId="ADAL" clId="{8EB380BB-A71A-4CD2-9680-567485BE2474}" dt="2020-11-04T10:33:30.109" v="1623" actId="478"/>
          <ac:picMkLst>
            <pc:docMk/>
            <pc:sldMk cId="3073257754" sldId="280"/>
            <ac:picMk id="10" creationId="{9DAA1E4C-D4FA-4D38-811C-932BD69ABC29}"/>
          </ac:picMkLst>
        </pc:picChg>
        <pc:picChg chg="del">
          <ac:chgData name="Nguyen Long" userId="e4e93a65-ca82-41ec-92c8-0e4fdb0a72ae" providerId="ADAL" clId="{8EB380BB-A71A-4CD2-9680-567485BE2474}" dt="2020-11-04T10:33:30.109" v="1623" actId="478"/>
          <ac:picMkLst>
            <pc:docMk/>
            <pc:sldMk cId="3073257754" sldId="280"/>
            <ac:picMk id="11" creationId="{88EF58AC-7200-448B-A28E-84560BDD5465}"/>
          </ac:picMkLst>
        </pc:picChg>
        <pc:picChg chg="del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12" creationId="{BD351B1D-4A37-4324-A520-6E1EAF56751E}"/>
          </ac:picMkLst>
        </pc:picChg>
        <pc:picChg chg="add del mod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13" creationId="{623CEE7C-7408-47AA-96AB-FCB3337DB98B}"/>
          </ac:picMkLst>
        </pc:picChg>
        <pc:picChg chg="del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14" creationId="{00603D1B-B09C-4AE6-BA92-F1518DA3A69F}"/>
          </ac:picMkLst>
        </pc:picChg>
        <pc:picChg chg="del">
          <ac:chgData name="Nguyen Long" userId="e4e93a65-ca82-41ec-92c8-0e4fdb0a72ae" providerId="ADAL" clId="{8EB380BB-A71A-4CD2-9680-567485BE2474}" dt="2020-11-04T10:33:30.109" v="1623" actId="478"/>
          <ac:picMkLst>
            <pc:docMk/>
            <pc:sldMk cId="3073257754" sldId="280"/>
            <ac:picMk id="16" creationId="{8A7E50EB-8AC5-4CB3-AFE0-E0C2686D9B2C}"/>
          </ac:picMkLst>
        </pc:picChg>
        <pc:picChg chg="add del mod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17" creationId="{B7318BE4-A8F5-472D-9C74-9F0B56C75CB8}"/>
          </ac:picMkLst>
        </pc:picChg>
        <pc:picChg chg="add del mod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19" creationId="{FAD2ED99-6A2C-41BF-8191-D215F63EC30C}"/>
          </ac:picMkLst>
        </pc:picChg>
        <pc:picChg chg="add del mod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20" creationId="{55CCC304-820E-4098-9FD5-921CF48D91F5}"/>
          </ac:picMkLst>
        </pc:picChg>
        <pc:picChg chg="add del mod">
          <ac:chgData name="Nguyen Long" userId="e4e93a65-ca82-41ec-92c8-0e4fdb0a72ae" providerId="ADAL" clId="{8EB380BB-A71A-4CD2-9680-567485BE2474}" dt="2020-11-04T10:33:25.538" v="1622" actId="478"/>
          <ac:picMkLst>
            <pc:docMk/>
            <pc:sldMk cId="3073257754" sldId="280"/>
            <ac:picMk id="21" creationId="{351050D6-B62A-434D-A146-3E23AA976EC5}"/>
          </ac:picMkLst>
        </pc:picChg>
        <pc:picChg chg="add mod">
          <ac:chgData name="Nguyen Long" userId="e4e93a65-ca82-41ec-92c8-0e4fdb0a72ae" providerId="ADAL" clId="{8EB380BB-A71A-4CD2-9680-567485BE2474}" dt="2020-11-04T10:41:59.239" v="1671" actId="1076"/>
          <ac:picMkLst>
            <pc:docMk/>
            <pc:sldMk cId="3073257754" sldId="280"/>
            <ac:picMk id="22" creationId="{4AFA372D-BC01-4FA9-9752-B73BDAB4D52D}"/>
          </ac:picMkLst>
        </pc:picChg>
        <pc:picChg chg="add mod">
          <ac:chgData name="Nguyen Long" userId="e4e93a65-ca82-41ec-92c8-0e4fdb0a72ae" providerId="ADAL" clId="{8EB380BB-A71A-4CD2-9680-567485BE2474}" dt="2020-11-04T10:41:54.112" v="1670" actId="1076"/>
          <ac:picMkLst>
            <pc:docMk/>
            <pc:sldMk cId="3073257754" sldId="280"/>
            <ac:picMk id="24" creationId="{A558A96E-D557-4C8E-85C1-5BD9BCC15C41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04T10:52:59.613" v="1737"/>
        <pc:sldMkLst>
          <pc:docMk/>
          <pc:sldMk cId="3332724377" sldId="281"/>
        </pc:sldMkLst>
        <pc:spChg chg="mod">
          <ac:chgData name="Nguyen Long" userId="e4e93a65-ca82-41ec-92c8-0e4fdb0a72ae" providerId="ADAL" clId="{8EB380BB-A71A-4CD2-9680-567485BE2474}" dt="2020-11-04T10:45:44.623" v="1710"/>
          <ac:spMkLst>
            <pc:docMk/>
            <pc:sldMk cId="3332724377" sldId="281"/>
            <ac:spMk id="6" creationId="{8A8CFAEC-A371-4C1F-9355-A0EB5F7E6AB0}"/>
          </ac:spMkLst>
        </pc:spChg>
        <pc:spChg chg="del">
          <ac:chgData name="Nguyen Long" userId="e4e93a65-ca82-41ec-92c8-0e4fdb0a72ae" providerId="ADAL" clId="{8EB380BB-A71A-4CD2-9680-567485BE2474}" dt="2020-11-04T10:45:33.958" v="1709" actId="478"/>
          <ac:spMkLst>
            <pc:docMk/>
            <pc:sldMk cId="3332724377" sldId="281"/>
            <ac:spMk id="26" creationId="{B202A982-25BF-41F8-9695-07A37195C9FA}"/>
          </ac:spMkLst>
        </pc:spChg>
        <pc:spChg chg="del">
          <ac:chgData name="Nguyen Long" userId="e4e93a65-ca82-41ec-92c8-0e4fdb0a72ae" providerId="ADAL" clId="{8EB380BB-A71A-4CD2-9680-567485BE2474}" dt="2020-11-04T10:45:33.958" v="1709" actId="478"/>
          <ac:spMkLst>
            <pc:docMk/>
            <pc:sldMk cId="3332724377" sldId="281"/>
            <ac:spMk id="28" creationId="{C1606471-B73C-4F2A-B174-3451E8C25DFB}"/>
          </ac:spMkLst>
        </pc:spChg>
        <pc:picChg chg="del">
          <ac:chgData name="Nguyen Long" userId="e4e93a65-ca82-41ec-92c8-0e4fdb0a72ae" providerId="ADAL" clId="{8EB380BB-A71A-4CD2-9680-567485BE2474}" dt="2020-11-04T10:45:33.958" v="1709" actId="478"/>
          <ac:picMkLst>
            <pc:docMk/>
            <pc:sldMk cId="3332724377" sldId="281"/>
            <ac:picMk id="5" creationId="{AD73C52E-F638-4B91-889C-4F360779B135}"/>
          </ac:picMkLst>
        </pc:picChg>
        <pc:picChg chg="add mod">
          <ac:chgData name="Nguyen Long" userId="e4e93a65-ca82-41ec-92c8-0e4fdb0a72ae" providerId="ADAL" clId="{8EB380BB-A71A-4CD2-9680-567485BE2474}" dt="2020-11-04T10:52:29.405" v="1730" actId="1076"/>
          <ac:picMkLst>
            <pc:docMk/>
            <pc:sldMk cId="3332724377" sldId="281"/>
            <ac:picMk id="7" creationId="{9751F1FC-79C6-4194-8E63-051222FE1CFD}"/>
          </ac:picMkLst>
        </pc:picChg>
        <pc:picChg chg="add mod">
          <ac:chgData name="Nguyen Long" userId="e4e93a65-ca82-41ec-92c8-0e4fdb0a72ae" providerId="ADAL" clId="{8EB380BB-A71A-4CD2-9680-567485BE2474}" dt="2020-11-04T10:52:31.919" v="1731" actId="1076"/>
          <ac:picMkLst>
            <pc:docMk/>
            <pc:sldMk cId="3332724377" sldId="281"/>
            <ac:picMk id="9" creationId="{B38B4BAE-0C06-4E1D-87CC-4A6E577DD698}"/>
          </ac:picMkLst>
        </pc:picChg>
        <pc:picChg chg="add mod">
          <ac:chgData name="Nguyen Long" userId="e4e93a65-ca82-41ec-92c8-0e4fdb0a72ae" providerId="ADAL" clId="{8EB380BB-A71A-4CD2-9680-567485BE2474}" dt="2020-11-04T10:52:33.937" v="1732" actId="1076"/>
          <ac:picMkLst>
            <pc:docMk/>
            <pc:sldMk cId="3332724377" sldId="281"/>
            <ac:picMk id="11" creationId="{A75D9148-FE73-4F02-9F19-6F985468B875}"/>
          </ac:picMkLst>
        </pc:picChg>
        <pc:picChg chg="add mod">
          <ac:chgData name="Nguyen Long" userId="e4e93a65-ca82-41ec-92c8-0e4fdb0a72ae" providerId="ADAL" clId="{8EB380BB-A71A-4CD2-9680-567485BE2474}" dt="2020-11-04T10:52:37.734" v="1733" actId="1076"/>
          <ac:picMkLst>
            <pc:docMk/>
            <pc:sldMk cId="3332724377" sldId="281"/>
            <ac:picMk id="13" creationId="{D9FE7C0B-5358-40A3-81B6-08F5186AC2EA}"/>
          </ac:picMkLst>
        </pc:picChg>
        <pc:picChg chg="del">
          <ac:chgData name="Nguyen Long" userId="e4e93a65-ca82-41ec-92c8-0e4fdb0a72ae" providerId="ADAL" clId="{8EB380BB-A71A-4CD2-9680-567485BE2474}" dt="2020-11-04T10:45:33.958" v="1709" actId="478"/>
          <ac:picMkLst>
            <pc:docMk/>
            <pc:sldMk cId="3332724377" sldId="281"/>
            <ac:picMk id="22" creationId="{4AFA372D-BC01-4FA9-9752-B73BDAB4D52D}"/>
          </ac:picMkLst>
        </pc:picChg>
        <pc:picChg chg="del">
          <ac:chgData name="Nguyen Long" userId="e4e93a65-ca82-41ec-92c8-0e4fdb0a72ae" providerId="ADAL" clId="{8EB380BB-A71A-4CD2-9680-567485BE2474}" dt="2020-11-04T10:45:33.958" v="1709" actId="478"/>
          <ac:picMkLst>
            <pc:docMk/>
            <pc:sldMk cId="3332724377" sldId="281"/>
            <ac:picMk id="24" creationId="{A558A96E-D557-4C8E-85C1-5BD9BCC15C41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05T10:51:53.943" v="2602"/>
        <pc:sldMkLst>
          <pc:docMk/>
          <pc:sldMk cId="2260784886" sldId="282"/>
        </pc:sldMkLst>
        <pc:spChg chg="del">
          <ac:chgData name="Nguyen Long" userId="e4e93a65-ca82-41ec-92c8-0e4fdb0a72ae" providerId="ADAL" clId="{8EB380BB-A71A-4CD2-9680-567485BE2474}" dt="2020-11-05T08:29:28.922" v="2502" actId="478"/>
          <ac:spMkLst>
            <pc:docMk/>
            <pc:sldMk cId="2260784886" sldId="282"/>
            <ac:spMk id="4" creationId="{F19861AE-5C9F-471D-AAA9-5DB1F0ADDB56}"/>
          </ac:spMkLst>
        </pc:spChg>
        <pc:spChg chg="mod">
          <ac:chgData name="Nguyen Long" userId="e4e93a65-ca82-41ec-92c8-0e4fdb0a72ae" providerId="ADAL" clId="{8EB380BB-A71A-4CD2-9680-567485BE2474}" dt="2020-11-05T08:30:01.095" v="2515" actId="1076"/>
          <ac:spMkLst>
            <pc:docMk/>
            <pc:sldMk cId="2260784886" sldId="282"/>
            <ac:spMk id="5" creationId="{B3E0BB80-40D0-4B4B-A839-B624B3F1633B}"/>
          </ac:spMkLst>
        </pc:spChg>
        <pc:spChg chg="add del mod">
          <ac:chgData name="Nguyen Long" userId="e4e93a65-ca82-41ec-92c8-0e4fdb0a72ae" providerId="ADAL" clId="{8EB380BB-A71A-4CD2-9680-567485BE2474}" dt="2020-11-05T08:29:32.277" v="2503" actId="478"/>
          <ac:spMkLst>
            <pc:docMk/>
            <pc:sldMk cId="2260784886" sldId="282"/>
            <ac:spMk id="7" creationId="{93981D98-CBC4-4969-B9DC-9BDDDCF7B69F}"/>
          </ac:spMkLst>
        </pc:spChg>
        <pc:picChg chg="del">
          <ac:chgData name="Nguyen Long" userId="e4e93a65-ca82-41ec-92c8-0e4fdb0a72ae" providerId="ADAL" clId="{8EB380BB-A71A-4CD2-9680-567485BE2474}" dt="2020-11-05T08:29:28.922" v="2502" actId="478"/>
          <ac:picMkLst>
            <pc:docMk/>
            <pc:sldMk cId="2260784886" sldId="282"/>
            <ac:picMk id="9" creationId="{B8EBCEEC-0C74-45FA-A10A-62F9B8FCAF7E}"/>
          </ac:picMkLst>
        </pc:picChg>
        <pc:picChg chg="del">
          <ac:chgData name="Nguyen Long" userId="e4e93a65-ca82-41ec-92c8-0e4fdb0a72ae" providerId="ADAL" clId="{8EB380BB-A71A-4CD2-9680-567485BE2474}" dt="2020-11-05T08:29:28.922" v="2502" actId="478"/>
          <ac:picMkLst>
            <pc:docMk/>
            <pc:sldMk cId="2260784886" sldId="282"/>
            <ac:picMk id="10" creationId="{19AFC9E1-0331-4643-B4BA-49BC727D5FDE}"/>
          </ac:picMkLst>
        </pc:picChg>
        <pc:picChg chg="del">
          <ac:chgData name="Nguyen Long" userId="e4e93a65-ca82-41ec-92c8-0e4fdb0a72ae" providerId="ADAL" clId="{8EB380BB-A71A-4CD2-9680-567485BE2474}" dt="2020-11-05T08:29:35.271" v="2504" actId="478"/>
          <ac:picMkLst>
            <pc:docMk/>
            <pc:sldMk cId="2260784886" sldId="282"/>
            <ac:picMk id="11" creationId="{9F4EA0AE-3DB5-43D5-B853-B939CAE0AF7A}"/>
          </ac:picMkLst>
        </pc:picChg>
        <pc:picChg chg="add mod">
          <ac:chgData name="Nguyen Long" userId="e4e93a65-ca82-41ec-92c8-0e4fdb0a72ae" providerId="ADAL" clId="{8EB380BB-A71A-4CD2-9680-567485BE2474}" dt="2020-11-05T08:31:52.842" v="2520" actId="1076"/>
          <ac:picMkLst>
            <pc:docMk/>
            <pc:sldMk cId="2260784886" sldId="282"/>
            <ac:picMk id="12" creationId="{56D3765A-509D-4968-88E7-1C8F4D9BDB26}"/>
          </ac:picMkLst>
        </pc:picChg>
        <pc:picChg chg="del">
          <ac:chgData name="Nguyen Long" userId="e4e93a65-ca82-41ec-92c8-0e4fdb0a72ae" providerId="ADAL" clId="{8EB380BB-A71A-4CD2-9680-567485BE2474}" dt="2020-11-05T08:29:35.271" v="2504" actId="478"/>
          <ac:picMkLst>
            <pc:docMk/>
            <pc:sldMk cId="2260784886" sldId="282"/>
            <ac:picMk id="13" creationId="{E47ABBC9-7AE9-43FD-9407-8A615CD7DFD7}"/>
          </ac:picMkLst>
        </pc:picChg>
        <pc:picChg chg="add mod">
          <ac:chgData name="Nguyen Long" userId="e4e93a65-ca82-41ec-92c8-0e4fdb0a72ae" providerId="ADAL" clId="{8EB380BB-A71A-4CD2-9680-567485BE2474}" dt="2020-11-05T08:34:45.466" v="2528" actId="1076"/>
          <ac:picMkLst>
            <pc:docMk/>
            <pc:sldMk cId="2260784886" sldId="282"/>
            <ac:picMk id="15" creationId="{19AE71A4-8261-4398-8754-0BB1EC5DCE02}"/>
          </ac:picMkLst>
        </pc:picChg>
        <pc:picChg chg="add mod">
          <ac:chgData name="Nguyen Long" userId="e4e93a65-ca82-41ec-92c8-0e4fdb0a72ae" providerId="ADAL" clId="{8EB380BB-A71A-4CD2-9680-567485BE2474}" dt="2020-11-05T08:34:25.219" v="2525" actId="1076"/>
          <ac:picMkLst>
            <pc:docMk/>
            <pc:sldMk cId="2260784886" sldId="282"/>
            <ac:picMk id="17" creationId="{30DCCD4B-8F7C-48AF-B463-18C148233060}"/>
          </ac:picMkLst>
        </pc:picChg>
        <pc:picChg chg="add mod">
          <ac:chgData name="Nguyen Long" userId="e4e93a65-ca82-41ec-92c8-0e4fdb0a72ae" providerId="ADAL" clId="{8EB380BB-A71A-4CD2-9680-567485BE2474}" dt="2020-11-05T08:34:42.719" v="2527" actId="1076"/>
          <ac:picMkLst>
            <pc:docMk/>
            <pc:sldMk cId="2260784886" sldId="282"/>
            <ac:picMk id="19" creationId="{9E7B836D-5C70-43AF-866B-323F3E302B0E}"/>
          </ac:picMkLst>
        </pc:picChg>
      </pc:sldChg>
      <pc:sldChg chg="addSp delSp modSp new mod">
        <pc:chgData name="Nguyen Long" userId="e4e93a65-ca82-41ec-92c8-0e4fdb0a72ae" providerId="ADAL" clId="{8EB380BB-A71A-4CD2-9680-567485BE2474}" dt="2020-11-05T13:44:35.245" v="2818" actId="1076"/>
        <pc:sldMkLst>
          <pc:docMk/>
          <pc:sldMk cId="53562070" sldId="283"/>
        </pc:sldMkLst>
        <pc:spChg chg="del">
          <ac:chgData name="Nguyen Long" userId="e4e93a65-ca82-41ec-92c8-0e4fdb0a72ae" providerId="ADAL" clId="{8EB380BB-A71A-4CD2-9680-567485BE2474}" dt="2020-11-05T13:38:31.280" v="2785" actId="478"/>
          <ac:spMkLst>
            <pc:docMk/>
            <pc:sldMk cId="53562070" sldId="283"/>
            <ac:spMk id="2" creationId="{4F6C4B82-C33B-4444-9E17-FC644EF51A18}"/>
          </ac:spMkLst>
        </pc:spChg>
        <pc:spChg chg="mod">
          <ac:chgData name="Nguyen Long" userId="e4e93a65-ca82-41ec-92c8-0e4fdb0a72ae" providerId="ADAL" clId="{8EB380BB-A71A-4CD2-9680-567485BE2474}" dt="2020-11-05T13:37:57.434" v="2783" actId="2711"/>
          <ac:spMkLst>
            <pc:docMk/>
            <pc:sldMk cId="53562070" sldId="283"/>
            <ac:spMk id="3" creationId="{2F276D3C-FBC1-4640-A48A-4EB4BC264211}"/>
          </ac:spMkLst>
        </pc:spChg>
        <pc:spChg chg="mod">
          <ac:chgData name="Nguyen Long" userId="e4e93a65-ca82-41ec-92c8-0e4fdb0a72ae" providerId="ADAL" clId="{8EB380BB-A71A-4CD2-9680-567485BE2474}" dt="2020-11-05T13:38:27.054" v="2784"/>
          <ac:spMkLst>
            <pc:docMk/>
            <pc:sldMk cId="53562070" sldId="283"/>
            <ac:spMk id="4" creationId="{AD384748-BAF8-48D5-AA31-190A779D34B8}"/>
          </ac:spMkLst>
        </pc:spChg>
        <pc:spChg chg="add mod">
          <ac:chgData name="Nguyen Long" userId="e4e93a65-ca82-41ec-92c8-0e4fdb0a72ae" providerId="ADAL" clId="{8EB380BB-A71A-4CD2-9680-567485BE2474}" dt="2020-11-05T13:42:51.003" v="2814" actId="20577"/>
          <ac:spMkLst>
            <pc:docMk/>
            <pc:sldMk cId="53562070" sldId="283"/>
            <ac:spMk id="9" creationId="{9762CA6D-053C-4B33-B19A-56487B414AD6}"/>
          </ac:spMkLst>
        </pc:spChg>
        <pc:picChg chg="add mod">
          <ac:chgData name="Nguyen Long" userId="e4e93a65-ca82-41ec-92c8-0e4fdb0a72ae" providerId="ADAL" clId="{8EB380BB-A71A-4CD2-9680-567485BE2474}" dt="2020-11-05T13:40:40.850" v="2796" actId="1076"/>
          <ac:picMkLst>
            <pc:docMk/>
            <pc:sldMk cId="53562070" sldId="283"/>
            <ac:picMk id="7" creationId="{6C18AE9B-2D62-492F-AF43-D359B67CCDDC}"/>
          </ac:picMkLst>
        </pc:picChg>
        <pc:picChg chg="add mod">
          <ac:chgData name="Nguyen Long" userId="e4e93a65-ca82-41ec-92c8-0e4fdb0a72ae" providerId="ADAL" clId="{8EB380BB-A71A-4CD2-9680-567485BE2474}" dt="2020-11-05T13:42:01.497" v="2798" actId="1076"/>
          <ac:picMkLst>
            <pc:docMk/>
            <pc:sldMk cId="53562070" sldId="283"/>
            <ac:picMk id="11" creationId="{9A5228FC-5581-423E-8B6C-ABA9D3C66120}"/>
          </ac:picMkLst>
        </pc:picChg>
        <pc:picChg chg="add mod">
          <ac:chgData name="Nguyen Long" userId="e4e93a65-ca82-41ec-92c8-0e4fdb0a72ae" providerId="ADAL" clId="{8EB380BB-A71A-4CD2-9680-567485BE2474}" dt="2020-11-05T13:44:24.256" v="2816" actId="1076"/>
          <ac:picMkLst>
            <pc:docMk/>
            <pc:sldMk cId="53562070" sldId="283"/>
            <ac:picMk id="13" creationId="{52187403-7338-4BD3-B4B5-AC9B9A8EF52D}"/>
          </ac:picMkLst>
        </pc:picChg>
        <pc:picChg chg="add mod">
          <ac:chgData name="Nguyen Long" userId="e4e93a65-ca82-41ec-92c8-0e4fdb0a72ae" providerId="ADAL" clId="{8EB380BB-A71A-4CD2-9680-567485BE2474}" dt="2020-11-05T13:44:35.245" v="2818" actId="1076"/>
          <ac:picMkLst>
            <pc:docMk/>
            <pc:sldMk cId="53562070" sldId="283"/>
            <ac:picMk id="15" creationId="{2BF2D0A0-F739-4F01-A11A-62FF9D4E0131}"/>
          </ac:picMkLst>
        </pc:picChg>
      </pc:sldChg>
      <pc:sldChg chg="addSp delSp modSp new mod">
        <pc:chgData name="Nguyen Long" userId="e4e93a65-ca82-41ec-92c8-0e4fdb0a72ae" providerId="ADAL" clId="{8EB380BB-A71A-4CD2-9680-567485BE2474}" dt="2020-11-05T13:49:46.029" v="2830"/>
        <pc:sldMkLst>
          <pc:docMk/>
          <pc:sldMk cId="214700006" sldId="284"/>
        </pc:sldMkLst>
        <pc:spChg chg="del">
          <ac:chgData name="Nguyen Long" userId="e4e93a65-ca82-41ec-92c8-0e4fdb0a72ae" providerId="ADAL" clId="{8EB380BB-A71A-4CD2-9680-567485BE2474}" dt="2020-11-05T13:49:19.566" v="2821" actId="478"/>
          <ac:spMkLst>
            <pc:docMk/>
            <pc:sldMk cId="214700006" sldId="284"/>
            <ac:spMk id="2" creationId="{BD6D7764-F465-4F81-BDDC-CE64D13FE899}"/>
          </ac:spMkLst>
        </pc:spChg>
        <pc:spChg chg="mod">
          <ac:chgData name="Nguyen Long" userId="e4e93a65-ca82-41ec-92c8-0e4fdb0a72ae" providerId="ADAL" clId="{8EB380BB-A71A-4CD2-9680-567485BE2474}" dt="2020-11-05T13:49:46.029" v="2830"/>
          <ac:spMkLst>
            <pc:docMk/>
            <pc:sldMk cId="214700006" sldId="284"/>
            <ac:spMk id="3" creationId="{6A74672A-19DE-471C-AB74-5097109DBB56}"/>
          </ac:spMkLst>
        </pc:spChg>
        <pc:spChg chg="del">
          <ac:chgData name="Nguyen Long" userId="e4e93a65-ca82-41ec-92c8-0e4fdb0a72ae" providerId="ADAL" clId="{8EB380BB-A71A-4CD2-9680-567485BE2474}" dt="2020-11-05T13:49:18.453" v="2820" actId="478"/>
          <ac:spMkLst>
            <pc:docMk/>
            <pc:sldMk cId="214700006" sldId="284"/>
            <ac:spMk id="4" creationId="{7A3B3451-C9AF-447D-B7C5-1035F9526141}"/>
          </ac:spMkLst>
        </pc:spChg>
        <pc:picChg chg="add mod">
          <ac:chgData name="Nguyen Long" userId="e4e93a65-ca82-41ec-92c8-0e4fdb0a72ae" providerId="ADAL" clId="{8EB380BB-A71A-4CD2-9680-567485BE2474}" dt="2020-11-05T13:49:28.941" v="2825" actId="1076"/>
          <ac:picMkLst>
            <pc:docMk/>
            <pc:sldMk cId="214700006" sldId="284"/>
            <ac:picMk id="7" creationId="{B90B3D1B-8626-446E-BD41-4851D1EE0C0F}"/>
          </ac:picMkLst>
        </pc:picChg>
      </pc:sldChg>
      <pc:sldChg chg="addSp">
        <pc:chgData name="Nguyen Long" userId="e4e93a65-ca82-41ec-92c8-0e4fdb0a72ae" providerId="ADAL" clId="{8EB380BB-A71A-4CD2-9680-567485BE2474}" dt="2020-11-05T14:13:58.380" v="2979"/>
        <pc:sldMkLst>
          <pc:docMk/>
          <pc:sldMk cId="1061197277" sldId="285"/>
        </pc:sldMkLst>
        <pc:spChg chg="add">
          <ac:chgData name="Nguyen Long" userId="e4e93a65-ca82-41ec-92c8-0e4fdb0a72ae" providerId="ADAL" clId="{8EB380BB-A71A-4CD2-9680-567485BE2474}" dt="2020-11-05T14:13:58.380" v="2979"/>
          <ac:spMkLst>
            <pc:docMk/>
            <pc:sldMk cId="1061197277" sldId="285"/>
            <ac:spMk id="6" creationId="{7C73B766-D642-4221-8B6A-506AF062D93A}"/>
          </ac:spMkLst>
        </pc:spChg>
      </pc:sldChg>
      <pc:sldChg chg="addSp delSp modSp add del mod delAnim modAnim">
        <pc:chgData name="Nguyen Long" userId="e4e93a65-ca82-41ec-92c8-0e4fdb0a72ae" providerId="ADAL" clId="{8EB380BB-A71A-4CD2-9680-567485BE2474}" dt="2020-11-05T15:18:11.059" v="3412"/>
        <pc:sldMkLst>
          <pc:docMk/>
          <pc:sldMk cId="1324095002" sldId="285"/>
        </pc:sldMkLst>
        <pc:spChg chg="del mod">
          <ac:chgData name="Nguyen Long" userId="e4e93a65-ca82-41ec-92c8-0e4fdb0a72ae" providerId="ADAL" clId="{8EB380BB-A71A-4CD2-9680-567485BE2474}" dt="2020-11-05T14:00:17.910" v="2898" actId="478"/>
          <ac:spMkLst>
            <pc:docMk/>
            <pc:sldMk cId="1324095002" sldId="285"/>
            <ac:spMk id="2" creationId="{3E41DC14-11B2-49BE-A30A-40A8C258CF55}"/>
          </ac:spMkLst>
        </pc:spChg>
        <pc:spChg chg="mod">
          <ac:chgData name="Nguyen Long" userId="e4e93a65-ca82-41ec-92c8-0e4fdb0a72ae" providerId="ADAL" clId="{8EB380BB-A71A-4CD2-9680-567485BE2474}" dt="2020-11-05T15:17:26.169" v="3406" actId="13926"/>
          <ac:spMkLst>
            <pc:docMk/>
            <pc:sldMk cId="1324095002" sldId="285"/>
            <ac:spMk id="2" creationId="{E79CEEFD-7B33-4BDB-99F0-707878EB379B}"/>
          </ac:spMkLst>
        </pc:spChg>
        <pc:spChg chg="mod">
          <ac:chgData name="Nguyen Long" userId="e4e93a65-ca82-41ec-92c8-0e4fdb0a72ae" providerId="ADAL" clId="{8EB380BB-A71A-4CD2-9680-567485BE2474}" dt="2020-11-05T13:52:13.212" v="2835"/>
          <ac:spMkLst>
            <pc:docMk/>
            <pc:sldMk cId="1324095002" sldId="285"/>
            <ac:spMk id="4" creationId="{AD384748-BAF8-48D5-AA31-190A779D34B8}"/>
          </ac:spMkLst>
        </pc:spChg>
        <pc:spChg chg="mod">
          <ac:chgData name="Nguyen Long" userId="e4e93a65-ca82-41ec-92c8-0e4fdb0a72ae" providerId="ADAL" clId="{8EB380BB-A71A-4CD2-9680-567485BE2474}" dt="2020-11-05T15:16:27.692" v="3405" actId="207"/>
          <ac:spMkLst>
            <pc:docMk/>
            <pc:sldMk cId="1324095002" sldId="285"/>
            <ac:spMk id="6" creationId="{7C73B766-D642-4221-8B6A-506AF062D93A}"/>
          </ac:spMkLst>
        </pc:spChg>
        <pc:spChg chg="mod">
          <ac:chgData name="Nguyen Long" userId="e4e93a65-ca82-41ec-92c8-0e4fdb0a72ae" providerId="ADAL" clId="{8EB380BB-A71A-4CD2-9680-567485BE2474}" dt="2020-11-05T15:17:48.287" v="3410" actId="207"/>
          <ac:spMkLst>
            <pc:docMk/>
            <pc:sldMk cId="1324095002" sldId="285"/>
            <ac:spMk id="8" creationId="{C42C30BA-75C2-401A-8E64-B70B6F246037}"/>
          </ac:spMkLst>
        </pc:spChg>
        <pc:spChg chg="del">
          <ac:chgData name="Nguyen Long" userId="e4e93a65-ca82-41ec-92c8-0e4fdb0a72ae" providerId="ADAL" clId="{8EB380BB-A71A-4CD2-9680-567485BE2474}" dt="2020-11-05T13:51:57.741" v="2834" actId="478"/>
          <ac:spMkLst>
            <pc:docMk/>
            <pc:sldMk cId="1324095002" sldId="285"/>
            <ac:spMk id="9" creationId="{9762CA6D-053C-4B33-B19A-56487B414AD6}"/>
          </ac:spMkLst>
        </pc:spChg>
        <pc:spChg chg="add del mod">
          <ac:chgData name="Nguyen Long" userId="e4e93a65-ca82-41ec-92c8-0e4fdb0a72ae" providerId="ADAL" clId="{8EB380BB-A71A-4CD2-9680-567485BE2474}" dt="2020-11-05T14:13:57.430" v="2978" actId="478"/>
          <ac:spMkLst>
            <pc:docMk/>
            <pc:sldMk cId="1324095002" sldId="285"/>
            <ac:spMk id="11" creationId="{B0CD859B-D52B-48A9-85D7-465082AD1B25}"/>
          </ac:spMkLst>
        </pc:spChg>
        <pc:picChg chg="add del mod">
          <ac:chgData name="Nguyen Long" userId="e4e93a65-ca82-41ec-92c8-0e4fdb0a72ae" providerId="ADAL" clId="{8EB380BB-A71A-4CD2-9680-567485BE2474}" dt="2020-11-05T13:56:34.232" v="2843" actId="478"/>
          <ac:picMkLst>
            <pc:docMk/>
            <pc:sldMk cId="1324095002" sldId="285"/>
            <ac:picMk id="6" creationId="{A6CC6FEE-1B7F-492E-A7B5-CC659E197C37}"/>
          </ac:picMkLst>
        </pc:picChg>
        <pc:picChg chg="add del mod">
          <ac:chgData name="Nguyen Long" userId="e4e93a65-ca82-41ec-92c8-0e4fdb0a72ae" providerId="ADAL" clId="{8EB380BB-A71A-4CD2-9680-567485BE2474}" dt="2020-11-05T14:09:53.990" v="2947" actId="478"/>
          <ac:picMkLst>
            <pc:docMk/>
            <pc:sldMk cId="1324095002" sldId="285"/>
            <ac:picMk id="7" creationId="{19DBCCAB-D1EB-47D8-BC18-91651293A3CF}"/>
          </ac:picMkLst>
        </pc:picChg>
        <pc:picChg chg="del">
          <ac:chgData name="Nguyen Long" userId="e4e93a65-ca82-41ec-92c8-0e4fdb0a72ae" providerId="ADAL" clId="{8EB380BB-A71A-4CD2-9680-567485BE2474}" dt="2020-11-05T13:51:52.843" v="2832" actId="478"/>
          <ac:picMkLst>
            <pc:docMk/>
            <pc:sldMk cId="1324095002" sldId="285"/>
            <ac:picMk id="7" creationId="{6C18AE9B-2D62-492F-AF43-D359B67CCDDC}"/>
          </ac:picMkLst>
        </pc:picChg>
        <pc:picChg chg="add del mod">
          <ac:chgData name="Nguyen Long" userId="e4e93a65-ca82-41ec-92c8-0e4fdb0a72ae" providerId="ADAL" clId="{8EB380BB-A71A-4CD2-9680-567485BE2474}" dt="2020-11-05T14:23:08.746" v="3071" actId="478"/>
          <ac:picMkLst>
            <pc:docMk/>
            <pc:sldMk cId="1324095002" sldId="285"/>
            <ac:picMk id="7" creationId="{C86B712A-12F4-46E1-BF20-34A2123482DD}"/>
          </ac:picMkLst>
        </pc:picChg>
        <pc:picChg chg="add del mod">
          <ac:chgData name="Nguyen Long" userId="e4e93a65-ca82-41ec-92c8-0e4fdb0a72ae" providerId="ADAL" clId="{8EB380BB-A71A-4CD2-9680-567485BE2474}" dt="2020-11-05T14:23:04.912" v="3070" actId="478"/>
          <ac:picMkLst>
            <pc:docMk/>
            <pc:sldMk cId="1324095002" sldId="285"/>
            <ac:picMk id="9" creationId="{210B126A-AD1A-4A06-8544-0157AA7A339A}"/>
          </ac:picMkLst>
        </pc:picChg>
        <pc:picChg chg="add del mod">
          <ac:chgData name="Nguyen Long" userId="e4e93a65-ca82-41ec-92c8-0e4fdb0a72ae" providerId="ADAL" clId="{8EB380BB-A71A-4CD2-9680-567485BE2474}" dt="2020-11-05T14:11:44.796" v="2964" actId="478"/>
          <ac:picMkLst>
            <pc:docMk/>
            <pc:sldMk cId="1324095002" sldId="285"/>
            <ac:picMk id="9" creationId="{500A1504-E46E-40A4-BADA-C5A53067FC77}"/>
          </ac:picMkLst>
        </pc:picChg>
        <pc:picChg chg="add del mod">
          <ac:chgData name="Nguyen Long" userId="e4e93a65-ca82-41ec-92c8-0e4fdb0a72ae" providerId="ADAL" clId="{8EB380BB-A71A-4CD2-9680-567485BE2474}" dt="2020-11-05T13:58:52.897" v="2850" actId="478"/>
          <ac:picMkLst>
            <pc:docMk/>
            <pc:sldMk cId="1324095002" sldId="285"/>
            <ac:picMk id="10" creationId="{A657842C-E47A-469F-865D-C5FC10CB91A5}"/>
          </ac:picMkLst>
        </pc:picChg>
        <pc:picChg chg="add mod">
          <ac:chgData name="Nguyen Long" userId="e4e93a65-ca82-41ec-92c8-0e4fdb0a72ae" providerId="ADAL" clId="{8EB380BB-A71A-4CD2-9680-567485BE2474}" dt="2020-11-05T14:33:32.767" v="3157" actId="1076"/>
          <ac:picMkLst>
            <pc:docMk/>
            <pc:sldMk cId="1324095002" sldId="285"/>
            <ac:picMk id="10" creationId="{DF5EB6FE-F9F3-4B9C-8675-D1502E40FD84}"/>
          </ac:picMkLst>
        </pc:picChg>
        <pc:picChg chg="del">
          <ac:chgData name="Nguyen Long" userId="e4e93a65-ca82-41ec-92c8-0e4fdb0a72ae" providerId="ADAL" clId="{8EB380BB-A71A-4CD2-9680-567485BE2474}" dt="2020-11-05T13:51:52.843" v="2832" actId="478"/>
          <ac:picMkLst>
            <pc:docMk/>
            <pc:sldMk cId="1324095002" sldId="285"/>
            <ac:picMk id="11" creationId="{9A5228FC-5581-423E-8B6C-ABA9D3C66120}"/>
          </ac:picMkLst>
        </pc:picChg>
        <pc:picChg chg="add del mod">
          <ac:chgData name="Nguyen Long" userId="e4e93a65-ca82-41ec-92c8-0e4fdb0a72ae" providerId="ADAL" clId="{8EB380BB-A71A-4CD2-9680-567485BE2474}" dt="2020-11-05T14:11:42.737" v="2962" actId="478"/>
          <ac:picMkLst>
            <pc:docMk/>
            <pc:sldMk cId="1324095002" sldId="285"/>
            <ac:picMk id="12" creationId="{154165B5-0D9C-4171-81A4-5B1AF6BF0F41}"/>
          </ac:picMkLst>
        </pc:picChg>
        <pc:picChg chg="add mod">
          <ac:chgData name="Nguyen Long" userId="e4e93a65-ca82-41ec-92c8-0e4fdb0a72ae" providerId="ADAL" clId="{8EB380BB-A71A-4CD2-9680-567485BE2474}" dt="2020-11-05T14:33:34.081" v="3158" actId="1076"/>
          <ac:picMkLst>
            <pc:docMk/>
            <pc:sldMk cId="1324095002" sldId="285"/>
            <ac:picMk id="12" creationId="{74E28B5F-D9AD-4D34-93CF-DEBA6388E38F}"/>
          </ac:picMkLst>
        </pc:picChg>
        <pc:picChg chg="del">
          <ac:chgData name="Nguyen Long" userId="e4e93a65-ca82-41ec-92c8-0e4fdb0a72ae" providerId="ADAL" clId="{8EB380BB-A71A-4CD2-9680-567485BE2474}" dt="2020-11-05T13:51:55.685" v="2833" actId="478"/>
          <ac:picMkLst>
            <pc:docMk/>
            <pc:sldMk cId="1324095002" sldId="285"/>
            <ac:picMk id="13" creationId="{52187403-7338-4BD3-B4B5-AC9B9A8EF52D}"/>
          </ac:picMkLst>
        </pc:picChg>
        <pc:picChg chg="add mod">
          <ac:chgData name="Nguyen Long" userId="e4e93a65-ca82-41ec-92c8-0e4fdb0a72ae" providerId="ADAL" clId="{8EB380BB-A71A-4CD2-9680-567485BE2474}" dt="2020-11-05T14:33:24.949" v="3154" actId="1076"/>
          <ac:picMkLst>
            <pc:docMk/>
            <pc:sldMk cId="1324095002" sldId="285"/>
            <ac:picMk id="13" creationId="{DDDCD488-CD97-4FD0-9EEC-4AC91D5C8811}"/>
          </ac:picMkLst>
        </pc:picChg>
        <pc:picChg chg="del">
          <ac:chgData name="Nguyen Long" userId="e4e93a65-ca82-41ec-92c8-0e4fdb0a72ae" providerId="ADAL" clId="{8EB380BB-A71A-4CD2-9680-567485BE2474}" dt="2020-11-05T13:51:55.685" v="2833" actId="478"/>
          <ac:picMkLst>
            <pc:docMk/>
            <pc:sldMk cId="1324095002" sldId="285"/>
            <ac:picMk id="15" creationId="{2BF2D0A0-F739-4F01-A11A-62FF9D4E0131}"/>
          </ac:picMkLst>
        </pc:picChg>
      </pc:sldChg>
      <pc:sldChg chg="addSp">
        <pc:chgData name="Nguyen Long" userId="e4e93a65-ca82-41ec-92c8-0e4fdb0a72ae" providerId="ADAL" clId="{8EB380BB-A71A-4CD2-9680-567485BE2474}" dt="2020-11-05T14:21:13.299" v="3048"/>
        <pc:sldMkLst>
          <pc:docMk/>
          <pc:sldMk cId="1507103635" sldId="285"/>
        </pc:sldMkLst>
        <pc:spChg chg="add">
          <ac:chgData name="Nguyen Long" userId="e4e93a65-ca82-41ec-92c8-0e4fdb0a72ae" providerId="ADAL" clId="{8EB380BB-A71A-4CD2-9680-567485BE2474}" dt="2020-11-05T14:21:13.299" v="3048"/>
          <ac:spMkLst>
            <pc:docMk/>
            <pc:sldMk cId="1507103635" sldId="285"/>
            <ac:spMk id="8" creationId="{C42C30BA-75C2-401A-8E64-B70B6F246037}"/>
          </ac:spMkLst>
        </pc:spChg>
      </pc:sldChg>
      <pc:sldChg chg="addSp">
        <pc:chgData name="Nguyen Long" userId="e4e93a65-ca82-41ec-92c8-0e4fdb0a72ae" providerId="ADAL" clId="{8EB380BB-A71A-4CD2-9680-567485BE2474}" dt="2020-11-05T14:10:42.188" v="2951"/>
        <pc:sldMkLst>
          <pc:docMk/>
          <pc:sldMk cId="2934910982" sldId="285"/>
        </pc:sldMkLst>
        <pc:spChg chg="add">
          <ac:chgData name="Nguyen Long" userId="e4e93a65-ca82-41ec-92c8-0e4fdb0a72ae" providerId="ADAL" clId="{8EB380BB-A71A-4CD2-9680-567485BE2474}" dt="2020-11-05T14:10:42.188" v="2951"/>
          <ac:spMkLst>
            <pc:docMk/>
            <pc:sldMk cId="2934910982" sldId="285"/>
            <ac:spMk id="2" creationId="{E79CEEFD-7B33-4BDB-99F0-707878EB379B}"/>
          </ac:spMkLst>
        </pc:spChg>
      </pc:sldChg>
      <pc:sldChg chg="addSp">
        <pc:chgData name="Nguyen Long" userId="e4e93a65-ca82-41ec-92c8-0e4fdb0a72ae" providerId="ADAL" clId="{8EB380BB-A71A-4CD2-9680-567485BE2474}" dt="2020-11-05T14:09:56.596" v="2948"/>
        <pc:sldMkLst>
          <pc:docMk/>
          <pc:sldMk cId="3683175835" sldId="285"/>
        </pc:sldMkLst>
        <pc:spChg chg="add">
          <ac:chgData name="Nguyen Long" userId="e4e93a65-ca82-41ec-92c8-0e4fdb0a72ae" providerId="ADAL" clId="{8EB380BB-A71A-4CD2-9680-567485BE2474}" dt="2020-11-05T14:09:56.596" v="2948"/>
          <ac:spMkLst>
            <pc:docMk/>
            <pc:sldMk cId="3683175835" sldId="285"/>
            <ac:spMk id="2" creationId="{195A8333-B584-464A-A10D-6C7375E910EB}"/>
          </ac:spMkLst>
        </pc:spChg>
      </pc:sldChg>
      <pc:sldChg chg="addSp">
        <pc:chgData name="Nguyen Long" userId="e4e93a65-ca82-41ec-92c8-0e4fdb0a72ae" providerId="ADAL" clId="{8EB380BB-A71A-4CD2-9680-567485BE2474}" dt="2020-11-05T13:58:34.774" v="2847"/>
        <pc:sldMkLst>
          <pc:docMk/>
          <pc:sldMk cId="4276227570" sldId="285"/>
        </pc:sldMkLst>
        <pc:spChg chg="add">
          <ac:chgData name="Nguyen Long" userId="e4e93a65-ca82-41ec-92c8-0e4fdb0a72ae" providerId="ADAL" clId="{8EB380BB-A71A-4CD2-9680-567485BE2474}" dt="2020-11-05T13:58:34.774" v="2847"/>
          <ac:spMkLst>
            <pc:docMk/>
            <pc:sldMk cId="4276227570" sldId="285"/>
            <ac:spMk id="2" creationId="{3E41DC14-11B2-49BE-A30A-40A8C258CF55}"/>
          </ac:spMkLst>
        </pc:spChg>
      </pc:sldChg>
      <pc:sldChg chg="addSp delSp modSp add del mod modAnim">
        <pc:chgData name="Nguyen Long" userId="e4e93a65-ca82-41ec-92c8-0e4fdb0a72ae" providerId="ADAL" clId="{8EB380BB-A71A-4CD2-9680-567485BE2474}" dt="2020-11-05T15:19:42.943" v="3445" actId="20577"/>
        <pc:sldMkLst>
          <pc:docMk/>
          <pc:sldMk cId="1867526002" sldId="286"/>
        </pc:sldMkLst>
        <pc:spChg chg="mod">
          <ac:chgData name="Nguyen Long" userId="e4e93a65-ca82-41ec-92c8-0e4fdb0a72ae" providerId="ADAL" clId="{8EB380BB-A71A-4CD2-9680-567485BE2474}" dt="2020-11-05T15:18:35.425" v="3414" actId="13926"/>
          <ac:spMkLst>
            <pc:docMk/>
            <pc:sldMk cId="1867526002" sldId="286"/>
            <ac:spMk id="2" creationId="{3C1728DE-4D7A-4B32-B6BC-CA8D8DC5C325}"/>
          </ac:spMkLst>
        </pc:spChg>
        <pc:spChg chg="mod">
          <ac:chgData name="Nguyen Long" userId="e4e93a65-ca82-41ec-92c8-0e4fdb0a72ae" providerId="ADAL" clId="{8EB380BB-A71A-4CD2-9680-567485BE2474}" dt="2020-11-05T15:19:42.943" v="3445" actId="20577"/>
          <ac:spMkLst>
            <pc:docMk/>
            <pc:sldMk cId="1867526002" sldId="286"/>
            <ac:spMk id="4" creationId="{A8F494D9-2285-479C-8075-11C8C779E4F1}"/>
          </ac:spMkLst>
        </pc:spChg>
        <pc:spChg chg="del">
          <ac:chgData name="Nguyen Long" userId="e4e93a65-ca82-41ec-92c8-0e4fdb0a72ae" providerId="ADAL" clId="{8EB380BB-A71A-4CD2-9680-567485BE2474}" dt="2020-11-05T14:05:44.845" v="2943" actId="478"/>
          <ac:spMkLst>
            <pc:docMk/>
            <pc:sldMk cId="1867526002" sldId="286"/>
            <ac:spMk id="4" creationId="{AD384748-BAF8-48D5-AA31-190A779D34B8}"/>
          </ac:spMkLst>
        </pc:spChg>
        <pc:spChg chg="add del mod">
          <ac:chgData name="Nguyen Long" userId="e4e93a65-ca82-41ec-92c8-0e4fdb0a72ae" providerId="ADAL" clId="{8EB380BB-A71A-4CD2-9680-567485BE2474}" dt="2020-11-05T14:05:47.002" v="2944" actId="478"/>
          <ac:spMkLst>
            <pc:docMk/>
            <pc:sldMk cId="1867526002" sldId="286"/>
            <ac:spMk id="6" creationId="{E6F4C85B-19BC-49D7-A130-4DFA2CB210ED}"/>
          </ac:spMkLst>
        </pc:spChg>
        <pc:spChg chg="mod">
          <ac:chgData name="Nguyen Long" userId="e4e93a65-ca82-41ec-92c8-0e4fdb0a72ae" providerId="ADAL" clId="{8EB380BB-A71A-4CD2-9680-567485BE2474}" dt="2020-11-05T15:18:51.401" v="3418" actId="13926"/>
          <ac:spMkLst>
            <pc:docMk/>
            <pc:sldMk cId="1867526002" sldId="286"/>
            <ac:spMk id="7" creationId="{869175CD-498F-4FD6-95E2-1BC8AB876C3A}"/>
          </ac:spMkLst>
        </pc:spChg>
        <pc:picChg chg="add mod">
          <ac:chgData name="Nguyen Long" userId="e4e93a65-ca82-41ec-92c8-0e4fdb0a72ae" providerId="ADAL" clId="{8EB380BB-A71A-4CD2-9680-567485BE2474}" dt="2020-11-05T14:34:21.063" v="3160" actId="1076"/>
          <ac:picMkLst>
            <pc:docMk/>
            <pc:sldMk cId="1867526002" sldId="286"/>
            <ac:picMk id="6" creationId="{1AD35396-05E6-4EF3-A769-35388EC68390}"/>
          </ac:picMkLst>
        </pc:picChg>
        <pc:picChg chg="del">
          <ac:chgData name="Nguyen Long" userId="e4e93a65-ca82-41ec-92c8-0e4fdb0a72ae" providerId="ADAL" clId="{8EB380BB-A71A-4CD2-9680-567485BE2474}" dt="2020-11-05T14:05:37.157" v="2940" actId="478"/>
          <ac:picMkLst>
            <pc:docMk/>
            <pc:sldMk cId="1867526002" sldId="286"/>
            <ac:picMk id="7" creationId="{19DBCCAB-D1EB-47D8-BC18-91651293A3CF}"/>
          </ac:picMkLst>
        </pc:picChg>
        <pc:picChg chg="add mod">
          <ac:chgData name="Nguyen Long" userId="e4e93a65-ca82-41ec-92c8-0e4fdb0a72ae" providerId="ADAL" clId="{8EB380BB-A71A-4CD2-9680-567485BE2474}" dt="2020-11-05T14:38:30.973" v="3186" actId="1076"/>
          <ac:picMkLst>
            <pc:docMk/>
            <pc:sldMk cId="1867526002" sldId="286"/>
            <ac:picMk id="8" creationId="{715B612D-1256-4EF5-8BEC-B666096FB0C2}"/>
          </ac:picMkLst>
        </pc:picChg>
        <pc:picChg chg="del">
          <ac:chgData name="Nguyen Long" userId="e4e93a65-ca82-41ec-92c8-0e4fdb0a72ae" providerId="ADAL" clId="{8EB380BB-A71A-4CD2-9680-567485BE2474}" dt="2020-11-05T14:05:41.653" v="2942" actId="478"/>
          <ac:picMkLst>
            <pc:docMk/>
            <pc:sldMk cId="1867526002" sldId="286"/>
            <ac:picMk id="9" creationId="{500A1504-E46E-40A4-BADA-C5A53067FC77}"/>
          </ac:picMkLst>
        </pc:picChg>
        <pc:picChg chg="add mod">
          <ac:chgData name="Nguyen Long" userId="e4e93a65-ca82-41ec-92c8-0e4fdb0a72ae" providerId="ADAL" clId="{8EB380BB-A71A-4CD2-9680-567485BE2474}" dt="2020-11-05T14:44:31.033" v="3205" actId="1076"/>
          <ac:picMkLst>
            <pc:docMk/>
            <pc:sldMk cId="1867526002" sldId="286"/>
            <ac:picMk id="10" creationId="{07205001-D55F-4B00-84E5-8693230ACD58}"/>
          </ac:picMkLst>
        </pc:picChg>
        <pc:picChg chg="del">
          <ac:chgData name="Nguyen Long" userId="e4e93a65-ca82-41ec-92c8-0e4fdb0a72ae" providerId="ADAL" clId="{8EB380BB-A71A-4CD2-9680-567485BE2474}" dt="2020-11-05T14:05:39.505" v="2941" actId="478"/>
          <ac:picMkLst>
            <pc:docMk/>
            <pc:sldMk cId="1867526002" sldId="286"/>
            <ac:picMk id="12" creationId="{154165B5-0D9C-4171-81A4-5B1AF6BF0F41}"/>
          </ac:picMkLst>
        </pc:picChg>
      </pc:sldChg>
      <pc:sldChg chg="addSp">
        <pc:chgData name="Nguyen Long" userId="e4e93a65-ca82-41ec-92c8-0e4fdb0a72ae" providerId="ADAL" clId="{8EB380BB-A71A-4CD2-9680-567485BE2474}" dt="2020-11-05T14:25:59.522" v="3080"/>
        <pc:sldMkLst>
          <pc:docMk/>
          <pc:sldMk cId="2373998528" sldId="286"/>
        </pc:sldMkLst>
        <pc:spChg chg="add">
          <ac:chgData name="Nguyen Long" userId="e4e93a65-ca82-41ec-92c8-0e4fdb0a72ae" providerId="ADAL" clId="{8EB380BB-A71A-4CD2-9680-567485BE2474}" dt="2020-11-05T14:25:59.522" v="3080"/>
          <ac:spMkLst>
            <pc:docMk/>
            <pc:sldMk cId="2373998528" sldId="286"/>
            <ac:spMk id="2" creationId="{3C1728DE-4D7A-4B32-B6BC-CA8D8DC5C325}"/>
          </ac:spMkLst>
        </pc:spChg>
      </pc:sldChg>
      <pc:sldChg chg="addSp">
        <pc:chgData name="Nguyen Long" userId="e4e93a65-ca82-41ec-92c8-0e4fdb0a72ae" providerId="ADAL" clId="{8EB380BB-A71A-4CD2-9680-567485BE2474}" dt="2020-11-05T14:35:56.072" v="3161"/>
        <pc:sldMkLst>
          <pc:docMk/>
          <pc:sldMk cId="2449521649" sldId="286"/>
        </pc:sldMkLst>
        <pc:spChg chg="add">
          <ac:chgData name="Nguyen Long" userId="e4e93a65-ca82-41ec-92c8-0e4fdb0a72ae" providerId="ADAL" clId="{8EB380BB-A71A-4CD2-9680-567485BE2474}" dt="2020-11-05T14:35:56.072" v="3161"/>
          <ac:spMkLst>
            <pc:docMk/>
            <pc:sldMk cId="2449521649" sldId="286"/>
            <ac:spMk id="4" creationId="{A8F494D9-2285-479C-8075-11C8C779E4F1}"/>
          </ac:spMkLst>
        </pc:spChg>
      </pc:sldChg>
      <pc:sldChg chg="addSp">
        <pc:chgData name="Nguyen Long" userId="e4e93a65-ca82-41ec-92c8-0e4fdb0a72ae" providerId="ADAL" clId="{8EB380BB-A71A-4CD2-9680-567485BE2474}" dt="2020-11-05T14:42:48.724" v="3187"/>
        <pc:sldMkLst>
          <pc:docMk/>
          <pc:sldMk cId="3427775652" sldId="286"/>
        </pc:sldMkLst>
        <pc:spChg chg="add">
          <ac:chgData name="Nguyen Long" userId="e4e93a65-ca82-41ec-92c8-0e4fdb0a72ae" providerId="ADAL" clId="{8EB380BB-A71A-4CD2-9680-567485BE2474}" dt="2020-11-05T14:42:48.724" v="3187"/>
          <ac:spMkLst>
            <pc:docMk/>
            <pc:sldMk cId="3427775652" sldId="286"/>
            <ac:spMk id="7" creationId="{869175CD-498F-4FD6-95E2-1BC8AB876C3A}"/>
          </ac:spMkLst>
        </pc:spChg>
      </pc:sldChg>
      <pc:sldChg chg="addSp">
        <pc:chgData name="Nguyen Long" userId="e4e93a65-ca82-41ec-92c8-0e4fdb0a72ae" providerId="ADAL" clId="{8EB380BB-A71A-4CD2-9680-567485BE2474}" dt="2020-11-05T14:46:23.729" v="3206"/>
        <pc:sldMkLst>
          <pc:docMk/>
          <pc:sldMk cId="802289798" sldId="287"/>
        </pc:sldMkLst>
        <pc:spChg chg="add">
          <ac:chgData name="Nguyen Long" userId="e4e93a65-ca82-41ec-92c8-0e4fdb0a72ae" providerId="ADAL" clId="{8EB380BB-A71A-4CD2-9680-567485BE2474}" dt="2020-11-05T14:46:23.729" v="3206"/>
          <ac:spMkLst>
            <pc:docMk/>
            <pc:sldMk cId="802289798" sldId="287"/>
            <ac:spMk id="2" creationId="{C59883C6-E627-4F53-B754-0E623B94C3FB}"/>
          </ac:spMkLst>
        </pc:spChg>
      </pc:sldChg>
      <pc:sldChg chg="addSp">
        <pc:chgData name="Nguyen Long" userId="e4e93a65-ca82-41ec-92c8-0e4fdb0a72ae" providerId="ADAL" clId="{8EB380BB-A71A-4CD2-9680-567485BE2474}" dt="2020-11-05T14:49:23.004" v="3225"/>
        <pc:sldMkLst>
          <pc:docMk/>
          <pc:sldMk cId="2202998466" sldId="287"/>
        </pc:sldMkLst>
        <pc:spChg chg="add">
          <ac:chgData name="Nguyen Long" userId="e4e93a65-ca82-41ec-92c8-0e4fdb0a72ae" providerId="ADAL" clId="{8EB380BB-A71A-4CD2-9680-567485BE2474}" dt="2020-11-05T14:49:23.004" v="3225"/>
          <ac:spMkLst>
            <pc:docMk/>
            <pc:sldMk cId="2202998466" sldId="287"/>
            <ac:spMk id="4" creationId="{4ED48A68-00D4-4C0F-A66F-4EB444271D62}"/>
          </ac:spMkLst>
        </pc:spChg>
      </pc:sldChg>
      <pc:sldChg chg="addSp delSp modSp add del mod delAnim modAnim">
        <pc:chgData name="Nguyen Long" userId="e4e93a65-ca82-41ec-92c8-0e4fdb0a72ae" providerId="ADAL" clId="{8EB380BB-A71A-4CD2-9680-567485BE2474}" dt="2020-11-06T08:40:08.491" v="4307" actId="1076"/>
        <pc:sldMkLst>
          <pc:docMk/>
          <pc:sldMk cId="2770051075" sldId="287"/>
        </pc:sldMkLst>
        <pc:spChg chg="mod">
          <ac:chgData name="Nguyen Long" userId="e4e93a65-ca82-41ec-92c8-0e4fdb0a72ae" providerId="ADAL" clId="{8EB380BB-A71A-4CD2-9680-567485BE2474}" dt="2020-11-05T15:20:00.339" v="3447" actId="13926"/>
          <ac:spMkLst>
            <pc:docMk/>
            <pc:sldMk cId="2770051075" sldId="287"/>
            <ac:spMk id="2" creationId="{C59883C6-E627-4F53-B754-0E623B94C3FB}"/>
          </ac:spMkLst>
        </pc:spChg>
        <pc:spChg chg="mod">
          <ac:chgData name="Nguyen Long" userId="e4e93a65-ca82-41ec-92c8-0e4fdb0a72ae" providerId="ADAL" clId="{8EB380BB-A71A-4CD2-9680-567485BE2474}" dt="2020-11-05T14:46:26.345" v="3209" actId="1076"/>
          <ac:spMkLst>
            <pc:docMk/>
            <pc:sldMk cId="2770051075" sldId="287"/>
            <ac:spMk id="3" creationId="{2F276D3C-FBC1-4640-A48A-4EB4BC264211}"/>
          </ac:spMkLst>
        </pc:spChg>
        <pc:spChg chg="mod">
          <ac:chgData name="Nguyen Long" userId="e4e93a65-ca82-41ec-92c8-0e4fdb0a72ae" providerId="ADAL" clId="{8EB380BB-A71A-4CD2-9680-567485BE2474}" dt="2020-11-06T08:38:42.607" v="4251" actId="1036"/>
          <ac:spMkLst>
            <pc:docMk/>
            <pc:sldMk cId="2770051075" sldId="287"/>
            <ac:spMk id="4" creationId="{4ED48A68-00D4-4C0F-A66F-4EB444271D62}"/>
          </ac:spMkLst>
        </pc:spChg>
        <pc:spChg chg="add del">
          <ac:chgData name="Nguyen Long" userId="e4e93a65-ca82-41ec-92c8-0e4fdb0a72ae" providerId="ADAL" clId="{8EB380BB-A71A-4CD2-9680-567485BE2474}" dt="2020-11-05T14:48:14.744" v="3222" actId="22"/>
          <ac:spMkLst>
            <pc:docMk/>
            <pc:sldMk cId="2770051075" sldId="287"/>
            <ac:spMk id="6" creationId="{182FD2F7-4AD7-4B65-94C9-C509E96BE88E}"/>
          </ac:spMkLst>
        </pc:spChg>
        <pc:spChg chg="add del mod">
          <ac:chgData name="Nguyen Long" userId="e4e93a65-ca82-41ec-92c8-0e4fdb0a72ae" providerId="ADAL" clId="{8EB380BB-A71A-4CD2-9680-567485BE2474}" dt="2020-11-05T14:53:46.833" v="3318" actId="21"/>
          <ac:spMkLst>
            <pc:docMk/>
            <pc:sldMk cId="2770051075" sldId="287"/>
            <ac:spMk id="10" creationId="{4565A83A-BA38-4E3B-9951-CBFDB4372B74}"/>
          </ac:spMkLst>
        </pc:spChg>
        <pc:picChg chg="add mod">
          <ac:chgData name="Nguyen Long" userId="e4e93a65-ca82-41ec-92c8-0e4fdb0a72ae" providerId="ADAL" clId="{8EB380BB-A71A-4CD2-9680-567485BE2474}" dt="2020-11-06T08:40:08.491" v="4307" actId="1076"/>
          <ac:picMkLst>
            <pc:docMk/>
            <pc:sldMk cId="2770051075" sldId="287"/>
            <ac:picMk id="7" creationId="{F1D9B3E8-224D-4425-B970-F3103C3DED1F}"/>
          </ac:picMkLst>
        </pc:picChg>
        <pc:picChg chg="add del mod">
          <ac:chgData name="Nguyen Long" userId="e4e93a65-ca82-41ec-92c8-0e4fdb0a72ae" providerId="ADAL" clId="{8EB380BB-A71A-4CD2-9680-567485BE2474}" dt="2020-11-06T08:35:13.544" v="4225" actId="478"/>
          <ac:picMkLst>
            <pc:docMk/>
            <pc:sldMk cId="2770051075" sldId="287"/>
            <ac:picMk id="8" creationId="{DBBDAD61-9550-4CD8-A8A6-41FA36F03550}"/>
          </ac:picMkLst>
        </pc:picChg>
        <pc:picChg chg="add del mod">
          <ac:chgData name="Nguyen Long" userId="e4e93a65-ca82-41ec-92c8-0e4fdb0a72ae" providerId="ADAL" clId="{8EB380BB-A71A-4CD2-9680-567485BE2474}" dt="2020-11-06T08:38:21.826" v="4228" actId="478"/>
          <ac:picMkLst>
            <pc:docMk/>
            <pc:sldMk cId="2770051075" sldId="287"/>
            <ac:picMk id="9" creationId="{E7112842-A72B-49DC-91D0-BC6F9B6BEE49}"/>
          </ac:picMkLst>
        </pc:picChg>
        <pc:picChg chg="add mod">
          <ac:chgData name="Nguyen Long" userId="e4e93a65-ca82-41ec-92c8-0e4fdb0a72ae" providerId="ADAL" clId="{8EB380BB-A71A-4CD2-9680-567485BE2474}" dt="2020-11-06T08:38:52.191" v="4301" actId="1038"/>
          <ac:picMkLst>
            <pc:docMk/>
            <pc:sldMk cId="2770051075" sldId="287"/>
            <ac:picMk id="11" creationId="{C9DD1354-F9F3-4462-842D-4DFE2863DEE6}"/>
          </ac:picMkLst>
        </pc:picChg>
      </pc:sldChg>
      <pc:sldChg chg="addSp modSp add del mod modAnim">
        <pc:chgData name="Nguyen Long" userId="e4e93a65-ca82-41ec-92c8-0e4fdb0a72ae" providerId="ADAL" clId="{8EB380BB-A71A-4CD2-9680-567485BE2474}" dt="2020-11-05T15:20:53.506" v="3459" actId="13926"/>
        <pc:sldMkLst>
          <pc:docMk/>
          <pc:sldMk cId="2934772810" sldId="288"/>
        </pc:sldMkLst>
        <pc:spChg chg="add mod">
          <ac:chgData name="Nguyen Long" userId="e4e93a65-ca82-41ec-92c8-0e4fdb0a72ae" providerId="ADAL" clId="{8EB380BB-A71A-4CD2-9680-567485BE2474}" dt="2020-11-05T14:54:17.651" v="3327" actId="1076"/>
          <ac:spMkLst>
            <pc:docMk/>
            <pc:sldMk cId="2934772810" sldId="288"/>
            <ac:spMk id="2" creationId="{C72CEA0A-7980-4F3A-8D4D-07F942821D5B}"/>
          </ac:spMkLst>
        </pc:spChg>
        <pc:spChg chg="mod">
          <ac:chgData name="Nguyen Long" userId="e4e93a65-ca82-41ec-92c8-0e4fdb0a72ae" providerId="ADAL" clId="{8EB380BB-A71A-4CD2-9680-567485BE2474}" dt="2020-11-05T14:55:38.460" v="3332" actId="20577"/>
          <ac:spMkLst>
            <pc:docMk/>
            <pc:sldMk cId="2934772810" sldId="288"/>
            <ac:spMk id="3" creationId="{2F276D3C-FBC1-4640-A48A-4EB4BC264211}"/>
          </ac:spMkLst>
        </pc:spChg>
        <pc:spChg chg="mod">
          <ac:chgData name="Nguyen Long" userId="e4e93a65-ca82-41ec-92c8-0e4fdb0a72ae" providerId="ADAL" clId="{8EB380BB-A71A-4CD2-9680-567485BE2474}" dt="2020-11-05T15:20:53.506" v="3459" actId="13926"/>
          <ac:spMkLst>
            <pc:docMk/>
            <pc:sldMk cId="2934772810" sldId="288"/>
            <ac:spMk id="4" creationId="{5591EB66-863E-4030-B348-96D9001E4993}"/>
          </ac:spMkLst>
        </pc:spChg>
        <pc:picChg chg="add mod">
          <ac:chgData name="Nguyen Long" userId="e4e93a65-ca82-41ec-92c8-0e4fdb0a72ae" providerId="ADAL" clId="{8EB380BB-A71A-4CD2-9680-567485BE2474}" dt="2020-11-05T14:54:55.195" v="3329" actId="1076"/>
          <ac:picMkLst>
            <pc:docMk/>
            <pc:sldMk cId="2934772810" sldId="288"/>
            <ac:picMk id="7" creationId="{7C3CED52-B09D-4EE9-A543-D3FCB4EEB6F9}"/>
          </ac:picMkLst>
        </pc:picChg>
        <pc:picChg chg="add mod">
          <ac:chgData name="Nguyen Long" userId="e4e93a65-ca82-41ec-92c8-0e4fdb0a72ae" providerId="ADAL" clId="{8EB380BB-A71A-4CD2-9680-567485BE2474}" dt="2020-11-05T15:04:42.335" v="3341" actId="1076"/>
          <ac:picMkLst>
            <pc:docMk/>
            <pc:sldMk cId="2934772810" sldId="288"/>
            <ac:picMk id="8" creationId="{EE81EF65-0188-4035-A37A-554C80893B63}"/>
          </ac:picMkLst>
        </pc:picChg>
      </pc:sldChg>
      <pc:sldChg chg="addSp">
        <pc:chgData name="Nguyen Long" userId="e4e93a65-ca82-41ec-92c8-0e4fdb0a72ae" providerId="ADAL" clId="{8EB380BB-A71A-4CD2-9680-567485BE2474}" dt="2020-11-05T14:55:35.339" v="3330"/>
        <pc:sldMkLst>
          <pc:docMk/>
          <pc:sldMk cId="3782341266" sldId="288"/>
        </pc:sldMkLst>
        <pc:spChg chg="add">
          <ac:chgData name="Nguyen Long" userId="e4e93a65-ca82-41ec-92c8-0e4fdb0a72ae" providerId="ADAL" clId="{8EB380BB-A71A-4CD2-9680-567485BE2474}" dt="2020-11-05T14:55:35.339" v="3330"/>
          <ac:spMkLst>
            <pc:docMk/>
            <pc:sldMk cId="3782341266" sldId="288"/>
            <ac:spMk id="4" creationId="{5591EB66-863E-4030-B348-96D9001E4993}"/>
          </ac:spMkLst>
        </pc:spChg>
      </pc:sldChg>
      <pc:sldChg chg="addSp delSp modSp add mod delAnim modAnim">
        <pc:chgData name="Nguyen Long" userId="e4e93a65-ca82-41ec-92c8-0e4fdb0a72ae" providerId="ADAL" clId="{8EB380BB-A71A-4CD2-9680-567485BE2474}" dt="2020-11-05T15:11:46.575" v="3396" actId="1076"/>
        <pc:sldMkLst>
          <pc:docMk/>
          <pc:sldMk cId="1047642461" sldId="289"/>
        </pc:sldMkLst>
        <pc:spChg chg="del">
          <ac:chgData name="Nguyen Long" userId="e4e93a65-ca82-41ec-92c8-0e4fdb0a72ae" providerId="ADAL" clId="{8EB380BB-A71A-4CD2-9680-567485BE2474}" dt="2020-11-05T15:06:54.973" v="3347" actId="478"/>
          <ac:spMkLst>
            <pc:docMk/>
            <pc:sldMk cId="1047642461" sldId="289"/>
            <ac:spMk id="2" creationId="{E79CEEFD-7B33-4BDB-99F0-707878EB379B}"/>
          </ac:spMkLst>
        </pc:spChg>
        <pc:spChg chg="mod">
          <ac:chgData name="Nguyen Long" userId="e4e93a65-ca82-41ec-92c8-0e4fdb0a72ae" providerId="ADAL" clId="{8EB380BB-A71A-4CD2-9680-567485BE2474}" dt="2020-11-05T15:07:04.453" v="3349"/>
          <ac:spMkLst>
            <pc:docMk/>
            <pc:sldMk cId="1047642461" sldId="289"/>
            <ac:spMk id="4" creationId="{AD384748-BAF8-48D5-AA31-190A779D34B8}"/>
          </ac:spMkLst>
        </pc:spChg>
        <pc:spChg chg="del">
          <ac:chgData name="Nguyen Long" userId="e4e93a65-ca82-41ec-92c8-0e4fdb0a72ae" providerId="ADAL" clId="{8EB380BB-A71A-4CD2-9680-567485BE2474}" dt="2020-11-05T15:06:55.727" v="3348" actId="478"/>
          <ac:spMkLst>
            <pc:docMk/>
            <pc:sldMk cId="1047642461" sldId="289"/>
            <ac:spMk id="6" creationId="{7C73B766-D642-4221-8B6A-506AF062D93A}"/>
          </ac:spMkLst>
        </pc:spChg>
        <pc:spChg chg="del">
          <ac:chgData name="Nguyen Long" userId="e4e93a65-ca82-41ec-92c8-0e4fdb0a72ae" providerId="ADAL" clId="{8EB380BB-A71A-4CD2-9680-567485BE2474}" dt="2020-11-05T15:06:49.092" v="3345" actId="478"/>
          <ac:spMkLst>
            <pc:docMk/>
            <pc:sldMk cId="1047642461" sldId="289"/>
            <ac:spMk id="8" creationId="{C42C30BA-75C2-401A-8E64-B70B6F246037}"/>
          </ac:spMkLst>
        </pc:spChg>
        <pc:spChg chg="add mod">
          <ac:chgData name="Nguyen Long" userId="e4e93a65-ca82-41ec-92c8-0e4fdb0a72ae" providerId="ADAL" clId="{8EB380BB-A71A-4CD2-9680-567485BE2474}" dt="2020-11-05T15:06:47.750" v="3344" actId="571"/>
          <ac:spMkLst>
            <pc:docMk/>
            <pc:sldMk cId="1047642461" sldId="289"/>
            <ac:spMk id="14" creationId="{6858BA73-D1A9-4197-BE5E-22A33BB5FE94}"/>
          </ac:spMkLst>
        </pc:spChg>
        <pc:grpChg chg="add mod">
          <ac:chgData name="Nguyen Long" userId="e4e93a65-ca82-41ec-92c8-0e4fdb0a72ae" providerId="ADAL" clId="{8EB380BB-A71A-4CD2-9680-567485BE2474}" dt="2020-11-05T15:11:43.609" v="3395" actId="1076"/>
          <ac:grpSpMkLst>
            <pc:docMk/>
            <pc:sldMk cId="1047642461" sldId="289"/>
            <ac:grpSpMk id="22" creationId="{5CF072FC-BC24-4617-A593-5724E1E02527}"/>
          </ac:grpSpMkLst>
        </pc:grpChg>
        <pc:picChg chg="add mod modCrop">
          <ac:chgData name="Nguyen Long" userId="e4e93a65-ca82-41ec-92c8-0e4fdb0a72ae" providerId="ADAL" clId="{8EB380BB-A71A-4CD2-9680-567485BE2474}" dt="2020-11-05T15:11:46.575" v="3396" actId="1076"/>
          <ac:picMkLst>
            <pc:docMk/>
            <pc:sldMk cId="1047642461" sldId="289"/>
            <ac:picMk id="9" creationId="{12B34C00-3A3A-41A4-B64C-02C4E74C975B}"/>
          </ac:picMkLst>
        </pc:picChg>
        <pc:picChg chg="del">
          <ac:chgData name="Nguyen Long" userId="e4e93a65-ca82-41ec-92c8-0e4fdb0a72ae" providerId="ADAL" clId="{8EB380BB-A71A-4CD2-9680-567485BE2474}" dt="2020-11-05T15:06:49.092" v="3345" actId="478"/>
          <ac:picMkLst>
            <pc:docMk/>
            <pc:sldMk cId="1047642461" sldId="289"/>
            <ac:picMk id="10" creationId="{DF5EB6FE-F9F3-4B9C-8675-D1502E40FD84}"/>
          </ac:picMkLst>
        </pc:picChg>
        <pc:picChg chg="add mod">
          <ac:chgData name="Nguyen Long" userId="e4e93a65-ca82-41ec-92c8-0e4fdb0a72ae" providerId="ADAL" clId="{8EB380BB-A71A-4CD2-9680-567485BE2474}" dt="2020-11-05T15:06:47.750" v="3344" actId="571"/>
          <ac:picMkLst>
            <pc:docMk/>
            <pc:sldMk cId="1047642461" sldId="289"/>
            <ac:picMk id="11" creationId="{B688E96A-EF74-44F6-9F69-DB3DD2EC90ED}"/>
          </ac:picMkLst>
        </pc:picChg>
        <pc:picChg chg="del">
          <ac:chgData name="Nguyen Long" userId="e4e93a65-ca82-41ec-92c8-0e4fdb0a72ae" providerId="ADAL" clId="{8EB380BB-A71A-4CD2-9680-567485BE2474}" dt="2020-11-05T15:06:51.267" v="3346" actId="478"/>
          <ac:picMkLst>
            <pc:docMk/>
            <pc:sldMk cId="1047642461" sldId="289"/>
            <ac:picMk id="12" creationId="{74E28B5F-D9AD-4D34-93CF-DEBA6388E38F}"/>
          </ac:picMkLst>
        </pc:picChg>
        <pc:picChg chg="del">
          <ac:chgData name="Nguyen Long" userId="e4e93a65-ca82-41ec-92c8-0e4fdb0a72ae" providerId="ADAL" clId="{8EB380BB-A71A-4CD2-9680-567485BE2474}" dt="2020-11-05T15:06:49.092" v="3345" actId="478"/>
          <ac:picMkLst>
            <pc:docMk/>
            <pc:sldMk cId="1047642461" sldId="289"/>
            <ac:picMk id="13" creationId="{DDDCD488-CD97-4FD0-9EEC-4AC91D5C8811}"/>
          </ac:picMkLst>
        </pc:picChg>
        <pc:picChg chg="add mod">
          <ac:chgData name="Nguyen Long" userId="e4e93a65-ca82-41ec-92c8-0e4fdb0a72ae" providerId="ADAL" clId="{8EB380BB-A71A-4CD2-9680-567485BE2474}" dt="2020-11-05T15:06:47.750" v="3344" actId="571"/>
          <ac:picMkLst>
            <pc:docMk/>
            <pc:sldMk cId="1047642461" sldId="289"/>
            <ac:picMk id="15" creationId="{AC742035-B832-448C-B372-C363FFB970FD}"/>
          </ac:picMkLst>
        </pc:picChg>
        <pc:picChg chg="add del mod">
          <ac:chgData name="Nguyen Long" userId="e4e93a65-ca82-41ec-92c8-0e4fdb0a72ae" providerId="ADAL" clId="{8EB380BB-A71A-4CD2-9680-567485BE2474}" dt="2020-11-05T15:10:02.412" v="3369" actId="478"/>
          <ac:picMkLst>
            <pc:docMk/>
            <pc:sldMk cId="1047642461" sldId="289"/>
            <ac:picMk id="17" creationId="{9C225F85-E481-453B-AB20-ADE6B62597C7}"/>
          </ac:picMkLst>
        </pc:picChg>
        <pc:picChg chg="add mod modCrop">
          <ac:chgData name="Nguyen Long" userId="e4e93a65-ca82-41ec-92c8-0e4fdb0a72ae" providerId="ADAL" clId="{8EB380BB-A71A-4CD2-9680-567485BE2474}" dt="2020-11-05T15:11:23.563" v="3392" actId="732"/>
          <ac:picMkLst>
            <pc:docMk/>
            <pc:sldMk cId="1047642461" sldId="289"/>
            <ac:picMk id="19" creationId="{173E9360-160E-4796-872B-00A552DB85AA}"/>
          </ac:picMkLst>
        </pc:picChg>
        <pc:picChg chg="add mod modCrop">
          <ac:chgData name="Nguyen Long" userId="e4e93a65-ca82-41ec-92c8-0e4fdb0a72ae" providerId="ADAL" clId="{8EB380BB-A71A-4CD2-9680-567485BE2474}" dt="2020-11-05T15:11:39.915" v="3394" actId="732"/>
          <ac:picMkLst>
            <pc:docMk/>
            <pc:sldMk cId="1047642461" sldId="289"/>
            <ac:picMk id="21" creationId="{807A6A4D-D9AC-4D61-93D0-C49155514EBF}"/>
          </ac:picMkLst>
        </pc:picChg>
      </pc:sldChg>
      <pc:sldChg chg="addSp delSp modSp new add del mod delAnim modAnim">
        <pc:chgData name="Nguyen Long" userId="e4e93a65-ca82-41ec-92c8-0e4fdb0a72ae" providerId="ADAL" clId="{8EB380BB-A71A-4CD2-9680-567485BE2474}" dt="2020-11-06T02:51:19.372" v="3746"/>
        <pc:sldMkLst>
          <pc:docMk/>
          <pc:sldMk cId="601029588" sldId="290"/>
        </pc:sldMkLst>
        <pc:spChg chg="del">
          <ac:chgData name="Nguyen Long" userId="e4e93a65-ca82-41ec-92c8-0e4fdb0a72ae" providerId="ADAL" clId="{8EB380BB-A71A-4CD2-9680-567485BE2474}" dt="2020-11-06T02:02:48.740" v="3463" actId="478"/>
          <ac:spMkLst>
            <pc:docMk/>
            <pc:sldMk cId="601029588" sldId="290"/>
            <ac:spMk id="2" creationId="{17FA70A1-6CC6-45AB-81BF-5B2D41A4A2F2}"/>
          </ac:spMkLst>
        </pc:spChg>
        <pc:spChg chg="mod">
          <ac:chgData name="Nguyen Long" userId="e4e93a65-ca82-41ec-92c8-0e4fdb0a72ae" providerId="ADAL" clId="{8EB380BB-A71A-4CD2-9680-567485BE2474}" dt="2020-11-06T02:02:54.864" v="3464" actId="2711"/>
          <ac:spMkLst>
            <pc:docMk/>
            <pc:sldMk cId="601029588" sldId="290"/>
            <ac:spMk id="3" creationId="{EE90F425-1E26-46FE-AF5D-5391861BCA3C}"/>
          </ac:spMkLst>
        </pc:spChg>
        <pc:spChg chg="mod">
          <ac:chgData name="Nguyen Long" userId="e4e93a65-ca82-41ec-92c8-0e4fdb0a72ae" providerId="ADAL" clId="{8EB380BB-A71A-4CD2-9680-567485BE2474}" dt="2020-11-06T02:19:51.991" v="3465"/>
          <ac:spMkLst>
            <pc:docMk/>
            <pc:sldMk cId="601029588" sldId="290"/>
            <ac:spMk id="4" creationId="{767F175D-F4F5-4A91-9680-96FF3783CD47}"/>
          </ac:spMkLst>
        </pc:spChg>
        <pc:spChg chg="add mod">
          <ac:chgData name="Nguyen Long" userId="e4e93a65-ca82-41ec-92c8-0e4fdb0a72ae" providerId="ADAL" clId="{8EB380BB-A71A-4CD2-9680-567485BE2474}" dt="2020-11-06T02:34:19.577" v="3585" actId="20577"/>
          <ac:spMkLst>
            <pc:docMk/>
            <pc:sldMk cId="601029588" sldId="290"/>
            <ac:spMk id="12" creationId="{2B19DB51-D124-49B6-B370-8DE264EB4748}"/>
          </ac:spMkLst>
        </pc:spChg>
        <pc:picChg chg="add mod">
          <ac:chgData name="Nguyen Long" userId="e4e93a65-ca82-41ec-92c8-0e4fdb0a72ae" providerId="ADAL" clId="{8EB380BB-A71A-4CD2-9680-567485BE2474}" dt="2020-11-06T02:28:00.988" v="3547" actId="1076"/>
          <ac:picMkLst>
            <pc:docMk/>
            <pc:sldMk cId="601029588" sldId="290"/>
            <ac:picMk id="7" creationId="{041BAC2F-D8D7-4A20-8830-50DBB30D1B8D}"/>
          </ac:picMkLst>
        </pc:picChg>
        <pc:picChg chg="add mod">
          <ac:chgData name="Nguyen Long" userId="e4e93a65-ca82-41ec-92c8-0e4fdb0a72ae" providerId="ADAL" clId="{8EB380BB-A71A-4CD2-9680-567485BE2474}" dt="2020-11-06T02:28:06.490" v="3548" actId="1076"/>
          <ac:picMkLst>
            <pc:docMk/>
            <pc:sldMk cId="601029588" sldId="290"/>
            <ac:picMk id="9" creationId="{2CF17CFC-E80A-49D4-97A7-DE847465EBA3}"/>
          </ac:picMkLst>
        </pc:picChg>
        <pc:picChg chg="add mod">
          <ac:chgData name="Nguyen Long" userId="e4e93a65-ca82-41ec-92c8-0e4fdb0a72ae" providerId="ADAL" clId="{8EB380BB-A71A-4CD2-9680-567485BE2474}" dt="2020-11-06T02:24:10.496" v="3493" actId="1038"/>
          <ac:picMkLst>
            <pc:docMk/>
            <pc:sldMk cId="601029588" sldId="290"/>
            <ac:picMk id="11" creationId="{7E3D4A52-71D1-43AF-8250-8DBE508AB7DA}"/>
          </ac:picMkLst>
        </pc:picChg>
        <pc:picChg chg="add del mod">
          <ac:chgData name="Nguyen Long" userId="e4e93a65-ca82-41ec-92c8-0e4fdb0a72ae" providerId="ADAL" clId="{8EB380BB-A71A-4CD2-9680-567485BE2474}" dt="2020-11-06T02:29:53.491" v="3551" actId="478"/>
          <ac:picMkLst>
            <pc:docMk/>
            <pc:sldMk cId="601029588" sldId="290"/>
            <ac:picMk id="14" creationId="{9565F2A0-F857-459B-B2E3-B7897182BFD7}"/>
          </ac:picMkLst>
        </pc:picChg>
        <pc:picChg chg="add del mod">
          <ac:chgData name="Nguyen Long" userId="e4e93a65-ca82-41ec-92c8-0e4fdb0a72ae" providerId="ADAL" clId="{8EB380BB-A71A-4CD2-9680-567485BE2474}" dt="2020-11-06T02:47:19.715" v="3691" actId="21"/>
          <ac:picMkLst>
            <pc:docMk/>
            <pc:sldMk cId="601029588" sldId="290"/>
            <ac:picMk id="16" creationId="{8D201E6D-95CC-4E81-859C-D7A1DEE073A6}"/>
          </ac:picMkLst>
        </pc:picChg>
        <pc:picChg chg="add del mod">
          <ac:chgData name="Nguyen Long" userId="e4e93a65-ca82-41ec-92c8-0e4fdb0a72ae" providerId="ADAL" clId="{8EB380BB-A71A-4CD2-9680-567485BE2474}" dt="2020-11-06T02:47:19.715" v="3691" actId="21"/>
          <ac:picMkLst>
            <pc:docMk/>
            <pc:sldMk cId="601029588" sldId="290"/>
            <ac:picMk id="18" creationId="{1A95D266-4A53-40DB-83A5-7D9E22A68447}"/>
          </ac:picMkLst>
        </pc:picChg>
      </pc:sldChg>
      <pc:sldChg chg="addSp">
        <pc:chgData name="Nguyen Long" userId="e4e93a65-ca82-41ec-92c8-0e4fdb0a72ae" providerId="ADAL" clId="{8EB380BB-A71A-4CD2-9680-567485BE2474}" dt="2020-11-06T02:25:00.104" v="3494"/>
        <pc:sldMkLst>
          <pc:docMk/>
          <pc:sldMk cId="3194151432" sldId="290"/>
        </pc:sldMkLst>
        <pc:spChg chg="add">
          <ac:chgData name="Nguyen Long" userId="e4e93a65-ca82-41ec-92c8-0e4fdb0a72ae" providerId="ADAL" clId="{8EB380BB-A71A-4CD2-9680-567485BE2474}" dt="2020-11-06T02:25:00.104" v="3494"/>
          <ac:spMkLst>
            <pc:docMk/>
            <pc:sldMk cId="3194151432" sldId="290"/>
            <ac:spMk id="2" creationId="{CECC57B5-9E31-40AF-831C-F35F8D573319}"/>
          </ac:spMkLst>
        </pc:spChg>
      </pc:sldChg>
      <pc:sldChg chg="addSp delSp modSp add mod delAnim modAnim">
        <pc:chgData name="Nguyen Long" userId="e4e93a65-ca82-41ec-92c8-0e4fdb0a72ae" providerId="ADAL" clId="{8EB380BB-A71A-4CD2-9680-567485BE2474}" dt="2020-11-06T03:02:51.116" v="3759" actId="1035"/>
        <pc:sldMkLst>
          <pc:docMk/>
          <pc:sldMk cId="2056885706" sldId="291"/>
        </pc:sldMkLst>
        <pc:spChg chg="del">
          <ac:chgData name="Nguyen Long" userId="e4e93a65-ca82-41ec-92c8-0e4fdb0a72ae" providerId="ADAL" clId="{8EB380BB-A71A-4CD2-9680-567485BE2474}" dt="2020-11-06T02:32:19.981" v="3568" actId="478"/>
          <ac:spMkLst>
            <pc:docMk/>
            <pc:sldMk cId="2056885706" sldId="291"/>
            <ac:spMk id="4" creationId="{767F175D-F4F5-4A91-9680-96FF3783CD47}"/>
          </ac:spMkLst>
        </pc:spChg>
        <pc:spChg chg="add del mod">
          <ac:chgData name="Nguyen Long" userId="e4e93a65-ca82-41ec-92c8-0e4fdb0a72ae" providerId="ADAL" clId="{8EB380BB-A71A-4CD2-9680-567485BE2474}" dt="2020-11-06T02:32:22.822" v="3569" actId="478"/>
          <ac:spMkLst>
            <pc:docMk/>
            <pc:sldMk cId="2056885706" sldId="291"/>
            <ac:spMk id="6" creationId="{618B1468-1101-474D-A3BF-85B0261B51F8}"/>
          </ac:spMkLst>
        </pc:spChg>
        <pc:spChg chg="del">
          <ac:chgData name="Nguyen Long" userId="e4e93a65-ca82-41ec-92c8-0e4fdb0a72ae" providerId="ADAL" clId="{8EB380BB-A71A-4CD2-9680-567485BE2474}" dt="2020-11-06T02:32:19.981" v="3568" actId="478"/>
          <ac:spMkLst>
            <pc:docMk/>
            <pc:sldMk cId="2056885706" sldId="291"/>
            <ac:spMk id="12" creationId="{2B19DB51-D124-49B6-B370-8DE264EB4748}"/>
          </ac:spMkLst>
        </pc:spChg>
        <pc:spChg chg="add del mod">
          <ac:chgData name="Nguyen Long" userId="e4e93a65-ca82-41ec-92c8-0e4fdb0a72ae" providerId="ADAL" clId="{8EB380BB-A71A-4CD2-9680-567485BE2474}" dt="2020-11-06T02:34:33.516" v="3586" actId="478"/>
          <ac:spMkLst>
            <pc:docMk/>
            <pc:sldMk cId="2056885706" sldId="291"/>
            <ac:spMk id="13" creationId="{B8066B71-9A89-4CB9-83E4-3E084B7AF3C3}"/>
          </ac:spMkLst>
        </pc:spChg>
        <pc:spChg chg="add mod">
          <ac:chgData name="Nguyen Long" userId="e4e93a65-ca82-41ec-92c8-0e4fdb0a72ae" providerId="ADAL" clId="{8EB380BB-A71A-4CD2-9680-567485BE2474}" dt="2020-11-06T03:02:44.517" v="3747" actId="1076"/>
          <ac:spMkLst>
            <pc:docMk/>
            <pc:sldMk cId="2056885706" sldId="291"/>
            <ac:spMk id="14" creationId="{810755C8-09A0-4C4D-A1F4-87D65777A59F}"/>
          </ac:spMkLst>
        </pc:spChg>
        <pc:spChg chg="add del mod">
          <ac:chgData name="Nguyen Long" userId="e4e93a65-ca82-41ec-92c8-0e4fdb0a72ae" providerId="ADAL" clId="{8EB380BB-A71A-4CD2-9680-567485BE2474}" dt="2020-11-06T02:42:09.723" v="3649" actId="478"/>
          <ac:spMkLst>
            <pc:docMk/>
            <pc:sldMk cId="2056885706" sldId="291"/>
            <ac:spMk id="23" creationId="{88FBEAC7-194E-4FF9-ADFE-B21693D2C0AC}"/>
          </ac:spMkLst>
        </pc:spChg>
        <pc:picChg chg="del">
          <ac:chgData name="Nguyen Long" userId="e4e93a65-ca82-41ec-92c8-0e4fdb0a72ae" providerId="ADAL" clId="{8EB380BB-A71A-4CD2-9680-567485BE2474}" dt="2020-11-06T02:32:19.981" v="3568" actId="478"/>
          <ac:picMkLst>
            <pc:docMk/>
            <pc:sldMk cId="2056885706" sldId="291"/>
            <ac:picMk id="7" creationId="{041BAC2F-D8D7-4A20-8830-50DBB30D1B8D}"/>
          </ac:picMkLst>
        </pc:picChg>
        <pc:picChg chg="del">
          <ac:chgData name="Nguyen Long" userId="e4e93a65-ca82-41ec-92c8-0e4fdb0a72ae" providerId="ADAL" clId="{8EB380BB-A71A-4CD2-9680-567485BE2474}" dt="2020-11-06T02:32:19.981" v="3568" actId="478"/>
          <ac:picMkLst>
            <pc:docMk/>
            <pc:sldMk cId="2056885706" sldId="291"/>
            <ac:picMk id="9" creationId="{2CF17CFC-E80A-49D4-97A7-DE847465EBA3}"/>
          </ac:picMkLst>
        </pc:picChg>
        <pc:picChg chg="add mod">
          <ac:chgData name="Nguyen Long" userId="e4e93a65-ca82-41ec-92c8-0e4fdb0a72ae" providerId="ADAL" clId="{8EB380BB-A71A-4CD2-9680-567485BE2474}" dt="2020-11-06T02:47:29.158" v="3735" actId="1036"/>
          <ac:picMkLst>
            <pc:docMk/>
            <pc:sldMk cId="2056885706" sldId="291"/>
            <ac:picMk id="10" creationId="{7215900E-4A91-4B2C-BB6D-692C75C7BE86}"/>
          </ac:picMkLst>
        </pc:picChg>
        <pc:picChg chg="del">
          <ac:chgData name="Nguyen Long" userId="e4e93a65-ca82-41ec-92c8-0e4fdb0a72ae" providerId="ADAL" clId="{8EB380BB-A71A-4CD2-9680-567485BE2474}" dt="2020-11-06T02:32:19.981" v="3568" actId="478"/>
          <ac:picMkLst>
            <pc:docMk/>
            <pc:sldMk cId="2056885706" sldId="291"/>
            <ac:picMk id="11" creationId="{7E3D4A52-71D1-43AF-8250-8DBE508AB7DA}"/>
          </ac:picMkLst>
        </pc:picChg>
        <pc:picChg chg="del">
          <ac:chgData name="Nguyen Long" userId="e4e93a65-ca82-41ec-92c8-0e4fdb0a72ae" providerId="ADAL" clId="{8EB380BB-A71A-4CD2-9680-567485BE2474}" dt="2020-11-06T02:32:19.981" v="3568" actId="478"/>
          <ac:picMkLst>
            <pc:docMk/>
            <pc:sldMk cId="2056885706" sldId="291"/>
            <ac:picMk id="16" creationId="{8D201E6D-95CC-4E81-859C-D7A1DEE073A6}"/>
          </ac:picMkLst>
        </pc:picChg>
        <pc:picChg chg="add mod">
          <ac:chgData name="Nguyen Long" userId="e4e93a65-ca82-41ec-92c8-0e4fdb0a72ae" providerId="ADAL" clId="{8EB380BB-A71A-4CD2-9680-567485BE2474}" dt="2020-11-06T02:47:29.158" v="3735" actId="1036"/>
          <ac:picMkLst>
            <pc:docMk/>
            <pc:sldMk cId="2056885706" sldId="291"/>
            <ac:picMk id="17" creationId="{8585273A-D3A2-4375-BC66-567C2E32F37A}"/>
          </ac:picMkLst>
        </pc:picChg>
        <pc:picChg chg="del">
          <ac:chgData name="Nguyen Long" userId="e4e93a65-ca82-41ec-92c8-0e4fdb0a72ae" providerId="ADAL" clId="{8EB380BB-A71A-4CD2-9680-567485BE2474}" dt="2020-11-06T02:32:19.981" v="3568" actId="478"/>
          <ac:picMkLst>
            <pc:docMk/>
            <pc:sldMk cId="2056885706" sldId="291"/>
            <ac:picMk id="18" creationId="{1A95D266-4A53-40DB-83A5-7D9E22A68447}"/>
          </ac:picMkLst>
        </pc:picChg>
        <pc:picChg chg="add mod">
          <ac:chgData name="Nguyen Long" userId="e4e93a65-ca82-41ec-92c8-0e4fdb0a72ae" providerId="ADAL" clId="{8EB380BB-A71A-4CD2-9680-567485BE2474}" dt="2020-11-06T02:47:29.158" v="3735" actId="1036"/>
          <ac:picMkLst>
            <pc:docMk/>
            <pc:sldMk cId="2056885706" sldId="291"/>
            <ac:picMk id="20" creationId="{B61647D8-FB2A-4987-8B09-017DB9EC9887}"/>
          </ac:picMkLst>
        </pc:picChg>
        <pc:picChg chg="add mod">
          <ac:chgData name="Nguyen Long" userId="e4e93a65-ca82-41ec-92c8-0e4fdb0a72ae" providerId="ADAL" clId="{8EB380BB-A71A-4CD2-9680-567485BE2474}" dt="2020-11-06T02:47:29.158" v="3735" actId="1036"/>
          <ac:picMkLst>
            <pc:docMk/>
            <pc:sldMk cId="2056885706" sldId="291"/>
            <ac:picMk id="22" creationId="{D9A11298-B411-4CB2-BC0C-31684B9F8A21}"/>
          </ac:picMkLst>
        </pc:picChg>
        <pc:picChg chg="add mod">
          <ac:chgData name="Nguyen Long" userId="e4e93a65-ca82-41ec-92c8-0e4fdb0a72ae" providerId="ADAL" clId="{8EB380BB-A71A-4CD2-9680-567485BE2474}" dt="2020-11-06T03:02:51.116" v="3759" actId="1035"/>
          <ac:picMkLst>
            <pc:docMk/>
            <pc:sldMk cId="2056885706" sldId="291"/>
            <ac:picMk id="24" creationId="{75A65589-ED5A-4A48-B0C0-AA466D1D991F}"/>
          </ac:picMkLst>
        </pc:picChg>
        <pc:picChg chg="add mod">
          <ac:chgData name="Nguyen Long" userId="e4e93a65-ca82-41ec-92c8-0e4fdb0a72ae" providerId="ADAL" clId="{8EB380BB-A71A-4CD2-9680-567485BE2474}" dt="2020-11-06T03:02:51.116" v="3759" actId="1035"/>
          <ac:picMkLst>
            <pc:docMk/>
            <pc:sldMk cId="2056885706" sldId="291"/>
            <ac:picMk id="25" creationId="{66535B57-3347-4313-A285-EB5F0E9923D0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06T03:22:23.470" v="3845" actId="478"/>
        <pc:sldMkLst>
          <pc:docMk/>
          <pc:sldMk cId="1738225108" sldId="292"/>
        </pc:sldMkLst>
        <pc:spChg chg="add mod">
          <ac:chgData name="Nguyen Long" userId="e4e93a65-ca82-41ec-92c8-0e4fdb0a72ae" providerId="ADAL" clId="{8EB380BB-A71A-4CD2-9680-567485BE2474}" dt="2020-11-06T03:12:26.779" v="3810" actId="1076"/>
          <ac:spMkLst>
            <pc:docMk/>
            <pc:sldMk cId="1738225108" sldId="292"/>
            <ac:spMk id="2" creationId="{8DE3DA0E-BC7F-4687-981F-391FD279AFC9}"/>
          </ac:spMkLst>
        </pc:spChg>
        <pc:spChg chg="add mod">
          <ac:chgData name="Nguyen Long" userId="e4e93a65-ca82-41ec-92c8-0e4fdb0a72ae" providerId="ADAL" clId="{8EB380BB-A71A-4CD2-9680-567485BE2474}" dt="2020-11-06T03:15:36.119" v="3825" actId="255"/>
          <ac:spMkLst>
            <pc:docMk/>
            <pc:sldMk cId="1738225108" sldId="292"/>
            <ac:spMk id="11" creationId="{B73C7CB5-4F11-426B-8396-5FE4E32E6F45}"/>
          </ac:spMkLst>
        </pc:spChg>
        <pc:spChg chg="mod">
          <ac:chgData name="Nguyen Long" userId="e4e93a65-ca82-41ec-92c8-0e4fdb0a72ae" providerId="ADAL" clId="{8EB380BB-A71A-4CD2-9680-567485BE2474}" dt="2020-11-06T03:12:05.211" v="3805" actId="14100"/>
          <ac:spMkLst>
            <pc:docMk/>
            <pc:sldMk cId="1738225108" sldId="292"/>
            <ac:spMk id="14" creationId="{810755C8-09A0-4C4D-A1F4-87D65777A59F}"/>
          </ac:spMkLst>
        </pc:spChg>
        <pc:spChg chg="add mod">
          <ac:chgData name="Nguyen Long" userId="e4e93a65-ca82-41ec-92c8-0e4fdb0a72ae" providerId="ADAL" clId="{8EB380BB-A71A-4CD2-9680-567485BE2474}" dt="2020-11-06T03:18:29.970" v="3840"/>
          <ac:spMkLst>
            <pc:docMk/>
            <pc:sldMk cId="1738225108" sldId="292"/>
            <ac:spMk id="16" creationId="{3813479E-2C39-4412-B2FE-AB29B7F8D7AA}"/>
          </ac:spMkLst>
        </pc:spChg>
        <pc:spChg chg="add mod">
          <ac:chgData name="Nguyen Long" userId="e4e93a65-ca82-41ec-92c8-0e4fdb0a72ae" providerId="ADAL" clId="{8EB380BB-A71A-4CD2-9680-567485BE2474}" dt="2020-11-06T03:19:32.322" v="3844"/>
          <ac:spMkLst>
            <pc:docMk/>
            <pc:sldMk cId="1738225108" sldId="292"/>
            <ac:spMk id="17" creationId="{10E8026C-C11A-4D26-A77A-5FCBFD3DEB82}"/>
          </ac:spMkLst>
        </pc:spChg>
        <pc:spChg chg="add del mod">
          <ac:chgData name="Nguyen Long" userId="e4e93a65-ca82-41ec-92c8-0e4fdb0a72ae" providerId="ADAL" clId="{8EB380BB-A71A-4CD2-9680-567485BE2474}" dt="2020-11-06T03:22:23.470" v="3845" actId="478"/>
          <ac:spMkLst>
            <pc:docMk/>
            <pc:sldMk cId="1738225108" sldId="292"/>
            <ac:spMk id="18" creationId="{D97828A0-BDF6-4742-B857-9BF3C193604B}"/>
          </ac:spMkLst>
        </pc:spChg>
        <pc:picChg chg="add mod">
          <ac:chgData name="Nguyen Long" userId="e4e93a65-ca82-41ec-92c8-0e4fdb0a72ae" providerId="ADAL" clId="{8EB380BB-A71A-4CD2-9680-567485BE2474}" dt="2020-11-06T03:12:23.961" v="3809" actId="1076"/>
          <ac:picMkLst>
            <pc:docMk/>
            <pc:sldMk cId="1738225108" sldId="292"/>
            <ac:picMk id="7" creationId="{C49648AD-7397-4AC1-92D9-266077835820}"/>
          </ac:picMkLst>
        </pc:picChg>
        <pc:picChg chg="add mod">
          <ac:chgData name="Nguyen Long" userId="e4e93a65-ca82-41ec-92c8-0e4fdb0a72ae" providerId="ADAL" clId="{8EB380BB-A71A-4CD2-9680-567485BE2474}" dt="2020-11-06T03:13:54.806" v="3812" actId="1076"/>
          <ac:picMkLst>
            <pc:docMk/>
            <pc:sldMk cId="1738225108" sldId="292"/>
            <ac:picMk id="9" creationId="{3A1F9034-3C10-4E5D-97C9-CDE6F86AFA3F}"/>
          </ac:picMkLst>
        </pc:picChg>
        <pc:picChg chg="add del mod">
          <ac:chgData name="Nguyen Long" userId="e4e93a65-ca82-41ec-92c8-0e4fdb0a72ae" providerId="ADAL" clId="{8EB380BB-A71A-4CD2-9680-567485BE2474}" dt="2020-11-06T03:16:19.467" v="3828" actId="478"/>
          <ac:picMkLst>
            <pc:docMk/>
            <pc:sldMk cId="1738225108" sldId="292"/>
            <ac:picMk id="12" creationId="{C62986B9-0B25-4E90-A3B9-93C92E97D615}"/>
          </ac:picMkLst>
        </pc:picChg>
        <pc:picChg chg="add mod">
          <ac:chgData name="Nguyen Long" userId="e4e93a65-ca82-41ec-92c8-0e4fdb0a72ae" providerId="ADAL" clId="{8EB380BB-A71A-4CD2-9680-567485BE2474}" dt="2020-11-06T03:17:16.289" v="3830" actId="1076"/>
          <ac:picMkLst>
            <pc:docMk/>
            <pc:sldMk cId="1738225108" sldId="292"/>
            <ac:picMk id="15" creationId="{53536EFC-B831-439E-953B-12290DE36B20}"/>
          </ac:picMkLst>
        </pc:picChg>
      </pc:sldChg>
      <pc:sldChg chg="addSp modSp add mod modAnim">
        <pc:chgData name="Nguyen Long" userId="e4e93a65-ca82-41ec-92c8-0e4fdb0a72ae" providerId="ADAL" clId="{8EB380BB-A71A-4CD2-9680-567485BE2474}" dt="2020-11-06T03:58:08.823" v="3867" actId="1076"/>
        <pc:sldMkLst>
          <pc:docMk/>
          <pc:sldMk cId="2571023308" sldId="293"/>
        </pc:sldMkLst>
        <pc:spChg chg="mod">
          <ac:chgData name="Nguyen Long" userId="e4e93a65-ca82-41ec-92c8-0e4fdb0a72ae" providerId="ADAL" clId="{8EB380BB-A71A-4CD2-9680-567485BE2474}" dt="2020-11-06T03:56:01.156" v="3852" actId="20577"/>
          <ac:spMkLst>
            <pc:docMk/>
            <pc:sldMk cId="2571023308" sldId="293"/>
            <ac:spMk id="14" creationId="{810755C8-09A0-4C4D-A1F4-87D65777A59F}"/>
          </ac:spMkLst>
        </pc:spChg>
        <pc:picChg chg="add mod">
          <ac:chgData name="Nguyen Long" userId="e4e93a65-ca82-41ec-92c8-0e4fdb0a72ae" providerId="ADAL" clId="{8EB380BB-A71A-4CD2-9680-567485BE2474}" dt="2020-11-06T03:57:05.754" v="3860" actId="1076"/>
          <ac:picMkLst>
            <pc:docMk/>
            <pc:sldMk cId="2571023308" sldId="293"/>
            <ac:picMk id="4" creationId="{AF56A98A-66AA-428F-8229-0C47829034B0}"/>
          </ac:picMkLst>
        </pc:picChg>
        <pc:picChg chg="add mod">
          <ac:chgData name="Nguyen Long" userId="e4e93a65-ca82-41ec-92c8-0e4fdb0a72ae" providerId="ADAL" clId="{8EB380BB-A71A-4CD2-9680-567485BE2474}" dt="2020-11-06T03:58:07.319" v="3866" actId="1076"/>
          <ac:picMkLst>
            <pc:docMk/>
            <pc:sldMk cId="2571023308" sldId="293"/>
            <ac:picMk id="7" creationId="{F994AFC5-CDCD-4D02-9828-AB688235D28E}"/>
          </ac:picMkLst>
        </pc:picChg>
        <pc:picChg chg="add mod">
          <ac:chgData name="Nguyen Long" userId="e4e93a65-ca82-41ec-92c8-0e4fdb0a72ae" providerId="ADAL" clId="{8EB380BB-A71A-4CD2-9680-567485BE2474}" dt="2020-11-06T03:58:08.823" v="3867" actId="1076"/>
          <ac:picMkLst>
            <pc:docMk/>
            <pc:sldMk cId="2571023308" sldId="293"/>
            <ac:picMk id="9" creationId="{B20A6A1A-AD32-42B6-9382-6F55891EF997}"/>
          </ac:picMkLst>
        </pc:picChg>
      </pc:sldChg>
      <pc:sldChg chg="delSp modSp add mod modAnim">
        <pc:chgData name="Nguyen Long" userId="e4e93a65-ca82-41ec-92c8-0e4fdb0a72ae" providerId="ADAL" clId="{8EB380BB-A71A-4CD2-9680-567485BE2474}" dt="2020-11-06T02:46:43.754" v="3690" actId="14100"/>
        <pc:sldMkLst>
          <pc:docMk/>
          <pc:sldMk cId="2019891524" sldId="294"/>
        </pc:sldMkLst>
        <pc:spChg chg="mod">
          <ac:chgData name="Nguyen Long" userId="e4e93a65-ca82-41ec-92c8-0e4fdb0a72ae" providerId="ADAL" clId="{8EB380BB-A71A-4CD2-9680-567485BE2474}" dt="2020-11-06T02:46:43.754" v="3690" actId="14100"/>
          <ac:spMkLst>
            <pc:docMk/>
            <pc:sldMk cId="2019891524" sldId="294"/>
            <ac:spMk id="14" creationId="{810755C8-09A0-4C4D-A1F4-87D65777A59F}"/>
          </ac:spMkLst>
        </pc:spChg>
        <pc:picChg chg="del">
          <ac:chgData name="Nguyen Long" userId="e4e93a65-ca82-41ec-92c8-0e4fdb0a72ae" providerId="ADAL" clId="{8EB380BB-A71A-4CD2-9680-567485BE2474}" dt="2020-11-06T02:42:19.730" v="3651" actId="478"/>
          <ac:picMkLst>
            <pc:docMk/>
            <pc:sldMk cId="2019891524" sldId="294"/>
            <ac:picMk id="10" creationId="{7215900E-4A91-4B2C-BB6D-692C75C7BE86}"/>
          </ac:picMkLst>
        </pc:picChg>
        <pc:picChg chg="del">
          <ac:chgData name="Nguyen Long" userId="e4e93a65-ca82-41ec-92c8-0e4fdb0a72ae" providerId="ADAL" clId="{8EB380BB-A71A-4CD2-9680-567485BE2474}" dt="2020-11-06T02:42:19.730" v="3651" actId="478"/>
          <ac:picMkLst>
            <pc:docMk/>
            <pc:sldMk cId="2019891524" sldId="294"/>
            <ac:picMk id="17" creationId="{8585273A-D3A2-4375-BC66-567C2E32F37A}"/>
          </ac:picMkLst>
        </pc:picChg>
        <pc:picChg chg="del">
          <ac:chgData name="Nguyen Long" userId="e4e93a65-ca82-41ec-92c8-0e4fdb0a72ae" providerId="ADAL" clId="{8EB380BB-A71A-4CD2-9680-567485BE2474}" dt="2020-11-06T02:42:19.730" v="3651" actId="478"/>
          <ac:picMkLst>
            <pc:docMk/>
            <pc:sldMk cId="2019891524" sldId="294"/>
            <ac:picMk id="20" creationId="{B61647D8-FB2A-4987-8B09-017DB9EC9887}"/>
          </ac:picMkLst>
        </pc:picChg>
        <pc:picChg chg="del">
          <ac:chgData name="Nguyen Long" userId="e4e93a65-ca82-41ec-92c8-0e4fdb0a72ae" providerId="ADAL" clId="{8EB380BB-A71A-4CD2-9680-567485BE2474}" dt="2020-11-06T02:42:19.730" v="3651" actId="478"/>
          <ac:picMkLst>
            <pc:docMk/>
            <pc:sldMk cId="2019891524" sldId="294"/>
            <ac:picMk id="22" creationId="{D9A11298-B411-4CB2-BC0C-31684B9F8A21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06T04:13:38.376" v="4025"/>
        <pc:sldMkLst>
          <pc:docMk/>
          <pc:sldMk cId="1436537424" sldId="295"/>
        </pc:sldMkLst>
        <pc:spChg chg="mod">
          <ac:chgData name="Nguyen Long" userId="e4e93a65-ca82-41ec-92c8-0e4fdb0a72ae" providerId="ADAL" clId="{8EB380BB-A71A-4CD2-9680-567485BE2474}" dt="2020-11-06T03:59:45.994" v="3902" actId="1076"/>
          <ac:spMkLst>
            <pc:docMk/>
            <pc:sldMk cId="1436537424" sldId="295"/>
            <ac:spMk id="4" creationId="{F19861AE-5C9F-471D-AAA9-5DB1F0ADDB56}"/>
          </ac:spMkLst>
        </pc:spChg>
        <pc:spChg chg="del">
          <ac:chgData name="Nguyen Long" userId="e4e93a65-ca82-41ec-92c8-0e4fdb0a72ae" providerId="ADAL" clId="{8EB380BB-A71A-4CD2-9680-567485BE2474}" dt="2020-11-06T03:59:49.943" v="3903" actId="478"/>
          <ac:spMkLst>
            <pc:docMk/>
            <pc:sldMk cId="1436537424" sldId="295"/>
            <ac:spMk id="5" creationId="{796EE862-9080-4832-8502-EC15BDDF955B}"/>
          </ac:spMkLst>
        </pc:spChg>
        <pc:spChg chg="del">
          <ac:chgData name="Nguyen Long" userId="e4e93a65-ca82-41ec-92c8-0e4fdb0a72ae" providerId="ADAL" clId="{8EB380BB-A71A-4CD2-9680-567485BE2474}" dt="2020-11-06T03:59:49.943" v="3903" actId="478"/>
          <ac:spMkLst>
            <pc:docMk/>
            <pc:sldMk cId="1436537424" sldId="295"/>
            <ac:spMk id="7" creationId="{B9967AD5-9008-48CF-9C45-9B01ED1B31F6}"/>
          </ac:spMkLst>
        </pc:spChg>
        <pc:spChg chg="add mod">
          <ac:chgData name="Nguyen Long" userId="e4e93a65-ca82-41ec-92c8-0e4fdb0a72ae" providerId="ADAL" clId="{8EB380BB-A71A-4CD2-9680-567485BE2474}" dt="2020-11-06T04:10:15.387" v="3979" actId="14100"/>
          <ac:spMkLst>
            <pc:docMk/>
            <pc:sldMk cId="1436537424" sldId="295"/>
            <ac:spMk id="14" creationId="{F87CC884-65B5-4111-B76A-80FD75D8CF1A}"/>
          </ac:spMkLst>
        </pc:spChg>
        <pc:spChg chg="add mod">
          <ac:chgData name="Nguyen Long" userId="e4e93a65-ca82-41ec-92c8-0e4fdb0a72ae" providerId="ADAL" clId="{8EB380BB-A71A-4CD2-9680-567485BE2474}" dt="2020-11-06T04:08:42.579" v="3977" actId="1076"/>
          <ac:spMkLst>
            <pc:docMk/>
            <pc:sldMk cId="1436537424" sldId="295"/>
            <ac:spMk id="16" creationId="{FC0F406E-56CB-4234-8860-42E08A7DB383}"/>
          </ac:spMkLst>
        </pc:spChg>
        <pc:spChg chg="add mod">
          <ac:chgData name="Nguyen Long" userId="e4e93a65-ca82-41ec-92c8-0e4fdb0a72ae" providerId="ADAL" clId="{8EB380BB-A71A-4CD2-9680-567485BE2474}" dt="2020-11-06T04:12:20.496" v="4012" actId="123"/>
          <ac:spMkLst>
            <pc:docMk/>
            <pc:sldMk cId="1436537424" sldId="295"/>
            <ac:spMk id="19" creationId="{B4B2E12D-F665-4F32-A5AD-F91D364558B2}"/>
          </ac:spMkLst>
        </pc:spChg>
        <pc:spChg chg="add mod">
          <ac:chgData name="Nguyen Long" userId="e4e93a65-ca82-41ec-92c8-0e4fdb0a72ae" providerId="ADAL" clId="{8EB380BB-A71A-4CD2-9680-567485BE2474}" dt="2020-11-06T04:13:05.410" v="4016" actId="208"/>
          <ac:spMkLst>
            <pc:docMk/>
            <pc:sldMk cId="1436537424" sldId="295"/>
            <ac:spMk id="21" creationId="{3596E90F-19F4-4CC9-8723-B88FA3E9B9F9}"/>
          </ac:spMkLst>
        </pc:spChg>
        <pc:picChg chg="add del mod">
          <ac:chgData name="Nguyen Long" userId="e4e93a65-ca82-41ec-92c8-0e4fdb0a72ae" providerId="ADAL" clId="{8EB380BB-A71A-4CD2-9680-567485BE2474}" dt="2020-11-06T04:08:27.909" v="3972" actId="478"/>
          <ac:picMkLst>
            <pc:docMk/>
            <pc:sldMk cId="1436537424" sldId="295"/>
            <ac:picMk id="8" creationId="{AD3DA79F-A07E-4BDC-9A6D-1D9FA129C884}"/>
          </ac:picMkLst>
        </pc:picChg>
        <pc:picChg chg="del">
          <ac:chgData name="Nguyen Long" userId="e4e93a65-ca82-41ec-92c8-0e4fdb0a72ae" providerId="ADAL" clId="{8EB380BB-A71A-4CD2-9680-567485BE2474}" dt="2020-11-06T03:59:49.943" v="3903" actId="478"/>
          <ac:picMkLst>
            <pc:docMk/>
            <pc:sldMk cId="1436537424" sldId="295"/>
            <ac:picMk id="9" creationId="{1E0BA205-DFF7-41EA-A036-820A2D9F9EBE}"/>
          </ac:picMkLst>
        </pc:picChg>
        <pc:picChg chg="del">
          <ac:chgData name="Nguyen Long" userId="e4e93a65-ca82-41ec-92c8-0e4fdb0a72ae" providerId="ADAL" clId="{8EB380BB-A71A-4CD2-9680-567485BE2474}" dt="2020-11-06T03:59:52.243" v="3904" actId="478"/>
          <ac:picMkLst>
            <pc:docMk/>
            <pc:sldMk cId="1436537424" sldId="295"/>
            <ac:picMk id="11" creationId="{46DA668C-7ED5-42EB-80D5-128A1C0A8054}"/>
          </ac:picMkLst>
        </pc:picChg>
        <pc:picChg chg="add mod">
          <ac:chgData name="Nguyen Long" userId="e4e93a65-ca82-41ec-92c8-0e4fdb0a72ae" providerId="ADAL" clId="{8EB380BB-A71A-4CD2-9680-567485BE2474}" dt="2020-11-06T04:08:44.253" v="3978" actId="1076"/>
          <ac:picMkLst>
            <pc:docMk/>
            <pc:sldMk cId="1436537424" sldId="295"/>
            <ac:picMk id="12" creationId="{37361717-A52F-4547-86CB-11B5E7B79374}"/>
          </ac:picMkLst>
        </pc:picChg>
        <pc:picChg chg="del">
          <ac:chgData name="Nguyen Long" userId="e4e93a65-ca82-41ec-92c8-0e4fdb0a72ae" providerId="ADAL" clId="{8EB380BB-A71A-4CD2-9680-567485BE2474}" dt="2020-11-06T03:59:49.943" v="3903" actId="478"/>
          <ac:picMkLst>
            <pc:docMk/>
            <pc:sldMk cId="1436537424" sldId="295"/>
            <ac:picMk id="13" creationId="{5BF09A02-96EE-400B-BD02-0C855A365D1C}"/>
          </ac:picMkLst>
        </pc:picChg>
        <pc:picChg chg="del">
          <ac:chgData name="Nguyen Long" userId="e4e93a65-ca82-41ec-92c8-0e4fdb0a72ae" providerId="ADAL" clId="{8EB380BB-A71A-4CD2-9680-567485BE2474}" dt="2020-11-06T03:59:49.943" v="3903" actId="478"/>
          <ac:picMkLst>
            <pc:docMk/>
            <pc:sldMk cId="1436537424" sldId="295"/>
            <ac:picMk id="15" creationId="{9BBF000A-47E3-4799-91EF-576B5E355929}"/>
          </ac:picMkLst>
        </pc:picChg>
        <pc:picChg chg="add mod">
          <ac:chgData name="Nguyen Long" userId="e4e93a65-ca82-41ec-92c8-0e4fdb0a72ae" providerId="ADAL" clId="{8EB380BB-A71A-4CD2-9680-567485BE2474}" dt="2020-11-06T04:08:32.179" v="3974" actId="1076"/>
          <ac:picMkLst>
            <pc:docMk/>
            <pc:sldMk cId="1436537424" sldId="295"/>
            <ac:picMk id="18" creationId="{53C086A2-D066-42F4-BD1F-F6FF622D9736}"/>
          </ac:picMkLst>
        </pc:picChg>
        <pc:picChg chg="add mod">
          <ac:chgData name="Nguyen Long" userId="e4e93a65-ca82-41ec-92c8-0e4fdb0a72ae" providerId="ADAL" clId="{8EB380BB-A71A-4CD2-9680-567485BE2474}" dt="2020-11-06T04:12:50.009" v="4015" actId="1076"/>
          <ac:picMkLst>
            <pc:docMk/>
            <pc:sldMk cId="1436537424" sldId="295"/>
            <ac:picMk id="23" creationId="{5AF1BEC6-5B3C-4CE1-AE0E-3C481C5F727B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14T13:16:52.874" v="4418" actId="1076"/>
        <pc:sldMkLst>
          <pc:docMk/>
          <pc:sldMk cId="2945794637" sldId="296"/>
        </pc:sldMkLst>
        <pc:spChg chg="mod">
          <ac:chgData name="Nguyen Long" userId="e4e93a65-ca82-41ec-92c8-0e4fdb0a72ae" providerId="ADAL" clId="{8EB380BB-A71A-4CD2-9680-567485BE2474}" dt="2020-11-14T13:06:07.913" v="4392"/>
          <ac:spMkLst>
            <pc:docMk/>
            <pc:sldMk cId="2945794637" sldId="296"/>
            <ac:spMk id="3" creationId="{EE90F425-1E26-46FE-AF5D-5391861BCA3C}"/>
          </ac:spMkLst>
        </pc:spChg>
        <pc:spChg chg="del mod">
          <ac:chgData name="Nguyen Long" userId="e4e93a65-ca82-41ec-92c8-0e4fdb0a72ae" providerId="ADAL" clId="{8EB380BB-A71A-4CD2-9680-567485BE2474}" dt="2020-11-14T13:06:14.469" v="4393" actId="478"/>
          <ac:spMkLst>
            <pc:docMk/>
            <pc:sldMk cId="2945794637" sldId="296"/>
            <ac:spMk id="4" creationId="{767F175D-F4F5-4A91-9680-96FF3783CD47}"/>
          </ac:spMkLst>
        </pc:spChg>
        <pc:spChg chg="del">
          <ac:chgData name="Nguyen Long" userId="e4e93a65-ca82-41ec-92c8-0e4fdb0a72ae" providerId="ADAL" clId="{8EB380BB-A71A-4CD2-9680-567485BE2474}" dt="2020-11-06T04:26:11.932" v="4036" actId="478"/>
          <ac:spMkLst>
            <pc:docMk/>
            <pc:sldMk cId="2945794637" sldId="296"/>
            <ac:spMk id="12" creationId="{2B19DB51-D124-49B6-B370-8DE264EB4748}"/>
          </ac:spMkLst>
        </pc:spChg>
        <pc:spChg chg="add mod">
          <ac:chgData name="Nguyen Long" userId="e4e93a65-ca82-41ec-92c8-0e4fdb0a72ae" providerId="ADAL" clId="{8EB380BB-A71A-4CD2-9680-567485BE2474}" dt="2020-11-14T13:08:22.074" v="4406" actId="1076"/>
          <ac:spMkLst>
            <pc:docMk/>
            <pc:sldMk cId="2945794637" sldId="296"/>
            <ac:spMk id="13" creationId="{59DEACEE-60BC-4182-85A2-48DC176330E8}"/>
          </ac:spMkLst>
        </pc:spChg>
        <pc:picChg chg="add del mod">
          <ac:chgData name="Nguyen Long" userId="e4e93a65-ca82-41ec-92c8-0e4fdb0a72ae" providerId="ADAL" clId="{8EB380BB-A71A-4CD2-9680-567485BE2474}" dt="2020-11-14T13:07:51.311" v="4398" actId="478"/>
          <ac:picMkLst>
            <pc:docMk/>
            <pc:sldMk cId="2945794637" sldId="296"/>
            <ac:picMk id="6" creationId="{C1645AFC-BD02-45B6-80ED-F22BB250AFB8}"/>
          </ac:picMkLst>
        </pc:picChg>
        <pc:picChg chg="del">
          <ac:chgData name="Nguyen Long" userId="e4e93a65-ca82-41ec-92c8-0e4fdb0a72ae" providerId="ADAL" clId="{8EB380BB-A71A-4CD2-9680-567485BE2474}" dt="2020-11-06T04:26:06.619" v="4034" actId="478"/>
          <ac:picMkLst>
            <pc:docMk/>
            <pc:sldMk cId="2945794637" sldId="296"/>
            <ac:picMk id="7" creationId="{041BAC2F-D8D7-4A20-8830-50DBB30D1B8D}"/>
          </ac:picMkLst>
        </pc:picChg>
        <pc:picChg chg="add mod">
          <ac:chgData name="Nguyen Long" userId="e4e93a65-ca82-41ec-92c8-0e4fdb0a72ae" providerId="ADAL" clId="{8EB380BB-A71A-4CD2-9680-567485BE2474}" dt="2020-11-14T13:14:40.226" v="4408" actId="1076"/>
          <ac:picMkLst>
            <pc:docMk/>
            <pc:sldMk cId="2945794637" sldId="296"/>
            <ac:picMk id="7" creationId="{96742539-AE0F-4E82-8D49-FBBFEFF2CF32}"/>
          </ac:picMkLst>
        </pc:picChg>
        <pc:picChg chg="del">
          <ac:chgData name="Nguyen Long" userId="e4e93a65-ca82-41ec-92c8-0e4fdb0a72ae" providerId="ADAL" clId="{8EB380BB-A71A-4CD2-9680-567485BE2474}" dt="2020-11-06T04:26:08.909" v="4035" actId="478"/>
          <ac:picMkLst>
            <pc:docMk/>
            <pc:sldMk cId="2945794637" sldId="296"/>
            <ac:picMk id="9" creationId="{2CF17CFC-E80A-49D4-97A7-DE847465EBA3}"/>
          </ac:picMkLst>
        </pc:picChg>
        <pc:picChg chg="add mod">
          <ac:chgData name="Nguyen Long" userId="e4e93a65-ca82-41ec-92c8-0e4fdb0a72ae" providerId="ADAL" clId="{8EB380BB-A71A-4CD2-9680-567485BE2474}" dt="2020-11-14T13:15:16.910" v="4410" actId="1076"/>
          <ac:picMkLst>
            <pc:docMk/>
            <pc:sldMk cId="2945794637" sldId="296"/>
            <ac:picMk id="9" creationId="{9943E077-AE01-4F44-8570-B301F42D1D0D}"/>
          </ac:picMkLst>
        </pc:picChg>
        <pc:picChg chg="del">
          <ac:chgData name="Nguyen Long" userId="e4e93a65-ca82-41ec-92c8-0e4fdb0a72ae" providerId="ADAL" clId="{8EB380BB-A71A-4CD2-9680-567485BE2474}" dt="2020-11-06T04:22:01.259" v="4027" actId="478"/>
          <ac:picMkLst>
            <pc:docMk/>
            <pc:sldMk cId="2945794637" sldId="296"/>
            <ac:picMk id="11" creationId="{7E3D4A52-71D1-43AF-8250-8DBE508AB7DA}"/>
          </ac:picMkLst>
        </pc:picChg>
        <pc:picChg chg="add mod">
          <ac:chgData name="Nguyen Long" userId="e4e93a65-ca82-41ec-92c8-0e4fdb0a72ae" providerId="ADAL" clId="{8EB380BB-A71A-4CD2-9680-567485BE2474}" dt="2020-11-14T13:16:52.874" v="4418" actId="1076"/>
          <ac:picMkLst>
            <pc:docMk/>
            <pc:sldMk cId="2945794637" sldId="296"/>
            <ac:picMk id="11" creationId="{8C8AA2DD-1C22-4629-8C4A-E36E36B60BA7}"/>
          </ac:picMkLst>
        </pc:picChg>
        <pc:picChg chg="add del mod">
          <ac:chgData name="Nguyen Long" userId="e4e93a65-ca82-41ec-92c8-0e4fdb0a72ae" providerId="ADAL" clId="{8EB380BB-A71A-4CD2-9680-567485BE2474}" dt="2020-11-14T13:07:53.926" v="4399" actId="478"/>
          <ac:picMkLst>
            <pc:docMk/>
            <pc:sldMk cId="2945794637" sldId="296"/>
            <ac:picMk id="14" creationId="{607B3BDC-2049-4FE8-9056-45BD78B4D878}"/>
          </ac:picMkLst>
        </pc:picChg>
        <pc:picChg chg="add mod">
          <ac:chgData name="Nguyen Long" userId="e4e93a65-ca82-41ec-92c8-0e4fdb0a72ae" providerId="ADAL" clId="{8EB380BB-A71A-4CD2-9680-567485BE2474}" dt="2020-11-14T13:16:45.345" v="4417" actId="1076"/>
          <ac:picMkLst>
            <pc:docMk/>
            <pc:sldMk cId="2945794637" sldId="296"/>
            <ac:picMk id="15" creationId="{ACA1553F-C26E-47DF-88CB-C55E07B118B8}"/>
          </ac:picMkLst>
        </pc:picChg>
        <pc:picChg chg="add del mod">
          <ac:chgData name="Nguyen Long" userId="e4e93a65-ca82-41ec-92c8-0e4fdb0a72ae" providerId="ADAL" clId="{8EB380BB-A71A-4CD2-9680-567485BE2474}" dt="2020-11-14T13:07:54.503" v="4400" actId="478"/>
          <ac:picMkLst>
            <pc:docMk/>
            <pc:sldMk cId="2945794637" sldId="296"/>
            <ac:picMk id="16" creationId="{1A8AB3C4-7055-45F7-AD18-3607326A6A45}"/>
          </ac:picMkLst>
        </pc:picChg>
        <pc:picChg chg="add del mod">
          <ac:chgData name="Nguyen Long" userId="e4e93a65-ca82-41ec-92c8-0e4fdb0a72ae" providerId="ADAL" clId="{8EB380BB-A71A-4CD2-9680-567485BE2474}" dt="2020-11-14T13:07:55.215" v="4401" actId="478"/>
          <ac:picMkLst>
            <pc:docMk/>
            <pc:sldMk cId="2945794637" sldId="296"/>
            <ac:picMk id="18" creationId="{6FDAFA9A-9643-43CE-8610-7CF5587ECA57}"/>
          </ac:picMkLst>
        </pc:picChg>
        <pc:picChg chg="add del mod">
          <ac:chgData name="Nguyen Long" userId="e4e93a65-ca82-41ec-92c8-0e4fdb0a72ae" providerId="ADAL" clId="{8EB380BB-A71A-4CD2-9680-567485BE2474}" dt="2020-11-06T07:30:49.731" v="4065" actId="478"/>
          <ac:picMkLst>
            <pc:docMk/>
            <pc:sldMk cId="2945794637" sldId="296"/>
            <ac:picMk id="20" creationId="{869A8200-B83E-43D5-8187-CFBFB469ECE3}"/>
          </ac:picMkLst>
        </pc:picChg>
        <pc:picChg chg="add del mod">
          <ac:chgData name="Nguyen Long" userId="e4e93a65-ca82-41ec-92c8-0e4fdb0a72ae" providerId="ADAL" clId="{8EB380BB-A71A-4CD2-9680-567485BE2474}" dt="2020-11-14T13:07:55.801" v="4402" actId="478"/>
          <ac:picMkLst>
            <pc:docMk/>
            <pc:sldMk cId="2945794637" sldId="296"/>
            <ac:picMk id="22" creationId="{746C41DE-CFDA-4A4F-A340-94282878F481}"/>
          </ac:picMkLst>
        </pc:picChg>
      </pc:sldChg>
      <pc:sldChg chg="addSp delSp modSp add mod delAnim modAnim">
        <pc:chgData name="Nguyen Long" userId="e4e93a65-ca82-41ec-92c8-0e4fdb0a72ae" providerId="ADAL" clId="{8EB380BB-A71A-4CD2-9680-567485BE2474}" dt="2020-11-14T13:06:37.112" v="4394"/>
        <pc:sldMkLst>
          <pc:docMk/>
          <pc:sldMk cId="655704767" sldId="297"/>
        </pc:sldMkLst>
        <pc:spChg chg="mod">
          <ac:chgData name="Nguyen Long" userId="e4e93a65-ca82-41ec-92c8-0e4fdb0a72ae" providerId="ADAL" clId="{8EB380BB-A71A-4CD2-9680-567485BE2474}" dt="2020-11-14T13:06:37.112" v="4394"/>
          <ac:spMkLst>
            <pc:docMk/>
            <pc:sldMk cId="655704767" sldId="297"/>
            <ac:spMk id="3" creationId="{EE90F425-1E26-46FE-AF5D-5391861BCA3C}"/>
          </ac:spMkLst>
        </pc:spChg>
        <pc:spChg chg="del mod">
          <ac:chgData name="Nguyen Long" userId="e4e93a65-ca82-41ec-92c8-0e4fdb0a72ae" providerId="ADAL" clId="{8EB380BB-A71A-4CD2-9680-567485BE2474}" dt="2020-11-06T07:34:22.374" v="4073" actId="478"/>
          <ac:spMkLst>
            <pc:docMk/>
            <pc:sldMk cId="655704767" sldId="297"/>
            <ac:spMk id="4" creationId="{767F175D-F4F5-4A91-9680-96FF3783CD47}"/>
          </ac:spMkLst>
        </pc:spChg>
        <pc:spChg chg="add del mod">
          <ac:chgData name="Nguyen Long" userId="e4e93a65-ca82-41ec-92c8-0e4fdb0a72ae" providerId="ADAL" clId="{8EB380BB-A71A-4CD2-9680-567485BE2474}" dt="2020-11-06T07:34:23.980" v="4074" actId="478"/>
          <ac:spMkLst>
            <pc:docMk/>
            <pc:sldMk cId="655704767" sldId="297"/>
            <ac:spMk id="7" creationId="{34022879-BAC5-4E8C-8841-2B8DA1C5C88D}"/>
          </ac:spMkLst>
        </pc:spChg>
        <pc:spChg chg="add mod">
          <ac:chgData name="Nguyen Long" userId="e4e93a65-ca82-41ec-92c8-0e4fdb0a72ae" providerId="ADAL" clId="{8EB380BB-A71A-4CD2-9680-567485BE2474}" dt="2020-11-08T01:29:14.066" v="4344" actId="20577"/>
          <ac:spMkLst>
            <pc:docMk/>
            <pc:sldMk cId="655704767" sldId="297"/>
            <ac:spMk id="10" creationId="{9C98886C-A3C7-4361-81B6-484EAE329E6F}"/>
          </ac:spMkLst>
        </pc:spChg>
        <pc:spChg chg="mod">
          <ac:chgData name="Nguyen Long" userId="e4e93a65-ca82-41ec-92c8-0e4fdb0a72ae" providerId="ADAL" clId="{8EB380BB-A71A-4CD2-9680-567485BE2474}" dt="2020-11-06T07:37:36.828" v="4101" actId="255"/>
          <ac:spMkLst>
            <pc:docMk/>
            <pc:sldMk cId="655704767" sldId="297"/>
            <ac:spMk id="13" creationId="{59DEACEE-60BC-4182-85A2-48DC176330E8}"/>
          </ac:spMkLst>
        </pc:spChg>
        <pc:picChg chg="del">
          <ac:chgData name="Nguyen Long" userId="e4e93a65-ca82-41ec-92c8-0e4fdb0a72ae" providerId="ADAL" clId="{8EB380BB-A71A-4CD2-9680-567485BE2474}" dt="2020-11-06T07:34:13.398" v="4069" actId="478"/>
          <ac:picMkLst>
            <pc:docMk/>
            <pc:sldMk cId="655704767" sldId="297"/>
            <ac:picMk id="6" creationId="{C1645AFC-BD02-45B6-80ED-F22BB250AFB8}"/>
          </ac:picMkLst>
        </pc:picChg>
        <pc:picChg chg="add mod">
          <ac:chgData name="Nguyen Long" userId="e4e93a65-ca82-41ec-92c8-0e4fdb0a72ae" providerId="ADAL" clId="{8EB380BB-A71A-4CD2-9680-567485BE2474}" dt="2020-11-06T07:36:16.574" v="4085" actId="1076"/>
          <ac:picMkLst>
            <pc:docMk/>
            <pc:sldMk cId="655704767" sldId="297"/>
            <ac:picMk id="9" creationId="{9A1B098D-30FF-40E8-A3B8-3DFC18AB4C8D}"/>
          </ac:picMkLst>
        </pc:picChg>
        <pc:picChg chg="add del mod">
          <ac:chgData name="Nguyen Long" userId="e4e93a65-ca82-41ec-92c8-0e4fdb0a72ae" providerId="ADAL" clId="{8EB380BB-A71A-4CD2-9680-567485BE2474}" dt="2020-11-06T07:34:17.589" v="4071" actId="478"/>
          <ac:picMkLst>
            <pc:docMk/>
            <pc:sldMk cId="655704767" sldId="297"/>
            <ac:picMk id="11" creationId="{4534DFCB-D315-4A38-B175-C6ACF99203F0}"/>
          </ac:picMkLst>
        </pc:picChg>
        <pc:picChg chg="add del mod">
          <ac:chgData name="Nguyen Long" userId="e4e93a65-ca82-41ec-92c8-0e4fdb0a72ae" providerId="ADAL" clId="{8EB380BB-A71A-4CD2-9680-567485BE2474}" dt="2020-11-06T07:34:17.589" v="4071" actId="478"/>
          <ac:picMkLst>
            <pc:docMk/>
            <pc:sldMk cId="655704767" sldId="297"/>
            <ac:picMk id="12" creationId="{D0005177-C4A9-43EF-BF9D-C996DFEBA49F}"/>
          </ac:picMkLst>
        </pc:picChg>
        <pc:picChg chg="del">
          <ac:chgData name="Nguyen Long" userId="e4e93a65-ca82-41ec-92c8-0e4fdb0a72ae" providerId="ADAL" clId="{8EB380BB-A71A-4CD2-9680-567485BE2474}" dt="2020-11-06T07:34:24.748" v="4075" actId="478"/>
          <ac:picMkLst>
            <pc:docMk/>
            <pc:sldMk cId="655704767" sldId="297"/>
            <ac:picMk id="14" creationId="{607B3BDC-2049-4FE8-9056-45BD78B4D878}"/>
          </ac:picMkLst>
        </pc:picChg>
        <pc:picChg chg="add del mod">
          <ac:chgData name="Nguyen Long" userId="e4e93a65-ca82-41ec-92c8-0e4fdb0a72ae" providerId="ADAL" clId="{8EB380BB-A71A-4CD2-9680-567485BE2474}" dt="2020-11-06T07:34:17.589" v="4071" actId="478"/>
          <ac:picMkLst>
            <pc:docMk/>
            <pc:sldMk cId="655704767" sldId="297"/>
            <ac:picMk id="15" creationId="{21D87051-22C8-4FAE-B28F-89CAB47D1372}"/>
          </ac:picMkLst>
        </pc:picChg>
        <pc:picChg chg="del">
          <ac:chgData name="Nguyen Long" userId="e4e93a65-ca82-41ec-92c8-0e4fdb0a72ae" providerId="ADAL" clId="{8EB380BB-A71A-4CD2-9680-567485BE2474}" dt="2020-11-06T07:34:25.117" v="4076" actId="478"/>
          <ac:picMkLst>
            <pc:docMk/>
            <pc:sldMk cId="655704767" sldId="297"/>
            <ac:picMk id="16" creationId="{1A8AB3C4-7055-45F7-AD18-3607326A6A45}"/>
          </ac:picMkLst>
        </pc:picChg>
        <pc:picChg chg="del">
          <ac:chgData name="Nguyen Long" userId="e4e93a65-ca82-41ec-92c8-0e4fdb0a72ae" providerId="ADAL" clId="{8EB380BB-A71A-4CD2-9680-567485BE2474}" dt="2020-11-06T07:34:46.331" v="4081" actId="478"/>
          <ac:picMkLst>
            <pc:docMk/>
            <pc:sldMk cId="655704767" sldId="297"/>
            <ac:picMk id="18" creationId="{6FDAFA9A-9643-43CE-8610-7CF5587ECA57}"/>
          </ac:picMkLst>
        </pc:picChg>
        <pc:picChg chg="del">
          <ac:chgData name="Nguyen Long" userId="e4e93a65-ca82-41ec-92c8-0e4fdb0a72ae" providerId="ADAL" clId="{8EB380BB-A71A-4CD2-9680-567485BE2474}" dt="2020-11-06T07:34:17.589" v="4071" actId="478"/>
          <ac:picMkLst>
            <pc:docMk/>
            <pc:sldMk cId="655704767" sldId="297"/>
            <ac:picMk id="22" creationId="{746C41DE-CFDA-4A4F-A340-94282878F481}"/>
          </ac:picMkLst>
        </pc:picChg>
      </pc:sldChg>
      <pc:sldChg chg="addSp delSp modSp new mod">
        <pc:chgData name="Nguyen Long" userId="e4e93a65-ca82-41ec-92c8-0e4fdb0a72ae" providerId="ADAL" clId="{8EB380BB-A71A-4CD2-9680-567485BE2474}" dt="2020-11-06T08:11:38.633" v="4212" actId="1076"/>
        <pc:sldMkLst>
          <pc:docMk/>
          <pc:sldMk cId="2926194816" sldId="298"/>
        </pc:sldMkLst>
        <pc:spChg chg="del">
          <ac:chgData name="Nguyen Long" userId="e4e93a65-ca82-41ec-92c8-0e4fdb0a72ae" providerId="ADAL" clId="{8EB380BB-A71A-4CD2-9680-567485BE2474}" dt="2020-11-06T08:04:37.633" v="4194" actId="478"/>
          <ac:spMkLst>
            <pc:docMk/>
            <pc:sldMk cId="2926194816" sldId="298"/>
            <ac:spMk id="2" creationId="{D3E81FC4-E5C1-48C7-9B66-B038CF04264F}"/>
          </ac:spMkLst>
        </pc:spChg>
        <pc:spChg chg="mod">
          <ac:chgData name="Nguyen Long" userId="e4e93a65-ca82-41ec-92c8-0e4fdb0a72ae" providerId="ADAL" clId="{8EB380BB-A71A-4CD2-9680-567485BE2474}" dt="2020-11-06T08:03:45.037" v="4192" actId="2711"/>
          <ac:spMkLst>
            <pc:docMk/>
            <pc:sldMk cId="2926194816" sldId="298"/>
            <ac:spMk id="3" creationId="{62A79EAC-0BC8-4DF7-B963-899AA7EF67BA}"/>
          </ac:spMkLst>
        </pc:spChg>
        <pc:spChg chg="mod">
          <ac:chgData name="Nguyen Long" userId="e4e93a65-ca82-41ec-92c8-0e4fdb0a72ae" providerId="ADAL" clId="{8EB380BB-A71A-4CD2-9680-567485BE2474}" dt="2020-11-06T08:04:34.122" v="4193"/>
          <ac:spMkLst>
            <pc:docMk/>
            <pc:sldMk cId="2926194816" sldId="298"/>
            <ac:spMk id="4" creationId="{EFE970DA-31B3-48D7-84D8-E9CFD5B197FD}"/>
          </ac:spMkLst>
        </pc:spChg>
        <pc:picChg chg="add mod">
          <ac:chgData name="Nguyen Long" userId="e4e93a65-ca82-41ec-92c8-0e4fdb0a72ae" providerId="ADAL" clId="{8EB380BB-A71A-4CD2-9680-567485BE2474}" dt="2020-11-06T08:11:38.633" v="4212" actId="1076"/>
          <ac:picMkLst>
            <pc:docMk/>
            <pc:sldMk cId="2926194816" sldId="298"/>
            <ac:picMk id="7" creationId="{56AD064E-3237-4494-9B83-D2C089E5268E}"/>
          </ac:picMkLst>
        </pc:picChg>
        <pc:picChg chg="add mod">
          <ac:chgData name="Nguyen Long" userId="e4e93a65-ca82-41ec-92c8-0e4fdb0a72ae" providerId="ADAL" clId="{8EB380BB-A71A-4CD2-9680-567485BE2474}" dt="2020-11-06T08:11:36.408" v="4211" actId="1076"/>
          <ac:picMkLst>
            <pc:docMk/>
            <pc:sldMk cId="2926194816" sldId="298"/>
            <ac:picMk id="9" creationId="{5761566E-3ACD-42BB-A3CF-C47D42D86841}"/>
          </ac:picMkLst>
        </pc:picChg>
        <pc:picChg chg="add mod">
          <ac:chgData name="Nguyen Long" userId="e4e93a65-ca82-41ec-92c8-0e4fdb0a72ae" providerId="ADAL" clId="{8EB380BB-A71A-4CD2-9680-567485BE2474}" dt="2020-11-06T08:11:34.529" v="4210" actId="1076"/>
          <ac:picMkLst>
            <pc:docMk/>
            <pc:sldMk cId="2926194816" sldId="298"/>
            <ac:picMk id="11" creationId="{B77B8D67-9FEE-4464-A2FF-91A2195C2C75}"/>
          </ac:picMkLst>
        </pc:picChg>
      </pc:sldChg>
      <pc:sldChg chg="addSp modSp add mod">
        <pc:chgData name="Nguyen Long" userId="e4e93a65-ca82-41ec-92c8-0e4fdb0a72ae" providerId="ADAL" clId="{8EB380BB-A71A-4CD2-9680-567485BE2474}" dt="2020-11-22T11:10:20.142" v="4582" actId="1076"/>
        <pc:sldMkLst>
          <pc:docMk/>
          <pc:sldMk cId="4195964939" sldId="299"/>
        </pc:sldMkLst>
        <pc:spChg chg="mod">
          <ac:chgData name="Nguyen Long" userId="e4e93a65-ca82-41ec-92c8-0e4fdb0a72ae" providerId="ADAL" clId="{8EB380BB-A71A-4CD2-9680-567485BE2474}" dt="2020-11-06T08:12:03.761" v="4213"/>
          <ac:spMkLst>
            <pc:docMk/>
            <pc:sldMk cId="4195964939" sldId="299"/>
            <ac:spMk id="4" creationId="{EFE970DA-31B3-48D7-84D8-E9CFD5B197FD}"/>
          </ac:spMkLst>
        </pc:spChg>
        <pc:picChg chg="add mod">
          <ac:chgData name="Nguyen Long" userId="e4e93a65-ca82-41ec-92c8-0e4fdb0a72ae" providerId="ADAL" clId="{8EB380BB-A71A-4CD2-9680-567485BE2474}" dt="2020-11-06T08:12:59.899" v="4215" actId="1076"/>
          <ac:picMkLst>
            <pc:docMk/>
            <pc:sldMk cId="4195964939" sldId="299"/>
            <ac:picMk id="6" creationId="{BD7E728D-C961-4419-93C0-EC8FCA4635E9}"/>
          </ac:picMkLst>
        </pc:picChg>
        <pc:picChg chg="add mod">
          <ac:chgData name="Nguyen Long" userId="e4e93a65-ca82-41ec-92c8-0e4fdb0a72ae" providerId="ADAL" clId="{8EB380BB-A71A-4CD2-9680-567485BE2474}" dt="2020-11-22T11:10:20.142" v="4582" actId="1076"/>
          <ac:picMkLst>
            <pc:docMk/>
            <pc:sldMk cId="4195964939" sldId="299"/>
            <ac:picMk id="7" creationId="{77CAD914-0736-4E94-97CD-514BE8E6E791}"/>
          </ac:picMkLst>
        </pc:picChg>
        <pc:picChg chg="add mod">
          <ac:chgData name="Nguyen Long" userId="e4e93a65-ca82-41ec-92c8-0e4fdb0a72ae" providerId="ADAL" clId="{8EB380BB-A71A-4CD2-9680-567485BE2474}" dt="2020-11-06T08:13:23.769" v="4217" actId="1076"/>
          <ac:picMkLst>
            <pc:docMk/>
            <pc:sldMk cId="4195964939" sldId="299"/>
            <ac:picMk id="8" creationId="{54776EBF-8D16-43E0-AE3C-45A085A35C7D}"/>
          </ac:picMkLst>
        </pc:picChg>
        <pc:picChg chg="add mod">
          <ac:chgData name="Nguyen Long" userId="e4e93a65-ca82-41ec-92c8-0e4fdb0a72ae" providerId="ADAL" clId="{8EB380BB-A71A-4CD2-9680-567485BE2474}" dt="2020-11-06T08:14:31.280" v="4220" actId="1076"/>
          <ac:picMkLst>
            <pc:docMk/>
            <pc:sldMk cId="4195964939" sldId="299"/>
            <ac:picMk id="10" creationId="{6F6AB5D2-07BD-4B73-B104-6F473D9330C7}"/>
          </ac:picMkLst>
        </pc:picChg>
      </pc:sldChg>
      <pc:sldChg chg="addSp delSp modSp add mod modAnim">
        <pc:chgData name="Nguyen Long" userId="e4e93a65-ca82-41ec-92c8-0e4fdb0a72ae" providerId="ADAL" clId="{8EB380BB-A71A-4CD2-9680-567485BE2474}" dt="2020-11-22T11:11:03.951" v="4584"/>
        <pc:sldMkLst>
          <pc:docMk/>
          <pc:sldMk cId="2977128543" sldId="300"/>
        </pc:sldMkLst>
        <pc:spChg chg="del mod">
          <ac:chgData name="Nguyen Long" userId="e4e93a65-ca82-41ec-92c8-0e4fdb0a72ae" providerId="ADAL" clId="{8EB380BB-A71A-4CD2-9680-567485BE2474}" dt="2020-11-06T08:18:21.028" v="4221" actId="478"/>
          <ac:spMkLst>
            <pc:docMk/>
            <pc:sldMk cId="2977128543" sldId="300"/>
            <ac:spMk id="4" creationId="{EFE970DA-31B3-48D7-84D8-E9CFD5B197FD}"/>
          </ac:spMkLst>
        </pc:spChg>
        <pc:spChg chg="add del mod">
          <ac:chgData name="Nguyen Long" userId="e4e93a65-ca82-41ec-92c8-0e4fdb0a72ae" providerId="ADAL" clId="{8EB380BB-A71A-4CD2-9680-567485BE2474}" dt="2020-11-06T08:18:24.746" v="4222" actId="478"/>
          <ac:spMkLst>
            <pc:docMk/>
            <pc:sldMk cId="2977128543" sldId="300"/>
            <ac:spMk id="6" creationId="{706CBA7F-9E50-46FF-911B-1862165489FE}"/>
          </ac:spMkLst>
        </pc:spChg>
        <pc:picChg chg="add del mod">
          <ac:chgData name="Nguyen Long" userId="e4e93a65-ca82-41ec-92c8-0e4fdb0a72ae" providerId="ADAL" clId="{8EB380BB-A71A-4CD2-9680-567485BE2474}" dt="2020-11-06T08:41:54.289" v="4308" actId="478"/>
          <ac:picMkLst>
            <pc:docMk/>
            <pc:sldMk cId="2977128543" sldId="300"/>
            <ac:picMk id="8" creationId="{4B55F146-C4AA-41C2-A563-E26534D946DC}"/>
          </ac:picMkLst>
        </pc:picChg>
        <pc:picChg chg="add mod">
          <ac:chgData name="Nguyen Long" userId="e4e93a65-ca82-41ec-92c8-0e4fdb0a72ae" providerId="ADAL" clId="{8EB380BB-A71A-4CD2-9680-567485BE2474}" dt="2020-11-06T08:42:50.830" v="4319" actId="1076"/>
          <ac:picMkLst>
            <pc:docMk/>
            <pc:sldMk cId="2977128543" sldId="300"/>
            <ac:picMk id="10" creationId="{2C9F303A-EC59-47AB-B620-0E547A43B255}"/>
          </ac:picMkLst>
        </pc:picChg>
        <pc:picChg chg="add mod">
          <ac:chgData name="Nguyen Long" userId="e4e93a65-ca82-41ec-92c8-0e4fdb0a72ae" providerId="ADAL" clId="{8EB380BB-A71A-4CD2-9680-567485BE2474}" dt="2020-11-06T08:42:54.592" v="4323" actId="1076"/>
          <ac:picMkLst>
            <pc:docMk/>
            <pc:sldMk cId="2977128543" sldId="300"/>
            <ac:picMk id="12" creationId="{3DEE112A-D0D4-42A3-9334-6093F62B5F19}"/>
          </ac:picMkLst>
        </pc:picChg>
        <pc:picChg chg="add mod">
          <ac:chgData name="Nguyen Long" userId="e4e93a65-ca82-41ec-92c8-0e4fdb0a72ae" providerId="ADAL" clId="{8EB380BB-A71A-4CD2-9680-567485BE2474}" dt="2020-11-06T08:42:52.621" v="4321" actId="1076"/>
          <ac:picMkLst>
            <pc:docMk/>
            <pc:sldMk cId="2977128543" sldId="300"/>
            <ac:picMk id="14" creationId="{4D6B232E-5F19-46F9-B063-AAAC5AB7F205}"/>
          </ac:picMkLst>
        </pc:picChg>
        <pc:picChg chg="add mod">
          <ac:chgData name="Nguyen Long" userId="e4e93a65-ca82-41ec-92c8-0e4fdb0a72ae" providerId="ADAL" clId="{8EB380BB-A71A-4CD2-9680-567485BE2474}" dt="2020-11-06T08:42:55.932" v="4324" actId="1076"/>
          <ac:picMkLst>
            <pc:docMk/>
            <pc:sldMk cId="2977128543" sldId="300"/>
            <ac:picMk id="16" creationId="{93FA6372-7223-49E6-B5BD-DBA9F674958C}"/>
          </ac:picMkLst>
        </pc:picChg>
      </pc:sldChg>
      <pc:sldChg chg="addSp delSp modSp add mod modAnim">
        <pc:chgData name="Nguyen Long" userId="e4e93a65-ca82-41ec-92c8-0e4fdb0a72ae" providerId="ADAL" clId="{8EB380BB-A71A-4CD2-9680-567485BE2474}" dt="2020-11-14T13:40:49.886" v="4487"/>
        <pc:sldMkLst>
          <pc:docMk/>
          <pc:sldMk cId="4139047187" sldId="301"/>
        </pc:sldMkLst>
        <pc:spChg chg="mod">
          <ac:chgData name="Nguyen Long" userId="e4e93a65-ca82-41ec-92c8-0e4fdb0a72ae" providerId="ADAL" clId="{8EB380BB-A71A-4CD2-9680-567485BE2474}" dt="2020-11-06T08:43:21.983" v="4325"/>
          <ac:spMkLst>
            <pc:docMk/>
            <pc:sldMk cId="4139047187" sldId="301"/>
            <ac:spMk id="3" creationId="{62A79EAC-0BC8-4DF7-B963-899AA7EF67BA}"/>
          </ac:spMkLst>
        </pc:spChg>
        <pc:spChg chg="mod">
          <ac:chgData name="Nguyen Long" userId="e4e93a65-ca82-41ec-92c8-0e4fdb0a72ae" providerId="ADAL" clId="{8EB380BB-A71A-4CD2-9680-567485BE2474}" dt="2020-11-14T13:30:53.247" v="4432" actId="20577"/>
          <ac:spMkLst>
            <pc:docMk/>
            <pc:sldMk cId="4139047187" sldId="301"/>
            <ac:spMk id="4" creationId="{EFE970DA-31B3-48D7-84D8-E9CFD5B197FD}"/>
          </ac:spMkLst>
        </pc:spChg>
        <pc:picChg chg="add del">
          <ac:chgData name="Nguyen Long" userId="e4e93a65-ca82-41ec-92c8-0e4fdb0a72ae" providerId="ADAL" clId="{8EB380BB-A71A-4CD2-9680-567485BE2474}" dt="2020-11-06T08:45:28.595" v="4334" actId="478"/>
          <ac:picMkLst>
            <pc:docMk/>
            <pc:sldMk cId="4139047187" sldId="301"/>
            <ac:picMk id="6" creationId="{09F6829A-8942-49E1-A8AF-D73411C0AA59}"/>
          </ac:picMkLst>
        </pc:picChg>
        <pc:picChg chg="add mod">
          <ac:chgData name="Nguyen Long" userId="e4e93a65-ca82-41ec-92c8-0e4fdb0a72ae" providerId="ADAL" clId="{8EB380BB-A71A-4CD2-9680-567485BE2474}" dt="2020-11-14T13:38:56.091" v="4461" actId="1076"/>
          <ac:picMkLst>
            <pc:docMk/>
            <pc:sldMk cId="4139047187" sldId="301"/>
            <ac:picMk id="6" creationId="{FC618471-0AED-4D2A-9DD5-B32B2EC1D896}"/>
          </ac:picMkLst>
        </pc:picChg>
        <pc:picChg chg="add mod">
          <ac:chgData name="Nguyen Long" userId="e4e93a65-ca82-41ec-92c8-0e4fdb0a72ae" providerId="ADAL" clId="{8EB380BB-A71A-4CD2-9680-567485BE2474}" dt="2020-11-14T13:38:53.573" v="4460" actId="1076"/>
          <ac:picMkLst>
            <pc:docMk/>
            <pc:sldMk cId="4139047187" sldId="301"/>
            <ac:picMk id="8" creationId="{3FD39DD4-2149-4E9E-9868-813E97773EC0}"/>
          </ac:picMkLst>
        </pc:picChg>
        <pc:picChg chg="add mod">
          <ac:chgData name="Nguyen Long" userId="e4e93a65-ca82-41ec-92c8-0e4fdb0a72ae" providerId="ADAL" clId="{8EB380BB-A71A-4CD2-9680-567485BE2474}" dt="2020-11-14T13:38:57.641" v="4462" actId="1076"/>
          <ac:picMkLst>
            <pc:docMk/>
            <pc:sldMk cId="4139047187" sldId="301"/>
            <ac:picMk id="9" creationId="{E9850DFF-E886-490E-AD3D-A230B69E4DC5}"/>
          </ac:picMkLst>
        </pc:picChg>
        <pc:picChg chg="add mod">
          <ac:chgData name="Nguyen Long" userId="e4e93a65-ca82-41ec-92c8-0e4fdb0a72ae" providerId="ADAL" clId="{8EB380BB-A71A-4CD2-9680-567485BE2474}" dt="2020-11-14T13:40:10.266" v="4476" actId="1076"/>
          <ac:picMkLst>
            <pc:docMk/>
            <pc:sldMk cId="4139047187" sldId="301"/>
            <ac:picMk id="11" creationId="{A2FE19F0-1315-4957-B204-C3D882C6CC06}"/>
          </ac:picMkLst>
        </pc:picChg>
        <pc:picChg chg="add mod">
          <ac:chgData name="Nguyen Long" userId="e4e93a65-ca82-41ec-92c8-0e4fdb0a72ae" providerId="ADAL" clId="{8EB380BB-A71A-4CD2-9680-567485BE2474}" dt="2020-11-14T13:40:11.538" v="4477" actId="1076"/>
          <ac:picMkLst>
            <pc:docMk/>
            <pc:sldMk cId="4139047187" sldId="301"/>
            <ac:picMk id="13" creationId="{318478D8-D42D-49ED-9531-937E29CE5B5C}"/>
          </ac:picMkLst>
        </pc:picChg>
        <pc:picChg chg="add mod">
          <ac:chgData name="Nguyen Long" userId="e4e93a65-ca82-41ec-92c8-0e4fdb0a72ae" providerId="ADAL" clId="{8EB380BB-A71A-4CD2-9680-567485BE2474}" dt="2020-11-14T13:40:22.053" v="4481" actId="1076"/>
          <ac:picMkLst>
            <pc:docMk/>
            <pc:sldMk cId="4139047187" sldId="301"/>
            <ac:picMk id="15" creationId="{165B669D-859D-47D2-B0D4-7B1119ED0B34}"/>
          </ac:picMkLst>
        </pc:picChg>
        <pc:picChg chg="add mod">
          <ac:chgData name="Nguyen Long" userId="e4e93a65-ca82-41ec-92c8-0e4fdb0a72ae" providerId="ADAL" clId="{8EB380BB-A71A-4CD2-9680-567485BE2474}" dt="2020-11-14T13:40:25.693" v="4483" actId="1076"/>
          <ac:picMkLst>
            <pc:docMk/>
            <pc:sldMk cId="4139047187" sldId="301"/>
            <ac:picMk id="17" creationId="{8B15DB32-6649-4F1B-918D-ADD0E1596379}"/>
          </ac:picMkLst>
        </pc:picChg>
        <pc:picChg chg="add mod">
          <ac:chgData name="Nguyen Long" userId="e4e93a65-ca82-41ec-92c8-0e4fdb0a72ae" providerId="ADAL" clId="{8EB380BB-A71A-4CD2-9680-567485BE2474}" dt="2020-11-14T13:40:37.771" v="4485" actId="1076"/>
          <ac:picMkLst>
            <pc:docMk/>
            <pc:sldMk cId="4139047187" sldId="301"/>
            <ac:picMk id="19" creationId="{11BDD4C4-336D-4348-B532-5054B94955B4}"/>
          </ac:picMkLst>
        </pc:picChg>
      </pc:sldChg>
      <pc:sldChg chg="add del">
        <pc:chgData name="Nguyen Long" userId="e4e93a65-ca82-41ec-92c8-0e4fdb0a72ae" providerId="ADAL" clId="{8EB380BB-A71A-4CD2-9680-567485BE2474}" dt="2020-11-06T08:44:23.077" v="4327" actId="47"/>
        <pc:sldMkLst>
          <pc:docMk/>
          <pc:sldMk cId="4120886595" sldId="302"/>
        </pc:sldMkLst>
      </pc:sldChg>
      <pc:sldChg chg="add del">
        <pc:chgData name="Nguyen Long" userId="e4e93a65-ca82-41ec-92c8-0e4fdb0a72ae" providerId="ADAL" clId="{8EB380BB-A71A-4CD2-9680-567485BE2474}" dt="2020-11-06T08:44:23.077" v="4327" actId="47"/>
        <pc:sldMkLst>
          <pc:docMk/>
          <pc:sldMk cId="2948894127" sldId="303"/>
        </pc:sldMkLst>
      </pc:sldChg>
      <pc:sldChg chg="add del">
        <pc:chgData name="Nguyen Long" userId="e4e93a65-ca82-41ec-92c8-0e4fdb0a72ae" providerId="ADAL" clId="{8EB380BB-A71A-4CD2-9680-567485BE2474}" dt="2020-11-06T08:44:23.077" v="4327" actId="47"/>
        <pc:sldMkLst>
          <pc:docMk/>
          <pc:sldMk cId="2475657983" sldId="304"/>
        </pc:sldMkLst>
      </pc:sldChg>
      <pc:sldChg chg="add del">
        <pc:chgData name="Nguyen Long" userId="e4e93a65-ca82-41ec-92c8-0e4fdb0a72ae" providerId="ADAL" clId="{8EB380BB-A71A-4CD2-9680-567485BE2474}" dt="2020-11-06T08:44:23.077" v="4327" actId="47"/>
        <pc:sldMkLst>
          <pc:docMk/>
          <pc:sldMk cId="733917394" sldId="305"/>
        </pc:sldMkLst>
      </pc:sldChg>
      <pc:sldChg chg="add del">
        <pc:chgData name="Nguyen Long" userId="e4e93a65-ca82-41ec-92c8-0e4fdb0a72ae" providerId="ADAL" clId="{8EB380BB-A71A-4CD2-9680-567485BE2474}" dt="2020-11-06T08:44:23.077" v="4327" actId="47"/>
        <pc:sldMkLst>
          <pc:docMk/>
          <pc:sldMk cId="2040153863" sldId="306"/>
        </pc:sldMkLst>
      </pc:sldChg>
      <pc:sldChg chg="addSp delSp modSp add mod ord delAnim modAnim">
        <pc:chgData name="Nguyen Long" userId="e4e93a65-ca82-41ec-92c8-0e4fdb0a72ae" providerId="ADAL" clId="{8EB380BB-A71A-4CD2-9680-567485BE2474}" dt="2020-11-14T13:03:20.213" v="4388" actId="1076"/>
        <pc:sldMkLst>
          <pc:docMk/>
          <pc:sldMk cId="1369740203" sldId="307"/>
        </pc:sldMkLst>
        <pc:spChg chg="mod">
          <ac:chgData name="Nguyen Long" userId="e4e93a65-ca82-41ec-92c8-0e4fdb0a72ae" providerId="ADAL" clId="{8EB380BB-A71A-4CD2-9680-567485BE2474}" dt="2020-11-14T13:03:20.213" v="4388" actId="1076"/>
          <ac:spMkLst>
            <pc:docMk/>
            <pc:sldMk cId="1369740203" sldId="307"/>
            <ac:spMk id="4" creationId="{EFE970DA-31B3-48D7-84D8-E9CFD5B197FD}"/>
          </ac:spMkLst>
        </pc:spChg>
        <pc:picChg chg="add del mod">
          <ac:chgData name="Nguyen Long" userId="e4e93a65-ca82-41ec-92c8-0e4fdb0a72ae" providerId="ADAL" clId="{8EB380BB-A71A-4CD2-9680-567485BE2474}" dt="2020-11-13T13:50:12.926" v="4358" actId="478"/>
          <ac:picMkLst>
            <pc:docMk/>
            <pc:sldMk cId="1369740203" sldId="307"/>
            <ac:picMk id="6" creationId="{40C6CDEB-ECDE-44D4-ABCF-0E8C3EA6A49C}"/>
          </ac:picMkLst>
        </pc:picChg>
        <pc:picChg chg="add mod">
          <ac:chgData name="Nguyen Long" userId="e4e93a65-ca82-41ec-92c8-0e4fdb0a72ae" providerId="ADAL" clId="{8EB380BB-A71A-4CD2-9680-567485BE2474}" dt="2020-11-13T13:51:24.174" v="4373" actId="1076"/>
          <ac:picMkLst>
            <pc:docMk/>
            <pc:sldMk cId="1369740203" sldId="307"/>
            <ac:picMk id="8" creationId="{5C64F75D-3A77-4B42-AD35-D29E92310B76}"/>
          </ac:picMkLst>
        </pc:picChg>
        <pc:picChg chg="add mod">
          <ac:chgData name="Nguyen Long" userId="e4e93a65-ca82-41ec-92c8-0e4fdb0a72ae" providerId="ADAL" clId="{8EB380BB-A71A-4CD2-9680-567485BE2474}" dt="2020-11-13T13:51:34.920" v="4378" actId="1076"/>
          <ac:picMkLst>
            <pc:docMk/>
            <pc:sldMk cId="1369740203" sldId="307"/>
            <ac:picMk id="10" creationId="{5E389142-08CA-47D1-BAC7-B4E9BCEF9AFF}"/>
          </ac:picMkLst>
        </pc:picChg>
        <pc:picChg chg="add mod">
          <ac:chgData name="Nguyen Long" userId="e4e93a65-ca82-41ec-92c8-0e4fdb0a72ae" providerId="ADAL" clId="{8EB380BB-A71A-4CD2-9680-567485BE2474}" dt="2020-11-13T14:13:25.754" v="4387" actId="1076"/>
          <ac:picMkLst>
            <pc:docMk/>
            <pc:sldMk cId="1369740203" sldId="307"/>
            <ac:picMk id="12" creationId="{5C9156DF-EB6E-4C32-B796-63E1FB3F63D2}"/>
          </ac:picMkLst>
        </pc:picChg>
        <pc:picChg chg="add mod modCrop">
          <ac:chgData name="Nguyen Long" userId="e4e93a65-ca82-41ec-92c8-0e4fdb0a72ae" providerId="ADAL" clId="{8EB380BB-A71A-4CD2-9680-567485BE2474}" dt="2020-11-13T13:51:45.936" v="4380" actId="732"/>
          <ac:picMkLst>
            <pc:docMk/>
            <pc:sldMk cId="1369740203" sldId="307"/>
            <ac:picMk id="14" creationId="{355C20AA-B9D3-4F22-8165-115D28968CA3}"/>
          </ac:picMkLst>
        </pc:picChg>
      </pc:sldChg>
      <pc:sldChg chg="addSp modSp add mod modAnim">
        <pc:chgData name="Nguyen Long" userId="e4e93a65-ca82-41ec-92c8-0e4fdb0a72ae" providerId="ADAL" clId="{8EB380BB-A71A-4CD2-9680-567485BE2474}" dt="2020-11-14T13:51:17.779" v="4535"/>
        <pc:sldMkLst>
          <pc:docMk/>
          <pc:sldMk cId="2410743619" sldId="308"/>
        </pc:sldMkLst>
        <pc:spChg chg="mod">
          <ac:chgData name="Nguyen Long" userId="e4e93a65-ca82-41ec-92c8-0e4fdb0a72ae" providerId="ADAL" clId="{8EB380BB-A71A-4CD2-9680-567485BE2474}" dt="2020-11-14T13:49:46.149" v="4521" actId="14100"/>
          <ac:spMkLst>
            <pc:docMk/>
            <pc:sldMk cId="2410743619" sldId="308"/>
            <ac:spMk id="4" creationId="{EFE970DA-31B3-48D7-84D8-E9CFD5B197FD}"/>
          </ac:spMkLst>
        </pc:spChg>
        <pc:spChg chg="add mod">
          <ac:chgData name="Nguyen Long" userId="e4e93a65-ca82-41ec-92c8-0e4fdb0a72ae" providerId="ADAL" clId="{8EB380BB-A71A-4CD2-9680-567485BE2474}" dt="2020-11-14T13:50:01.193" v="4525" actId="14100"/>
          <ac:spMkLst>
            <pc:docMk/>
            <pc:sldMk cId="2410743619" sldId="308"/>
            <ac:spMk id="10" creationId="{29F9C996-7782-453D-87A5-78B7A66352BD}"/>
          </ac:spMkLst>
        </pc:spChg>
        <pc:spChg chg="add mod">
          <ac:chgData name="Nguyen Long" userId="e4e93a65-ca82-41ec-92c8-0e4fdb0a72ae" providerId="ADAL" clId="{8EB380BB-A71A-4CD2-9680-567485BE2474}" dt="2020-11-14T13:47:46.008" v="4511" actId="1038"/>
          <ac:spMkLst>
            <pc:docMk/>
            <pc:sldMk cId="2410743619" sldId="308"/>
            <ac:spMk id="13" creationId="{00C13533-816B-4133-A5B2-6539E0D63F63}"/>
          </ac:spMkLst>
        </pc:spChg>
        <pc:grpChg chg="add mod">
          <ac:chgData name="Nguyen Long" userId="e4e93a65-ca82-41ec-92c8-0e4fdb0a72ae" providerId="ADAL" clId="{8EB380BB-A71A-4CD2-9680-567485BE2474}" dt="2020-11-14T13:50:12.535" v="4527" actId="1076"/>
          <ac:grpSpMkLst>
            <pc:docMk/>
            <pc:sldMk cId="2410743619" sldId="308"/>
            <ac:grpSpMk id="18" creationId="{6174FA96-01B0-4D5D-B091-F9B7DD07FC45}"/>
          </ac:grpSpMkLst>
        </pc:grpChg>
        <pc:picChg chg="add mod">
          <ac:chgData name="Nguyen Long" userId="e4e93a65-ca82-41ec-92c8-0e4fdb0a72ae" providerId="ADAL" clId="{8EB380BB-A71A-4CD2-9680-567485BE2474}" dt="2020-11-14T13:42:52.333" v="4492" actId="1076"/>
          <ac:picMkLst>
            <pc:docMk/>
            <pc:sldMk cId="2410743619" sldId="308"/>
            <ac:picMk id="6" creationId="{3F930994-A110-41F9-A496-562E96323A81}"/>
          </ac:picMkLst>
        </pc:picChg>
        <pc:picChg chg="add mod">
          <ac:chgData name="Nguyen Long" userId="e4e93a65-ca82-41ec-92c8-0e4fdb0a72ae" providerId="ADAL" clId="{8EB380BB-A71A-4CD2-9680-567485BE2474}" dt="2020-11-14T13:50:19.378" v="4528" actId="1076"/>
          <ac:picMkLst>
            <pc:docMk/>
            <pc:sldMk cId="2410743619" sldId="308"/>
            <ac:picMk id="8" creationId="{84294FBC-65C8-4C39-91A8-5555B136D3B3}"/>
          </ac:picMkLst>
        </pc:picChg>
        <pc:picChg chg="add mod">
          <ac:chgData name="Nguyen Long" userId="e4e93a65-ca82-41ec-92c8-0e4fdb0a72ae" providerId="ADAL" clId="{8EB380BB-A71A-4CD2-9680-567485BE2474}" dt="2020-11-14T13:50:03.824" v="4526" actId="1076"/>
          <ac:picMkLst>
            <pc:docMk/>
            <pc:sldMk cId="2410743619" sldId="308"/>
            <ac:picMk id="12" creationId="{7D52577B-B0FA-4B2E-A013-1114F867A020}"/>
          </ac:picMkLst>
        </pc:picChg>
        <pc:picChg chg="add mod">
          <ac:chgData name="Nguyen Long" userId="e4e93a65-ca82-41ec-92c8-0e4fdb0a72ae" providerId="ADAL" clId="{8EB380BB-A71A-4CD2-9680-567485BE2474}" dt="2020-11-14T13:48:27.885" v="4516" actId="208"/>
          <ac:picMkLst>
            <pc:docMk/>
            <pc:sldMk cId="2410743619" sldId="308"/>
            <ac:picMk id="15" creationId="{D38FF999-7E06-4716-BC98-DA4312430A66}"/>
          </ac:picMkLst>
        </pc:picChg>
        <pc:picChg chg="add mod">
          <ac:chgData name="Nguyen Long" userId="e4e93a65-ca82-41ec-92c8-0e4fdb0a72ae" providerId="ADAL" clId="{8EB380BB-A71A-4CD2-9680-567485BE2474}" dt="2020-11-14T13:50:50.543" v="4530" actId="1076"/>
          <ac:picMkLst>
            <pc:docMk/>
            <pc:sldMk cId="2410743619" sldId="308"/>
            <ac:picMk id="20" creationId="{7DE3E6E0-8AD6-4B4E-BD87-275D038D88D7}"/>
          </ac:picMkLst>
        </pc:picChg>
        <pc:cxnChg chg="add">
          <ac:chgData name="Nguyen Long" userId="e4e93a65-ca82-41ec-92c8-0e4fdb0a72ae" providerId="ADAL" clId="{8EB380BB-A71A-4CD2-9680-567485BE2474}" dt="2020-11-14T13:48:48.997" v="4517" actId="11529"/>
          <ac:cxnSpMkLst>
            <pc:docMk/>
            <pc:sldMk cId="2410743619" sldId="308"/>
            <ac:cxnSpMk id="17" creationId="{86D8BE5D-390A-4F3E-AE4D-80B2082DAA79}"/>
          </ac:cxnSpMkLst>
        </pc:cxnChg>
      </pc:sldChg>
      <pc:sldChg chg="addSp delSp modSp add mod modAnim">
        <pc:chgData name="Nguyen Long" userId="e4e93a65-ca82-41ec-92c8-0e4fdb0a72ae" providerId="ADAL" clId="{8EB380BB-A71A-4CD2-9680-567485BE2474}" dt="2020-11-22T14:50:49.884" v="4599"/>
        <pc:sldMkLst>
          <pc:docMk/>
          <pc:sldMk cId="3371151911" sldId="309"/>
        </pc:sldMkLst>
        <pc:spChg chg="mod">
          <ac:chgData name="Nguyen Long" userId="e4e93a65-ca82-41ec-92c8-0e4fdb0a72ae" providerId="ADAL" clId="{8EB380BB-A71A-4CD2-9680-567485BE2474}" dt="2020-11-14T14:03:46.332" v="4544"/>
          <ac:spMkLst>
            <pc:docMk/>
            <pc:sldMk cId="3371151911" sldId="309"/>
            <ac:spMk id="4" creationId="{EFE970DA-31B3-48D7-84D8-E9CFD5B197FD}"/>
          </ac:spMkLst>
        </pc:spChg>
        <pc:spChg chg="add mod ord">
          <ac:chgData name="Nguyen Long" userId="e4e93a65-ca82-41ec-92c8-0e4fdb0a72ae" providerId="ADAL" clId="{8EB380BB-A71A-4CD2-9680-567485BE2474}" dt="2020-11-14T14:08:17.329" v="4571" actId="166"/>
          <ac:spMkLst>
            <pc:docMk/>
            <pc:sldMk cId="3371151911" sldId="309"/>
            <ac:spMk id="16" creationId="{1DA48DE4-B42F-4A23-B7E7-B42544E0B154}"/>
          </ac:spMkLst>
        </pc:spChg>
        <pc:spChg chg="add mod ord">
          <ac:chgData name="Nguyen Long" userId="e4e93a65-ca82-41ec-92c8-0e4fdb0a72ae" providerId="ADAL" clId="{8EB380BB-A71A-4CD2-9680-567485BE2474}" dt="2020-11-14T14:08:17.329" v="4571" actId="166"/>
          <ac:spMkLst>
            <pc:docMk/>
            <pc:sldMk cId="3371151911" sldId="309"/>
            <ac:spMk id="17" creationId="{1B42A4B7-15FA-4291-8263-1F243CA36945}"/>
          </ac:spMkLst>
        </pc:spChg>
        <pc:grpChg chg="add">
          <ac:chgData name="Nguyen Long" userId="e4e93a65-ca82-41ec-92c8-0e4fdb0a72ae" providerId="ADAL" clId="{8EB380BB-A71A-4CD2-9680-567485BE2474}" dt="2020-11-14T14:08:22.412" v="4572" actId="164"/>
          <ac:grpSpMkLst>
            <pc:docMk/>
            <pc:sldMk cId="3371151911" sldId="309"/>
            <ac:grpSpMk id="20" creationId="{592589E7-0A9C-40B2-B99A-A8ADF4BC23A0}"/>
          </ac:grpSpMkLst>
        </pc:grpChg>
        <pc:picChg chg="add del mod">
          <ac:chgData name="Nguyen Long" userId="e4e93a65-ca82-41ec-92c8-0e4fdb0a72ae" providerId="ADAL" clId="{8EB380BB-A71A-4CD2-9680-567485BE2474}" dt="2020-11-14T14:03:48.106" v="4545" actId="478"/>
          <ac:picMkLst>
            <pc:docMk/>
            <pc:sldMk cId="3371151911" sldId="309"/>
            <ac:picMk id="6" creationId="{46F9CA9C-98B9-40AF-A955-6DB453E99CA7}"/>
          </ac:picMkLst>
        </pc:picChg>
        <pc:picChg chg="add del mod">
          <ac:chgData name="Nguyen Long" userId="e4e93a65-ca82-41ec-92c8-0e4fdb0a72ae" providerId="ADAL" clId="{8EB380BB-A71A-4CD2-9680-567485BE2474}" dt="2020-11-14T13:57:25.401" v="4543" actId="478"/>
          <ac:picMkLst>
            <pc:docMk/>
            <pc:sldMk cId="3371151911" sldId="309"/>
            <ac:picMk id="8" creationId="{6B6E67CC-69D1-4110-A2BD-38F0D6B81ACA}"/>
          </ac:picMkLst>
        </pc:picChg>
        <pc:picChg chg="add mod">
          <ac:chgData name="Nguyen Long" userId="e4e93a65-ca82-41ec-92c8-0e4fdb0a72ae" providerId="ADAL" clId="{8EB380BB-A71A-4CD2-9680-567485BE2474}" dt="2020-11-14T14:06:05.682" v="4547" actId="1076"/>
          <ac:picMkLst>
            <pc:docMk/>
            <pc:sldMk cId="3371151911" sldId="309"/>
            <ac:picMk id="10" creationId="{FB1EC334-EDC7-434C-BE66-CB26116F17F7}"/>
          </ac:picMkLst>
        </pc:picChg>
        <pc:picChg chg="add mod">
          <ac:chgData name="Nguyen Long" userId="e4e93a65-ca82-41ec-92c8-0e4fdb0a72ae" providerId="ADAL" clId="{8EB380BB-A71A-4CD2-9680-567485BE2474}" dt="2020-11-14T14:06:17.410" v="4549" actId="1076"/>
          <ac:picMkLst>
            <pc:docMk/>
            <pc:sldMk cId="3371151911" sldId="309"/>
            <ac:picMk id="12" creationId="{1F63EF53-8047-4E2D-984C-34D5470FABCF}"/>
          </ac:picMkLst>
        </pc:picChg>
        <pc:picChg chg="add mod">
          <ac:chgData name="Nguyen Long" userId="e4e93a65-ca82-41ec-92c8-0e4fdb0a72ae" providerId="ADAL" clId="{8EB380BB-A71A-4CD2-9680-567485BE2474}" dt="2020-11-14T14:07:08.599" v="4557" actId="1076"/>
          <ac:picMkLst>
            <pc:docMk/>
            <pc:sldMk cId="3371151911" sldId="309"/>
            <ac:picMk id="14" creationId="{0DE1D902-96E1-4AFA-8512-32863B5D9F73}"/>
          </ac:picMkLst>
        </pc:picChg>
        <pc:picChg chg="add mod">
          <ac:chgData name="Nguyen Long" userId="e4e93a65-ca82-41ec-92c8-0e4fdb0a72ae" providerId="ADAL" clId="{8EB380BB-A71A-4CD2-9680-567485BE2474}" dt="2020-11-14T14:12:38.430" v="4577" actId="1076"/>
          <ac:picMkLst>
            <pc:docMk/>
            <pc:sldMk cId="3371151911" sldId="309"/>
            <ac:picMk id="22" creationId="{C05881E5-B26A-426C-AC45-DFC3586B64C8}"/>
          </ac:picMkLst>
        </pc:picChg>
        <pc:picChg chg="add mod">
          <ac:chgData name="Nguyen Long" userId="e4e93a65-ca82-41ec-92c8-0e4fdb0a72ae" providerId="ADAL" clId="{8EB380BB-A71A-4CD2-9680-567485BE2474}" dt="2020-11-14T14:12:43.428" v="4579" actId="1076"/>
          <ac:picMkLst>
            <pc:docMk/>
            <pc:sldMk cId="3371151911" sldId="309"/>
            <ac:picMk id="24" creationId="{ABC6ADD6-2F16-4129-AE1E-6BAA443EA1B2}"/>
          </ac:picMkLst>
        </pc:picChg>
        <pc:cxnChg chg="add ord">
          <ac:chgData name="Nguyen Long" userId="e4e93a65-ca82-41ec-92c8-0e4fdb0a72ae" providerId="ADAL" clId="{8EB380BB-A71A-4CD2-9680-567485BE2474}" dt="2020-11-14T14:08:17.329" v="4571" actId="166"/>
          <ac:cxnSpMkLst>
            <pc:docMk/>
            <pc:sldMk cId="3371151911" sldId="309"/>
            <ac:cxnSpMk id="19" creationId="{9CB8E1AF-B5C6-4DBA-AFB6-F2D75EC48DE4}"/>
          </ac:cxnSpMkLst>
        </pc:cxnChg>
      </pc:sldChg>
      <pc:sldChg chg="modSp add mod">
        <pc:chgData name="Nguyen Long" userId="e4e93a65-ca82-41ec-92c8-0e4fdb0a72ae" providerId="ADAL" clId="{8EB380BB-A71A-4CD2-9680-567485BE2474}" dt="2020-11-14T14:17:15.789" v="4580"/>
        <pc:sldMkLst>
          <pc:docMk/>
          <pc:sldMk cId="1000680932" sldId="310"/>
        </pc:sldMkLst>
        <pc:spChg chg="mod">
          <ac:chgData name="Nguyen Long" userId="e4e93a65-ca82-41ec-92c8-0e4fdb0a72ae" providerId="ADAL" clId="{8EB380BB-A71A-4CD2-9680-567485BE2474}" dt="2020-11-14T14:17:15.789" v="4580"/>
          <ac:spMkLst>
            <pc:docMk/>
            <pc:sldMk cId="1000680932" sldId="310"/>
            <ac:spMk id="3" creationId="{62A79EAC-0BC8-4DF7-B963-899AA7EF67BA}"/>
          </ac:spMkLst>
        </pc:spChg>
      </pc:sldChg>
      <pc:sldChg chg="add">
        <pc:chgData name="Nguyen Long" userId="e4e93a65-ca82-41ec-92c8-0e4fdb0a72ae" providerId="ADAL" clId="{8EB380BB-A71A-4CD2-9680-567485BE2474}" dt="2020-11-14T13:07:47.795" v="4397"/>
        <pc:sldMkLst>
          <pc:docMk/>
          <pc:sldMk cId="1429923597" sldId="311"/>
        </pc:sldMkLst>
      </pc:sldChg>
      <pc:sldChg chg="modSp mod modAnim">
        <pc:chgData name="Nguyen Long" userId="e4e93a65-ca82-41ec-92c8-0e4fdb0a72ae" providerId="ADAL" clId="{8EB380BB-A71A-4CD2-9680-567485BE2474}" dt="2020-11-22T11:48:09.104" v="4593"/>
        <pc:sldMkLst>
          <pc:docMk/>
          <pc:sldMk cId="4252682739" sldId="312"/>
        </pc:sldMkLst>
        <pc:picChg chg="mod">
          <ac:chgData name="Nguyen Long" userId="e4e93a65-ca82-41ec-92c8-0e4fdb0a72ae" providerId="ADAL" clId="{8EB380BB-A71A-4CD2-9680-567485BE2474}" dt="2020-11-22T11:47:58.653" v="4589" actId="1076"/>
          <ac:picMkLst>
            <pc:docMk/>
            <pc:sldMk cId="4252682739" sldId="312"/>
            <ac:picMk id="7" creationId="{E8A71C89-18D2-4EC3-87E5-5B36F11DEC1C}"/>
          </ac:picMkLst>
        </pc:picChg>
        <pc:picChg chg="mod">
          <ac:chgData name="Nguyen Long" userId="e4e93a65-ca82-41ec-92c8-0e4fdb0a72ae" providerId="ADAL" clId="{8EB380BB-A71A-4CD2-9680-567485BE2474}" dt="2020-11-22T11:48:00.106" v="4590" actId="1076"/>
          <ac:picMkLst>
            <pc:docMk/>
            <pc:sldMk cId="4252682739" sldId="312"/>
            <ac:picMk id="11" creationId="{9ABF61B8-8A3D-40EB-9E5B-E6B532BE1262}"/>
          </ac:picMkLst>
        </pc:picChg>
        <pc:picChg chg="mod">
          <ac:chgData name="Nguyen Long" userId="e4e93a65-ca82-41ec-92c8-0e4fdb0a72ae" providerId="ADAL" clId="{8EB380BB-A71A-4CD2-9680-567485BE2474}" dt="2020-11-22T11:48:01.847" v="4591" actId="1076"/>
          <ac:picMkLst>
            <pc:docMk/>
            <pc:sldMk cId="4252682739" sldId="312"/>
            <ac:picMk id="15" creationId="{400A9D90-09D6-40D8-B32D-8206058C41B8}"/>
          </ac:picMkLst>
        </pc:picChg>
      </pc:sldChg>
    </pc:docChg>
  </pc:docChgLst>
  <pc:docChgLst>
    <pc:chgData name="Nguyen Tuan. Long" userId="e4e93a65-ca82-41ec-92c8-0e4fdb0a72ae" providerId="ADAL" clId="{481F8EE6-0D76-467C-A89B-1833961BBDD8}"/>
    <pc:docChg chg="undo custSel addSld delSld modSld sldOrd">
      <pc:chgData name="Nguyen Tuan. Long" userId="e4e93a65-ca82-41ec-92c8-0e4fdb0a72ae" providerId="ADAL" clId="{481F8EE6-0D76-467C-A89B-1833961BBDD8}" dt="2024-07-05T03:17:00.527" v="945" actId="1035"/>
      <pc:docMkLst>
        <pc:docMk/>
      </pc:docMkLst>
      <pc:sldChg chg="del">
        <pc:chgData name="Nguyen Tuan. Long" userId="e4e93a65-ca82-41ec-92c8-0e4fdb0a72ae" providerId="ADAL" clId="{481F8EE6-0D76-467C-A89B-1833961BBDD8}" dt="2024-07-04T08:58:56.442" v="16" actId="2696"/>
        <pc:sldMkLst>
          <pc:docMk/>
          <pc:sldMk cId="2848987940" sldId="263"/>
        </pc:sldMkLst>
      </pc:sldChg>
      <pc:sldChg chg="modSp mod">
        <pc:chgData name="Nguyen Tuan. Long" userId="e4e93a65-ca82-41ec-92c8-0e4fdb0a72ae" providerId="ADAL" clId="{481F8EE6-0D76-467C-A89B-1833961BBDD8}" dt="2024-07-04T09:04:17.052" v="33" actId="5793"/>
        <pc:sldMkLst>
          <pc:docMk/>
          <pc:sldMk cId="2093628872" sldId="264"/>
        </pc:sldMkLst>
        <pc:spChg chg="mod">
          <ac:chgData name="Nguyen Tuan. Long" userId="e4e93a65-ca82-41ec-92c8-0e4fdb0a72ae" providerId="ADAL" clId="{481F8EE6-0D76-467C-A89B-1833961BBDD8}" dt="2024-07-04T08:59:45.371" v="22"/>
          <ac:spMkLst>
            <pc:docMk/>
            <pc:sldMk cId="2093628872" sldId="264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04:17.052" v="33" actId="5793"/>
          <ac:spMkLst>
            <pc:docMk/>
            <pc:sldMk cId="2093628872" sldId="264"/>
            <ac:spMk id="4" creationId="{F19861AE-5C9F-471D-AAA9-5DB1F0ADDB56}"/>
          </ac:spMkLst>
        </pc:spChg>
      </pc:sldChg>
      <pc:sldChg chg="modSp mod">
        <pc:chgData name="Nguyen Tuan. Long" userId="e4e93a65-ca82-41ec-92c8-0e4fdb0a72ae" providerId="ADAL" clId="{481F8EE6-0D76-467C-A89B-1833961BBDD8}" dt="2024-07-04T09:42:52.551" v="286"/>
        <pc:sldMkLst>
          <pc:docMk/>
          <pc:sldMk cId="2084599407" sldId="265"/>
        </pc:sldMkLst>
        <pc:spChg chg="mod">
          <ac:chgData name="Nguyen Tuan. Long" userId="e4e93a65-ca82-41ec-92c8-0e4fdb0a72ae" providerId="ADAL" clId="{481F8EE6-0D76-467C-A89B-1833961BBDD8}" dt="2024-07-04T09:42:52.551" v="286"/>
          <ac:spMkLst>
            <pc:docMk/>
            <pc:sldMk cId="2084599407" sldId="265"/>
            <ac:spMk id="3" creationId="{90BF82D9-793B-4262-BF41-DD01625D0D2A}"/>
          </ac:spMkLst>
        </pc:spChg>
      </pc:sldChg>
      <pc:sldChg chg="del">
        <pc:chgData name="Nguyen Tuan. Long" userId="e4e93a65-ca82-41ec-92c8-0e4fdb0a72ae" providerId="ADAL" clId="{481F8EE6-0D76-467C-A89B-1833961BBDD8}" dt="2024-07-04T09:44:25.375" v="287" actId="47"/>
        <pc:sldMkLst>
          <pc:docMk/>
          <pc:sldMk cId="2524215898" sldId="274"/>
        </pc:sldMkLst>
      </pc:sldChg>
      <pc:sldChg chg="addSp delSp modSp mod delAnim modAnim">
        <pc:chgData name="Nguyen Tuan. Long" userId="e4e93a65-ca82-41ec-92c8-0e4fdb0a72ae" providerId="ADAL" clId="{481F8EE6-0D76-467C-A89B-1833961BBDD8}" dt="2024-07-04T09:48:17.335" v="343" actId="1076"/>
        <pc:sldMkLst>
          <pc:docMk/>
          <pc:sldMk cId="1426896324" sldId="275"/>
        </pc:sldMkLst>
        <pc:spChg chg="mod">
          <ac:chgData name="Nguyen Tuan. Long" userId="e4e93a65-ca82-41ec-92c8-0e4fdb0a72ae" providerId="ADAL" clId="{481F8EE6-0D76-467C-A89B-1833961BBDD8}" dt="2024-07-04T09:44:48.791" v="290"/>
          <ac:spMkLst>
            <pc:docMk/>
            <pc:sldMk cId="1426896324" sldId="275"/>
            <ac:spMk id="3" creationId="{90BF82D9-793B-4262-BF41-DD01625D0D2A}"/>
          </ac:spMkLst>
        </pc:spChg>
        <pc:spChg chg="add mod">
          <ac:chgData name="Nguyen Tuan. Long" userId="e4e93a65-ca82-41ec-92c8-0e4fdb0a72ae" providerId="ADAL" clId="{481F8EE6-0D76-467C-A89B-1833961BBDD8}" dt="2024-07-04T09:47:46.696" v="332" actId="1076"/>
          <ac:spMkLst>
            <pc:docMk/>
            <pc:sldMk cId="1426896324" sldId="275"/>
            <ac:spMk id="6" creationId="{27BC47A5-3344-66EE-A0BC-2BF9645E66FE}"/>
          </ac:spMkLst>
        </pc:spChg>
        <pc:spChg chg="add del mod">
          <ac:chgData name="Nguyen Tuan. Long" userId="e4e93a65-ca82-41ec-92c8-0e4fdb0a72ae" providerId="ADAL" clId="{481F8EE6-0D76-467C-A89B-1833961BBDD8}" dt="2024-07-04T09:48:06.757" v="340" actId="478"/>
          <ac:spMkLst>
            <pc:docMk/>
            <pc:sldMk cId="1426896324" sldId="275"/>
            <ac:spMk id="8" creationId="{7C567140-2C2F-C30E-D1A1-411135E613A2}"/>
          </ac:spMkLst>
        </pc:spChg>
        <pc:spChg chg="add mod">
          <ac:chgData name="Nguyen Tuan. Long" userId="e4e93a65-ca82-41ec-92c8-0e4fdb0a72ae" providerId="ADAL" clId="{481F8EE6-0D76-467C-A89B-1833961BBDD8}" dt="2024-07-04T09:48:17.335" v="343" actId="1076"/>
          <ac:spMkLst>
            <pc:docMk/>
            <pc:sldMk cId="1426896324" sldId="275"/>
            <ac:spMk id="10" creationId="{61E3F6EB-8365-C2AF-6497-16D771875373}"/>
          </ac:spMkLst>
        </pc:spChg>
        <pc:picChg chg="del">
          <ac:chgData name="Nguyen Tuan. Long" userId="e4e93a65-ca82-41ec-92c8-0e4fdb0a72ae" providerId="ADAL" clId="{481F8EE6-0D76-467C-A89B-1833961BBDD8}" dt="2024-07-04T09:45:48.853" v="291" actId="478"/>
          <ac:picMkLst>
            <pc:docMk/>
            <pc:sldMk cId="1426896324" sldId="275"/>
            <ac:picMk id="9" creationId="{1E0BA205-DFF7-41EA-A036-820A2D9F9EBE}"/>
          </ac:picMkLst>
        </pc:picChg>
        <pc:picChg chg="del">
          <ac:chgData name="Nguyen Tuan. Long" userId="e4e93a65-ca82-41ec-92c8-0e4fdb0a72ae" providerId="ADAL" clId="{481F8EE6-0D76-467C-A89B-1833961BBDD8}" dt="2024-07-04T09:45:48.853" v="291" actId="478"/>
          <ac:picMkLst>
            <pc:docMk/>
            <pc:sldMk cId="1426896324" sldId="275"/>
            <ac:picMk id="11" creationId="{46DA668C-7ED5-42EB-80D5-128A1C0A8054}"/>
          </ac:picMkLst>
        </pc:picChg>
        <pc:picChg chg="del">
          <ac:chgData name="Nguyen Tuan. Long" userId="e4e93a65-ca82-41ec-92c8-0e4fdb0a72ae" providerId="ADAL" clId="{481F8EE6-0D76-467C-A89B-1833961BBDD8}" dt="2024-07-04T09:45:53.479" v="292" actId="478"/>
          <ac:picMkLst>
            <pc:docMk/>
            <pc:sldMk cId="1426896324" sldId="275"/>
            <ac:picMk id="13" creationId="{5BF09A02-96EE-400B-BD02-0C855A365D1C}"/>
          </ac:picMkLst>
        </pc:picChg>
        <pc:picChg chg="del">
          <ac:chgData name="Nguyen Tuan. Long" userId="e4e93a65-ca82-41ec-92c8-0e4fdb0a72ae" providerId="ADAL" clId="{481F8EE6-0D76-467C-A89B-1833961BBDD8}" dt="2024-07-04T09:45:53.479" v="292" actId="478"/>
          <ac:picMkLst>
            <pc:docMk/>
            <pc:sldMk cId="1426896324" sldId="275"/>
            <ac:picMk id="15" creationId="{9BBF000A-47E3-4799-91EF-576B5E355929}"/>
          </ac:picMkLst>
        </pc:picChg>
      </pc:sldChg>
      <pc:sldChg chg="del">
        <pc:chgData name="Nguyen Tuan. Long" userId="e4e93a65-ca82-41ec-92c8-0e4fdb0a72ae" providerId="ADAL" clId="{481F8EE6-0D76-467C-A89B-1833961BBDD8}" dt="2024-07-04T09:48:31.020" v="344" actId="47"/>
        <pc:sldMkLst>
          <pc:docMk/>
          <pc:sldMk cId="672762915" sldId="276"/>
        </pc:sldMkLst>
      </pc:sldChg>
      <pc:sldChg chg="addSp delSp modSp mod delAnim">
        <pc:chgData name="Nguyen Tuan. Long" userId="e4e93a65-ca82-41ec-92c8-0e4fdb0a72ae" providerId="ADAL" clId="{481F8EE6-0D76-467C-A89B-1833961BBDD8}" dt="2024-07-04T10:36:39.428" v="671" actId="5793"/>
        <pc:sldMkLst>
          <pc:docMk/>
          <pc:sldMk cId="2479365905" sldId="277"/>
        </pc:sldMkLst>
        <pc:spChg chg="mod">
          <ac:chgData name="Nguyen Tuan. Long" userId="e4e93a65-ca82-41ec-92c8-0e4fdb0a72ae" providerId="ADAL" clId="{481F8EE6-0D76-467C-A89B-1833961BBDD8}" dt="2024-07-04T09:53:53.744" v="469"/>
          <ac:spMkLst>
            <pc:docMk/>
            <pc:sldMk cId="2479365905" sldId="277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54:28.461" v="474" actId="20577"/>
          <ac:spMkLst>
            <pc:docMk/>
            <pc:sldMk cId="2479365905" sldId="277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481F8EE6-0D76-467C-A89B-1833961BBDD8}" dt="2024-07-04T10:36:39.428" v="671" actId="5793"/>
          <ac:spMkLst>
            <pc:docMk/>
            <pc:sldMk cId="2479365905" sldId="277"/>
            <ac:spMk id="5" creationId="{FF656458-D83C-DC6B-5DCA-DCCC888CB455}"/>
          </ac:spMkLst>
        </pc:spChg>
        <pc:spChg chg="mod">
          <ac:chgData name="Nguyen Tuan. Long" userId="e4e93a65-ca82-41ec-92c8-0e4fdb0a72ae" providerId="ADAL" clId="{481F8EE6-0D76-467C-A89B-1833961BBDD8}" dt="2024-07-04T09:54:39.171" v="477" actId="1076"/>
          <ac:spMkLst>
            <pc:docMk/>
            <pc:sldMk cId="2479365905" sldId="277"/>
            <ac:spMk id="8" creationId="{395C8CC5-30E7-4766-858F-55BF949B8A66}"/>
          </ac:spMkLst>
        </pc:spChg>
        <pc:spChg chg="del">
          <ac:chgData name="Nguyen Tuan. Long" userId="e4e93a65-ca82-41ec-92c8-0e4fdb0a72ae" providerId="ADAL" clId="{481F8EE6-0D76-467C-A89B-1833961BBDD8}" dt="2024-07-04T09:54:04.264" v="470" actId="478"/>
          <ac:spMkLst>
            <pc:docMk/>
            <pc:sldMk cId="2479365905" sldId="277"/>
            <ac:spMk id="10" creationId="{170316BE-5A11-4310-9749-856431869745}"/>
          </ac:spMkLst>
        </pc:sp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6" creationId="{333F9886-2A28-46B7-A172-052D717887F6}"/>
          </ac:picMkLst>
        </pc:pic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16" creationId="{8E97D6D8-8C52-495C-A59D-3245B4C7C095}"/>
          </ac:picMkLst>
        </pc:pic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18" creationId="{3F820763-7C6B-4E1F-BAE7-608F6E960D9E}"/>
          </ac:picMkLst>
        </pc:pic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20" creationId="{45B758BB-6EB3-47CA-8234-18835E18A51D}"/>
          </ac:picMkLst>
        </pc:pic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22" creationId="{AD8695E7-05CF-47E3-B240-B0B13E7D7827}"/>
          </ac:picMkLst>
        </pc:picChg>
        <pc:picChg chg="del">
          <ac:chgData name="Nguyen Tuan. Long" userId="e4e93a65-ca82-41ec-92c8-0e4fdb0a72ae" providerId="ADAL" clId="{481F8EE6-0D76-467C-A89B-1833961BBDD8}" dt="2024-07-04T09:54:04.264" v="470" actId="478"/>
          <ac:picMkLst>
            <pc:docMk/>
            <pc:sldMk cId="2479365905" sldId="277"/>
            <ac:picMk id="24" creationId="{34788B53-A9AD-483B-B214-37FAE4E0BED8}"/>
          </ac:picMkLst>
        </pc:picChg>
        <pc:picChg chg="add mod">
          <ac:chgData name="Nguyen Tuan. Long" userId="e4e93a65-ca82-41ec-92c8-0e4fdb0a72ae" providerId="ADAL" clId="{481F8EE6-0D76-467C-A89B-1833961BBDD8}" dt="2024-07-04T10:34:31.173" v="665" actId="1076"/>
          <ac:picMkLst>
            <pc:docMk/>
            <pc:sldMk cId="2479365905" sldId="277"/>
            <ac:picMk id="5122" creationId="{0908EA10-F7BA-427B-2780-25204AB54AEA}"/>
          </ac:picMkLst>
        </pc:picChg>
        <pc:picChg chg="add mod">
          <ac:chgData name="Nguyen Tuan. Long" userId="e4e93a65-ca82-41ec-92c8-0e4fdb0a72ae" providerId="ADAL" clId="{481F8EE6-0D76-467C-A89B-1833961BBDD8}" dt="2024-07-04T10:35:10.128" v="669" actId="1076"/>
          <ac:picMkLst>
            <pc:docMk/>
            <pc:sldMk cId="2479365905" sldId="277"/>
            <ac:picMk id="5124" creationId="{2929BB4E-7E28-1BA0-5F26-33838F017B85}"/>
          </ac:picMkLst>
        </pc:picChg>
      </pc:sldChg>
      <pc:sldChg chg="addSp delSp modSp mod delAnim">
        <pc:chgData name="Nguyen Tuan. Long" userId="e4e93a65-ca82-41ec-92c8-0e4fdb0a72ae" providerId="ADAL" clId="{481F8EE6-0D76-467C-A89B-1833961BBDD8}" dt="2024-07-04T10:07:27.248" v="553" actId="1076"/>
        <pc:sldMkLst>
          <pc:docMk/>
          <pc:sldMk cId="2186229819" sldId="278"/>
        </pc:sldMkLst>
        <pc:spChg chg="mod">
          <ac:chgData name="Nguyen Tuan. Long" userId="e4e93a65-ca82-41ec-92c8-0e4fdb0a72ae" providerId="ADAL" clId="{481F8EE6-0D76-467C-A89B-1833961BBDD8}" dt="2024-07-04T09:58:40.452" v="495"/>
          <ac:spMkLst>
            <pc:docMk/>
            <pc:sldMk cId="2186229819" sldId="278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59:43.853" v="521" actId="20577"/>
          <ac:spMkLst>
            <pc:docMk/>
            <pc:sldMk cId="2186229819" sldId="278"/>
            <ac:spMk id="4" creationId="{F19861AE-5C9F-471D-AAA9-5DB1F0ADDB56}"/>
          </ac:spMkLst>
        </pc:spChg>
        <pc:spChg chg="del">
          <ac:chgData name="Nguyen Tuan. Long" userId="e4e93a65-ca82-41ec-92c8-0e4fdb0a72ae" providerId="ADAL" clId="{481F8EE6-0D76-467C-A89B-1833961BBDD8}" dt="2024-07-04T09:59:52.843" v="522" actId="478"/>
          <ac:spMkLst>
            <pc:docMk/>
            <pc:sldMk cId="2186229819" sldId="278"/>
            <ac:spMk id="5" creationId="{B3E0BB80-40D0-4B4B-A839-B624B3F1633B}"/>
          </ac:spMkLst>
        </pc:spChg>
        <pc:picChg chg="del">
          <ac:chgData name="Nguyen Tuan. Long" userId="e4e93a65-ca82-41ec-92c8-0e4fdb0a72ae" providerId="ADAL" clId="{481F8EE6-0D76-467C-A89B-1833961BBDD8}" dt="2024-07-04T10:00:00.449" v="526" actId="478"/>
          <ac:picMkLst>
            <pc:docMk/>
            <pc:sldMk cId="2186229819" sldId="278"/>
            <ac:picMk id="9" creationId="{B8EBCEEC-0C74-45FA-A10A-62F9B8FCAF7E}"/>
          </ac:picMkLst>
        </pc:picChg>
        <pc:picChg chg="del">
          <ac:chgData name="Nguyen Tuan. Long" userId="e4e93a65-ca82-41ec-92c8-0e4fdb0a72ae" providerId="ADAL" clId="{481F8EE6-0D76-467C-A89B-1833961BBDD8}" dt="2024-07-04T09:59:57.431" v="523" actId="478"/>
          <ac:picMkLst>
            <pc:docMk/>
            <pc:sldMk cId="2186229819" sldId="278"/>
            <ac:picMk id="10" creationId="{19AFC9E1-0331-4643-B4BA-49BC727D5FDE}"/>
          </ac:picMkLst>
        </pc:picChg>
        <pc:picChg chg="del">
          <ac:chgData name="Nguyen Tuan. Long" userId="e4e93a65-ca82-41ec-92c8-0e4fdb0a72ae" providerId="ADAL" clId="{481F8EE6-0D76-467C-A89B-1833961BBDD8}" dt="2024-07-04T09:59:58.653" v="524" actId="478"/>
          <ac:picMkLst>
            <pc:docMk/>
            <pc:sldMk cId="2186229819" sldId="278"/>
            <ac:picMk id="11" creationId="{9F4EA0AE-3DB5-43D5-B853-B939CAE0AF7A}"/>
          </ac:picMkLst>
        </pc:picChg>
        <pc:picChg chg="del">
          <ac:chgData name="Nguyen Tuan. Long" userId="e4e93a65-ca82-41ec-92c8-0e4fdb0a72ae" providerId="ADAL" clId="{481F8EE6-0D76-467C-A89B-1833961BBDD8}" dt="2024-07-04T09:59:59.432" v="525" actId="478"/>
          <ac:picMkLst>
            <pc:docMk/>
            <pc:sldMk cId="2186229819" sldId="278"/>
            <ac:picMk id="13" creationId="{E47ABBC9-7AE9-43FD-9407-8A615CD7DFD7}"/>
          </ac:picMkLst>
        </pc:picChg>
        <pc:picChg chg="add del mod">
          <ac:chgData name="Nguyen Tuan. Long" userId="e4e93a65-ca82-41ec-92c8-0e4fdb0a72ae" providerId="ADAL" clId="{481F8EE6-0D76-467C-A89B-1833961BBDD8}" dt="2024-07-04T10:04:48.594" v="534" actId="478"/>
          <ac:picMkLst>
            <pc:docMk/>
            <pc:sldMk cId="2186229819" sldId="278"/>
            <ac:picMk id="2050" creationId="{F9054917-4031-52BE-656B-982F20AC6DFD}"/>
          </ac:picMkLst>
        </pc:picChg>
        <pc:picChg chg="add mod">
          <ac:chgData name="Nguyen Tuan. Long" userId="e4e93a65-ca82-41ec-92c8-0e4fdb0a72ae" providerId="ADAL" clId="{481F8EE6-0D76-467C-A89B-1833961BBDD8}" dt="2024-07-04T10:05:25.966" v="544" actId="1076"/>
          <ac:picMkLst>
            <pc:docMk/>
            <pc:sldMk cId="2186229819" sldId="278"/>
            <ac:picMk id="2052" creationId="{D501AD2B-70A3-2027-5184-341170418E11}"/>
          </ac:picMkLst>
        </pc:picChg>
        <pc:picChg chg="add mod">
          <ac:chgData name="Nguyen Tuan. Long" userId="e4e93a65-ca82-41ec-92c8-0e4fdb0a72ae" providerId="ADAL" clId="{481F8EE6-0D76-467C-A89B-1833961BBDD8}" dt="2024-07-04T10:07:27.248" v="553" actId="1076"/>
          <ac:picMkLst>
            <pc:docMk/>
            <pc:sldMk cId="2186229819" sldId="278"/>
            <ac:picMk id="2054" creationId="{714BD25A-B3AF-CFAC-42EB-2857A8B8E3BF}"/>
          </ac:picMkLst>
        </pc:picChg>
      </pc:sldChg>
      <pc:sldChg chg="modSp del mod">
        <pc:chgData name="Nguyen Tuan. Long" userId="e4e93a65-ca82-41ec-92c8-0e4fdb0a72ae" providerId="ADAL" clId="{481F8EE6-0D76-467C-A89B-1833961BBDD8}" dt="2024-07-04T10:10:29.486" v="569" actId="2696"/>
        <pc:sldMkLst>
          <pc:docMk/>
          <pc:sldMk cId="3332933918" sldId="279"/>
        </pc:sldMkLst>
        <pc:spChg chg="mod">
          <ac:chgData name="Nguyen Tuan. Long" userId="e4e93a65-ca82-41ec-92c8-0e4fdb0a72ae" providerId="ADAL" clId="{481F8EE6-0D76-467C-A89B-1833961BBDD8}" dt="2024-07-04T10:10:20.637" v="568"/>
          <ac:spMkLst>
            <pc:docMk/>
            <pc:sldMk cId="3332933918" sldId="279"/>
            <ac:spMk id="3" creationId="{90BF82D9-793B-4262-BF41-DD01625D0D2A}"/>
          </ac:spMkLst>
        </pc:spChg>
      </pc:sldChg>
      <pc:sldChg chg="modSp mod">
        <pc:chgData name="Nguyen Tuan. Long" userId="e4e93a65-ca82-41ec-92c8-0e4fdb0a72ae" providerId="ADAL" clId="{481F8EE6-0D76-467C-A89B-1833961BBDD8}" dt="2024-07-04T09:50:41.713" v="363" actId="20577"/>
        <pc:sldMkLst>
          <pc:docMk/>
          <pc:sldMk cId="3073257754" sldId="280"/>
        </pc:sldMkLst>
        <pc:spChg chg="mod">
          <ac:chgData name="Nguyen Tuan. Long" userId="e4e93a65-ca82-41ec-92c8-0e4fdb0a72ae" providerId="ADAL" clId="{481F8EE6-0D76-467C-A89B-1833961BBDD8}" dt="2024-07-04T09:50:41.713" v="363" actId="20577"/>
          <ac:spMkLst>
            <pc:docMk/>
            <pc:sldMk cId="3073257754" sldId="280"/>
            <ac:spMk id="3" creationId="{90BF82D9-793B-4262-BF41-DD01625D0D2A}"/>
          </ac:spMkLst>
        </pc:spChg>
      </pc:sldChg>
      <pc:sldChg chg="del">
        <pc:chgData name="Nguyen Tuan. Long" userId="e4e93a65-ca82-41ec-92c8-0e4fdb0a72ae" providerId="ADAL" clId="{481F8EE6-0D76-467C-A89B-1833961BBDD8}" dt="2024-07-04T09:48:50.509" v="345" actId="47"/>
        <pc:sldMkLst>
          <pc:docMk/>
          <pc:sldMk cId="3332724377" sldId="281"/>
        </pc:sldMkLst>
      </pc:sldChg>
      <pc:sldChg chg="del">
        <pc:chgData name="Nguyen Tuan. Long" userId="e4e93a65-ca82-41ec-92c8-0e4fdb0a72ae" providerId="ADAL" clId="{481F8EE6-0D76-467C-A89B-1833961BBDD8}" dt="2024-07-04T10:05:53.888" v="546" actId="47"/>
        <pc:sldMkLst>
          <pc:docMk/>
          <pc:sldMk cId="2260784886" sldId="282"/>
        </pc:sldMkLst>
      </pc:sldChg>
      <pc:sldChg chg="addSp delSp modSp mod modAnim">
        <pc:chgData name="Nguyen Tuan. Long" userId="e4e93a65-ca82-41ec-92c8-0e4fdb0a72ae" providerId="ADAL" clId="{481F8EE6-0D76-467C-A89B-1833961BBDD8}" dt="2024-07-04T12:56:28.707" v="935"/>
        <pc:sldMkLst>
          <pc:docMk/>
          <pc:sldMk cId="53562070" sldId="283"/>
        </pc:sldMkLst>
        <pc:spChg chg="mod">
          <ac:chgData name="Nguyen Tuan. Long" userId="e4e93a65-ca82-41ec-92c8-0e4fdb0a72ae" providerId="ADAL" clId="{481F8EE6-0D76-467C-A89B-1833961BBDD8}" dt="2024-07-04T09:29:32.299" v="113"/>
          <ac:spMkLst>
            <pc:docMk/>
            <pc:sldMk cId="53562070" sldId="283"/>
            <ac:spMk id="3" creationId="{2F276D3C-FBC1-4640-A48A-4EB4BC264211}"/>
          </ac:spMkLst>
        </pc:spChg>
        <pc:spChg chg="mod">
          <ac:chgData name="Nguyen Tuan. Long" userId="e4e93a65-ca82-41ec-92c8-0e4fdb0a72ae" providerId="ADAL" clId="{481F8EE6-0D76-467C-A89B-1833961BBDD8}" dt="2024-07-04T09:37:04.231" v="164"/>
          <ac:spMkLst>
            <pc:docMk/>
            <pc:sldMk cId="53562070" sldId="283"/>
            <ac:spMk id="4" creationId="{AD384748-BAF8-48D5-AA31-190A779D34B8}"/>
          </ac:spMkLst>
        </pc:spChg>
        <pc:spChg chg="add del">
          <ac:chgData name="Nguyen Tuan. Long" userId="e4e93a65-ca82-41ec-92c8-0e4fdb0a72ae" providerId="ADAL" clId="{481F8EE6-0D76-467C-A89B-1833961BBDD8}" dt="2024-07-04T09:31:39.994" v="117" actId="478"/>
          <ac:spMkLst>
            <pc:docMk/>
            <pc:sldMk cId="53562070" sldId="283"/>
            <ac:spMk id="6" creationId="{D5916BA0-1D39-7D0A-8362-2A72411C97EA}"/>
          </ac:spMkLst>
        </pc:spChg>
        <pc:spChg chg="add mod">
          <ac:chgData name="Nguyen Tuan. Long" userId="e4e93a65-ca82-41ec-92c8-0e4fdb0a72ae" providerId="ADAL" clId="{481F8EE6-0D76-467C-A89B-1833961BBDD8}" dt="2024-07-04T09:37:32.386" v="181"/>
          <ac:spMkLst>
            <pc:docMk/>
            <pc:sldMk cId="53562070" sldId="283"/>
            <ac:spMk id="8" creationId="{AC41205A-A3B5-63A6-7FF5-FE2CA4DD7A12}"/>
          </ac:spMkLst>
        </pc:spChg>
        <pc:spChg chg="del mod">
          <ac:chgData name="Nguyen Tuan. Long" userId="e4e93a65-ca82-41ec-92c8-0e4fdb0a72ae" providerId="ADAL" clId="{481F8EE6-0D76-467C-A89B-1833961BBDD8}" dt="2024-07-04T09:37:27.611" v="176"/>
          <ac:spMkLst>
            <pc:docMk/>
            <pc:sldMk cId="53562070" sldId="283"/>
            <ac:spMk id="9" creationId="{9762CA6D-053C-4B33-B19A-56487B414AD6}"/>
          </ac:spMkLst>
        </pc:spChg>
        <pc:picChg chg="del">
          <ac:chgData name="Nguyen Tuan. Long" userId="e4e93a65-ca82-41ec-92c8-0e4fdb0a72ae" providerId="ADAL" clId="{481F8EE6-0D76-467C-A89B-1833961BBDD8}" dt="2024-07-04T09:31:27.650" v="114" actId="478"/>
          <ac:picMkLst>
            <pc:docMk/>
            <pc:sldMk cId="53562070" sldId="283"/>
            <ac:picMk id="7" creationId="{6C18AE9B-2D62-492F-AF43-D359B67CCDDC}"/>
          </ac:picMkLst>
        </pc:picChg>
        <pc:picChg chg="del">
          <ac:chgData name="Nguyen Tuan. Long" userId="e4e93a65-ca82-41ec-92c8-0e4fdb0a72ae" providerId="ADAL" clId="{481F8EE6-0D76-467C-A89B-1833961BBDD8}" dt="2024-07-04T09:31:29.851" v="115" actId="478"/>
          <ac:picMkLst>
            <pc:docMk/>
            <pc:sldMk cId="53562070" sldId="283"/>
            <ac:picMk id="11" creationId="{9A5228FC-5581-423E-8B6C-ABA9D3C66120}"/>
          </ac:picMkLst>
        </pc:picChg>
        <pc:picChg chg="del mod">
          <ac:chgData name="Nguyen Tuan. Long" userId="e4e93a65-ca82-41ec-92c8-0e4fdb0a72ae" providerId="ADAL" clId="{481F8EE6-0D76-467C-A89B-1833961BBDD8}" dt="2024-07-04T09:36:35.192" v="161" actId="478"/>
          <ac:picMkLst>
            <pc:docMk/>
            <pc:sldMk cId="53562070" sldId="283"/>
            <ac:picMk id="13" creationId="{52187403-7338-4BD3-B4B5-AC9B9A8EF52D}"/>
          </ac:picMkLst>
        </pc:picChg>
        <pc:picChg chg="del mod">
          <ac:chgData name="Nguyen Tuan. Long" userId="e4e93a65-ca82-41ec-92c8-0e4fdb0a72ae" providerId="ADAL" clId="{481F8EE6-0D76-467C-A89B-1833961BBDD8}" dt="2024-07-04T09:36:37.503" v="162" actId="478"/>
          <ac:picMkLst>
            <pc:docMk/>
            <pc:sldMk cId="53562070" sldId="283"/>
            <ac:picMk id="15" creationId="{2BF2D0A0-F739-4F01-A11A-62FF9D4E0131}"/>
          </ac:picMkLst>
        </pc:picChg>
      </pc:sldChg>
      <pc:sldChg chg="addSp delSp modSp mod ord modAnim">
        <pc:chgData name="Nguyen Tuan. Long" userId="e4e93a65-ca82-41ec-92c8-0e4fdb0a72ae" providerId="ADAL" clId="{481F8EE6-0D76-467C-A89B-1833961BBDD8}" dt="2024-07-04T12:56:09.559" v="933" actId="1076"/>
        <pc:sldMkLst>
          <pc:docMk/>
          <pc:sldMk cId="214700006" sldId="284"/>
        </pc:sldMkLst>
        <pc:spChg chg="mod">
          <ac:chgData name="Nguyen Tuan. Long" userId="e4e93a65-ca82-41ec-92c8-0e4fdb0a72ae" providerId="ADAL" clId="{481F8EE6-0D76-467C-A89B-1833961BBDD8}" dt="2024-07-04T09:21:31.417" v="66" actId="20577"/>
          <ac:spMkLst>
            <pc:docMk/>
            <pc:sldMk cId="214700006" sldId="284"/>
            <ac:spMk id="3" creationId="{6A74672A-19DE-471C-AB74-5097109DBB56}"/>
          </ac:spMkLst>
        </pc:spChg>
        <pc:spChg chg="add mod">
          <ac:chgData name="Nguyen Tuan. Long" userId="e4e93a65-ca82-41ec-92c8-0e4fdb0a72ae" providerId="ADAL" clId="{481F8EE6-0D76-467C-A89B-1833961BBDD8}" dt="2024-07-04T09:28:04.225" v="102" actId="1076"/>
          <ac:spMkLst>
            <pc:docMk/>
            <pc:sldMk cId="214700006" sldId="284"/>
            <ac:spMk id="4" creationId="{57C1D172-48C9-6D21-7A81-19C4B9CFABB3}"/>
          </ac:spMkLst>
        </pc:spChg>
        <pc:picChg chg="add del mod">
          <ac:chgData name="Nguyen Tuan. Long" userId="e4e93a65-ca82-41ec-92c8-0e4fdb0a72ae" providerId="ADAL" clId="{481F8EE6-0D76-467C-A89B-1833961BBDD8}" dt="2024-07-04T09:25:11.402" v="76" actId="478"/>
          <ac:picMkLst>
            <pc:docMk/>
            <pc:sldMk cId="214700006" sldId="284"/>
            <ac:picMk id="7" creationId="{B90B3D1B-8626-446E-BD41-4851D1EE0C0F}"/>
          </ac:picMkLst>
        </pc:picChg>
        <pc:picChg chg="add del mod">
          <ac:chgData name="Nguyen Tuan. Long" userId="e4e93a65-ca82-41ec-92c8-0e4fdb0a72ae" providerId="ADAL" clId="{481F8EE6-0D76-467C-A89B-1833961BBDD8}" dt="2024-07-04T12:56:09.559" v="933" actId="1076"/>
          <ac:picMkLst>
            <pc:docMk/>
            <pc:sldMk cId="214700006" sldId="284"/>
            <ac:picMk id="1026" creationId="{AD090F72-4551-3938-0B88-1F81D61278D3}"/>
          </ac:picMkLst>
        </pc:picChg>
        <pc:picChg chg="add mod">
          <ac:chgData name="Nguyen Tuan. Long" userId="e4e93a65-ca82-41ec-92c8-0e4fdb0a72ae" providerId="ADAL" clId="{481F8EE6-0D76-467C-A89B-1833961BBDD8}" dt="2024-07-04T12:56:02.989" v="931" actId="1076"/>
          <ac:picMkLst>
            <pc:docMk/>
            <pc:sldMk cId="214700006" sldId="284"/>
            <ac:picMk id="1028" creationId="{ACEF5279-0446-0510-6457-248EC28342F6}"/>
          </ac:picMkLst>
        </pc:picChg>
        <pc:picChg chg="add mod">
          <ac:chgData name="Nguyen Tuan. Long" userId="e4e93a65-ca82-41ec-92c8-0e4fdb0a72ae" providerId="ADAL" clId="{481F8EE6-0D76-467C-A89B-1833961BBDD8}" dt="2024-07-04T12:56:04.559" v="932" actId="1076"/>
          <ac:picMkLst>
            <pc:docMk/>
            <pc:sldMk cId="214700006" sldId="284"/>
            <ac:picMk id="1030" creationId="{11D2D054-2904-A87E-B842-C76A51EA3D94}"/>
          </ac:picMkLst>
        </pc:picChg>
      </pc:sldChg>
      <pc:sldChg chg="del">
        <pc:chgData name="Nguyen Tuan. Long" userId="e4e93a65-ca82-41ec-92c8-0e4fdb0a72ae" providerId="ADAL" clId="{481F8EE6-0D76-467C-A89B-1833961BBDD8}" dt="2024-07-04T09:38:18.357" v="182" actId="47"/>
        <pc:sldMkLst>
          <pc:docMk/>
          <pc:sldMk cId="1324095002" sldId="285"/>
        </pc:sldMkLst>
      </pc:sldChg>
      <pc:sldChg chg="addSp delSp modSp mod delAnim modAnim">
        <pc:chgData name="Nguyen Tuan. Long" userId="e4e93a65-ca82-41ec-92c8-0e4fdb0a72ae" providerId="ADAL" clId="{481F8EE6-0D76-467C-A89B-1833961BBDD8}" dt="2024-07-04T09:41:34.906" v="285" actId="1076"/>
        <pc:sldMkLst>
          <pc:docMk/>
          <pc:sldMk cId="1867526002" sldId="286"/>
        </pc:sldMkLst>
        <pc:spChg chg="del">
          <ac:chgData name="Nguyen Tuan. Long" userId="e4e93a65-ca82-41ec-92c8-0e4fdb0a72ae" providerId="ADAL" clId="{481F8EE6-0D76-467C-A89B-1833961BBDD8}" dt="2024-07-04T09:38:36.930" v="184" actId="478"/>
          <ac:spMkLst>
            <pc:docMk/>
            <pc:sldMk cId="1867526002" sldId="286"/>
            <ac:spMk id="2" creationId="{3C1728DE-4D7A-4B32-B6BC-CA8D8DC5C325}"/>
          </ac:spMkLst>
        </pc:spChg>
        <pc:spChg chg="mod">
          <ac:chgData name="Nguyen Tuan. Long" userId="e4e93a65-ca82-41ec-92c8-0e4fdb0a72ae" providerId="ADAL" clId="{481F8EE6-0D76-467C-A89B-1833961BBDD8}" dt="2024-07-04T09:41:12.399" v="218" actId="1038"/>
          <ac:spMkLst>
            <pc:docMk/>
            <pc:sldMk cId="1867526002" sldId="286"/>
            <ac:spMk id="3" creationId="{2F276D3C-FBC1-4640-A48A-4EB4BC264211}"/>
          </ac:spMkLst>
        </pc:spChg>
        <pc:spChg chg="del">
          <ac:chgData name="Nguyen Tuan. Long" userId="e4e93a65-ca82-41ec-92c8-0e4fdb0a72ae" providerId="ADAL" clId="{481F8EE6-0D76-467C-A89B-1833961BBDD8}" dt="2024-07-04T09:38:30.469" v="183" actId="478"/>
          <ac:spMkLst>
            <pc:docMk/>
            <pc:sldMk cId="1867526002" sldId="286"/>
            <ac:spMk id="4" creationId="{A8F494D9-2285-479C-8075-11C8C779E4F1}"/>
          </ac:spMkLst>
        </pc:spChg>
        <pc:spChg chg="mod">
          <ac:chgData name="Nguyen Tuan. Long" userId="e4e93a65-ca82-41ec-92c8-0e4fdb0a72ae" providerId="ADAL" clId="{481F8EE6-0D76-467C-A89B-1833961BBDD8}" dt="2024-07-04T09:41:12.399" v="218" actId="1038"/>
          <ac:spMkLst>
            <pc:docMk/>
            <pc:sldMk cId="1867526002" sldId="286"/>
            <ac:spMk id="5" creationId="{37625B7F-827A-43E8-A0BF-2D6D9F1389E6}"/>
          </ac:spMkLst>
        </pc:spChg>
        <pc:spChg chg="del">
          <ac:chgData name="Nguyen Tuan. Long" userId="e4e93a65-ca82-41ec-92c8-0e4fdb0a72ae" providerId="ADAL" clId="{481F8EE6-0D76-467C-A89B-1833961BBDD8}" dt="2024-07-04T09:38:30.469" v="183" actId="478"/>
          <ac:spMkLst>
            <pc:docMk/>
            <pc:sldMk cId="1867526002" sldId="286"/>
            <ac:spMk id="7" creationId="{869175CD-498F-4FD6-95E2-1BC8AB876C3A}"/>
          </ac:spMkLst>
        </pc:spChg>
        <pc:spChg chg="add mod">
          <ac:chgData name="Nguyen Tuan. Long" userId="e4e93a65-ca82-41ec-92c8-0e4fdb0a72ae" providerId="ADAL" clId="{481F8EE6-0D76-467C-A89B-1833961BBDD8}" dt="2024-07-04T09:41:34.906" v="285" actId="1076"/>
          <ac:spMkLst>
            <pc:docMk/>
            <pc:sldMk cId="1867526002" sldId="286"/>
            <ac:spMk id="9" creationId="{4A5454CB-CC13-BEEF-BE75-CF852D0AB27C}"/>
          </ac:spMkLst>
        </pc:spChg>
        <pc:spChg chg="add 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11" creationId="{68DA9CFD-6B9E-14F1-58B5-A3E84A86549A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16" creationId="{CA69587A-1A81-0824-0A50-58A386E70E17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17" creationId="{BB2E8267-0184-DABE-45CB-EDAEC62D1A00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21" creationId="{1CD00DDF-31D4-A873-7D64-EE1F9BD1EDE1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22" creationId="{B1342484-EA0D-7820-435A-6A14FA717E85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26" creationId="{4F64E9AA-0CC1-27BD-E380-6D92DE5456BB}"/>
          </ac:spMkLst>
        </pc:spChg>
        <pc:spChg chg="mod">
          <ac:chgData name="Nguyen Tuan. Long" userId="e4e93a65-ca82-41ec-92c8-0e4fdb0a72ae" providerId="ADAL" clId="{481F8EE6-0D76-467C-A89B-1833961BBDD8}" dt="2024-07-04T09:41:24.989" v="284" actId="1037"/>
          <ac:spMkLst>
            <pc:docMk/>
            <pc:sldMk cId="1867526002" sldId="286"/>
            <ac:spMk id="27" creationId="{6A9201EC-6C3C-4660-BDD0-FCB0A78B4CFE}"/>
          </ac:spMkLst>
        </pc:spChg>
        <pc:grpChg chg="add 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14" creationId="{FDCDBE00-B4E5-86A6-A588-A3108B7190C8}"/>
          </ac:grpSpMkLst>
        </pc:grpChg>
        <pc:grpChg chg="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15" creationId="{34CD4FC1-FAD0-F39A-C41A-DCFFF3E34D7C}"/>
          </ac:grpSpMkLst>
        </pc:grpChg>
        <pc:grpChg chg="add 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19" creationId="{EC2CDB74-9BBF-258A-F03A-FEBEDD162E7F}"/>
          </ac:grpSpMkLst>
        </pc:grpChg>
        <pc:grpChg chg="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20" creationId="{ABD26E0E-7D8C-6B4A-7CEE-F31FB4335115}"/>
          </ac:grpSpMkLst>
        </pc:grpChg>
        <pc:grpChg chg="add 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24" creationId="{BDD73E36-9578-2407-4256-242291766306}"/>
          </ac:grpSpMkLst>
        </pc:grpChg>
        <pc:grpChg chg="mod">
          <ac:chgData name="Nguyen Tuan. Long" userId="e4e93a65-ca82-41ec-92c8-0e4fdb0a72ae" providerId="ADAL" clId="{481F8EE6-0D76-467C-A89B-1833961BBDD8}" dt="2024-07-04T09:41:24.989" v="284" actId="1037"/>
          <ac:grpSpMkLst>
            <pc:docMk/>
            <pc:sldMk cId="1867526002" sldId="286"/>
            <ac:grpSpMk id="25" creationId="{CECE6795-32CA-69DE-A364-42BA38CAD8F3}"/>
          </ac:grpSpMkLst>
        </pc:grpChg>
        <pc:picChg chg="del">
          <ac:chgData name="Nguyen Tuan. Long" userId="e4e93a65-ca82-41ec-92c8-0e4fdb0a72ae" providerId="ADAL" clId="{481F8EE6-0D76-467C-A89B-1833961BBDD8}" dt="2024-07-04T09:38:30.469" v="183" actId="478"/>
          <ac:picMkLst>
            <pc:docMk/>
            <pc:sldMk cId="1867526002" sldId="286"/>
            <ac:picMk id="6" creationId="{1AD35396-05E6-4EF3-A769-35388EC68390}"/>
          </ac:picMkLst>
        </pc:picChg>
        <pc:picChg chg="del">
          <ac:chgData name="Nguyen Tuan. Long" userId="e4e93a65-ca82-41ec-92c8-0e4fdb0a72ae" providerId="ADAL" clId="{481F8EE6-0D76-467C-A89B-1833961BBDD8}" dt="2024-07-04T09:38:30.469" v="183" actId="478"/>
          <ac:picMkLst>
            <pc:docMk/>
            <pc:sldMk cId="1867526002" sldId="286"/>
            <ac:picMk id="8" creationId="{715B612D-1256-4EF5-8BEC-B666096FB0C2}"/>
          </ac:picMkLst>
        </pc:picChg>
        <pc:picChg chg="del">
          <ac:chgData name="Nguyen Tuan. Long" userId="e4e93a65-ca82-41ec-92c8-0e4fdb0a72ae" providerId="ADAL" clId="{481F8EE6-0D76-467C-A89B-1833961BBDD8}" dt="2024-07-04T09:38:30.469" v="183" actId="478"/>
          <ac:picMkLst>
            <pc:docMk/>
            <pc:sldMk cId="1867526002" sldId="286"/>
            <ac:picMk id="10" creationId="{07205001-D55F-4B00-84E5-8693230ACD58}"/>
          </ac:picMkLst>
        </pc:picChg>
        <pc:picChg chg="add del mod">
          <ac:chgData name="Nguyen Tuan. Long" userId="e4e93a65-ca82-41ec-92c8-0e4fdb0a72ae" providerId="ADAL" clId="{481F8EE6-0D76-467C-A89B-1833961BBDD8}" dt="2024-07-04T09:41:03.496" v="205" actId="478"/>
          <ac:picMkLst>
            <pc:docMk/>
            <pc:sldMk cId="1867526002" sldId="286"/>
            <ac:picMk id="12" creationId="{1C8B709F-A534-A717-67E3-CFDD34257137}"/>
          </ac:picMkLst>
        </pc:picChg>
        <pc:picChg chg="add mod">
          <ac:chgData name="Nguyen Tuan. Long" userId="e4e93a65-ca82-41ec-92c8-0e4fdb0a72ae" providerId="ADAL" clId="{481F8EE6-0D76-467C-A89B-1833961BBDD8}" dt="2024-07-04T09:41:24.989" v="284" actId="1037"/>
          <ac:picMkLst>
            <pc:docMk/>
            <pc:sldMk cId="1867526002" sldId="286"/>
            <ac:picMk id="13" creationId="{E13C510D-417B-56E4-C303-E14291A43DBA}"/>
          </ac:picMkLst>
        </pc:picChg>
        <pc:cxnChg chg="mod">
          <ac:chgData name="Nguyen Tuan. Long" userId="e4e93a65-ca82-41ec-92c8-0e4fdb0a72ae" providerId="ADAL" clId="{481F8EE6-0D76-467C-A89B-1833961BBDD8}" dt="2024-07-04T09:41:24.989" v="284" actId="1037"/>
          <ac:cxnSpMkLst>
            <pc:docMk/>
            <pc:sldMk cId="1867526002" sldId="286"/>
            <ac:cxnSpMk id="18" creationId="{E24AA495-E5FE-7577-2611-C8D5F7EAB490}"/>
          </ac:cxnSpMkLst>
        </pc:cxnChg>
        <pc:cxnChg chg="mod">
          <ac:chgData name="Nguyen Tuan. Long" userId="e4e93a65-ca82-41ec-92c8-0e4fdb0a72ae" providerId="ADAL" clId="{481F8EE6-0D76-467C-A89B-1833961BBDD8}" dt="2024-07-04T09:41:24.989" v="284" actId="1037"/>
          <ac:cxnSpMkLst>
            <pc:docMk/>
            <pc:sldMk cId="1867526002" sldId="286"/>
            <ac:cxnSpMk id="23" creationId="{248AEBE9-8636-D0AC-AEFE-4C25D2522F4D}"/>
          </ac:cxnSpMkLst>
        </pc:cxnChg>
        <pc:cxnChg chg="mod">
          <ac:chgData name="Nguyen Tuan. Long" userId="e4e93a65-ca82-41ec-92c8-0e4fdb0a72ae" providerId="ADAL" clId="{481F8EE6-0D76-467C-A89B-1833961BBDD8}" dt="2024-07-04T09:41:24.989" v="284" actId="1037"/>
          <ac:cxnSpMkLst>
            <pc:docMk/>
            <pc:sldMk cId="1867526002" sldId="286"/>
            <ac:cxnSpMk id="28" creationId="{6C6D9C2F-2C3D-7B1F-4F9E-EB8A17A8CA02}"/>
          </ac:cxnSpMkLst>
        </pc:cxnChg>
      </pc:sldChg>
      <pc:sldChg chg="del">
        <pc:chgData name="Nguyen Tuan. Long" userId="e4e93a65-ca82-41ec-92c8-0e4fdb0a72ae" providerId="ADAL" clId="{481F8EE6-0D76-467C-A89B-1833961BBDD8}" dt="2024-07-04T09:39:59.080" v="201" actId="47"/>
        <pc:sldMkLst>
          <pc:docMk/>
          <pc:sldMk cId="2770051075" sldId="287"/>
        </pc:sldMkLst>
      </pc:sldChg>
      <pc:sldChg chg="del">
        <pc:chgData name="Nguyen Tuan. Long" userId="e4e93a65-ca82-41ec-92c8-0e4fdb0a72ae" providerId="ADAL" clId="{481F8EE6-0D76-467C-A89B-1833961BBDD8}" dt="2024-07-04T09:40:00.740" v="202" actId="47"/>
        <pc:sldMkLst>
          <pc:docMk/>
          <pc:sldMk cId="2934772810" sldId="288"/>
        </pc:sldMkLst>
      </pc:sldChg>
      <pc:sldChg chg="del">
        <pc:chgData name="Nguyen Tuan. Long" userId="e4e93a65-ca82-41ec-92c8-0e4fdb0a72ae" providerId="ADAL" clId="{481F8EE6-0D76-467C-A89B-1833961BBDD8}" dt="2024-07-04T09:40:11.718" v="203" actId="47"/>
        <pc:sldMkLst>
          <pc:docMk/>
          <pc:sldMk cId="1047642461" sldId="289"/>
        </pc:sldMkLst>
      </pc:sldChg>
      <pc:sldChg chg="addSp delSp modSp mod delAnim">
        <pc:chgData name="Nguyen Tuan. Long" userId="e4e93a65-ca82-41ec-92c8-0e4fdb0a72ae" providerId="ADAL" clId="{481F8EE6-0D76-467C-A89B-1833961BBDD8}" dt="2024-07-04T11:10:32.798" v="712" actId="1076"/>
        <pc:sldMkLst>
          <pc:docMk/>
          <pc:sldMk cId="601029588" sldId="290"/>
        </pc:sldMkLst>
        <pc:spChg chg="add mod">
          <ac:chgData name="Nguyen Tuan. Long" userId="e4e93a65-ca82-41ec-92c8-0e4fdb0a72ae" providerId="ADAL" clId="{481F8EE6-0D76-467C-A89B-1833961BBDD8}" dt="2024-07-04T11:08:49.361" v="696" actId="14100"/>
          <ac:spMkLst>
            <pc:docMk/>
            <pc:sldMk cId="601029588" sldId="290"/>
            <ac:spMk id="2" creationId="{633B084D-D535-AB1F-EFD8-7C4CF7C814FB}"/>
          </ac:spMkLst>
        </pc:spChg>
        <pc:spChg chg="mod">
          <ac:chgData name="Nguyen Tuan. Long" userId="e4e93a65-ca82-41ec-92c8-0e4fdb0a72ae" providerId="ADAL" clId="{481F8EE6-0D76-467C-A89B-1833961BBDD8}" dt="2024-07-04T10:37:55.269" v="672"/>
          <ac:spMkLst>
            <pc:docMk/>
            <pc:sldMk cId="601029588" sldId="290"/>
            <ac:spMk id="4" creationId="{767F175D-F4F5-4A91-9680-96FF3783CD47}"/>
          </ac:spMkLst>
        </pc:spChg>
        <pc:spChg chg="add del mod">
          <ac:chgData name="Nguyen Tuan. Long" userId="e4e93a65-ca82-41ec-92c8-0e4fdb0a72ae" providerId="ADAL" clId="{481F8EE6-0D76-467C-A89B-1833961BBDD8}" dt="2024-07-04T11:08:56.291" v="699" actId="478"/>
          <ac:spMkLst>
            <pc:docMk/>
            <pc:sldMk cId="601029588" sldId="290"/>
            <ac:spMk id="8" creationId="{C002547F-B224-2A53-5F67-8826869D254C}"/>
          </ac:spMkLst>
        </pc:spChg>
        <pc:spChg chg="add">
          <ac:chgData name="Nguyen Tuan. Long" userId="e4e93a65-ca82-41ec-92c8-0e4fdb0a72ae" providerId="ADAL" clId="{481F8EE6-0D76-467C-A89B-1833961BBDD8}" dt="2024-07-04T11:08:38.817" v="695"/>
          <ac:spMkLst>
            <pc:docMk/>
            <pc:sldMk cId="601029588" sldId="290"/>
            <ac:spMk id="10" creationId="{50318AD5-0490-CC03-9A34-2D3E37E0DBDB}"/>
          </ac:spMkLst>
        </pc:spChg>
        <pc:spChg chg="del">
          <ac:chgData name="Nguyen Tuan. Long" userId="e4e93a65-ca82-41ec-92c8-0e4fdb0a72ae" providerId="ADAL" clId="{481F8EE6-0D76-467C-A89B-1833961BBDD8}" dt="2024-07-04T10:38:15.369" v="674" actId="478"/>
          <ac:spMkLst>
            <pc:docMk/>
            <pc:sldMk cId="601029588" sldId="290"/>
            <ac:spMk id="12" creationId="{2B19DB51-D124-49B6-B370-8DE264EB4748}"/>
          </ac:spMkLst>
        </pc:spChg>
        <pc:spChg chg="add del mod">
          <ac:chgData name="Nguyen Tuan. Long" userId="e4e93a65-ca82-41ec-92c8-0e4fdb0a72ae" providerId="ADAL" clId="{481F8EE6-0D76-467C-A89B-1833961BBDD8}" dt="2024-07-04T11:08:56.291" v="699" actId="478"/>
          <ac:spMkLst>
            <pc:docMk/>
            <pc:sldMk cId="601029588" sldId="290"/>
            <ac:spMk id="13" creationId="{42C0A7D8-E940-B40A-DCE0-A535471E5927}"/>
          </ac:spMkLst>
        </pc:spChg>
        <pc:spChg chg="add mod">
          <ac:chgData name="Nguyen Tuan. Long" userId="e4e93a65-ca82-41ec-92c8-0e4fdb0a72ae" providerId="ADAL" clId="{481F8EE6-0D76-467C-A89B-1833961BBDD8}" dt="2024-07-04T11:10:32.798" v="712" actId="1076"/>
          <ac:spMkLst>
            <pc:docMk/>
            <pc:sldMk cId="601029588" sldId="290"/>
            <ac:spMk id="14" creationId="{480A035B-DD36-E9A0-69A6-464F820A87FE}"/>
          </ac:spMkLst>
        </pc:spChg>
        <pc:picChg chg="del">
          <ac:chgData name="Nguyen Tuan. Long" userId="e4e93a65-ca82-41ec-92c8-0e4fdb0a72ae" providerId="ADAL" clId="{481F8EE6-0D76-467C-A89B-1833961BBDD8}" dt="2024-07-04T10:38:15.369" v="674" actId="478"/>
          <ac:picMkLst>
            <pc:docMk/>
            <pc:sldMk cId="601029588" sldId="290"/>
            <ac:picMk id="7" creationId="{041BAC2F-D8D7-4A20-8830-50DBB30D1B8D}"/>
          </ac:picMkLst>
        </pc:picChg>
        <pc:picChg chg="del">
          <ac:chgData name="Nguyen Tuan. Long" userId="e4e93a65-ca82-41ec-92c8-0e4fdb0a72ae" providerId="ADAL" clId="{481F8EE6-0D76-467C-A89B-1833961BBDD8}" dt="2024-07-04T10:38:15.369" v="674" actId="478"/>
          <ac:picMkLst>
            <pc:docMk/>
            <pc:sldMk cId="601029588" sldId="290"/>
            <ac:picMk id="9" creationId="{2CF17CFC-E80A-49D4-97A7-DE847465EBA3}"/>
          </ac:picMkLst>
        </pc:picChg>
        <pc:picChg chg="del">
          <ac:chgData name="Nguyen Tuan. Long" userId="e4e93a65-ca82-41ec-92c8-0e4fdb0a72ae" providerId="ADAL" clId="{481F8EE6-0D76-467C-A89B-1833961BBDD8}" dt="2024-07-04T10:38:09.830" v="673" actId="478"/>
          <ac:picMkLst>
            <pc:docMk/>
            <pc:sldMk cId="601029588" sldId="290"/>
            <ac:picMk id="11" creationId="{7E3D4A52-71D1-43AF-8250-8DBE508AB7DA}"/>
          </ac:picMkLst>
        </pc:picChg>
      </pc:sldChg>
      <pc:sldChg chg="modSp mod">
        <pc:chgData name="Nguyen Tuan. Long" userId="e4e93a65-ca82-41ec-92c8-0e4fdb0a72ae" providerId="ADAL" clId="{481F8EE6-0D76-467C-A89B-1833961BBDD8}" dt="2024-07-04T11:11:07.509" v="714"/>
        <pc:sldMkLst>
          <pc:docMk/>
          <pc:sldMk cId="2056885706" sldId="291"/>
        </pc:sldMkLst>
        <pc:spChg chg="mod">
          <ac:chgData name="Nguyen Tuan. Long" userId="e4e93a65-ca82-41ec-92c8-0e4fdb0a72ae" providerId="ADAL" clId="{481F8EE6-0D76-467C-A89B-1833961BBDD8}" dt="2024-07-04T11:11:07.509" v="714"/>
          <ac:spMkLst>
            <pc:docMk/>
            <pc:sldMk cId="2056885706" sldId="291"/>
            <ac:spMk id="3" creationId="{EE90F425-1E26-46FE-AF5D-5391861BCA3C}"/>
          </ac:spMkLst>
        </pc:spChg>
      </pc:sldChg>
      <pc:sldChg chg="del">
        <pc:chgData name="Nguyen Tuan. Long" userId="e4e93a65-ca82-41ec-92c8-0e4fdb0a72ae" providerId="ADAL" clId="{481F8EE6-0D76-467C-A89B-1833961BBDD8}" dt="2024-07-04T11:14:15.069" v="716" actId="47"/>
        <pc:sldMkLst>
          <pc:docMk/>
          <pc:sldMk cId="1738225108" sldId="292"/>
        </pc:sldMkLst>
      </pc:sldChg>
      <pc:sldChg chg="del">
        <pc:chgData name="Nguyen Tuan. Long" userId="e4e93a65-ca82-41ec-92c8-0e4fdb0a72ae" providerId="ADAL" clId="{481F8EE6-0D76-467C-A89B-1833961BBDD8}" dt="2024-07-04T11:14:48.609" v="717" actId="47"/>
        <pc:sldMkLst>
          <pc:docMk/>
          <pc:sldMk cId="2571023308" sldId="293"/>
        </pc:sldMkLst>
      </pc:sldChg>
      <pc:sldChg chg="modSp mod">
        <pc:chgData name="Nguyen Tuan. Long" userId="e4e93a65-ca82-41ec-92c8-0e4fdb0a72ae" providerId="ADAL" clId="{481F8EE6-0D76-467C-A89B-1833961BBDD8}" dt="2024-07-05T03:17:00.527" v="945" actId="1035"/>
        <pc:sldMkLst>
          <pc:docMk/>
          <pc:sldMk cId="2019891524" sldId="294"/>
        </pc:sldMkLst>
        <pc:spChg chg="mod">
          <ac:chgData name="Nguyen Tuan. Long" userId="e4e93a65-ca82-41ec-92c8-0e4fdb0a72ae" providerId="ADAL" clId="{481F8EE6-0D76-467C-A89B-1833961BBDD8}" dt="2024-07-04T11:12:43.695" v="715"/>
          <ac:spMkLst>
            <pc:docMk/>
            <pc:sldMk cId="2019891524" sldId="294"/>
            <ac:spMk id="3" creationId="{EE90F425-1E26-46FE-AF5D-5391861BCA3C}"/>
          </ac:spMkLst>
        </pc:spChg>
        <pc:spChg chg="mod">
          <ac:chgData name="Nguyen Tuan. Long" userId="e4e93a65-ca82-41ec-92c8-0e4fdb0a72ae" providerId="ADAL" clId="{481F8EE6-0D76-467C-A89B-1833961BBDD8}" dt="2024-07-05T03:17:00.527" v="945" actId="1035"/>
          <ac:spMkLst>
            <pc:docMk/>
            <pc:sldMk cId="2019891524" sldId="294"/>
            <ac:spMk id="14" creationId="{810755C8-09A0-4C4D-A1F4-87D65777A59F}"/>
          </ac:spMkLst>
        </pc:spChg>
      </pc:sldChg>
      <pc:sldChg chg="addSp modSp mod">
        <pc:chgData name="Nguyen Tuan. Long" userId="e4e93a65-ca82-41ec-92c8-0e4fdb0a72ae" providerId="ADAL" clId="{481F8EE6-0D76-467C-A89B-1833961BBDD8}" dt="2024-07-04T09:53:04.473" v="466" actId="20577"/>
        <pc:sldMkLst>
          <pc:docMk/>
          <pc:sldMk cId="1436537424" sldId="295"/>
        </pc:sldMkLst>
        <pc:spChg chg="mod">
          <ac:chgData name="Nguyen Tuan. Long" userId="e4e93a65-ca82-41ec-92c8-0e4fdb0a72ae" providerId="ADAL" clId="{481F8EE6-0D76-467C-A89B-1833961BBDD8}" dt="2024-07-04T09:51:16.220" v="364"/>
          <ac:spMkLst>
            <pc:docMk/>
            <pc:sldMk cId="1436537424" sldId="295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51:26.522" v="365" actId="6549"/>
          <ac:spMkLst>
            <pc:docMk/>
            <pc:sldMk cId="1436537424" sldId="295"/>
            <ac:spMk id="4" creationId="{F19861AE-5C9F-471D-AAA9-5DB1F0ADDB56}"/>
          </ac:spMkLst>
        </pc:spChg>
        <pc:spChg chg="add mod">
          <ac:chgData name="Nguyen Tuan. Long" userId="e4e93a65-ca82-41ec-92c8-0e4fdb0a72ae" providerId="ADAL" clId="{481F8EE6-0D76-467C-A89B-1833961BBDD8}" dt="2024-07-04T09:53:04.473" v="466" actId="20577"/>
          <ac:spMkLst>
            <pc:docMk/>
            <pc:sldMk cId="1436537424" sldId="295"/>
            <ac:spMk id="5" creationId="{1AB1769A-C4C2-4E20-CB45-D357C04F387C}"/>
          </ac:spMkLst>
        </pc:spChg>
        <pc:spChg chg="mod">
          <ac:chgData name="Nguyen Tuan. Long" userId="e4e93a65-ca82-41ec-92c8-0e4fdb0a72ae" providerId="ADAL" clId="{481F8EE6-0D76-467C-A89B-1833961BBDD8}" dt="2024-07-04T09:52:36.191" v="396" actId="1076"/>
          <ac:spMkLst>
            <pc:docMk/>
            <pc:sldMk cId="1436537424" sldId="295"/>
            <ac:spMk id="19" creationId="{B4B2E12D-F665-4F32-A5AD-F91D364558B2}"/>
          </ac:spMkLst>
        </pc:spChg>
        <pc:picChg chg="mod">
          <ac:chgData name="Nguyen Tuan. Long" userId="e4e93a65-ca82-41ec-92c8-0e4fdb0a72ae" providerId="ADAL" clId="{481F8EE6-0D76-467C-A89B-1833961BBDD8}" dt="2024-07-04T09:52:36.191" v="396" actId="1076"/>
          <ac:picMkLst>
            <pc:docMk/>
            <pc:sldMk cId="1436537424" sldId="295"/>
            <ac:picMk id="6" creationId="{FEE652D5-FF60-4CC0-A835-2E29F3236944}"/>
          </ac:picMkLst>
        </pc:picChg>
        <pc:picChg chg="mod">
          <ac:chgData name="Nguyen Tuan. Long" userId="e4e93a65-ca82-41ec-92c8-0e4fdb0a72ae" providerId="ADAL" clId="{481F8EE6-0D76-467C-A89B-1833961BBDD8}" dt="2024-07-04T09:52:40.486" v="397" actId="1076"/>
          <ac:picMkLst>
            <pc:docMk/>
            <pc:sldMk cId="1436537424" sldId="295"/>
            <ac:picMk id="8" creationId="{A11F4858-A7E1-4F81-AE24-C4BF57F5827C}"/>
          </ac:picMkLst>
        </pc:picChg>
      </pc:sldChg>
      <pc:sldChg chg="del">
        <pc:chgData name="Nguyen Tuan. Long" userId="e4e93a65-ca82-41ec-92c8-0e4fdb0a72ae" providerId="ADAL" clId="{481F8EE6-0D76-467C-A89B-1833961BBDD8}" dt="2024-07-04T11:43:49.952" v="790" actId="2696"/>
        <pc:sldMkLst>
          <pc:docMk/>
          <pc:sldMk cId="655704767" sldId="297"/>
        </pc:sldMkLst>
      </pc:sldChg>
      <pc:sldChg chg="modSp mod">
        <pc:chgData name="Nguyen Tuan. Long" userId="e4e93a65-ca82-41ec-92c8-0e4fdb0a72ae" providerId="ADAL" clId="{481F8EE6-0D76-467C-A89B-1833961BBDD8}" dt="2024-07-04T12:50:30.097" v="904" actId="20577"/>
        <pc:sldMkLst>
          <pc:docMk/>
          <pc:sldMk cId="2926194816" sldId="298"/>
        </pc:sldMkLst>
        <pc:spChg chg="mod">
          <ac:chgData name="Nguyen Tuan. Long" userId="e4e93a65-ca82-41ec-92c8-0e4fdb0a72ae" providerId="ADAL" clId="{481F8EE6-0D76-467C-A89B-1833961BBDD8}" dt="2024-07-04T12:50:30.097" v="904" actId="20577"/>
          <ac:spMkLst>
            <pc:docMk/>
            <pc:sldMk cId="2926194816" sldId="298"/>
            <ac:spMk id="3" creationId="{62A79EAC-0BC8-4DF7-B963-899AA7EF67BA}"/>
          </ac:spMkLst>
        </pc:spChg>
      </pc:sldChg>
      <pc:sldChg chg="del">
        <pc:chgData name="Nguyen Tuan. Long" userId="e4e93a65-ca82-41ec-92c8-0e4fdb0a72ae" providerId="ADAL" clId="{481F8EE6-0D76-467C-A89B-1833961BBDD8}" dt="2024-07-04T11:45:06.953" v="793" actId="47"/>
        <pc:sldMkLst>
          <pc:docMk/>
          <pc:sldMk cId="4195964939" sldId="299"/>
        </pc:sldMkLst>
      </pc:sldChg>
      <pc:sldChg chg="add del">
        <pc:chgData name="Nguyen Tuan. Long" userId="e4e93a65-ca82-41ec-92c8-0e4fdb0a72ae" providerId="ADAL" clId="{481F8EE6-0D76-467C-A89B-1833961BBDD8}" dt="2024-07-04T11:45:06.953" v="793" actId="47"/>
        <pc:sldMkLst>
          <pc:docMk/>
          <pc:sldMk cId="2977128543" sldId="300"/>
        </pc:sldMkLst>
      </pc:sldChg>
      <pc:sldChg chg="addSp delSp modSp add del mod delAnim">
        <pc:chgData name="Nguyen Tuan. Long" userId="e4e93a65-ca82-41ec-92c8-0e4fdb0a72ae" providerId="ADAL" clId="{481F8EE6-0D76-467C-A89B-1833961BBDD8}" dt="2024-07-04T12:30:15.755" v="819" actId="255"/>
        <pc:sldMkLst>
          <pc:docMk/>
          <pc:sldMk cId="4139047187" sldId="301"/>
        </pc:sldMkLst>
        <pc:spChg chg="add mod">
          <ac:chgData name="Nguyen Tuan. Long" userId="e4e93a65-ca82-41ec-92c8-0e4fdb0a72ae" providerId="ADAL" clId="{481F8EE6-0D76-467C-A89B-1833961BBDD8}" dt="2024-07-04T12:25:01.001" v="812"/>
          <ac:spMkLst>
            <pc:docMk/>
            <pc:sldMk cId="4139047187" sldId="301"/>
            <ac:spMk id="2" creationId="{4630DB09-FDA9-E685-4830-AA48CE456548}"/>
          </ac:spMkLst>
        </pc:spChg>
        <pc:spChg chg="mod">
          <ac:chgData name="Nguyen Tuan. Long" userId="e4e93a65-ca82-41ec-92c8-0e4fdb0a72ae" providerId="ADAL" clId="{481F8EE6-0D76-467C-A89B-1833961BBDD8}" dt="2024-07-04T12:22:57.505" v="798" actId="14100"/>
          <ac:spMkLst>
            <pc:docMk/>
            <pc:sldMk cId="4139047187" sldId="301"/>
            <ac:spMk id="4" creationId="{EFE970DA-31B3-48D7-84D8-E9CFD5B197FD}"/>
          </ac:spMkLst>
        </pc:spChg>
        <pc:spChg chg="add del">
          <ac:chgData name="Nguyen Tuan. Long" userId="e4e93a65-ca82-41ec-92c8-0e4fdb0a72ae" providerId="ADAL" clId="{481F8EE6-0D76-467C-A89B-1833961BBDD8}" dt="2024-07-04T12:26:12.368" v="814" actId="478"/>
          <ac:spMkLst>
            <pc:docMk/>
            <pc:sldMk cId="4139047187" sldId="301"/>
            <ac:spMk id="7" creationId="{FBBAC055-1F93-0E79-5F32-078C7CC9C1DE}"/>
          </ac:spMkLst>
        </pc:spChg>
        <pc:spChg chg="add mod">
          <ac:chgData name="Nguyen Tuan. Long" userId="e4e93a65-ca82-41ec-92c8-0e4fdb0a72ae" providerId="ADAL" clId="{481F8EE6-0D76-467C-A89B-1833961BBDD8}" dt="2024-07-04T12:30:15.755" v="819" actId="255"/>
          <ac:spMkLst>
            <pc:docMk/>
            <pc:sldMk cId="4139047187" sldId="301"/>
            <ac:spMk id="12" creationId="{F4FDA174-4B95-5DE5-A6C9-21BADDEAD6D3}"/>
          </ac:spMkLst>
        </pc:spChg>
        <pc:picChg chg="del">
          <ac:chgData name="Nguyen Tuan. Long" userId="e4e93a65-ca82-41ec-92c8-0e4fdb0a72ae" providerId="ADAL" clId="{481F8EE6-0D76-467C-A89B-1833961BBDD8}" dt="2024-07-04T12:23:13.463" v="802" actId="478"/>
          <ac:picMkLst>
            <pc:docMk/>
            <pc:sldMk cId="4139047187" sldId="301"/>
            <ac:picMk id="6" creationId="{FC618471-0AED-4D2A-9DD5-B32B2EC1D896}"/>
          </ac:picMkLst>
        </pc:picChg>
        <pc:picChg chg="del">
          <ac:chgData name="Nguyen Tuan. Long" userId="e4e93a65-ca82-41ec-92c8-0e4fdb0a72ae" providerId="ADAL" clId="{481F8EE6-0D76-467C-A89B-1833961BBDD8}" dt="2024-07-04T12:23:12.145" v="800" actId="478"/>
          <ac:picMkLst>
            <pc:docMk/>
            <pc:sldMk cId="4139047187" sldId="301"/>
            <ac:picMk id="8" creationId="{3FD39DD4-2149-4E9E-9868-813E97773EC0}"/>
          </ac:picMkLst>
        </pc:picChg>
        <pc:picChg chg="del">
          <ac:chgData name="Nguyen Tuan. Long" userId="e4e93a65-ca82-41ec-92c8-0e4fdb0a72ae" providerId="ADAL" clId="{481F8EE6-0D76-467C-A89B-1833961BBDD8}" dt="2024-07-04T12:23:14.035" v="803" actId="478"/>
          <ac:picMkLst>
            <pc:docMk/>
            <pc:sldMk cId="4139047187" sldId="301"/>
            <ac:picMk id="9" creationId="{E9850DFF-E886-490E-AD3D-A230B69E4DC5}"/>
          </ac:picMkLst>
        </pc:picChg>
        <pc:picChg chg="del">
          <ac:chgData name="Nguyen Tuan. Long" userId="e4e93a65-ca82-41ec-92c8-0e4fdb0a72ae" providerId="ADAL" clId="{481F8EE6-0D76-467C-A89B-1833961BBDD8}" dt="2024-07-04T12:23:09.931" v="799" actId="478"/>
          <ac:picMkLst>
            <pc:docMk/>
            <pc:sldMk cId="4139047187" sldId="301"/>
            <ac:picMk id="11" creationId="{A2FE19F0-1315-4957-B204-C3D882C6CC06}"/>
          </ac:picMkLst>
        </pc:picChg>
        <pc:picChg chg="del">
          <ac:chgData name="Nguyen Tuan. Long" userId="e4e93a65-ca82-41ec-92c8-0e4fdb0a72ae" providerId="ADAL" clId="{481F8EE6-0D76-467C-A89B-1833961BBDD8}" dt="2024-07-04T12:23:13.005" v="801" actId="478"/>
          <ac:picMkLst>
            <pc:docMk/>
            <pc:sldMk cId="4139047187" sldId="301"/>
            <ac:picMk id="13" creationId="{318478D8-D42D-49ED-9531-937E29CE5B5C}"/>
          </ac:picMkLst>
        </pc:picChg>
        <pc:picChg chg="del">
          <ac:chgData name="Nguyen Tuan. Long" userId="e4e93a65-ca82-41ec-92c8-0e4fdb0a72ae" providerId="ADAL" clId="{481F8EE6-0D76-467C-A89B-1833961BBDD8}" dt="2024-07-04T12:23:16.666" v="805" actId="478"/>
          <ac:picMkLst>
            <pc:docMk/>
            <pc:sldMk cId="4139047187" sldId="301"/>
            <ac:picMk id="15" creationId="{165B669D-859D-47D2-B0D4-7B1119ED0B34}"/>
          </ac:picMkLst>
        </pc:picChg>
        <pc:picChg chg="del">
          <ac:chgData name="Nguyen Tuan. Long" userId="e4e93a65-ca82-41ec-92c8-0e4fdb0a72ae" providerId="ADAL" clId="{481F8EE6-0D76-467C-A89B-1833961BBDD8}" dt="2024-07-04T12:23:17.252" v="806" actId="478"/>
          <ac:picMkLst>
            <pc:docMk/>
            <pc:sldMk cId="4139047187" sldId="301"/>
            <ac:picMk id="17" creationId="{8B15DB32-6649-4F1B-918D-ADD0E1596379}"/>
          </ac:picMkLst>
        </pc:picChg>
        <pc:picChg chg="del">
          <ac:chgData name="Nguyen Tuan. Long" userId="e4e93a65-ca82-41ec-92c8-0e4fdb0a72ae" providerId="ADAL" clId="{481F8EE6-0D76-467C-A89B-1833961BBDD8}" dt="2024-07-04T12:23:14.925" v="804" actId="478"/>
          <ac:picMkLst>
            <pc:docMk/>
            <pc:sldMk cId="4139047187" sldId="301"/>
            <ac:picMk id="19" creationId="{11BDD4C4-336D-4348-B532-5054B94955B4}"/>
          </ac:picMkLst>
        </pc:picChg>
        <pc:picChg chg="add mod">
          <ac:chgData name="Nguyen Tuan. Long" userId="e4e93a65-ca82-41ec-92c8-0e4fdb0a72ae" providerId="ADAL" clId="{481F8EE6-0D76-467C-A89B-1833961BBDD8}" dt="2024-07-04T12:24:36.168" v="809" actId="1076"/>
          <ac:picMkLst>
            <pc:docMk/>
            <pc:sldMk cId="4139047187" sldId="301"/>
            <ac:picMk id="8194" creationId="{8FBFE7C2-A39D-F4A2-F945-5F058F50B48A}"/>
          </ac:picMkLst>
        </pc:picChg>
      </pc:sldChg>
      <pc:sldChg chg="del">
        <pc:chgData name="Nguyen Tuan. Long" userId="e4e93a65-ca82-41ec-92c8-0e4fdb0a72ae" providerId="ADAL" clId="{481F8EE6-0D76-467C-A89B-1833961BBDD8}" dt="2024-07-04T12:29:08.644" v="815" actId="2696"/>
        <pc:sldMkLst>
          <pc:docMk/>
          <pc:sldMk cId="2410743619" sldId="308"/>
        </pc:sldMkLst>
      </pc:sldChg>
      <pc:sldChg chg="del">
        <pc:chgData name="Nguyen Tuan. Long" userId="e4e93a65-ca82-41ec-92c8-0e4fdb0a72ae" providerId="ADAL" clId="{481F8EE6-0D76-467C-A89B-1833961BBDD8}" dt="2024-07-04T12:29:14.373" v="816" actId="2696"/>
        <pc:sldMkLst>
          <pc:docMk/>
          <pc:sldMk cId="3371151911" sldId="309"/>
        </pc:sldMkLst>
      </pc:sldChg>
      <pc:sldChg chg="addSp delSp modSp mod delAnim modAnim">
        <pc:chgData name="Nguyen Tuan. Long" userId="e4e93a65-ca82-41ec-92c8-0e4fdb0a72ae" providerId="ADAL" clId="{481F8EE6-0D76-467C-A89B-1833961BBDD8}" dt="2024-07-04T12:49:05.441" v="901" actId="1076"/>
        <pc:sldMkLst>
          <pc:docMk/>
          <pc:sldMk cId="1000680932" sldId="310"/>
        </pc:sldMkLst>
        <pc:spChg chg="add del">
          <ac:chgData name="Nguyen Tuan. Long" userId="e4e93a65-ca82-41ec-92c8-0e4fdb0a72ae" providerId="ADAL" clId="{481F8EE6-0D76-467C-A89B-1833961BBDD8}" dt="2024-07-04T12:35:28.015" v="852" actId="478"/>
          <ac:spMkLst>
            <pc:docMk/>
            <pc:sldMk cId="1000680932" sldId="310"/>
            <ac:spMk id="2" creationId="{4A76CD39-2001-A002-C89F-073B91BC4EE4}"/>
          </ac:spMkLst>
        </pc:spChg>
        <pc:spChg chg="mod">
          <ac:chgData name="Nguyen Tuan. Long" userId="e4e93a65-ca82-41ec-92c8-0e4fdb0a72ae" providerId="ADAL" clId="{481F8EE6-0D76-467C-A89B-1833961BBDD8}" dt="2024-07-04T12:33:54.847" v="847" actId="20577"/>
          <ac:spMkLst>
            <pc:docMk/>
            <pc:sldMk cId="1000680932" sldId="310"/>
            <ac:spMk id="4" creationId="{EFE970DA-31B3-48D7-84D8-E9CFD5B197FD}"/>
          </ac:spMkLst>
        </pc:spChg>
        <pc:spChg chg="add del">
          <ac:chgData name="Nguyen Tuan. Long" userId="e4e93a65-ca82-41ec-92c8-0e4fdb0a72ae" providerId="ADAL" clId="{481F8EE6-0D76-467C-A89B-1833961BBDD8}" dt="2024-07-04T12:37:39.818" v="854" actId="478"/>
          <ac:spMkLst>
            <pc:docMk/>
            <pc:sldMk cId="1000680932" sldId="310"/>
            <ac:spMk id="7" creationId="{E02829E8-4E25-FC4E-7AEB-B33BBF687B9E}"/>
          </ac:spMkLst>
        </pc:spChg>
        <pc:spChg chg="del mod">
          <ac:chgData name="Nguyen Tuan. Long" userId="e4e93a65-ca82-41ec-92c8-0e4fdb0a72ae" providerId="ADAL" clId="{481F8EE6-0D76-467C-A89B-1833961BBDD8}" dt="2024-07-04T12:33:36.063" v="832" actId="478"/>
          <ac:spMkLst>
            <pc:docMk/>
            <pc:sldMk cId="1000680932" sldId="310"/>
            <ac:spMk id="12" creationId="{FCF61A9A-D84B-4490-B3CF-C368BD1E8A43}"/>
          </ac:spMkLst>
        </pc:spChg>
        <pc:spChg chg="add mod">
          <ac:chgData name="Nguyen Tuan. Long" userId="e4e93a65-ca82-41ec-92c8-0e4fdb0a72ae" providerId="ADAL" clId="{481F8EE6-0D76-467C-A89B-1833961BBDD8}" dt="2024-07-04T12:49:05.441" v="901" actId="1076"/>
          <ac:spMkLst>
            <pc:docMk/>
            <pc:sldMk cId="1000680932" sldId="310"/>
            <ac:spMk id="13" creationId="{B0418A5D-C37C-3BBC-4DC9-1EC0B97989EC}"/>
          </ac:spMkLst>
        </pc:spChg>
        <pc:picChg chg="del">
          <ac:chgData name="Nguyen Tuan. Long" userId="e4e93a65-ca82-41ec-92c8-0e4fdb0a72ae" providerId="ADAL" clId="{481F8EE6-0D76-467C-A89B-1833961BBDD8}" dt="2024-07-04T12:31:30.944" v="820" actId="478"/>
          <ac:picMkLst>
            <pc:docMk/>
            <pc:sldMk cId="1000680932" sldId="310"/>
            <ac:picMk id="6" creationId="{59FE3A20-F81F-4320-80C7-0F7C52D12CB3}"/>
          </ac:picMkLst>
        </pc:picChg>
        <pc:picChg chg="del">
          <ac:chgData name="Nguyen Tuan. Long" userId="e4e93a65-ca82-41ec-92c8-0e4fdb0a72ae" providerId="ADAL" clId="{481F8EE6-0D76-467C-A89B-1833961BBDD8}" dt="2024-07-04T12:31:31.721" v="821" actId="478"/>
          <ac:picMkLst>
            <pc:docMk/>
            <pc:sldMk cId="1000680932" sldId="310"/>
            <ac:picMk id="8" creationId="{2ABCD9A1-30A1-414B-AEB4-F51C647B00C8}"/>
          </ac:picMkLst>
        </pc:picChg>
        <pc:picChg chg="del">
          <ac:chgData name="Nguyen Tuan. Long" userId="e4e93a65-ca82-41ec-92c8-0e4fdb0a72ae" providerId="ADAL" clId="{481F8EE6-0D76-467C-A89B-1833961BBDD8}" dt="2024-07-04T12:31:32.541" v="822" actId="478"/>
          <ac:picMkLst>
            <pc:docMk/>
            <pc:sldMk cId="1000680932" sldId="310"/>
            <ac:picMk id="10" creationId="{C436FC6B-FACC-42AB-9212-867B4D812B74}"/>
          </ac:picMkLst>
        </pc:picChg>
        <pc:picChg chg="add mod">
          <ac:chgData name="Nguyen Tuan. Long" userId="e4e93a65-ca82-41ec-92c8-0e4fdb0a72ae" providerId="ADAL" clId="{481F8EE6-0D76-467C-A89B-1833961BBDD8}" dt="2024-07-04T12:49:01.037" v="899" actId="14100"/>
          <ac:picMkLst>
            <pc:docMk/>
            <pc:sldMk cId="1000680932" sldId="310"/>
            <ac:picMk id="11" creationId="{E072BF46-E76F-3A7A-19FA-6CAE9EB0A554}"/>
          </ac:picMkLst>
        </pc:picChg>
        <pc:picChg chg="del">
          <ac:chgData name="Nguyen Tuan. Long" userId="e4e93a65-ca82-41ec-92c8-0e4fdb0a72ae" providerId="ADAL" clId="{481F8EE6-0D76-467C-A89B-1833961BBDD8}" dt="2024-07-04T12:31:34.685" v="824" actId="478"/>
          <ac:picMkLst>
            <pc:docMk/>
            <pc:sldMk cId="1000680932" sldId="310"/>
            <ac:picMk id="14" creationId="{5F448E8F-6933-4653-8C14-14799AF4826B}"/>
          </ac:picMkLst>
        </pc:picChg>
        <pc:picChg chg="del">
          <ac:chgData name="Nguyen Tuan. Long" userId="e4e93a65-ca82-41ec-92c8-0e4fdb0a72ae" providerId="ADAL" clId="{481F8EE6-0D76-467C-A89B-1833961BBDD8}" dt="2024-07-04T12:31:33.280" v="823" actId="478"/>
          <ac:picMkLst>
            <pc:docMk/>
            <pc:sldMk cId="1000680932" sldId="310"/>
            <ac:picMk id="16" creationId="{A9B29C39-75B2-46CF-9199-91938B36C4EC}"/>
          </ac:picMkLst>
        </pc:picChg>
        <pc:picChg chg="del">
          <ac:chgData name="Nguyen Tuan. Long" userId="e4e93a65-ca82-41ec-92c8-0e4fdb0a72ae" providerId="ADAL" clId="{481F8EE6-0D76-467C-A89B-1833961BBDD8}" dt="2024-07-04T12:31:35.600" v="825" actId="478"/>
          <ac:picMkLst>
            <pc:docMk/>
            <pc:sldMk cId="1000680932" sldId="310"/>
            <ac:picMk id="18" creationId="{C718B0CF-731B-4997-9D11-A0ABB3AA529C}"/>
          </ac:picMkLst>
        </pc:picChg>
        <pc:picChg chg="add del mod">
          <ac:chgData name="Nguyen Tuan. Long" userId="e4e93a65-ca82-41ec-92c8-0e4fdb0a72ae" providerId="ADAL" clId="{481F8EE6-0D76-467C-A89B-1833961BBDD8}" dt="2024-07-04T12:35:21.747" v="850" actId="478"/>
          <ac:picMkLst>
            <pc:docMk/>
            <pc:sldMk cId="1000680932" sldId="310"/>
            <ac:picMk id="9218" creationId="{1C29E334-EB17-69BC-629C-E4A824A8C346}"/>
          </ac:picMkLst>
        </pc:picChg>
        <pc:picChg chg="add mod">
          <ac:chgData name="Nguyen Tuan. Long" userId="e4e93a65-ca82-41ec-92c8-0e4fdb0a72ae" providerId="ADAL" clId="{481F8EE6-0D76-467C-A89B-1833961BBDD8}" dt="2024-07-04T12:49:05.441" v="901" actId="1076"/>
          <ac:picMkLst>
            <pc:docMk/>
            <pc:sldMk cId="1000680932" sldId="310"/>
            <ac:picMk id="10248" creationId="{9727B5FC-89C6-8394-FD64-A3EB9E923601}"/>
          </ac:picMkLst>
        </pc:picChg>
      </pc:sldChg>
      <pc:sldChg chg="addSp delSp modSp mod delAnim modAnim">
        <pc:chgData name="Nguyen Tuan. Long" userId="e4e93a65-ca82-41ec-92c8-0e4fdb0a72ae" providerId="ADAL" clId="{481F8EE6-0D76-467C-A89B-1833961BBDD8}" dt="2024-07-04T11:43:37.726" v="789" actId="1076"/>
        <pc:sldMkLst>
          <pc:docMk/>
          <pc:sldMk cId="1429923597" sldId="311"/>
        </pc:sldMkLst>
        <pc:spChg chg="mod">
          <ac:chgData name="Nguyen Tuan. Long" userId="e4e93a65-ca82-41ec-92c8-0e4fdb0a72ae" providerId="ADAL" clId="{481F8EE6-0D76-467C-A89B-1833961BBDD8}" dt="2024-07-04T11:15:20.900" v="718"/>
          <ac:spMkLst>
            <pc:docMk/>
            <pc:sldMk cId="1429923597" sldId="311"/>
            <ac:spMk id="3" creationId="{EE90F425-1E26-46FE-AF5D-5391861BCA3C}"/>
          </ac:spMkLst>
        </pc:spChg>
        <pc:spChg chg="add mod">
          <ac:chgData name="Nguyen Tuan. Long" userId="e4e93a65-ca82-41ec-92c8-0e4fdb0a72ae" providerId="ADAL" clId="{481F8EE6-0D76-467C-A89B-1833961BBDD8}" dt="2024-07-04T11:16:34.745" v="753" actId="20577"/>
          <ac:spMkLst>
            <pc:docMk/>
            <pc:sldMk cId="1429923597" sldId="311"/>
            <ac:spMk id="8" creationId="{1B12F69A-B44D-A0C9-79A7-C084847D5CBF}"/>
          </ac:spMkLst>
        </pc:spChg>
        <pc:spChg chg="add mod">
          <ac:chgData name="Nguyen Tuan. Long" userId="e4e93a65-ca82-41ec-92c8-0e4fdb0a72ae" providerId="ADAL" clId="{481F8EE6-0D76-467C-A89B-1833961BBDD8}" dt="2024-07-04T11:26:48.771" v="755" actId="14100"/>
          <ac:spMkLst>
            <pc:docMk/>
            <pc:sldMk cId="1429923597" sldId="311"/>
            <ac:spMk id="9" creationId="{48ACE603-DE83-D209-9924-CD8892CA39ED}"/>
          </ac:spMkLst>
        </pc:spChg>
        <pc:spChg chg="add">
          <ac:chgData name="Nguyen Tuan. Long" userId="e4e93a65-ca82-41ec-92c8-0e4fdb0a72ae" providerId="ADAL" clId="{481F8EE6-0D76-467C-A89B-1833961BBDD8}" dt="2024-07-04T11:26:59.410" v="756"/>
          <ac:spMkLst>
            <pc:docMk/>
            <pc:sldMk cId="1429923597" sldId="311"/>
            <ac:spMk id="10" creationId="{979F45B4-5721-CB2B-6537-CEFF978DB8E6}"/>
          </ac:spMkLst>
        </pc:spChg>
        <pc:graphicFrameChg chg="add mod">
          <ac:chgData name="Nguyen Tuan. Long" userId="e4e93a65-ca82-41ec-92c8-0e4fdb0a72ae" providerId="ADAL" clId="{481F8EE6-0D76-467C-A89B-1833961BBDD8}" dt="2024-07-04T11:40:56.127" v="764"/>
          <ac:graphicFrameMkLst>
            <pc:docMk/>
            <pc:sldMk cId="1429923597" sldId="311"/>
            <ac:graphicFrameMk id="11" creationId="{C4D0852F-BB3E-2680-9C29-76C1F2894930}"/>
          </ac:graphicFrameMkLst>
        </pc:graphicFrameChg>
        <pc:graphicFrameChg chg="add mod">
          <ac:chgData name="Nguyen Tuan. Long" userId="e4e93a65-ca82-41ec-92c8-0e4fdb0a72ae" providerId="ADAL" clId="{481F8EE6-0D76-467C-A89B-1833961BBDD8}" dt="2024-07-04T11:41:19.050" v="766"/>
          <ac:graphicFrameMkLst>
            <pc:docMk/>
            <pc:sldMk cId="1429923597" sldId="311"/>
            <ac:graphicFrameMk id="15" creationId="{7F2E2D92-5ACA-D9DE-B738-CDD7C76AE4E8}"/>
          </ac:graphicFrameMkLst>
        </pc:graphicFrameChg>
        <pc:graphicFrameChg chg="add del mod">
          <ac:chgData name="Nguyen Tuan. Long" userId="e4e93a65-ca82-41ec-92c8-0e4fdb0a72ae" providerId="ADAL" clId="{481F8EE6-0D76-467C-A89B-1833961BBDD8}" dt="2024-07-04T11:41:44.550" v="772" actId="478"/>
          <ac:graphicFrameMkLst>
            <pc:docMk/>
            <pc:sldMk cId="1429923597" sldId="311"/>
            <ac:graphicFrameMk id="17" creationId="{3177D189-6521-EE61-309D-0C80B7912AF3}"/>
          </ac:graphicFrameMkLst>
        </pc:graphicFrameChg>
        <pc:picChg chg="add del mod">
          <ac:chgData name="Nguyen Tuan. Long" userId="e4e93a65-ca82-41ec-92c8-0e4fdb0a72ae" providerId="ADAL" clId="{481F8EE6-0D76-467C-A89B-1833961BBDD8}" dt="2024-07-04T11:15:50.194" v="721" actId="478"/>
          <ac:picMkLst>
            <pc:docMk/>
            <pc:sldMk cId="1429923597" sldId="311"/>
            <ac:picMk id="2" creationId="{8E2E24E2-2835-E7BB-46B9-70C07699D752}"/>
          </ac:picMkLst>
        </pc:picChg>
        <pc:picChg chg="add del mod">
          <ac:chgData name="Nguyen Tuan. Long" userId="e4e93a65-ca82-41ec-92c8-0e4fdb0a72ae" providerId="ADAL" clId="{481F8EE6-0D76-467C-A89B-1833961BBDD8}" dt="2024-07-04T11:15:50.194" v="721" actId="478"/>
          <ac:picMkLst>
            <pc:docMk/>
            <pc:sldMk cId="1429923597" sldId="311"/>
            <ac:picMk id="4" creationId="{D71B48EC-998F-CA34-5412-E31A60B12E5A}"/>
          </ac:picMkLst>
        </pc:picChg>
        <pc:picChg chg="mod">
          <ac:chgData name="Nguyen Tuan. Long" userId="e4e93a65-ca82-41ec-92c8-0e4fdb0a72ae" providerId="ADAL" clId="{481F8EE6-0D76-467C-A89B-1833961BBDD8}" dt="2024-07-04T11:15:40.831" v="719" actId="1076"/>
          <ac:picMkLst>
            <pc:docMk/>
            <pc:sldMk cId="1429923597" sldId="311"/>
            <ac:picMk id="6" creationId="{C1645AFC-BD02-45B6-80ED-F22BB250AFB8}"/>
          </ac:picMkLst>
        </pc:picChg>
        <pc:picChg chg="add del mod">
          <ac:chgData name="Nguyen Tuan. Long" userId="e4e93a65-ca82-41ec-92c8-0e4fdb0a72ae" providerId="ADAL" clId="{481F8EE6-0D76-467C-A89B-1833961BBDD8}" dt="2024-07-04T11:15:50.194" v="721" actId="478"/>
          <ac:picMkLst>
            <pc:docMk/>
            <pc:sldMk cId="1429923597" sldId="311"/>
            <ac:picMk id="7" creationId="{DDF651B8-655C-B21A-7A6D-A25F3129E2F1}"/>
          </ac:picMkLst>
        </pc:picChg>
        <pc:picChg chg="add">
          <ac:chgData name="Nguyen Tuan. Long" userId="e4e93a65-ca82-41ec-92c8-0e4fdb0a72ae" providerId="ADAL" clId="{481F8EE6-0D76-467C-A89B-1833961BBDD8}" dt="2024-07-04T11:41:00.595" v="765"/>
          <ac:picMkLst>
            <pc:docMk/>
            <pc:sldMk cId="1429923597" sldId="311"/>
            <ac:picMk id="12" creationId="{06460463-C00B-496A-DAAF-EB7601B6028F}"/>
          </ac:picMkLst>
        </pc:picChg>
        <pc:picChg chg="del">
          <ac:chgData name="Nguyen Tuan. Long" userId="e4e93a65-ca82-41ec-92c8-0e4fdb0a72ae" providerId="ADAL" clId="{481F8EE6-0D76-467C-A89B-1833961BBDD8}" dt="2024-07-04T11:15:55.815" v="724" actId="478"/>
          <ac:picMkLst>
            <pc:docMk/>
            <pc:sldMk cId="1429923597" sldId="311"/>
            <ac:picMk id="14" creationId="{607B3BDC-2049-4FE8-9056-45BD78B4D878}"/>
          </ac:picMkLst>
        </pc:picChg>
        <pc:picChg chg="del">
          <ac:chgData name="Nguyen Tuan. Long" userId="e4e93a65-ca82-41ec-92c8-0e4fdb0a72ae" providerId="ADAL" clId="{481F8EE6-0D76-467C-A89B-1833961BBDD8}" dt="2024-07-04T11:15:55.024" v="723" actId="478"/>
          <ac:picMkLst>
            <pc:docMk/>
            <pc:sldMk cId="1429923597" sldId="311"/>
            <ac:picMk id="16" creationId="{1A8AB3C4-7055-45F7-AD18-3607326A6A45}"/>
          </ac:picMkLst>
        </pc:picChg>
        <pc:picChg chg="del">
          <ac:chgData name="Nguyen Tuan. Long" userId="e4e93a65-ca82-41ec-92c8-0e4fdb0a72ae" providerId="ADAL" clId="{481F8EE6-0D76-467C-A89B-1833961BBDD8}" dt="2024-07-04T11:15:53.084" v="722" actId="478"/>
          <ac:picMkLst>
            <pc:docMk/>
            <pc:sldMk cId="1429923597" sldId="311"/>
            <ac:picMk id="18" creationId="{6FDAFA9A-9643-43CE-8610-7CF5587ECA57}"/>
          </ac:picMkLst>
        </pc:picChg>
        <pc:picChg chg="add del mod modCrop">
          <ac:chgData name="Nguyen Tuan. Long" userId="e4e93a65-ca82-41ec-92c8-0e4fdb0a72ae" providerId="ADAL" clId="{481F8EE6-0D76-467C-A89B-1833961BBDD8}" dt="2024-07-04T11:42:56.753" v="778" actId="478"/>
          <ac:picMkLst>
            <pc:docMk/>
            <pc:sldMk cId="1429923597" sldId="311"/>
            <ac:picMk id="19" creationId="{9EFF76AE-A0DC-FCB4-FA8A-45EE76638204}"/>
          </ac:picMkLst>
        </pc:picChg>
        <pc:picChg chg="add mod">
          <ac:chgData name="Nguyen Tuan. Long" userId="e4e93a65-ca82-41ec-92c8-0e4fdb0a72ae" providerId="ADAL" clId="{481F8EE6-0D76-467C-A89B-1833961BBDD8}" dt="2024-07-04T11:43:31.862" v="786" actId="1076"/>
          <ac:picMkLst>
            <pc:docMk/>
            <pc:sldMk cId="1429923597" sldId="311"/>
            <ac:picMk id="21" creationId="{16DF3C8F-5E64-F52F-B9A7-1E9AC7E41E5A}"/>
          </ac:picMkLst>
        </pc:picChg>
        <pc:picChg chg="del">
          <ac:chgData name="Nguyen Tuan. Long" userId="e4e93a65-ca82-41ec-92c8-0e4fdb0a72ae" providerId="ADAL" clId="{481F8EE6-0D76-467C-A89B-1833961BBDD8}" dt="2024-07-04T11:15:50.194" v="721" actId="478"/>
          <ac:picMkLst>
            <pc:docMk/>
            <pc:sldMk cId="1429923597" sldId="311"/>
            <ac:picMk id="22" creationId="{746C41DE-CFDA-4A4F-A340-94282878F481}"/>
          </ac:picMkLst>
        </pc:picChg>
        <pc:picChg chg="add mod">
          <ac:chgData name="Nguyen Tuan. Long" userId="e4e93a65-ca82-41ec-92c8-0e4fdb0a72ae" providerId="ADAL" clId="{481F8EE6-0D76-467C-A89B-1833961BBDD8}" dt="2024-07-04T11:43:37.726" v="789" actId="1076"/>
          <ac:picMkLst>
            <pc:docMk/>
            <pc:sldMk cId="1429923597" sldId="311"/>
            <ac:picMk id="23" creationId="{7A91DDF2-6D51-5CCB-76AE-F491C4EA85F4}"/>
          </ac:picMkLst>
        </pc:picChg>
        <pc:picChg chg="add del mod">
          <ac:chgData name="Nguyen Tuan. Long" userId="e4e93a65-ca82-41ec-92c8-0e4fdb0a72ae" providerId="ADAL" clId="{481F8EE6-0D76-467C-A89B-1833961BBDD8}" dt="2024-07-04T11:30:12.668" v="759" actId="478"/>
          <ac:picMkLst>
            <pc:docMk/>
            <pc:sldMk cId="1429923597" sldId="311"/>
            <ac:picMk id="7174" creationId="{745D56DA-8A75-6E54-1865-3C2614559E32}"/>
          </ac:picMkLst>
        </pc:picChg>
        <pc:picChg chg="add del mod">
          <ac:chgData name="Nguyen Tuan. Long" userId="e4e93a65-ca82-41ec-92c8-0e4fdb0a72ae" providerId="ADAL" clId="{481F8EE6-0D76-467C-A89B-1833961BBDD8}" dt="2024-07-04T11:40:54.475" v="763" actId="478"/>
          <ac:picMkLst>
            <pc:docMk/>
            <pc:sldMk cId="1429923597" sldId="311"/>
            <ac:picMk id="7176" creationId="{1A9BFA4C-06EC-19D6-306E-8C91F44BB941}"/>
          </ac:picMkLst>
        </pc:picChg>
      </pc:sldChg>
      <pc:sldChg chg="addSp delSp modSp mod delAnim modAnim">
        <pc:chgData name="Nguyen Tuan. Long" userId="e4e93a65-ca82-41ec-92c8-0e4fdb0a72ae" providerId="ADAL" clId="{481F8EE6-0D76-467C-A89B-1833961BBDD8}" dt="2024-07-04T12:57:33.477" v="939" actId="732"/>
        <pc:sldMkLst>
          <pc:docMk/>
          <pc:sldMk cId="303589009" sldId="313"/>
        </pc:sldMkLst>
        <pc:spChg chg="add">
          <ac:chgData name="Nguyen Tuan. Long" userId="e4e93a65-ca82-41ec-92c8-0e4fdb0a72ae" providerId="ADAL" clId="{481F8EE6-0D76-467C-A89B-1833961BBDD8}" dt="2024-07-04T12:40:20.853" v="864"/>
          <ac:spMkLst>
            <pc:docMk/>
            <pc:sldMk cId="303589009" sldId="313"/>
            <ac:spMk id="2" creationId="{280278FE-1CBE-6AAB-773D-D18BF6B95AD2}"/>
          </ac:spMkLst>
        </pc:spChg>
        <pc:spChg chg="mod">
          <ac:chgData name="Nguyen Tuan. Long" userId="e4e93a65-ca82-41ec-92c8-0e4fdb0a72ae" providerId="ADAL" clId="{481F8EE6-0D76-467C-A89B-1833961BBDD8}" dt="2024-07-04T12:46:23.462" v="876" actId="1076"/>
          <ac:spMkLst>
            <pc:docMk/>
            <pc:sldMk cId="303589009" sldId="313"/>
            <ac:spMk id="4" creationId="{EFE970DA-31B3-48D7-84D8-E9CFD5B197FD}"/>
          </ac:spMkLst>
        </pc:spChg>
        <pc:spChg chg="del mod">
          <ac:chgData name="Nguyen Tuan. Long" userId="e4e93a65-ca82-41ec-92c8-0e4fdb0a72ae" providerId="ADAL" clId="{481F8EE6-0D76-467C-A89B-1833961BBDD8}" dt="2024-07-04T12:46:03.396" v="875" actId="478"/>
          <ac:spMkLst>
            <pc:docMk/>
            <pc:sldMk cId="303589009" sldId="313"/>
            <ac:spMk id="9" creationId="{FB7D030E-8BEC-4B90-ADD3-B72C0F0F4209}"/>
          </ac:spMkLst>
        </pc:spChg>
        <pc:spChg chg="add del mod">
          <ac:chgData name="Nguyen Tuan. Long" userId="e4e93a65-ca82-41ec-92c8-0e4fdb0a72ae" providerId="ADAL" clId="{481F8EE6-0D76-467C-A89B-1833961BBDD8}" dt="2024-07-04T12:48:55.314" v="897" actId="21"/>
          <ac:spMkLst>
            <pc:docMk/>
            <pc:sldMk cId="303589009" sldId="313"/>
            <ac:spMk id="12" creationId="{B0418A5D-C37C-3BBC-4DC9-1EC0B97989EC}"/>
          </ac:spMkLst>
        </pc:spChg>
        <pc:picChg chg="del">
          <ac:chgData name="Nguyen Tuan. Long" userId="e4e93a65-ca82-41ec-92c8-0e4fdb0a72ae" providerId="ADAL" clId="{481F8EE6-0D76-467C-A89B-1833961BBDD8}" dt="2024-07-04T12:39:04.309" v="862" actId="478"/>
          <ac:picMkLst>
            <pc:docMk/>
            <pc:sldMk cId="303589009" sldId="313"/>
            <ac:picMk id="6" creationId="{9146F272-4101-4D13-86FE-C9DD9663D738}"/>
          </ac:picMkLst>
        </pc:picChg>
        <pc:picChg chg="del">
          <ac:chgData name="Nguyen Tuan. Long" userId="e4e93a65-ca82-41ec-92c8-0e4fdb0a72ae" providerId="ADAL" clId="{481F8EE6-0D76-467C-A89B-1833961BBDD8}" dt="2024-07-04T12:39:05.175" v="863" actId="478"/>
          <ac:picMkLst>
            <pc:docMk/>
            <pc:sldMk cId="303589009" sldId="313"/>
            <ac:picMk id="8" creationId="{3D15B60C-70D2-4A5C-A9F0-25BE3F85251D}"/>
          </ac:picMkLst>
        </pc:picChg>
        <pc:picChg chg="add del mod">
          <ac:chgData name="Nguyen Tuan. Long" userId="e4e93a65-ca82-41ec-92c8-0e4fdb0a72ae" providerId="ADAL" clId="{481F8EE6-0D76-467C-A89B-1833961BBDD8}" dt="2024-07-04T12:41:45.352" v="870" actId="478"/>
          <ac:picMkLst>
            <pc:docMk/>
            <pc:sldMk cId="303589009" sldId="313"/>
            <ac:picMk id="10" creationId="{2B09C88E-D312-A4FC-5452-63EF77E5BD86}"/>
          </ac:picMkLst>
        </pc:picChg>
        <pc:picChg chg="add mod">
          <ac:chgData name="Nguyen Tuan. Long" userId="e4e93a65-ca82-41ec-92c8-0e4fdb0a72ae" providerId="ADAL" clId="{481F8EE6-0D76-467C-A89B-1833961BBDD8}" dt="2024-07-04T12:57:33.477" v="939" actId="732"/>
          <ac:picMkLst>
            <pc:docMk/>
            <pc:sldMk cId="303589009" sldId="313"/>
            <ac:picMk id="10244" creationId="{F50A5B9F-FF19-DBEA-1CBA-C2AB91E74557}"/>
          </ac:picMkLst>
        </pc:picChg>
        <pc:picChg chg="add">
          <ac:chgData name="Nguyen Tuan. Long" userId="e4e93a65-ca82-41ec-92c8-0e4fdb0a72ae" providerId="ADAL" clId="{481F8EE6-0D76-467C-A89B-1833961BBDD8}" dt="2024-07-04T12:47:03.529" v="878"/>
          <ac:picMkLst>
            <pc:docMk/>
            <pc:sldMk cId="303589009" sldId="313"/>
            <ac:picMk id="10246" creationId="{A261C6B6-5BCD-A70D-A328-FA813867F2B5}"/>
          </ac:picMkLst>
        </pc:picChg>
        <pc:picChg chg="add del mod">
          <ac:chgData name="Nguyen Tuan. Long" userId="e4e93a65-ca82-41ec-92c8-0e4fdb0a72ae" providerId="ADAL" clId="{481F8EE6-0D76-467C-A89B-1833961BBDD8}" dt="2024-07-04T12:48:55.314" v="897" actId="21"/>
          <ac:picMkLst>
            <pc:docMk/>
            <pc:sldMk cId="303589009" sldId="313"/>
            <ac:picMk id="10248" creationId="{9727B5FC-89C6-8394-FD64-A3EB9E923601}"/>
          </ac:picMkLst>
        </pc:picChg>
      </pc:sldChg>
      <pc:sldChg chg="del">
        <pc:chgData name="Nguyen Tuan. Long" userId="e4e93a65-ca82-41ec-92c8-0e4fdb0a72ae" providerId="ADAL" clId="{481F8EE6-0D76-467C-A89B-1833961BBDD8}" dt="2024-07-04T10:06:07.504" v="547" actId="47"/>
        <pc:sldMkLst>
          <pc:docMk/>
          <pc:sldMk cId="1039309701" sldId="314"/>
        </pc:sldMkLst>
      </pc:sldChg>
      <pc:sldChg chg="modSp add mod ord">
        <pc:chgData name="Nguyen Tuan. Long" userId="e4e93a65-ca82-41ec-92c8-0e4fdb0a72ae" providerId="ADAL" clId="{481F8EE6-0D76-467C-A89B-1833961BBDD8}" dt="2024-07-04T09:04:33.248" v="35" actId="2711"/>
        <pc:sldMkLst>
          <pc:docMk/>
          <pc:sldMk cId="3980644358" sldId="315"/>
        </pc:sldMkLst>
        <pc:spChg chg="mod">
          <ac:chgData name="Nguyen Tuan. Long" userId="e4e93a65-ca82-41ec-92c8-0e4fdb0a72ae" providerId="ADAL" clId="{481F8EE6-0D76-467C-A89B-1833961BBDD8}" dt="2024-07-04T08:59:16.703" v="18"/>
          <ac:spMkLst>
            <pc:docMk/>
            <pc:sldMk cId="3980644358" sldId="315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04:33.248" v="35" actId="2711"/>
          <ac:spMkLst>
            <pc:docMk/>
            <pc:sldMk cId="3980644358" sldId="315"/>
            <ac:spMk id="4" creationId="{F19861AE-5C9F-471D-AAA9-5DB1F0ADDB56}"/>
          </ac:spMkLst>
        </pc:spChg>
      </pc:sldChg>
      <pc:sldChg chg="modSp add mod">
        <pc:chgData name="Nguyen Tuan. Long" userId="e4e93a65-ca82-41ec-92c8-0e4fdb0a72ae" providerId="ADAL" clId="{481F8EE6-0D76-467C-A89B-1833961BBDD8}" dt="2024-07-04T09:17:48.318" v="64" actId="13926"/>
        <pc:sldMkLst>
          <pc:docMk/>
          <pc:sldMk cId="3408476279" sldId="316"/>
        </pc:sldMkLst>
        <pc:spChg chg="mod">
          <ac:chgData name="Nguyen Tuan. Long" userId="e4e93a65-ca82-41ec-92c8-0e4fdb0a72ae" providerId="ADAL" clId="{481F8EE6-0D76-467C-A89B-1833961BBDD8}" dt="2024-07-04T09:05:42.795" v="37"/>
          <ac:spMkLst>
            <pc:docMk/>
            <pc:sldMk cId="3408476279" sldId="316"/>
            <ac:spMk id="3" creationId="{90BF82D9-793B-4262-BF41-DD01625D0D2A}"/>
          </ac:spMkLst>
        </pc:spChg>
        <pc:spChg chg="mod">
          <ac:chgData name="Nguyen Tuan. Long" userId="e4e93a65-ca82-41ec-92c8-0e4fdb0a72ae" providerId="ADAL" clId="{481F8EE6-0D76-467C-A89B-1833961BBDD8}" dt="2024-07-04T09:17:48.318" v="64" actId="13926"/>
          <ac:spMkLst>
            <pc:docMk/>
            <pc:sldMk cId="3408476279" sldId="316"/>
            <ac:spMk id="4" creationId="{F19861AE-5C9F-471D-AAA9-5DB1F0ADDB56}"/>
          </ac:spMkLst>
        </pc:spChg>
      </pc:sldChg>
      <pc:sldChg chg="addSp delSp modSp add mod">
        <pc:chgData name="Nguyen Tuan. Long" userId="e4e93a65-ca82-41ec-92c8-0e4fdb0a72ae" providerId="ADAL" clId="{481F8EE6-0D76-467C-A89B-1833961BBDD8}" dt="2024-07-04T10:09:13.882" v="567" actId="1076"/>
        <pc:sldMkLst>
          <pc:docMk/>
          <pc:sldMk cId="1236233299" sldId="317"/>
        </pc:sldMkLst>
        <pc:spChg chg="mod">
          <ac:chgData name="Nguyen Tuan. Long" userId="e4e93a65-ca82-41ec-92c8-0e4fdb0a72ae" providerId="ADAL" clId="{481F8EE6-0D76-467C-A89B-1833961BBDD8}" dt="2024-07-04T10:08:17.506" v="562" actId="12"/>
          <ac:spMkLst>
            <pc:docMk/>
            <pc:sldMk cId="1236233299" sldId="317"/>
            <ac:spMk id="4" creationId="{F19861AE-5C9F-471D-AAA9-5DB1F0ADDB56}"/>
          </ac:spMkLst>
        </pc:spChg>
        <pc:picChg chg="del">
          <ac:chgData name="Nguyen Tuan. Long" userId="e4e93a65-ca82-41ec-92c8-0e4fdb0a72ae" providerId="ADAL" clId="{481F8EE6-0D76-467C-A89B-1833961BBDD8}" dt="2024-07-04T10:08:21.935" v="563" actId="478"/>
          <ac:picMkLst>
            <pc:docMk/>
            <pc:sldMk cId="1236233299" sldId="317"/>
            <ac:picMk id="2052" creationId="{D501AD2B-70A3-2027-5184-341170418E11}"/>
          </ac:picMkLst>
        </pc:picChg>
        <pc:picChg chg="del">
          <ac:chgData name="Nguyen Tuan. Long" userId="e4e93a65-ca82-41ec-92c8-0e4fdb0a72ae" providerId="ADAL" clId="{481F8EE6-0D76-467C-A89B-1833961BBDD8}" dt="2024-07-04T10:08:21.935" v="563" actId="478"/>
          <ac:picMkLst>
            <pc:docMk/>
            <pc:sldMk cId="1236233299" sldId="317"/>
            <ac:picMk id="2054" creationId="{714BD25A-B3AF-CFAC-42EB-2857A8B8E3BF}"/>
          </ac:picMkLst>
        </pc:picChg>
        <pc:picChg chg="add mod">
          <ac:chgData name="Nguyen Tuan. Long" userId="e4e93a65-ca82-41ec-92c8-0e4fdb0a72ae" providerId="ADAL" clId="{481F8EE6-0D76-467C-A89B-1833961BBDD8}" dt="2024-07-04T10:09:13.882" v="567" actId="1076"/>
          <ac:picMkLst>
            <pc:docMk/>
            <pc:sldMk cId="1236233299" sldId="317"/>
            <ac:picMk id="3074" creationId="{6BAF8B24-B521-4078-37AA-57B085B91638}"/>
          </ac:picMkLst>
        </pc:picChg>
      </pc:sldChg>
      <pc:sldChg chg="addSp delSp modSp add mod">
        <pc:chgData name="Nguyen Tuan. Long" userId="e4e93a65-ca82-41ec-92c8-0e4fdb0a72ae" providerId="ADAL" clId="{481F8EE6-0D76-467C-A89B-1833961BBDD8}" dt="2024-07-04T10:31:58.040" v="660" actId="1076"/>
        <pc:sldMkLst>
          <pc:docMk/>
          <pc:sldMk cId="2885352622" sldId="318"/>
        </pc:sldMkLst>
        <pc:spChg chg="mod">
          <ac:chgData name="Nguyen Tuan. Long" userId="e4e93a65-ca82-41ec-92c8-0e4fdb0a72ae" providerId="ADAL" clId="{481F8EE6-0D76-467C-A89B-1833961BBDD8}" dt="2024-07-04T10:17:23.136" v="647" actId="20577"/>
          <ac:spMkLst>
            <pc:docMk/>
            <pc:sldMk cId="2885352622" sldId="318"/>
            <ac:spMk id="4" creationId="{F19861AE-5C9F-471D-AAA9-5DB1F0ADDB56}"/>
          </ac:spMkLst>
        </pc:spChg>
        <pc:picChg chg="del">
          <ac:chgData name="Nguyen Tuan. Long" userId="e4e93a65-ca82-41ec-92c8-0e4fdb0a72ae" providerId="ADAL" clId="{481F8EE6-0D76-467C-A89B-1833961BBDD8}" dt="2024-07-04T10:11:23.460" v="572" actId="478"/>
          <ac:picMkLst>
            <pc:docMk/>
            <pc:sldMk cId="2885352622" sldId="318"/>
            <ac:picMk id="3074" creationId="{6BAF8B24-B521-4078-37AA-57B085B91638}"/>
          </ac:picMkLst>
        </pc:picChg>
        <pc:picChg chg="add mod">
          <ac:chgData name="Nguyen Tuan. Long" userId="e4e93a65-ca82-41ec-92c8-0e4fdb0a72ae" providerId="ADAL" clId="{481F8EE6-0D76-467C-A89B-1833961BBDD8}" dt="2024-07-04T10:31:52.387" v="658" actId="14100"/>
          <ac:picMkLst>
            <pc:docMk/>
            <pc:sldMk cId="2885352622" sldId="318"/>
            <ac:picMk id="4098" creationId="{DC7AB6F0-CC61-3C31-BA50-72B76BDEEBE4}"/>
          </ac:picMkLst>
        </pc:picChg>
        <pc:picChg chg="add mod">
          <ac:chgData name="Nguyen Tuan. Long" userId="e4e93a65-ca82-41ec-92c8-0e4fdb0a72ae" providerId="ADAL" clId="{481F8EE6-0D76-467C-A89B-1833961BBDD8}" dt="2024-07-04T10:31:02.989" v="650" actId="1076"/>
          <ac:picMkLst>
            <pc:docMk/>
            <pc:sldMk cId="2885352622" sldId="318"/>
            <ac:picMk id="4100" creationId="{8EB0BA11-CCC2-D733-B5A2-459C81DE36F2}"/>
          </ac:picMkLst>
        </pc:picChg>
        <pc:picChg chg="add mod">
          <ac:chgData name="Nguyen Tuan. Long" userId="e4e93a65-ca82-41ec-92c8-0e4fdb0a72ae" providerId="ADAL" clId="{481F8EE6-0D76-467C-A89B-1833961BBDD8}" dt="2024-07-04T10:31:54.885" v="659" actId="1076"/>
          <ac:picMkLst>
            <pc:docMk/>
            <pc:sldMk cId="2885352622" sldId="318"/>
            <ac:picMk id="4102" creationId="{94914946-89C2-2E70-0CA7-4D77B8B0EF50}"/>
          </ac:picMkLst>
        </pc:picChg>
        <pc:picChg chg="add mod">
          <ac:chgData name="Nguyen Tuan. Long" userId="e4e93a65-ca82-41ec-92c8-0e4fdb0a72ae" providerId="ADAL" clId="{481F8EE6-0D76-467C-A89B-1833961BBDD8}" dt="2024-07-04T10:31:58.040" v="660" actId="1076"/>
          <ac:picMkLst>
            <pc:docMk/>
            <pc:sldMk cId="2885352622" sldId="318"/>
            <ac:picMk id="4104" creationId="{1B74C087-DBB0-BCF3-7C25-8F78BB5DD929}"/>
          </ac:picMkLst>
        </pc:picChg>
      </pc:sldChg>
      <pc:sldChg chg="delSp modSp add mod delAnim modAnim">
        <pc:chgData name="Nguyen Tuan. Long" userId="e4e93a65-ca82-41ec-92c8-0e4fdb0a72ae" providerId="ADAL" clId="{481F8EE6-0D76-467C-A89B-1833961BBDD8}" dt="2024-07-04T12:54:31.895" v="930" actId="15"/>
        <pc:sldMkLst>
          <pc:docMk/>
          <pc:sldMk cId="1548705380" sldId="319"/>
        </pc:sldMkLst>
        <pc:spChg chg="mod">
          <ac:chgData name="Nguyen Tuan. Long" userId="e4e93a65-ca82-41ec-92c8-0e4fdb0a72ae" providerId="ADAL" clId="{481F8EE6-0D76-467C-A89B-1833961BBDD8}" dt="2024-07-04T12:50:38.055" v="906" actId="20577"/>
          <ac:spMkLst>
            <pc:docMk/>
            <pc:sldMk cId="1548705380" sldId="319"/>
            <ac:spMk id="3" creationId="{62A79EAC-0BC8-4DF7-B963-899AA7EF67BA}"/>
          </ac:spMkLst>
        </pc:spChg>
        <pc:spChg chg="mod">
          <ac:chgData name="Nguyen Tuan. Long" userId="e4e93a65-ca82-41ec-92c8-0e4fdb0a72ae" providerId="ADAL" clId="{481F8EE6-0D76-467C-A89B-1833961BBDD8}" dt="2024-07-04T12:54:31.895" v="930" actId="15"/>
          <ac:spMkLst>
            <pc:docMk/>
            <pc:sldMk cId="1548705380" sldId="319"/>
            <ac:spMk id="8" creationId="{32695A5F-2C8A-44A8-997F-99040A160B08}"/>
          </ac:spMkLst>
        </pc:spChg>
        <pc:picChg chg="del">
          <ac:chgData name="Nguyen Tuan. Long" userId="e4e93a65-ca82-41ec-92c8-0e4fdb0a72ae" providerId="ADAL" clId="{481F8EE6-0D76-467C-A89B-1833961BBDD8}" dt="2024-07-04T12:53:03.992" v="907" actId="478"/>
          <ac:picMkLst>
            <pc:docMk/>
            <pc:sldMk cId="1548705380" sldId="319"/>
            <ac:picMk id="12" creationId="{7CD8F57E-11BB-42AD-BFEF-B32F2D32ED43}"/>
          </ac:picMkLst>
        </pc:picChg>
      </pc:sldChg>
    </pc:docChg>
  </pc:docChgLst>
  <pc:docChgLst>
    <pc:chgData name="Nguyen Tuan. Long" userId="e4e93a65-ca82-41ec-92c8-0e4fdb0a72ae" providerId="ADAL" clId="{F7DCF9F0-0666-497B-86F8-8E3094A4DDB0}"/>
    <pc:docChg chg="modSld">
      <pc:chgData name="Nguyen Tuan. Long" userId="e4e93a65-ca82-41ec-92c8-0e4fdb0a72ae" providerId="ADAL" clId="{F7DCF9F0-0666-497B-86F8-8E3094A4DDB0}" dt="2022-10-24T13:08:58.525" v="3" actId="1038"/>
      <pc:docMkLst>
        <pc:docMk/>
      </pc:docMkLst>
      <pc:sldChg chg="modSp mod">
        <pc:chgData name="Nguyen Tuan. Long" userId="e4e93a65-ca82-41ec-92c8-0e4fdb0a72ae" providerId="ADAL" clId="{F7DCF9F0-0666-497B-86F8-8E3094A4DDB0}" dt="2022-10-24T13:08:58.525" v="3" actId="1038"/>
        <pc:sldMkLst>
          <pc:docMk/>
          <pc:sldMk cId="1436537424" sldId="295"/>
        </pc:sldMkLst>
        <pc:spChg chg="mod">
          <ac:chgData name="Nguyen Tuan. Long" userId="e4e93a65-ca82-41ec-92c8-0e4fdb0a72ae" providerId="ADAL" clId="{F7DCF9F0-0666-497B-86F8-8E3094A4DDB0}" dt="2022-10-24T13:07:12.414" v="2" actId="20577"/>
          <ac:spMkLst>
            <pc:docMk/>
            <pc:sldMk cId="1436537424" sldId="295"/>
            <ac:spMk id="21" creationId="{3596E90F-19F4-4CC9-8723-B88FA3E9B9F9}"/>
          </ac:spMkLst>
        </pc:spChg>
        <pc:picChg chg="mod">
          <ac:chgData name="Nguyen Tuan. Long" userId="e4e93a65-ca82-41ec-92c8-0e4fdb0a72ae" providerId="ADAL" clId="{F7DCF9F0-0666-497B-86F8-8E3094A4DDB0}" dt="2022-10-24T13:08:58.525" v="3" actId="1038"/>
          <ac:picMkLst>
            <pc:docMk/>
            <pc:sldMk cId="1436537424" sldId="295"/>
            <ac:picMk id="8" creationId="{A11F4858-A7E1-4F81-AE24-C4BF57F5827C}"/>
          </ac:picMkLst>
        </pc:picChg>
      </pc:sldChg>
    </pc:docChg>
  </pc:docChgLst>
  <pc:docChgLst>
    <pc:chgData name="Nguyen Tuan. Long" userId="e4e93a65-ca82-41ec-92c8-0e4fdb0a72ae" providerId="ADAL" clId="{30214AA0-B022-4A5D-86D5-0719A25C4F34}"/>
    <pc:docChg chg="modSld">
      <pc:chgData name="Nguyen Tuan. Long" userId="e4e93a65-ca82-41ec-92c8-0e4fdb0a72ae" providerId="ADAL" clId="{30214AA0-B022-4A5D-86D5-0719A25C4F34}" dt="2023-11-13T13:25:43.399" v="114" actId="1037"/>
      <pc:docMkLst>
        <pc:docMk/>
      </pc:docMkLst>
      <pc:sldChg chg="modSp mod">
        <pc:chgData name="Nguyen Tuan. Long" userId="e4e93a65-ca82-41ec-92c8-0e4fdb0a72ae" providerId="ADAL" clId="{30214AA0-B022-4A5D-86D5-0719A25C4F34}" dt="2023-11-13T13:25:43.399" v="114" actId="1037"/>
        <pc:sldMkLst>
          <pc:docMk/>
          <pc:sldMk cId="655704767" sldId="297"/>
        </pc:sldMkLst>
        <pc:picChg chg="mod">
          <ac:chgData name="Nguyen Tuan. Long" userId="e4e93a65-ca82-41ec-92c8-0e4fdb0a72ae" providerId="ADAL" clId="{30214AA0-B022-4A5D-86D5-0719A25C4F34}" dt="2023-11-13T13:25:30.362" v="72" actId="1037"/>
          <ac:picMkLst>
            <pc:docMk/>
            <pc:sldMk cId="655704767" sldId="297"/>
            <ac:picMk id="2" creationId="{064570E7-53CB-4A70-9216-F9866CEDE8C4}"/>
          </ac:picMkLst>
        </pc:picChg>
        <pc:picChg chg="mod">
          <ac:chgData name="Nguyen Tuan. Long" userId="e4e93a65-ca82-41ec-92c8-0e4fdb0a72ae" providerId="ADAL" clId="{30214AA0-B022-4A5D-86D5-0719A25C4F34}" dt="2023-11-13T13:25:30.362" v="72" actId="1037"/>
          <ac:picMkLst>
            <pc:docMk/>
            <pc:sldMk cId="655704767" sldId="297"/>
            <ac:picMk id="4" creationId="{9B2739C8-0279-4EB7-8142-8CB0F3F460E6}"/>
          </ac:picMkLst>
        </pc:picChg>
        <pc:picChg chg="mod">
          <ac:chgData name="Nguyen Tuan. Long" userId="e4e93a65-ca82-41ec-92c8-0e4fdb0a72ae" providerId="ADAL" clId="{30214AA0-B022-4A5D-86D5-0719A25C4F34}" dt="2023-11-13T13:25:43.399" v="114" actId="1037"/>
          <ac:picMkLst>
            <pc:docMk/>
            <pc:sldMk cId="655704767" sldId="297"/>
            <ac:picMk id="6" creationId="{9FC78606-7568-495C-BB31-39412C34BCDD}"/>
          </ac:picMkLst>
        </pc:picChg>
        <pc:picChg chg="mod">
          <ac:chgData name="Nguyen Tuan. Long" userId="e4e93a65-ca82-41ec-92c8-0e4fdb0a72ae" providerId="ADAL" clId="{30214AA0-B022-4A5D-86D5-0719A25C4F34}" dt="2023-11-13T13:25:18.310" v="44" actId="1037"/>
          <ac:picMkLst>
            <pc:docMk/>
            <pc:sldMk cId="655704767" sldId="297"/>
            <ac:picMk id="9" creationId="{9A1B098D-30FF-40E8-A3B8-3DFC18AB4C8D}"/>
          </ac:picMkLst>
        </pc:picChg>
      </pc:sldChg>
    </pc:docChg>
  </pc:docChgLst>
  <pc:docChgLst>
    <pc:chgData name="Nguyen Tuan. Long" userId="e4e93a65-ca82-41ec-92c8-0e4fdb0a72ae" providerId="ADAL" clId="{8EB380BB-A71A-4CD2-9680-567485BE2474}"/>
    <pc:docChg chg="undo custSel addSld delSld modSld">
      <pc:chgData name="Nguyen Tuan. Long" userId="e4e93a65-ca82-41ec-92c8-0e4fdb0a72ae" providerId="ADAL" clId="{8EB380BB-A71A-4CD2-9680-567485BE2474}" dt="2020-11-15T14:29:49.312" v="368" actId="27636"/>
      <pc:docMkLst>
        <pc:docMk/>
      </pc:docMkLst>
      <pc:sldChg chg="modAnim">
        <pc:chgData name="Nguyen Tuan. Long" userId="e4e93a65-ca82-41ec-92c8-0e4fdb0a72ae" providerId="ADAL" clId="{8EB380BB-A71A-4CD2-9680-567485BE2474}" dt="2020-11-15T13:49:43.417" v="250"/>
        <pc:sldMkLst>
          <pc:docMk/>
          <pc:sldMk cId="1867526002" sldId="286"/>
        </pc:sldMkLst>
      </pc:sldChg>
      <pc:sldChg chg="modAnim">
        <pc:chgData name="Nguyen Tuan. Long" userId="e4e93a65-ca82-41ec-92c8-0e4fdb0a72ae" providerId="ADAL" clId="{8EB380BB-A71A-4CD2-9680-567485BE2474}" dt="2020-11-15T14:16:37.468" v="255"/>
        <pc:sldMkLst>
          <pc:docMk/>
          <pc:sldMk cId="1738225108" sldId="292"/>
        </pc:sldMkLst>
      </pc:sldChg>
      <pc:sldChg chg="modSp modAnim">
        <pc:chgData name="Nguyen Tuan. Long" userId="e4e93a65-ca82-41ec-92c8-0e4fdb0a72ae" providerId="ADAL" clId="{8EB380BB-A71A-4CD2-9680-567485BE2474}" dt="2020-11-15T14:18:55.184" v="260" actId="20577"/>
        <pc:sldMkLst>
          <pc:docMk/>
          <pc:sldMk cId="2571023308" sldId="293"/>
        </pc:sldMkLst>
        <pc:spChg chg="mod">
          <ac:chgData name="Nguyen Tuan. Long" userId="e4e93a65-ca82-41ec-92c8-0e4fdb0a72ae" providerId="ADAL" clId="{8EB380BB-A71A-4CD2-9680-567485BE2474}" dt="2020-11-15T14:18:55.184" v="260" actId="20577"/>
          <ac:spMkLst>
            <pc:docMk/>
            <pc:sldMk cId="2571023308" sldId="293"/>
            <ac:spMk id="14" creationId="{810755C8-09A0-4C4D-A1F4-87D65777A59F}"/>
          </ac:spMkLst>
        </pc:spChg>
      </pc:sldChg>
      <pc:sldChg chg="modAnim">
        <pc:chgData name="Nguyen Tuan. Long" userId="e4e93a65-ca82-41ec-92c8-0e4fdb0a72ae" providerId="ADAL" clId="{8EB380BB-A71A-4CD2-9680-567485BE2474}" dt="2020-11-15T14:19:22.114" v="264"/>
        <pc:sldMkLst>
          <pc:docMk/>
          <pc:sldMk cId="2945794637" sldId="296"/>
        </pc:sldMkLst>
      </pc:sldChg>
      <pc:sldChg chg="addSp delSp modSp mod delAnim modAnim">
        <pc:chgData name="Nguyen Tuan. Long" userId="e4e93a65-ca82-41ec-92c8-0e4fdb0a72ae" providerId="ADAL" clId="{8EB380BB-A71A-4CD2-9680-567485BE2474}" dt="2020-11-15T14:22:22.127" v="280"/>
        <pc:sldMkLst>
          <pc:docMk/>
          <pc:sldMk cId="655704767" sldId="297"/>
        </pc:sldMkLst>
        <pc:spChg chg="del">
          <ac:chgData name="Nguyen Tuan. Long" userId="e4e93a65-ca82-41ec-92c8-0e4fdb0a72ae" providerId="ADAL" clId="{8EB380BB-A71A-4CD2-9680-567485BE2474}" dt="2020-11-15T14:20:38.438" v="266" actId="21"/>
          <ac:spMkLst>
            <pc:docMk/>
            <pc:sldMk cId="655704767" sldId="297"/>
            <ac:spMk id="10" creationId="{9C98886C-A3C7-4361-81B6-484EAE329E6F}"/>
          </ac:spMkLst>
        </pc:spChg>
        <pc:spChg chg="add mod">
          <ac:chgData name="Nguyen Tuan. Long" userId="e4e93a65-ca82-41ec-92c8-0e4fdb0a72ae" providerId="ADAL" clId="{8EB380BB-A71A-4CD2-9680-567485BE2474}" dt="2020-11-15T14:22:00.136" v="275" actId="1076"/>
          <ac:spMkLst>
            <pc:docMk/>
            <pc:sldMk cId="655704767" sldId="297"/>
            <ac:spMk id="14" creationId="{9DD7A14B-9132-4FDA-8128-F35DCDF3E5E6}"/>
          </ac:spMkLst>
        </pc:spChg>
        <pc:picChg chg="add mod">
          <ac:chgData name="Nguyen Tuan. Long" userId="e4e93a65-ca82-41ec-92c8-0e4fdb0a72ae" providerId="ADAL" clId="{8EB380BB-A71A-4CD2-9680-567485BE2474}" dt="2020-11-15T14:20:59.131" v="270" actId="1076"/>
          <ac:picMkLst>
            <pc:docMk/>
            <pc:sldMk cId="655704767" sldId="297"/>
            <ac:picMk id="2" creationId="{064570E7-53CB-4A70-9216-F9866CEDE8C4}"/>
          </ac:picMkLst>
        </pc:picChg>
        <pc:picChg chg="add mod">
          <ac:chgData name="Nguyen Tuan. Long" userId="e4e93a65-ca82-41ec-92c8-0e4fdb0a72ae" providerId="ADAL" clId="{8EB380BB-A71A-4CD2-9680-567485BE2474}" dt="2020-11-15T14:22:17.872" v="278" actId="1076"/>
          <ac:picMkLst>
            <pc:docMk/>
            <pc:sldMk cId="655704767" sldId="297"/>
            <ac:picMk id="4" creationId="{9B2739C8-0279-4EB7-8142-8CB0F3F460E6}"/>
          </ac:picMkLst>
        </pc:picChg>
        <pc:picChg chg="add mod">
          <ac:chgData name="Nguyen Tuan. Long" userId="e4e93a65-ca82-41ec-92c8-0e4fdb0a72ae" providerId="ADAL" clId="{8EB380BB-A71A-4CD2-9680-567485BE2474}" dt="2020-11-15T14:21:35.184" v="272" actId="1076"/>
          <ac:picMkLst>
            <pc:docMk/>
            <pc:sldMk cId="655704767" sldId="297"/>
            <ac:picMk id="6" creationId="{9FC78606-7568-495C-BB31-39412C34BCDD}"/>
          </ac:picMkLst>
        </pc:picChg>
      </pc:sldChg>
      <pc:sldChg chg="addSp delSp modSp mod modAnim">
        <pc:chgData name="Nguyen Tuan. Long" userId="e4e93a65-ca82-41ec-92c8-0e4fdb0a72ae" providerId="ADAL" clId="{8EB380BB-A71A-4CD2-9680-567485BE2474}" dt="2020-11-15T14:25:37.425" v="334" actId="20577"/>
        <pc:sldMkLst>
          <pc:docMk/>
          <pc:sldMk cId="2926194816" sldId="298"/>
        </pc:sldMkLst>
        <pc:spChg chg="mod">
          <ac:chgData name="Nguyen Tuan. Long" userId="e4e93a65-ca82-41ec-92c8-0e4fdb0a72ae" providerId="ADAL" clId="{8EB380BB-A71A-4CD2-9680-567485BE2474}" dt="2020-11-15T14:24:32.620" v="296" actId="20577"/>
          <ac:spMkLst>
            <pc:docMk/>
            <pc:sldMk cId="2926194816" sldId="298"/>
            <ac:spMk id="3" creationId="{62A79EAC-0BC8-4DF7-B963-899AA7EF67BA}"/>
          </ac:spMkLst>
        </pc:spChg>
        <pc:spChg chg="del mod">
          <ac:chgData name="Nguyen Tuan. Long" userId="e4e93a65-ca82-41ec-92c8-0e4fdb0a72ae" providerId="ADAL" clId="{8EB380BB-A71A-4CD2-9680-567485BE2474}" dt="2020-11-15T14:21:52.328" v="273" actId="21"/>
          <ac:spMkLst>
            <pc:docMk/>
            <pc:sldMk cId="2926194816" sldId="298"/>
            <ac:spMk id="4" creationId="{EFE970DA-31B3-48D7-84D8-E9CFD5B197FD}"/>
          </ac:spMkLst>
        </pc:spChg>
        <pc:spChg chg="add del mod">
          <ac:chgData name="Nguyen Tuan. Long" userId="e4e93a65-ca82-41ec-92c8-0e4fdb0a72ae" providerId="ADAL" clId="{8EB380BB-A71A-4CD2-9680-567485BE2474}" dt="2020-11-15T14:22:57.662" v="281" actId="478"/>
          <ac:spMkLst>
            <pc:docMk/>
            <pc:sldMk cId="2926194816" sldId="298"/>
            <ac:spMk id="6" creationId="{62386F83-8F67-4BF6-AB77-A943A8BA434A}"/>
          </ac:spMkLst>
        </pc:spChg>
        <pc:spChg chg="add mod">
          <ac:chgData name="Nguyen Tuan. Long" userId="e4e93a65-ca82-41ec-92c8-0e4fdb0a72ae" providerId="ADAL" clId="{8EB380BB-A71A-4CD2-9680-567485BE2474}" dt="2020-11-15T14:25:37.425" v="334" actId="20577"/>
          <ac:spMkLst>
            <pc:docMk/>
            <pc:sldMk cId="2926194816" sldId="298"/>
            <ac:spMk id="8" creationId="{32695A5F-2C8A-44A8-997F-99040A160B08}"/>
          </ac:spMkLst>
        </pc:spChg>
        <pc:picChg chg="del">
          <ac:chgData name="Nguyen Tuan. Long" userId="e4e93a65-ca82-41ec-92c8-0e4fdb0a72ae" providerId="ADAL" clId="{8EB380BB-A71A-4CD2-9680-567485BE2474}" dt="2020-11-15T14:20:46.101" v="268" actId="21"/>
          <ac:picMkLst>
            <pc:docMk/>
            <pc:sldMk cId="2926194816" sldId="298"/>
            <ac:picMk id="7" creationId="{56AD064E-3237-4494-9B83-D2C089E5268E}"/>
          </ac:picMkLst>
        </pc:picChg>
        <pc:picChg chg="del">
          <ac:chgData name="Nguyen Tuan. Long" userId="e4e93a65-ca82-41ec-92c8-0e4fdb0a72ae" providerId="ADAL" clId="{8EB380BB-A71A-4CD2-9680-567485BE2474}" dt="2020-11-15T14:20:46.101" v="268" actId="21"/>
          <ac:picMkLst>
            <pc:docMk/>
            <pc:sldMk cId="2926194816" sldId="298"/>
            <ac:picMk id="9" creationId="{5761566E-3ACD-42BB-A3CF-C47D42D86841}"/>
          </ac:picMkLst>
        </pc:picChg>
        <pc:picChg chg="del">
          <ac:chgData name="Nguyen Tuan. Long" userId="e4e93a65-ca82-41ec-92c8-0e4fdb0a72ae" providerId="ADAL" clId="{8EB380BB-A71A-4CD2-9680-567485BE2474}" dt="2020-11-15T14:20:46.101" v="268" actId="21"/>
          <ac:picMkLst>
            <pc:docMk/>
            <pc:sldMk cId="2926194816" sldId="298"/>
            <ac:picMk id="11" creationId="{B77B8D67-9FEE-4464-A2FF-91A2195C2C75}"/>
          </ac:picMkLst>
        </pc:picChg>
        <pc:picChg chg="add mod modCrop">
          <ac:chgData name="Nguyen Tuan. Long" userId="e4e93a65-ca82-41ec-92c8-0e4fdb0a72ae" providerId="ADAL" clId="{8EB380BB-A71A-4CD2-9680-567485BE2474}" dt="2020-11-15T14:23:33.036" v="287" actId="1076"/>
          <ac:picMkLst>
            <pc:docMk/>
            <pc:sldMk cId="2926194816" sldId="298"/>
            <ac:picMk id="12" creationId="{7CD8F57E-11BB-42AD-BFEF-B32F2D32ED43}"/>
          </ac:picMkLst>
        </pc:picChg>
      </pc:sldChg>
      <pc:sldChg chg="modAnim">
        <pc:chgData name="Nguyen Tuan. Long" userId="e4e93a65-ca82-41ec-92c8-0e4fdb0a72ae" providerId="ADAL" clId="{8EB380BB-A71A-4CD2-9680-567485BE2474}" dt="2020-11-15T14:26:07.163" v="337"/>
        <pc:sldMkLst>
          <pc:docMk/>
          <pc:sldMk cId="4195964939" sldId="299"/>
        </pc:sldMkLst>
      </pc:sldChg>
      <pc:sldChg chg="delSp modSp mod modAnim">
        <pc:chgData name="Nguyen Tuan. Long" userId="e4e93a65-ca82-41ec-92c8-0e4fdb0a72ae" providerId="ADAL" clId="{8EB380BB-A71A-4CD2-9680-567485BE2474}" dt="2020-11-15T14:27:16.870" v="362" actId="1076"/>
        <pc:sldMkLst>
          <pc:docMk/>
          <pc:sldMk cId="2977128543" sldId="300"/>
        </pc:sldMkLst>
        <pc:picChg chg="mod">
          <ac:chgData name="Nguyen Tuan. Long" userId="e4e93a65-ca82-41ec-92c8-0e4fdb0a72ae" providerId="ADAL" clId="{8EB380BB-A71A-4CD2-9680-567485BE2474}" dt="2020-11-15T14:26:16.229" v="341" actId="14100"/>
          <ac:picMkLst>
            <pc:docMk/>
            <pc:sldMk cId="2977128543" sldId="300"/>
            <ac:picMk id="10" creationId="{2C9F303A-EC59-47AB-B620-0E547A43B255}"/>
          </ac:picMkLst>
        </pc:picChg>
        <pc:picChg chg="del mod">
          <ac:chgData name="Nguyen Tuan. Long" userId="e4e93a65-ca82-41ec-92c8-0e4fdb0a72ae" providerId="ADAL" clId="{8EB380BB-A71A-4CD2-9680-567485BE2474}" dt="2020-11-15T14:27:01.328" v="360" actId="478"/>
          <ac:picMkLst>
            <pc:docMk/>
            <pc:sldMk cId="2977128543" sldId="300"/>
            <ac:picMk id="12" creationId="{3DEE112A-D0D4-42A3-9334-6093F62B5F19}"/>
          </ac:picMkLst>
        </pc:picChg>
        <pc:picChg chg="mod">
          <ac:chgData name="Nguyen Tuan. Long" userId="e4e93a65-ca82-41ec-92c8-0e4fdb0a72ae" providerId="ADAL" clId="{8EB380BB-A71A-4CD2-9680-567485BE2474}" dt="2020-11-15T14:27:15.171" v="361" actId="1076"/>
          <ac:picMkLst>
            <pc:docMk/>
            <pc:sldMk cId="2977128543" sldId="300"/>
            <ac:picMk id="14" creationId="{4D6B232E-5F19-46F9-B063-AAAC5AB7F205}"/>
          </ac:picMkLst>
        </pc:picChg>
        <pc:picChg chg="mod">
          <ac:chgData name="Nguyen Tuan. Long" userId="e4e93a65-ca82-41ec-92c8-0e4fdb0a72ae" providerId="ADAL" clId="{8EB380BB-A71A-4CD2-9680-567485BE2474}" dt="2020-11-15T14:27:16.870" v="362" actId="1076"/>
          <ac:picMkLst>
            <pc:docMk/>
            <pc:sldMk cId="2977128543" sldId="300"/>
            <ac:picMk id="16" creationId="{93FA6372-7223-49E6-B5BD-DBA9F674958C}"/>
          </ac:picMkLst>
        </pc:picChg>
      </pc:sldChg>
      <pc:sldChg chg="addSp modSp mod modAnim">
        <pc:chgData name="Nguyen Tuan. Long" userId="e4e93a65-ca82-41ec-92c8-0e4fdb0a72ae" providerId="ADAL" clId="{8EB380BB-A71A-4CD2-9680-567485BE2474}" dt="2020-11-15T13:08:30.400" v="54"/>
        <pc:sldMkLst>
          <pc:docMk/>
          <pc:sldMk cId="1000680932" sldId="310"/>
        </pc:sldMkLst>
        <pc:spChg chg="mod">
          <ac:chgData name="Nguyen Tuan. Long" userId="e4e93a65-ca82-41ec-92c8-0e4fdb0a72ae" providerId="ADAL" clId="{8EB380BB-A71A-4CD2-9680-567485BE2474}" dt="2020-11-15T13:04:10.805" v="26" actId="20577"/>
          <ac:spMkLst>
            <pc:docMk/>
            <pc:sldMk cId="1000680932" sldId="310"/>
            <ac:spMk id="4" creationId="{EFE970DA-31B3-48D7-84D8-E9CFD5B197FD}"/>
          </ac:spMkLst>
        </pc:spChg>
        <pc:spChg chg="add mod">
          <ac:chgData name="Nguyen Tuan. Long" userId="e4e93a65-ca82-41ec-92c8-0e4fdb0a72ae" providerId="ADAL" clId="{8EB380BB-A71A-4CD2-9680-567485BE2474}" dt="2020-11-15T13:05:40.651" v="38" actId="1076"/>
          <ac:spMkLst>
            <pc:docMk/>
            <pc:sldMk cId="1000680932" sldId="310"/>
            <ac:spMk id="12" creationId="{FCF61A9A-D84B-4490-B3CF-C368BD1E8A43}"/>
          </ac:spMkLst>
        </pc:spChg>
        <pc:picChg chg="add mod">
          <ac:chgData name="Nguyen Tuan. Long" userId="e4e93a65-ca82-41ec-92c8-0e4fdb0a72ae" providerId="ADAL" clId="{8EB380BB-A71A-4CD2-9680-567485BE2474}" dt="2020-11-15T13:04:37.666" v="28" actId="1076"/>
          <ac:picMkLst>
            <pc:docMk/>
            <pc:sldMk cId="1000680932" sldId="310"/>
            <ac:picMk id="6" creationId="{59FE3A20-F81F-4320-80C7-0F7C52D12CB3}"/>
          </ac:picMkLst>
        </pc:picChg>
        <pc:picChg chg="add mod">
          <ac:chgData name="Nguyen Tuan. Long" userId="e4e93a65-ca82-41ec-92c8-0e4fdb0a72ae" providerId="ADAL" clId="{8EB380BB-A71A-4CD2-9680-567485BE2474}" dt="2020-11-15T13:04:52.789" v="30" actId="1076"/>
          <ac:picMkLst>
            <pc:docMk/>
            <pc:sldMk cId="1000680932" sldId="310"/>
            <ac:picMk id="8" creationId="{2ABCD9A1-30A1-414B-AEB4-F51C647B00C8}"/>
          </ac:picMkLst>
        </pc:picChg>
        <pc:picChg chg="add mod">
          <ac:chgData name="Nguyen Tuan. Long" userId="e4e93a65-ca82-41ec-92c8-0e4fdb0a72ae" providerId="ADAL" clId="{8EB380BB-A71A-4CD2-9680-567485BE2474}" dt="2020-11-15T13:05:03.123" v="32" actId="1076"/>
          <ac:picMkLst>
            <pc:docMk/>
            <pc:sldMk cId="1000680932" sldId="310"/>
            <ac:picMk id="10" creationId="{C436FC6B-FACC-42AB-9212-867B4D812B74}"/>
          </ac:picMkLst>
        </pc:picChg>
        <pc:picChg chg="add mod">
          <ac:chgData name="Nguyen Tuan. Long" userId="e4e93a65-ca82-41ec-92c8-0e4fdb0a72ae" providerId="ADAL" clId="{8EB380BB-A71A-4CD2-9680-567485BE2474}" dt="2020-11-15T13:07:26.208" v="40" actId="1076"/>
          <ac:picMkLst>
            <pc:docMk/>
            <pc:sldMk cId="1000680932" sldId="310"/>
            <ac:picMk id="14" creationId="{5F448E8F-6933-4653-8C14-14799AF4826B}"/>
          </ac:picMkLst>
        </pc:picChg>
        <pc:picChg chg="add mod">
          <ac:chgData name="Nguyen Tuan. Long" userId="e4e93a65-ca82-41ec-92c8-0e4fdb0a72ae" providerId="ADAL" clId="{8EB380BB-A71A-4CD2-9680-567485BE2474}" dt="2020-11-15T13:08:09.474" v="47" actId="1076"/>
          <ac:picMkLst>
            <pc:docMk/>
            <pc:sldMk cId="1000680932" sldId="310"/>
            <ac:picMk id="16" creationId="{A9B29C39-75B2-46CF-9199-91938B36C4EC}"/>
          </ac:picMkLst>
        </pc:picChg>
        <pc:picChg chg="add mod">
          <ac:chgData name="Nguyen Tuan. Long" userId="e4e93a65-ca82-41ec-92c8-0e4fdb0a72ae" providerId="ADAL" clId="{8EB380BB-A71A-4CD2-9680-567485BE2474}" dt="2020-11-15T13:08:07.328" v="46" actId="1076"/>
          <ac:picMkLst>
            <pc:docMk/>
            <pc:sldMk cId="1000680932" sldId="310"/>
            <ac:picMk id="18" creationId="{C718B0CF-731B-4997-9D11-A0ABB3AA529C}"/>
          </ac:picMkLst>
        </pc:picChg>
      </pc:sldChg>
      <pc:sldChg chg="modAnim">
        <pc:chgData name="Nguyen Tuan. Long" userId="e4e93a65-ca82-41ec-92c8-0e4fdb0a72ae" providerId="ADAL" clId="{8EB380BB-A71A-4CD2-9680-567485BE2474}" dt="2020-11-15T14:19:34.173" v="265"/>
        <pc:sldMkLst>
          <pc:docMk/>
          <pc:sldMk cId="1429923597" sldId="311"/>
        </pc:sldMkLst>
      </pc:sldChg>
      <pc:sldChg chg="addSp delSp modSp add mod delAnim modAnim">
        <pc:chgData name="Nguyen Tuan. Long" userId="e4e93a65-ca82-41ec-92c8-0e4fdb0a72ae" providerId="ADAL" clId="{8EB380BB-A71A-4CD2-9680-567485BE2474}" dt="2020-11-15T14:29:28.239" v="364" actId="20577"/>
        <pc:sldMkLst>
          <pc:docMk/>
          <pc:sldMk cId="4252682739" sldId="312"/>
        </pc:sldMkLst>
        <pc:spChg chg="mod">
          <ac:chgData name="Nguyen Tuan. Long" userId="e4e93a65-ca82-41ec-92c8-0e4fdb0a72ae" providerId="ADAL" clId="{8EB380BB-A71A-4CD2-9680-567485BE2474}" dt="2020-11-15T14:29:28.239" v="364" actId="20577"/>
          <ac:spMkLst>
            <pc:docMk/>
            <pc:sldMk cId="4252682739" sldId="312"/>
            <ac:spMk id="4" creationId="{EFE970DA-31B3-48D7-84D8-E9CFD5B197FD}"/>
          </ac:spMkLst>
        </pc:spChg>
        <pc:spChg chg="del">
          <ac:chgData name="Nguyen Tuan. Long" userId="e4e93a65-ca82-41ec-92c8-0e4fdb0a72ae" providerId="ADAL" clId="{8EB380BB-A71A-4CD2-9680-567485BE2474}" dt="2020-11-15T13:09:44.378" v="61" actId="478"/>
          <ac:spMkLst>
            <pc:docMk/>
            <pc:sldMk cId="4252682739" sldId="312"/>
            <ac:spMk id="12" creationId="{FCF61A9A-D84B-4490-B3CF-C368BD1E8A43}"/>
          </ac:spMkLst>
        </pc:spChg>
        <pc:picChg chg="del">
          <ac:chgData name="Nguyen Tuan. Long" userId="e4e93a65-ca82-41ec-92c8-0e4fdb0a72ae" providerId="ADAL" clId="{8EB380BB-A71A-4CD2-9680-567485BE2474}" dt="2020-11-15T13:09:40.578" v="56" actId="478"/>
          <ac:picMkLst>
            <pc:docMk/>
            <pc:sldMk cId="4252682739" sldId="312"/>
            <ac:picMk id="6" creationId="{59FE3A20-F81F-4320-80C7-0F7C52D12CB3}"/>
          </ac:picMkLst>
        </pc:picChg>
        <pc:picChg chg="add mod">
          <ac:chgData name="Nguyen Tuan. Long" userId="e4e93a65-ca82-41ec-92c8-0e4fdb0a72ae" providerId="ADAL" clId="{8EB380BB-A71A-4CD2-9680-567485BE2474}" dt="2020-11-15T13:14:55.530" v="111" actId="1076"/>
          <ac:picMkLst>
            <pc:docMk/>
            <pc:sldMk cId="4252682739" sldId="312"/>
            <ac:picMk id="7" creationId="{E8A71C89-18D2-4EC3-87E5-5B36F11DEC1C}"/>
          </ac:picMkLst>
        </pc:picChg>
        <pc:picChg chg="del">
          <ac:chgData name="Nguyen Tuan. Long" userId="e4e93a65-ca82-41ec-92c8-0e4fdb0a72ae" providerId="ADAL" clId="{8EB380BB-A71A-4CD2-9680-567485BE2474}" dt="2020-11-15T13:09:41.316" v="57" actId="478"/>
          <ac:picMkLst>
            <pc:docMk/>
            <pc:sldMk cId="4252682739" sldId="312"/>
            <ac:picMk id="8" creationId="{2ABCD9A1-30A1-414B-AEB4-F51C647B00C8}"/>
          </ac:picMkLst>
        </pc:picChg>
        <pc:picChg chg="del">
          <ac:chgData name="Nguyen Tuan. Long" userId="e4e93a65-ca82-41ec-92c8-0e4fdb0a72ae" providerId="ADAL" clId="{8EB380BB-A71A-4CD2-9680-567485BE2474}" dt="2020-11-15T13:09:41.761" v="58" actId="478"/>
          <ac:picMkLst>
            <pc:docMk/>
            <pc:sldMk cId="4252682739" sldId="312"/>
            <ac:picMk id="10" creationId="{C436FC6B-FACC-42AB-9212-867B4D812B74}"/>
          </ac:picMkLst>
        </pc:picChg>
        <pc:picChg chg="add mod">
          <ac:chgData name="Nguyen Tuan. Long" userId="e4e93a65-ca82-41ec-92c8-0e4fdb0a72ae" providerId="ADAL" clId="{8EB380BB-A71A-4CD2-9680-567485BE2474}" dt="2020-11-15T13:17:00.941" v="119" actId="1076"/>
          <ac:picMkLst>
            <pc:docMk/>
            <pc:sldMk cId="4252682739" sldId="312"/>
            <ac:picMk id="11" creationId="{9ABF61B8-8A3D-40EB-9E5B-E6B532BE1262}"/>
          </ac:picMkLst>
        </pc:picChg>
        <pc:picChg chg="del">
          <ac:chgData name="Nguyen Tuan. Long" userId="e4e93a65-ca82-41ec-92c8-0e4fdb0a72ae" providerId="ADAL" clId="{8EB380BB-A71A-4CD2-9680-567485BE2474}" dt="2020-11-15T13:09:42.964" v="60" actId="478"/>
          <ac:picMkLst>
            <pc:docMk/>
            <pc:sldMk cId="4252682739" sldId="312"/>
            <ac:picMk id="14" creationId="{5F448E8F-6933-4653-8C14-14799AF4826B}"/>
          </ac:picMkLst>
        </pc:picChg>
        <pc:picChg chg="add mod">
          <ac:chgData name="Nguyen Tuan. Long" userId="e4e93a65-ca82-41ec-92c8-0e4fdb0a72ae" providerId="ADAL" clId="{8EB380BB-A71A-4CD2-9680-567485BE2474}" dt="2020-11-15T13:17:01.904" v="120" actId="1076"/>
          <ac:picMkLst>
            <pc:docMk/>
            <pc:sldMk cId="4252682739" sldId="312"/>
            <ac:picMk id="15" creationId="{400A9D90-09D6-40D8-B32D-8206058C41B8}"/>
          </ac:picMkLst>
        </pc:picChg>
        <pc:picChg chg="del">
          <ac:chgData name="Nguyen Tuan. Long" userId="e4e93a65-ca82-41ec-92c8-0e4fdb0a72ae" providerId="ADAL" clId="{8EB380BB-A71A-4CD2-9680-567485BE2474}" dt="2020-11-15T13:09:42.394" v="59" actId="478"/>
          <ac:picMkLst>
            <pc:docMk/>
            <pc:sldMk cId="4252682739" sldId="312"/>
            <ac:picMk id="16" creationId="{A9B29C39-75B2-46CF-9199-91938B36C4EC}"/>
          </ac:picMkLst>
        </pc:picChg>
        <pc:picChg chg="del">
          <ac:chgData name="Nguyen Tuan. Long" userId="e4e93a65-ca82-41ec-92c8-0e4fdb0a72ae" providerId="ADAL" clId="{8EB380BB-A71A-4CD2-9680-567485BE2474}" dt="2020-11-15T13:09:45.160" v="62" actId="478"/>
          <ac:picMkLst>
            <pc:docMk/>
            <pc:sldMk cId="4252682739" sldId="312"/>
            <ac:picMk id="18" creationId="{C718B0CF-731B-4997-9D11-A0ABB3AA529C}"/>
          </ac:picMkLst>
        </pc:picChg>
      </pc:sldChg>
      <pc:sldChg chg="addSp modSp add mod modAnim">
        <pc:chgData name="Nguyen Tuan. Long" userId="e4e93a65-ca82-41ec-92c8-0e4fdb0a72ae" providerId="ADAL" clId="{8EB380BB-A71A-4CD2-9680-567485BE2474}" dt="2020-11-15T14:29:49.312" v="368" actId="27636"/>
        <pc:sldMkLst>
          <pc:docMk/>
          <pc:sldMk cId="303589009" sldId="313"/>
        </pc:sldMkLst>
        <pc:spChg chg="mod">
          <ac:chgData name="Nguyen Tuan. Long" userId="e4e93a65-ca82-41ec-92c8-0e4fdb0a72ae" providerId="ADAL" clId="{8EB380BB-A71A-4CD2-9680-567485BE2474}" dt="2020-11-15T14:29:49.312" v="368" actId="27636"/>
          <ac:spMkLst>
            <pc:docMk/>
            <pc:sldMk cId="303589009" sldId="313"/>
            <ac:spMk id="4" creationId="{EFE970DA-31B3-48D7-84D8-E9CFD5B197FD}"/>
          </ac:spMkLst>
        </pc:spChg>
        <pc:spChg chg="add mod">
          <ac:chgData name="Nguyen Tuan. Long" userId="e4e93a65-ca82-41ec-92c8-0e4fdb0a72ae" providerId="ADAL" clId="{8EB380BB-A71A-4CD2-9680-567485BE2474}" dt="2020-11-15T14:29:49.250" v="367" actId="404"/>
          <ac:spMkLst>
            <pc:docMk/>
            <pc:sldMk cId="303589009" sldId="313"/>
            <ac:spMk id="9" creationId="{FB7D030E-8BEC-4B90-ADD3-B72C0F0F4209}"/>
          </ac:spMkLst>
        </pc:spChg>
        <pc:picChg chg="add mod">
          <ac:chgData name="Nguyen Tuan. Long" userId="e4e93a65-ca82-41ec-92c8-0e4fdb0a72ae" providerId="ADAL" clId="{8EB380BB-A71A-4CD2-9680-567485BE2474}" dt="2020-11-15T13:43:26.490" v="241" actId="1076"/>
          <ac:picMkLst>
            <pc:docMk/>
            <pc:sldMk cId="303589009" sldId="313"/>
            <ac:picMk id="6" creationId="{9146F272-4101-4D13-86FE-C9DD9663D738}"/>
          </ac:picMkLst>
        </pc:picChg>
        <pc:picChg chg="add mod">
          <ac:chgData name="Nguyen Tuan. Long" userId="e4e93a65-ca82-41ec-92c8-0e4fdb0a72ae" providerId="ADAL" clId="{8EB380BB-A71A-4CD2-9680-567485BE2474}" dt="2020-11-15T13:43:28.349" v="242" actId="1076"/>
          <ac:picMkLst>
            <pc:docMk/>
            <pc:sldMk cId="303589009" sldId="313"/>
            <ac:picMk id="8" creationId="{3D15B60C-70D2-4A5C-A9F0-25BE3F85251D}"/>
          </ac:picMkLst>
        </pc:picChg>
      </pc:sldChg>
      <pc:sldChg chg="add del">
        <pc:chgData name="Nguyen Tuan. Long" userId="e4e93a65-ca82-41ec-92c8-0e4fdb0a72ae" providerId="ADAL" clId="{8EB380BB-A71A-4CD2-9680-567485BE2474}" dt="2020-11-15T13:44:05.115" v="247" actId="47"/>
        <pc:sldMkLst>
          <pc:docMk/>
          <pc:sldMk cId="2257272017" sldId="314"/>
        </pc:sldMkLst>
      </pc:sldChg>
      <pc:sldChg chg="add del">
        <pc:chgData name="Nguyen Tuan. Long" userId="e4e93a65-ca82-41ec-92c8-0e4fdb0a72ae" providerId="ADAL" clId="{8EB380BB-A71A-4CD2-9680-567485BE2474}" dt="2020-11-15T13:44:10.157" v="248" actId="47"/>
        <pc:sldMkLst>
          <pc:docMk/>
          <pc:sldMk cId="2222440736" sldId="315"/>
        </pc:sldMkLst>
      </pc:sldChg>
      <pc:sldChg chg="add del">
        <pc:chgData name="Nguyen Tuan. Long" userId="e4e93a65-ca82-41ec-92c8-0e4fdb0a72ae" providerId="ADAL" clId="{8EB380BB-A71A-4CD2-9680-567485BE2474}" dt="2020-11-15T13:44:12.333" v="249" actId="47"/>
        <pc:sldMkLst>
          <pc:docMk/>
          <pc:sldMk cId="1649754720" sldId="316"/>
        </pc:sldMkLst>
      </pc:sldChg>
    </pc:docChg>
  </pc:docChgLst>
  <pc:docChgLst>
    <pc:chgData name="Nguyen Tuan. Long" userId="e4e93a65-ca82-41ec-92c8-0e4fdb0a72ae" providerId="ADAL" clId="{E970B1BB-17DE-4ED3-BC70-42494A6EAE75}"/>
    <pc:docChg chg="undo custSel delSld modSld modMainMaster">
      <pc:chgData name="Nguyen Tuan. Long" userId="e4e93a65-ca82-41ec-92c8-0e4fdb0a72ae" providerId="ADAL" clId="{E970B1BB-17DE-4ED3-BC70-42494A6EAE75}" dt="2024-02-23T01:50:31.532" v="56" actId="113"/>
      <pc:docMkLst>
        <pc:docMk/>
      </pc:docMkLst>
      <pc:sldChg chg="addSp modSp mod">
        <pc:chgData name="Nguyen Tuan. Long" userId="e4e93a65-ca82-41ec-92c8-0e4fdb0a72ae" providerId="ADAL" clId="{E970B1BB-17DE-4ED3-BC70-42494A6EAE75}" dt="2024-02-23T01:50:31.532" v="56" actId="113"/>
        <pc:sldMkLst>
          <pc:docMk/>
          <pc:sldMk cId="1829236185" sldId="258"/>
        </pc:sldMkLst>
        <pc:spChg chg="mod">
          <ac:chgData name="Nguyen Tuan. Long" userId="e4e93a65-ca82-41ec-92c8-0e4fdb0a72ae" providerId="ADAL" clId="{E970B1BB-17DE-4ED3-BC70-42494A6EAE75}" dt="2024-02-23T01:10:11.690" v="0" actId="20577"/>
          <ac:spMkLst>
            <pc:docMk/>
            <pc:sldMk cId="1829236185" sldId="258"/>
            <ac:spMk id="2" creationId="{80FE5516-7451-46AD-A1E8-26D02D286C28}"/>
          </ac:spMkLst>
        </pc:spChg>
        <pc:spChg chg="add mod">
          <ac:chgData name="Nguyen Tuan. Long" userId="e4e93a65-ca82-41ec-92c8-0e4fdb0a72ae" providerId="ADAL" clId="{E970B1BB-17DE-4ED3-BC70-42494A6EAE75}" dt="2024-02-23T01:50:31.532" v="56" actId="113"/>
          <ac:spMkLst>
            <pc:docMk/>
            <pc:sldMk cId="1829236185" sldId="258"/>
            <ac:spMk id="3" creationId="{993FF4D6-06DE-FCB8-A8C1-6968404DB441}"/>
          </ac:spMkLst>
        </pc:spChg>
      </pc:sldChg>
      <pc:sldChg chg="modSp mod">
        <pc:chgData name="Nguyen Tuan. Long" userId="e4e93a65-ca82-41ec-92c8-0e4fdb0a72ae" providerId="ADAL" clId="{E970B1BB-17DE-4ED3-BC70-42494A6EAE75}" dt="2024-02-23T01:19:54.811" v="28" actId="20577"/>
        <pc:sldMkLst>
          <pc:docMk/>
          <pc:sldMk cId="2848987940" sldId="263"/>
        </pc:sldMkLst>
        <pc:spChg chg="mod">
          <ac:chgData name="Nguyen Tuan. Long" userId="e4e93a65-ca82-41ec-92c8-0e4fdb0a72ae" providerId="ADAL" clId="{E970B1BB-17DE-4ED3-BC70-42494A6EAE75}" dt="2024-02-23T01:19:54.811" v="28" actId="20577"/>
          <ac:spMkLst>
            <pc:docMk/>
            <pc:sldMk cId="2848987940" sldId="263"/>
            <ac:spMk id="11" creationId="{F413AA2B-2D90-4655-837E-D9E3CC06BC5C}"/>
          </ac:spMkLst>
        </pc:spChg>
      </pc:sldChg>
      <pc:sldChg chg="modAnim">
        <pc:chgData name="Nguyen Tuan. Long" userId="e4e93a65-ca82-41ec-92c8-0e4fdb0a72ae" providerId="ADAL" clId="{E970B1BB-17DE-4ED3-BC70-42494A6EAE75}" dt="2024-02-23T01:47:55.996" v="51"/>
        <pc:sldMkLst>
          <pc:docMk/>
          <pc:sldMk cId="1324095002" sldId="285"/>
        </pc:sldMkLst>
      </pc:sldChg>
      <pc:sldChg chg="modAnim">
        <pc:chgData name="Nguyen Tuan. Long" userId="e4e93a65-ca82-41ec-92c8-0e4fdb0a72ae" providerId="ADAL" clId="{E970B1BB-17DE-4ED3-BC70-42494A6EAE75}" dt="2024-02-23T01:48:16.280" v="54"/>
        <pc:sldMkLst>
          <pc:docMk/>
          <pc:sldMk cId="1867526002" sldId="286"/>
        </pc:sldMkLst>
      </pc:sldChg>
      <pc:sldChg chg="modSp mod">
        <pc:chgData name="Nguyen Tuan. Long" userId="e4e93a65-ca82-41ec-92c8-0e4fdb0a72ae" providerId="ADAL" clId="{E970B1BB-17DE-4ED3-BC70-42494A6EAE75}" dt="2024-02-23T01:41:53.389" v="31" actId="20577"/>
        <pc:sldMkLst>
          <pc:docMk/>
          <pc:sldMk cId="2770051075" sldId="287"/>
        </pc:sldMkLst>
        <pc:spChg chg="mod">
          <ac:chgData name="Nguyen Tuan. Long" userId="e4e93a65-ca82-41ec-92c8-0e4fdb0a72ae" providerId="ADAL" clId="{E970B1BB-17DE-4ED3-BC70-42494A6EAE75}" dt="2024-02-23T01:41:53.389" v="31" actId="20577"/>
          <ac:spMkLst>
            <pc:docMk/>
            <pc:sldMk cId="2770051075" sldId="287"/>
            <ac:spMk id="3" creationId="{2F276D3C-FBC1-4640-A48A-4EB4BC264211}"/>
          </ac:spMkLst>
        </pc:spChg>
      </pc:sldChg>
      <pc:sldChg chg="modSp mod">
        <pc:chgData name="Nguyen Tuan. Long" userId="e4e93a65-ca82-41ec-92c8-0e4fdb0a72ae" providerId="ADAL" clId="{E970B1BB-17DE-4ED3-BC70-42494A6EAE75}" dt="2024-02-23T01:42:00.485" v="32" actId="20577"/>
        <pc:sldMkLst>
          <pc:docMk/>
          <pc:sldMk cId="1047642461" sldId="289"/>
        </pc:sldMkLst>
        <pc:spChg chg="mod">
          <ac:chgData name="Nguyen Tuan. Long" userId="e4e93a65-ca82-41ec-92c8-0e4fdb0a72ae" providerId="ADAL" clId="{E970B1BB-17DE-4ED3-BC70-42494A6EAE75}" dt="2024-02-23T01:42:00.485" v="32" actId="20577"/>
          <ac:spMkLst>
            <pc:docMk/>
            <pc:sldMk cId="1047642461" sldId="289"/>
            <ac:spMk id="3" creationId="{2F276D3C-FBC1-4640-A48A-4EB4BC264211}"/>
          </ac:spMkLst>
        </pc:spChg>
      </pc:sldChg>
      <pc:sldChg chg="modSp mod modAnim">
        <pc:chgData name="Nguyen Tuan. Long" userId="e4e93a65-ca82-41ec-92c8-0e4fdb0a72ae" providerId="ADAL" clId="{E970B1BB-17DE-4ED3-BC70-42494A6EAE75}" dt="2024-02-23T01:46:47.758" v="45" actId="20577"/>
        <pc:sldMkLst>
          <pc:docMk/>
          <pc:sldMk cId="1436537424" sldId="295"/>
        </pc:sldMkLst>
        <pc:spChg chg="mod">
          <ac:chgData name="Nguyen Tuan. Long" userId="e4e93a65-ca82-41ec-92c8-0e4fdb0a72ae" providerId="ADAL" clId="{E970B1BB-17DE-4ED3-BC70-42494A6EAE75}" dt="2024-02-23T01:46:47.758" v="45" actId="20577"/>
          <ac:spMkLst>
            <pc:docMk/>
            <pc:sldMk cId="1436537424" sldId="295"/>
            <ac:spMk id="21" creationId="{3596E90F-19F4-4CC9-8723-B88FA3E9B9F9}"/>
          </ac:spMkLst>
        </pc:spChg>
      </pc:sldChg>
      <pc:sldChg chg="del">
        <pc:chgData name="Nguyen Tuan. Long" userId="e4e93a65-ca82-41ec-92c8-0e4fdb0a72ae" providerId="ADAL" clId="{E970B1BB-17DE-4ED3-BC70-42494A6EAE75}" dt="2024-02-23T01:27:59.471" v="30" actId="2696"/>
        <pc:sldMkLst>
          <pc:docMk/>
          <pc:sldMk cId="2945794637" sldId="296"/>
        </pc:sldMkLst>
      </pc:sldChg>
      <pc:sldChg chg="del">
        <pc:chgData name="Nguyen Tuan. Long" userId="e4e93a65-ca82-41ec-92c8-0e4fdb0a72ae" providerId="ADAL" clId="{E970B1BB-17DE-4ED3-BC70-42494A6EAE75}" dt="2024-02-23T01:24:05.744" v="29" actId="2696"/>
        <pc:sldMkLst>
          <pc:docMk/>
          <pc:sldMk cId="1369740203" sldId="307"/>
        </pc:sldMkLst>
      </pc:sldChg>
      <pc:sldMasterChg chg="modSldLayout">
        <pc:chgData name="Nguyen Tuan. Long" userId="e4e93a65-ca82-41ec-92c8-0e4fdb0a72ae" providerId="ADAL" clId="{E970B1BB-17DE-4ED3-BC70-42494A6EAE75}" dt="2024-02-23T01:16:48.655" v="8" actId="11529"/>
        <pc:sldMasterMkLst>
          <pc:docMk/>
          <pc:sldMasterMk cId="3244191442" sldId="2147483660"/>
        </pc:sldMasterMkLst>
        <pc:sldLayoutChg chg="addSp delSp modSp mod">
          <pc:chgData name="Nguyen Tuan. Long" userId="e4e93a65-ca82-41ec-92c8-0e4fdb0a72ae" providerId="ADAL" clId="{E970B1BB-17DE-4ED3-BC70-42494A6EAE75}" dt="2024-02-23T01:16:48.655" v="8" actId="11529"/>
          <pc:sldLayoutMkLst>
            <pc:docMk/>
            <pc:sldMasterMk cId="3244191442" sldId="2147483660"/>
            <pc:sldLayoutMk cId="1448851604" sldId="2147483661"/>
          </pc:sldLayoutMkLst>
          <pc:spChg chg="add del mod">
            <ac:chgData name="Nguyen Tuan. Long" userId="e4e93a65-ca82-41ec-92c8-0e4fdb0a72ae" providerId="ADAL" clId="{E970B1BB-17DE-4ED3-BC70-42494A6EAE75}" dt="2024-02-23T01:16:48.655" v="8" actId="11529"/>
            <ac:spMkLst>
              <pc:docMk/>
              <pc:sldMasterMk cId="3244191442" sldId="2147483660"/>
              <pc:sldLayoutMk cId="1448851604" sldId="2147483661"/>
              <ac:spMk id="4" creationId="{4F2057EA-8EF0-0C41-7353-8E52A1CDD7AB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09:4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67 4320,'0'0'84,"-1"1"538,0 1-1,0-1 0,-1 0 0,1 0 1,0 0-1,0-1 0,-1 1 1,1 0-1,0 0 0,-1-1 0,1 1 1,0-1-1,-1 1 0,1-1 1,-1 0-1,1 1 0,-2-1 0,2 0-234,19-10 1158,-10 7-1423,7-3-77,-15 4-264,-11-1-254,-2 2-573,-1-1-1,1-1 0,-1 0 1,1-1-1,0-1 1,0 0-1,-18-10 0,2-3-2170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E37ED-FD3E-46A6-A3C0-BCBD559ED80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B2CFD-1669-42BB-8668-73835534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6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B2CFD-1669-42BB-8668-7383553418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7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66517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25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58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0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6">
            <a:extLst>
              <a:ext uri="{FF2B5EF4-FFF2-40B4-BE49-F238E27FC236}">
                <a16:creationId xmlns:a16="http://schemas.microsoft.com/office/drawing/2014/main" id="{CE9B6451-C7BC-4987-95D2-17EFB473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"/>
            <a:ext cx="12191736" cy="6857852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BF602ED1-46E7-461B-A452-6A972A6AD0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3868" y="4791074"/>
            <a:ext cx="9144000" cy="106680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ctr">
              <a:defRPr sz="6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dirty="0" err="1"/>
              <a:t>Chương</a:t>
            </a:r>
            <a:r>
              <a:rPr lang="en-US" dirty="0"/>
              <a:t> 1</a:t>
            </a:r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6BD6364-8A38-47F2-8CC9-7E75488F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3" name="Bảng 4">
            <a:extLst>
              <a:ext uri="{FF2B5EF4-FFF2-40B4-BE49-F238E27FC236}">
                <a16:creationId xmlns:a16="http://schemas.microsoft.com/office/drawing/2014/main" id="{C3A53F34-7F05-4D86-BA99-9731333F7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219167"/>
              </p:ext>
            </p:extLst>
          </p:nvPr>
        </p:nvGraphicFramePr>
        <p:xfrm>
          <a:off x="4520629" y="5669132"/>
          <a:ext cx="426377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544">
                  <a:extLst>
                    <a:ext uri="{9D8B030D-6E8A-4147-A177-3AD203B41FA5}">
                      <a16:colId xmlns:a16="http://schemas.microsoft.com/office/drawing/2014/main" val="1606017521"/>
                    </a:ext>
                  </a:extLst>
                </a:gridCol>
                <a:gridCol w="2969232">
                  <a:extLst>
                    <a:ext uri="{9D8B030D-6E8A-4147-A177-3AD203B41FA5}">
                      <a16:colId xmlns:a16="http://schemas.microsoft.com/office/drawing/2014/main" val="18379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Lecturer: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Nguyen Tuan Long, </a:t>
                      </a:r>
                      <a:r>
                        <a:rPr lang="en-GB" sz="2000" dirty="0" err="1">
                          <a:solidFill>
                            <a:srgbClr val="073851"/>
                          </a:solidFill>
                        </a:rPr>
                        <a:t>Phd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76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Email: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u="none" dirty="0">
                          <a:solidFill>
                            <a:srgbClr val="073851"/>
                          </a:solidFill>
                        </a:rPr>
                        <a:t>ntlong@neu.edu.vn</a:t>
                      </a:r>
                      <a:endParaRPr lang="en-US" sz="2000" u="none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697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Mobile: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solidFill>
                            <a:srgbClr val="073851"/>
                          </a:solidFill>
                        </a:rPr>
                        <a:t>0982 746 235</a:t>
                      </a:r>
                      <a:endParaRPr lang="en-US" sz="2000" dirty="0">
                        <a:solidFill>
                          <a:srgbClr val="07385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123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5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4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98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610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4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3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D79CAC4-BD1D-493F-9670-DB9780FBD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4" name="Chỗ dành sẵn cho Tiêu đề 15">
            <a:extLst>
              <a:ext uri="{FF2B5EF4-FFF2-40B4-BE49-F238E27FC236}">
                <a16:creationId xmlns:a16="http://schemas.microsoft.com/office/drawing/2014/main" id="{C5D4EA16-6C89-4C02-AC2E-889ECB62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5" name="Chỗ dành sẵn cho Số hiệu Bản chiếu 5">
            <a:extLst>
              <a:ext uri="{FF2B5EF4-FFF2-40B4-BE49-F238E27FC236}">
                <a16:creationId xmlns:a16="http://schemas.microsoft.com/office/drawing/2014/main" id="{1A753AF2-7088-4335-A9DF-7D3571F55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427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82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2276985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10F1D3-C0D9-4502-8431-20C2823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345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C7130C2E-C7DC-4748-A465-8CC54EDB2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367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13A196-18A1-4347-A2E4-52F987000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365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Chỗ dành sẵn cho Tiêu đề 15">
            <a:extLst>
              <a:ext uri="{FF2B5EF4-FFF2-40B4-BE49-F238E27FC236}">
                <a16:creationId xmlns:a16="http://schemas.microsoft.com/office/drawing/2014/main" id="{9D445EDB-5AF8-4613-86A4-2D424B5ED174}"/>
              </a:ext>
            </a:extLst>
          </p:cNvPr>
          <p:cNvSpPr txBox="1">
            <a:spLocks/>
          </p:cNvSpPr>
          <p:nvPr/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187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053E-6876-4C94-B9D4-C63ADE8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2" y="266700"/>
            <a:ext cx="11591928" cy="590550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11AB80D-1369-472E-9456-2AC4E280D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0E41F29-71EC-4FD1-A650-C3C3F4B9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EE4063-C779-43AE-B180-0B589967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603DAAA-9F16-4D99-AE16-1A3C484B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35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13ACFB89-F34F-4DE2-AD73-8035347E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E20322DA-7651-402A-A0BB-0D6C40A30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175ABC3-1626-4FAD-B97E-0B3BCD6E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29AA6F-48EE-4DD5-8B29-D70DAAFB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6FEAF35-F2CF-4425-A551-79F0C83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1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724025"/>
            <a:ext cx="11115673" cy="486965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Tiêu đề 4">
            <a:extLst>
              <a:ext uri="{FF2B5EF4-FFF2-40B4-BE49-F238E27FC236}">
                <a16:creationId xmlns:a16="http://schemas.microsoft.com/office/drawing/2014/main" id="{D5B955DD-411E-409E-B649-7E677DA4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7" name="Chỗ dành sẵn cho Văn bản 2">
            <a:extLst>
              <a:ext uri="{FF2B5EF4-FFF2-40B4-BE49-F238E27FC236}">
                <a16:creationId xmlns:a16="http://schemas.microsoft.com/office/drawing/2014/main" id="{0C3482B8-57BD-41F3-994D-13EBE07332E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544511"/>
          </a:xfrm>
        </p:spPr>
        <p:txBody>
          <a:bodyPr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Chỗ dành sẵn cho Số hiệu Bản chiếu 5">
            <a:extLst>
              <a:ext uri="{FF2B5EF4-FFF2-40B4-BE49-F238E27FC236}">
                <a16:creationId xmlns:a16="http://schemas.microsoft.com/office/drawing/2014/main" id="{41E8380C-3141-458C-85E1-AF63FCD6B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576C3C8-CD46-4A0A-A291-66E107D3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038225"/>
            <a:ext cx="11115673" cy="5555456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Chỗ dành sẵn cho Tiêu đề 15">
            <a:extLst>
              <a:ext uri="{FF2B5EF4-FFF2-40B4-BE49-F238E27FC236}">
                <a16:creationId xmlns:a16="http://schemas.microsoft.com/office/drawing/2014/main" id="{A4DFE80C-51A2-4D53-BB00-0A093E4EB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CB2949-DAD7-4EF0-A36A-3D810F974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0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1C08749-6395-4F32-9909-504B626F9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A9BA27-EBFC-4DA7-855F-C3A3C9C28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9" name="Chỗ dành sẵn cho Tiêu đề 15">
            <a:extLst>
              <a:ext uri="{FF2B5EF4-FFF2-40B4-BE49-F238E27FC236}">
                <a16:creationId xmlns:a16="http://schemas.microsoft.com/office/drawing/2014/main" id="{A4240B7C-DEC9-4DDB-B763-5AB7F5A1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7D073651-FED7-4F7C-88AF-2DD7D2DD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DF733FB-4A07-482D-957A-36B5991F4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DFCA923-F333-44FD-B677-F893ED5F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51F21074-7ED6-4120-B663-B57A489ED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1B3584CC-EAB2-4543-9928-8D2057933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13" name="Chỗ dành sẵn cho Tiêu đề 15">
            <a:extLst>
              <a:ext uri="{FF2B5EF4-FFF2-40B4-BE49-F238E27FC236}">
                <a16:creationId xmlns:a16="http://schemas.microsoft.com/office/drawing/2014/main" id="{E7D3FFCC-3F64-4A93-B16C-988199E7D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BBEF97C9-4C16-4414-8805-A1E1438B0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FC8EBD9F-9141-4A98-93F5-C6A5F27B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551" y="6356349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3055541-60E9-46E8-AE8C-2C677C137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06B3D0-83CF-40FA-8319-7C75EFD0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3025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ỗ dành sẵn cho Tiêu đề 15">
            <a:extLst>
              <a:ext uri="{FF2B5EF4-FFF2-40B4-BE49-F238E27FC236}">
                <a16:creationId xmlns:a16="http://schemas.microsoft.com/office/drawing/2014/main" id="{DA8687FF-FC60-4275-9DE1-BF2E039D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Chỗ dành sẵn cho Số hiệu Bản chiếu 5">
            <a:extLst>
              <a:ext uri="{FF2B5EF4-FFF2-40B4-BE49-F238E27FC236}">
                <a16:creationId xmlns:a16="http://schemas.microsoft.com/office/drawing/2014/main" id="{84326D3A-EBD9-4FF7-B239-D7972914C046}"/>
              </a:ext>
            </a:extLst>
          </p:cNvPr>
          <p:cNvSpPr txBox="1">
            <a:spLocks/>
          </p:cNvSpPr>
          <p:nvPr/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b="1" kern="1200">
                <a:solidFill>
                  <a:srgbClr val="4A7DA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5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Số hiệu Bản chiếu 5">
            <a:extLst>
              <a:ext uri="{FF2B5EF4-FFF2-40B4-BE49-F238E27FC236}">
                <a16:creationId xmlns:a16="http://schemas.microsoft.com/office/drawing/2014/main" id="{96B4CDE5-9799-4BC2-9724-684452F32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5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619017-1111-4C1D-A0BB-8FC41C4D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F2B9E11-C1BC-40CF-847A-2AF258FF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54895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7DE9469-C9A2-48BC-A700-3C80BAE31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9374"/>
            <a:ext cx="3932237" cy="3857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</p:spTree>
    <p:extLst>
      <p:ext uri="{BB962C8B-B14F-4D97-AF65-F5344CB8AC3E}">
        <p14:creationId xmlns:p14="http://schemas.microsoft.com/office/powerpoint/2010/main" val="357942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hyperlink" Target="https://en.wikiversity.org/wiki/Python" TargetMode="Externa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4C8DC224-4589-4F63-9A47-BDC85642E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 descr="Ảnh có chứa sáng, ký hiệu&#10;&#10;Mô tả được tạo tự động">
            <a:extLst>
              <a:ext uri="{FF2B5EF4-FFF2-40B4-BE49-F238E27FC236}">
                <a16:creationId xmlns:a16="http://schemas.microsoft.com/office/drawing/2014/main" id="{81F2C0AD-F747-4695-8A50-2948916B9C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-57150" y="12701"/>
            <a:ext cx="962025" cy="962025"/>
          </a:xfrm>
          <a:prstGeom prst="rect">
            <a:avLst/>
          </a:prstGeom>
        </p:spPr>
      </p:pic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B668D68-D984-48C7-B9B2-9B352F48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974724"/>
            <a:ext cx="11115674" cy="561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/>
            <a:r>
              <a:rPr lang="vi-VN" dirty="0" err="1"/>
              <a:t>Mức</a:t>
            </a:r>
            <a:r>
              <a:rPr lang="vi-VN" dirty="0"/>
              <a:t> </a:t>
            </a:r>
            <a:r>
              <a:rPr lang="vi-VN" dirty="0" err="1"/>
              <a:t>bốn</a:t>
            </a:r>
            <a:endParaRPr lang="vi-VN" dirty="0"/>
          </a:p>
          <a:p>
            <a:pPr lvl="4"/>
            <a:r>
              <a:rPr lang="vi-VN" dirty="0" err="1"/>
              <a:t>Mức</a:t>
            </a:r>
            <a:r>
              <a:rPr lang="vi-VN" dirty="0"/>
              <a:t> năm</a:t>
            </a:r>
            <a:endParaRPr lang="en-US" dirty="0"/>
          </a:p>
        </p:txBody>
      </p:sp>
      <p:sp>
        <p:nvSpPr>
          <p:cNvPr id="17" name="Hình chữ nhật: Góc Tròn 16">
            <a:extLst>
              <a:ext uri="{FF2B5EF4-FFF2-40B4-BE49-F238E27FC236}">
                <a16:creationId xmlns:a16="http://schemas.microsoft.com/office/drawing/2014/main" id="{DD3D7CD2-5D2B-4E27-9F2A-19F6A5495757}"/>
              </a:ext>
            </a:extLst>
          </p:cNvPr>
          <p:cNvSpPr/>
          <p:nvPr/>
        </p:nvSpPr>
        <p:spPr>
          <a:xfrm>
            <a:off x="904875" y="228600"/>
            <a:ext cx="10801350" cy="566737"/>
          </a:xfrm>
          <a:prstGeom prst="roundRect">
            <a:avLst/>
          </a:prstGeom>
          <a:solidFill>
            <a:srgbClr val="4A7DA7"/>
          </a:solidFill>
          <a:ln>
            <a:solidFill>
              <a:srgbClr val="FFD3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hỗ dành sẵn cho Tiêu đề 15">
            <a:extLst>
              <a:ext uri="{FF2B5EF4-FFF2-40B4-BE49-F238E27FC236}">
                <a16:creationId xmlns:a16="http://schemas.microsoft.com/office/drawing/2014/main" id="{EB34A0E3-35F5-491B-9F45-728DF88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264319"/>
            <a:ext cx="10868025" cy="5445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7" name="Chỗ dành sẵn cho Số hiệu Bản chiếu 5">
            <a:extLst>
              <a:ext uri="{FF2B5EF4-FFF2-40B4-BE49-F238E27FC236}">
                <a16:creationId xmlns:a16="http://schemas.microsoft.com/office/drawing/2014/main" id="{F5355C64-AD85-4ED1-BD16-FA58530BC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175" y="264320"/>
            <a:ext cx="2743200" cy="531018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4A7DA7"/>
                </a:solidFill>
              </a:defRPr>
            </a:lvl1pPr>
          </a:lstStyle>
          <a:p>
            <a:fld id="{699FF8BC-04BA-47A9-907C-07366443E2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FE5516-7451-46AD-A1E8-26D02D28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19" y="4452028"/>
            <a:ext cx="12120081" cy="1066801"/>
          </a:xfrm>
        </p:spPr>
        <p:txBody>
          <a:bodyPr/>
          <a:lstStyle/>
          <a:p>
            <a:r>
              <a:rPr lang="en-US" dirty="0"/>
              <a:t>Introduction to NumPy  </a:t>
            </a:r>
          </a:p>
        </p:txBody>
      </p:sp>
      <p:sp>
        <p:nvSpPr>
          <p:cNvPr id="3" name="Hình chữ nhật: Góc Tròn 2">
            <a:extLst>
              <a:ext uri="{FF2B5EF4-FFF2-40B4-BE49-F238E27FC236}">
                <a16:creationId xmlns:a16="http://schemas.microsoft.com/office/drawing/2014/main" id="{993FF4D6-06DE-FCB8-A8C1-6968404DB441}"/>
              </a:ext>
            </a:extLst>
          </p:cNvPr>
          <p:cNvSpPr/>
          <p:nvPr/>
        </p:nvSpPr>
        <p:spPr>
          <a:xfrm>
            <a:off x="6556917" y="1594624"/>
            <a:ext cx="5163015" cy="811348"/>
          </a:xfrm>
          <a:prstGeom prst="roundRect">
            <a:avLst/>
          </a:prstGeom>
          <a:solidFill>
            <a:srgbClr val="0C3D5B"/>
          </a:solidFill>
          <a:ln>
            <a:solidFill>
              <a:srgbClr val="49F0F8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b="1" dirty="0">
                <a:solidFill>
                  <a:srgbClr val="FFD343"/>
                </a:solidFill>
              </a:rPr>
              <a:t>NUMPY</a:t>
            </a:r>
            <a:endParaRPr lang="en-US" sz="4400" b="1" dirty="0">
              <a:solidFill>
                <a:srgbClr val="FFD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Indexing and Slicing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Array Slicing: Accessing Subarrays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796EE862-9080-4832-8502-EC15BDDF955B}"/>
              </a:ext>
            </a:extLst>
          </p:cNvPr>
          <p:cNvSpPr txBox="1"/>
          <p:nvPr/>
        </p:nvSpPr>
        <p:spPr>
          <a:xfrm>
            <a:off x="3999216" y="1670021"/>
            <a:ext cx="375777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rgbClr val="000088"/>
                </a:solidFill>
                <a:effectLst/>
                <a:latin typeface="UbuntuMono-Regular"/>
              </a:rPr>
              <a:t>x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UbuntuMono-Regular"/>
              </a:rPr>
              <a:t>[</a:t>
            </a:r>
            <a:r>
              <a:rPr lang="en-US" sz="4000" b="0" i="0" dirty="0" err="1">
                <a:solidFill>
                  <a:srgbClr val="000088"/>
                </a:solidFill>
                <a:effectLst/>
                <a:highlight>
                  <a:srgbClr val="00FF00"/>
                </a:highlight>
                <a:latin typeface="UbuntuMono-Regular"/>
              </a:rPr>
              <a:t>start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UbuntuMono-Regular"/>
              </a:rPr>
              <a:t>:</a:t>
            </a:r>
            <a:r>
              <a:rPr lang="en-US" sz="4000" b="0" i="0" dirty="0" err="1">
                <a:solidFill>
                  <a:srgbClr val="000088"/>
                </a:solidFill>
                <a:effectLst/>
                <a:highlight>
                  <a:srgbClr val="FF0000"/>
                </a:highlight>
                <a:latin typeface="UbuntuMono-Regular"/>
              </a:rPr>
              <a:t>stop</a:t>
            </a:r>
            <a:r>
              <a:rPr lang="en-US" sz="4000" b="0" i="0" dirty="0" err="1">
                <a:solidFill>
                  <a:srgbClr val="000000"/>
                </a:solidFill>
                <a:effectLst/>
                <a:latin typeface="UbuntuMono-Regular"/>
              </a:rPr>
              <a:t>:</a:t>
            </a:r>
            <a:r>
              <a:rPr lang="en-US" sz="4000" b="0" i="0" dirty="0" err="1">
                <a:solidFill>
                  <a:srgbClr val="000088"/>
                </a:solidFill>
                <a:effectLst/>
                <a:highlight>
                  <a:srgbClr val="00FFFF"/>
                </a:highlight>
                <a:latin typeface="UbuntuMono-Regular"/>
              </a:rPr>
              <a:t>step</a:t>
            </a:r>
            <a:r>
              <a:rPr lang="en-US" sz="4000" b="0" i="0" dirty="0">
                <a:solidFill>
                  <a:srgbClr val="000000"/>
                </a:solidFill>
                <a:effectLst/>
                <a:latin typeface="UbuntuMono-Regular"/>
              </a:rPr>
              <a:t>]</a:t>
            </a:r>
            <a:r>
              <a:rPr lang="en-US" sz="4000" dirty="0"/>
              <a:t> 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B9967AD5-9008-48CF-9C45-9B01ED1B31F6}"/>
              </a:ext>
            </a:extLst>
          </p:cNvPr>
          <p:cNvSpPr txBox="1"/>
          <p:nvPr/>
        </p:nvSpPr>
        <p:spPr>
          <a:xfrm>
            <a:off x="631380" y="2493130"/>
            <a:ext cx="5707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000000"/>
                </a:solidFill>
                <a:effectLst/>
                <a:latin typeface="MinionPro-Regular"/>
              </a:rPr>
              <a:t>One-dimensional subarrays</a:t>
            </a:r>
            <a:endParaRPr lang="en-US" sz="24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8FFF634-AD91-4DA4-82D5-7D59E241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10</a:t>
            </a:fld>
            <a:endParaRPr lang="en-US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7BC47A5-3344-66EE-A0BC-2BF9645E66FE}"/>
              </a:ext>
            </a:extLst>
          </p:cNvPr>
          <p:cNvSpPr txBox="1"/>
          <p:nvPr/>
        </p:nvSpPr>
        <p:spPr>
          <a:xfrm>
            <a:off x="5036110" y="2486393"/>
            <a:ext cx="5707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MinionPro-Regular"/>
              </a:rPr>
              <a:t>Multidimensional subarrays</a:t>
            </a:r>
            <a:endParaRPr lang="en-US" sz="2400" dirty="0"/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61E3F6EB-8365-C2AF-6497-16D771875373}"/>
              </a:ext>
            </a:extLst>
          </p:cNvPr>
          <p:cNvSpPr txBox="1"/>
          <p:nvPr/>
        </p:nvSpPr>
        <p:spPr>
          <a:xfrm>
            <a:off x="775002" y="3269694"/>
            <a:ext cx="10746769" cy="33239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800" b="1" dirty="0">
                <a:solidFill>
                  <a:srgbClr val="000000"/>
                </a:solidFill>
                <a:latin typeface="MinionPro-Regular"/>
              </a:rPr>
              <a:t>Subarrays as no-copy views</a:t>
            </a:r>
            <a:endParaRPr lang="en-GB" sz="2600" b="0" i="0" dirty="0">
              <a:solidFill>
                <a:srgbClr val="000000"/>
              </a:solidFill>
              <a:effectLst/>
              <a:latin typeface="MinionPro-Regular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One important—and extremely useful—thing to know about array slices is that they return </a:t>
            </a:r>
            <a:r>
              <a:rPr lang="en-GB" sz="2600" b="0" i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inionPro-It"/>
              </a:rPr>
              <a:t>views</a:t>
            </a:r>
            <a:r>
              <a:rPr lang="en-GB" sz="2600" b="0" i="1" dirty="0">
                <a:solidFill>
                  <a:srgbClr val="000000"/>
                </a:solidFill>
                <a:effectLst/>
                <a:latin typeface="MinionPro-It"/>
              </a:rPr>
              <a:t>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rather than </a:t>
            </a:r>
            <a:r>
              <a:rPr lang="en-GB" sz="2600" b="0" i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inionPro-It"/>
              </a:rPr>
              <a:t>copies</a:t>
            </a:r>
            <a:r>
              <a:rPr lang="en-GB" sz="2600" b="0" i="1" dirty="0">
                <a:solidFill>
                  <a:srgbClr val="000000"/>
                </a:solidFill>
                <a:effectLst/>
                <a:latin typeface="MinionPro-It"/>
              </a:rPr>
              <a:t>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of the array data. This is one area in which NumPy array slicing differs from Python list slicing: in lists, slices will be copies.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This default </a:t>
            </a:r>
            <a:r>
              <a:rPr lang="en-GB" sz="2600" b="0" i="0" dirty="0" err="1">
                <a:solidFill>
                  <a:srgbClr val="000000"/>
                </a:solidFill>
                <a:effectLst/>
                <a:latin typeface="MinionPro-Regular"/>
              </a:rPr>
              <a:t>behavior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 is actually quite useful: it means that when we work with large datasets, we can access and process pieces of these datasets without the need to copy the underlying data buffer.</a:t>
            </a:r>
            <a:r>
              <a:rPr lang="en-GB" sz="2600" dirty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42689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Subarrays with views</a:t>
            </a:r>
            <a:endParaRPr lang="en-US" dirty="0">
              <a:latin typeface="+mn-lt"/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8A8CFAEC-A371-4C1F-9355-A0EB5F7E6AB0}"/>
              </a:ext>
            </a:extLst>
          </p:cNvPr>
          <p:cNvSpPr txBox="1"/>
          <p:nvPr/>
        </p:nvSpPr>
        <p:spPr>
          <a:xfrm>
            <a:off x="713573" y="982829"/>
            <a:ext cx="57075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000000"/>
                </a:solidFill>
                <a:latin typeface="MinionPro-Regular"/>
              </a:rPr>
              <a:t>Subarrays as no-copy views</a:t>
            </a:r>
            <a:endParaRPr lang="en-US" sz="24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B686A870-3349-4C57-BAAB-0A473B65C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11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D73C52E-F638-4B91-889C-4F360779B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58" y="1618493"/>
            <a:ext cx="2790825" cy="1571625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4AFA372D-BC01-4FA9-9752-B73BDAB4D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095" y="1377518"/>
            <a:ext cx="2600325" cy="152400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A558A96E-D557-4C8E-85C1-5BD9BCC15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00" y="1377518"/>
            <a:ext cx="2819400" cy="1552575"/>
          </a:xfrm>
          <a:prstGeom prst="rect">
            <a:avLst/>
          </a:prstGeom>
        </p:spPr>
      </p:pic>
      <p:sp>
        <p:nvSpPr>
          <p:cNvPr id="26" name="Hộp Văn bản 25">
            <a:extLst>
              <a:ext uri="{FF2B5EF4-FFF2-40B4-BE49-F238E27FC236}">
                <a16:creationId xmlns:a16="http://schemas.microsoft.com/office/drawing/2014/main" id="{B202A982-25BF-41F8-9695-07A37195C9FA}"/>
              </a:ext>
            </a:extLst>
          </p:cNvPr>
          <p:cNvSpPr txBox="1"/>
          <p:nvPr/>
        </p:nvSpPr>
        <p:spPr>
          <a:xfrm>
            <a:off x="4244993" y="1444494"/>
            <a:ext cx="161229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MinionPro-Regular"/>
              </a:rPr>
              <a:t>Now if we modify this subarray</a:t>
            </a:r>
            <a:r>
              <a:rPr lang="en-GB" sz="2400" dirty="0"/>
              <a:t> </a:t>
            </a:r>
            <a:endParaRPr lang="en-US" sz="2400" dirty="0"/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id="{C1606471-B73C-4F2A-B174-3451E8C25DFB}"/>
              </a:ext>
            </a:extLst>
          </p:cNvPr>
          <p:cNvSpPr txBox="1"/>
          <p:nvPr/>
        </p:nvSpPr>
        <p:spPr>
          <a:xfrm>
            <a:off x="769868" y="3145188"/>
            <a:ext cx="10746769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GB" sz="2600" b="1" i="0" dirty="0">
                <a:solidFill>
                  <a:srgbClr val="000000"/>
                </a:solidFill>
                <a:effectLst/>
                <a:latin typeface="MinionPro-Regular"/>
              </a:rPr>
              <a:t>Note: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One important—and extremely useful—thing to know about array slices is that they return </a:t>
            </a:r>
            <a:r>
              <a:rPr lang="en-GB" sz="2600" b="0" i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inionPro-It"/>
              </a:rPr>
              <a:t>views</a:t>
            </a:r>
            <a:r>
              <a:rPr lang="en-GB" sz="2600" b="0" i="1" dirty="0">
                <a:solidFill>
                  <a:srgbClr val="000000"/>
                </a:solidFill>
                <a:effectLst/>
                <a:latin typeface="MinionPro-It"/>
              </a:rPr>
              <a:t>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rather than </a:t>
            </a:r>
            <a:r>
              <a:rPr lang="en-GB" sz="2600" b="0" i="1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inionPro-It"/>
              </a:rPr>
              <a:t>copies</a:t>
            </a:r>
            <a:r>
              <a:rPr lang="en-GB" sz="2600" b="0" i="1" dirty="0">
                <a:solidFill>
                  <a:srgbClr val="000000"/>
                </a:solidFill>
                <a:effectLst/>
                <a:latin typeface="MinionPro-It"/>
              </a:rPr>
              <a:t> 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of the array data. This is one area in which NumPy array slicing differs from Python list slicing: in lists, slices will be copies.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This default </a:t>
            </a:r>
            <a:r>
              <a:rPr lang="en-GB" sz="2600" b="0" i="0" dirty="0" err="1">
                <a:solidFill>
                  <a:srgbClr val="000000"/>
                </a:solidFill>
                <a:effectLst/>
                <a:latin typeface="MinionPro-Regular"/>
              </a:rPr>
              <a:t>behavior</a:t>
            </a:r>
            <a:r>
              <a:rPr lang="en-GB" sz="2600" b="0" i="0" dirty="0">
                <a:solidFill>
                  <a:srgbClr val="000000"/>
                </a:solidFill>
                <a:effectLst/>
                <a:latin typeface="MinionPro-Regular"/>
              </a:rPr>
              <a:t> is actually quite useful: it means that when we work with large datasets, we can access and process pieces of these datasets without the need to copy the underlying data buffer.</a:t>
            </a:r>
            <a:r>
              <a:rPr lang="en-GB" sz="2600" dirty="0"/>
              <a:t> 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7325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Adding – Removing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Adding</a:t>
            </a: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8FFF634-AD91-4DA4-82D5-7D59E2418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12</a:t>
            </a:fld>
            <a:endParaRPr lang="en-US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F87CC884-65B5-4111-B76A-80FD75D8CF1A}"/>
              </a:ext>
            </a:extLst>
          </p:cNvPr>
          <p:cNvSpPr txBox="1"/>
          <p:nvPr/>
        </p:nvSpPr>
        <p:spPr>
          <a:xfrm>
            <a:off x="779818" y="1521339"/>
            <a:ext cx="4727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np.append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(</a:t>
            </a:r>
            <a:r>
              <a:rPr lang="en-GB" sz="24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arr</a:t>
            </a:r>
            <a:r>
              <a:rPr lang="en-GB" sz="2400" i="1" dirty="0">
                <a:solidFill>
                  <a:schemeClr val="bg1"/>
                </a:solidFill>
                <a:highlight>
                  <a:srgbClr val="008080"/>
                </a:highlight>
              </a:rPr>
              <a:t>, values, axis = none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)</a:t>
            </a:r>
          </a:p>
          <a:p>
            <a:r>
              <a:rPr lang="en-GB" sz="2000" dirty="0"/>
              <a:t>Append values to the end of an array.</a:t>
            </a:r>
            <a:endParaRPr lang="en-US" sz="2000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id="{FC0F406E-56CB-4234-8860-42E08A7DB383}"/>
              </a:ext>
            </a:extLst>
          </p:cNvPr>
          <p:cNvSpPr txBox="1"/>
          <p:nvPr/>
        </p:nvSpPr>
        <p:spPr>
          <a:xfrm>
            <a:off x="779818" y="4435638"/>
            <a:ext cx="4860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np.insert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(</a:t>
            </a:r>
            <a:r>
              <a:rPr lang="en-GB" sz="24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arr</a:t>
            </a:r>
            <a:r>
              <a:rPr lang="en-GB" sz="2400" i="1" dirty="0">
                <a:solidFill>
                  <a:schemeClr val="bg1"/>
                </a:solidFill>
                <a:highlight>
                  <a:srgbClr val="008080"/>
                </a:highlight>
              </a:rPr>
              <a:t>, </a:t>
            </a:r>
            <a:r>
              <a:rPr lang="en-GB" sz="24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obj</a:t>
            </a:r>
            <a:r>
              <a:rPr lang="en-GB" sz="2400" i="1" dirty="0">
                <a:solidFill>
                  <a:schemeClr val="bg1"/>
                </a:solidFill>
                <a:highlight>
                  <a:srgbClr val="008080"/>
                </a:highlight>
              </a:rPr>
              <a:t>, values, axis = none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)</a:t>
            </a:r>
          </a:p>
          <a:p>
            <a:r>
              <a:rPr lang="en-GB" sz="2000" dirty="0"/>
              <a:t>Insert values along the given axis before the given indices.</a:t>
            </a:r>
            <a:endParaRPr lang="en-US" sz="2000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7361717-A52F-4547-86CB-11B5E7B7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5619750"/>
            <a:ext cx="3419475" cy="1238250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53C086A2-D066-42F4-BD1F-F6FF622D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390775"/>
            <a:ext cx="3638550" cy="2000250"/>
          </a:xfrm>
          <a:prstGeom prst="rect">
            <a:avLst/>
          </a:prstGeom>
        </p:spPr>
      </p:pic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B4B2E12D-F665-4F32-A5AD-F91D364558B2}"/>
              </a:ext>
            </a:extLst>
          </p:cNvPr>
          <p:cNvSpPr txBox="1"/>
          <p:nvPr/>
        </p:nvSpPr>
        <p:spPr>
          <a:xfrm>
            <a:off x="5819519" y="1521339"/>
            <a:ext cx="56282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 err="1">
                <a:solidFill>
                  <a:schemeClr val="bg1"/>
                </a:solidFill>
                <a:highlight>
                  <a:srgbClr val="008080"/>
                </a:highlight>
              </a:rPr>
              <a:t>np.delete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(</a:t>
            </a:r>
            <a:r>
              <a:rPr lang="en-GB" sz="24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arr</a:t>
            </a:r>
            <a:r>
              <a:rPr lang="en-GB" sz="2400" i="1" dirty="0">
                <a:solidFill>
                  <a:schemeClr val="bg1"/>
                </a:solidFill>
                <a:highlight>
                  <a:srgbClr val="008080"/>
                </a:highlight>
              </a:rPr>
              <a:t>, </a:t>
            </a:r>
            <a:r>
              <a:rPr lang="en-GB" sz="2400" i="1" dirty="0" err="1">
                <a:solidFill>
                  <a:schemeClr val="bg1"/>
                </a:solidFill>
                <a:highlight>
                  <a:srgbClr val="008080"/>
                </a:highlight>
              </a:rPr>
              <a:t>obj</a:t>
            </a:r>
            <a:r>
              <a:rPr lang="en-GB" sz="2400" i="1" dirty="0">
                <a:solidFill>
                  <a:schemeClr val="bg1"/>
                </a:solidFill>
                <a:highlight>
                  <a:srgbClr val="008080"/>
                </a:highlight>
              </a:rPr>
              <a:t>, axis = none</a:t>
            </a:r>
            <a:r>
              <a:rPr lang="en-GB" sz="2400" dirty="0">
                <a:solidFill>
                  <a:schemeClr val="bg1"/>
                </a:solidFill>
                <a:highlight>
                  <a:srgbClr val="008080"/>
                </a:highlight>
              </a:rPr>
              <a:t>)</a:t>
            </a:r>
          </a:p>
          <a:p>
            <a:pPr algn="just"/>
            <a:r>
              <a:rPr lang="en-GB" sz="2000" dirty="0">
                <a:latin typeface="Open Sans"/>
              </a:rPr>
              <a:t>Return a new array with sub-arrays along an axis deleted. For a one dimensional array, this returns those entries not returned by </a:t>
            </a:r>
            <a:r>
              <a:rPr lang="en-GB" sz="2000" dirty="0" err="1">
                <a:latin typeface="Open Sans"/>
              </a:rPr>
              <a:t>arr</a:t>
            </a:r>
            <a:r>
              <a:rPr lang="en-GB" sz="2000" dirty="0">
                <a:latin typeface="Open Sans"/>
              </a:rPr>
              <a:t>[</a:t>
            </a:r>
            <a:r>
              <a:rPr lang="en-GB" sz="2000" dirty="0" err="1">
                <a:latin typeface="Open Sans"/>
              </a:rPr>
              <a:t>obj</a:t>
            </a:r>
            <a:r>
              <a:rPr lang="en-GB" sz="2000" dirty="0">
                <a:latin typeface="Open Sans"/>
              </a:rPr>
              <a:t>].</a:t>
            </a:r>
            <a:endParaRPr lang="en-US" sz="2000" dirty="0">
              <a:latin typeface="Open Sans"/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id="{3596E90F-19F4-4CC9-8723-B88FA3E9B9F9}"/>
              </a:ext>
            </a:extLst>
          </p:cNvPr>
          <p:cNvSpPr txBox="1"/>
          <p:nvPr/>
        </p:nvSpPr>
        <p:spPr>
          <a:xfrm>
            <a:off x="2504325" y="5129297"/>
            <a:ext cx="3002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333333"/>
                </a:solidFill>
                <a:effectLst/>
                <a:latin typeface="Open Sans"/>
              </a:rPr>
              <a:t>Obj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/>
              </a:rPr>
              <a:t>: </a:t>
            </a:r>
            <a:r>
              <a:rPr lang="en-GB" dirty="0">
                <a:solidFill>
                  <a:srgbClr val="333333"/>
                </a:solidFill>
                <a:latin typeface="Open Sans"/>
              </a:rPr>
              <a:t>the index or indices</a:t>
            </a:r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FEE652D5-FF60-4CC0-A835-2E29F3236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908" y="3208533"/>
            <a:ext cx="3737185" cy="1237733"/>
          </a:xfrm>
          <a:prstGeom prst="rect">
            <a:avLst/>
          </a:prstGeom>
        </p:spPr>
      </p:pic>
      <p:pic>
        <p:nvPicPr>
          <p:cNvPr id="8" name="Hình ảnh 7">
            <a:extLst>
              <a:ext uri="{FF2B5EF4-FFF2-40B4-BE49-F238E27FC236}">
                <a16:creationId xmlns:a16="http://schemas.microsoft.com/office/drawing/2014/main" id="{A11F4858-A7E1-4F81-AE24-C4BF57F58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2619" y="4279429"/>
            <a:ext cx="3743325" cy="2438400"/>
          </a:xfrm>
          <a:prstGeom prst="rect">
            <a:avLst/>
          </a:prstGeom>
        </p:spPr>
      </p:pic>
      <p:sp>
        <p:nvSpPr>
          <p:cNvPr id="5" name="Chỗ dành sẵn cho Văn bản 3">
            <a:extLst>
              <a:ext uri="{FF2B5EF4-FFF2-40B4-BE49-F238E27FC236}">
                <a16:creationId xmlns:a16="http://schemas.microsoft.com/office/drawing/2014/main" id="{1AB1769A-C4C2-4E20-CB45-D357C04F387C}"/>
              </a:ext>
            </a:extLst>
          </p:cNvPr>
          <p:cNvSpPr txBox="1">
            <a:spLocks/>
          </p:cNvSpPr>
          <p:nvPr/>
        </p:nvSpPr>
        <p:spPr>
          <a:xfrm>
            <a:off x="5915908" y="900995"/>
            <a:ext cx="6030329" cy="54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Removing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53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9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Reshaping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Reshaping arrays</a:t>
            </a:r>
            <a:endParaRPr lang="en-US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FDA091D3-7263-4A58-84AA-12EDDED70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13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95C8CC5-30E7-4766-858F-55BF949B8A66}"/>
              </a:ext>
            </a:extLst>
          </p:cNvPr>
          <p:cNvSpPr txBox="1"/>
          <p:nvPr/>
        </p:nvSpPr>
        <p:spPr>
          <a:xfrm>
            <a:off x="590551" y="5241577"/>
            <a:ext cx="11296649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800" b="1" i="0" dirty="0">
                <a:solidFill>
                  <a:srgbClr val="000000"/>
                </a:solidFill>
                <a:effectLst/>
                <a:latin typeface="MinionPro-Regular"/>
              </a:rPr>
              <a:t>Note: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MinionPro-Regular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MinionPro-Regular"/>
              </a:rPr>
              <a:t>The size of the initial array must match the size of the reshaped array.</a:t>
            </a:r>
            <a:r>
              <a:rPr lang="en-GB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The reshape method will use a </a:t>
            </a:r>
            <a:r>
              <a:rPr lang="en-GB" sz="2800" dirty="0">
                <a:highlight>
                  <a:srgbClr val="00FF00"/>
                </a:highlight>
              </a:rPr>
              <a:t>no-copy view </a:t>
            </a:r>
            <a:r>
              <a:rPr lang="en-GB" sz="2800" dirty="0"/>
              <a:t>of the initial array.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656458-D83C-DC6B-5DCA-DCCC888CB455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222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array.reshape</a:t>
            </a:r>
            <a:r>
              <a:rPr lang="en-US" dirty="0"/>
              <a:t>():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array.flatten</a:t>
            </a:r>
            <a:r>
              <a:rPr lang="en-US" dirty="0"/>
              <a:t>():</a:t>
            </a:r>
          </a:p>
          <a:p>
            <a:endParaRPr lang="en-US" dirty="0"/>
          </a:p>
        </p:txBody>
      </p:sp>
      <p:pic>
        <p:nvPicPr>
          <p:cNvPr id="5122" name="Picture 2" descr="NumPy manipulation: reshape() function">
            <a:extLst>
              <a:ext uri="{FF2B5EF4-FFF2-40B4-BE49-F238E27FC236}">
                <a16:creationId xmlns:a16="http://schemas.microsoft.com/office/drawing/2014/main" id="{0908EA10-F7BA-427B-2780-25204AB5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816" y="973575"/>
            <a:ext cx="1854458" cy="382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umPy manipulation: flatten() function">
            <a:extLst>
              <a:ext uri="{FF2B5EF4-FFF2-40B4-BE49-F238E27FC236}">
                <a16:creationId xmlns:a16="http://schemas.microsoft.com/office/drawing/2014/main" id="{2929BB4E-7E28-1BA0-5F26-33838F017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682" y="1065551"/>
            <a:ext cx="2370920" cy="2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6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Concatenation and Splitting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0700748" cy="1182277"/>
          </a:xfrm>
        </p:spPr>
        <p:txBody>
          <a:bodyPr>
            <a:normAutofit/>
          </a:bodyPr>
          <a:lstStyle/>
          <a:p>
            <a:r>
              <a:rPr lang="en-GB" dirty="0"/>
              <a:t>Combining 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np.concatenate</a:t>
            </a:r>
            <a:r>
              <a:rPr lang="en-GB" sz="2400" dirty="0"/>
              <a:t>([array1, array2], axis=0)</a:t>
            </a:r>
            <a:endParaRPr lang="en-US" sz="24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1B587C3-BB19-427D-9BA0-7E1D0AC2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14</a:t>
            </a:fld>
            <a:endParaRPr lang="en-US"/>
          </a:p>
        </p:txBody>
      </p:sp>
      <p:pic>
        <p:nvPicPr>
          <p:cNvPr id="2052" name="Picture 4" descr="How to use the NumPy concatenate function - Sharp Sight">
            <a:extLst>
              <a:ext uri="{FF2B5EF4-FFF2-40B4-BE49-F238E27FC236}">
                <a16:creationId xmlns:a16="http://schemas.microsoft.com/office/drawing/2014/main" id="{D501AD2B-70A3-2027-5184-341170418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34" y="1931868"/>
            <a:ext cx="5415023" cy="40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to use the NumPy concatenate function - Sharp Sight">
            <a:extLst>
              <a:ext uri="{FF2B5EF4-FFF2-40B4-BE49-F238E27FC236}">
                <a16:creationId xmlns:a16="http://schemas.microsoft.com/office/drawing/2014/main" id="{714BD25A-B3AF-CFAC-42EB-2857A8B8E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6773"/>
            <a:ext cx="6638846" cy="4002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229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Concatenation and Splitting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0700748" cy="1182277"/>
          </a:xfrm>
        </p:spPr>
        <p:txBody>
          <a:bodyPr>
            <a:normAutofit/>
          </a:bodyPr>
          <a:lstStyle/>
          <a:p>
            <a:r>
              <a:rPr lang="en-GB" dirty="0"/>
              <a:t>Combining 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`</a:t>
            </a:r>
            <a:r>
              <a:rPr lang="en-GB" sz="2400" dirty="0" err="1"/>
              <a:t>np.vstack</a:t>
            </a:r>
            <a:r>
              <a:rPr lang="en-GB" sz="2400" dirty="0"/>
              <a:t>([array1, array2])` , `</a:t>
            </a:r>
            <a:r>
              <a:rPr lang="en-GB" sz="2400" dirty="0" err="1"/>
              <a:t>np.hstack</a:t>
            </a:r>
            <a:r>
              <a:rPr lang="en-GB" sz="2400" dirty="0"/>
              <a:t>([array1, array2])`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1B587C3-BB19-427D-9BA0-7E1D0AC2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AF8B24-B521-4078-37AA-57B085B91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270" y="2106202"/>
            <a:ext cx="7501309" cy="4554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33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Concatenation and Splitting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0700748" cy="1182277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Splitting</a:t>
            </a:r>
            <a:r>
              <a:rPr lang="en-GB" dirty="0"/>
              <a:t> arrays: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`</a:t>
            </a:r>
            <a:r>
              <a:rPr lang="en-GB" sz="2400" dirty="0" err="1"/>
              <a:t>np.split</a:t>
            </a:r>
            <a:r>
              <a:rPr lang="en-GB" sz="2400" dirty="0"/>
              <a:t>(array, index #or [</a:t>
            </a:r>
            <a:r>
              <a:rPr lang="en-GB" sz="2400" dirty="0" err="1"/>
              <a:t>indecies</a:t>
            </a:r>
            <a:r>
              <a:rPr lang="en-GB" sz="2400" dirty="0"/>
              <a:t>])` , `</a:t>
            </a:r>
            <a:r>
              <a:rPr lang="en-GB" sz="2400" dirty="0" err="1"/>
              <a:t>np.hsplit</a:t>
            </a:r>
            <a:r>
              <a:rPr lang="en-GB" sz="2400" dirty="0"/>
              <a:t>()`, `</a:t>
            </a:r>
            <a:r>
              <a:rPr lang="en-GB" sz="2400" dirty="0" err="1"/>
              <a:t>np.vsplit</a:t>
            </a:r>
            <a:r>
              <a:rPr lang="en-GB" sz="2400" dirty="0"/>
              <a:t>()`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41B587C3-BB19-427D-9BA0-7E1D0AC2E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16</a:t>
            </a:fld>
            <a:endParaRPr lang="en-US"/>
          </a:p>
        </p:txBody>
      </p:sp>
      <p:pic>
        <p:nvPicPr>
          <p:cNvPr id="4098" name="Picture 2" descr="Python NumPy: Split an array of 14 elements into 3 arrays ">
            <a:extLst>
              <a:ext uri="{FF2B5EF4-FFF2-40B4-BE49-F238E27FC236}">
                <a16:creationId xmlns:a16="http://schemas.microsoft.com/office/drawing/2014/main" id="{DC7AB6F0-CC61-3C31-BA50-72B76BDEE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0" y="2221297"/>
            <a:ext cx="5079543" cy="29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umPy manipulation: hsplit() function">
            <a:extLst>
              <a:ext uri="{FF2B5EF4-FFF2-40B4-BE49-F238E27FC236}">
                <a16:creationId xmlns:a16="http://schemas.microsoft.com/office/drawing/2014/main" id="{94914946-89C2-2E70-0CA7-4D77B8B0E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51822"/>
            <a:ext cx="1930418" cy="47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NumPy manipulation: vsplit() function">
            <a:extLst>
              <a:ext uri="{FF2B5EF4-FFF2-40B4-BE49-F238E27FC236}">
                <a16:creationId xmlns:a16="http://schemas.microsoft.com/office/drawing/2014/main" id="{1B74C087-DBB0-BCF3-7C25-8F78BB5DD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235" y="1951822"/>
            <a:ext cx="3047940" cy="475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352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EE90F425-1E26-46FE-AF5D-5391861B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Computation on NumPy Arrays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767F175D-F4F5-4A91-9680-96FF3783CD47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Universal Functions (</a:t>
            </a:r>
            <a:r>
              <a:rPr lang="en-US" dirty="0" err="1"/>
              <a:t>ufuncs</a:t>
            </a:r>
            <a:r>
              <a:rPr lang="en-US" dirty="0"/>
              <a:t>):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4470AE-EA30-4593-9039-E0E118F7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3B084D-D535-AB1F-EFD8-7C4CF7C814FB}"/>
              </a:ext>
            </a:extLst>
          </p:cNvPr>
          <p:cNvSpPr txBox="1">
            <a:spLocks/>
          </p:cNvSpPr>
          <p:nvPr/>
        </p:nvSpPr>
        <p:spPr>
          <a:xfrm>
            <a:off x="609600" y="1600202"/>
            <a:ext cx="10972800" cy="215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Element-wise operations: `</a:t>
            </a:r>
            <a:r>
              <a:rPr lang="en-US" dirty="0" err="1"/>
              <a:t>np.add</a:t>
            </a:r>
            <a:r>
              <a:rPr lang="en-US" dirty="0"/>
              <a:t>`, `</a:t>
            </a:r>
            <a:r>
              <a:rPr lang="en-US" dirty="0" err="1"/>
              <a:t>np.subtract</a:t>
            </a:r>
            <a:r>
              <a:rPr lang="en-US" dirty="0"/>
              <a:t>`, `</a:t>
            </a:r>
            <a:r>
              <a:rPr lang="en-US" dirty="0" err="1"/>
              <a:t>np.multiply</a:t>
            </a:r>
            <a:r>
              <a:rPr lang="en-US" dirty="0"/>
              <a:t>`, `</a:t>
            </a:r>
            <a:r>
              <a:rPr lang="en-US" dirty="0" err="1"/>
              <a:t>np.divide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Trigonometric functions: `</a:t>
            </a:r>
            <a:r>
              <a:rPr lang="en-US" dirty="0" err="1"/>
              <a:t>np.sin</a:t>
            </a:r>
            <a:r>
              <a:rPr lang="en-US" dirty="0"/>
              <a:t>`, `</a:t>
            </a:r>
            <a:r>
              <a:rPr lang="en-US" dirty="0" err="1"/>
              <a:t>np.cos</a:t>
            </a:r>
            <a:r>
              <a:rPr lang="en-US" dirty="0"/>
              <a:t>`, `</a:t>
            </a:r>
            <a:r>
              <a:rPr lang="en-US" dirty="0" err="1"/>
              <a:t>np.tan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Aggregation functions: `</a:t>
            </a:r>
            <a:r>
              <a:rPr lang="en-US" dirty="0" err="1"/>
              <a:t>np.sum</a:t>
            </a:r>
            <a:r>
              <a:rPr lang="en-US" dirty="0"/>
              <a:t>`, `</a:t>
            </a:r>
            <a:r>
              <a:rPr lang="en-US" dirty="0" err="1"/>
              <a:t>np.min</a:t>
            </a:r>
            <a:r>
              <a:rPr lang="en-US" dirty="0"/>
              <a:t>`, `</a:t>
            </a:r>
            <a:r>
              <a:rPr lang="en-US" dirty="0" err="1"/>
              <a:t>np.max</a:t>
            </a:r>
            <a:r>
              <a:rPr lang="en-US" dirty="0"/>
              <a:t>`, `</a:t>
            </a:r>
            <a:r>
              <a:rPr lang="en-US" dirty="0" err="1"/>
              <a:t>np.mean</a:t>
            </a:r>
            <a:r>
              <a:rPr lang="en-US" dirty="0"/>
              <a:t>`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80A035B-DD36-E9A0-69A6-464F820A8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757" y="3429000"/>
            <a:ext cx="8222166" cy="318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/>
              </a:rPr>
              <a:t>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E84B5"/>
                </a:solidFill>
                <a:effectLst/>
                <a:latin typeface="Arial Unicode MS"/>
              </a:rPr>
              <a:t>np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Tạo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một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mảng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NumPy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lớn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np.arange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600EE"/>
                </a:solidFill>
                <a:effectLst/>
                <a:latin typeface="Arial Unicode MS"/>
              </a:rPr>
              <a:t>1e6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tổng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np.sum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#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Sử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dụng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hàm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tích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hợp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sẵn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Arial Unicode MS"/>
              </a:rPr>
              <a:t> Python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%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timeit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20"/>
                </a:solidFill>
                <a:effectLst/>
                <a:latin typeface="Arial Unicode MS"/>
              </a:rPr>
              <a:t>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arr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29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EE90F425-1E26-46FE-AF5D-5391861B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Broadcasting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4470AE-EA30-4593-9039-E0E118F7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18</a:t>
            </a:fld>
            <a:endParaRPr lang="en-US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810755C8-09A0-4C4D-A1F4-87D65777A59F}"/>
              </a:ext>
            </a:extLst>
          </p:cNvPr>
          <p:cNvSpPr txBox="1"/>
          <p:nvPr/>
        </p:nvSpPr>
        <p:spPr>
          <a:xfrm>
            <a:off x="769727" y="1015268"/>
            <a:ext cx="40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highlight>
                  <a:srgbClr val="008080"/>
                </a:highlight>
              </a:rPr>
              <a:t>Broadcasting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215900E-4A91-4B2C-BB6D-692C75C7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03" y="3219557"/>
            <a:ext cx="4029075" cy="1466850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8585273A-D3A2-4375-BC66-567C2E32F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92" y="3093760"/>
            <a:ext cx="5610225" cy="1714500"/>
          </a:xfrm>
          <a:prstGeom prst="rect">
            <a:avLst/>
          </a:prstGeom>
        </p:spPr>
      </p:pic>
      <p:pic>
        <p:nvPicPr>
          <p:cNvPr id="20" name="Hình ảnh 19">
            <a:extLst>
              <a:ext uri="{FF2B5EF4-FFF2-40B4-BE49-F238E27FC236}">
                <a16:creationId xmlns:a16="http://schemas.microsoft.com/office/drawing/2014/main" id="{B61647D8-FB2A-4987-8B09-017DB9EC9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28" y="5151100"/>
            <a:ext cx="4095750" cy="1504950"/>
          </a:xfrm>
          <a:prstGeom prst="rect">
            <a:avLst/>
          </a:prstGeom>
        </p:spPr>
      </p:pic>
      <p:pic>
        <p:nvPicPr>
          <p:cNvPr id="22" name="Hình ảnh 21">
            <a:extLst>
              <a:ext uri="{FF2B5EF4-FFF2-40B4-BE49-F238E27FC236}">
                <a16:creationId xmlns:a16="http://schemas.microsoft.com/office/drawing/2014/main" id="{D9A11298-B411-4CB2-BC0C-31684B9F8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092" y="5040133"/>
            <a:ext cx="5543550" cy="1657350"/>
          </a:xfrm>
          <a:prstGeom prst="rect">
            <a:avLst/>
          </a:prstGeom>
        </p:spPr>
      </p:pic>
      <p:pic>
        <p:nvPicPr>
          <p:cNvPr id="24" name="Hình ảnh 23">
            <a:extLst>
              <a:ext uri="{FF2B5EF4-FFF2-40B4-BE49-F238E27FC236}">
                <a16:creationId xmlns:a16="http://schemas.microsoft.com/office/drawing/2014/main" id="{75A65589-ED5A-4A48-B0C0-AA466D1D9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75" y="1766716"/>
            <a:ext cx="2657475" cy="1057275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66535B57-3347-4313-A285-EB5F0E992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8342" y="1674643"/>
            <a:ext cx="55149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EE90F425-1E26-46FE-AF5D-5391861B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Broadcasting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4470AE-EA30-4593-9039-E0E118F7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19</a:t>
            </a:fld>
            <a:endParaRPr lang="en-US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810755C8-09A0-4C4D-A1F4-87D65777A59F}"/>
              </a:ext>
            </a:extLst>
          </p:cNvPr>
          <p:cNvSpPr txBox="1"/>
          <p:nvPr/>
        </p:nvSpPr>
        <p:spPr>
          <a:xfrm>
            <a:off x="523982" y="948597"/>
            <a:ext cx="11163193" cy="584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highlight>
                  <a:srgbClr val="008080"/>
                </a:highlight>
              </a:rPr>
              <a:t>Rules of Broadcasting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Rule 1: If the two arrays differ in their number of dimensions, the shape of the one with fewer dimensions is padded with ones on its leading (left) side.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Rule 2: If the shape of the two arrays does not match in any dimension, the array with shape equal to 1 in that dimension is stretched to match the other shape.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Rule 3: If in any dimension the sizes disagree and neither is equal to 1, an error is raised.</a:t>
            </a:r>
            <a:endParaRPr lang="en-GB" sz="2800" dirty="0">
              <a:highlight>
                <a:srgbClr val="008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198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What is NumPy?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0502" y="1252697"/>
            <a:ext cx="11115673" cy="4161783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Fundamental package for numerical computing in Python.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Provides support for arrays, matrices, and a large collection of mathematical functions.</a:t>
            </a:r>
            <a:endParaRPr lang="en-US" sz="2800" b="0" dirty="0">
              <a:latin typeface="Open Sans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A7916F5-53E8-46A5-B237-2F798C44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4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EE90F425-1E26-46FE-AF5D-5391861B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Comparisons, Masks, and Boolean Logic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34470AE-EA30-4593-9039-E0E118F77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20</a:t>
            </a:fld>
            <a:endParaRPr lang="en-US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C1645AFC-BD02-45B6-80ED-F22BB250A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86" y="1809702"/>
            <a:ext cx="3434525" cy="3238596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59DEACEE-60BC-4182-85A2-48DC176330E8}"/>
              </a:ext>
            </a:extLst>
          </p:cNvPr>
          <p:cNvSpPr txBox="1"/>
          <p:nvPr/>
        </p:nvSpPr>
        <p:spPr>
          <a:xfrm>
            <a:off x="675526" y="1083840"/>
            <a:ext cx="2468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Comparisons</a:t>
            </a: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B12F69A-B44D-A0C9-79A7-C084847D5CBF}"/>
              </a:ext>
            </a:extLst>
          </p:cNvPr>
          <p:cNvSpPr txBox="1"/>
          <p:nvPr/>
        </p:nvSpPr>
        <p:spPr>
          <a:xfrm>
            <a:off x="4861817" y="1083840"/>
            <a:ext cx="2468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8080"/>
                </a:highlight>
              </a:rPr>
              <a:t>Boolean masks</a:t>
            </a:r>
          </a:p>
        </p:txBody>
      </p:sp>
      <p:sp>
        <p:nvSpPr>
          <p:cNvPr id="9" name="AutoShape 2" descr="Boolean Indexing">
            <a:extLst>
              <a:ext uri="{FF2B5EF4-FFF2-40B4-BE49-F238E27FC236}">
                <a16:creationId xmlns:a16="http://schemas.microsoft.com/office/drawing/2014/main" id="{48ACE603-DE83-D209-9924-CD8892CA39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68365" cy="246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Hình ảnh 20">
            <a:extLst>
              <a:ext uri="{FF2B5EF4-FFF2-40B4-BE49-F238E27FC236}">
                <a16:creationId xmlns:a16="http://schemas.microsoft.com/office/drawing/2014/main" id="{16DF3C8F-5E64-F52F-B9A7-1E9AC7E41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817" y="1740935"/>
            <a:ext cx="5448016" cy="2333091"/>
          </a:xfrm>
          <a:prstGeom prst="rect">
            <a:avLst/>
          </a:prstGeom>
        </p:spPr>
      </p:pic>
      <p:pic>
        <p:nvPicPr>
          <p:cNvPr id="23" name="Hình ảnh 22">
            <a:extLst>
              <a:ext uri="{FF2B5EF4-FFF2-40B4-BE49-F238E27FC236}">
                <a16:creationId xmlns:a16="http://schemas.microsoft.com/office/drawing/2014/main" id="{7A91DDF2-6D51-5CCB-76AE-F491C4EA8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237" y="4207901"/>
            <a:ext cx="4148368" cy="256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92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Practice 1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21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2695A5F-2C8A-44A8-997F-99040A160B08}"/>
              </a:ext>
            </a:extLst>
          </p:cNvPr>
          <p:cNvSpPr txBox="1"/>
          <p:nvPr/>
        </p:nvSpPr>
        <p:spPr>
          <a:xfrm>
            <a:off x="990760" y="3396647"/>
            <a:ext cx="10868025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Exercises</a:t>
            </a:r>
          </a:p>
          <a:p>
            <a:pPr marL="514350" indent="-514350">
              <a:buAutoNum type="arabicPeriod"/>
            </a:pPr>
            <a:r>
              <a:rPr lang="en-GB" sz="2800" dirty="0"/>
              <a:t>Are there any values greater than 8?</a:t>
            </a:r>
          </a:p>
          <a:p>
            <a:pPr marL="514350" indent="-514350">
              <a:buAutoNum type="arabicPeriod"/>
            </a:pPr>
            <a:r>
              <a:rPr lang="en-GB" sz="2800" dirty="0"/>
              <a:t>Counts the frequency of 3 in x.</a:t>
            </a:r>
          </a:p>
          <a:p>
            <a:pPr marL="514350" indent="-514350">
              <a:buAutoNum type="arabicPeriod"/>
            </a:pPr>
            <a:r>
              <a:rPr lang="en-GB" sz="2800" dirty="0"/>
              <a:t>The sum of the elements is greater than 3 of x.</a:t>
            </a:r>
          </a:p>
          <a:p>
            <a:pPr marL="514350" indent="-514350">
              <a:buAutoNum type="arabicPeriod"/>
            </a:pPr>
            <a:r>
              <a:rPr lang="en-GB" sz="2800" dirty="0"/>
              <a:t>Product of odd numbers of x</a:t>
            </a:r>
          </a:p>
          <a:p>
            <a:pPr marL="514350" indent="-514350">
              <a:buAutoNum type="arabicPeriod"/>
            </a:pPr>
            <a:r>
              <a:rPr lang="en-GB" sz="2800" dirty="0"/>
              <a:t>The Sum of the prime numbers of x</a:t>
            </a:r>
          </a:p>
          <a:p>
            <a:pPr marL="514350" indent="-514350">
              <a:buAutoNum type="arabicPeriod"/>
            </a:pPr>
            <a:r>
              <a:rPr lang="en-GB" sz="2800" dirty="0"/>
              <a:t>How many values less than 6 in each row?</a:t>
            </a:r>
            <a:endParaRPr lang="en-US" sz="2800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7CD8F57E-11BB-42AD-BFEF-B32F2D32E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13"/>
          <a:stretch/>
        </p:blipFill>
        <p:spPr>
          <a:xfrm>
            <a:off x="990760" y="1008371"/>
            <a:ext cx="5305425" cy="217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Fancy Indexing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E970DA-31B3-48D7-84D8-E9CFD5B197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61185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Indexing with arrays of indices</a:t>
            </a:r>
            <a:endParaRPr lang="en-US" sz="220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BFE7C2-A39D-F4A2-F945-5F058F50B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3" b="2185"/>
          <a:stretch/>
        </p:blipFill>
        <p:spPr bwMode="auto">
          <a:xfrm>
            <a:off x="904875" y="1581917"/>
            <a:ext cx="5376631" cy="188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hỗ dành sẵn cho Văn bản 3">
            <a:extLst>
              <a:ext uri="{FF2B5EF4-FFF2-40B4-BE49-F238E27FC236}">
                <a16:creationId xmlns:a16="http://schemas.microsoft.com/office/drawing/2014/main" id="{4630DB09-FDA9-E685-4830-AA48CE456548}"/>
              </a:ext>
            </a:extLst>
          </p:cNvPr>
          <p:cNvSpPr txBox="1">
            <a:spLocks/>
          </p:cNvSpPr>
          <p:nvPr/>
        </p:nvSpPr>
        <p:spPr>
          <a:xfrm>
            <a:off x="590551" y="4098306"/>
            <a:ext cx="11115673" cy="6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Modifying values:</a:t>
            </a:r>
            <a:endParaRPr lang="en-US" sz="22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F4FDA174-4B95-5DE5-A6C9-21BADDEAD6D3}"/>
              </a:ext>
            </a:extLst>
          </p:cNvPr>
          <p:cNvSpPr txBox="1"/>
          <p:nvPr/>
        </p:nvSpPr>
        <p:spPr>
          <a:xfrm>
            <a:off x="3593190" y="5091417"/>
            <a:ext cx="7242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`array[[0, 1], [1, 2]] = 10`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9047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Sorting Arrays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E970DA-31B3-48D7-84D8-E9CFD5B197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2" y="923925"/>
            <a:ext cx="4692244" cy="544511"/>
          </a:xfrm>
        </p:spPr>
        <p:txBody>
          <a:bodyPr/>
          <a:lstStyle/>
          <a:p>
            <a:r>
              <a:rPr lang="en-US" dirty="0" err="1"/>
              <a:t>np.sort</a:t>
            </a:r>
            <a:r>
              <a:rPr lang="en-US" dirty="0"/>
              <a:t>(array, axis = ?)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23</a:t>
            </a:fld>
            <a:endParaRPr lang="en-US"/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E072BF46-E76F-3A7A-19FA-6CAE9EB0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50" y="1815045"/>
            <a:ext cx="6666591" cy="3582146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B0418A5D-C37C-3BBC-4DC9-1EC0B97989EC}"/>
              </a:ext>
            </a:extLst>
          </p:cNvPr>
          <p:cNvSpPr txBox="1"/>
          <p:nvPr/>
        </p:nvSpPr>
        <p:spPr>
          <a:xfrm>
            <a:off x="7613496" y="923925"/>
            <a:ext cx="4326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dirty="0">
                <a:solidFill>
                  <a:srgbClr val="3D3D3D"/>
                </a:solidFill>
                <a:effectLst/>
                <a:highlight>
                  <a:srgbClr val="FFFFFF"/>
                </a:highlight>
                <a:latin typeface="Helvetica" panose="020B0604020202020204" pitchFamily="34" charset="0"/>
              </a:rPr>
              <a:t>Sorting Along an Axis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9727B5FC-89C6-8394-FD64-A3EB9E923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2" r="17041"/>
          <a:stretch/>
        </p:blipFill>
        <p:spPr bwMode="auto">
          <a:xfrm>
            <a:off x="7521502" y="1862016"/>
            <a:ext cx="383602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8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Sorting Arrays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E970DA-31B3-48D7-84D8-E9CFD5B197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90551" y="923925"/>
            <a:ext cx="11115673" cy="1326115"/>
          </a:xfrm>
        </p:spPr>
        <p:txBody>
          <a:bodyPr>
            <a:normAutofit/>
          </a:bodyPr>
          <a:lstStyle/>
          <a:p>
            <a:r>
              <a:rPr lang="en-GB" dirty="0"/>
              <a:t>Sorts: Partitioning</a:t>
            </a:r>
          </a:p>
          <a:p>
            <a:r>
              <a:rPr lang="en-GB" sz="2200" dirty="0" err="1">
                <a:solidFill>
                  <a:schemeClr val="bg1"/>
                </a:solidFill>
                <a:highlight>
                  <a:srgbClr val="008080"/>
                </a:highlight>
              </a:rPr>
              <a:t>np.partition</a:t>
            </a:r>
            <a:r>
              <a:rPr lang="en-GB" sz="2200" b="0" dirty="0"/>
              <a:t> takes an array and a number </a:t>
            </a:r>
            <a:r>
              <a:rPr lang="en-GB" sz="2200" b="0" i="1" dirty="0"/>
              <a:t>K</a:t>
            </a:r>
            <a:r>
              <a:rPr lang="en-GB" sz="2200" b="0" dirty="0"/>
              <a:t>; the result is a new array with the smallest </a:t>
            </a:r>
            <a:r>
              <a:rPr lang="en-GB" sz="2200" b="0" i="1" dirty="0"/>
              <a:t>K </a:t>
            </a:r>
            <a:r>
              <a:rPr lang="en-GB" sz="2200" b="0" dirty="0"/>
              <a:t>values to the left of the partition, and the remaining values to the right, in arbitrary order.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24</a:t>
            </a:fld>
            <a:endParaRPr lang="en-US"/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E8A71C89-18D2-4EC3-87E5-5B36F11D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1" y="2384734"/>
            <a:ext cx="4857750" cy="1247775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9ABF61B8-8A3D-40EB-9E5B-E6B532BE1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916" y="2365135"/>
            <a:ext cx="2371725" cy="1619250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400A9D90-09D6-40D8-B32D-8206058C4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858" y="4190049"/>
            <a:ext cx="371475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8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latin typeface="+mn-lt"/>
              </a:rPr>
              <a:t>Sorting Arrays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EFE970DA-31B3-48D7-84D8-E9CFD5B197F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9083" y="1142616"/>
            <a:ext cx="5610008" cy="1019175"/>
          </a:xfrm>
        </p:spPr>
        <p:txBody>
          <a:bodyPr>
            <a:normAutofit fontScale="92500"/>
          </a:bodyPr>
          <a:lstStyle/>
          <a:p>
            <a:r>
              <a:rPr lang="en-GB" sz="2800" dirty="0" err="1">
                <a:solidFill>
                  <a:schemeClr val="bg1"/>
                </a:solidFill>
                <a:highlight>
                  <a:srgbClr val="008080"/>
                </a:highlight>
              </a:rPr>
              <a:t>np.argsort</a:t>
            </a:r>
            <a:r>
              <a:rPr lang="en-GB" sz="2800" dirty="0">
                <a:solidFill>
                  <a:schemeClr val="bg1"/>
                </a:solidFill>
                <a:highlight>
                  <a:srgbClr val="008080"/>
                </a:highlight>
              </a:rPr>
              <a:t>()</a:t>
            </a:r>
            <a:endParaRPr lang="en-GB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r>
              <a:rPr lang="en-GB" sz="2200" b="0" i="0" dirty="0">
                <a:solidFill>
                  <a:srgbClr val="333333"/>
                </a:solidFill>
                <a:effectLst/>
                <a:latin typeface="Open Sans"/>
              </a:rPr>
              <a:t>Returns the indices that would sort an array.</a:t>
            </a:r>
            <a:endParaRPr lang="en-US" sz="2200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25</a:t>
            </a:fld>
            <a:endParaRPr lang="en-US"/>
          </a:p>
        </p:txBody>
      </p:sp>
      <p:pic>
        <p:nvPicPr>
          <p:cNvPr id="10244" name="Picture 4" descr="Python argsort reverse, NumPy argsort()">
            <a:extLst>
              <a:ext uri="{FF2B5EF4-FFF2-40B4-BE49-F238E27FC236}">
                <a16:creationId xmlns:a16="http://schemas.microsoft.com/office/drawing/2014/main" id="{F50A5B9F-FF19-DBEA-1CBA-C2AB91E74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022"/>
          <a:stretch/>
        </p:blipFill>
        <p:spPr bwMode="auto">
          <a:xfrm>
            <a:off x="1942443" y="2161791"/>
            <a:ext cx="8539407" cy="374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8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2A79EAC-0BC8-4DF7-B963-899AA7EF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Practice 2</a:t>
            </a:r>
            <a:endParaRPr lang="en-US" dirty="0">
              <a:latin typeface="+mn-lt"/>
            </a:endParaRP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337E840-2193-4D70-8699-27A7C432B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26</a:t>
            </a:fld>
            <a:endParaRPr lang="en-US"/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32695A5F-2C8A-44A8-997F-99040A160B08}"/>
              </a:ext>
            </a:extLst>
          </p:cNvPr>
          <p:cNvSpPr txBox="1"/>
          <p:nvPr/>
        </p:nvSpPr>
        <p:spPr>
          <a:xfrm>
            <a:off x="904875" y="1010286"/>
            <a:ext cx="10868025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Exercises for Fancy Indexing, </a:t>
            </a:r>
            <a:r>
              <a:rPr lang="en-GB" sz="2400" b="1" dirty="0" err="1"/>
              <a:t>np.sort</a:t>
            </a:r>
            <a:r>
              <a:rPr lang="en-GB" sz="2400" b="1" dirty="0"/>
              <a:t>(), and </a:t>
            </a:r>
            <a:r>
              <a:rPr lang="en-GB" sz="2400" b="1" dirty="0" err="1"/>
              <a:t>np.argsort</a:t>
            </a:r>
            <a:r>
              <a:rPr lang="en-GB" sz="2400" b="1" dirty="0"/>
              <a:t>()</a:t>
            </a:r>
          </a:p>
          <a:p>
            <a:r>
              <a:rPr lang="en-GB" sz="2400" b="1" dirty="0"/>
              <a:t>Fancy Indexing: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[0-9], select elements at indices [1, 3, 5, 7, 9].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3x3 array [1-9], select diagonal elements [0,0], [1,1], [2,2].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[10-100 step 10], select elements at even indices.</a:t>
            </a:r>
          </a:p>
          <a:p>
            <a:r>
              <a:rPr lang="en-GB" sz="2400" b="1" dirty="0" err="1"/>
              <a:t>np.sort</a:t>
            </a:r>
            <a:r>
              <a:rPr lang="en-GB" sz="2400" b="1" dirty="0"/>
              <a:t>():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of 10 random </a:t>
            </a:r>
            <a:r>
              <a:rPr lang="en-GB" sz="2400" dirty="0" err="1"/>
              <a:t>ints</a:t>
            </a:r>
            <a:r>
              <a:rPr lang="en-GB" sz="2400" dirty="0"/>
              <a:t> [0-100], sort it.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3x3 array of random </a:t>
            </a:r>
            <a:r>
              <a:rPr lang="en-GB" sz="2400" dirty="0" err="1"/>
              <a:t>ints</a:t>
            </a:r>
            <a:r>
              <a:rPr lang="en-GB" sz="2400" dirty="0"/>
              <a:t> [0-100], sort rows and columns.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of random </a:t>
            </a:r>
            <a:r>
              <a:rPr lang="en-GB" sz="2400" dirty="0" err="1"/>
              <a:t>ints</a:t>
            </a:r>
            <a:r>
              <a:rPr lang="en-GB" sz="2400" dirty="0"/>
              <a:t> [0-100], sort in descending order.</a:t>
            </a:r>
          </a:p>
          <a:p>
            <a:r>
              <a:rPr lang="en-GB" sz="2400" b="1" dirty="0" err="1"/>
              <a:t>np.argsort</a:t>
            </a:r>
            <a:r>
              <a:rPr lang="en-GB" sz="2400" b="1" dirty="0"/>
              <a:t>():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of 10 random </a:t>
            </a:r>
            <a:r>
              <a:rPr lang="en-GB" sz="2400" dirty="0" err="1"/>
              <a:t>ints</a:t>
            </a:r>
            <a:r>
              <a:rPr lang="en-GB" sz="2400" dirty="0"/>
              <a:t> [0-100], get sorting indices.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3x3 array of random </a:t>
            </a:r>
            <a:r>
              <a:rPr lang="en-GB" sz="2400" dirty="0" err="1"/>
              <a:t>ints</a:t>
            </a:r>
            <a:r>
              <a:rPr lang="en-GB" sz="2400" dirty="0"/>
              <a:t> [0-100], get row sorting indices.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400" dirty="0"/>
              <a:t>Create a 1D array of random </a:t>
            </a:r>
            <a:r>
              <a:rPr lang="en-GB" sz="2400" dirty="0" err="1"/>
              <a:t>ints</a:t>
            </a:r>
            <a:r>
              <a:rPr lang="en-GB" sz="2400" dirty="0"/>
              <a:t> [0-100], sort using indices in descending order.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870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Why NumPy?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0502" y="1252697"/>
            <a:ext cx="11115673" cy="4161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Open Sans"/>
              </a:rPr>
              <a:t>Benefits: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Efficient storage and manipulation of numerical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Powerful N-dimensional array object.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Broadcast capabilities.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…</a:t>
            </a:r>
            <a:endParaRPr lang="en-US" sz="2800" b="0" dirty="0">
              <a:latin typeface="Open Sans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A7916F5-53E8-46A5-B237-2F798C44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2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Installing NumPy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0502" y="1252697"/>
            <a:ext cx="11115673" cy="41617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latin typeface="Open Sans"/>
              </a:rPr>
              <a:t>Installation: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Using pip:           </a:t>
            </a:r>
            <a:r>
              <a:rPr lang="en-GB" sz="2800" b="0" dirty="0">
                <a:highlight>
                  <a:srgbClr val="00FFFF"/>
                </a:highlight>
                <a:latin typeface="Open Sans"/>
              </a:rPr>
              <a:t>pip install </a:t>
            </a:r>
            <a:r>
              <a:rPr lang="en-GB" sz="2800" b="0" dirty="0" err="1">
                <a:highlight>
                  <a:srgbClr val="00FFFF"/>
                </a:highlight>
                <a:latin typeface="Open Sans"/>
              </a:rPr>
              <a:t>numpy</a:t>
            </a:r>
            <a:endParaRPr lang="en-GB" sz="2800" b="0" dirty="0">
              <a:highlight>
                <a:srgbClr val="00FFFF"/>
              </a:highlight>
              <a:latin typeface="Open Sans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dirty="0">
                <a:latin typeface="Open Sans"/>
              </a:rPr>
              <a:t>Using </a:t>
            </a:r>
            <a:r>
              <a:rPr lang="en-GB" sz="2800" b="0" dirty="0" err="1">
                <a:latin typeface="Open Sans"/>
              </a:rPr>
              <a:t>conda</a:t>
            </a:r>
            <a:r>
              <a:rPr lang="en-GB" sz="2800" b="0" dirty="0">
                <a:latin typeface="Open Sans"/>
              </a:rPr>
              <a:t>:      </a:t>
            </a:r>
            <a:r>
              <a:rPr lang="en-GB" sz="2800" b="0" dirty="0" err="1">
                <a:highlight>
                  <a:srgbClr val="00FFFF"/>
                </a:highlight>
                <a:latin typeface="Open Sans"/>
              </a:rPr>
              <a:t>conda</a:t>
            </a:r>
            <a:r>
              <a:rPr lang="en-GB" sz="2800" b="0" dirty="0">
                <a:highlight>
                  <a:srgbClr val="00FFFF"/>
                </a:highlight>
                <a:latin typeface="Open Sans"/>
              </a:rPr>
              <a:t> install </a:t>
            </a:r>
            <a:r>
              <a:rPr lang="en-GB" sz="2800" b="0" dirty="0" err="1">
                <a:highlight>
                  <a:srgbClr val="00FFFF"/>
                </a:highlight>
                <a:latin typeface="Open Sans"/>
              </a:rPr>
              <a:t>numpy</a:t>
            </a:r>
            <a:endParaRPr lang="en-US" sz="2800" b="0" dirty="0">
              <a:highlight>
                <a:srgbClr val="00FFFF"/>
              </a:highlight>
              <a:latin typeface="Open Sans"/>
            </a:endParaRPr>
          </a:p>
        </p:txBody>
      </p: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3A7916F5-53E8-46A5-B237-2F798C44F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6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6A74672A-19DE-471C-AB74-5097109D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+mj-cs"/>
              </a:rPr>
              <a:t>NumPy Array and List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78E6F92-E4EF-43FE-A567-D953D4712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ython Lists VS Numpy Arrays - GeeksforGeeks">
            <a:extLst>
              <a:ext uri="{FF2B5EF4-FFF2-40B4-BE49-F238E27FC236}">
                <a16:creationId xmlns:a16="http://schemas.microsoft.com/office/drawing/2014/main" id="{AD090F72-4551-3938-0B88-1F81D6127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40" y="1228725"/>
            <a:ext cx="952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nh sách Python so với mảng NumPy">
            <a:extLst>
              <a:ext uri="{FF2B5EF4-FFF2-40B4-BE49-F238E27FC236}">
                <a16:creationId xmlns:a16="http://schemas.microsoft.com/office/drawing/2014/main" id="{ACEF5279-0446-0510-6457-248EC283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3" y="3401454"/>
            <a:ext cx="5567577" cy="261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ảng Numpy - Danh sách Numpy VS">
            <a:extLst>
              <a:ext uri="{FF2B5EF4-FFF2-40B4-BE49-F238E27FC236}">
                <a16:creationId xmlns:a16="http://schemas.microsoft.com/office/drawing/2014/main" id="{11D2D054-2904-A87E-B842-C76A51EA3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887" y="3401454"/>
            <a:ext cx="5286783" cy="24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57C1D172-48C9-6D21-7A81-19C4B9CFABB3}"/>
              </a:ext>
            </a:extLst>
          </p:cNvPr>
          <p:cNvSpPr txBox="1"/>
          <p:nvPr/>
        </p:nvSpPr>
        <p:spPr>
          <a:xfrm>
            <a:off x="2357470" y="6409015"/>
            <a:ext cx="7242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https://www.geeksforgeeks.org/python-lists-vs-numpy-arrays/</a:t>
            </a:r>
          </a:p>
        </p:txBody>
      </p:sp>
    </p:spTree>
    <p:extLst>
      <p:ext uri="{BB962C8B-B14F-4D97-AF65-F5344CB8AC3E}">
        <p14:creationId xmlns:p14="http://schemas.microsoft.com/office/powerpoint/2010/main" val="21470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F276D3C-FBC1-4640-A48A-4EB4BC2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NumPy Arrays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D384748-BAF8-48D5-AA31-190A779D34B8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Creating Arrays: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625B7F-827A-43E8-A0BF-2D6D9F13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C41205A-A3B5-63A6-7FF5-FE2CA4DD7A12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lists: `</a:t>
            </a:r>
            <a:r>
              <a:rPr lang="en-US" dirty="0" err="1"/>
              <a:t>np.array</a:t>
            </a:r>
            <a:r>
              <a:rPr lang="en-US" dirty="0"/>
              <a:t>([1, 2, 3])`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From scratch: `</a:t>
            </a:r>
            <a:r>
              <a:rPr lang="en-US" dirty="0" err="1"/>
              <a:t>np.zeros</a:t>
            </a:r>
            <a:r>
              <a:rPr lang="en-US" dirty="0"/>
              <a:t>((3, 3))`, `</a:t>
            </a:r>
            <a:r>
              <a:rPr lang="en-US" dirty="0" err="1"/>
              <a:t>np.ones</a:t>
            </a:r>
            <a:r>
              <a:rPr lang="en-US" dirty="0"/>
              <a:t>((2, 2))`, `</a:t>
            </a:r>
            <a:r>
              <a:rPr lang="en-US" dirty="0" err="1"/>
              <a:t>np.full</a:t>
            </a:r>
            <a:r>
              <a:rPr lang="en-US" dirty="0"/>
              <a:t>((2, 2), 7)`, `</a:t>
            </a:r>
            <a:r>
              <a:rPr lang="en-US" dirty="0" err="1"/>
              <a:t>np.eye</a:t>
            </a:r>
            <a:r>
              <a:rPr lang="en-US" dirty="0"/>
              <a:t>(3)`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Using functions: `</a:t>
            </a:r>
            <a:r>
              <a:rPr lang="en-US" dirty="0" err="1"/>
              <a:t>np.arange</a:t>
            </a:r>
            <a:r>
              <a:rPr lang="en-US" dirty="0"/>
              <a:t>(0, 10, 2)`, `</a:t>
            </a:r>
            <a:r>
              <a:rPr lang="en-US" dirty="0" err="1"/>
              <a:t>np.linspace</a:t>
            </a:r>
            <a:r>
              <a:rPr lang="en-US" dirty="0"/>
              <a:t>(0, 1, 5)`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000000"/>
                </a:solidFill>
                <a:effectLst/>
                <a:latin typeface="MinionPro-Regular"/>
              </a:rPr>
              <a:t>Note: 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MinionPro-Regular"/>
              </a:rPr>
              <a:t>Remember that unlike Python lists, NumPy is constrained to arrays that all contain the same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2F276D3C-FBC1-4640-A48A-4EB4BC2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NumPy Array Attributes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7625B7F-827A-43E8-A0BF-2D6D9F138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5454CB-CC13-BEEF-BE75-CF852D0AB27C}"/>
              </a:ext>
            </a:extLst>
          </p:cNvPr>
          <p:cNvSpPr txBox="1">
            <a:spLocks/>
          </p:cNvSpPr>
          <p:nvPr/>
        </p:nvSpPr>
        <p:spPr>
          <a:xfrm>
            <a:off x="368613" y="1299118"/>
            <a:ext cx="336023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Attributes: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ndarray.ndim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ndarray.shape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ndarray.size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ndarray.dtype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ndarray.itemsize</a:t>
            </a:r>
            <a:r>
              <a:rPr lang="en-US" dirty="0"/>
              <a:t>`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`</a:t>
            </a:r>
            <a:r>
              <a:rPr lang="en-US" dirty="0" err="1"/>
              <a:t>ndarray.nbytes</a:t>
            </a:r>
            <a:r>
              <a:rPr lang="en-US" dirty="0"/>
              <a:t>`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8DA9CFD-6B9E-14F1-58B5-A3E84A865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369" y="1209755"/>
            <a:ext cx="8198777" cy="24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UbuntuMono-Bold"/>
              </a:rPr>
              <a:t>import </a:t>
            </a:r>
            <a:r>
              <a:rPr lang="en-US" sz="2200" b="1" i="0" dirty="0" err="1">
                <a:solidFill>
                  <a:srgbClr val="00CCFF"/>
                </a:solidFill>
                <a:effectLst/>
                <a:latin typeface="UbuntuMono-Bold"/>
              </a:rPr>
              <a:t>numpy</a:t>
            </a:r>
            <a: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  <a:t> 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UbuntuMono-Bold"/>
              </a:rPr>
              <a:t>as </a:t>
            </a:r>
            <a: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  <a:t>np</a:t>
            </a:r>
            <a:b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</a:b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seed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seed for reproducibility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x1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6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One-dimensional array</a:t>
            </a:r>
            <a:b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</a:b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x2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3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4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Two-dimensional array</a:t>
            </a:r>
            <a:b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</a:b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x3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3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4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5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Three-dimensional array</a:t>
            </a:r>
            <a:r>
              <a:rPr lang="en-US" sz="2200" dirty="0"/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E13C510D-417B-56E4-C303-E14291A43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818" y="3976402"/>
            <a:ext cx="4725353" cy="2143697"/>
          </a:xfrm>
          <a:prstGeom prst="rect">
            <a:avLst/>
          </a:prstGeom>
        </p:spPr>
      </p:pic>
      <p:grpSp>
        <p:nvGrpSpPr>
          <p:cNvPr id="14" name="Nhóm 13">
            <a:extLst>
              <a:ext uri="{FF2B5EF4-FFF2-40B4-BE49-F238E27FC236}">
                <a16:creationId xmlns:a16="http://schemas.microsoft.com/office/drawing/2014/main" id="{FDCDBE00-B4E5-86A6-A588-A3108B7190C8}"/>
              </a:ext>
            </a:extLst>
          </p:cNvPr>
          <p:cNvGrpSpPr/>
          <p:nvPr/>
        </p:nvGrpSpPr>
        <p:grpSpPr>
          <a:xfrm>
            <a:off x="7250555" y="3842539"/>
            <a:ext cx="4879186" cy="530728"/>
            <a:chOff x="6893714" y="3842539"/>
            <a:chExt cx="4879186" cy="530728"/>
          </a:xfrm>
        </p:grpSpPr>
        <p:grpSp>
          <p:nvGrpSpPr>
            <p:cNvPr id="15" name="Nhóm 14">
              <a:extLst>
                <a:ext uri="{FF2B5EF4-FFF2-40B4-BE49-F238E27FC236}">
                  <a16:creationId xmlns:a16="http://schemas.microsoft.com/office/drawing/2014/main" id="{34CD4FC1-FAD0-F39A-C41A-DCFFF3E34D7C}"/>
                </a:ext>
              </a:extLst>
            </p:cNvPr>
            <p:cNvGrpSpPr/>
            <p:nvPr/>
          </p:nvGrpSpPr>
          <p:grpSpPr>
            <a:xfrm>
              <a:off x="6893714" y="4073372"/>
              <a:ext cx="1212599" cy="299895"/>
              <a:chOff x="3669980" y="1787364"/>
              <a:chExt cx="1212599" cy="299895"/>
            </a:xfrm>
          </p:grpSpPr>
          <p:sp>
            <p:nvSpPr>
              <p:cNvPr id="17" name="Hình chữ nhật: Góc Tròn 16">
                <a:extLst>
                  <a:ext uri="{FF2B5EF4-FFF2-40B4-BE49-F238E27FC236}">
                    <a16:creationId xmlns:a16="http://schemas.microsoft.com/office/drawing/2014/main" id="{BB2E8267-0184-DABE-45CB-EDAEC62D1A00}"/>
                  </a:ext>
                </a:extLst>
              </p:cNvPr>
              <p:cNvSpPr/>
              <p:nvPr/>
            </p:nvSpPr>
            <p:spPr>
              <a:xfrm>
                <a:off x="3669980" y="1858001"/>
                <a:ext cx="577543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Đường kết nối: Cong 17">
                <a:extLst>
                  <a:ext uri="{FF2B5EF4-FFF2-40B4-BE49-F238E27FC236}">
                    <a16:creationId xmlns:a16="http://schemas.microsoft.com/office/drawing/2014/main" id="{E24AA495-E5FE-7577-2611-C8D5F7EAB490}"/>
                  </a:ext>
                </a:extLst>
              </p:cNvPr>
              <p:cNvCxnSpPr>
                <a:cxnSpLocks/>
                <a:stCxn id="17" idx="3"/>
                <a:endCxn id="16" idx="1"/>
              </p:cNvCxnSpPr>
              <p:nvPr/>
            </p:nvCxnSpPr>
            <p:spPr>
              <a:xfrm flipV="1">
                <a:off x="4247523" y="1787364"/>
                <a:ext cx="635056" cy="185266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CA69587A-1A81-0824-0A50-58A386E70E17}"/>
                </a:ext>
              </a:extLst>
            </p:cNvPr>
            <p:cNvSpPr txBox="1"/>
            <p:nvPr/>
          </p:nvSpPr>
          <p:spPr>
            <a:xfrm>
              <a:off x="8106313" y="3842539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number of dimensions</a:t>
              </a:r>
              <a:r>
                <a:rPr lang="en-US" sz="2400" dirty="0"/>
                <a:t> </a:t>
              </a: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EC2CDB74-9BBF-258A-F03A-FEBEDD162E7F}"/>
              </a:ext>
            </a:extLst>
          </p:cNvPr>
          <p:cNvGrpSpPr/>
          <p:nvPr/>
        </p:nvGrpSpPr>
        <p:grpSpPr>
          <a:xfrm>
            <a:off x="7261831" y="4371793"/>
            <a:ext cx="4867910" cy="461665"/>
            <a:chOff x="6904990" y="4053451"/>
            <a:chExt cx="4867910" cy="461665"/>
          </a:xfrm>
        </p:grpSpPr>
        <p:grpSp>
          <p:nvGrpSpPr>
            <p:cNvPr id="20" name="Nhóm 19">
              <a:extLst>
                <a:ext uri="{FF2B5EF4-FFF2-40B4-BE49-F238E27FC236}">
                  <a16:creationId xmlns:a16="http://schemas.microsoft.com/office/drawing/2014/main" id="{ABD26E0E-7D8C-6B4A-7CEE-F31FB4335115}"/>
                </a:ext>
              </a:extLst>
            </p:cNvPr>
            <p:cNvGrpSpPr/>
            <p:nvPr/>
          </p:nvGrpSpPr>
          <p:grpSpPr>
            <a:xfrm>
              <a:off x="6904990" y="4144009"/>
              <a:ext cx="1201323" cy="229258"/>
              <a:chOff x="3681256" y="1858001"/>
              <a:chExt cx="1201323" cy="229258"/>
            </a:xfrm>
          </p:grpSpPr>
          <p:sp>
            <p:nvSpPr>
              <p:cNvPr id="22" name="Hình chữ nhật: Góc Tròn 21">
                <a:extLst>
                  <a:ext uri="{FF2B5EF4-FFF2-40B4-BE49-F238E27FC236}">
                    <a16:creationId xmlns:a16="http://schemas.microsoft.com/office/drawing/2014/main" id="{B1342484-EA0D-7820-435A-6A14FA717E85}"/>
                  </a:ext>
                </a:extLst>
              </p:cNvPr>
              <p:cNvSpPr/>
              <p:nvPr/>
            </p:nvSpPr>
            <p:spPr>
              <a:xfrm>
                <a:off x="3681256" y="1858001"/>
                <a:ext cx="698827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Đường kết nối: Cong 22">
                <a:extLst>
                  <a:ext uri="{FF2B5EF4-FFF2-40B4-BE49-F238E27FC236}">
                    <a16:creationId xmlns:a16="http://schemas.microsoft.com/office/drawing/2014/main" id="{248AEBE9-8636-D0AC-AEFE-4C25D2522F4D}"/>
                  </a:ext>
                </a:extLst>
              </p:cNvPr>
              <p:cNvCxnSpPr>
                <a:cxnSpLocks/>
                <a:stCxn id="22" idx="3"/>
                <a:endCxn id="21" idx="1"/>
              </p:cNvCxnSpPr>
              <p:nvPr/>
            </p:nvCxnSpPr>
            <p:spPr>
              <a:xfrm>
                <a:off x="4380083" y="1972630"/>
                <a:ext cx="502496" cy="25646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1CD00DDF-31D4-A873-7D64-EE1F9BD1EDE1}"/>
                </a:ext>
              </a:extLst>
            </p:cNvPr>
            <p:cNvSpPr txBox="1"/>
            <p:nvPr/>
          </p:nvSpPr>
          <p:spPr>
            <a:xfrm>
              <a:off x="8106313" y="4053451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size of each dimension</a:t>
              </a:r>
              <a:r>
                <a:rPr lang="en-GB" sz="2400" dirty="0"/>
                <a:t> </a:t>
              </a:r>
              <a:endParaRPr lang="en-US" sz="2400" dirty="0"/>
            </a:p>
          </p:txBody>
        </p:sp>
      </p:grp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BDD73E36-9578-2407-4256-242291766306}"/>
              </a:ext>
            </a:extLst>
          </p:cNvPr>
          <p:cNvGrpSpPr/>
          <p:nvPr/>
        </p:nvGrpSpPr>
        <p:grpSpPr>
          <a:xfrm>
            <a:off x="7247546" y="4728287"/>
            <a:ext cx="4882194" cy="663739"/>
            <a:chOff x="6945084" y="4144009"/>
            <a:chExt cx="4882194" cy="663739"/>
          </a:xfrm>
        </p:grpSpPr>
        <p:grpSp>
          <p:nvGrpSpPr>
            <p:cNvPr id="25" name="Nhóm 24">
              <a:extLst>
                <a:ext uri="{FF2B5EF4-FFF2-40B4-BE49-F238E27FC236}">
                  <a16:creationId xmlns:a16="http://schemas.microsoft.com/office/drawing/2014/main" id="{CECE6795-32CA-69DE-A364-42BA38CAD8F3}"/>
                </a:ext>
              </a:extLst>
            </p:cNvPr>
            <p:cNvGrpSpPr/>
            <p:nvPr/>
          </p:nvGrpSpPr>
          <p:grpSpPr>
            <a:xfrm>
              <a:off x="6945084" y="4144009"/>
              <a:ext cx="1215607" cy="432907"/>
              <a:chOff x="3721350" y="1858001"/>
              <a:chExt cx="1215607" cy="432907"/>
            </a:xfrm>
          </p:grpSpPr>
          <p:sp>
            <p:nvSpPr>
              <p:cNvPr id="27" name="Hình chữ nhật: Góc Tròn 26">
                <a:extLst>
                  <a:ext uri="{FF2B5EF4-FFF2-40B4-BE49-F238E27FC236}">
                    <a16:creationId xmlns:a16="http://schemas.microsoft.com/office/drawing/2014/main" id="{6A9201EC-6C3C-4660-BDD0-FCB0A78B4CFE}"/>
                  </a:ext>
                </a:extLst>
              </p:cNvPr>
              <p:cNvSpPr/>
              <p:nvPr/>
            </p:nvSpPr>
            <p:spPr>
              <a:xfrm>
                <a:off x="3721350" y="1858001"/>
                <a:ext cx="577543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Đường kết nối: Cong 27">
                <a:extLst>
                  <a:ext uri="{FF2B5EF4-FFF2-40B4-BE49-F238E27FC236}">
                    <a16:creationId xmlns:a16="http://schemas.microsoft.com/office/drawing/2014/main" id="{6C6D9C2F-2C3D-7B1F-4F9E-EB8A17A8CA02}"/>
                  </a:ext>
                </a:extLst>
              </p:cNvPr>
              <p:cNvCxnSpPr>
                <a:cxnSpLocks/>
                <a:stCxn id="27" idx="3"/>
                <a:endCxn id="26" idx="1"/>
              </p:cNvCxnSpPr>
              <p:nvPr/>
            </p:nvCxnSpPr>
            <p:spPr>
              <a:xfrm>
                <a:off x="4298893" y="1972630"/>
                <a:ext cx="638064" cy="318278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4F64E9AA-0CC1-27BD-E380-6D92DE5456BB}"/>
                </a:ext>
              </a:extLst>
            </p:cNvPr>
            <p:cNvSpPr txBox="1"/>
            <p:nvPr/>
          </p:nvSpPr>
          <p:spPr>
            <a:xfrm>
              <a:off x="8160691" y="4346083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total size of the array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52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Basic of NumPy Arrays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FB2C696-4595-43DB-BD1B-66A7DBDBAC4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NumPy Array Attributes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33377-0D64-498A-A070-6D155DD0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528" y="1209755"/>
            <a:ext cx="8198777" cy="24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i="0" dirty="0">
                <a:solidFill>
                  <a:srgbClr val="006699"/>
                </a:solidFill>
                <a:effectLst/>
                <a:latin typeface="UbuntuMono-Bold"/>
              </a:rPr>
              <a:t>import </a:t>
            </a:r>
            <a:r>
              <a:rPr lang="en-US" sz="2200" b="1" i="0" dirty="0" err="1">
                <a:solidFill>
                  <a:srgbClr val="00CCFF"/>
                </a:solidFill>
                <a:effectLst/>
                <a:latin typeface="UbuntuMono-Bold"/>
              </a:rPr>
              <a:t>numpy</a:t>
            </a:r>
            <a: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  <a:t> </a:t>
            </a:r>
            <a:r>
              <a:rPr lang="en-US" sz="2200" b="1" i="0" dirty="0">
                <a:solidFill>
                  <a:srgbClr val="006699"/>
                </a:solidFill>
                <a:effectLst/>
                <a:latin typeface="UbuntuMono-Bold"/>
              </a:rPr>
              <a:t>as </a:t>
            </a:r>
            <a: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  <a:t>np</a:t>
            </a:r>
            <a:br>
              <a:rPr lang="en-US" sz="2200" b="1" i="0" dirty="0">
                <a:solidFill>
                  <a:srgbClr val="00CCFF"/>
                </a:solidFill>
                <a:effectLst/>
                <a:latin typeface="UbuntuMono-Bold"/>
              </a:rPr>
            </a:b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seed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seed for reproducibility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x1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6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One-dimensional array</a:t>
            </a:r>
            <a:b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</a:b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x2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3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4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Two-dimensional array</a:t>
            </a:r>
            <a:b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</a:b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x3 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 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np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random</a:t>
            </a:r>
            <a:r>
              <a:rPr lang="en-US" sz="2200" b="0" i="0" dirty="0" err="1">
                <a:solidFill>
                  <a:srgbClr val="555555"/>
                </a:solidFill>
                <a:effectLst/>
                <a:latin typeface="UbuntuMono-Regular"/>
              </a:rPr>
              <a:t>.</a:t>
            </a:r>
            <a:r>
              <a:rPr lang="en-US" sz="2200" b="0" i="0" dirty="0" err="1">
                <a:solidFill>
                  <a:srgbClr val="000088"/>
                </a:solidFill>
                <a:effectLst/>
                <a:latin typeface="UbuntuMono-Regular"/>
              </a:rPr>
              <a:t>randint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10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000088"/>
                </a:solidFill>
                <a:effectLst/>
                <a:latin typeface="UbuntuMono-Regular"/>
              </a:rPr>
              <a:t>size</a:t>
            </a:r>
            <a:r>
              <a:rPr lang="en-US" sz="2200" b="0" i="0" dirty="0">
                <a:solidFill>
                  <a:srgbClr val="555555"/>
                </a:solidFill>
                <a:effectLst/>
                <a:latin typeface="UbuntuMono-Regular"/>
              </a:rPr>
              <a:t>=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(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3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4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, </a:t>
            </a:r>
            <a:r>
              <a:rPr lang="en-US" sz="2200" b="0" i="0" dirty="0">
                <a:solidFill>
                  <a:srgbClr val="FF6600"/>
                </a:solidFill>
                <a:effectLst/>
                <a:latin typeface="UbuntuMono-Regular"/>
              </a:rPr>
              <a:t>5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UbuntuMono-Regular"/>
              </a:rPr>
              <a:t>)) </a:t>
            </a:r>
            <a:r>
              <a:rPr lang="en-US" sz="2200" b="0" i="1" dirty="0">
                <a:solidFill>
                  <a:srgbClr val="35586C"/>
                </a:solidFill>
                <a:effectLst/>
                <a:latin typeface="UbuntuMono-Italic"/>
              </a:rPr>
              <a:t># Three-dimensional array</a:t>
            </a:r>
            <a:r>
              <a:rPr lang="en-US" sz="2200" dirty="0"/>
              <a:t>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AF0D4834-0EE3-4AC3-AE8E-2078F9AA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26" y="1429421"/>
            <a:ext cx="2305050" cy="4736878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738C1F94-B514-4F39-A620-6D8A0DA62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977" y="3976402"/>
            <a:ext cx="4725353" cy="2143697"/>
          </a:xfrm>
          <a:prstGeom prst="rect">
            <a:avLst/>
          </a:prstGeom>
        </p:spPr>
      </p:pic>
      <p:grpSp>
        <p:nvGrpSpPr>
          <p:cNvPr id="35" name="Nhóm 34">
            <a:extLst>
              <a:ext uri="{FF2B5EF4-FFF2-40B4-BE49-F238E27FC236}">
                <a16:creationId xmlns:a16="http://schemas.microsoft.com/office/drawing/2014/main" id="{E2F9F7C1-AA3D-4B79-97E4-3F25CB0C3D82}"/>
              </a:ext>
            </a:extLst>
          </p:cNvPr>
          <p:cNvGrpSpPr/>
          <p:nvPr/>
        </p:nvGrpSpPr>
        <p:grpSpPr>
          <a:xfrm>
            <a:off x="6893714" y="3842539"/>
            <a:ext cx="4879186" cy="530728"/>
            <a:chOff x="6893714" y="3842539"/>
            <a:chExt cx="4879186" cy="530728"/>
          </a:xfrm>
        </p:grpSpPr>
        <p:grpSp>
          <p:nvGrpSpPr>
            <p:cNvPr id="21" name="Nhóm 20">
              <a:extLst>
                <a:ext uri="{FF2B5EF4-FFF2-40B4-BE49-F238E27FC236}">
                  <a16:creationId xmlns:a16="http://schemas.microsoft.com/office/drawing/2014/main" id="{F5674334-CBF8-4AF8-850F-3276F19986B2}"/>
                </a:ext>
              </a:extLst>
            </p:cNvPr>
            <p:cNvGrpSpPr/>
            <p:nvPr/>
          </p:nvGrpSpPr>
          <p:grpSpPr>
            <a:xfrm>
              <a:off x="6893714" y="4073372"/>
              <a:ext cx="1212599" cy="299895"/>
              <a:chOff x="3669980" y="1787364"/>
              <a:chExt cx="1212599" cy="299895"/>
            </a:xfrm>
          </p:grpSpPr>
          <p:sp>
            <p:nvSpPr>
              <p:cNvPr id="22" name="Hình chữ nhật: Góc Tròn 21">
                <a:extLst>
                  <a:ext uri="{FF2B5EF4-FFF2-40B4-BE49-F238E27FC236}">
                    <a16:creationId xmlns:a16="http://schemas.microsoft.com/office/drawing/2014/main" id="{40227DDB-C0D9-44D9-A208-3FB98D2E69E2}"/>
                  </a:ext>
                </a:extLst>
              </p:cNvPr>
              <p:cNvSpPr/>
              <p:nvPr/>
            </p:nvSpPr>
            <p:spPr>
              <a:xfrm>
                <a:off x="3669980" y="1858001"/>
                <a:ext cx="577543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Đường kết nối: Cong 22">
                <a:extLst>
                  <a:ext uri="{FF2B5EF4-FFF2-40B4-BE49-F238E27FC236}">
                    <a16:creationId xmlns:a16="http://schemas.microsoft.com/office/drawing/2014/main" id="{615FEF5B-9E53-4A0B-8838-A69E3121262D}"/>
                  </a:ext>
                </a:extLst>
              </p:cNvPr>
              <p:cNvCxnSpPr>
                <a:cxnSpLocks/>
                <a:stCxn id="22" idx="3"/>
                <a:endCxn id="33" idx="1"/>
              </p:cNvCxnSpPr>
              <p:nvPr/>
            </p:nvCxnSpPr>
            <p:spPr>
              <a:xfrm flipV="1">
                <a:off x="4247523" y="1787364"/>
                <a:ext cx="635056" cy="185266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Hộp Văn bản 32">
              <a:extLst>
                <a:ext uri="{FF2B5EF4-FFF2-40B4-BE49-F238E27FC236}">
                  <a16:creationId xmlns:a16="http://schemas.microsoft.com/office/drawing/2014/main" id="{EB93AD2F-F82A-46E3-9C50-7EF014C1B91C}"/>
                </a:ext>
              </a:extLst>
            </p:cNvPr>
            <p:cNvSpPr txBox="1"/>
            <p:nvPr/>
          </p:nvSpPr>
          <p:spPr>
            <a:xfrm>
              <a:off x="8106313" y="3842539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number of dimensions</a:t>
              </a:r>
              <a:r>
                <a:rPr lang="en-US" sz="2400" dirty="0"/>
                <a:t> </a:t>
              </a:r>
            </a:p>
          </p:txBody>
        </p:sp>
      </p:grpSp>
      <p:grpSp>
        <p:nvGrpSpPr>
          <p:cNvPr id="36" name="Nhóm 35">
            <a:extLst>
              <a:ext uri="{FF2B5EF4-FFF2-40B4-BE49-F238E27FC236}">
                <a16:creationId xmlns:a16="http://schemas.microsoft.com/office/drawing/2014/main" id="{C5DCE16A-DDF8-4816-ACE6-F6B6B8C8DA43}"/>
              </a:ext>
            </a:extLst>
          </p:cNvPr>
          <p:cNvGrpSpPr/>
          <p:nvPr/>
        </p:nvGrpSpPr>
        <p:grpSpPr>
          <a:xfrm>
            <a:off x="6904990" y="4371793"/>
            <a:ext cx="4867910" cy="461665"/>
            <a:chOff x="6904990" y="4053451"/>
            <a:chExt cx="4867910" cy="461665"/>
          </a:xfrm>
        </p:grpSpPr>
        <p:grpSp>
          <p:nvGrpSpPr>
            <p:cNvPr id="37" name="Nhóm 36">
              <a:extLst>
                <a:ext uri="{FF2B5EF4-FFF2-40B4-BE49-F238E27FC236}">
                  <a16:creationId xmlns:a16="http://schemas.microsoft.com/office/drawing/2014/main" id="{7E4539C7-8CB0-48A1-85E0-857127355C2D}"/>
                </a:ext>
              </a:extLst>
            </p:cNvPr>
            <p:cNvGrpSpPr/>
            <p:nvPr/>
          </p:nvGrpSpPr>
          <p:grpSpPr>
            <a:xfrm>
              <a:off x="6904990" y="4144009"/>
              <a:ext cx="1201323" cy="229258"/>
              <a:chOff x="3681256" y="1858001"/>
              <a:chExt cx="1201323" cy="229258"/>
            </a:xfrm>
          </p:grpSpPr>
          <p:sp>
            <p:nvSpPr>
              <p:cNvPr id="39" name="Hình chữ nhật: Góc Tròn 38">
                <a:extLst>
                  <a:ext uri="{FF2B5EF4-FFF2-40B4-BE49-F238E27FC236}">
                    <a16:creationId xmlns:a16="http://schemas.microsoft.com/office/drawing/2014/main" id="{455EA50B-EE1A-4DE1-8032-F6FDA3612915}"/>
                  </a:ext>
                </a:extLst>
              </p:cNvPr>
              <p:cNvSpPr/>
              <p:nvPr/>
            </p:nvSpPr>
            <p:spPr>
              <a:xfrm>
                <a:off x="3681256" y="1858001"/>
                <a:ext cx="698827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Đường kết nối: Cong 39">
                <a:extLst>
                  <a:ext uri="{FF2B5EF4-FFF2-40B4-BE49-F238E27FC236}">
                    <a16:creationId xmlns:a16="http://schemas.microsoft.com/office/drawing/2014/main" id="{80F6E10A-20B3-4318-8285-EEEC81DCA080}"/>
                  </a:ext>
                </a:extLst>
              </p:cNvPr>
              <p:cNvCxnSpPr>
                <a:cxnSpLocks/>
                <a:stCxn id="39" idx="3"/>
                <a:endCxn id="38" idx="1"/>
              </p:cNvCxnSpPr>
              <p:nvPr/>
            </p:nvCxnSpPr>
            <p:spPr>
              <a:xfrm>
                <a:off x="4380083" y="1972630"/>
                <a:ext cx="502496" cy="25646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Hộp Văn bản 37">
              <a:extLst>
                <a:ext uri="{FF2B5EF4-FFF2-40B4-BE49-F238E27FC236}">
                  <a16:creationId xmlns:a16="http://schemas.microsoft.com/office/drawing/2014/main" id="{388A61D7-076A-40F8-92F3-BBC39691D97B}"/>
                </a:ext>
              </a:extLst>
            </p:cNvPr>
            <p:cNvSpPr txBox="1"/>
            <p:nvPr/>
          </p:nvSpPr>
          <p:spPr>
            <a:xfrm>
              <a:off x="8106313" y="4053451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size of each dimension</a:t>
              </a:r>
              <a:r>
                <a:rPr lang="en-GB" sz="2400" dirty="0"/>
                <a:t> </a:t>
              </a:r>
              <a:endParaRPr lang="en-US" sz="2400" dirty="0"/>
            </a:p>
          </p:txBody>
        </p:sp>
      </p:grpSp>
      <p:grpSp>
        <p:nvGrpSpPr>
          <p:cNvPr id="44" name="Nhóm 43">
            <a:extLst>
              <a:ext uri="{FF2B5EF4-FFF2-40B4-BE49-F238E27FC236}">
                <a16:creationId xmlns:a16="http://schemas.microsoft.com/office/drawing/2014/main" id="{88705A64-0077-4843-B397-9FE5ACF2180A}"/>
              </a:ext>
            </a:extLst>
          </p:cNvPr>
          <p:cNvGrpSpPr/>
          <p:nvPr/>
        </p:nvGrpSpPr>
        <p:grpSpPr>
          <a:xfrm>
            <a:off x="6890705" y="4728287"/>
            <a:ext cx="4882194" cy="663739"/>
            <a:chOff x="6945084" y="4144009"/>
            <a:chExt cx="4882194" cy="663739"/>
          </a:xfrm>
        </p:grpSpPr>
        <p:grpSp>
          <p:nvGrpSpPr>
            <p:cNvPr id="45" name="Nhóm 44">
              <a:extLst>
                <a:ext uri="{FF2B5EF4-FFF2-40B4-BE49-F238E27FC236}">
                  <a16:creationId xmlns:a16="http://schemas.microsoft.com/office/drawing/2014/main" id="{024A5A69-76B5-4A4F-9ADD-F43CB13A6D37}"/>
                </a:ext>
              </a:extLst>
            </p:cNvPr>
            <p:cNvGrpSpPr/>
            <p:nvPr/>
          </p:nvGrpSpPr>
          <p:grpSpPr>
            <a:xfrm>
              <a:off x="6945084" y="4144009"/>
              <a:ext cx="1215607" cy="432907"/>
              <a:chOff x="3721350" y="1858001"/>
              <a:chExt cx="1215607" cy="432907"/>
            </a:xfrm>
          </p:grpSpPr>
          <p:sp>
            <p:nvSpPr>
              <p:cNvPr id="47" name="Hình chữ nhật: Góc Tròn 46">
                <a:extLst>
                  <a:ext uri="{FF2B5EF4-FFF2-40B4-BE49-F238E27FC236}">
                    <a16:creationId xmlns:a16="http://schemas.microsoft.com/office/drawing/2014/main" id="{78C3775E-85BD-46C9-A938-B25D5CEBF2B5}"/>
                  </a:ext>
                </a:extLst>
              </p:cNvPr>
              <p:cNvSpPr/>
              <p:nvPr/>
            </p:nvSpPr>
            <p:spPr>
              <a:xfrm>
                <a:off x="3721350" y="1858001"/>
                <a:ext cx="577543" cy="229258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Đường kết nối: Cong 47">
                <a:extLst>
                  <a:ext uri="{FF2B5EF4-FFF2-40B4-BE49-F238E27FC236}">
                    <a16:creationId xmlns:a16="http://schemas.microsoft.com/office/drawing/2014/main" id="{EB05B5F2-CBA0-469D-BE76-772D17B1EAE6}"/>
                  </a:ext>
                </a:extLst>
              </p:cNvPr>
              <p:cNvCxnSpPr>
                <a:cxnSpLocks/>
                <a:stCxn id="47" idx="3"/>
                <a:endCxn id="46" idx="1"/>
              </p:cNvCxnSpPr>
              <p:nvPr/>
            </p:nvCxnSpPr>
            <p:spPr>
              <a:xfrm>
                <a:off x="4298893" y="1972630"/>
                <a:ext cx="638064" cy="318278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Hộp Văn bản 45">
              <a:extLst>
                <a:ext uri="{FF2B5EF4-FFF2-40B4-BE49-F238E27FC236}">
                  <a16:creationId xmlns:a16="http://schemas.microsoft.com/office/drawing/2014/main" id="{3E1AF63E-5E15-4BD8-8D49-37A0F48D73CF}"/>
                </a:ext>
              </a:extLst>
            </p:cNvPr>
            <p:cNvSpPr txBox="1"/>
            <p:nvPr/>
          </p:nvSpPr>
          <p:spPr>
            <a:xfrm>
              <a:off x="8160691" y="4346083"/>
              <a:ext cx="3666587" cy="4616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b="0" i="0" dirty="0">
                  <a:solidFill>
                    <a:srgbClr val="000000"/>
                  </a:solidFill>
                  <a:effectLst/>
                  <a:latin typeface="MinionPro-Regular"/>
                </a:rPr>
                <a:t>The total size of the array</a:t>
              </a:r>
              <a:endParaRPr lang="en-US" sz="2400" dirty="0"/>
            </a:p>
          </p:txBody>
        </p:sp>
      </p:grp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7452E844-9093-4ED2-930F-DBB9DCD6D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8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>
            <a:extLst>
              <a:ext uri="{FF2B5EF4-FFF2-40B4-BE49-F238E27FC236}">
                <a16:creationId xmlns:a16="http://schemas.microsoft.com/office/drawing/2014/main" id="{90BF82D9-793B-4262-BF41-DD01625D0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+mn-lt"/>
              </a:rPr>
              <a:t>Array Indexing and Slicing</a:t>
            </a:r>
            <a:endParaRPr lang="en-US" dirty="0">
              <a:latin typeface="+mn-lt"/>
            </a:endParaRP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19861AE-5C9F-471D-AAA9-5DB1F0ADDB56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Array Indexing: Accessing Single Elements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E3AA5958-9CFA-4F87-8875-E78D175E4573}"/>
              </a:ext>
            </a:extLst>
          </p:cNvPr>
          <p:cNvSpPr txBox="1"/>
          <p:nvPr/>
        </p:nvSpPr>
        <p:spPr>
          <a:xfrm>
            <a:off x="590551" y="1352698"/>
            <a:ext cx="35704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MinionPro-Regular"/>
              </a:rPr>
              <a:t>One-dimensional array: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Pro-Regular"/>
              </a:rPr>
              <a:t> the same as a list </a:t>
            </a:r>
            <a:endParaRPr lang="en-US" sz="2400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4FB5C5C-AAC1-4CDF-9D8B-F1A85BB04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109597"/>
            <a:ext cx="3411474" cy="4748403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7938CF27-3285-4605-B6A5-0AC152EAD016}"/>
              </a:ext>
            </a:extLst>
          </p:cNvPr>
          <p:cNvSpPr txBox="1"/>
          <p:nvPr/>
        </p:nvSpPr>
        <p:spPr>
          <a:xfrm>
            <a:off x="5643724" y="1343640"/>
            <a:ext cx="6129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MinionPro-Regular"/>
              </a:rPr>
              <a:t>Multidimensional array: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Pro-Regular"/>
              </a:rPr>
              <a:t>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MinionPro-Regular"/>
              </a:rPr>
              <a:t>using a comma-separated tuple of indices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MinionPro-Regular"/>
              </a:rPr>
              <a:t> </a:t>
            </a:r>
            <a:endParaRPr lang="en-US" sz="2400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3E4C6269-71E0-4BA8-948A-ADE5C0CD6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06" y="2320510"/>
            <a:ext cx="3031141" cy="1590485"/>
          </a:xfrm>
          <a:prstGeom prst="rect">
            <a:avLst/>
          </a:prstGeom>
        </p:spPr>
      </p:pic>
      <p:pic>
        <p:nvPicPr>
          <p:cNvPr id="18" name="Hình ảnh 17">
            <a:extLst>
              <a:ext uri="{FF2B5EF4-FFF2-40B4-BE49-F238E27FC236}">
                <a16:creationId xmlns:a16="http://schemas.microsoft.com/office/drawing/2014/main" id="{BD6F4724-B632-420F-B251-FB537F02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849" y="2320510"/>
            <a:ext cx="1774889" cy="3434525"/>
          </a:xfrm>
          <a:prstGeom prst="rect">
            <a:avLst/>
          </a:prstGeom>
        </p:spPr>
      </p:pic>
      <p:grpSp>
        <p:nvGrpSpPr>
          <p:cNvPr id="33" name="Nhóm 32">
            <a:extLst>
              <a:ext uri="{FF2B5EF4-FFF2-40B4-BE49-F238E27FC236}">
                <a16:creationId xmlns:a16="http://schemas.microsoft.com/office/drawing/2014/main" id="{82565AC8-0AC1-4AF0-997C-3FEF97C92CDC}"/>
              </a:ext>
            </a:extLst>
          </p:cNvPr>
          <p:cNvGrpSpPr/>
          <p:nvPr/>
        </p:nvGrpSpPr>
        <p:grpSpPr>
          <a:xfrm>
            <a:off x="6945330" y="2460090"/>
            <a:ext cx="3595958" cy="796817"/>
            <a:chOff x="6945330" y="2460090"/>
            <a:chExt cx="3595958" cy="796817"/>
          </a:xfrm>
        </p:grpSpPr>
        <p:grpSp>
          <p:nvGrpSpPr>
            <p:cNvPr id="23" name="Nhóm 22">
              <a:extLst>
                <a:ext uri="{FF2B5EF4-FFF2-40B4-BE49-F238E27FC236}">
                  <a16:creationId xmlns:a16="http://schemas.microsoft.com/office/drawing/2014/main" id="{CBD06989-DC91-40AB-8A96-D448F572382F}"/>
                </a:ext>
              </a:extLst>
            </p:cNvPr>
            <p:cNvGrpSpPr/>
            <p:nvPr/>
          </p:nvGrpSpPr>
          <p:grpSpPr>
            <a:xfrm>
              <a:off x="7037799" y="2460090"/>
              <a:ext cx="3503489" cy="488593"/>
              <a:chOff x="1690535" y="1878549"/>
              <a:chExt cx="2608358" cy="488593"/>
            </a:xfrm>
          </p:grpSpPr>
          <p:sp>
            <p:nvSpPr>
              <p:cNvPr id="26" name="Hình chữ nhật: Góc Tròn 25">
                <a:extLst>
                  <a:ext uri="{FF2B5EF4-FFF2-40B4-BE49-F238E27FC236}">
                    <a16:creationId xmlns:a16="http://schemas.microsoft.com/office/drawing/2014/main" id="{C2CBC15F-5F2A-4ACC-9BC4-6D024B4AFD16}"/>
                  </a:ext>
                </a:extLst>
              </p:cNvPr>
              <p:cNvSpPr/>
              <p:nvPr/>
            </p:nvSpPr>
            <p:spPr>
              <a:xfrm>
                <a:off x="3572224" y="1878549"/>
                <a:ext cx="726669" cy="269905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Đường kết nối: Cong 26">
                <a:extLst>
                  <a:ext uri="{FF2B5EF4-FFF2-40B4-BE49-F238E27FC236}">
                    <a16:creationId xmlns:a16="http://schemas.microsoft.com/office/drawing/2014/main" id="{C4A361CA-0216-4DF3-AE4E-2EB85C5C0BA2}"/>
                  </a:ext>
                </a:extLst>
              </p:cNvPr>
              <p:cNvCxnSpPr>
                <a:cxnSpLocks/>
                <a:stCxn id="26" idx="1"/>
                <a:endCxn id="30" idx="0"/>
              </p:cNvCxnSpPr>
              <p:nvPr/>
            </p:nvCxnSpPr>
            <p:spPr>
              <a:xfrm rot="10800000" flipV="1">
                <a:off x="1690535" y="2013502"/>
                <a:ext cx="1881689" cy="353640"/>
              </a:xfrm>
              <a:prstGeom prst="curvedConnector2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Hình Bầu dục 29">
              <a:extLst>
                <a:ext uri="{FF2B5EF4-FFF2-40B4-BE49-F238E27FC236}">
                  <a16:creationId xmlns:a16="http://schemas.microsoft.com/office/drawing/2014/main" id="{10F163E2-5CB3-4C37-98EC-DC091073F3E2}"/>
                </a:ext>
              </a:extLst>
            </p:cNvPr>
            <p:cNvSpPr/>
            <p:nvPr/>
          </p:nvSpPr>
          <p:spPr>
            <a:xfrm>
              <a:off x="6945330" y="2948683"/>
              <a:ext cx="184935" cy="3082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Nhóm 33">
            <a:extLst>
              <a:ext uri="{FF2B5EF4-FFF2-40B4-BE49-F238E27FC236}">
                <a16:creationId xmlns:a16="http://schemas.microsoft.com/office/drawing/2014/main" id="{A378FCE0-6A11-4D16-A9DA-55A30C26A532}"/>
              </a:ext>
            </a:extLst>
          </p:cNvPr>
          <p:cNvGrpSpPr/>
          <p:nvPr/>
        </p:nvGrpSpPr>
        <p:grpSpPr>
          <a:xfrm>
            <a:off x="7735648" y="3249746"/>
            <a:ext cx="2770641" cy="707140"/>
            <a:chOff x="7770645" y="2022855"/>
            <a:chExt cx="2770641" cy="707140"/>
          </a:xfrm>
        </p:grpSpPr>
        <p:grpSp>
          <p:nvGrpSpPr>
            <p:cNvPr id="35" name="Nhóm 34">
              <a:extLst>
                <a:ext uri="{FF2B5EF4-FFF2-40B4-BE49-F238E27FC236}">
                  <a16:creationId xmlns:a16="http://schemas.microsoft.com/office/drawing/2014/main" id="{2E3A93D9-EAA6-499F-B607-00844C75D5BF}"/>
                </a:ext>
              </a:extLst>
            </p:cNvPr>
            <p:cNvGrpSpPr/>
            <p:nvPr/>
          </p:nvGrpSpPr>
          <p:grpSpPr>
            <a:xfrm>
              <a:off x="7928498" y="2285941"/>
              <a:ext cx="2612788" cy="444054"/>
              <a:chOff x="2353664" y="1704400"/>
              <a:chExt cx="1945229" cy="444054"/>
            </a:xfrm>
          </p:grpSpPr>
          <p:sp>
            <p:nvSpPr>
              <p:cNvPr id="37" name="Hình chữ nhật: Góc Tròn 36">
                <a:extLst>
                  <a:ext uri="{FF2B5EF4-FFF2-40B4-BE49-F238E27FC236}">
                    <a16:creationId xmlns:a16="http://schemas.microsoft.com/office/drawing/2014/main" id="{52313388-31CD-4E3D-BD09-BF1133F47E72}"/>
                  </a:ext>
                </a:extLst>
              </p:cNvPr>
              <p:cNvSpPr/>
              <p:nvPr/>
            </p:nvSpPr>
            <p:spPr>
              <a:xfrm>
                <a:off x="3572224" y="1878549"/>
                <a:ext cx="726669" cy="269905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Đường kết nối: Cong 37">
                <a:extLst>
                  <a:ext uri="{FF2B5EF4-FFF2-40B4-BE49-F238E27FC236}">
                    <a16:creationId xmlns:a16="http://schemas.microsoft.com/office/drawing/2014/main" id="{E814AC8E-2826-46D6-8B16-DBB470AB9EFF}"/>
                  </a:ext>
                </a:extLst>
              </p:cNvPr>
              <p:cNvCxnSpPr>
                <a:cxnSpLocks/>
                <a:stCxn id="37" idx="1"/>
                <a:endCxn id="36" idx="5"/>
              </p:cNvCxnSpPr>
              <p:nvPr/>
            </p:nvCxnSpPr>
            <p:spPr>
              <a:xfrm rot="10800000">
                <a:off x="2353664" y="1704400"/>
                <a:ext cx="1218560" cy="309102"/>
              </a:xfrm>
              <a:prstGeom prst="curvedConnector2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Hình Bầu dục 35">
              <a:extLst>
                <a:ext uri="{FF2B5EF4-FFF2-40B4-BE49-F238E27FC236}">
                  <a16:creationId xmlns:a16="http://schemas.microsoft.com/office/drawing/2014/main" id="{752AA880-8671-4DE5-B273-85BA009FFED5}"/>
                </a:ext>
              </a:extLst>
            </p:cNvPr>
            <p:cNvSpPr/>
            <p:nvPr/>
          </p:nvSpPr>
          <p:spPr>
            <a:xfrm>
              <a:off x="7770645" y="2022855"/>
              <a:ext cx="184935" cy="3082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Nhóm 50">
            <a:extLst>
              <a:ext uri="{FF2B5EF4-FFF2-40B4-BE49-F238E27FC236}">
                <a16:creationId xmlns:a16="http://schemas.microsoft.com/office/drawing/2014/main" id="{E5D26BC0-69DB-465B-BB69-A2AE354C91E9}"/>
              </a:ext>
            </a:extLst>
          </p:cNvPr>
          <p:cNvGrpSpPr/>
          <p:nvPr/>
        </p:nvGrpSpPr>
        <p:grpSpPr>
          <a:xfrm>
            <a:off x="7347831" y="3537419"/>
            <a:ext cx="3148183" cy="1681407"/>
            <a:chOff x="7393102" y="1048588"/>
            <a:chExt cx="3148183" cy="1681407"/>
          </a:xfrm>
        </p:grpSpPr>
        <p:grpSp>
          <p:nvGrpSpPr>
            <p:cNvPr id="52" name="Nhóm 51">
              <a:extLst>
                <a:ext uri="{FF2B5EF4-FFF2-40B4-BE49-F238E27FC236}">
                  <a16:creationId xmlns:a16="http://schemas.microsoft.com/office/drawing/2014/main" id="{6514151D-EE4F-45E1-A296-28126DC97177}"/>
                </a:ext>
              </a:extLst>
            </p:cNvPr>
            <p:cNvGrpSpPr/>
            <p:nvPr/>
          </p:nvGrpSpPr>
          <p:grpSpPr>
            <a:xfrm>
              <a:off x="7550953" y="1311675"/>
              <a:ext cx="2990332" cy="1418320"/>
              <a:chOff x="2072581" y="730134"/>
              <a:chExt cx="2226312" cy="1418320"/>
            </a:xfrm>
          </p:grpSpPr>
          <p:sp>
            <p:nvSpPr>
              <p:cNvPr id="54" name="Hình chữ nhật: Góc Tròn 53">
                <a:extLst>
                  <a:ext uri="{FF2B5EF4-FFF2-40B4-BE49-F238E27FC236}">
                    <a16:creationId xmlns:a16="http://schemas.microsoft.com/office/drawing/2014/main" id="{D1EABE38-73A5-42CE-9C82-8E16A5B14D6C}"/>
                  </a:ext>
                </a:extLst>
              </p:cNvPr>
              <p:cNvSpPr/>
              <p:nvPr/>
            </p:nvSpPr>
            <p:spPr>
              <a:xfrm>
                <a:off x="3572224" y="1878549"/>
                <a:ext cx="726669" cy="269905"/>
              </a:xfrm>
              <a:prstGeom prst="round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Đường kết nối: Cong 54">
                <a:extLst>
                  <a:ext uri="{FF2B5EF4-FFF2-40B4-BE49-F238E27FC236}">
                    <a16:creationId xmlns:a16="http://schemas.microsoft.com/office/drawing/2014/main" id="{3749CE63-4947-43A5-8780-78249E1FF9F1}"/>
                  </a:ext>
                </a:extLst>
              </p:cNvPr>
              <p:cNvCxnSpPr>
                <a:cxnSpLocks/>
                <a:stCxn id="54" idx="1"/>
                <a:endCxn id="53" idx="5"/>
              </p:cNvCxnSpPr>
              <p:nvPr/>
            </p:nvCxnSpPr>
            <p:spPr>
              <a:xfrm rot="10800000">
                <a:off x="2072581" y="730134"/>
                <a:ext cx="1499642" cy="1283369"/>
              </a:xfrm>
              <a:prstGeom prst="curvedConnector2">
                <a:avLst/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Hình Bầu dục 52">
              <a:extLst>
                <a:ext uri="{FF2B5EF4-FFF2-40B4-BE49-F238E27FC236}">
                  <a16:creationId xmlns:a16="http://schemas.microsoft.com/office/drawing/2014/main" id="{6333AF4D-49BF-4185-AA4C-0A6EE3B84257}"/>
                </a:ext>
              </a:extLst>
            </p:cNvPr>
            <p:cNvSpPr/>
            <p:nvPr/>
          </p:nvSpPr>
          <p:spPr>
            <a:xfrm>
              <a:off x="7393102" y="1048588"/>
              <a:ext cx="184935" cy="30822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Hộp Văn bản 59">
            <a:extLst>
              <a:ext uri="{FF2B5EF4-FFF2-40B4-BE49-F238E27FC236}">
                <a16:creationId xmlns:a16="http://schemas.microsoft.com/office/drawing/2014/main" id="{D3E092A1-4B5C-44EB-B3F2-BB49117A1130}"/>
              </a:ext>
            </a:extLst>
          </p:cNvPr>
          <p:cNvSpPr txBox="1"/>
          <p:nvPr/>
        </p:nvSpPr>
        <p:spPr>
          <a:xfrm>
            <a:off x="5198027" y="5610909"/>
            <a:ext cx="36795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x[</a:t>
            </a:r>
            <a:r>
              <a:rPr lang="en-GB" sz="3600" b="1" dirty="0">
                <a:solidFill>
                  <a:schemeClr val="accent1"/>
                </a:solidFill>
              </a:rPr>
              <a:t>row</a:t>
            </a:r>
            <a:r>
              <a:rPr lang="en-GB" sz="3600" dirty="0"/>
              <a:t> , </a:t>
            </a:r>
            <a:r>
              <a:rPr lang="en-GB" sz="3600" b="1" dirty="0">
                <a:solidFill>
                  <a:schemeClr val="accent1"/>
                </a:solidFill>
              </a:rPr>
              <a:t>column</a:t>
            </a:r>
            <a:r>
              <a:rPr lang="en-GB" sz="3600" dirty="0"/>
              <a:t>]</a:t>
            </a:r>
            <a:endParaRPr lang="en-US" sz="3600" dirty="0"/>
          </a:p>
        </p:txBody>
      </p:sp>
      <p:grpSp>
        <p:nvGrpSpPr>
          <p:cNvPr id="83" name="Nhóm 82">
            <a:extLst>
              <a:ext uri="{FF2B5EF4-FFF2-40B4-BE49-F238E27FC236}">
                <a16:creationId xmlns:a16="http://schemas.microsoft.com/office/drawing/2014/main" id="{FAFFDDE2-3D21-4972-8701-683C6DBA6ACD}"/>
              </a:ext>
            </a:extLst>
          </p:cNvPr>
          <p:cNvGrpSpPr/>
          <p:nvPr/>
        </p:nvGrpSpPr>
        <p:grpSpPr>
          <a:xfrm>
            <a:off x="5177479" y="2978726"/>
            <a:ext cx="3296991" cy="3222418"/>
            <a:chOff x="5177479" y="2978726"/>
            <a:chExt cx="3296991" cy="3222418"/>
          </a:xfrm>
        </p:grpSpPr>
        <p:grpSp>
          <p:nvGrpSpPr>
            <p:cNvPr id="62" name="Nhóm 61">
              <a:extLst>
                <a:ext uri="{FF2B5EF4-FFF2-40B4-BE49-F238E27FC236}">
                  <a16:creationId xmlns:a16="http://schemas.microsoft.com/office/drawing/2014/main" id="{87AA8208-0FF7-492C-919D-73711A948D51}"/>
                </a:ext>
              </a:extLst>
            </p:cNvPr>
            <p:cNvGrpSpPr/>
            <p:nvPr/>
          </p:nvGrpSpPr>
          <p:grpSpPr>
            <a:xfrm>
              <a:off x="5177481" y="3121784"/>
              <a:ext cx="1238340" cy="3079360"/>
              <a:chOff x="3220360" y="-827967"/>
              <a:chExt cx="1115555" cy="3079360"/>
            </a:xfrm>
          </p:grpSpPr>
          <p:sp>
            <p:nvSpPr>
              <p:cNvPr id="64" name="Hình chữ nhật: Góc Tròn 63">
                <a:extLst>
                  <a:ext uri="{FF2B5EF4-FFF2-40B4-BE49-F238E27FC236}">
                    <a16:creationId xmlns:a16="http://schemas.microsoft.com/office/drawing/2014/main" id="{D4A4FF19-FBBB-49C8-84E7-4CCD7538CFE1}"/>
                  </a:ext>
                </a:extLst>
              </p:cNvPr>
              <p:cNvSpPr/>
              <p:nvPr/>
            </p:nvSpPr>
            <p:spPr>
              <a:xfrm>
                <a:off x="3609246" y="1816706"/>
                <a:ext cx="726669" cy="43468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5" name="Đường kết nối: Cong 64">
                <a:extLst>
                  <a:ext uri="{FF2B5EF4-FFF2-40B4-BE49-F238E27FC236}">
                    <a16:creationId xmlns:a16="http://schemas.microsoft.com/office/drawing/2014/main" id="{EAB04A82-81A9-4EC8-9A69-F503E64034C8}"/>
                  </a:ext>
                </a:extLst>
              </p:cNvPr>
              <p:cNvCxnSpPr>
                <a:cxnSpLocks/>
                <a:stCxn id="64" idx="0"/>
                <a:endCxn id="69" idx="1"/>
              </p:cNvCxnSpPr>
              <p:nvPr/>
            </p:nvCxnSpPr>
            <p:spPr>
              <a:xfrm rot="16200000" flipV="1">
                <a:off x="2274134" y="118259"/>
                <a:ext cx="2644673" cy="752222"/>
              </a:xfrm>
              <a:prstGeom prst="curvedConnector4">
                <a:avLst>
                  <a:gd name="adj1" fmla="val 47295"/>
                  <a:gd name="adj2" fmla="val 127377"/>
                </a:avLst>
              </a:prstGeom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Hình chữ nhật: Góc Tròn 68">
              <a:extLst>
                <a:ext uri="{FF2B5EF4-FFF2-40B4-BE49-F238E27FC236}">
                  <a16:creationId xmlns:a16="http://schemas.microsoft.com/office/drawing/2014/main" id="{5D8DFC41-735F-4D8A-9D84-10CDE5E8B870}"/>
                </a:ext>
              </a:extLst>
            </p:cNvPr>
            <p:cNvSpPr/>
            <p:nvPr/>
          </p:nvSpPr>
          <p:spPr>
            <a:xfrm>
              <a:off x="5177479" y="2978726"/>
              <a:ext cx="3288427" cy="286115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rgbClr val="FF0000"/>
                  </a:solidFill>
                </a:rPr>
                <a:t>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Hình chữ nhật: Góc Tròn 72">
              <a:extLst>
                <a:ext uri="{FF2B5EF4-FFF2-40B4-BE49-F238E27FC236}">
                  <a16:creationId xmlns:a16="http://schemas.microsoft.com/office/drawing/2014/main" id="{96879228-D1F7-40E4-A9C6-5B6895F0A455}"/>
                </a:ext>
              </a:extLst>
            </p:cNvPr>
            <p:cNvSpPr/>
            <p:nvPr/>
          </p:nvSpPr>
          <p:spPr>
            <a:xfrm>
              <a:off x="5186043" y="3295510"/>
              <a:ext cx="3288427" cy="286115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5" name="Hình chữ nhật: Góc Tròn 74">
              <a:extLst>
                <a:ext uri="{FF2B5EF4-FFF2-40B4-BE49-F238E27FC236}">
                  <a16:creationId xmlns:a16="http://schemas.microsoft.com/office/drawing/2014/main" id="{06E8AACD-FF50-4569-A782-FD64117AAAFA}"/>
                </a:ext>
              </a:extLst>
            </p:cNvPr>
            <p:cNvSpPr/>
            <p:nvPr/>
          </p:nvSpPr>
          <p:spPr>
            <a:xfrm>
              <a:off x="5184333" y="3612294"/>
              <a:ext cx="3288427" cy="286115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8" name="Đường kết nối: Cong 77">
              <a:extLst>
                <a:ext uri="{FF2B5EF4-FFF2-40B4-BE49-F238E27FC236}">
                  <a16:creationId xmlns:a16="http://schemas.microsoft.com/office/drawing/2014/main" id="{4866B28C-A4DA-411E-980D-B7997C399320}"/>
                </a:ext>
              </a:extLst>
            </p:cNvPr>
            <p:cNvCxnSpPr>
              <a:stCxn id="64" idx="0"/>
              <a:endCxn id="73" idx="1"/>
            </p:cNvCxnSpPr>
            <p:nvPr/>
          </p:nvCxnSpPr>
          <p:spPr>
            <a:xfrm rot="16200000" flipV="1">
              <a:off x="4435326" y="4189286"/>
              <a:ext cx="2327889" cy="826453"/>
            </a:xfrm>
            <a:prstGeom prst="curvedConnector4">
              <a:avLst>
                <a:gd name="adj1" fmla="val 46927"/>
                <a:gd name="adj2" fmla="val 12766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Đường kết nối: Cong 79">
              <a:extLst>
                <a:ext uri="{FF2B5EF4-FFF2-40B4-BE49-F238E27FC236}">
                  <a16:creationId xmlns:a16="http://schemas.microsoft.com/office/drawing/2014/main" id="{CB894A40-B2E0-4EBC-920E-2275140EEAEA}"/>
                </a:ext>
              </a:extLst>
            </p:cNvPr>
            <p:cNvCxnSpPr>
              <a:cxnSpLocks/>
              <a:stCxn id="64" idx="0"/>
              <a:endCxn id="75" idx="1"/>
            </p:cNvCxnSpPr>
            <p:nvPr/>
          </p:nvCxnSpPr>
          <p:spPr>
            <a:xfrm rot="16200000" flipV="1">
              <a:off x="4592863" y="4346823"/>
              <a:ext cx="2011105" cy="828163"/>
            </a:xfrm>
            <a:prstGeom prst="curvedConnector4">
              <a:avLst>
                <a:gd name="adj1" fmla="val 46443"/>
                <a:gd name="adj2" fmla="val 127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Nhóm 111">
            <a:extLst>
              <a:ext uri="{FF2B5EF4-FFF2-40B4-BE49-F238E27FC236}">
                <a16:creationId xmlns:a16="http://schemas.microsoft.com/office/drawing/2014/main" id="{465CF42F-5A90-4215-92C7-F054B425360D}"/>
              </a:ext>
            </a:extLst>
          </p:cNvPr>
          <p:cNvGrpSpPr/>
          <p:nvPr/>
        </p:nvGrpSpPr>
        <p:grpSpPr>
          <a:xfrm>
            <a:off x="6686589" y="2948683"/>
            <a:ext cx="1658924" cy="3232614"/>
            <a:chOff x="6686589" y="2948683"/>
            <a:chExt cx="1658924" cy="3232614"/>
          </a:xfrm>
        </p:grpSpPr>
        <p:sp>
          <p:nvSpPr>
            <p:cNvPr id="96" name="Hình chữ nhật: Góc Tròn 95">
              <a:extLst>
                <a:ext uri="{FF2B5EF4-FFF2-40B4-BE49-F238E27FC236}">
                  <a16:creationId xmlns:a16="http://schemas.microsoft.com/office/drawing/2014/main" id="{7017991C-995B-448E-807E-BF123796DFA3}"/>
                </a:ext>
              </a:extLst>
            </p:cNvPr>
            <p:cNvSpPr/>
            <p:nvPr/>
          </p:nvSpPr>
          <p:spPr>
            <a:xfrm>
              <a:off x="6945330" y="2948683"/>
              <a:ext cx="244995" cy="150592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98" name="Hình chữ nhật: Góc Tròn 97">
              <a:extLst>
                <a:ext uri="{FF2B5EF4-FFF2-40B4-BE49-F238E27FC236}">
                  <a16:creationId xmlns:a16="http://schemas.microsoft.com/office/drawing/2014/main" id="{42F0EC0E-8FE7-42E8-B875-ED0F13DBE2B3}"/>
                </a:ext>
              </a:extLst>
            </p:cNvPr>
            <p:cNvSpPr/>
            <p:nvPr/>
          </p:nvSpPr>
          <p:spPr>
            <a:xfrm>
              <a:off x="7323072" y="2955009"/>
              <a:ext cx="244995" cy="150592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00" name="Hình chữ nhật: Góc Tròn 99">
              <a:extLst>
                <a:ext uri="{FF2B5EF4-FFF2-40B4-BE49-F238E27FC236}">
                  <a16:creationId xmlns:a16="http://schemas.microsoft.com/office/drawing/2014/main" id="{42C1FB83-A06A-4A77-B005-72AD501BBF11}"/>
                </a:ext>
              </a:extLst>
            </p:cNvPr>
            <p:cNvSpPr/>
            <p:nvPr/>
          </p:nvSpPr>
          <p:spPr>
            <a:xfrm>
              <a:off x="7711956" y="2960864"/>
              <a:ext cx="244995" cy="150592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02" name="Hình chữ nhật: Góc Tròn 101">
              <a:extLst>
                <a:ext uri="{FF2B5EF4-FFF2-40B4-BE49-F238E27FC236}">
                  <a16:creationId xmlns:a16="http://schemas.microsoft.com/office/drawing/2014/main" id="{AD7038FC-A245-41C8-8222-FF99F74D3BEC}"/>
                </a:ext>
              </a:extLst>
            </p:cNvPr>
            <p:cNvSpPr/>
            <p:nvPr/>
          </p:nvSpPr>
          <p:spPr>
            <a:xfrm>
              <a:off x="8100518" y="2966546"/>
              <a:ext cx="244995" cy="1505928"/>
            </a:xfrm>
            <a:prstGeom prst="roundRect">
              <a:avLst/>
            </a:prstGeom>
            <a:solidFill>
              <a:schemeClr val="accent1">
                <a:lumMod val="75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grpSp>
          <p:nvGrpSpPr>
            <p:cNvPr id="111" name="Nhóm 110">
              <a:extLst>
                <a:ext uri="{FF2B5EF4-FFF2-40B4-BE49-F238E27FC236}">
                  <a16:creationId xmlns:a16="http://schemas.microsoft.com/office/drawing/2014/main" id="{88D52028-0BA0-4CD1-9140-D0AFAD9801B5}"/>
                </a:ext>
              </a:extLst>
            </p:cNvPr>
            <p:cNvGrpSpPr/>
            <p:nvPr/>
          </p:nvGrpSpPr>
          <p:grpSpPr>
            <a:xfrm>
              <a:off x="6686589" y="4454611"/>
              <a:ext cx="1536427" cy="1726686"/>
              <a:chOff x="6686589" y="4454611"/>
              <a:chExt cx="1536427" cy="1726686"/>
            </a:xfrm>
          </p:grpSpPr>
          <p:grpSp>
            <p:nvGrpSpPr>
              <p:cNvPr id="84" name="Nhóm 83">
                <a:extLst>
                  <a:ext uri="{FF2B5EF4-FFF2-40B4-BE49-F238E27FC236}">
                    <a16:creationId xmlns:a16="http://schemas.microsoft.com/office/drawing/2014/main" id="{EC800142-6E93-4138-91A5-7E8278020A72}"/>
                  </a:ext>
                </a:extLst>
              </p:cNvPr>
              <p:cNvGrpSpPr/>
              <p:nvPr/>
            </p:nvGrpSpPr>
            <p:grpSpPr>
              <a:xfrm>
                <a:off x="6686589" y="4454611"/>
                <a:ext cx="1409445" cy="1726686"/>
                <a:chOff x="5609164" y="4474458"/>
                <a:chExt cx="1409445" cy="1726686"/>
              </a:xfrm>
            </p:grpSpPr>
            <p:grpSp>
              <p:nvGrpSpPr>
                <p:cNvPr id="85" name="Nhóm 84">
                  <a:extLst>
                    <a:ext uri="{FF2B5EF4-FFF2-40B4-BE49-F238E27FC236}">
                      <a16:creationId xmlns:a16="http://schemas.microsoft.com/office/drawing/2014/main" id="{ACAA6227-E93F-4F39-96F5-7A007C5B6D92}"/>
                    </a:ext>
                  </a:extLst>
                </p:cNvPr>
                <p:cNvGrpSpPr/>
                <p:nvPr/>
              </p:nvGrpSpPr>
              <p:grpSpPr>
                <a:xfrm>
                  <a:off x="5609164" y="4474458"/>
                  <a:ext cx="1409445" cy="1726686"/>
                  <a:chOff x="3609243" y="524707"/>
                  <a:chExt cx="1269695" cy="1726686"/>
                </a:xfrm>
              </p:grpSpPr>
              <p:sp>
                <p:nvSpPr>
                  <p:cNvPr id="91" name="Hình chữ nhật: Góc Tròn 90">
                    <a:extLst>
                      <a:ext uri="{FF2B5EF4-FFF2-40B4-BE49-F238E27FC236}">
                        <a16:creationId xmlns:a16="http://schemas.microsoft.com/office/drawing/2014/main" id="{F239989B-45FF-44E4-A013-EE68B4A99284}"/>
                      </a:ext>
                    </a:extLst>
                  </p:cNvPr>
                  <p:cNvSpPr/>
                  <p:nvPr/>
                </p:nvSpPr>
                <p:spPr>
                  <a:xfrm>
                    <a:off x="3609243" y="1816706"/>
                    <a:ext cx="1269695" cy="434687"/>
                  </a:xfrm>
                  <a:prstGeom prst="round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190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2" name="Đường kết nối: Cong 91">
                    <a:extLst>
                      <a:ext uri="{FF2B5EF4-FFF2-40B4-BE49-F238E27FC236}">
                        <a16:creationId xmlns:a16="http://schemas.microsoft.com/office/drawing/2014/main" id="{4809B5E3-8E0B-4CB7-A776-614284BA5164}"/>
                      </a:ext>
                    </a:extLst>
                  </p:cNvPr>
                  <p:cNvCxnSpPr>
                    <a:cxnSpLocks/>
                    <a:stCxn id="91" idx="0"/>
                    <a:endCxn id="96" idx="2"/>
                  </p:cNvCxnSpPr>
                  <p:nvPr/>
                </p:nvCxnSpPr>
                <p:spPr>
                  <a:xfrm rot="16200000" flipV="1">
                    <a:off x="3452387" y="1025002"/>
                    <a:ext cx="1291999" cy="291410"/>
                  </a:xfrm>
                  <a:prstGeom prst="curvedConnector3">
                    <a:avLst>
                      <a:gd name="adj1" fmla="val 50000"/>
                    </a:avLst>
                  </a:prstGeom>
                  <a:ln w="1905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9" name="Đường kết nối: Cong 88">
                  <a:extLst>
                    <a:ext uri="{FF2B5EF4-FFF2-40B4-BE49-F238E27FC236}">
                      <a16:creationId xmlns:a16="http://schemas.microsoft.com/office/drawing/2014/main" id="{F2C86EC8-FD19-40F7-ADF6-28AF8BD7C53A}"/>
                    </a:ext>
                  </a:extLst>
                </p:cNvPr>
                <p:cNvCxnSpPr>
                  <a:cxnSpLocks/>
                  <a:stCxn id="91" idx="0"/>
                  <a:endCxn id="100" idx="2"/>
                </p:cNvCxnSpPr>
                <p:nvPr/>
              </p:nvCxnSpPr>
              <p:spPr>
                <a:xfrm rot="5400000" flipH="1" flipV="1">
                  <a:off x="5895549" y="4904977"/>
                  <a:ext cx="1279818" cy="443142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Đường kết nối: Cong 89">
                  <a:extLst>
                    <a:ext uri="{FF2B5EF4-FFF2-40B4-BE49-F238E27FC236}">
                      <a16:creationId xmlns:a16="http://schemas.microsoft.com/office/drawing/2014/main" id="{CA71BF7F-7F43-4FEB-8ACA-E98E0AEB5478}"/>
                    </a:ext>
                  </a:extLst>
                </p:cNvPr>
                <p:cNvCxnSpPr>
                  <a:cxnSpLocks/>
                  <a:stCxn id="91" idx="0"/>
                  <a:endCxn id="98" idx="2"/>
                </p:cNvCxnSpPr>
                <p:nvPr/>
              </p:nvCxnSpPr>
              <p:spPr>
                <a:xfrm rot="5400000" flipH="1" flipV="1">
                  <a:off x="5698180" y="5096492"/>
                  <a:ext cx="1285673" cy="54258"/>
                </a:xfrm>
                <a:prstGeom prst="curvedConnector3">
                  <a:avLst>
                    <a:gd name="adj1" fmla="val 50000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Đường kết nối: Cong 106">
                <a:extLst>
                  <a:ext uri="{FF2B5EF4-FFF2-40B4-BE49-F238E27FC236}">
                    <a16:creationId xmlns:a16="http://schemas.microsoft.com/office/drawing/2014/main" id="{B871E0CF-53FD-48C2-9250-CFDA1716FC18}"/>
                  </a:ext>
                </a:extLst>
              </p:cNvPr>
              <p:cNvCxnSpPr>
                <a:cxnSpLocks/>
                <a:stCxn id="91" idx="0"/>
                <a:endCxn id="102" idx="2"/>
              </p:cNvCxnSpPr>
              <p:nvPr/>
            </p:nvCxnSpPr>
            <p:spPr>
              <a:xfrm rot="5400000" flipH="1" flipV="1">
                <a:off x="7170096" y="4693690"/>
                <a:ext cx="1274136" cy="831704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hỗ dành sẵn cho Số hiệu Bản chiếu 1">
            <a:extLst>
              <a:ext uri="{FF2B5EF4-FFF2-40B4-BE49-F238E27FC236}">
                <a16:creationId xmlns:a16="http://schemas.microsoft.com/office/drawing/2014/main" id="{045CA299-4CB7-4D41-B892-93B497848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8DC224-4589-4F63-9A47-BDC85642E9A5}" type="slidenum">
              <a:rPr lang="en-US" smtClean="0"/>
              <a:t>9</a:t>
            </a:fld>
            <a:endParaRPr lang="en-US"/>
          </a:p>
        </p:txBody>
      </p: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BA391674-78E5-4DCD-93C0-E1C2EA662255}"/>
              </a:ext>
            </a:extLst>
          </p:cNvPr>
          <p:cNvGrpSpPr/>
          <p:nvPr/>
        </p:nvGrpSpPr>
        <p:grpSpPr>
          <a:xfrm>
            <a:off x="3606230" y="6181297"/>
            <a:ext cx="6760395" cy="617465"/>
            <a:chOff x="3606230" y="6181297"/>
            <a:chExt cx="6760395" cy="617465"/>
          </a:xfrm>
        </p:grpSpPr>
        <p:sp>
          <p:nvSpPr>
            <p:cNvPr id="5" name="Hộp Văn bản 4">
              <a:extLst>
                <a:ext uri="{FF2B5EF4-FFF2-40B4-BE49-F238E27FC236}">
                  <a16:creationId xmlns:a16="http://schemas.microsoft.com/office/drawing/2014/main" id="{F06249C0-AE55-4CB3-89EA-403B5A14975D}"/>
                </a:ext>
              </a:extLst>
            </p:cNvPr>
            <p:cNvSpPr txBox="1"/>
            <p:nvPr/>
          </p:nvSpPr>
          <p:spPr>
            <a:xfrm>
              <a:off x="3606230" y="6337097"/>
              <a:ext cx="2866144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first dimensional</a:t>
              </a:r>
              <a:endParaRPr lang="en-US" sz="2400" dirty="0"/>
            </a:p>
          </p:txBody>
        </p:sp>
        <p:sp>
          <p:nvSpPr>
            <p:cNvPr id="8" name="Hộp Văn bản 7">
              <a:extLst>
                <a:ext uri="{FF2B5EF4-FFF2-40B4-BE49-F238E27FC236}">
                  <a16:creationId xmlns:a16="http://schemas.microsoft.com/office/drawing/2014/main" id="{0C506368-D2BF-46B6-840C-C61507DD9921}"/>
                </a:ext>
              </a:extLst>
            </p:cNvPr>
            <p:cNvSpPr txBox="1"/>
            <p:nvPr/>
          </p:nvSpPr>
          <p:spPr>
            <a:xfrm>
              <a:off x="6862790" y="6334691"/>
              <a:ext cx="3503835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The second dimensional</a:t>
              </a:r>
              <a:endParaRPr lang="en-US" sz="2400" dirty="0"/>
            </a:p>
          </p:txBody>
        </p:sp>
        <p:cxnSp>
          <p:nvCxnSpPr>
            <p:cNvPr id="10" name="Đường kết nối Mũi tên Thẳng 9">
              <a:extLst>
                <a:ext uri="{FF2B5EF4-FFF2-40B4-BE49-F238E27FC236}">
                  <a16:creationId xmlns:a16="http://schemas.microsoft.com/office/drawing/2014/main" id="{C76F3F91-7DCE-4380-9AAA-1B88BADF749D}"/>
                </a:ext>
              </a:extLst>
            </p:cNvPr>
            <p:cNvCxnSpPr>
              <a:cxnSpLocks/>
              <a:stCxn id="5" idx="0"/>
              <a:endCxn id="64" idx="2"/>
            </p:cNvCxnSpPr>
            <p:nvPr/>
          </p:nvCxnSpPr>
          <p:spPr>
            <a:xfrm flipV="1">
              <a:off x="5039302" y="6201144"/>
              <a:ext cx="973194" cy="135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Đường kết nối Mũi tên Thẳng 10">
              <a:extLst>
                <a:ext uri="{FF2B5EF4-FFF2-40B4-BE49-F238E27FC236}">
                  <a16:creationId xmlns:a16="http://schemas.microsoft.com/office/drawing/2014/main" id="{773F31F1-B9A3-4CCE-9676-070E8570CF2B}"/>
                </a:ext>
              </a:extLst>
            </p:cNvPr>
            <p:cNvCxnSpPr>
              <a:cxnSpLocks/>
              <a:stCxn id="8" idx="0"/>
              <a:endCxn id="91" idx="2"/>
            </p:cNvCxnSpPr>
            <p:nvPr/>
          </p:nvCxnSpPr>
          <p:spPr>
            <a:xfrm flipH="1" flipV="1">
              <a:off x="7391312" y="6181297"/>
              <a:ext cx="1223396" cy="15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C7F70F9-9695-9172-A144-C177FEB53164}"/>
                  </a:ext>
                </a:extLst>
              </p14:cNvPr>
              <p14:cNvContentPartPr/>
              <p14:nvPr/>
            </p14:nvContentPartPr>
            <p14:xfrm>
              <a:off x="13706451" y="1678011"/>
              <a:ext cx="59400" cy="291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C7F70F9-9695-9172-A144-C177FEB531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97451" y="1669011"/>
                <a:ext cx="7704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5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0" grpId="0"/>
    </p:bldLst>
  </p:timing>
</p:sld>
</file>

<file path=ppt/theme/theme1.xml><?xml version="1.0" encoding="utf-8"?>
<a:theme xmlns:a="http://schemas.openxmlformats.org/drawingml/2006/main" name="1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etting Started with Jupyter Notebo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2_Classes</Template>
  <TotalTime>4538</TotalTime>
  <Words>1470</Words>
  <Application>Microsoft Office PowerPoint</Application>
  <PresentationFormat>Widescreen</PresentationFormat>
  <Paragraphs>199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Helvetica</vt:lpstr>
      <vt:lpstr>MinionPro-It</vt:lpstr>
      <vt:lpstr>MinionPro-Regular</vt:lpstr>
      <vt:lpstr>Open Sans</vt:lpstr>
      <vt:lpstr>Times New Roman</vt:lpstr>
      <vt:lpstr>UbuntuMono-Bold</vt:lpstr>
      <vt:lpstr>UbuntuMono-Italic</vt:lpstr>
      <vt:lpstr>UbuntuMono-Regular</vt:lpstr>
      <vt:lpstr>1_Getting Started with Jupyter Notebook</vt:lpstr>
      <vt:lpstr>2_Getting Started with Jupyter Notebook</vt:lpstr>
      <vt:lpstr>Introduction to NumPy  </vt:lpstr>
      <vt:lpstr>What is NumPy?</vt:lpstr>
      <vt:lpstr>Why NumPy?</vt:lpstr>
      <vt:lpstr>Installing NumPy</vt:lpstr>
      <vt:lpstr>NumPy Array and List</vt:lpstr>
      <vt:lpstr>NumPy Arrays</vt:lpstr>
      <vt:lpstr>NumPy Array Attributes</vt:lpstr>
      <vt:lpstr>The Basic of NumPy Arrays</vt:lpstr>
      <vt:lpstr>Array Indexing and Slicing</vt:lpstr>
      <vt:lpstr>Array Indexing and Slicing</vt:lpstr>
      <vt:lpstr>Subarrays with views</vt:lpstr>
      <vt:lpstr>Adding – Removing</vt:lpstr>
      <vt:lpstr>Array Reshaping</vt:lpstr>
      <vt:lpstr>Array Concatenation and Splitting</vt:lpstr>
      <vt:lpstr>Array Concatenation and Splitting</vt:lpstr>
      <vt:lpstr>Array Concatenation and Splitting</vt:lpstr>
      <vt:lpstr>Computation on NumPy Arrays</vt:lpstr>
      <vt:lpstr>Broadcasting</vt:lpstr>
      <vt:lpstr>Broadcasting</vt:lpstr>
      <vt:lpstr>Comparisons, Masks, and Boolean Logic</vt:lpstr>
      <vt:lpstr>Practice 1</vt:lpstr>
      <vt:lpstr>Fancy Indexing</vt:lpstr>
      <vt:lpstr>Sorting Arrays</vt:lpstr>
      <vt:lpstr>Sorting Arrays</vt:lpstr>
      <vt:lpstr>Sorting Arrays</vt:lpstr>
      <vt:lpstr>Practice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Functions and classes </dc:title>
  <dc:creator>Nguyen Tuan. Long</dc:creator>
  <cp:lastModifiedBy>Nguyen Tuan. Long</cp:lastModifiedBy>
  <cp:revision>1</cp:revision>
  <dcterms:created xsi:type="dcterms:W3CDTF">2020-10-14T13:58:47Z</dcterms:created>
  <dcterms:modified xsi:type="dcterms:W3CDTF">2024-07-12T08:14:03Z</dcterms:modified>
</cp:coreProperties>
</file>