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03" r:id="rId1"/>
  </p:sldMasterIdLst>
  <p:notesMasterIdLst>
    <p:notesMasterId r:id="rId37"/>
  </p:notesMasterIdLst>
  <p:sldIdLst>
    <p:sldId id="256" r:id="rId2"/>
    <p:sldId id="260" r:id="rId3"/>
    <p:sldId id="269" r:id="rId4"/>
    <p:sldId id="258" r:id="rId5"/>
    <p:sldId id="271" r:id="rId6"/>
    <p:sldId id="308" r:id="rId7"/>
    <p:sldId id="309" r:id="rId8"/>
    <p:sldId id="307" r:id="rId9"/>
    <p:sldId id="270" r:id="rId10"/>
    <p:sldId id="272" r:id="rId11"/>
    <p:sldId id="273" r:id="rId12"/>
    <p:sldId id="274" r:id="rId13"/>
    <p:sldId id="275" r:id="rId14"/>
    <p:sldId id="276" r:id="rId15"/>
    <p:sldId id="277" r:id="rId16"/>
    <p:sldId id="278" r:id="rId17"/>
    <p:sldId id="310" r:id="rId18"/>
    <p:sldId id="311" r:id="rId19"/>
    <p:sldId id="312" r:id="rId20"/>
    <p:sldId id="313" r:id="rId21"/>
    <p:sldId id="314" r:id="rId22"/>
    <p:sldId id="315" r:id="rId23"/>
    <p:sldId id="380" r:id="rId24"/>
    <p:sldId id="381" r:id="rId25"/>
    <p:sldId id="279" r:id="rId26"/>
    <p:sldId id="382" r:id="rId27"/>
    <p:sldId id="383" r:id="rId28"/>
    <p:sldId id="280" r:id="rId29"/>
    <p:sldId id="281" r:id="rId30"/>
    <p:sldId id="282" r:id="rId31"/>
    <p:sldId id="384" r:id="rId32"/>
    <p:sldId id="385" r:id="rId33"/>
    <p:sldId id="387" r:id="rId34"/>
    <p:sldId id="388" r:id="rId35"/>
    <p:sldId id="38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0D4261"/>
    <a:srgbClr val="FFD842"/>
    <a:srgbClr val="104D6B"/>
    <a:srgbClr val="073851"/>
    <a:srgbClr val="4A7DA7"/>
    <a:srgbClr val="FFD330"/>
    <a:srgbClr val="15425F"/>
    <a:srgbClr val="BB9400"/>
    <a:srgbClr val="FFD6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78DC6E-5240-4D50-BBB4-101190723C1B}" v="666" dt="2025-07-25T01:39:57.272"/>
  </p1510:revLst>
</p1510:revInfo>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78"/>
      </p:cViewPr>
      <p:guideLst/>
    </p:cSldViewPr>
  </p:slideViewPr>
  <p:notesTextViewPr>
    <p:cViewPr>
      <p:scale>
        <a:sx n="3" d="2"/>
        <a:sy n="3" d="2"/>
      </p:scale>
      <p:origin x="0" y="0"/>
    </p:cViewPr>
  </p:notesTextViewPr>
  <p:notesViewPr>
    <p:cSldViewPr snapToGrid="0">
      <p:cViewPr varScale="1">
        <p:scale>
          <a:sx n="50" d="100"/>
          <a:sy n="50" d="100"/>
        </p:scale>
        <p:origin x="2700" y="4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Tuan. Long" userId="e4e93a65-ca82-41ec-92c8-0e4fdb0a72ae" providerId="ADAL" clId="{2478DC6E-5240-4D50-BBB4-101190723C1B}"/>
    <pc:docChg chg="undo redo custSel addSld delSld modSld sldOrd">
      <pc:chgData name="Nguyen Tuan. Long" userId="e4e93a65-ca82-41ec-92c8-0e4fdb0a72ae" providerId="ADAL" clId="{2478DC6E-5240-4D50-BBB4-101190723C1B}" dt="2025-07-25T03:58:35.861" v="2368" actId="20577"/>
      <pc:docMkLst>
        <pc:docMk/>
      </pc:docMkLst>
      <pc:sldChg chg="modSp mod">
        <pc:chgData name="Nguyen Tuan. Long" userId="e4e93a65-ca82-41ec-92c8-0e4fdb0a72ae" providerId="ADAL" clId="{2478DC6E-5240-4D50-BBB4-101190723C1B}" dt="2025-07-20T08:51:16.421" v="4" actId="1076"/>
        <pc:sldMkLst>
          <pc:docMk/>
          <pc:sldMk cId="728605071" sldId="256"/>
        </pc:sldMkLst>
        <pc:spChg chg="mod">
          <ac:chgData name="Nguyen Tuan. Long" userId="e4e93a65-ca82-41ec-92c8-0e4fdb0a72ae" providerId="ADAL" clId="{2478DC6E-5240-4D50-BBB4-101190723C1B}" dt="2025-07-20T08:51:16.421" v="4" actId="1076"/>
          <ac:spMkLst>
            <pc:docMk/>
            <pc:sldMk cId="728605071" sldId="256"/>
            <ac:spMk id="2" creationId="{AAE50545-3322-4312-B0BF-5362D10AB3FD}"/>
          </ac:spMkLst>
        </pc:spChg>
      </pc:sldChg>
      <pc:sldChg chg="addSp delSp modSp mod">
        <pc:chgData name="Nguyen Tuan. Long" userId="e4e93a65-ca82-41ec-92c8-0e4fdb0a72ae" providerId="ADAL" clId="{2478DC6E-5240-4D50-BBB4-101190723C1B}" dt="2025-07-20T10:30:11.771" v="502" actId="123"/>
        <pc:sldMkLst>
          <pc:docMk/>
          <pc:sldMk cId="1985197783" sldId="258"/>
        </pc:sldMkLst>
        <pc:spChg chg="mod">
          <ac:chgData name="Nguyen Tuan. Long" userId="e4e93a65-ca82-41ec-92c8-0e4fdb0a72ae" providerId="ADAL" clId="{2478DC6E-5240-4D50-BBB4-101190723C1B}" dt="2025-07-20T10:19:02.842" v="417" actId="20577"/>
          <ac:spMkLst>
            <pc:docMk/>
            <pc:sldMk cId="1985197783" sldId="258"/>
            <ac:spMk id="3" creationId="{3C9DBF5E-2388-4891-A741-1F2CD76B8B39}"/>
          </ac:spMkLst>
        </pc:spChg>
        <pc:spChg chg="add mod">
          <ac:chgData name="Nguyen Tuan. Long" userId="e4e93a65-ca82-41ec-92c8-0e4fdb0a72ae" providerId="ADAL" clId="{2478DC6E-5240-4D50-BBB4-101190723C1B}" dt="2025-07-20T10:24:32.496" v="451" actId="6549"/>
          <ac:spMkLst>
            <pc:docMk/>
            <pc:sldMk cId="1985197783" sldId="258"/>
            <ac:spMk id="5" creationId="{27FB17AE-EEB4-56AC-E356-44F583A85F01}"/>
          </ac:spMkLst>
        </pc:spChg>
        <pc:spChg chg="add mod">
          <ac:chgData name="Nguyen Tuan. Long" userId="e4e93a65-ca82-41ec-92c8-0e4fdb0a72ae" providerId="ADAL" clId="{2478DC6E-5240-4D50-BBB4-101190723C1B}" dt="2025-07-20T10:30:11.771" v="502" actId="123"/>
          <ac:spMkLst>
            <pc:docMk/>
            <pc:sldMk cId="1985197783" sldId="258"/>
            <ac:spMk id="8" creationId="{F51EBBF6-B359-3508-9CDD-3FCCD2E6721F}"/>
          </ac:spMkLst>
        </pc:spChg>
        <pc:picChg chg="add mod">
          <ac:chgData name="Nguyen Tuan. Long" userId="e4e93a65-ca82-41ec-92c8-0e4fdb0a72ae" providerId="ADAL" clId="{2478DC6E-5240-4D50-BBB4-101190723C1B}" dt="2025-07-20T10:30:02.904" v="500" actId="1076"/>
          <ac:picMkLst>
            <pc:docMk/>
            <pc:sldMk cId="1985197783" sldId="258"/>
            <ac:picMk id="3074" creationId="{6455E191-BE0D-9205-1E60-990D19B23184}"/>
          </ac:picMkLst>
        </pc:picChg>
        <pc:picChg chg="add mod">
          <ac:chgData name="Nguyen Tuan. Long" userId="e4e93a65-ca82-41ec-92c8-0e4fdb0a72ae" providerId="ADAL" clId="{2478DC6E-5240-4D50-BBB4-101190723C1B}" dt="2025-07-20T10:30:07.650" v="501" actId="1076"/>
          <ac:picMkLst>
            <pc:docMk/>
            <pc:sldMk cId="1985197783" sldId="258"/>
            <ac:picMk id="3078" creationId="{37ABED5F-1D9E-C033-9D5A-1620A766848E}"/>
          </ac:picMkLst>
        </pc:picChg>
      </pc:sldChg>
      <pc:sldChg chg="addSp delSp modSp mod">
        <pc:chgData name="Nguyen Tuan. Long" userId="e4e93a65-ca82-41ec-92c8-0e4fdb0a72ae" providerId="ADAL" clId="{2478DC6E-5240-4D50-BBB4-101190723C1B}" dt="2025-07-20T10:03:18.576" v="187" actId="732"/>
        <pc:sldMkLst>
          <pc:docMk/>
          <pc:sldMk cId="417465784" sldId="260"/>
        </pc:sldMkLst>
        <pc:spChg chg="mod">
          <ac:chgData name="Nguyen Tuan. Long" userId="e4e93a65-ca82-41ec-92c8-0e4fdb0a72ae" providerId="ADAL" clId="{2478DC6E-5240-4D50-BBB4-101190723C1B}" dt="2025-07-20T09:56:12.514" v="132" actId="20577"/>
          <ac:spMkLst>
            <pc:docMk/>
            <pc:sldMk cId="417465784" sldId="260"/>
            <ac:spMk id="4" creationId="{501D0AE0-C2DA-4E6C-A2B5-9CD31C66AED3}"/>
          </ac:spMkLst>
        </pc:spChg>
        <pc:picChg chg="add mod">
          <ac:chgData name="Nguyen Tuan. Long" userId="e4e93a65-ca82-41ec-92c8-0e4fdb0a72ae" providerId="ADAL" clId="{2478DC6E-5240-4D50-BBB4-101190723C1B}" dt="2025-07-20T10:03:18.576" v="187" actId="732"/>
          <ac:picMkLst>
            <pc:docMk/>
            <pc:sldMk cId="417465784" sldId="260"/>
            <ac:picMk id="1033" creationId="{9C249863-92C2-EAF3-38FA-944BABDFC7D5}"/>
          </ac:picMkLst>
        </pc:picChg>
      </pc:sldChg>
      <pc:sldChg chg="addSp delSp modSp mod delAnim">
        <pc:chgData name="Nguyen Tuan. Long" userId="e4e93a65-ca82-41ec-92c8-0e4fdb0a72ae" providerId="ADAL" clId="{2478DC6E-5240-4D50-BBB4-101190723C1B}" dt="2025-07-20T10:16:54.434" v="241" actId="14100"/>
        <pc:sldMkLst>
          <pc:docMk/>
          <pc:sldMk cId="1091674194" sldId="269"/>
        </pc:sldMkLst>
        <pc:spChg chg="mod">
          <ac:chgData name="Nguyen Tuan. Long" userId="e4e93a65-ca82-41ec-92c8-0e4fdb0a72ae" providerId="ADAL" clId="{2478DC6E-5240-4D50-BBB4-101190723C1B}" dt="2025-07-20T09:16:59.464" v="89"/>
          <ac:spMkLst>
            <pc:docMk/>
            <pc:sldMk cId="1091674194" sldId="269"/>
            <ac:spMk id="4" creationId="{501D0AE0-C2DA-4E6C-A2B5-9CD31C66AED3}"/>
          </ac:spMkLst>
        </pc:spChg>
        <pc:picChg chg="add mod">
          <ac:chgData name="Nguyen Tuan. Long" userId="e4e93a65-ca82-41ec-92c8-0e4fdb0a72ae" providerId="ADAL" clId="{2478DC6E-5240-4D50-BBB4-101190723C1B}" dt="2025-07-20T10:16:54.434" v="241" actId="14100"/>
          <ac:picMkLst>
            <pc:docMk/>
            <pc:sldMk cId="1091674194" sldId="269"/>
            <ac:picMk id="2056" creationId="{16BF6424-9923-93D9-9E81-A5064D068DC4}"/>
          </ac:picMkLst>
        </pc:picChg>
      </pc:sldChg>
      <pc:sldChg chg="addSp delSp modSp add mod ord modAnim">
        <pc:chgData name="Nguyen Tuan. Long" userId="e4e93a65-ca82-41ec-92c8-0e4fdb0a72ae" providerId="ADAL" clId="{2478DC6E-5240-4D50-BBB4-101190723C1B}" dt="2025-07-20T11:00:06.424" v="877" actId="20577"/>
        <pc:sldMkLst>
          <pc:docMk/>
          <pc:sldMk cId="3269302715" sldId="270"/>
        </pc:sldMkLst>
        <pc:spChg chg="mod">
          <ac:chgData name="Nguyen Tuan. Long" userId="e4e93a65-ca82-41ec-92c8-0e4fdb0a72ae" providerId="ADAL" clId="{2478DC6E-5240-4D50-BBB4-101190723C1B}" dt="2025-07-20T11:00:06.424" v="877" actId="20577"/>
          <ac:spMkLst>
            <pc:docMk/>
            <pc:sldMk cId="3269302715" sldId="270"/>
            <ac:spMk id="3" creationId="{5F2BDF32-58B2-F5DE-FE91-739E443973E8}"/>
          </ac:spMkLst>
        </pc:spChg>
        <pc:spChg chg="add mod">
          <ac:chgData name="Nguyen Tuan. Long" userId="e4e93a65-ca82-41ec-92c8-0e4fdb0a72ae" providerId="ADAL" clId="{2478DC6E-5240-4D50-BBB4-101190723C1B}" dt="2025-07-20T10:59:31.922" v="858" actId="255"/>
          <ac:spMkLst>
            <pc:docMk/>
            <pc:sldMk cId="3269302715" sldId="270"/>
            <ac:spMk id="13" creationId="{2C118006-52DF-8A4C-7241-0278F4EB1B28}"/>
          </ac:spMkLst>
        </pc:spChg>
        <pc:spChg chg="add mod">
          <ac:chgData name="Nguyen Tuan. Long" userId="e4e93a65-ca82-41ec-92c8-0e4fdb0a72ae" providerId="ADAL" clId="{2478DC6E-5240-4D50-BBB4-101190723C1B}" dt="2025-07-20T10:53:45.184" v="709" actId="113"/>
          <ac:spMkLst>
            <pc:docMk/>
            <pc:sldMk cId="3269302715" sldId="270"/>
            <ac:spMk id="15" creationId="{A8FD6249-4497-7EDF-A0BE-09D4D357B075}"/>
          </ac:spMkLst>
        </pc:spChg>
        <pc:spChg chg="add mod">
          <ac:chgData name="Nguyen Tuan. Long" userId="e4e93a65-ca82-41ec-92c8-0e4fdb0a72ae" providerId="ADAL" clId="{2478DC6E-5240-4D50-BBB4-101190723C1B}" dt="2025-07-20T10:54:01.982" v="732" actId="27636"/>
          <ac:spMkLst>
            <pc:docMk/>
            <pc:sldMk cId="3269302715" sldId="270"/>
            <ac:spMk id="16" creationId="{5052D322-49E9-64EB-031E-A9707DFF797A}"/>
          </ac:spMkLst>
        </pc:spChg>
        <pc:spChg chg="add mod">
          <ac:chgData name="Nguyen Tuan. Long" userId="e4e93a65-ca82-41ec-92c8-0e4fdb0a72ae" providerId="ADAL" clId="{2478DC6E-5240-4D50-BBB4-101190723C1B}" dt="2025-07-20T10:59:42.035" v="859" actId="255"/>
          <ac:spMkLst>
            <pc:docMk/>
            <pc:sldMk cId="3269302715" sldId="270"/>
            <ac:spMk id="19" creationId="{48618D38-A9AC-66C3-D034-EDA7A9B19776}"/>
          </ac:spMkLst>
        </pc:spChg>
        <pc:spChg chg="add mod">
          <ac:chgData name="Nguyen Tuan. Long" userId="e4e93a65-ca82-41ec-92c8-0e4fdb0a72ae" providerId="ADAL" clId="{2478DC6E-5240-4D50-BBB4-101190723C1B}" dt="2025-07-20T10:59:50.166" v="860" actId="255"/>
          <ac:spMkLst>
            <pc:docMk/>
            <pc:sldMk cId="3269302715" sldId="270"/>
            <ac:spMk id="20" creationId="{3E7A1A44-F1FF-9AB3-B901-4779C4BF25C7}"/>
          </ac:spMkLst>
        </pc:spChg>
        <pc:graphicFrameChg chg="add mod modGraphic">
          <ac:chgData name="Nguyen Tuan. Long" userId="e4e93a65-ca82-41ec-92c8-0e4fdb0a72ae" providerId="ADAL" clId="{2478DC6E-5240-4D50-BBB4-101190723C1B}" dt="2025-07-20T10:58:03.536" v="822" actId="14100"/>
          <ac:graphicFrameMkLst>
            <pc:docMk/>
            <pc:sldMk cId="3269302715" sldId="270"/>
            <ac:graphicFrameMk id="2" creationId="{785FB6E3-0A0C-DB59-B14A-28EE0762C03C}"/>
          </ac:graphicFrameMkLst>
        </pc:graphicFrameChg>
        <pc:graphicFrameChg chg="add mod modGraphic">
          <ac:chgData name="Nguyen Tuan. Long" userId="e4e93a65-ca82-41ec-92c8-0e4fdb0a72ae" providerId="ADAL" clId="{2478DC6E-5240-4D50-BBB4-101190723C1B}" dt="2025-07-20T10:58:15.822" v="824" actId="14100"/>
          <ac:graphicFrameMkLst>
            <pc:docMk/>
            <pc:sldMk cId="3269302715" sldId="270"/>
            <ac:graphicFrameMk id="17" creationId="{7375CEA6-2BA4-5543-9E5E-5A1B18517D0A}"/>
          </ac:graphicFrameMkLst>
        </pc:graphicFrameChg>
        <pc:graphicFrameChg chg="add mod modGraphic">
          <ac:chgData name="Nguyen Tuan. Long" userId="e4e93a65-ca82-41ec-92c8-0e4fdb0a72ae" providerId="ADAL" clId="{2478DC6E-5240-4D50-BBB4-101190723C1B}" dt="2025-07-20T10:58:58.832" v="831" actId="14100"/>
          <ac:graphicFrameMkLst>
            <pc:docMk/>
            <pc:sldMk cId="3269302715" sldId="270"/>
            <ac:graphicFrameMk id="18" creationId="{EC7CF311-1EA7-BB27-C005-D7CCC76CF15E}"/>
          </ac:graphicFrameMkLst>
        </pc:graphicFrameChg>
      </pc:sldChg>
      <pc:sldChg chg="addSp delSp modSp add mod ord modTransition modAnim">
        <pc:chgData name="Nguyen Tuan. Long" userId="e4e93a65-ca82-41ec-92c8-0e4fdb0a72ae" providerId="ADAL" clId="{2478DC6E-5240-4D50-BBB4-101190723C1B}" dt="2025-07-20T10:34:49.748" v="563"/>
        <pc:sldMkLst>
          <pc:docMk/>
          <pc:sldMk cId="1725049279" sldId="271"/>
        </pc:sldMkLst>
        <pc:spChg chg="mod">
          <ac:chgData name="Nguyen Tuan. Long" userId="e4e93a65-ca82-41ec-92c8-0e4fdb0a72ae" providerId="ADAL" clId="{2478DC6E-5240-4D50-BBB4-101190723C1B}" dt="2025-07-20T10:32:47.541" v="548"/>
          <ac:spMkLst>
            <pc:docMk/>
            <pc:sldMk cId="1725049279" sldId="271"/>
            <ac:spMk id="3" creationId="{4AE31390-B9D4-652F-9318-3271DB3880E4}"/>
          </ac:spMkLst>
        </pc:spChg>
        <pc:spChg chg="add mod">
          <ac:chgData name="Nguyen Tuan. Long" userId="e4e93a65-ca82-41ec-92c8-0e4fdb0a72ae" providerId="ADAL" clId="{2478DC6E-5240-4D50-BBB4-101190723C1B}" dt="2025-07-20T10:33:28.524" v="557" actId="1076"/>
          <ac:spMkLst>
            <pc:docMk/>
            <pc:sldMk cId="1725049279" sldId="271"/>
            <ac:spMk id="4" creationId="{C0610CB0-8D87-B9A0-AD96-126880E936C0}"/>
          </ac:spMkLst>
        </pc:spChg>
      </pc:sldChg>
      <pc:sldChg chg="addSp delSp modSp add mod modAnim">
        <pc:chgData name="Nguyen Tuan. Long" userId="e4e93a65-ca82-41ec-92c8-0e4fdb0a72ae" providerId="ADAL" clId="{2478DC6E-5240-4D50-BBB4-101190723C1B}" dt="2025-07-20T11:10:07.261" v="942" actId="1076"/>
        <pc:sldMkLst>
          <pc:docMk/>
          <pc:sldMk cId="1070612713" sldId="272"/>
        </pc:sldMkLst>
        <pc:spChg chg="add mod">
          <ac:chgData name="Nguyen Tuan. Long" userId="e4e93a65-ca82-41ec-92c8-0e4fdb0a72ae" providerId="ADAL" clId="{2478DC6E-5240-4D50-BBB4-101190723C1B}" dt="2025-07-20T11:10:03.147" v="941" actId="1076"/>
          <ac:spMkLst>
            <pc:docMk/>
            <pc:sldMk cId="1070612713" sldId="272"/>
            <ac:spMk id="2" creationId="{40DCBA05-B4DA-0E51-97FB-2EE290FFD72F}"/>
          </ac:spMkLst>
        </pc:spChg>
        <pc:spChg chg="mod">
          <ac:chgData name="Nguyen Tuan. Long" userId="e4e93a65-ca82-41ec-92c8-0e4fdb0a72ae" providerId="ADAL" clId="{2478DC6E-5240-4D50-BBB4-101190723C1B}" dt="2025-07-20T11:05:27.861" v="919"/>
          <ac:spMkLst>
            <pc:docMk/>
            <pc:sldMk cId="1070612713" sldId="272"/>
            <ac:spMk id="3" creationId="{113BAE72-E8C0-F9B6-5EFB-3CCCB28EE1A6}"/>
          </ac:spMkLst>
        </pc:spChg>
        <pc:picChg chg="add mod">
          <ac:chgData name="Nguyen Tuan. Long" userId="e4e93a65-ca82-41ec-92c8-0e4fdb0a72ae" providerId="ADAL" clId="{2478DC6E-5240-4D50-BBB4-101190723C1B}" dt="2025-07-20T11:10:07.261" v="942" actId="1076"/>
          <ac:picMkLst>
            <pc:docMk/>
            <pc:sldMk cId="1070612713" sldId="272"/>
            <ac:picMk id="7171" creationId="{5B07B735-EE9A-171A-384A-26EE0CD0CFD5}"/>
          </ac:picMkLst>
        </pc:picChg>
      </pc:sldChg>
      <pc:sldChg chg="addSp delSp modSp add mod">
        <pc:chgData name="Nguyen Tuan. Long" userId="e4e93a65-ca82-41ec-92c8-0e4fdb0a72ae" providerId="ADAL" clId="{2478DC6E-5240-4D50-BBB4-101190723C1B}" dt="2025-07-20T11:12:04.053" v="950" actId="12"/>
        <pc:sldMkLst>
          <pc:docMk/>
          <pc:sldMk cId="1990178482" sldId="273"/>
        </pc:sldMkLst>
        <pc:spChg chg="add mod">
          <ac:chgData name="Nguyen Tuan. Long" userId="e4e93a65-ca82-41ec-92c8-0e4fdb0a72ae" providerId="ADAL" clId="{2478DC6E-5240-4D50-BBB4-101190723C1B}" dt="2025-07-20T11:12:04.053" v="950" actId="12"/>
          <ac:spMkLst>
            <pc:docMk/>
            <pc:sldMk cId="1990178482" sldId="273"/>
            <ac:spMk id="2" creationId="{B52AEC67-7AFB-B6FB-F64B-8A47B4C3351C}"/>
          </ac:spMkLst>
        </pc:spChg>
        <pc:spChg chg="mod">
          <ac:chgData name="Nguyen Tuan. Long" userId="e4e93a65-ca82-41ec-92c8-0e4fdb0a72ae" providerId="ADAL" clId="{2478DC6E-5240-4D50-BBB4-101190723C1B}" dt="2025-07-20T11:11:28.102" v="943"/>
          <ac:spMkLst>
            <pc:docMk/>
            <pc:sldMk cId="1990178482" sldId="273"/>
            <ac:spMk id="3" creationId="{32C2E221-DE7D-DA05-54F0-C430A281F4C0}"/>
          </ac:spMkLst>
        </pc:spChg>
      </pc:sldChg>
      <pc:sldChg chg="addSp delSp modSp add mod modClrScheme modAnim chgLayout">
        <pc:chgData name="Nguyen Tuan. Long" userId="e4e93a65-ca82-41ec-92c8-0e4fdb0a72ae" providerId="ADAL" clId="{2478DC6E-5240-4D50-BBB4-101190723C1B}" dt="2025-07-20T11:59:11.215" v="1015" actId="13926"/>
        <pc:sldMkLst>
          <pc:docMk/>
          <pc:sldMk cId="3048050369" sldId="274"/>
        </pc:sldMkLst>
        <pc:spChg chg="add mod">
          <ac:chgData name="Nguyen Tuan. Long" userId="e4e93a65-ca82-41ec-92c8-0e4fdb0a72ae" providerId="ADAL" clId="{2478DC6E-5240-4D50-BBB4-101190723C1B}" dt="2025-07-20T11:59:11.215" v="1015" actId="13926"/>
          <ac:spMkLst>
            <pc:docMk/>
            <pc:sldMk cId="3048050369" sldId="274"/>
            <ac:spMk id="2" creationId="{0BE2B214-A7EE-E535-AC19-C6AED853FD08}"/>
          </ac:spMkLst>
        </pc:spChg>
        <pc:spChg chg="mod ord">
          <ac:chgData name="Nguyen Tuan. Long" userId="e4e93a65-ca82-41ec-92c8-0e4fdb0a72ae" providerId="ADAL" clId="{2478DC6E-5240-4D50-BBB4-101190723C1B}" dt="2025-07-20T11:57:05.962" v="972" actId="26606"/>
          <ac:spMkLst>
            <pc:docMk/>
            <pc:sldMk cId="3048050369" sldId="274"/>
            <ac:spMk id="3" creationId="{F2442833-45D3-CFD9-FD62-A9B81381546C}"/>
          </ac:spMkLst>
        </pc:spChg>
        <pc:spChg chg="add del mod ord">
          <ac:chgData name="Nguyen Tuan. Long" userId="e4e93a65-ca82-41ec-92c8-0e4fdb0a72ae" providerId="ADAL" clId="{2478DC6E-5240-4D50-BBB4-101190723C1B}" dt="2025-07-20T11:57:05.962" v="972" actId="26606"/>
          <ac:spMkLst>
            <pc:docMk/>
            <pc:sldMk cId="3048050369" sldId="274"/>
            <ac:spMk id="7" creationId="{7EE8EE60-1D7F-8F53-201E-DF4CD77D050D}"/>
          </ac:spMkLst>
        </pc:spChg>
        <pc:picChg chg="add mod">
          <ac:chgData name="Nguyen Tuan. Long" userId="e4e93a65-ca82-41ec-92c8-0e4fdb0a72ae" providerId="ADAL" clId="{2478DC6E-5240-4D50-BBB4-101190723C1B}" dt="2025-07-20T11:58:12.503" v="1010" actId="14100"/>
          <ac:picMkLst>
            <pc:docMk/>
            <pc:sldMk cId="3048050369" sldId="274"/>
            <ac:picMk id="4" creationId="{1BBE3033-4150-7880-2C81-E99E2DD0425E}"/>
          </ac:picMkLst>
        </pc:picChg>
      </pc:sldChg>
      <pc:sldChg chg="addSp delSp modSp add mod modAnim">
        <pc:chgData name="Nguyen Tuan. Long" userId="e4e93a65-ca82-41ec-92c8-0e4fdb0a72ae" providerId="ADAL" clId="{2478DC6E-5240-4D50-BBB4-101190723C1B}" dt="2025-07-20T12:14:59.087" v="1057"/>
        <pc:sldMkLst>
          <pc:docMk/>
          <pc:sldMk cId="3297063796" sldId="275"/>
        </pc:sldMkLst>
        <pc:spChg chg="add mod">
          <ac:chgData name="Nguyen Tuan. Long" userId="e4e93a65-ca82-41ec-92c8-0e4fdb0a72ae" providerId="ADAL" clId="{2478DC6E-5240-4D50-BBB4-101190723C1B}" dt="2025-07-20T12:13:56.303" v="1044"/>
          <ac:spMkLst>
            <pc:docMk/>
            <pc:sldMk cId="3297063796" sldId="275"/>
            <ac:spMk id="2" creationId="{8E1D44BA-E79B-3E31-AA35-989036056CB6}"/>
          </ac:spMkLst>
        </pc:spChg>
        <pc:spChg chg="mod">
          <ac:chgData name="Nguyen Tuan. Long" userId="e4e93a65-ca82-41ec-92c8-0e4fdb0a72ae" providerId="ADAL" clId="{2478DC6E-5240-4D50-BBB4-101190723C1B}" dt="2025-07-20T11:59:56.345" v="1017" actId="20577"/>
          <ac:spMkLst>
            <pc:docMk/>
            <pc:sldMk cId="3297063796" sldId="275"/>
            <ac:spMk id="3" creationId="{0EFE44E7-C5F8-36F9-AB1D-0EB2AF88DC5A}"/>
          </ac:spMkLst>
        </pc:spChg>
        <pc:picChg chg="add mod">
          <ac:chgData name="Nguyen Tuan. Long" userId="e4e93a65-ca82-41ec-92c8-0e4fdb0a72ae" providerId="ADAL" clId="{2478DC6E-5240-4D50-BBB4-101190723C1B}" dt="2025-07-20T12:14:27.826" v="1052" actId="1076"/>
          <ac:picMkLst>
            <pc:docMk/>
            <pc:sldMk cId="3297063796" sldId="275"/>
            <ac:picMk id="6" creationId="{AFBB182A-7BCB-5CDD-D9DF-1C4BE7F4F5E4}"/>
          </ac:picMkLst>
        </pc:picChg>
        <pc:picChg chg="add mod">
          <ac:chgData name="Nguyen Tuan. Long" userId="e4e93a65-ca82-41ec-92c8-0e4fdb0a72ae" providerId="ADAL" clId="{2478DC6E-5240-4D50-BBB4-101190723C1B}" dt="2025-07-20T12:14:30.295" v="1053" actId="1076"/>
          <ac:picMkLst>
            <pc:docMk/>
            <pc:sldMk cId="3297063796" sldId="275"/>
            <ac:picMk id="9" creationId="{1BC05CA5-30DF-223A-5B2C-08D3B2FFD170}"/>
          </ac:picMkLst>
        </pc:picChg>
      </pc:sldChg>
      <pc:sldChg chg="addSp delSp modSp add mod">
        <pc:chgData name="Nguyen Tuan. Long" userId="e4e93a65-ca82-41ec-92c8-0e4fdb0a72ae" providerId="ADAL" clId="{2478DC6E-5240-4D50-BBB4-101190723C1B}" dt="2025-07-20T12:22:40.157" v="1119" actId="20577"/>
        <pc:sldMkLst>
          <pc:docMk/>
          <pc:sldMk cId="3902608593" sldId="276"/>
        </pc:sldMkLst>
        <pc:spChg chg="mod">
          <ac:chgData name="Nguyen Tuan. Long" userId="e4e93a65-ca82-41ec-92c8-0e4fdb0a72ae" providerId="ADAL" clId="{2478DC6E-5240-4D50-BBB4-101190723C1B}" dt="2025-07-20T12:22:40.157" v="1119" actId="20577"/>
          <ac:spMkLst>
            <pc:docMk/>
            <pc:sldMk cId="3902608593" sldId="276"/>
            <ac:spMk id="3" creationId="{3BC0A041-32F4-B736-5B7D-0023620717CC}"/>
          </ac:spMkLst>
        </pc:spChg>
        <pc:spChg chg="add mod">
          <ac:chgData name="Nguyen Tuan. Long" userId="e4e93a65-ca82-41ec-92c8-0e4fdb0a72ae" providerId="ADAL" clId="{2478DC6E-5240-4D50-BBB4-101190723C1B}" dt="2025-07-20T12:18:06.946" v="1078" actId="2710"/>
          <ac:spMkLst>
            <pc:docMk/>
            <pc:sldMk cId="3902608593" sldId="276"/>
            <ac:spMk id="6" creationId="{53F07733-2C4A-BEAE-728C-D8A638C1391E}"/>
          </ac:spMkLst>
        </pc:spChg>
        <pc:picChg chg="add mod">
          <ac:chgData name="Nguyen Tuan. Long" userId="e4e93a65-ca82-41ec-92c8-0e4fdb0a72ae" providerId="ADAL" clId="{2478DC6E-5240-4D50-BBB4-101190723C1B}" dt="2025-07-20T12:18:12.997" v="1117" actId="14100"/>
          <ac:picMkLst>
            <pc:docMk/>
            <pc:sldMk cId="3902608593" sldId="276"/>
            <ac:picMk id="4" creationId="{6B329439-71E0-E4E6-0C40-EFCA241303D0}"/>
          </ac:picMkLst>
        </pc:picChg>
      </pc:sldChg>
      <pc:sldChg chg="addSp delSp modSp add mod">
        <pc:chgData name="Nguyen Tuan. Long" userId="e4e93a65-ca82-41ec-92c8-0e4fdb0a72ae" providerId="ADAL" clId="{2478DC6E-5240-4D50-BBB4-101190723C1B}" dt="2025-07-20T12:27:11.671" v="1208" actId="5793"/>
        <pc:sldMkLst>
          <pc:docMk/>
          <pc:sldMk cId="1381461655" sldId="277"/>
        </pc:sldMkLst>
        <pc:spChg chg="add mod">
          <ac:chgData name="Nguyen Tuan. Long" userId="e4e93a65-ca82-41ec-92c8-0e4fdb0a72ae" providerId="ADAL" clId="{2478DC6E-5240-4D50-BBB4-101190723C1B}" dt="2025-07-20T12:27:11.671" v="1208" actId="5793"/>
          <ac:spMkLst>
            <pc:docMk/>
            <pc:sldMk cId="1381461655" sldId="277"/>
            <ac:spMk id="2" creationId="{E3BAA2D0-A9F6-E2EB-4CA3-D3B5D6426D38}"/>
          </ac:spMkLst>
        </pc:spChg>
        <pc:spChg chg="mod">
          <ac:chgData name="Nguyen Tuan. Long" userId="e4e93a65-ca82-41ec-92c8-0e4fdb0a72ae" providerId="ADAL" clId="{2478DC6E-5240-4D50-BBB4-101190723C1B}" dt="2025-07-20T12:26:40.309" v="1197" actId="20577"/>
          <ac:spMkLst>
            <pc:docMk/>
            <pc:sldMk cId="1381461655" sldId="277"/>
            <ac:spMk id="3" creationId="{4932A7F5-C730-60AD-5A49-225755246EA2}"/>
          </ac:spMkLst>
        </pc:spChg>
        <pc:picChg chg="add mod">
          <ac:chgData name="Nguyen Tuan. Long" userId="e4e93a65-ca82-41ec-92c8-0e4fdb0a72ae" providerId="ADAL" clId="{2478DC6E-5240-4D50-BBB4-101190723C1B}" dt="2025-07-20T12:25:23.366" v="1192" actId="1036"/>
          <ac:picMkLst>
            <pc:docMk/>
            <pc:sldMk cId="1381461655" sldId="277"/>
            <ac:picMk id="6" creationId="{CB60BF55-1855-8C5E-9F22-E5504FFBF891}"/>
          </ac:picMkLst>
        </pc:picChg>
      </pc:sldChg>
      <pc:sldChg chg="addSp delSp modSp add mod modAnim">
        <pc:chgData name="Nguyen Tuan. Long" userId="e4e93a65-ca82-41ec-92c8-0e4fdb0a72ae" providerId="ADAL" clId="{2478DC6E-5240-4D50-BBB4-101190723C1B}" dt="2025-07-20T12:32:51.635" v="1264"/>
        <pc:sldMkLst>
          <pc:docMk/>
          <pc:sldMk cId="3255809121" sldId="278"/>
        </pc:sldMkLst>
        <pc:spChg chg="mod">
          <ac:chgData name="Nguyen Tuan. Long" userId="e4e93a65-ca82-41ec-92c8-0e4fdb0a72ae" providerId="ADAL" clId="{2478DC6E-5240-4D50-BBB4-101190723C1B}" dt="2025-07-20T12:27:52.955" v="1210" actId="20577"/>
          <ac:spMkLst>
            <pc:docMk/>
            <pc:sldMk cId="3255809121" sldId="278"/>
            <ac:spMk id="3" creationId="{C702B15C-4A4C-A3A3-5C24-2565BE670695}"/>
          </ac:spMkLst>
        </pc:spChg>
        <pc:spChg chg="add mod">
          <ac:chgData name="Nguyen Tuan. Long" userId="e4e93a65-ca82-41ec-92c8-0e4fdb0a72ae" providerId="ADAL" clId="{2478DC6E-5240-4D50-BBB4-101190723C1B}" dt="2025-07-20T12:32:01.854" v="1258" actId="207"/>
          <ac:spMkLst>
            <pc:docMk/>
            <pc:sldMk cId="3255809121" sldId="278"/>
            <ac:spMk id="8" creationId="{8AD3F333-EAFA-F186-8675-9367E9F57220}"/>
          </ac:spMkLst>
        </pc:spChg>
        <pc:spChg chg="add mod">
          <ac:chgData name="Nguyen Tuan. Long" userId="e4e93a65-ca82-41ec-92c8-0e4fdb0a72ae" providerId="ADAL" clId="{2478DC6E-5240-4D50-BBB4-101190723C1B}" dt="2025-07-20T12:32:45.793" v="1262" actId="1076"/>
          <ac:spMkLst>
            <pc:docMk/>
            <pc:sldMk cId="3255809121" sldId="278"/>
            <ac:spMk id="10" creationId="{903BEA01-C924-49EC-30AA-145D82F8D3AE}"/>
          </ac:spMkLst>
        </pc:spChg>
        <pc:spChg chg="add mod">
          <ac:chgData name="Nguyen Tuan. Long" userId="e4e93a65-ca82-41ec-92c8-0e4fdb0a72ae" providerId="ADAL" clId="{2478DC6E-5240-4D50-BBB4-101190723C1B}" dt="2025-07-20T12:32:14.357" v="1260" actId="207"/>
          <ac:spMkLst>
            <pc:docMk/>
            <pc:sldMk cId="3255809121" sldId="278"/>
            <ac:spMk id="12" creationId="{383292D3-AFE0-CAF6-95DC-86D57EF53BED}"/>
          </ac:spMkLst>
        </pc:spChg>
      </pc:sldChg>
      <pc:sldChg chg="addSp delSp modSp add mod delAnim modAnim">
        <pc:chgData name="Nguyen Tuan. Long" userId="e4e93a65-ca82-41ec-92c8-0e4fdb0a72ae" providerId="ADAL" clId="{2478DC6E-5240-4D50-BBB4-101190723C1B}" dt="2025-07-25T02:30:12.436" v="2331" actId="20577"/>
        <pc:sldMkLst>
          <pc:docMk/>
          <pc:sldMk cId="3489303010" sldId="279"/>
        </pc:sldMkLst>
        <pc:spChg chg="add mod">
          <ac:chgData name="Nguyen Tuan. Long" userId="e4e93a65-ca82-41ec-92c8-0e4fdb0a72ae" providerId="ADAL" clId="{2478DC6E-5240-4D50-BBB4-101190723C1B}" dt="2025-07-20T13:33:10.247" v="1685" actId="1076"/>
          <ac:spMkLst>
            <pc:docMk/>
            <pc:sldMk cId="3489303010" sldId="279"/>
            <ac:spMk id="2" creationId="{068B2074-1099-ED8C-E097-FB2F39BCDD38}"/>
          </ac:spMkLst>
        </pc:spChg>
        <pc:spChg chg="mod">
          <ac:chgData name="Nguyen Tuan. Long" userId="e4e93a65-ca82-41ec-92c8-0e4fdb0a72ae" providerId="ADAL" clId="{2478DC6E-5240-4D50-BBB4-101190723C1B}" dt="2025-07-20T12:49:37.506" v="1283"/>
          <ac:spMkLst>
            <pc:docMk/>
            <pc:sldMk cId="3489303010" sldId="279"/>
            <ac:spMk id="3" creationId="{F5FB3C18-D37B-4A5D-0C08-B1E258926681}"/>
          </ac:spMkLst>
        </pc:spChg>
        <pc:spChg chg="add mod">
          <ac:chgData name="Nguyen Tuan. Long" userId="e4e93a65-ca82-41ec-92c8-0e4fdb0a72ae" providerId="ADAL" clId="{2478DC6E-5240-4D50-BBB4-101190723C1B}" dt="2025-07-25T02:30:12.436" v="2331" actId="20577"/>
          <ac:spMkLst>
            <pc:docMk/>
            <pc:sldMk cId="3489303010" sldId="279"/>
            <ac:spMk id="11" creationId="{8AAF3669-19DC-C572-A46D-238F49657398}"/>
          </ac:spMkLst>
        </pc:spChg>
        <pc:spChg chg="add mod">
          <ac:chgData name="Nguyen Tuan. Long" userId="e4e93a65-ca82-41ec-92c8-0e4fdb0a72ae" providerId="ADAL" clId="{2478DC6E-5240-4D50-BBB4-101190723C1B}" dt="2025-07-20T13:34:55.026" v="1741" actId="123"/>
          <ac:spMkLst>
            <pc:docMk/>
            <pc:sldMk cId="3489303010" sldId="279"/>
            <ac:spMk id="13" creationId="{052B8371-8124-6A03-6927-15FA21018579}"/>
          </ac:spMkLst>
        </pc:spChg>
      </pc:sldChg>
      <pc:sldChg chg="addSp delSp modSp add mod delAnim modAnim">
        <pc:chgData name="Nguyen Tuan. Long" userId="e4e93a65-ca82-41ec-92c8-0e4fdb0a72ae" providerId="ADAL" clId="{2478DC6E-5240-4D50-BBB4-101190723C1B}" dt="2025-07-20T13:52:45.245" v="2077" actId="13926"/>
        <pc:sldMkLst>
          <pc:docMk/>
          <pc:sldMk cId="996802884" sldId="280"/>
        </pc:sldMkLst>
        <pc:spChg chg="mod">
          <ac:chgData name="Nguyen Tuan. Long" userId="e4e93a65-ca82-41ec-92c8-0e4fdb0a72ae" providerId="ADAL" clId="{2478DC6E-5240-4D50-BBB4-101190723C1B}" dt="2025-07-20T12:50:02.464" v="1284"/>
          <ac:spMkLst>
            <pc:docMk/>
            <pc:sldMk cId="996802884" sldId="280"/>
            <ac:spMk id="3" creationId="{FB3604F3-78EC-41E0-C0DC-5426C73F3451}"/>
          </ac:spMkLst>
        </pc:spChg>
        <pc:spChg chg="add mod">
          <ac:chgData name="Nguyen Tuan. Long" userId="e4e93a65-ca82-41ec-92c8-0e4fdb0a72ae" providerId="ADAL" clId="{2478DC6E-5240-4D50-BBB4-101190723C1B}" dt="2025-07-20T13:48:47.853" v="2015" actId="123"/>
          <ac:spMkLst>
            <pc:docMk/>
            <pc:sldMk cId="996802884" sldId="280"/>
            <ac:spMk id="4" creationId="{D1A80AB0-136C-58E6-BD6B-B7B45302D565}"/>
          </ac:spMkLst>
        </pc:spChg>
        <pc:spChg chg="add mod">
          <ac:chgData name="Nguyen Tuan. Long" userId="e4e93a65-ca82-41ec-92c8-0e4fdb0a72ae" providerId="ADAL" clId="{2478DC6E-5240-4D50-BBB4-101190723C1B}" dt="2025-07-20T13:50:19.440" v="2019" actId="208"/>
          <ac:spMkLst>
            <pc:docMk/>
            <pc:sldMk cId="996802884" sldId="280"/>
            <ac:spMk id="9" creationId="{ACFAB877-81EC-1FBD-55DF-4DAE24294F3D}"/>
          </ac:spMkLst>
        </pc:spChg>
        <pc:spChg chg="add mod">
          <ac:chgData name="Nguyen Tuan. Long" userId="e4e93a65-ca82-41ec-92c8-0e4fdb0a72ae" providerId="ADAL" clId="{2478DC6E-5240-4D50-BBB4-101190723C1B}" dt="2025-07-20T13:51:57.858" v="2065" actId="20577"/>
          <ac:spMkLst>
            <pc:docMk/>
            <pc:sldMk cId="996802884" sldId="280"/>
            <ac:spMk id="11" creationId="{11FF7261-C6E3-491B-DE93-FAAE51CB22C0}"/>
          </ac:spMkLst>
        </pc:spChg>
        <pc:spChg chg="add mod">
          <ac:chgData name="Nguyen Tuan. Long" userId="e4e93a65-ca82-41ec-92c8-0e4fdb0a72ae" providerId="ADAL" clId="{2478DC6E-5240-4D50-BBB4-101190723C1B}" dt="2025-07-20T13:52:45.245" v="2077" actId="13926"/>
          <ac:spMkLst>
            <pc:docMk/>
            <pc:sldMk cId="996802884" sldId="280"/>
            <ac:spMk id="13" creationId="{0E8ADAF0-BB27-0B15-4980-1EBB4CB7CB71}"/>
          </ac:spMkLst>
        </pc:spChg>
      </pc:sldChg>
      <pc:sldChg chg="modSp add mod">
        <pc:chgData name="Nguyen Tuan. Long" userId="e4e93a65-ca82-41ec-92c8-0e4fdb0a72ae" providerId="ADAL" clId="{2478DC6E-5240-4D50-BBB4-101190723C1B}" dt="2025-07-20T13:53:49.097" v="2147" actId="20577"/>
        <pc:sldMkLst>
          <pc:docMk/>
          <pc:sldMk cId="3548058805" sldId="281"/>
        </pc:sldMkLst>
        <pc:spChg chg="mod">
          <ac:chgData name="Nguyen Tuan. Long" userId="e4e93a65-ca82-41ec-92c8-0e4fdb0a72ae" providerId="ADAL" clId="{2478DC6E-5240-4D50-BBB4-101190723C1B}" dt="2025-07-20T13:53:49.097" v="2147" actId="20577"/>
          <ac:spMkLst>
            <pc:docMk/>
            <pc:sldMk cId="3548058805" sldId="281"/>
            <ac:spMk id="3" creationId="{D53FB30C-D4D6-796E-493E-0387E087D3EE}"/>
          </ac:spMkLst>
        </pc:spChg>
        <pc:spChg chg="mod">
          <ac:chgData name="Nguyen Tuan. Long" userId="e4e93a65-ca82-41ec-92c8-0e4fdb0a72ae" providerId="ADAL" clId="{2478DC6E-5240-4D50-BBB4-101190723C1B}" dt="2025-07-20T13:53:38.138" v="2114" actId="1076"/>
          <ac:spMkLst>
            <pc:docMk/>
            <pc:sldMk cId="3548058805" sldId="281"/>
            <ac:spMk id="5" creationId="{BDFBD80D-E4D1-1E71-AF80-A0D9F6D49DBE}"/>
          </ac:spMkLst>
        </pc:spChg>
      </pc:sldChg>
      <pc:sldChg chg="modSp add mod">
        <pc:chgData name="Nguyen Tuan. Long" userId="e4e93a65-ca82-41ec-92c8-0e4fdb0a72ae" providerId="ADAL" clId="{2478DC6E-5240-4D50-BBB4-101190723C1B}" dt="2025-07-20T13:57:29.939" v="2159" actId="14100"/>
        <pc:sldMkLst>
          <pc:docMk/>
          <pc:sldMk cId="3109905943" sldId="282"/>
        </pc:sldMkLst>
        <pc:spChg chg="mod">
          <ac:chgData name="Nguyen Tuan. Long" userId="e4e93a65-ca82-41ec-92c8-0e4fdb0a72ae" providerId="ADAL" clId="{2478DC6E-5240-4D50-BBB4-101190723C1B}" dt="2025-07-20T13:56:16.079" v="2151"/>
          <ac:spMkLst>
            <pc:docMk/>
            <pc:sldMk cId="3109905943" sldId="282"/>
            <ac:spMk id="3" creationId="{726D06E3-7E1A-AFAC-9F9E-45560EC42320}"/>
          </ac:spMkLst>
        </pc:spChg>
        <pc:spChg chg="mod">
          <ac:chgData name="Nguyen Tuan. Long" userId="e4e93a65-ca82-41ec-92c8-0e4fdb0a72ae" providerId="ADAL" clId="{2478DC6E-5240-4D50-BBB4-101190723C1B}" dt="2025-07-20T13:57:29.939" v="2159" actId="14100"/>
          <ac:spMkLst>
            <pc:docMk/>
            <pc:sldMk cId="3109905943" sldId="282"/>
            <ac:spMk id="5" creationId="{8BFF38C7-D050-BF8F-DD33-501F8E281D08}"/>
          </ac:spMkLst>
        </pc:spChg>
      </pc:sldChg>
      <pc:sldChg chg="modSp add mod">
        <pc:chgData name="Nguyen Tuan. Long" userId="e4e93a65-ca82-41ec-92c8-0e4fdb0a72ae" providerId="ADAL" clId="{2478DC6E-5240-4D50-BBB4-101190723C1B}" dt="2025-07-24T02:07:46.967" v="2325"/>
        <pc:sldMkLst>
          <pc:docMk/>
          <pc:sldMk cId="1369740203" sldId="307"/>
        </pc:sldMkLst>
        <pc:spChg chg="mod">
          <ac:chgData name="Nguyen Tuan. Long" userId="e4e93a65-ca82-41ec-92c8-0e4fdb0a72ae" providerId="ADAL" clId="{2478DC6E-5240-4D50-BBB4-101190723C1B}" dt="2025-07-24T02:07:46.967" v="2325"/>
          <ac:spMkLst>
            <pc:docMk/>
            <pc:sldMk cId="1369740203" sldId="307"/>
            <ac:spMk id="2" creationId="{FD599C9B-0210-85F6-8CE5-DFD7F9B7C209}"/>
          </ac:spMkLst>
        </pc:spChg>
        <pc:spChg chg="mod">
          <ac:chgData name="Nguyen Tuan. Long" userId="e4e93a65-ca82-41ec-92c8-0e4fdb0a72ae" providerId="ADAL" clId="{2478DC6E-5240-4D50-BBB4-101190723C1B}" dt="2025-07-20T10:38:27.913" v="645"/>
          <ac:spMkLst>
            <pc:docMk/>
            <pc:sldMk cId="1369740203" sldId="307"/>
            <ac:spMk id="3" creationId="{62A79EAC-0BC8-4DF7-B963-899AA7EF67BA}"/>
          </ac:spMkLst>
        </pc:spChg>
      </pc:sldChg>
      <pc:sldChg chg="modSp add mod">
        <pc:chgData name="Nguyen Tuan. Long" userId="e4e93a65-ca82-41ec-92c8-0e4fdb0a72ae" providerId="ADAL" clId="{2478DC6E-5240-4D50-BBB4-101190723C1B}" dt="2025-07-20T10:38:18.731" v="644" actId="20577"/>
        <pc:sldMkLst>
          <pc:docMk/>
          <pc:sldMk cId="2410743619" sldId="308"/>
        </pc:sldMkLst>
        <pc:spChg chg="mod">
          <ac:chgData name="Nguyen Tuan. Long" userId="e4e93a65-ca82-41ec-92c8-0e4fdb0a72ae" providerId="ADAL" clId="{2478DC6E-5240-4D50-BBB4-101190723C1B}" dt="2025-07-20T10:38:18.731" v="644" actId="20577"/>
          <ac:spMkLst>
            <pc:docMk/>
            <pc:sldMk cId="2410743619" sldId="308"/>
            <ac:spMk id="3" creationId="{62A79EAC-0BC8-4DF7-B963-899AA7EF67BA}"/>
          </ac:spMkLst>
        </pc:spChg>
        <pc:spChg chg="mod">
          <ac:chgData name="Nguyen Tuan. Long" userId="e4e93a65-ca82-41ec-92c8-0e4fdb0a72ae" providerId="ADAL" clId="{2478DC6E-5240-4D50-BBB4-101190723C1B}" dt="2025-07-20T10:36:40.093" v="605" actId="27636"/>
          <ac:spMkLst>
            <pc:docMk/>
            <pc:sldMk cId="2410743619" sldId="308"/>
            <ac:spMk id="4" creationId="{EFE970DA-31B3-48D7-84D8-E9CFD5B197FD}"/>
          </ac:spMkLst>
        </pc:spChg>
        <pc:spChg chg="mod">
          <ac:chgData name="Nguyen Tuan. Long" userId="e4e93a65-ca82-41ec-92c8-0e4fdb0a72ae" providerId="ADAL" clId="{2478DC6E-5240-4D50-BBB4-101190723C1B}" dt="2025-07-20T10:36:57.097" v="606"/>
          <ac:spMkLst>
            <pc:docMk/>
            <pc:sldMk cId="2410743619" sldId="308"/>
            <ac:spMk id="13" creationId="{CEE4767D-D093-59C8-5C98-24BA7060ED35}"/>
          </ac:spMkLst>
        </pc:spChg>
      </pc:sldChg>
      <pc:sldChg chg="addSp delSp modSp add mod delAnim modAnim">
        <pc:chgData name="Nguyen Tuan. Long" userId="e4e93a65-ca82-41ec-92c8-0e4fdb0a72ae" providerId="ADAL" clId="{2478DC6E-5240-4D50-BBB4-101190723C1B}" dt="2025-07-20T11:04:06" v="918" actId="207"/>
        <pc:sldMkLst>
          <pc:docMk/>
          <pc:sldMk cId="1962383545" sldId="309"/>
        </pc:sldMkLst>
        <pc:spChg chg="mod">
          <ac:chgData name="Nguyen Tuan. Long" userId="e4e93a65-ca82-41ec-92c8-0e4fdb0a72ae" providerId="ADAL" clId="{2478DC6E-5240-4D50-BBB4-101190723C1B}" dt="2025-07-20T11:03:49.710" v="914" actId="208"/>
          <ac:spMkLst>
            <pc:docMk/>
            <pc:sldMk cId="1962383545" sldId="309"/>
            <ac:spMk id="4" creationId="{ED28F9F1-FA38-C1B2-A525-23DED97467CB}"/>
          </ac:spMkLst>
        </pc:spChg>
        <pc:spChg chg="mod">
          <ac:chgData name="Nguyen Tuan. Long" userId="e4e93a65-ca82-41ec-92c8-0e4fdb0a72ae" providerId="ADAL" clId="{2478DC6E-5240-4D50-BBB4-101190723C1B}" dt="2025-07-20T11:04:06" v="918" actId="207"/>
          <ac:spMkLst>
            <pc:docMk/>
            <pc:sldMk cId="1962383545" sldId="309"/>
            <ac:spMk id="13" creationId="{AE621CC8-319E-1173-50B6-5C640BBE50DE}"/>
          </ac:spMkLst>
        </pc:spChg>
      </pc:sldChg>
      <pc:sldChg chg="addSp delSp modSp add mod">
        <pc:chgData name="Nguyen Tuan. Long" userId="e4e93a65-ca82-41ec-92c8-0e4fdb0a72ae" providerId="ADAL" clId="{2478DC6E-5240-4D50-BBB4-101190723C1B}" dt="2025-07-20T12:46:13.889" v="1275" actId="14100"/>
        <pc:sldMkLst>
          <pc:docMk/>
          <pc:sldMk cId="4263343886" sldId="310"/>
        </pc:sldMkLst>
        <pc:spChg chg="mod">
          <ac:chgData name="Nguyen Tuan. Long" userId="e4e93a65-ca82-41ec-92c8-0e4fdb0a72ae" providerId="ADAL" clId="{2478DC6E-5240-4D50-BBB4-101190723C1B}" dt="2025-07-20T12:33:26.885" v="1266" actId="20577"/>
          <ac:spMkLst>
            <pc:docMk/>
            <pc:sldMk cId="4263343886" sldId="310"/>
            <ac:spMk id="3" creationId="{506ADF80-74FC-2E65-A2FF-A7E2F4B6F989}"/>
          </ac:spMkLst>
        </pc:spChg>
        <pc:picChg chg="add mod">
          <ac:chgData name="Nguyen Tuan. Long" userId="e4e93a65-ca82-41ec-92c8-0e4fdb0a72ae" providerId="ADAL" clId="{2478DC6E-5240-4D50-BBB4-101190723C1B}" dt="2025-07-20T12:46:13.889" v="1275" actId="14100"/>
          <ac:picMkLst>
            <pc:docMk/>
            <pc:sldMk cId="4263343886" sldId="310"/>
            <ac:picMk id="14338" creationId="{85BBA6B3-9675-1D9A-EE66-5E63626DEDFF}"/>
          </ac:picMkLst>
        </pc:picChg>
      </pc:sldChg>
      <pc:sldChg chg="addSp delSp modSp add mod modAnim">
        <pc:chgData name="Nguyen Tuan. Long" userId="e4e93a65-ca82-41ec-92c8-0e4fdb0a72ae" providerId="ADAL" clId="{2478DC6E-5240-4D50-BBB4-101190723C1B}" dt="2025-07-20T13:00:45.973" v="1326" actId="13926"/>
        <pc:sldMkLst>
          <pc:docMk/>
          <pc:sldMk cId="3547384199" sldId="311"/>
        </pc:sldMkLst>
        <pc:spChg chg="add mod">
          <ac:chgData name="Nguyen Tuan. Long" userId="e4e93a65-ca82-41ec-92c8-0e4fdb0a72ae" providerId="ADAL" clId="{2478DC6E-5240-4D50-BBB4-101190723C1B}" dt="2025-07-20T13:00:45.973" v="1326" actId="13926"/>
          <ac:spMkLst>
            <pc:docMk/>
            <pc:sldMk cId="3547384199" sldId="311"/>
            <ac:spMk id="2" creationId="{30F1787E-E5C3-9703-96FA-7C85259724BE}"/>
          </ac:spMkLst>
        </pc:spChg>
        <pc:spChg chg="mod">
          <ac:chgData name="Nguyen Tuan. Long" userId="e4e93a65-ca82-41ec-92c8-0e4fdb0a72ae" providerId="ADAL" clId="{2478DC6E-5240-4D50-BBB4-101190723C1B}" dt="2025-07-20T12:46:52.654" v="1276"/>
          <ac:spMkLst>
            <pc:docMk/>
            <pc:sldMk cId="3547384199" sldId="311"/>
            <ac:spMk id="3" creationId="{1628CE56-B331-2175-1ECD-08AA8712A495}"/>
          </ac:spMkLst>
        </pc:spChg>
      </pc:sldChg>
      <pc:sldChg chg="addSp delSp modSp add mod">
        <pc:chgData name="Nguyen Tuan. Long" userId="e4e93a65-ca82-41ec-92c8-0e4fdb0a72ae" providerId="ADAL" clId="{2478DC6E-5240-4D50-BBB4-101190723C1B}" dt="2025-07-25T01:55:14.613" v="2328" actId="478"/>
        <pc:sldMkLst>
          <pc:docMk/>
          <pc:sldMk cId="1637841954" sldId="312"/>
        </pc:sldMkLst>
        <pc:spChg chg="mod">
          <ac:chgData name="Nguyen Tuan. Long" userId="e4e93a65-ca82-41ec-92c8-0e4fdb0a72ae" providerId="ADAL" clId="{2478DC6E-5240-4D50-BBB4-101190723C1B}" dt="2025-07-20T12:47:21.742" v="1277"/>
          <ac:spMkLst>
            <pc:docMk/>
            <pc:sldMk cId="1637841954" sldId="312"/>
            <ac:spMk id="3" creationId="{1FFEC2BC-1F56-2FA6-711C-13944B3CEA55}"/>
          </ac:spMkLst>
        </pc:spChg>
        <pc:spChg chg="add mod">
          <ac:chgData name="Nguyen Tuan. Long" userId="e4e93a65-ca82-41ec-92c8-0e4fdb0a72ae" providerId="ADAL" clId="{2478DC6E-5240-4D50-BBB4-101190723C1B}" dt="2025-07-20T13:02:24.053" v="1366"/>
          <ac:spMkLst>
            <pc:docMk/>
            <pc:sldMk cId="1637841954" sldId="312"/>
            <ac:spMk id="4" creationId="{55BD569E-11BA-DE8F-5F8D-EE36F8741BD9}"/>
          </ac:spMkLst>
        </pc:spChg>
        <pc:spChg chg="add mod">
          <ac:chgData name="Nguyen Tuan. Long" userId="e4e93a65-ca82-41ec-92c8-0e4fdb0a72ae" providerId="ADAL" clId="{2478DC6E-5240-4D50-BBB4-101190723C1B}" dt="2025-07-20T13:03:15.084" v="1379" actId="208"/>
          <ac:spMkLst>
            <pc:docMk/>
            <pc:sldMk cId="1637841954" sldId="312"/>
            <ac:spMk id="8" creationId="{D338BDCC-52E1-84CD-C36D-BE4A3E5E57CA}"/>
          </ac:spMkLst>
        </pc:spChg>
        <pc:spChg chg="add mod">
          <ac:chgData name="Nguyen Tuan. Long" userId="e4e93a65-ca82-41ec-92c8-0e4fdb0a72ae" providerId="ADAL" clId="{2478DC6E-5240-4D50-BBB4-101190723C1B}" dt="2025-07-20T13:03:02.852" v="1378" actId="15"/>
          <ac:spMkLst>
            <pc:docMk/>
            <pc:sldMk cId="1637841954" sldId="312"/>
            <ac:spMk id="10" creationId="{E098307C-5C97-39C5-6086-DB2DE9B1FD1E}"/>
          </ac:spMkLst>
        </pc:spChg>
        <pc:inkChg chg="add del">
          <ac:chgData name="Nguyen Tuan. Long" userId="e4e93a65-ca82-41ec-92c8-0e4fdb0a72ae" providerId="ADAL" clId="{2478DC6E-5240-4D50-BBB4-101190723C1B}" dt="2025-07-25T01:55:14.613" v="2328" actId="478"/>
          <ac:inkMkLst>
            <pc:docMk/>
            <pc:sldMk cId="1637841954" sldId="312"/>
            <ac:inkMk id="2" creationId="{7802EC98-DCF1-CC71-5A07-67937E10386E}"/>
          </ac:inkMkLst>
        </pc:inkChg>
      </pc:sldChg>
      <pc:sldChg chg="addSp delSp modSp add mod">
        <pc:chgData name="Nguyen Tuan. Long" userId="e4e93a65-ca82-41ec-92c8-0e4fdb0a72ae" providerId="ADAL" clId="{2478DC6E-5240-4D50-BBB4-101190723C1B}" dt="2025-07-25T01:55:11.485" v="2327" actId="478"/>
        <pc:sldMkLst>
          <pc:docMk/>
          <pc:sldMk cId="184899419" sldId="313"/>
        </pc:sldMkLst>
        <pc:spChg chg="mod">
          <ac:chgData name="Nguyen Tuan. Long" userId="e4e93a65-ca82-41ec-92c8-0e4fdb0a72ae" providerId="ADAL" clId="{2478DC6E-5240-4D50-BBB4-101190723C1B}" dt="2025-07-20T12:47:37.676" v="1278"/>
          <ac:spMkLst>
            <pc:docMk/>
            <pc:sldMk cId="184899419" sldId="313"/>
            <ac:spMk id="3" creationId="{9FF407C2-5E24-FA2B-5733-14FCAE697E79}"/>
          </ac:spMkLst>
        </pc:spChg>
        <pc:spChg chg="add mod">
          <ac:chgData name="Nguyen Tuan. Long" userId="e4e93a65-ca82-41ec-92c8-0e4fdb0a72ae" providerId="ADAL" clId="{2478DC6E-5240-4D50-BBB4-101190723C1B}" dt="2025-07-20T13:05:28.715" v="1434" actId="12"/>
          <ac:spMkLst>
            <pc:docMk/>
            <pc:sldMk cId="184899419" sldId="313"/>
            <ac:spMk id="8" creationId="{A60EC31B-3F25-BFFA-0146-925331926C5C}"/>
          </ac:spMkLst>
        </pc:spChg>
        <pc:spChg chg="add mod">
          <ac:chgData name="Nguyen Tuan. Long" userId="e4e93a65-ca82-41ec-92c8-0e4fdb0a72ae" providerId="ADAL" clId="{2478DC6E-5240-4D50-BBB4-101190723C1B}" dt="2025-07-20T13:06:22.923" v="1438" actId="208"/>
          <ac:spMkLst>
            <pc:docMk/>
            <pc:sldMk cId="184899419" sldId="313"/>
            <ac:spMk id="10" creationId="{B7387465-2422-AB43-4D36-3CC3AB83F1DB}"/>
          </ac:spMkLst>
        </pc:spChg>
        <pc:spChg chg="add mod">
          <ac:chgData name="Nguyen Tuan. Long" userId="e4e93a65-ca82-41ec-92c8-0e4fdb0a72ae" providerId="ADAL" clId="{2478DC6E-5240-4D50-BBB4-101190723C1B}" dt="2025-07-20T13:07:49.272" v="1455" actId="1076"/>
          <ac:spMkLst>
            <pc:docMk/>
            <pc:sldMk cId="184899419" sldId="313"/>
            <ac:spMk id="14" creationId="{8A032B9A-1AD9-3F6A-5DA4-47647E58418D}"/>
          </ac:spMkLst>
        </pc:spChg>
        <pc:inkChg chg="add del">
          <ac:chgData name="Nguyen Tuan. Long" userId="e4e93a65-ca82-41ec-92c8-0e4fdb0a72ae" providerId="ADAL" clId="{2478DC6E-5240-4D50-BBB4-101190723C1B}" dt="2025-07-25T01:55:11.485" v="2327" actId="478"/>
          <ac:inkMkLst>
            <pc:docMk/>
            <pc:sldMk cId="184899419" sldId="313"/>
            <ac:inkMk id="2" creationId="{1B3FF233-2D8F-7C12-C751-A9EA5ABA962C}"/>
          </ac:inkMkLst>
        </pc:inkChg>
      </pc:sldChg>
      <pc:sldChg chg="addSp modSp add mod">
        <pc:chgData name="Nguyen Tuan. Long" userId="e4e93a65-ca82-41ec-92c8-0e4fdb0a72ae" providerId="ADAL" clId="{2478DC6E-5240-4D50-BBB4-101190723C1B}" dt="2025-07-20T13:10:05.577" v="1475" actId="15"/>
        <pc:sldMkLst>
          <pc:docMk/>
          <pc:sldMk cId="1612537356" sldId="314"/>
        </pc:sldMkLst>
        <pc:spChg chg="mod">
          <ac:chgData name="Nguyen Tuan. Long" userId="e4e93a65-ca82-41ec-92c8-0e4fdb0a72ae" providerId="ADAL" clId="{2478DC6E-5240-4D50-BBB4-101190723C1B}" dt="2025-07-20T12:47:58.800" v="1279"/>
          <ac:spMkLst>
            <pc:docMk/>
            <pc:sldMk cId="1612537356" sldId="314"/>
            <ac:spMk id="3" creationId="{1C19729C-5299-8A1F-1FD2-E993046F5C1A}"/>
          </ac:spMkLst>
        </pc:spChg>
        <pc:spChg chg="add mod">
          <ac:chgData name="Nguyen Tuan. Long" userId="e4e93a65-ca82-41ec-92c8-0e4fdb0a72ae" providerId="ADAL" clId="{2478DC6E-5240-4D50-BBB4-101190723C1B}" dt="2025-07-20T13:09:25.810" v="1466" actId="208"/>
          <ac:spMkLst>
            <pc:docMk/>
            <pc:sldMk cId="1612537356" sldId="314"/>
            <ac:spMk id="4" creationId="{0434FD80-86CD-8B3A-0E99-72CB456BC7F9}"/>
          </ac:spMkLst>
        </pc:spChg>
        <pc:spChg chg="mod">
          <ac:chgData name="Nguyen Tuan. Long" userId="e4e93a65-ca82-41ec-92c8-0e4fdb0a72ae" providerId="ADAL" clId="{2478DC6E-5240-4D50-BBB4-101190723C1B}" dt="2025-07-20T13:08:40.166" v="1462" actId="14100"/>
          <ac:spMkLst>
            <pc:docMk/>
            <pc:sldMk cId="1612537356" sldId="314"/>
            <ac:spMk id="5" creationId="{75E9E170-20AD-6393-7726-6202B50E6A70}"/>
          </ac:spMkLst>
        </pc:spChg>
        <pc:spChg chg="add mod">
          <ac:chgData name="Nguyen Tuan. Long" userId="e4e93a65-ca82-41ec-92c8-0e4fdb0a72ae" providerId="ADAL" clId="{2478DC6E-5240-4D50-BBB4-101190723C1B}" dt="2025-07-20T13:10:05.577" v="1475" actId="15"/>
          <ac:spMkLst>
            <pc:docMk/>
            <pc:sldMk cId="1612537356" sldId="314"/>
            <ac:spMk id="6" creationId="{F50AE691-989A-0481-1C6B-65AF44C9F855}"/>
          </ac:spMkLst>
        </pc:spChg>
      </pc:sldChg>
      <pc:sldChg chg="addSp delSp modSp add mod modAnim">
        <pc:chgData name="Nguyen Tuan. Long" userId="e4e93a65-ca82-41ec-92c8-0e4fdb0a72ae" providerId="ADAL" clId="{2478DC6E-5240-4D50-BBB4-101190723C1B}" dt="2025-07-20T13:17:11.635" v="1525" actId="113"/>
        <pc:sldMkLst>
          <pc:docMk/>
          <pc:sldMk cId="926438650" sldId="315"/>
        </pc:sldMkLst>
        <pc:spChg chg="add mod">
          <ac:chgData name="Nguyen Tuan. Long" userId="e4e93a65-ca82-41ec-92c8-0e4fdb0a72ae" providerId="ADAL" clId="{2478DC6E-5240-4D50-BBB4-101190723C1B}" dt="2025-07-20T13:17:11.635" v="1525" actId="113"/>
          <ac:spMkLst>
            <pc:docMk/>
            <pc:sldMk cId="926438650" sldId="315"/>
            <ac:spMk id="2" creationId="{FB2949E5-FC45-2A98-B01B-CD7A8916E7FF}"/>
          </ac:spMkLst>
        </pc:spChg>
        <pc:spChg chg="mod">
          <ac:chgData name="Nguyen Tuan. Long" userId="e4e93a65-ca82-41ec-92c8-0e4fdb0a72ae" providerId="ADAL" clId="{2478DC6E-5240-4D50-BBB4-101190723C1B}" dt="2025-07-20T12:48:19.347" v="1280"/>
          <ac:spMkLst>
            <pc:docMk/>
            <pc:sldMk cId="926438650" sldId="315"/>
            <ac:spMk id="3" creationId="{E32D0763-FB2A-084C-48AD-B6F2EB030E25}"/>
          </ac:spMkLst>
        </pc:spChg>
        <pc:spChg chg="add mod">
          <ac:chgData name="Nguyen Tuan. Long" userId="e4e93a65-ca82-41ec-92c8-0e4fdb0a72ae" providerId="ADAL" clId="{2478DC6E-5240-4D50-BBB4-101190723C1B}" dt="2025-07-20T13:16:23.224" v="1523" actId="14100"/>
          <ac:spMkLst>
            <pc:docMk/>
            <pc:sldMk cId="926438650" sldId="315"/>
            <ac:spMk id="4" creationId="{723BBBE2-9E0B-85E8-4E36-327AEC8C9B0D}"/>
          </ac:spMkLst>
        </pc:spChg>
      </pc:sldChg>
      <pc:sldChg chg="addSp delSp modSp add del mod">
        <pc:chgData name="Nguyen Tuan. Long" userId="e4e93a65-ca82-41ec-92c8-0e4fdb0a72ae" providerId="ADAL" clId="{2478DC6E-5240-4D50-BBB4-101190723C1B}" dt="2025-07-20T13:20:06.663" v="1534" actId="47"/>
        <pc:sldMkLst>
          <pc:docMk/>
          <pc:sldMk cId="2721485264" sldId="316"/>
        </pc:sldMkLst>
      </pc:sldChg>
      <pc:sldChg chg="delSp modSp add mod delAnim">
        <pc:chgData name="Nguyen Tuan. Long" userId="e4e93a65-ca82-41ec-92c8-0e4fdb0a72ae" providerId="ADAL" clId="{2478DC6E-5240-4D50-BBB4-101190723C1B}" dt="2025-07-20T13:23:15.393" v="1573" actId="20577"/>
        <pc:sldMkLst>
          <pc:docMk/>
          <pc:sldMk cId="77475785" sldId="380"/>
        </pc:sldMkLst>
        <pc:spChg chg="mod">
          <ac:chgData name="Nguyen Tuan. Long" userId="e4e93a65-ca82-41ec-92c8-0e4fdb0a72ae" providerId="ADAL" clId="{2478DC6E-5240-4D50-BBB4-101190723C1B}" dt="2025-07-20T13:19:50.042" v="1533" actId="255"/>
          <ac:spMkLst>
            <pc:docMk/>
            <pc:sldMk cId="77475785" sldId="380"/>
            <ac:spMk id="3" creationId="{62A79EAC-0BC8-4DF7-B963-899AA7EF67BA}"/>
          </ac:spMkLst>
        </pc:spChg>
        <pc:spChg chg="mod">
          <ac:chgData name="Nguyen Tuan. Long" userId="e4e93a65-ca82-41ec-92c8-0e4fdb0a72ae" providerId="ADAL" clId="{2478DC6E-5240-4D50-BBB4-101190723C1B}" dt="2025-07-20T13:22:42.942" v="1538" actId="113"/>
          <ac:spMkLst>
            <pc:docMk/>
            <pc:sldMk cId="77475785" sldId="380"/>
            <ac:spMk id="4" creationId="{EFE970DA-31B3-48D7-84D8-E9CFD5B197FD}"/>
          </ac:spMkLst>
        </pc:spChg>
        <pc:spChg chg="mod">
          <ac:chgData name="Nguyen Tuan. Long" userId="e4e93a65-ca82-41ec-92c8-0e4fdb0a72ae" providerId="ADAL" clId="{2478DC6E-5240-4D50-BBB4-101190723C1B}" dt="2025-07-20T13:23:15.393" v="1573" actId="20577"/>
          <ac:spMkLst>
            <pc:docMk/>
            <pc:sldMk cId="77475785" sldId="380"/>
            <ac:spMk id="10" creationId="{8129FC0A-5698-1679-7036-E2EF923FB442}"/>
          </ac:spMkLst>
        </pc:spChg>
      </pc:sldChg>
      <pc:sldChg chg="addSp delSp modSp add mod delAnim">
        <pc:chgData name="Nguyen Tuan. Long" userId="e4e93a65-ca82-41ec-92c8-0e4fdb0a72ae" providerId="ADAL" clId="{2478DC6E-5240-4D50-BBB4-101190723C1B}" dt="2025-07-25T02:19:06.270" v="2329" actId="20577"/>
        <pc:sldMkLst>
          <pc:docMk/>
          <pc:sldMk cId="2988717447" sldId="381"/>
        </pc:sldMkLst>
        <pc:spChg chg="mod">
          <ac:chgData name="Nguyen Tuan. Long" userId="e4e93a65-ca82-41ec-92c8-0e4fdb0a72ae" providerId="ADAL" clId="{2478DC6E-5240-4D50-BBB4-101190723C1B}" dt="2025-07-20T13:23:50.979" v="1615" actId="20577"/>
          <ac:spMkLst>
            <pc:docMk/>
            <pc:sldMk cId="2988717447" sldId="381"/>
            <ac:spMk id="4" creationId="{AEF2F612-0EA4-F874-67C6-B354A59D96C6}"/>
          </ac:spMkLst>
        </pc:spChg>
        <pc:spChg chg="add mod">
          <ac:chgData name="Nguyen Tuan. Long" userId="e4e93a65-ca82-41ec-92c8-0e4fdb0a72ae" providerId="ADAL" clId="{2478DC6E-5240-4D50-BBB4-101190723C1B}" dt="2025-07-20T13:24:36.773" v="1621" actId="1076"/>
          <ac:spMkLst>
            <pc:docMk/>
            <pc:sldMk cId="2988717447" sldId="381"/>
            <ac:spMk id="7" creationId="{85073667-F117-9803-2520-B7161CDD9E44}"/>
          </ac:spMkLst>
        </pc:spChg>
        <pc:spChg chg="add mod">
          <ac:chgData name="Nguyen Tuan. Long" userId="e4e93a65-ca82-41ec-92c8-0e4fdb0a72ae" providerId="ADAL" clId="{2478DC6E-5240-4D50-BBB4-101190723C1B}" dt="2025-07-25T02:19:06.270" v="2329" actId="20577"/>
          <ac:spMkLst>
            <pc:docMk/>
            <pc:sldMk cId="2988717447" sldId="381"/>
            <ac:spMk id="8" creationId="{2E79977C-C21C-14DA-3363-8A80196AC3F7}"/>
          </ac:spMkLst>
        </pc:spChg>
      </pc:sldChg>
      <pc:sldChg chg="modSp add mod modAnim">
        <pc:chgData name="Nguyen Tuan. Long" userId="e4e93a65-ca82-41ec-92c8-0e4fdb0a72ae" providerId="ADAL" clId="{2478DC6E-5240-4D50-BBB4-101190723C1B}" dt="2025-07-20T13:35:56.249" v="1748" actId="1036"/>
        <pc:sldMkLst>
          <pc:docMk/>
          <pc:sldMk cId="1880455686" sldId="382"/>
        </pc:sldMkLst>
        <pc:spChg chg="mod">
          <ac:chgData name="Nguyen Tuan. Long" userId="e4e93a65-ca82-41ec-92c8-0e4fdb0a72ae" providerId="ADAL" clId="{2478DC6E-5240-4D50-BBB4-101190723C1B}" dt="2025-07-20T13:35:12.989" v="1745" actId="1076"/>
          <ac:spMkLst>
            <pc:docMk/>
            <pc:sldMk cId="1880455686" sldId="382"/>
            <ac:spMk id="2" creationId="{807D4421-76CF-8AAD-8969-D7F2F87882D9}"/>
          </ac:spMkLst>
        </pc:spChg>
        <pc:spChg chg="mod">
          <ac:chgData name="Nguyen Tuan. Long" userId="e4e93a65-ca82-41ec-92c8-0e4fdb0a72ae" providerId="ADAL" clId="{2478DC6E-5240-4D50-BBB4-101190723C1B}" dt="2025-07-20T13:35:17.604" v="1746" actId="1076"/>
          <ac:spMkLst>
            <pc:docMk/>
            <pc:sldMk cId="1880455686" sldId="382"/>
            <ac:spMk id="6" creationId="{70B72B36-7A13-802F-9AAD-632A1156FA5C}"/>
          </ac:spMkLst>
        </pc:spChg>
        <pc:spChg chg="mod">
          <ac:chgData name="Nguyen Tuan. Long" userId="e4e93a65-ca82-41ec-92c8-0e4fdb0a72ae" providerId="ADAL" clId="{2478DC6E-5240-4D50-BBB4-101190723C1B}" dt="2025-07-20T13:35:56.249" v="1748" actId="1036"/>
          <ac:spMkLst>
            <pc:docMk/>
            <pc:sldMk cId="1880455686" sldId="382"/>
            <ac:spMk id="10" creationId="{0487A55F-00C4-ABFF-99F7-90D438A4741B}"/>
          </ac:spMkLst>
        </pc:spChg>
      </pc:sldChg>
      <pc:sldChg chg="addSp delSp modSp add mod ord">
        <pc:chgData name="Nguyen Tuan. Long" userId="e4e93a65-ca82-41ec-92c8-0e4fdb0a72ae" providerId="ADAL" clId="{2478DC6E-5240-4D50-BBB4-101190723C1B}" dt="2025-07-20T13:48:31.014" v="2011" actId="113"/>
        <pc:sldMkLst>
          <pc:docMk/>
          <pc:sldMk cId="1595709454" sldId="383"/>
        </pc:sldMkLst>
        <pc:spChg chg="mod">
          <ac:chgData name="Nguyen Tuan. Long" userId="e4e93a65-ca82-41ec-92c8-0e4fdb0a72ae" providerId="ADAL" clId="{2478DC6E-5240-4D50-BBB4-101190723C1B}" dt="2025-07-20T13:45:40.053" v="1823" actId="1076"/>
          <ac:spMkLst>
            <pc:docMk/>
            <pc:sldMk cId="1595709454" sldId="383"/>
            <ac:spMk id="4" creationId="{4592ED6A-D2CF-99EC-D649-922F8C9C150B}"/>
          </ac:spMkLst>
        </pc:spChg>
        <pc:spChg chg="add mod">
          <ac:chgData name="Nguyen Tuan. Long" userId="e4e93a65-ca82-41ec-92c8-0e4fdb0a72ae" providerId="ADAL" clId="{2478DC6E-5240-4D50-BBB4-101190723C1B}" dt="2025-07-20T13:46:58.153" v="1854" actId="207"/>
          <ac:spMkLst>
            <pc:docMk/>
            <pc:sldMk cId="1595709454" sldId="383"/>
            <ac:spMk id="9" creationId="{ECB66472-5BE0-649A-9DB8-965F1E1F26FB}"/>
          </ac:spMkLst>
        </pc:spChg>
        <pc:spChg chg="add mod">
          <ac:chgData name="Nguyen Tuan. Long" userId="e4e93a65-ca82-41ec-92c8-0e4fdb0a72ae" providerId="ADAL" clId="{2478DC6E-5240-4D50-BBB4-101190723C1B}" dt="2025-07-20T13:48:31.014" v="2011" actId="113"/>
          <ac:spMkLst>
            <pc:docMk/>
            <pc:sldMk cId="1595709454" sldId="383"/>
            <ac:spMk id="10" creationId="{1B754177-6D3E-4E08-D1DD-8552DAAD3538}"/>
          </ac:spMkLst>
        </pc:spChg>
        <pc:picChg chg="mod">
          <ac:chgData name="Nguyen Tuan. Long" userId="e4e93a65-ca82-41ec-92c8-0e4fdb0a72ae" providerId="ADAL" clId="{2478DC6E-5240-4D50-BBB4-101190723C1B}" dt="2025-07-20T13:46:31.272" v="1831" actId="1076"/>
          <ac:picMkLst>
            <pc:docMk/>
            <pc:sldMk cId="1595709454" sldId="383"/>
            <ac:picMk id="6" creationId="{F319670E-0FF0-FE17-4817-92D5D71C71C2}"/>
          </ac:picMkLst>
        </pc:picChg>
      </pc:sldChg>
      <pc:sldChg chg="addSp delSp modSp add mod">
        <pc:chgData name="Nguyen Tuan. Long" userId="e4e93a65-ca82-41ec-92c8-0e4fdb0a72ae" providerId="ADAL" clId="{2478DC6E-5240-4D50-BBB4-101190723C1B}" dt="2025-07-25T03:58:35.861" v="2368" actId="20577"/>
        <pc:sldMkLst>
          <pc:docMk/>
          <pc:sldMk cId="1970741396" sldId="384"/>
        </pc:sldMkLst>
        <pc:spChg chg="add mod">
          <ac:chgData name="Nguyen Tuan. Long" userId="e4e93a65-ca82-41ec-92c8-0e4fdb0a72ae" providerId="ADAL" clId="{2478DC6E-5240-4D50-BBB4-101190723C1B}" dt="2025-07-25T03:58:35.861" v="2368" actId="20577"/>
          <ac:spMkLst>
            <pc:docMk/>
            <pc:sldMk cId="1970741396" sldId="384"/>
            <ac:spMk id="2" creationId="{AD8F3DD9-F6EB-717A-38AA-2EBBDAD8F14B}"/>
          </ac:spMkLst>
        </pc:spChg>
        <pc:spChg chg="mod">
          <ac:chgData name="Nguyen Tuan. Long" userId="e4e93a65-ca82-41ec-92c8-0e4fdb0a72ae" providerId="ADAL" clId="{2478DC6E-5240-4D50-BBB4-101190723C1B}" dt="2025-07-20T13:58:07.804" v="2160"/>
          <ac:spMkLst>
            <pc:docMk/>
            <pc:sldMk cId="1970741396" sldId="384"/>
            <ac:spMk id="3" creationId="{EDF903D8-167A-6BDD-5472-02D6D0228DF4}"/>
          </ac:spMkLst>
        </pc:spChg>
      </pc:sldChg>
      <pc:sldChg chg="add del">
        <pc:chgData name="Nguyen Tuan. Long" userId="e4e93a65-ca82-41ec-92c8-0e4fdb0a72ae" providerId="ADAL" clId="{2478DC6E-5240-4D50-BBB4-101190723C1B}" dt="2025-07-20T13:44:35.399" v="1818"/>
        <pc:sldMkLst>
          <pc:docMk/>
          <pc:sldMk cId="3571550648" sldId="384"/>
        </pc:sldMkLst>
      </pc:sldChg>
      <pc:sldChg chg="addSp delSp modSp add mod">
        <pc:chgData name="Nguyen Tuan. Long" userId="e4e93a65-ca82-41ec-92c8-0e4fdb0a72ae" providerId="ADAL" clId="{2478DC6E-5240-4D50-BBB4-101190723C1B}" dt="2025-07-20T14:03:22.948" v="2234" actId="123"/>
        <pc:sldMkLst>
          <pc:docMk/>
          <pc:sldMk cId="2393531606" sldId="385"/>
        </pc:sldMkLst>
        <pc:spChg chg="add mod">
          <ac:chgData name="Nguyen Tuan. Long" userId="e4e93a65-ca82-41ec-92c8-0e4fdb0a72ae" providerId="ADAL" clId="{2478DC6E-5240-4D50-BBB4-101190723C1B}" dt="2025-07-20T14:03:22.948" v="2234" actId="123"/>
          <ac:spMkLst>
            <pc:docMk/>
            <pc:sldMk cId="2393531606" sldId="385"/>
            <ac:spMk id="2" creationId="{750713DD-9900-38A0-BB94-1847DFD9F9B1}"/>
          </ac:spMkLst>
        </pc:spChg>
        <pc:spChg chg="mod">
          <ac:chgData name="Nguyen Tuan. Long" userId="e4e93a65-ca82-41ec-92c8-0e4fdb0a72ae" providerId="ADAL" clId="{2478DC6E-5240-4D50-BBB4-101190723C1B}" dt="2025-07-20T14:02:32.020" v="2190"/>
          <ac:spMkLst>
            <pc:docMk/>
            <pc:sldMk cId="2393531606" sldId="385"/>
            <ac:spMk id="3" creationId="{BD1F6083-7E5F-4B87-2AD9-65F464C17309}"/>
          </ac:spMkLst>
        </pc:spChg>
      </pc:sldChg>
      <pc:sldChg chg="addSp delSp modSp add mod">
        <pc:chgData name="Nguyen Tuan. Long" userId="e4e93a65-ca82-41ec-92c8-0e4fdb0a72ae" providerId="ADAL" clId="{2478DC6E-5240-4D50-BBB4-101190723C1B}" dt="2025-07-20T14:10:01.497" v="2310" actId="947"/>
        <pc:sldMkLst>
          <pc:docMk/>
          <pc:sldMk cId="3831094529" sldId="386"/>
        </pc:sldMkLst>
        <pc:spChg chg="add mod">
          <ac:chgData name="Nguyen Tuan. Long" userId="e4e93a65-ca82-41ec-92c8-0e4fdb0a72ae" providerId="ADAL" clId="{2478DC6E-5240-4D50-BBB4-101190723C1B}" dt="2025-07-20T14:10:01.497" v="2310" actId="947"/>
          <ac:spMkLst>
            <pc:docMk/>
            <pc:sldMk cId="3831094529" sldId="386"/>
            <ac:spMk id="2" creationId="{7C90B767-15B1-7C0C-09B1-6A15CEAA144C}"/>
          </ac:spMkLst>
        </pc:spChg>
        <pc:spChg chg="mod">
          <ac:chgData name="Nguyen Tuan. Long" userId="e4e93a65-ca82-41ec-92c8-0e4fdb0a72ae" providerId="ADAL" clId="{2478DC6E-5240-4D50-BBB4-101190723C1B}" dt="2025-07-20T14:06:26.241" v="2288" actId="20577"/>
          <ac:spMkLst>
            <pc:docMk/>
            <pc:sldMk cId="3831094529" sldId="386"/>
            <ac:spMk id="3" creationId="{A95C0374-84A8-79A9-6881-5BB6678F3CCB}"/>
          </ac:spMkLst>
        </pc:spChg>
      </pc:sldChg>
      <pc:sldChg chg="addSp delSp modSp add mod">
        <pc:chgData name="Nguyen Tuan. Long" userId="e4e93a65-ca82-41ec-92c8-0e4fdb0a72ae" providerId="ADAL" clId="{2478DC6E-5240-4D50-BBB4-101190723C1B}" dt="2025-07-20T14:04:41.776" v="2246" actId="2710"/>
        <pc:sldMkLst>
          <pc:docMk/>
          <pc:sldMk cId="3460463208" sldId="387"/>
        </pc:sldMkLst>
        <pc:spChg chg="add mod">
          <ac:chgData name="Nguyen Tuan. Long" userId="e4e93a65-ca82-41ec-92c8-0e4fdb0a72ae" providerId="ADAL" clId="{2478DC6E-5240-4D50-BBB4-101190723C1B}" dt="2025-07-20T14:04:41.776" v="2246" actId="2710"/>
          <ac:spMkLst>
            <pc:docMk/>
            <pc:sldMk cId="3460463208" sldId="387"/>
            <ac:spMk id="2" creationId="{8F475FF6-FA9E-415D-AFFD-4676EC72FCAF}"/>
          </ac:spMkLst>
        </pc:spChg>
        <pc:spChg chg="mod">
          <ac:chgData name="Nguyen Tuan. Long" userId="e4e93a65-ca82-41ec-92c8-0e4fdb0a72ae" providerId="ADAL" clId="{2478DC6E-5240-4D50-BBB4-101190723C1B}" dt="2025-07-20T14:04:00.586" v="2235"/>
          <ac:spMkLst>
            <pc:docMk/>
            <pc:sldMk cId="3460463208" sldId="387"/>
            <ac:spMk id="3" creationId="{925BC356-779B-32E3-AD07-37E6AB971FB4}"/>
          </ac:spMkLst>
        </pc:spChg>
      </pc:sldChg>
      <pc:sldChg chg="addSp delSp modSp add mod">
        <pc:chgData name="Nguyen Tuan. Long" userId="e4e93a65-ca82-41ec-92c8-0e4fdb0a72ae" providerId="ADAL" clId="{2478DC6E-5240-4D50-BBB4-101190723C1B}" dt="2025-07-20T14:06:16.706" v="2271" actId="1076"/>
        <pc:sldMkLst>
          <pc:docMk/>
          <pc:sldMk cId="3623639514" sldId="388"/>
        </pc:sldMkLst>
        <pc:spChg chg="add mod">
          <ac:chgData name="Nguyen Tuan. Long" userId="e4e93a65-ca82-41ec-92c8-0e4fdb0a72ae" providerId="ADAL" clId="{2478DC6E-5240-4D50-BBB4-101190723C1B}" dt="2025-07-20T14:06:16.706" v="2271" actId="1076"/>
          <ac:spMkLst>
            <pc:docMk/>
            <pc:sldMk cId="3623639514" sldId="388"/>
            <ac:spMk id="2" creationId="{7E4E5A25-6CA9-C99D-6D3D-82AAAC00D7DA}"/>
          </ac:spMkLst>
        </pc:spChg>
        <pc:spChg chg="mod">
          <ac:chgData name="Nguyen Tuan. Long" userId="e4e93a65-ca82-41ec-92c8-0e4fdb0a72ae" providerId="ADAL" clId="{2478DC6E-5240-4D50-BBB4-101190723C1B}" dt="2025-07-20T14:05:01.087" v="2254" actId="20577"/>
          <ac:spMkLst>
            <pc:docMk/>
            <pc:sldMk cId="3623639514" sldId="388"/>
            <ac:spMk id="3" creationId="{096BF255-548F-811F-7E31-EB045034C10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2719FD-B48E-44B9-BD2C-F9D1984D52DB}" type="datetimeFigureOut">
              <a:rPr lang="en-US" smtClean="0"/>
              <a:t>9/12/2025</a:t>
            </a:fld>
            <a:endParaRPr lang="en-US"/>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D73BF4-F2AF-410C-9477-673E0962664C}" type="slidenum">
              <a:rPr lang="en-US" smtClean="0"/>
              <a:t>‹#›</a:t>
            </a:fld>
            <a:endParaRPr lang="en-US"/>
          </a:p>
        </p:txBody>
      </p:sp>
    </p:spTree>
    <p:extLst>
      <p:ext uri="{BB962C8B-B14F-4D97-AF65-F5344CB8AC3E}">
        <p14:creationId xmlns:p14="http://schemas.microsoft.com/office/powerpoint/2010/main" val="4051656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5"/>
          </p:nvPr>
        </p:nvSpPr>
        <p:spPr/>
        <p:txBody>
          <a:bodyPr/>
          <a:lstStyle/>
          <a:p>
            <a:fld id="{C8D73BF4-F2AF-410C-9477-673E0962664C}" type="slidenum">
              <a:rPr lang="en-US" smtClean="0"/>
              <a:t>1</a:t>
            </a:fld>
            <a:endParaRPr lang="en-US"/>
          </a:p>
        </p:txBody>
      </p:sp>
    </p:spTree>
    <p:extLst>
      <p:ext uri="{BB962C8B-B14F-4D97-AF65-F5344CB8AC3E}">
        <p14:creationId xmlns:p14="http://schemas.microsoft.com/office/powerpoint/2010/main" val="41572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D73BF4-F2AF-410C-9477-673E0962664C}" type="slidenum">
              <a:rPr lang="en-US" smtClean="0"/>
              <a:t>8</a:t>
            </a:fld>
            <a:endParaRPr lang="en-US"/>
          </a:p>
        </p:txBody>
      </p:sp>
    </p:spTree>
    <p:extLst>
      <p:ext uri="{BB962C8B-B14F-4D97-AF65-F5344CB8AC3E}">
        <p14:creationId xmlns:p14="http://schemas.microsoft.com/office/powerpoint/2010/main" val="719319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êu đề Bản chiếu">
    <p:spTree>
      <p:nvGrpSpPr>
        <p:cNvPr id="1" name=""/>
        <p:cNvGrpSpPr/>
        <p:nvPr/>
      </p:nvGrpSpPr>
      <p:grpSpPr>
        <a:xfrm>
          <a:off x="0" y="0"/>
          <a:ext cx="0" cy="0"/>
          <a:chOff x="0" y="0"/>
          <a:chExt cx="0" cy="0"/>
        </a:xfrm>
      </p:grpSpPr>
      <p:pic>
        <p:nvPicPr>
          <p:cNvPr id="7" name="Hình ảnh 6">
            <a:extLst>
              <a:ext uri="{FF2B5EF4-FFF2-40B4-BE49-F238E27FC236}">
                <a16:creationId xmlns:a16="http://schemas.microsoft.com/office/drawing/2014/main" id="{CE9B6451-C7BC-4987-95D2-17EFB473C291}"/>
              </a:ext>
            </a:extLst>
          </p:cNvPr>
          <p:cNvPicPr>
            <a:picLocks noChangeAspect="1"/>
          </p:cNvPicPr>
          <p:nvPr userDrawn="1"/>
        </p:nvPicPr>
        <p:blipFill>
          <a:blip r:embed="rId2"/>
          <a:stretch>
            <a:fillRect/>
          </a:stretch>
        </p:blipFill>
        <p:spPr>
          <a:xfrm>
            <a:off x="0" y="148"/>
            <a:ext cx="12191736" cy="6857852"/>
          </a:xfrm>
          <a:prstGeom prst="rect">
            <a:avLst/>
          </a:prstGeom>
        </p:spPr>
      </p:pic>
      <p:sp>
        <p:nvSpPr>
          <p:cNvPr id="2" name="Tiêu đề 1">
            <a:extLst>
              <a:ext uri="{FF2B5EF4-FFF2-40B4-BE49-F238E27FC236}">
                <a16:creationId xmlns:a16="http://schemas.microsoft.com/office/drawing/2014/main" id="{BF602ED1-46E7-461B-A452-6A972A6AD0F0}"/>
              </a:ext>
            </a:extLst>
          </p:cNvPr>
          <p:cNvSpPr>
            <a:spLocks noGrp="1"/>
          </p:cNvSpPr>
          <p:nvPr>
            <p:ph type="ctrTitle" hasCustomPrompt="1"/>
          </p:nvPr>
        </p:nvSpPr>
        <p:spPr>
          <a:xfrm>
            <a:off x="1523868" y="4362449"/>
            <a:ext cx="9144000" cy="1066801"/>
          </a:xfrm>
          <a:prstGeom prst="rect">
            <a:avLst/>
          </a:prstGeom>
          <a:noFill/>
          <a:ln>
            <a:noFill/>
          </a:ln>
        </p:spPr>
        <p:txBody>
          <a:bodyPr anchor="b"/>
          <a:lstStyle>
            <a:lvl1pPr algn="ctr">
              <a:defRPr sz="6000" b="1">
                <a:solidFill>
                  <a:srgbClr val="C00000"/>
                </a:solidFill>
                <a:latin typeface="+mn-lt"/>
              </a:defRPr>
            </a:lvl1pPr>
          </a:lstStyle>
          <a:p>
            <a:r>
              <a:rPr lang="en-US" dirty="0" err="1"/>
              <a:t>Chương</a:t>
            </a:r>
            <a:r>
              <a:rPr lang="en-US" dirty="0"/>
              <a:t> 1</a:t>
            </a:r>
          </a:p>
        </p:txBody>
      </p:sp>
      <p:graphicFrame>
        <p:nvGraphicFramePr>
          <p:cNvPr id="3" name="Bảng 4">
            <a:extLst>
              <a:ext uri="{FF2B5EF4-FFF2-40B4-BE49-F238E27FC236}">
                <a16:creationId xmlns:a16="http://schemas.microsoft.com/office/drawing/2014/main" id="{F2EC18D7-2AD4-4E37-9003-9536FA6A0C81}"/>
              </a:ext>
            </a:extLst>
          </p:cNvPr>
          <p:cNvGraphicFramePr>
            <a:graphicFrameLocks noGrp="1"/>
          </p:cNvGraphicFramePr>
          <p:nvPr userDrawn="1">
            <p:extLst>
              <p:ext uri="{D42A27DB-BD31-4B8C-83A1-F6EECF244321}">
                <p14:modId xmlns:p14="http://schemas.microsoft.com/office/powerpoint/2010/main" val="3761252510"/>
              </p:ext>
            </p:extLst>
          </p:nvPr>
        </p:nvGraphicFramePr>
        <p:xfrm>
          <a:off x="4520629" y="5669132"/>
          <a:ext cx="4263776" cy="1188720"/>
        </p:xfrm>
        <a:graphic>
          <a:graphicData uri="http://schemas.openxmlformats.org/drawingml/2006/table">
            <a:tbl>
              <a:tblPr firstRow="1" bandRow="1">
                <a:tableStyleId>{5C22544A-7EE6-4342-B048-85BDC9FD1C3A}</a:tableStyleId>
              </a:tblPr>
              <a:tblGrid>
                <a:gridCol w="1294544">
                  <a:extLst>
                    <a:ext uri="{9D8B030D-6E8A-4147-A177-3AD203B41FA5}">
                      <a16:colId xmlns:a16="http://schemas.microsoft.com/office/drawing/2014/main" val="1606017521"/>
                    </a:ext>
                  </a:extLst>
                </a:gridCol>
                <a:gridCol w="2969232">
                  <a:extLst>
                    <a:ext uri="{9D8B030D-6E8A-4147-A177-3AD203B41FA5}">
                      <a16:colId xmlns:a16="http://schemas.microsoft.com/office/drawing/2014/main" val="18379745"/>
                    </a:ext>
                  </a:extLst>
                </a:gridCol>
              </a:tblGrid>
              <a:tr h="370840">
                <a:tc>
                  <a:txBody>
                    <a:bodyPr/>
                    <a:lstStyle/>
                    <a:p>
                      <a:pPr algn="r"/>
                      <a:r>
                        <a:rPr lang="en-GB" sz="2000" dirty="0">
                          <a:solidFill>
                            <a:srgbClr val="073851"/>
                          </a:solidFill>
                        </a:rPr>
                        <a:t>Lecturer:</a:t>
                      </a:r>
                    </a:p>
                  </a:txBody>
                  <a:tcPr>
                    <a:noFill/>
                  </a:tcPr>
                </a:tc>
                <a:tc>
                  <a:txBody>
                    <a:bodyPr/>
                    <a:lstStyle/>
                    <a:p>
                      <a:r>
                        <a:rPr lang="en-GB" sz="2000" dirty="0" err="1">
                          <a:solidFill>
                            <a:srgbClr val="073851"/>
                          </a:solidFill>
                        </a:rPr>
                        <a:t>Dr.</a:t>
                      </a:r>
                      <a:r>
                        <a:rPr lang="en-GB" sz="2000">
                          <a:solidFill>
                            <a:srgbClr val="073851"/>
                          </a:solidFill>
                        </a:rPr>
                        <a:t> Nguyen </a:t>
                      </a:r>
                      <a:r>
                        <a:rPr lang="en-GB" sz="2000" dirty="0">
                          <a:solidFill>
                            <a:srgbClr val="073851"/>
                          </a:solidFill>
                        </a:rPr>
                        <a:t>Tuan Long</a:t>
                      </a:r>
                      <a:endParaRPr lang="en-US" sz="2000" dirty="0">
                        <a:solidFill>
                          <a:srgbClr val="073851"/>
                        </a:solidFill>
                      </a:endParaRPr>
                    </a:p>
                  </a:txBody>
                  <a:tcPr>
                    <a:noFill/>
                  </a:tcPr>
                </a:tc>
                <a:extLst>
                  <a:ext uri="{0D108BD9-81ED-4DB2-BD59-A6C34878D82A}">
                    <a16:rowId xmlns:a16="http://schemas.microsoft.com/office/drawing/2014/main" val="3559763518"/>
                  </a:ext>
                </a:extLst>
              </a:tr>
              <a:tr h="370840">
                <a:tc>
                  <a:txBody>
                    <a:bodyPr/>
                    <a:lstStyle/>
                    <a:p>
                      <a:pPr algn="r"/>
                      <a:r>
                        <a:rPr lang="en-GB" sz="2000" dirty="0">
                          <a:solidFill>
                            <a:srgbClr val="073851"/>
                          </a:solidFill>
                        </a:rPr>
                        <a:t>Email:</a:t>
                      </a:r>
                    </a:p>
                  </a:txBody>
                  <a:tcPr>
                    <a:noFill/>
                  </a:tcPr>
                </a:tc>
                <a:tc>
                  <a:txBody>
                    <a:bodyPr/>
                    <a:lstStyle/>
                    <a:p>
                      <a:r>
                        <a:rPr lang="en-GB" sz="2000" u="none" dirty="0">
                          <a:solidFill>
                            <a:srgbClr val="073851"/>
                          </a:solidFill>
                        </a:rPr>
                        <a:t>ntlong@neu.edu.vn</a:t>
                      </a:r>
                      <a:endParaRPr lang="en-US" sz="2000" u="none" dirty="0">
                        <a:solidFill>
                          <a:srgbClr val="073851"/>
                        </a:solidFill>
                      </a:endParaRPr>
                    </a:p>
                  </a:txBody>
                  <a:tcPr>
                    <a:noFill/>
                  </a:tcPr>
                </a:tc>
                <a:extLst>
                  <a:ext uri="{0D108BD9-81ED-4DB2-BD59-A6C34878D82A}">
                    <a16:rowId xmlns:a16="http://schemas.microsoft.com/office/drawing/2014/main" val="1816970586"/>
                  </a:ext>
                </a:extLst>
              </a:tr>
              <a:tr h="370840">
                <a:tc>
                  <a:txBody>
                    <a:bodyPr/>
                    <a:lstStyle/>
                    <a:p>
                      <a:pPr algn="r"/>
                      <a:r>
                        <a:rPr lang="en-GB" sz="2000" dirty="0">
                          <a:solidFill>
                            <a:srgbClr val="073851"/>
                          </a:solidFill>
                        </a:rPr>
                        <a:t>Mobile: </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dirty="0">
                          <a:solidFill>
                            <a:srgbClr val="073851"/>
                          </a:solidFill>
                        </a:rPr>
                        <a:t>0982 746 235</a:t>
                      </a:r>
                      <a:endParaRPr lang="en-US" sz="2000" dirty="0">
                        <a:solidFill>
                          <a:srgbClr val="073851"/>
                        </a:solidFill>
                      </a:endParaRPr>
                    </a:p>
                  </a:txBody>
                  <a:tcPr>
                    <a:noFill/>
                  </a:tcPr>
                </a:tc>
                <a:extLst>
                  <a:ext uri="{0D108BD9-81ED-4DB2-BD59-A6C34878D82A}">
                    <a16:rowId xmlns:a16="http://schemas.microsoft.com/office/drawing/2014/main" val="3200123550"/>
                  </a:ext>
                </a:extLst>
              </a:tr>
            </a:tbl>
          </a:graphicData>
        </a:graphic>
      </p:graphicFrame>
      <p:sp>
        <p:nvSpPr>
          <p:cNvPr id="8" name="Hộp Văn bản 7">
            <a:extLst>
              <a:ext uri="{FF2B5EF4-FFF2-40B4-BE49-F238E27FC236}">
                <a16:creationId xmlns:a16="http://schemas.microsoft.com/office/drawing/2014/main" id="{6F477654-3A52-14EC-268C-DD54D8779EEA}"/>
              </a:ext>
            </a:extLst>
          </p:cNvPr>
          <p:cNvSpPr txBox="1"/>
          <p:nvPr userDrawn="1"/>
        </p:nvSpPr>
        <p:spPr>
          <a:xfrm>
            <a:off x="6603023" y="1552552"/>
            <a:ext cx="5588977" cy="707886"/>
          </a:xfrm>
          <a:prstGeom prst="rect">
            <a:avLst/>
          </a:prstGeom>
          <a:solidFill>
            <a:srgbClr val="0D4261"/>
          </a:solidFill>
        </p:spPr>
        <p:txBody>
          <a:bodyPr wrap="square" rtlCol="0">
            <a:spAutoFit/>
          </a:bodyPr>
          <a:lstStyle/>
          <a:p>
            <a:r>
              <a:rPr lang="en-GB" sz="4000" dirty="0">
                <a:solidFill>
                  <a:srgbClr val="FFD842"/>
                </a:solidFill>
              </a:rPr>
              <a:t>Data science</a:t>
            </a:r>
            <a:endParaRPr lang="en-US" sz="4000" dirty="0">
              <a:solidFill>
                <a:srgbClr val="FFD842"/>
              </a:solidFill>
            </a:endParaRPr>
          </a:p>
        </p:txBody>
      </p:sp>
    </p:spTree>
    <p:extLst>
      <p:ext uri="{BB962C8B-B14F-4D97-AF65-F5344CB8AC3E}">
        <p14:creationId xmlns:p14="http://schemas.microsoft.com/office/powerpoint/2010/main" val="3659414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810F1D3-C0D9-4502-8431-20C282314F59}"/>
              </a:ext>
            </a:extLst>
          </p:cNvPr>
          <p:cNvSpPr>
            <a:spLocks noGrp="1"/>
          </p:cNvSpPr>
          <p:nvPr>
            <p:ph type="title"/>
          </p:nvPr>
        </p:nvSpPr>
        <p:spPr>
          <a:xfrm>
            <a:off x="839788" y="933450"/>
            <a:ext cx="3932237" cy="1600200"/>
          </a:xfrm>
          <a:prstGeom prst="rect">
            <a:avLst/>
          </a:prstGeom>
        </p:spPr>
        <p:txBody>
          <a:bodyPr anchor="b"/>
          <a:lstStyle>
            <a:lvl1pPr>
              <a:defRPr sz="3200"/>
            </a:lvl1pPr>
          </a:lstStyle>
          <a:p>
            <a:r>
              <a:rPr lang="vi-VN"/>
              <a:t>Bấm để sửa kiểu tiêu đề Bản cái</a:t>
            </a:r>
            <a:endParaRPr lang="en-US"/>
          </a:p>
        </p:txBody>
      </p:sp>
      <p:sp>
        <p:nvSpPr>
          <p:cNvPr id="3" name="Chỗ dành sẵn cho Hình ảnh 2">
            <a:extLst>
              <a:ext uri="{FF2B5EF4-FFF2-40B4-BE49-F238E27FC236}">
                <a16:creationId xmlns:a16="http://schemas.microsoft.com/office/drawing/2014/main" id="{C7130C2E-C7DC-4748-A465-8CC54EDB210E}"/>
              </a:ext>
            </a:extLst>
          </p:cNvPr>
          <p:cNvSpPr>
            <a:spLocks noGrp="1"/>
          </p:cNvSpPr>
          <p:nvPr>
            <p:ph type="pic" idx="1"/>
          </p:nvPr>
        </p:nvSpPr>
        <p:spPr>
          <a:xfrm>
            <a:off x="5183188" y="146367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Chỗ dành sẵn cho Văn bản 3">
            <a:extLst>
              <a:ext uri="{FF2B5EF4-FFF2-40B4-BE49-F238E27FC236}">
                <a16:creationId xmlns:a16="http://schemas.microsoft.com/office/drawing/2014/main" id="{5913A196-18A1-4347-A2E4-52F9870001B6}"/>
              </a:ext>
            </a:extLst>
          </p:cNvPr>
          <p:cNvSpPr>
            <a:spLocks noGrp="1"/>
          </p:cNvSpPr>
          <p:nvPr>
            <p:ph type="body" sz="half" idx="2"/>
          </p:nvPr>
        </p:nvSpPr>
        <p:spPr>
          <a:xfrm>
            <a:off x="839788" y="253365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8" name="Chỗ dành sẵn cho Tiêu đề 15">
            <a:extLst>
              <a:ext uri="{FF2B5EF4-FFF2-40B4-BE49-F238E27FC236}">
                <a16:creationId xmlns:a16="http://schemas.microsoft.com/office/drawing/2014/main" id="{9D445EDB-5AF8-4613-86A4-2D424B5ED174}"/>
              </a:ext>
            </a:extLst>
          </p:cNvPr>
          <p:cNvSpPr txBox="1">
            <a:spLocks/>
          </p:cNvSpPr>
          <p:nvPr userDrawn="1"/>
        </p:nvSpPr>
        <p:spPr>
          <a:xfrm>
            <a:off x="904875" y="264319"/>
            <a:ext cx="10868025" cy="544511"/>
          </a:xfrm>
          <a:prstGeom prst="rect">
            <a:avLst/>
          </a:prstGeom>
          <a:noFill/>
          <a:ln>
            <a:noFill/>
          </a:ln>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3600" b="1" kern="1200">
                <a:solidFill>
                  <a:schemeClr val="bg1"/>
                </a:solidFill>
                <a:latin typeface="+mj-lt"/>
                <a:ea typeface="+mj-ea"/>
                <a:cs typeface="+mj-cs"/>
              </a:defRPr>
            </a:lvl1pPr>
          </a:lstStyle>
          <a:p>
            <a:r>
              <a:rPr lang="vi-VN"/>
              <a:t>Bấm để sửa kiểu tiêu đề Bản cái</a:t>
            </a:r>
            <a:endParaRPr lang="en-US" dirty="0"/>
          </a:p>
        </p:txBody>
      </p:sp>
    </p:spTree>
    <p:extLst>
      <p:ext uri="{BB962C8B-B14F-4D97-AF65-F5344CB8AC3E}">
        <p14:creationId xmlns:p14="http://schemas.microsoft.com/office/powerpoint/2010/main" val="1603818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203053E-6876-4C94-B9D4-C63ADE8AE00E}"/>
              </a:ext>
            </a:extLst>
          </p:cNvPr>
          <p:cNvSpPr>
            <a:spLocks noGrp="1"/>
          </p:cNvSpPr>
          <p:nvPr>
            <p:ph type="title"/>
          </p:nvPr>
        </p:nvSpPr>
        <p:spPr>
          <a:xfrm>
            <a:off x="600072" y="266700"/>
            <a:ext cx="11591928" cy="590550"/>
          </a:xfrm>
          <a:prstGeom prst="rect">
            <a:avLst/>
          </a:prstGeom>
        </p:spPr>
        <p:txBody>
          <a:bodyPr/>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D11AB80D-1369-472E-9456-2AC4E280D897}"/>
              </a:ext>
            </a:extLst>
          </p:cNvPr>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80E41F29-71EC-4FD1-A650-C3C3F4B92FE7}"/>
              </a:ext>
            </a:extLst>
          </p:cNvPr>
          <p:cNvSpPr>
            <a:spLocks noGrp="1"/>
          </p:cNvSpPr>
          <p:nvPr>
            <p:ph type="dt" sz="half" idx="10"/>
          </p:nvPr>
        </p:nvSpPr>
        <p:spPr>
          <a:xfrm>
            <a:off x="590551" y="6356349"/>
            <a:ext cx="2743200" cy="365125"/>
          </a:xfrm>
          <a:prstGeom prst="rect">
            <a:avLst/>
          </a:prstGeom>
        </p:spPr>
        <p:txBody>
          <a:bodyPr/>
          <a:lstStyle/>
          <a:p>
            <a:endParaRPr lang="en-US" dirty="0"/>
          </a:p>
        </p:txBody>
      </p:sp>
      <p:sp>
        <p:nvSpPr>
          <p:cNvPr id="5" name="Chỗ dành sẵn cho Chân trang 4">
            <a:extLst>
              <a:ext uri="{FF2B5EF4-FFF2-40B4-BE49-F238E27FC236}">
                <a16:creationId xmlns:a16="http://schemas.microsoft.com/office/drawing/2014/main" id="{A7EE4063-C779-43AE-B180-0B589967AB51}"/>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Chỗ dành sẵn cho Số hiệu Bản chiếu 5">
            <a:extLst>
              <a:ext uri="{FF2B5EF4-FFF2-40B4-BE49-F238E27FC236}">
                <a16:creationId xmlns:a16="http://schemas.microsoft.com/office/drawing/2014/main" id="{A603DAAA-9F16-4D99-AE16-1A3C484BFE1C}"/>
              </a:ext>
            </a:extLst>
          </p:cNvPr>
          <p:cNvSpPr>
            <a:spLocks noGrp="1"/>
          </p:cNvSpPr>
          <p:nvPr>
            <p:ph type="sldNum" sz="quarter" idx="12"/>
          </p:nvPr>
        </p:nvSpPr>
        <p:spPr>
          <a:xfrm>
            <a:off x="8963025" y="6356349"/>
            <a:ext cx="2743200" cy="365125"/>
          </a:xfrm>
          <a:prstGeom prst="rect">
            <a:avLst/>
          </a:prstGeom>
        </p:spPr>
        <p:txBody>
          <a:bodyPr/>
          <a:lstStyle/>
          <a:p>
            <a:fld id="{F3450C42-9A0B-4425-92C2-70FCF7C45734}" type="slidenum">
              <a:rPr lang="en-US" smtClean="0"/>
              <a:pPr/>
              <a:t>‹#›</a:t>
            </a:fld>
            <a:endParaRPr lang="en-US" dirty="0"/>
          </a:p>
        </p:txBody>
      </p:sp>
    </p:spTree>
    <p:extLst>
      <p:ext uri="{BB962C8B-B14F-4D97-AF65-F5344CB8AC3E}">
        <p14:creationId xmlns:p14="http://schemas.microsoft.com/office/powerpoint/2010/main" val="38159601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13ACFB89-F34F-4DE2-AD73-8035347E6E4F}"/>
              </a:ext>
            </a:extLst>
          </p:cNvPr>
          <p:cNvSpPr>
            <a:spLocks noGrp="1"/>
          </p:cNvSpPr>
          <p:nvPr>
            <p:ph type="title" orient="vert"/>
          </p:nvPr>
        </p:nvSpPr>
        <p:spPr>
          <a:xfrm>
            <a:off x="8724900" y="365125"/>
            <a:ext cx="2628900" cy="5811838"/>
          </a:xfrm>
          <a:prstGeom prst="rect">
            <a:avLst/>
          </a:prstGeom>
        </p:spPr>
        <p:txBody>
          <a:bodyPr vert="eaVert"/>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E20322DA-7651-402A-A0BB-0D6C40A30127}"/>
              </a:ext>
            </a:extLst>
          </p:cNvPr>
          <p:cNvSpPr>
            <a:spLocks noGrp="1"/>
          </p:cNvSpPr>
          <p:nvPr>
            <p:ph type="body" orient="vert" idx="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A175ABC3-1626-4FAD-B97E-0B3BCD6E9B76}"/>
              </a:ext>
            </a:extLst>
          </p:cNvPr>
          <p:cNvSpPr>
            <a:spLocks noGrp="1"/>
          </p:cNvSpPr>
          <p:nvPr>
            <p:ph type="dt" sz="half" idx="10"/>
          </p:nvPr>
        </p:nvSpPr>
        <p:spPr>
          <a:xfrm>
            <a:off x="590551" y="6356349"/>
            <a:ext cx="2743200" cy="365125"/>
          </a:xfrm>
          <a:prstGeom prst="rect">
            <a:avLst/>
          </a:prstGeom>
        </p:spPr>
        <p:txBody>
          <a:bodyPr/>
          <a:lstStyle/>
          <a:p>
            <a:endParaRPr lang="en-US" dirty="0"/>
          </a:p>
        </p:txBody>
      </p:sp>
      <p:sp>
        <p:nvSpPr>
          <p:cNvPr id="5" name="Chỗ dành sẵn cho Chân trang 4">
            <a:extLst>
              <a:ext uri="{FF2B5EF4-FFF2-40B4-BE49-F238E27FC236}">
                <a16:creationId xmlns:a16="http://schemas.microsoft.com/office/drawing/2014/main" id="{5B29AA6F-48EE-4DD5-8B29-D70DAAFB0B8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Chỗ dành sẵn cho Số hiệu Bản chiếu 5">
            <a:extLst>
              <a:ext uri="{FF2B5EF4-FFF2-40B4-BE49-F238E27FC236}">
                <a16:creationId xmlns:a16="http://schemas.microsoft.com/office/drawing/2014/main" id="{D6FEAF35-F2CF-4425-A551-79F0C8380DDF}"/>
              </a:ext>
            </a:extLst>
          </p:cNvPr>
          <p:cNvSpPr>
            <a:spLocks noGrp="1"/>
          </p:cNvSpPr>
          <p:nvPr>
            <p:ph type="sldNum" sz="quarter" idx="12"/>
          </p:nvPr>
        </p:nvSpPr>
        <p:spPr>
          <a:xfrm>
            <a:off x="8963025" y="6356349"/>
            <a:ext cx="2743200" cy="365125"/>
          </a:xfrm>
          <a:prstGeom prst="rect">
            <a:avLst/>
          </a:prstGeom>
        </p:spPr>
        <p:txBody>
          <a:bodyPr/>
          <a:lstStyle/>
          <a:p>
            <a:fld id="{F3450C42-9A0B-4425-92C2-70FCF7C45734}" type="slidenum">
              <a:rPr lang="en-US" smtClean="0"/>
              <a:pPr/>
              <a:t>‹#›</a:t>
            </a:fld>
            <a:endParaRPr lang="en-US" dirty="0"/>
          </a:p>
        </p:txBody>
      </p:sp>
    </p:spTree>
    <p:extLst>
      <p:ext uri="{BB962C8B-B14F-4D97-AF65-F5344CB8AC3E}">
        <p14:creationId xmlns:p14="http://schemas.microsoft.com/office/powerpoint/2010/main" val="3406950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êu đề và Nội dung">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7D79CAC4-BD1D-493F-9670-DB9780FBD848}"/>
              </a:ext>
            </a:extLst>
          </p:cNvPr>
          <p:cNvSpPr>
            <a:spLocks noGrp="1"/>
          </p:cNvSpPr>
          <p:nvPr>
            <p:ph idx="1"/>
          </p:nvPr>
        </p:nvSpPr>
        <p:spPr/>
        <p:txBody>
          <a:bodyPr/>
          <a:lstStyle/>
          <a:p>
            <a:pPr lvl="0"/>
            <a:r>
              <a:rPr lang="vi-VN" dirty="0" err="1"/>
              <a:t>Bấm</a:t>
            </a:r>
            <a:r>
              <a:rPr lang="vi-VN" dirty="0"/>
              <a:t> </a:t>
            </a:r>
            <a:r>
              <a:rPr lang="vi-VN" dirty="0" err="1"/>
              <a:t>để</a:t>
            </a:r>
            <a:r>
              <a:rPr lang="vi-VN" dirty="0"/>
              <a:t> </a:t>
            </a:r>
            <a:r>
              <a:rPr lang="vi-VN" dirty="0" err="1"/>
              <a:t>chỉnh</a:t>
            </a:r>
            <a:r>
              <a:rPr lang="vi-VN" dirty="0"/>
              <a:t> </a:t>
            </a:r>
            <a:r>
              <a:rPr lang="vi-VN" dirty="0" err="1"/>
              <a:t>sửa</a:t>
            </a:r>
            <a:r>
              <a:rPr lang="vi-VN" dirty="0"/>
              <a:t> </a:t>
            </a:r>
            <a:r>
              <a:rPr lang="vi-VN" dirty="0" err="1"/>
              <a:t>kiểu</a:t>
            </a:r>
            <a:r>
              <a:rPr lang="vi-VN" dirty="0"/>
              <a:t> văn </a:t>
            </a:r>
            <a:r>
              <a:rPr lang="vi-VN" dirty="0" err="1"/>
              <a:t>bản</a:t>
            </a:r>
            <a:r>
              <a:rPr lang="vi-VN" dirty="0"/>
              <a:t> </a:t>
            </a:r>
            <a:r>
              <a:rPr lang="vi-VN" dirty="0" err="1"/>
              <a:t>của</a:t>
            </a:r>
            <a:r>
              <a:rPr lang="vi-VN" dirty="0"/>
              <a:t> </a:t>
            </a:r>
            <a:r>
              <a:rPr lang="vi-VN" dirty="0" err="1"/>
              <a:t>Bản</a:t>
            </a:r>
            <a:r>
              <a:rPr lang="vi-VN" dirty="0"/>
              <a:t> </a:t>
            </a:r>
            <a:r>
              <a:rPr lang="vi-VN" dirty="0" err="1"/>
              <a:t>cái</a:t>
            </a:r>
            <a:endParaRPr lang="vi-VN" dirty="0"/>
          </a:p>
          <a:p>
            <a:pPr lvl="1"/>
            <a:r>
              <a:rPr lang="vi-VN" dirty="0" err="1"/>
              <a:t>Mức</a:t>
            </a:r>
            <a:r>
              <a:rPr lang="vi-VN" dirty="0"/>
              <a:t> hai</a:t>
            </a:r>
          </a:p>
          <a:p>
            <a:pPr lvl="2"/>
            <a:r>
              <a:rPr lang="vi-VN" dirty="0" err="1"/>
              <a:t>Mức</a:t>
            </a:r>
            <a:r>
              <a:rPr lang="vi-VN" dirty="0"/>
              <a:t> ba</a:t>
            </a:r>
          </a:p>
          <a:p>
            <a:pPr lvl="3"/>
            <a:r>
              <a:rPr lang="vi-VN" dirty="0" err="1"/>
              <a:t>Mức</a:t>
            </a:r>
            <a:r>
              <a:rPr lang="vi-VN" dirty="0"/>
              <a:t> </a:t>
            </a:r>
            <a:r>
              <a:rPr lang="vi-VN" dirty="0" err="1"/>
              <a:t>bốn</a:t>
            </a:r>
            <a:endParaRPr lang="vi-VN" dirty="0"/>
          </a:p>
          <a:p>
            <a:pPr lvl="4"/>
            <a:r>
              <a:rPr lang="vi-VN" dirty="0" err="1"/>
              <a:t>Mức</a:t>
            </a:r>
            <a:r>
              <a:rPr lang="vi-VN" dirty="0"/>
              <a:t> năm</a:t>
            </a:r>
            <a:endParaRPr lang="en-US" dirty="0"/>
          </a:p>
        </p:txBody>
      </p:sp>
      <p:sp>
        <p:nvSpPr>
          <p:cNvPr id="14" name="Chỗ dành sẵn cho Tiêu đề 15">
            <a:extLst>
              <a:ext uri="{FF2B5EF4-FFF2-40B4-BE49-F238E27FC236}">
                <a16:creationId xmlns:a16="http://schemas.microsoft.com/office/drawing/2014/main" id="{C5D4EA16-6C89-4C02-AC2E-889ECB6245EA}"/>
              </a:ext>
            </a:extLst>
          </p:cNvPr>
          <p:cNvSpPr>
            <a:spLocks noGrp="1"/>
          </p:cNvSpPr>
          <p:nvPr>
            <p:ph type="title"/>
          </p:nvPr>
        </p:nvSpPr>
        <p:spPr>
          <a:xfrm>
            <a:off x="904875" y="264319"/>
            <a:ext cx="10868025" cy="544511"/>
          </a:xfrm>
          <a:prstGeom prst="rect">
            <a:avLst/>
          </a:prstGeom>
          <a:noFill/>
          <a:ln>
            <a:noFill/>
          </a:ln>
        </p:spPr>
        <p:txBody>
          <a:bodyPr vert="horz" lIns="91440" tIns="45720" rIns="91440" bIns="45720" rtlCol="0" anchor="ctr">
            <a:normAutofit/>
          </a:bodyPr>
          <a:lstStyle/>
          <a:p>
            <a:r>
              <a:rPr lang="vi-VN" dirty="0"/>
              <a:t>Bấm để sửa kiểu tiêu đề Bản cái</a:t>
            </a:r>
            <a:endParaRPr lang="en-US" dirty="0"/>
          </a:p>
        </p:txBody>
      </p:sp>
      <p:sp>
        <p:nvSpPr>
          <p:cNvPr id="5" name="Chỗ dành sẵn cho Số hiệu Bản chiếu 5">
            <a:extLst>
              <a:ext uri="{FF2B5EF4-FFF2-40B4-BE49-F238E27FC236}">
                <a16:creationId xmlns:a16="http://schemas.microsoft.com/office/drawing/2014/main" id="{1A753AF2-7088-4335-A9DF-7D3571F55689}"/>
              </a:ext>
            </a:extLst>
          </p:cNvPr>
          <p:cNvSpPr>
            <a:spLocks noGrp="1"/>
          </p:cNvSpPr>
          <p:nvPr>
            <p:ph type="sldNum" sz="quarter" idx="4"/>
          </p:nvPr>
        </p:nvSpPr>
        <p:spPr>
          <a:xfrm>
            <a:off x="11687175" y="264320"/>
            <a:ext cx="2743200" cy="531018"/>
          </a:xfrm>
          <a:prstGeom prst="rect">
            <a:avLst/>
          </a:prstGeom>
        </p:spPr>
        <p:txBody>
          <a:bodyPr/>
          <a:lstStyle>
            <a:lvl1pPr>
              <a:defRPr sz="2400" b="1">
                <a:solidFill>
                  <a:srgbClr val="4A7DA7"/>
                </a:solidFill>
              </a:defRPr>
            </a:lvl1pPr>
          </a:lstStyle>
          <a:p>
            <a:fld id="{F3450C42-9A0B-4425-92C2-70FCF7C45734}" type="slidenum">
              <a:rPr lang="en-US" smtClean="0"/>
              <a:pPr/>
              <a:t>‹#›</a:t>
            </a:fld>
            <a:endParaRPr lang="en-US" dirty="0"/>
          </a:p>
        </p:txBody>
      </p:sp>
    </p:spTree>
    <p:extLst>
      <p:ext uri="{BB962C8B-B14F-4D97-AF65-F5344CB8AC3E}">
        <p14:creationId xmlns:p14="http://schemas.microsoft.com/office/powerpoint/2010/main" val="1851287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Đầu trang của Phần">
    <p:spTree>
      <p:nvGrpSpPr>
        <p:cNvPr id="1" name=""/>
        <p:cNvGrpSpPr/>
        <p:nvPr/>
      </p:nvGrpSpPr>
      <p:grpSpPr>
        <a:xfrm>
          <a:off x="0" y="0"/>
          <a:ext cx="0" cy="0"/>
          <a:chOff x="0" y="0"/>
          <a:chExt cx="0" cy="0"/>
        </a:xfrm>
      </p:grpSpPr>
      <p:sp>
        <p:nvSpPr>
          <p:cNvPr id="3" name="Chỗ dành sẵn cho Văn bản 2">
            <a:extLst>
              <a:ext uri="{FF2B5EF4-FFF2-40B4-BE49-F238E27FC236}">
                <a16:creationId xmlns:a16="http://schemas.microsoft.com/office/drawing/2014/main" id="{4576C3C8-CD46-4A0A-A291-66E107D3DDE7}"/>
              </a:ext>
            </a:extLst>
          </p:cNvPr>
          <p:cNvSpPr>
            <a:spLocks noGrp="1"/>
          </p:cNvSpPr>
          <p:nvPr>
            <p:ph type="body" idx="1"/>
          </p:nvPr>
        </p:nvSpPr>
        <p:spPr>
          <a:xfrm>
            <a:off x="590551" y="1724025"/>
            <a:ext cx="11115673" cy="4869655"/>
          </a:xfrm>
        </p:spPr>
        <p:txBody>
          <a:bodyPr/>
          <a:lstStyle>
            <a:lvl1pPr marL="0" indent="0">
              <a:buNone/>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dirty="0" err="1"/>
              <a:t>Bấm</a:t>
            </a:r>
            <a:r>
              <a:rPr lang="vi-VN" dirty="0"/>
              <a:t> </a:t>
            </a:r>
            <a:r>
              <a:rPr lang="vi-VN" dirty="0" err="1"/>
              <a:t>để</a:t>
            </a:r>
            <a:r>
              <a:rPr lang="vi-VN" dirty="0"/>
              <a:t> </a:t>
            </a:r>
            <a:r>
              <a:rPr lang="vi-VN" dirty="0" err="1"/>
              <a:t>chỉnh</a:t>
            </a:r>
            <a:r>
              <a:rPr lang="vi-VN" dirty="0"/>
              <a:t> </a:t>
            </a:r>
            <a:r>
              <a:rPr lang="vi-VN" dirty="0" err="1"/>
              <a:t>sửa</a:t>
            </a:r>
            <a:r>
              <a:rPr lang="vi-VN" dirty="0"/>
              <a:t> </a:t>
            </a:r>
            <a:r>
              <a:rPr lang="vi-VN" dirty="0" err="1"/>
              <a:t>kiểu</a:t>
            </a:r>
            <a:r>
              <a:rPr lang="vi-VN" dirty="0"/>
              <a:t> văn </a:t>
            </a:r>
            <a:r>
              <a:rPr lang="vi-VN" dirty="0" err="1"/>
              <a:t>bản</a:t>
            </a:r>
            <a:r>
              <a:rPr lang="vi-VN" dirty="0"/>
              <a:t> </a:t>
            </a:r>
            <a:r>
              <a:rPr lang="vi-VN" dirty="0" err="1"/>
              <a:t>của</a:t>
            </a:r>
            <a:r>
              <a:rPr lang="vi-VN" dirty="0"/>
              <a:t> </a:t>
            </a:r>
            <a:r>
              <a:rPr lang="vi-VN" dirty="0" err="1"/>
              <a:t>Bản</a:t>
            </a:r>
            <a:r>
              <a:rPr lang="vi-VN" dirty="0"/>
              <a:t> </a:t>
            </a:r>
            <a:r>
              <a:rPr lang="vi-VN" dirty="0" err="1"/>
              <a:t>cái</a:t>
            </a:r>
            <a:endParaRPr lang="vi-VN" dirty="0"/>
          </a:p>
        </p:txBody>
      </p:sp>
      <p:sp>
        <p:nvSpPr>
          <p:cNvPr id="5" name="Tiêu đề 4">
            <a:extLst>
              <a:ext uri="{FF2B5EF4-FFF2-40B4-BE49-F238E27FC236}">
                <a16:creationId xmlns:a16="http://schemas.microsoft.com/office/drawing/2014/main" id="{D5B955DD-411E-409E-B649-7E677DA4E5A6}"/>
              </a:ext>
            </a:extLst>
          </p:cNvPr>
          <p:cNvSpPr>
            <a:spLocks noGrp="1"/>
          </p:cNvSpPr>
          <p:nvPr>
            <p:ph type="title"/>
          </p:nvPr>
        </p:nvSpPr>
        <p:spPr/>
        <p:txBody>
          <a:bodyPr/>
          <a:lstStyle/>
          <a:p>
            <a:r>
              <a:rPr lang="vi-VN"/>
              <a:t>Bấm để sửa kiểu tiêu đề Bản cái</a:t>
            </a:r>
            <a:endParaRPr lang="en-US"/>
          </a:p>
        </p:txBody>
      </p:sp>
      <p:sp>
        <p:nvSpPr>
          <p:cNvPr id="7" name="Chỗ dành sẵn cho Văn bản 2">
            <a:extLst>
              <a:ext uri="{FF2B5EF4-FFF2-40B4-BE49-F238E27FC236}">
                <a16:creationId xmlns:a16="http://schemas.microsoft.com/office/drawing/2014/main" id="{0C3482B8-57BD-41F3-994D-13EBE07332E5}"/>
              </a:ext>
            </a:extLst>
          </p:cNvPr>
          <p:cNvSpPr>
            <a:spLocks noGrp="1"/>
          </p:cNvSpPr>
          <p:nvPr>
            <p:ph type="body" idx="10"/>
          </p:nvPr>
        </p:nvSpPr>
        <p:spPr>
          <a:xfrm>
            <a:off x="590551" y="923925"/>
            <a:ext cx="11115673" cy="544511"/>
          </a:xfrm>
        </p:spPr>
        <p:txBody>
          <a:bodyPr>
            <a:normAutofit/>
          </a:bodyPr>
          <a:lstStyle>
            <a:lvl1pPr marL="0" indent="0">
              <a:buNone/>
              <a:defRPr sz="3000" b="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dirty="0" err="1"/>
              <a:t>Bấm</a:t>
            </a:r>
            <a:r>
              <a:rPr lang="vi-VN" dirty="0"/>
              <a:t> </a:t>
            </a:r>
            <a:r>
              <a:rPr lang="vi-VN" dirty="0" err="1"/>
              <a:t>để</a:t>
            </a:r>
            <a:r>
              <a:rPr lang="vi-VN" dirty="0"/>
              <a:t> </a:t>
            </a:r>
            <a:r>
              <a:rPr lang="vi-VN" dirty="0" err="1"/>
              <a:t>chỉnh</a:t>
            </a:r>
            <a:r>
              <a:rPr lang="vi-VN" dirty="0"/>
              <a:t> </a:t>
            </a:r>
            <a:r>
              <a:rPr lang="vi-VN" dirty="0" err="1"/>
              <a:t>sửa</a:t>
            </a:r>
            <a:r>
              <a:rPr lang="vi-VN" dirty="0"/>
              <a:t> </a:t>
            </a:r>
            <a:r>
              <a:rPr lang="vi-VN" dirty="0" err="1"/>
              <a:t>kiểu</a:t>
            </a:r>
            <a:r>
              <a:rPr lang="vi-VN" dirty="0"/>
              <a:t> văn </a:t>
            </a:r>
            <a:r>
              <a:rPr lang="vi-VN" dirty="0" err="1"/>
              <a:t>bản</a:t>
            </a:r>
            <a:r>
              <a:rPr lang="vi-VN" dirty="0"/>
              <a:t> </a:t>
            </a:r>
            <a:r>
              <a:rPr lang="vi-VN" dirty="0" err="1"/>
              <a:t>của</a:t>
            </a:r>
            <a:r>
              <a:rPr lang="vi-VN" dirty="0"/>
              <a:t> </a:t>
            </a:r>
            <a:r>
              <a:rPr lang="vi-VN" dirty="0" err="1"/>
              <a:t>Bản</a:t>
            </a:r>
            <a:r>
              <a:rPr lang="vi-VN" dirty="0"/>
              <a:t> </a:t>
            </a:r>
            <a:r>
              <a:rPr lang="vi-VN" dirty="0" err="1"/>
              <a:t>cái</a:t>
            </a:r>
            <a:endParaRPr lang="vi-VN" dirty="0"/>
          </a:p>
        </p:txBody>
      </p:sp>
      <p:sp>
        <p:nvSpPr>
          <p:cNvPr id="9" name="Chỗ dành sẵn cho Số hiệu Bản chiếu 5">
            <a:extLst>
              <a:ext uri="{FF2B5EF4-FFF2-40B4-BE49-F238E27FC236}">
                <a16:creationId xmlns:a16="http://schemas.microsoft.com/office/drawing/2014/main" id="{41E8380C-3141-458C-85E1-AF63FCD6B68C}"/>
              </a:ext>
            </a:extLst>
          </p:cNvPr>
          <p:cNvSpPr>
            <a:spLocks noGrp="1"/>
          </p:cNvSpPr>
          <p:nvPr>
            <p:ph type="sldNum" sz="quarter" idx="4"/>
          </p:nvPr>
        </p:nvSpPr>
        <p:spPr>
          <a:xfrm>
            <a:off x="11687175" y="264320"/>
            <a:ext cx="2743200" cy="531018"/>
          </a:xfrm>
          <a:prstGeom prst="rect">
            <a:avLst/>
          </a:prstGeom>
        </p:spPr>
        <p:txBody>
          <a:bodyPr/>
          <a:lstStyle>
            <a:lvl1pPr>
              <a:defRPr sz="2400" b="1">
                <a:solidFill>
                  <a:srgbClr val="4A7DA7"/>
                </a:solidFill>
              </a:defRPr>
            </a:lvl1pPr>
          </a:lstStyle>
          <a:p>
            <a:fld id="{F3450C42-9A0B-4425-92C2-70FCF7C45734}" type="slidenum">
              <a:rPr lang="en-US" smtClean="0"/>
              <a:pPr/>
              <a:t>‹#›</a:t>
            </a:fld>
            <a:endParaRPr lang="en-US" dirty="0"/>
          </a:p>
        </p:txBody>
      </p:sp>
    </p:spTree>
    <p:extLst>
      <p:ext uri="{BB962C8B-B14F-4D97-AF65-F5344CB8AC3E}">
        <p14:creationId xmlns:p14="http://schemas.microsoft.com/office/powerpoint/2010/main" val="3799716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Đầu trang của Phần">
    <p:spTree>
      <p:nvGrpSpPr>
        <p:cNvPr id="1" name=""/>
        <p:cNvGrpSpPr/>
        <p:nvPr/>
      </p:nvGrpSpPr>
      <p:grpSpPr>
        <a:xfrm>
          <a:off x="0" y="0"/>
          <a:ext cx="0" cy="0"/>
          <a:chOff x="0" y="0"/>
          <a:chExt cx="0" cy="0"/>
        </a:xfrm>
      </p:grpSpPr>
      <p:sp>
        <p:nvSpPr>
          <p:cNvPr id="3" name="Chỗ dành sẵn cho Văn bản 2">
            <a:extLst>
              <a:ext uri="{FF2B5EF4-FFF2-40B4-BE49-F238E27FC236}">
                <a16:creationId xmlns:a16="http://schemas.microsoft.com/office/drawing/2014/main" id="{4576C3C8-CD46-4A0A-A291-66E107D3DDE7}"/>
              </a:ext>
            </a:extLst>
          </p:cNvPr>
          <p:cNvSpPr>
            <a:spLocks noGrp="1"/>
          </p:cNvSpPr>
          <p:nvPr>
            <p:ph type="body" idx="1"/>
          </p:nvPr>
        </p:nvSpPr>
        <p:spPr>
          <a:xfrm>
            <a:off x="590551" y="1038225"/>
            <a:ext cx="11115673" cy="5555456"/>
          </a:xfrm>
        </p:spPr>
        <p:txBody>
          <a:bodyPr/>
          <a:lstStyle>
            <a:lvl1pPr marL="0" indent="0">
              <a:buNone/>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dirty="0" err="1"/>
              <a:t>Bấm</a:t>
            </a:r>
            <a:r>
              <a:rPr lang="vi-VN" dirty="0"/>
              <a:t> </a:t>
            </a:r>
            <a:r>
              <a:rPr lang="vi-VN" dirty="0" err="1"/>
              <a:t>để</a:t>
            </a:r>
            <a:r>
              <a:rPr lang="vi-VN" dirty="0"/>
              <a:t> </a:t>
            </a:r>
            <a:r>
              <a:rPr lang="vi-VN" dirty="0" err="1"/>
              <a:t>chỉnh</a:t>
            </a:r>
            <a:r>
              <a:rPr lang="vi-VN" dirty="0"/>
              <a:t> </a:t>
            </a:r>
            <a:r>
              <a:rPr lang="vi-VN" dirty="0" err="1"/>
              <a:t>sửa</a:t>
            </a:r>
            <a:r>
              <a:rPr lang="vi-VN" dirty="0"/>
              <a:t> </a:t>
            </a:r>
            <a:r>
              <a:rPr lang="vi-VN" dirty="0" err="1"/>
              <a:t>kiểu</a:t>
            </a:r>
            <a:r>
              <a:rPr lang="vi-VN" dirty="0"/>
              <a:t> văn </a:t>
            </a:r>
            <a:r>
              <a:rPr lang="vi-VN" dirty="0" err="1"/>
              <a:t>bản</a:t>
            </a:r>
            <a:r>
              <a:rPr lang="vi-VN" dirty="0"/>
              <a:t> </a:t>
            </a:r>
            <a:r>
              <a:rPr lang="vi-VN" dirty="0" err="1"/>
              <a:t>của</a:t>
            </a:r>
            <a:r>
              <a:rPr lang="vi-VN" dirty="0"/>
              <a:t> </a:t>
            </a:r>
            <a:r>
              <a:rPr lang="vi-VN" dirty="0" err="1"/>
              <a:t>Bản</a:t>
            </a:r>
            <a:r>
              <a:rPr lang="vi-VN" dirty="0"/>
              <a:t> </a:t>
            </a:r>
            <a:r>
              <a:rPr lang="vi-VN" dirty="0" err="1"/>
              <a:t>cái</a:t>
            </a:r>
            <a:endParaRPr lang="vi-VN" dirty="0"/>
          </a:p>
        </p:txBody>
      </p:sp>
      <p:sp>
        <p:nvSpPr>
          <p:cNvPr id="11" name="Chỗ dành sẵn cho Tiêu đề 15">
            <a:extLst>
              <a:ext uri="{FF2B5EF4-FFF2-40B4-BE49-F238E27FC236}">
                <a16:creationId xmlns:a16="http://schemas.microsoft.com/office/drawing/2014/main" id="{A4DFE80C-51A2-4D53-BB00-0A093E4EB4CE}"/>
              </a:ext>
            </a:extLst>
          </p:cNvPr>
          <p:cNvSpPr>
            <a:spLocks noGrp="1"/>
          </p:cNvSpPr>
          <p:nvPr>
            <p:ph type="title"/>
          </p:nvPr>
        </p:nvSpPr>
        <p:spPr>
          <a:xfrm>
            <a:off x="904875" y="264319"/>
            <a:ext cx="10868025" cy="544511"/>
          </a:xfrm>
          <a:prstGeom prst="rect">
            <a:avLst/>
          </a:prstGeom>
          <a:noFill/>
          <a:ln>
            <a:noFill/>
          </a:ln>
        </p:spPr>
        <p:txBody>
          <a:bodyPr vert="horz" lIns="91440" tIns="45720" rIns="91440" bIns="45720" rtlCol="0" anchor="ctr">
            <a:normAutofit/>
          </a:bodyPr>
          <a:lstStyle/>
          <a:p>
            <a:r>
              <a:rPr lang="vi-VN" dirty="0"/>
              <a:t>Bấm để sửa kiểu tiêu đề Bản cái</a:t>
            </a:r>
            <a:endParaRPr lang="en-US" dirty="0"/>
          </a:p>
        </p:txBody>
      </p:sp>
      <p:sp>
        <p:nvSpPr>
          <p:cNvPr id="6" name="Chỗ dành sẵn cho Số hiệu Bản chiếu 5">
            <a:extLst>
              <a:ext uri="{FF2B5EF4-FFF2-40B4-BE49-F238E27FC236}">
                <a16:creationId xmlns:a16="http://schemas.microsoft.com/office/drawing/2014/main" id="{82CB2949-DAD7-4EF0-A36A-3D810F97494D}"/>
              </a:ext>
            </a:extLst>
          </p:cNvPr>
          <p:cNvSpPr>
            <a:spLocks noGrp="1"/>
          </p:cNvSpPr>
          <p:nvPr>
            <p:ph type="sldNum" sz="quarter" idx="4"/>
          </p:nvPr>
        </p:nvSpPr>
        <p:spPr>
          <a:xfrm>
            <a:off x="11687175" y="264320"/>
            <a:ext cx="2743200" cy="531018"/>
          </a:xfrm>
          <a:prstGeom prst="rect">
            <a:avLst/>
          </a:prstGeom>
        </p:spPr>
        <p:txBody>
          <a:bodyPr/>
          <a:lstStyle>
            <a:lvl1pPr>
              <a:defRPr sz="2400" b="1">
                <a:solidFill>
                  <a:srgbClr val="4A7DA7"/>
                </a:solidFill>
              </a:defRPr>
            </a:lvl1pPr>
          </a:lstStyle>
          <a:p>
            <a:fld id="{F3450C42-9A0B-4425-92C2-70FCF7C45734}" type="slidenum">
              <a:rPr lang="en-US" smtClean="0"/>
              <a:pPr/>
              <a:t>‹#›</a:t>
            </a:fld>
            <a:endParaRPr lang="en-US" dirty="0"/>
          </a:p>
        </p:txBody>
      </p:sp>
    </p:spTree>
    <p:extLst>
      <p:ext uri="{BB962C8B-B14F-4D97-AF65-F5344CB8AC3E}">
        <p14:creationId xmlns:p14="http://schemas.microsoft.com/office/powerpoint/2010/main" val="1441357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ai Nội dung">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61C08749-6395-4F32-9909-504B626F9956}"/>
              </a:ext>
            </a:extLst>
          </p:cNvPr>
          <p:cNvSpPr>
            <a:spLocks noGrp="1"/>
          </p:cNvSpPr>
          <p:nvPr>
            <p:ph sz="half" idx="1"/>
          </p:nvPr>
        </p:nvSpPr>
        <p:spPr>
          <a:xfrm>
            <a:off x="838200" y="1825625"/>
            <a:ext cx="5181600" cy="4351338"/>
          </a:xfrm>
        </p:spPr>
        <p:txBody>
          <a:bodyPr/>
          <a:lstStyle/>
          <a:p>
            <a:pPr lvl="0"/>
            <a:r>
              <a:rPr lang="vi-VN" dirty="0" err="1"/>
              <a:t>Bấm</a:t>
            </a:r>
            <a:r>
              <a:rPr lang="vi-VN" dirty="0"/>
              <a:t> </a:t>
            </a:r>
            <a:r>
              <a:rPr lang="vi-VN" dirty="0" err="1"/>
              <a:t>để</a:t>
            </a:r>
            <a:r>
              <a:rPr lang="vi-VN" dirty="0"/>
              <a:t> </a:t>
            </a:r>
            <a:r>
              <a:rPr lang="vi-VN" dirty="0" err="1"/>
              <a:t>chỉnh</a:t>
            </a:r>
            <a:r>
              <a:rPr lang="vi-VN" dirty="0"/>
              <a:t> </a:t>
            </a:r>
            <a:r>
              <a:rPr lang="vi-VN" dirty="0" err="1"/>
              <a:t>sửa</a:t>
            </a:r>
            <a:r>
              <a:rPr lang="vi-VN" dirty="0"/>
              <a:t> </a:t>
            </a:r>
            <a:r>
              <a:rPr lang="vi-VN" dirty="0" err="1"/>
              <a:t>kiểu</a:t>
            </a:r>
            <a:r>
              <a:rPr lang="vi-VN" dirty="0"/>
              <a:t> văn </a:t>
            </a:r>
            <a:r>
              <a:rPr lang="vi-VN" dirty="0" err="1"/>
              <a:t>bản</a:t>
            </a:r>
            <a:r>
              <a:rPr lang="vi-VN" dirty="0"/>
              <a:t> </a:t>
            </a:r>
            <a:r>
              <a:rPr lang="vi-VN" dirty="0" err="1"/>
              <a:t>của</a:t>
            </a:r>
            <a:r>
              <a:rPr lang="vi-VN" dirty="0"/>
              <a:t> </a:t>
            </a:r>
            <a:r>
              <a:rPr lang="vi-VN" dirty="0" err="1"/>
              <a:t>Bản</a:t>
            </a:r>
            <a:r>
              <a:rPr lang="vi-VN" dirty="0"/>
              <a:t> </a:t>
            </a:r>
            <a:r>
              <a:rPr lang="vi-VN" dirty="0" err="1"/>
              <a:t>cái</a:t>
            </a:r>
            <a:endParaRPr lang="vi-VN" dirty="0"/>
          </a:p>
          <a:p>
            <a:pPr lvl="1"/>
            <a:r>
              <a:rPr lang="vi-VN" dirty="0" err="1"/>
              <a:t>Mức</a:t>
            </a:r>
            <a:r>
              <a:rPr lang="vi-VN" dirty="0"/>
              <a:t> hai</a:t>
            </a:r>
          </a:p>
          <a:p>
            <a:pPr lvl="2"/>
            <a:r>
              <a:rPr lang="vi-VN" dirty="0" err="1"/>
              <a:t>Mức</a:t>
            </a:r>
            <a:r>
              <a:rPr lang="vi-VN" dirty="0"/>
              <a:t> ba</a:t>
            </a:r>
          </a:p>
          <a:p>
            <a:pPr lvl="3"/>
            <a:r>
              <a:rPr lang="vi-VN" dirty="0" err="1"/>
              <a:t>Mức</a:t>
            </a:r>
            <a:r>
              <a:rPr lang="vi-VN" dirty="0"/>
              <a:t> </a:t>
            </a:r>
            <a:r>
              <a:rPr lang="vi-VN" dirty="0" err="1"/>
              <a:t>bốn</a:t>
            </a:r>
            <a:endParaRPr lang="vi-VN" dirty="0"/>
          </a:p>
          <a:p>
            <a:pPr lvl="4"/>
            <a:r>
              <a:rPr lang="vi-VN" dirty="0" err="1"/>
              <a:t>Mức</a:t>
            </a:r>
            <a:r>
              <a:rPr lang="vi-VN" dirty="0"/>
              <a:t> năm</a:t>
            </a:r>
            <a:endParaRPr lang="en-US" dirty="0"/>
          </a:p>
        </p:txBody>
      </p:sp>
      <p:sp>
        <p:nvSpPr>
          <p:cNvPr id="4" name="Chỗ dành sẵn cho Nội dung 3">
            <a:extLst>
              <a:ext uri="{FF2B5EF4-FFF2-40B4-BE49-F238E27FC236}">
                <a16:creationId xmlns:a16="http://schemas.microsoft.com/office/drawing/2014/main" id="{EDA9BA27-EBFC-4DA7-855F-C3A3C9C28FEE}"/>
              </a:ext>
            </a:extLst>
          </p:cNvPr>
          <p:cNvSpPr>
            <a:spLocks noGrp="1"/>
          </p:cNvSpPr>
          <p:nvPr>
            <p:ph sz="half" idx="2"/>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9" name="Chỗ dành sẵn cho Tiêu đề 15">
            <a:extLst>
              <a:ext uri="{FF2B5EF4-FFF2-40B4-BE49-F238E27FC236}">
                <a16:creationId xmlns:a16="http://schemas.microsoft.com/office/drawing/2014/main" id="{A4240B7C-DEC9-4DDB-B763-5AB7F5A1BD87}"/>
              </a:ext>
            </a:extLst>
          </p:cNvPr>
          <p:cNvSpPr>
            <a:spLocks noGrp="1"/>
          </p:cNvSpPr>
          <p:nvPr>
            <p:ph type="title"/>
          </p:nvPr>
        </p:nvSpPr>
        <p:spPr>
          <a:xfrm>
            <a:off x="904875" y="264319"/>
            <a:ext cx="10868025" cy="544511"/>
          </a:xfrm>
          <a:prstGeom prst="rect">
            <a:avLst/>
          </a:prstGeom>
          <a:noFill/>
          <a:ln>
            <a:noFill/>
          </a:ln>
        </p:spPr>
        <p:txBody>
          <a:bodyPr vert="horz" lIns="91440" tIns="45720" rIns="91440" bIns="45720" rtlCol="0" anchor="ctr">
            <a:normAutofit/>
          </a:bodyPr>
          <a:lstStyle/>
          <a:p>
            <a:r>
              <a:rPr lang="vi-VN" dirty="0"/>
              <a:t>Bấm để sửa kiểu tiêu đề Bản cái</a:t>
            </a:r>
            <a:endParaRPr lang="en-US" dirty="0"/>
          </a:p>
        </p:txBody>
      </p:sp>
      <p:sp>
        <p:nvSpPr>
          <p:cNvPr id="7" name="Chỗ dành sẵn cho Số hiệu Bản chiếu 5">
            <a:extLst>
              <a:ext uri="{FF2B5EF4-FFF2-40B4-BE49-F238E27FC236}">
                <a16:creationId xmlns:a16="http://schemas.microsoft.com/office/drawing/2014/main" id="{7D073651-FED7-4F7C-88AF-2DD7D2DDA14C}"/>
              </a:ext>
            </a:extLst>
          </p:cNvPr>
          <p:cNvSpPr>
            <a:spLocks noGrp="1"/>
          </p:cNvSpPr>
          <p:nvPr>
            <p:ph type="sldNum" sz="quarter" idx="4"/>
          </p:nvPr>
        </p:nvSpPr>
        <p:spPr>
          <a:xfrm>
            <a:off x="11687175" y="264320"/>
            <a:ext cx="2743200" cy="531018"/>
          </a:xfrm>
          <a:prstGeom prst="rect">
            <a:avLst/>
          </a:prstGeom>
        </p:spPr>
        <p:txBody>
          <a:bodyPr/>
          <a:lstStyle>
            <a:lvl1pPr>
              <a:defRPr sz="2400" b="1">
                <a:solidFill>
                  <a:srgbClr val="4A7DA7"/>
                </a:solidFill>
              </a:defRPr>
            </a:lvl1pPr>
          </a:lstStyle>
          <a:p>
            <a:fld id="{F3450C42-9A0B-4425-92C2-70FCF7C45734}" type="slidenum">
              <a:rPr lang="en-US" smtClean="0"/>
              <a:pPr/>
              <a:t>‹#›</a:t>
            </a:fld>
            <a:endParaRPr lang="en-US" dirty="0"/>
          </a:p>
        </p:txBody>
      </p:sp>
    </p:spTree>
    <p:extLst>
      <p:ext uri="{BB962C8B-B14F-4D97-AF65-F5344CB8AC3E}">
        <p14:creationId xmlns:p14="http://schemas.microsoft.com/office/powerpoint/2010/main" val="694022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hép so sánh">
    <p:spTree>
      <p:nvGrpSpPr>
        <p:cNvPr id="1" name=""/>
        <p:cNvGrpSpPr/>
        <p:nvPr/>
      </p:nvGrpSpPr>
      <p:grpSpPr>
        <a:xfrm>
          <a:off x="0" y="0"/>
          <a:ext cx="0" cy="0"/>
          <a:chOff x="0" y="0"/>
          <a:chExt cx="0" cy="0"/>
        </a:xfrm>
      </p:grpSpPr>
      <p:sp>
        <p:nvSpPr>
          <p:cNvPr id="3" name="Chỗ dành sẵn cho Văn bản 2">
            <a:extLst>
              <a:ext uri="{FF2B5EF4-FFF2-40B4-BE49-F238E27FC236}">
                <a16:creationId xmlns:a16="http://schemas.microsoft.com/office/drawing/2014/main" id="{FDF733FB-4A07-482D-957A-36B5991F4B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CDFCA923-F333-44FD-B677-F893ED5F5D1E}"/>
              </a:ext>
            </a:extLst>
          </p:cNvPr>
          <p:cNvSpPr>
            <a:spLocks noGrp="1"/>
          </p:cNvSpPr>
          <p:nvPr>
            <p:ph sz="half" idx="2"/>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Văn bản 4">
            <a:extLst>
              <a:ext uri="{FF2B5EF4-FFF2-40B4-BE49-F238E27FC236}">
                <a16:creationId xmlns:a16="http://schemas.microsoft.com/office/drawing/2014/main" id="{51F21074-7ED6-4120-B663-B57A489EDB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1B3584CC-EAB2-4543-9928-8D205793339D}"/>
              </a:ext>
            </a:extLst>
          </p:cNvPr>
          <p:cNvSpPr>
            <a:spLocks noGrp="1"/>
          </p:cNvSpPr>
          <p:nvPr>
            <p:ph sz="quarter" idx="4"/>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13" name="Chỗ dành sẵn cho Tiêu đề 15">
            <a:extLst>
              <a:ext uri="{FF2B5EF4-FFF2-40B4-BE49-F238E27FC236}">
                <a16:creationId xmlns:a16="http://schemas.microsoft.com/office/drawing/2014/main" id="{E7D3FFCC-3F64-4A93-B16C-988199E7DA19}"/>
              </a:ext>
            </a:extLst>
          </p:cNvPr>
          <p:cNvSpPr>
            <a:spLocks noGrp="1"/>
          </p:cNvSpPr>
          <p:nvPr>
            <p:ph type="title"/>
          </p:nvPr>
        </p:nvSpPr>
        <p:spPr>
          <a:xfrm>
            <a:off x="904875" y="264319"/>
            <a:ext cx="10868025" cy="544511"/>
          </a:xfrm>
          <a:prstGeom prst="rect">
            <a:avLst/>
          </a:prstGeom>
          <a:noFill/>
          <a:ln>
            <a:noFill/>
          </a:ln>
        </p:spPr>
        <p:txBody>
          <a:bodyPr vert="horz" lIns="91440" tIns="45720" rIns="91440" bIns="45720" rtlCol="0" anchor="ctr">
            <a:normAutofit/>
          </a:bodyPr>
          <a:lstStyle/>
          <a:p>
            <a:r>
              <a:rPr lang="vi-VN" dirty="0"/>
              <a:t>Bấm để sửa kiểu tiêu đề Bản cái</a:t>
            </a:r>
            <a:endParaRPr lang="en-US" dirty="0"/>
          </a:p>
        </p:txBody>
      </p:sp>
      <p:sp>
        <p:nvSpPr>
          <p:cNvPr id="8" name="Chỗ dành sẵn cho Số hiệu Bản chiếu 5">
            <a:extLst>
              <a:ext uri="{FF2B5EF4-FFF2-40B4-BE49-F238E27FC236}">
                <a16:creationId xmlns:a16="http://schemas.microsoft.com/office/drawing/2014/main" id="{BBEF97C9-4C16-4414-8805-A1E1438B0E0D}"/>
              </a:ext>
            </a:extLst>
          </p:cNvPr>
          <p:cNvSpPr>
            <a:spLocks noGrp="1"/>
          </p:cNvSpPr>
          <p:nvPr>
            <p:ph type="sldNum" sz="quarter" idx="10"/>
          </p:nvPr>
        </p:nvSpPr>
        <p:spPr>
          <a:xfrm>
            <a:off x="11687175" y="264320"/>
            <a:ext cx="2743200" cy="531018"/>
          </a:xfrm>
          <a:prstGeom prst="rect">
            <a:avLst/>
          </a:prstGeom>
        </p:spPr>
        <p:txBody>
          <a:bodyPr/>
          <a:lstStyle>
            <a:lvl1pPr>
              <a:defRPr sz="2400" b="1">
                <a:solidFill>
                  <a:srgbClr val="4A7DA7"/>
                </a:solidFill>
              </a:defRPr>
            </a:lvl1pPr>
          </a:lstStyle>
          <a:p>
            <a:fld id="{F3450C42-9A0B-4425-92C2-70FCF7C45734}" type="slidenum">
              <a:rPr lang="en-US" smtClean="0"/>
              <a:pPr/>
              <a:t>‹#›</a:t>
            </a:fld>
            <a:endParaRPr lang="en-US" dirty="0"/>
          </a:p>
        </p:txBody>
      </p:sp>
    </p:spTree>
    <p:extLst>
      <p:ext uri="{BB962C8B-B14F-4D97-AF65-F5344CB8AC3E}">
        <p14:creationId xmlns:p14="http://schemas.microsoft.com/office/powerpoint/2010/main" val="4293429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ỉ Tiêu đề">
    <p:spTree>
      <p:nvGrpSpPr>
        <p:cNvPr id="1" name=""/>
        <p:cNvGrpSpPr/>
        <p:nvPr/>
      </p:nvGrpSpPr>
      <p:grpSpPr>
        <a:xfrm>
          <a:off x="0" y="0"/>
          <a:ext cx="0" cy="0"/>
          <a:chOff x="0" y="0"/>
          <a:chExt cx="0" cy="0"/>
        </a:xfrm>
      </p:grpSpPr>
      <p:sp>
        <p:nvSpPr>
          <p:cNvPr id="3" name="Chỗ dành sẵn cho Ngày tháng 2">
            <a:extLst>
              <a:ext uri="{FF2B5EF4-FFF2-40B4-BE49-F238E27FC236}">
                <a16:creationId xmlns:a16="http://schemas.microsoft.com/office/drawing/2014/main" id="{FC8EBD9F-9141-4A98-93F5-C6A5F27B9B5E}"/>
              </a:ext>
            </a:extLst>
          </p:cNvPr>
          <p:cNvSpPr>
            <a:spLocks noGrp="1"/>
          </p:cNvSpPr>
          <p:nvPr>
            <p:ph type="dt" sz="half" idx="10"/>
          </p:nvPr>
        </p:nvSpPr>
        <p:spPr>
          <a:xfrm>
            <a:off x="590551" y="6356349"/>
            <a:ext cx="2743200" cy="365125"/>
          </a:xfrm>
          <a:prstGeom prst="rect">
            <a:avLst/>
          </a:prstGeom>
        </p:spPr>
        <p:txBody>
          <a:bodyPr/>
          <a:lstStyle/>
          <a:p>
            <a:endParaRPr lang="en-US" dirty="0"/>
          </a:p>
        </p:txBody>
      </p:sp>
      <p:sp>
        <p:nvSpPr>
          <p:cNvPr id="4" name="Chỗ dành sẵn cho Chân trang 3">
            <a:extLst>
              <a:ext uri="{FF2B5EF4-FFF2-40B4-BE49-F238E27FC236}">
                <a16:creationId xmlns:a16="http://schemas.microsoft.com/office/drawing/2014/main" id="{F3055541-60E9-46E8-AE8C-2C677C137B0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Chỗ dành sẵn cho Số hiệu Bản chiếu 4">
            <a:extLst>
              <a:ext uri="{FF2B5EF4-FFF2-40B4-BE49-F238E27FC236}">
                <a16:creationId xmlns:a16="http://schemas.microsoft.com/office/drawing/2014/main" id="{3706B3D0-83CF-40FA-8319-7C75EFD0BE5A}"/>
              </a:ext>
            </a:extLst>
          </p:cNvPr>
          <p:cNvSpPr>
            <a:spLocks noGrp="1"/>
          </p:cNvSpPr>
          <p:nvPr>
            <p:ph type="sldNum" sz="quarter" idx="12"/>
          </p:nvPr>
        </p:nvSpPr>
        <p:spPr>
          <a:xfrm>
            <a:off x="8963025" y="6356349"/>
            <a:ext cx="2743200" cy="365125"/>
          </a:xfrm>
          <a:prstGeom prst="rect">
            <a:avLst/>
          </a:prstGeom>
        </p:spPr>
        <p:txBody>
          <a:bodyPr/>
          <a:lstStyle/>
          <a:p>
            <a:fld id="{F3450C42-9A0B-4425-92C2-70FCF7C45734}" type="slidenum">
              <a:rPr lang="en-US" smtClean="0"/>
              <a:pPr/>
              <a:t>‹#›</a:t>
            </a:fld>
            <a:endParaRPr lang="en-US" dirty="0"/>
          </a:p>
        </p:txBody>
      </p:sp>
      <p:sp>
        <p:nvSpPr>
          <p:cNvPr id="7" name="Chỗ dành sẵn cho Tiêu đề 15">
            <a:extLst>
              <a:ext uri="{FF2B5EF4-FFF2-40B4-BE49-F238E27FC236}">
                <a16:creationId xmlns:a16="http://schemas.microsoft.com/office/drawing/2014/main" id="{DA8687FF-FC60-4275-9DE1-BF2E039DF62A}"/>
              </a:ext>
            </a:extLst>
          </p:cNvPr>
          <p:cNvSpPr>
            <a:spLocks noGrp="1"/>
          </p:cNvSpPr>
          <p:nvPr>
            <p:ph type="title"/>
          </p:nvPr>
        </p:nvSpPr>
        <p:spPr>
          <a:xfrm>
            <a:off x="904875" y="264319"/>
            <a:ext cx="10868025" cy="544511"/>
          </a:xfrm>
          <a:prstGeom prst="rect">
            <a:avLst/>
          </a:prstGeom>
          <a:noFill/>
          <a:ln>
            <a:noFill/>
          </a:ln>
        </p:spPr>
        <p:txBody>
          <a:bodyPr vert="horz" lIns="91440" tIns="45720" rIns="91440" bIns="45720" rtlCol="0" anchor="ctr">
            <a:normAutofit/>
          </a:bodyPr>
          <a:lstStyle/>
          <a:p>
            <a:r>
              <a:rPr lang="vi-VN" dirty="0"/>
              <a:t>Bấm để sửa kiểu tiêu đề Bản cái</a:t>
            </a:r>
            <a:endParaRPr lang="en-US" dirty="0"/>
          </a:p>
        </p:txBody>
      </p:sp>
      <p:sp>
        <p:nvSpPr>
          <p:cNvPr id="8" name="Chỗ dành sẵn cho Số hiệu Bản chiếu 5">
            <a:extLst>
              <a:ext uri="{FF2B5EF4-FFF2-40B4-BE49-F238E27FC236}">
                <a16:creationId xmlns:a16="http://schemas.microsoft.com/office/drawing/2014/main" id="{84326D3A-EBD9-4FF7-B239-D7972914C046}"/>
              </a:ext>
            </a:extLst>
          </p:cNvPr>
          <p:cNvSpPr txBox="1">
            <a:spLocks/>
          </p:cNvSpPr>
          <p:nvPr userDrawn="1"/>
        </p:nvSpPr>
        <p:spPr>
          <a:xfrm>
            <a:off x="11687175" y="264320"/>
            <a:ext cx="2743200" cy="531018"/>
          </a:xfrm>
          <a:prstGeom prst="rect">
            <a:avLst/>
          </a:prstGeom>
        </p:spPr>
        <p:txBody>
          <a:bodyPr/>
          <a:lstStyle>
            <a:defPPr>
              <a:defRPr lang="en-US"/>
            </a:defPPr>
            <a:lvl1pPr marL="0" algn="l" defTabSz="914400" rtl="0" eaLnBrk="1" latinLnBrk="0" hangingPunct="1">
              <a:defRPr sz="2400" b="1" kern="1200">
                <a:solidFill>
                  <a:srgbClr val="4A7DA7"/>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450C42-9A0B-4425-92C2-70FCF7C45734}" type="slidenum">
              <a:rPr lang="en-US" smtClean="0"/>
              <a:pPr/>
              <a:t>‹#›</a:t>
            </a:fld>
            <a:endParaRPr lang="en-US" dirty="0"/>
          </a:p>
        </p:txBody>
      </p:sp>
    </p:spTree>
    <p:extLst>
      <p:ext uri="{BB962C8B-B14F-4D97-AF65-F5344CB8AC3E}">
        <p14:creationId xmlns:p14="http://schemas.microsoft.com/office/powerpoint/2010/main" val="2297141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rống">
    <p:spTree>
      <p:nvGrpSpPr>
        <p:cNvPr id="1" name=""/>
        <p:cNvGrpSpPr/>
        <p:nvPr/>
      </p:nvGrpSpPr>
      <p:grpSpPr>
        <a:xfrm>
          <a:off x="0" y="0"/>
          <a:ext cx="0" cy="0"/>
          <a:chOff x="0" y="0"/>
          <a:chExt cx="0" cy="0"/>
        </a:xfrm>
      </p:grpSpPr>
      <p:sp>
        <p:nvSpPr>
          <p:cNvPr id="3" name="Chỗ dành sẵn cho Số hiệu Bản chiếu 5">
            <a:extLst>
              <a:ext uri="{FF2B5EF4-FFF2-40B4-BE49-F238E27FC236}">
                <a16:creationId xmlns:a16="http://schemas.microsoft.com/office/drawing/2014/main" id="{96B4CDE5-9799-4BC2-9724-684452F32F99}"/>
              </a:ext>
            </a:extLst>
          </p:cNvPr>
          <p:cNvSpPr>
            <a:spLocks noGrp="1"/>
          </p:cNvSpPr>
          <p:nvPr>
            <p:ph type="sldNum" sz="quarter" idx="4"/>
          </p:nvPr>
        </p:nvSpPr>
        <p:spPr>
          <a:xfrm>
            <a:off x="11687175" y="264320"/>
            <a:ext cx="2743200" cy="531018"/>
          </a:xfrm>
          <a:prstGeom prst="rect">
            <a:avLst/>
          </a:prstGeom>
        </p:spPr>
        <p:txBody>
          <a:bodyPr/>
          <a:lstStyle>
            <a:lvl1pPr>
              <a:defRPr sz="2400" b="1">
                <a:solidFill>
                  <a:srgbClr val="4A7DA7"/>
                </a:solidFill>
              </a:defRPr>
            </a:lvl1pPr>
          </a:lstStyle>
          <a:p>
            <a:fld id="{F3450C42-9A0B-4425-92C2-70FCF7C45734}" type="slidenum">
              <a:rPr lang="en-US" smtClean="0"/>
              <a:pPr/>
              <a:t>‹#›</a:t>
            </a:fld>
            <a:endParaRPr lang="en-US" dirty="0"/>
          </a:p>
        </p:txBody>
      </p:sp>
    </p:spTree>
    <p:extLst>
      <p:ext uri="{BB962C8B-B14F-4D97-AF65-F5344CB8AC3E}">
        <p14:creationId xmlns:p14="http://schemas.microsoft.com/office/powerpoint/2010/main" val="1294267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6619017-1111-4C1D-A0BB-8FC41C4D5211}"/>
              </a:ext>
            </a:extLst>
          </p:cNvPr>
          <p:cNvSpPr>
            <a:spLocks noGrp="1"/>
          </p:cNvSpPr>
          <p:nvPr>
            <p:ph type="title"/>
          </p:nvPr>
        </p:nvSpPr>
        <p:spPr>
          <a:xfrm>
            <a:off x="839788" y="987425"/>
            <a:ext cx="3932237" cy="1600200"/>
          </a:xfrm>
          <a:prstGeom prst="rect">
            <a:avLst/>
          </a:prstGeom>
        </p:spPr>
        <p:txBody>
          <a:bodyPr anchor="b"/>
          <a:lstStyle>
            <a:lvl1pPr>
              <a:defRPr sz="3200"/>
            </a:lvl1pPr>
          </a:lstStyle>
          <a:p>
            <a:r>
              <a:rPr lang="vi-VN" dirty="0"/>
              <a:t>Bấm để sửa kiểu tiêu đề Bản cái</a:t>
            </a:r>
            <a:endParaRPr lang="en-US" dirty="0"/>
          </a:p>
        </p:txBody>
      </p:sp>
      <p:sp>
        <p:nvSpPr>
          <p:cNvPr id="3" name="Chỗ dành sẵn cho Nội dung 2">
            <a:extLst>
              <a:ext uri="{FF2B5EF4-FFF2-40B4-BE49-F238E27FC236}">
                <a16:creationId xmlns:a16="http://schemas.microsoft.com/office/drawing/2014/main" id="{2F2B9E11-C1BC-40CF-847A-2AF258FFB8BF}"/>
              </a:ext>
            </a:extLst>
          </p:cNvPr>
          <p:cNvSpPr>
            <a:spLocks noGrp="1"/>
          </p:cNvSpPr>
          <p:nvPr>
            <p:ph idx="1"/>
          </p:nvPr>
        </p:nvSpPr>
        <p:spPr>
          <a:xfrm>
            <a:off x="5183188" y="987425"/>
            <a:ext cx="6172200" cy="54895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Văn bản 3">
            <a:extLst>
              <a:ext uri="{FF2B5EF4-FFF2-40B4-BE49-F238E27FC236}">
                <a16:creationId xmlns:a16="http://schemas.microsoft.com/office/drawing/2014/main" id="{77DE9469-C9A2-48BC-A700-3C80BAE31CA9}"/>
              </a:ext>
            </a:extLst>
          </p:cNvPr>
          <p:cNvSpPr>
            <a:spLocks noGrp="1"/>
          </p:cNvSpPr>
          <p:nvPr>
            <p:ph type="body" sz="half" idx="2"/>
          </p:nvPr>
        </p:nvSpPr>
        <p:spPr>
          <a:xfrm>
            <a:off x="839788" y="2619374"/>
            <a:ext cx="3932237" cy="38576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Tree>
    <p:extLst>
      <p:ext uri="{BB962C8B-B14F-4D97-AF65-F5344CB8AC3E}">
        <p14:creationId xmlns:p14="http://schemas.microsoft.com/office/powerpoint/2010/main" val="2995292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https://en.wikiversity.org/wiki/Python"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Hình ảnh 8" descr="Ảnh có chứa sáng, ký hiệu&#10;&#10;Mô tả được tạo tự động">
            <a:extLst>
              <a:ext uri="{FF2B5EF4-FFF2-40B4-BE49-F238E27FC236}">
                <a16:creationId xmlns:a16="http://schemas.microsoft.com/office/drawing/2014/main" id="{81F2C0AD-F747-4695-8A50-2948916B9C76}"/>
              </a:ext>
            </a:extLst>
          </p:cNvPr>
          <p:cNvPicPr>
            <a:picLocks noChangeAspect="1"/>
          </p:cNvPicPr>
          <p:nvPr userDrawn="1"/>
        </p:nvPicPr>
        <p:blipFill>
          <a:blip r:embed="rId14">
            <a:extLst>
              <a:ext uri="{28A0092B-C50C-407E-A947-70E740481C1C}">
                <a14:useLocalDpi xmlns:a14="http://schemas.microsoft.com/office/drawing/2010/main" val="0"/>
              </a:ext>
              <a:ext uri="{837473B0-CC2E-450A-ABE3-18F120FF3D39}">
                <a1611:picAttrSrcUrl xmlns:a1611="http://schemas.microsoft.com/office/drawing/2016/11/main" r:id="rId15"/>
              </a:ext>
            </a:extLst>
          </a:blip>
          <a:stretch>
            <a:fillRect/>
          </a:stretch>
        </p:blipFill>
        <p:spPr>
          <a:xfrm>
            <a:off x="-57150" y="12701"/>
            <a:ext cx="962025" cy="962025"/>
          </a:xfrm>
          <a:prstGeom prst="rect">
            <a:avLst/>
          </a:prstGeom>
        </p:spPr>
      </p:pic>
      <p:sp>
        <p:nvSpPr>
          <p:cNvPr id="3" name="Chỗ dành sẵn cho Văn bản 2">
            <a:extLst>
              <a:ext uri="{FF2B5EF4-FFF2-40B4-BE49-F238E27FC236}">
                <a16:creationId xmlns:a16="http://schemas.microsoft.com/office/drawing/2014/main" id="{8B668D68-D984-48C7-B9B2-9B352F482FC9}"/>
              </a:ext>
            </a:extLst>
          </p:cNvPr>
          <p:cNvSpPr>
            <a:spLocks noGrp="1"/>
          </p:cNvSpPr>
          <p:nvPr>
            <p:ph type="body" idx="1"/>
          </p:nvPr>
        </p:nvSpPr>
        <p:spPr>
          <a:xfrm>
            <a:off x="590551" y="974724"/>
            <a:ext cx="11115674" cy="5618957"/>
          </a:xfrm>
          <a:prstGeom prst="rect">
            <a:avLst/>
          </a:prstGeom>
        </p:spPr>
        <p:txBody>
          <a:bodyPr vert="horz" lIns="91440" tIns="45720" rIns="91440" bIns="45720" rtlCol="0">
            <a:normAutofit/>
          </a:bodyPr>
          <a:lstStyle/>
          <a:p>
            <a:pPr lvl="0"/>
            <a:r>
              <a:rPr lang="vi-VN" dirty="0" err="1"/>
              <a:t>Bấm</a:t>
            </a:r>
            <a:r>
              <a:rPr lang="vi-VN" dirty="0"/>
              <a:t> </a:t>
            </a:r>
            <a:r>
              <a:rPr lang="vi-VN" dirty="0" err="1"/>
              <a:t>để</a:t>
            </a:r>
            <a:r>
              <a:rPr lang="vi-VN" dirty="0"/>
              <a:t> </a:t>
            </a:r>
            <a:r>
              <a:rPr lang="vi-VN" dirty="0" err="1"/>
              <a:t>chỉnh</a:t>
            </a:r>
            <a:r>
              <a:rPr lang="vi-VN" dirty="0"/>
              <a:t> </a:t>
            </a:r>
            <a:r>
              <a:rPr lang="vi-VN" dirty="0" err="1"/>
              <a:t>sửa</a:t>
            </a:r>
            <a:r>
              <a:rPr lang="vi-VN" dirty="0"/>
              <a:t> </a:t>
            </a:r>
            <a:r>
              <a:rPr lang="vi-VN" dirty="0" err="1"/>
              <a:t>kiểu</a:t>
            </a:r>
            <a:r>
              <a:rPr lang="vi-VN" dirty="0"/>
              <a:t> văn </a:t>
            </a:r>
            <a:r>
              <a:rPr lang="vi-VN" dirty="0" err="1"/>
              <a:t>bản</a:t>
            </a:r>
            <a:r>
              <a:rPr lang="vi-VN" dirty="0"/>
              <a:t> </a:t>
            </a:r>
            <a:r>
              <a:rPr lang="vi-VN" dirty="0" err="1"/>
              <a:t>của</a:t>
            </a:r>
            <a:r>
              <a:rPr lang="vi-VN" dirty="0"/>
              <a:t> </a:t>
            </a:r>
            <a:r>
              <a:rPr lang="vi-VN" dirty="0" err="1"/>
              <a:t>Bản</a:t>
            </a:r>
            <a:r>
              <a:rPr lang="vi-VN" dirty="0"/>
              <a:t> </a:t>
            </a:r>
            <a:r>
              <a:rPr lang="vi-VN" dirty="0" err="1"/>
              <a:t>cái</a:t>
            </a:r>
            <a:endParaRPr lang="vi-VN" dirty="0"/>
          </a:p>
          <a:p>
            <a:pPr lvl="1"/>
            <a:r>
              <a:rPr lang="vi-VN" dirty="0" err="1"/>
              <a:t>Mức</a:t>
            </a:r>
            <a:r>
              <a:rPr lang="vi-VN" dirty="0"/>
              <a:t> hai</a:t>
            </a:r>
          </a:p>
          <a:p>
            <a:pPr lvl="2"/>
            <a:r>
              <a:rPr lang="vi-VN" dirty="0" err="1"/>
              <a:t>Mức</a:t>
            </a:r>
            <a:r>
              <a:rPr lang="vi-VN" dirty="0"/>
              <a:t> ba</a:t>
            </a:r>
          </a:p>
          <a:p>
            <a:pPr lvl="3"/>
            <a:r>
              <a:rPr lang="vi-VN" dirty="0" err="1"/>
              <a:t>Mức</a:t>
            </a:r>
            <a:r>
              <a:rPr lang="vi-VN" dirty="0"/>
              <a:t> </a:t>
            </a:r>
            <a:r>
              <a:rPr lang="vi-VN" dirty="0" err="1"/>
              <a:t>bốn</a:t>
            </a:r>
            <a:endParaRPr lang="vi-VN" dirty="0"/>
          </a:p>
          <a:p>
            <a:pPr lvl="4"/>
            <a:r>
              <a:rPr lang="vi-VN" dirty="0" err="1"/>
              <a:t>Mức</a:t>
            </a:r>
            <a:r>
              <a:rPr lang="vi-VN" dirty="0"/>
              <a:t> năm</a:t>
            </a:r>
            <a:endParaRPr lang="en-US" dirty="0"/>
          </a:p>
        </p:txBody>
      </p:sp>
      <p:sp>
        <p:nvSpPr>
          <p:cNvPr id="17" name="Hình chữ nhật: Góc Tròn 16">
            <a:extLst>
              <a:ext uri="{FF2B5EF4-FFF2-40B4-BE49-F238E27FC236}">
                <a16:creationId xmlns:a16="http://schemas.microsoft.com/office/drawing/2014/main" id="{DD3D7CD2-5D2B-4E27-9F2A-19F6A5495757}"/>
              </a:ext>
            </a:extLst>
          </p:cNvPr>
          <p:cNvSpPr/>
          <p:nvPr userDrawn="1"/>
        </p:nvSpPr>
        <p:spPr>
          <a:xfrm>
            <a:off x="904875" y="228600"/>
            <a:ext cx="10801350" cy="566737"/>
          </a:xfrm>
          <a:prstGeom prst="roundRect">
            <a:avLst/>
          </a:prstGeom>
          <a:solidFill>
            <a:srgbClr val="4A7DA7"/>
          </a:solidFill>
          <a:ln>
            <a:solidFill>
              <a:srgbClr val="FFD3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hỗ dành sẵn cho Tiêu đề 15">
            <a:extLst>
              <a:ext uri="{FF2B5EF4-FFF2-40B4-BE49-F238E27FC236}">
                <a16:creationId xmlns:a16="http://schemas.microsoft.com/office/drawing/2014/main" id="{EB34A0E3-35F5-491B-9F45-728DF88316C0}"/>
              </a:ext>
            </a:extLst>
          </p:cNvPr>
          <p:cNvSpPr>
            <a:spLocks noGrp="1"/>
          </p:cNvSpPr>
          <p:nvPr>
            <p:ph type="title"/>
          </p:nvPr>
        </p:nvSpPr>
        <p:spPr>
          <a:xfrm>
            <a:off x="904875" y="264319"/>
            <a:ext cx="10868025" cy="544511"/>
          </a:xfrm>
          <a:prstGeom prst="rect">
            <a:avLst/>
          </a:prstGeom>
          <a:noFill/>
          <a:ln>
            <a:noFill/>
          </a:ln>
        </p:spPr>
        <p:txBody>
          <a:bodyPr vert="horz" lIns="91440" tIns="45720" rIns="91440" bIns="45720" rtlCol="0" anchor="ctr">
            <a:normAutofit/>
          </a:bodyPr>
          <a:lstStyle/>
          <a:p>
            <a:r>
              <a:rPr lang="vi-VN" dirty="0"/>
              <a:t>Bấm để sửa kiểu tiêu đề Bản cái</a:t>
            </a:r>
            <a:endParaRPr lang="en-US" dirty="0"/>
          </a:p>
        </p:txBody>
      </p:sp>
      <p:sp>
        <p:nvSpPr>
          <p:cNvPr id="7" name="Chỗ dành sẵn cho Số hiệu Bản chiếu 5">
            <a:extLst>
              <a:ext uri="{FF2B5EF4-FFF2-40B4-BE49-F238E27FC236}">
                <a16:creationId xmlns:a16="http://schemas.microsoft.com/office/drawing/2014/main" id="{F5355C64-AD85-4ED1-BD16-FA58530BC00A}"/>
              </a:ext>
            </a:extLst>
          </p:cNvPr>
          <p:cNvSpPr>
            <a:spLocks noGrp="1"/>
          </p:cNvSpPr>
          <p:nvPr>
            <p:ph type="sldNum" sz="quarter" idx="4"/>
          </p:nvPr>
        </p:nvSpPr>
        <p:spPr>
          <a:xfrm>
            <a:off x="11687175" y="264320"/>
            <a:ext cx="2743200" cy="531018"/>
          </a:xfrm>
          <a:prstGeom prst="rect">
            <a:avLst/>
          </a:prstGeom>
        </p:spPr>
        <p:txBody>
          <a:bodyPr/>
          <a:lstStyle>
            <a:lvl1pPr>
              <a:defRPr sz="2400" b="1">
                <a:solidFill>
                  <a:srgbClr val="4A7DA7"/>
                </a:solidFill>
              </a:defRPr>
            </a:lvl1pPr>
          </a:lstStyle>
          <a:p>
            <a:fld id="{F3450C42-9A0B-4425-92C2-70FCF7C45734}" type="slidenum">
              <a:rPr lang="en-US" smtClean="0"/>
              <a:pPr/>
              <a:t>‹#›</a:t>
            </a:fld>
            <a:endParaRPr lang="en-US" dirty="0"/>
          </a:p>
        </p:txBody>
      </p:sp>
    </p:spTree>
    <p:extLst>
      <p:ext uri="{BB962C8B-B14F-4D97-AF65-F5344CB8AC3E}">
        <p14:creationId xmlns:p14="http://schemas.microsoft.com/office/powerpoint/2010/main" val="2499765464"/>
      </p:ext>
    </p:extLst>
  </p:cSld>
  <p:clrMap bg1="lt1" tx1="dk1" bg2="lt2" tx2="dk2" accent1="accent1" accent2="accent2" accent3="accent3" accent4="accent4" accent5="accent5" accent6="accent6" hlink="hlink" folHlink="folHlink"/>
  <p:sldLayoutIdLst>
    <p:sldLayoutId id="2147484104" r:id="rId1"/>
    <p:sldLayoutId id="2147484105" r:id="rId2"/>
    <p:sldLayoutId id="2147484115" r:id="rId3"/>
    <p:sldLayoutId id="2147484106" r:id="rId4"/>
    <p:sldLayoutId id="2147484107" r:id="rId5"/>
    <p:sldLayoutId id="2147484108" r:id="rId6"/>
    <p:sldLayoutId id="2147484109" r:id="rId7"/>
    <p:sldLayoutId id="2147484110" r:id="rId8"/>
    <p:sldLayoutId id="2147484111" r:id="rId9"/>
    <p:sldLayoutId id="2147484112" r:id="rId10"/>
    <p:sldLayoutId id="2147484113" r:id="rId11"/>
    <p:sldLayoutId id="2147484114" r:id="rId12"/>
  </p:sldLayoutIdLst>
  <p:hf hdr="0" ftr="0" dt="0"/>
  <p:txStyles>
    <p:titleStyle>
      <a:lvl1pPr algn="l" defTabSz="914400" rtl="0" eaLnBrk="1" latinLnBrk="0" hangingPunct="1">
        <a:lnSpc>
          <a:spcPct val="90000"/>
        </a:lnSpc>
        <a:spcBef>
          <a:spcPct val="0"/>
        </a:spcBef>
        <a:buNone/>
        <a:defRPr sz="36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AE50545-3322-4312-B0BF-5362D10AB3FD}"/>
              </a:ext>
            </a:extLst>
          </p:cNvPr>
          <p:cNvSpPr>
            <a:spLocks noGrp="1"/>
          </p:cNvSpPr>
          <p:nvPr>
            <p:ph type="ctrTitle"/>
          </p:nvPr>
        </p:nvSpPr>
        <p:spPr>
          <a:xfrm>
            <a:off x="0" y="4634061"/>
            <a:ext cx="12192000" cy="1066801"/>
          </a:xfrm>
        </p:spPr>
        <p:txBody>
          <a:bodyPr>
            <a:noAutofit/>
          </a:bodyPr>
          <a:lstStyle/>
          <a:p>
            <a:r>
              <a:rPr lang="en-US" sz="4800"/>
              <a:t>Lesson 6: </a:t>
            </a:r>
            <a:r>
              <a:rPr lang="en-US" sz="4800" dirty="0"/>
              <a:t>Thao </a:t>
            </a:r>
            <a:r>
              <a:rPr lang="en-US" sz="4800" dirty="0" err="1"/>
              <a:t>tác</a:t>
            </a:r>
            <a:r>
              <a:rPr lang="en-US" sz="4800" dirty="0"/>
              <a:t> </a:t>
            </a:r>
            <a:r>
              <a:rPr lang="en-US" sz="4800" dirty="0" err="1"/>
              <a:t>và</a:t>
            </a:r>
            <a:r>
              <a:rPr lang="en-US" sz="4800" dirty="0"/>
              <a:t> </a:t>
            </a:r>
            <a:r>
              <a:rPr lang="en-US" sz="4800" dirty="0" err="1"/>
              <a:t>Làm</a:t>
            </a:r>
            <a:r>
              <a:rPr lang="en-US" sz="4800" dirty="0"/>
              <a:t> </a:t>
            </a:r>
            <a:r>
              <a:rPr lang="en-US" sz="4800" dirty="0" err="1"/>
              <a:t>sạch</a:t>
            </a:r>
            <a:r>
              <a:rPr lang="en-US" sz="4800" dirty="0"/>
              <a:t> </a:t>
            </a:r>
            <a:r>
              <a:rPr lang="en-US" sz="4800" dirty="0" err="1"/>
              <a:t>Dữ</a:t>
            </a:r>
            <a:r>
              <a:rPr lang="en-US" sz="4800" dirty="0"/>
              <a:t> </a:t>
            </a:r>
            <a:r>
              <a:rPr lang="en-US" sz="4800" dirty="0" err="1"/>
              <a:t>liệu</a:t>
            </a:r>
            <a:r>
              <a:rPr lang="en-US" sz="4800" dirty="0"/>
              <a:t> </a:t>
            </a:r>
            <a:r>
              <a:rPr lang="en-US" sz="4800" dirty="0" err="1"/>
              <a:t>với</a:t>
            </a:r>
            <a:r>
              <a:rPr lang="en-US" sz="4800" dirty="0"/>
              <a:t> Pandas</a:t>
            </a:r>
          </a:p>
        </p:txBody>
      </p:sp>
      <p:pic>
        <p:nvPicPr>
          <p:cNvPr id="5" name="Picture 2" descr="Khoa Toán kinh tế NEU - Home | Facebook">
            <a:extLst>
              <a:ext uri="{FF2B5EF4-FFF2-40B4-BE49-F238E27FC236}">
                <a16:creationId xmlns:a16="http://schemas.microsoft.com/office/drawing/2014/main" id="{457E6992-B6C3-4286-87C3-2C878A412D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808" y="144266"/>
            <a:ext cx="1066801" cy="1066801"/>
          </a:xfrm>
          <a:prstGeom prst="ellipse">
            <a:avLst/>
          </a:prstGeom>
          <a:ln w="63500" cap="rnd">
            <a:noFill/>
          </a:ln>
          <a:effectLst>
            <a:outerShdw blurRad="381000" dist="292100" dir="5400000" sx="-80000" sy="-18000" rotWithShape="0">
              <a:srgbClr val="000000">
                <a:alpha val="22000"/>
              </a:srgbClr>
            </a:outerShdw>
            <a:softEdge rad="1270000"/>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8605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0EDFB0-F044-D17B-F6A1-D5E516ADD5A0}"/>
            </a:ext>
          </a:extLst>
        </p:cNvPr>
        <p:cNvGrpSpPr/>
        <p:nvPr/>
      </p:nvGrpSpPr>
      <p:grpSpPr>
        <a:xfrm>
          <a:off x="0" y="0"/>
          <a:ext cx="0" cy="0"/>
          <a:chOff x="0" y="0"/>
          <a:chExt cx="0" cy="0"/>
        </a:xfrm>
      </p:grpSpPr>
      <p:sp>
        <p:nvSpPr>
          <p:cNvPr id="3" name="Tiêu đề 2">
            <a:extLst>
              <a:ext uri="{FF2B5EF4-FFF2-40B4-BE49-F238E27FC236}">
                <a16:creationId xmlns:a16="http://schemas.microsoft.com/office/drawing/2014/main" id="{113BAE72-E8C0-F9B6-5EFB-3CCCB28EE1A6}"/>
              </a:ext>
            </a:extLst>
          </p:cNvPr>
          <p:cNvSpPr>
            <a:spLocks noGrp="1"/>
          </p:cNvSpPr>
          <p:nvPr>
            <p:ph type="title"/>
          </p:nvPr>
        </p:nvSpPr>
        <p:spPr/>
        <p:txBody>
          <a:bodyPr>
            <a:normAutofit fontScale="90000"/>
          </a:bodyPr>
          <a:lstStyle/>
          <a:p>
            <a:r>
              <a:rPr lang="en-US" dirty="0" err="1">
                <a:latin typeface="+mn-lt"/>
              </a:rPr>
              <a:t>Tầm</a:t>
            </a:r>
            <a:r>
              <a:rPr lang="en-US" dirty="0">
                <a:latin typeface="+mn-lt"/>
              </a:rPr>
              <a:t> </a:t>
            </a:r>
            <a:r>
              <a:rPr lang="en-US" dirty="0" err="1">
                <a:latin typeface="+mn-lt"/>
              </a:rPr>
              <a:t>quan</a:t>
            </a:r>
            <a:r>
              <a:rPr lang="en-US" dirty="0">
                <a:latin typeface="+mn-lt"/>
              </a:rPr>
              <a:t> </a:t>
            </a:r>
            <a:r>
              <a:rPr lang="en-US" dirty="0" err="1">
                <a:latin typeface="+mn-lt"/>
              </a:rPr>
              <a:t>trọng</a:t>
            </a:r>
            <a:r>
              <a:rPr lang="en-US" dirty="0">
                <a:latin typeface="+mn-lt"/>
              </a:rPr>
              <a:t> </a:t>
            </a:r>
            <a:r>
              <a:rPr lang="en-US" dirty="0" err="1">
                <a:latin typeface="+mn-lt"/>
              </a:rPr>
              <a:t>của</a:t>
            </a:r>
            <a:r>
              <a:rPr lang="en-US" dirty="0">
                <a:latin typeface="+mn-lt"/>
              </a:rPr>
              <a:t> </a:t>
            </a:r>
            <a:r>
              <a:rPr lang="en-US" dirty="0" err="1">
                <a:latin typeface="+mn-lt"/>
              </a:rPr>
              <a:t>việc</a:t>
            </a:r>
            <a:r>
              <a:rPr lang="en-US" dirty="0">
                <a:latin typeface="+mn-lt"/>
              </a:rPr>
              <a:t> </a:t>
            </a:r>
            <a:r>
              <a:rPr lang="en-US" dirty="0" err="1">
                <a:latin typeface="+mn-lt"/>
              </a:rPr>
              <a:t>Làm</a:t>
            </a:r>
            <a:r>
              <a:rPr lang="en-US" dirty="0">
                <a:latin typeface="+mn-lt"/>
              </a:rPr>
              <a:t> </a:t>
            </a:r>
            <a:r>
              <a:rPr lang="en-US" dirty="0" err="1">
                <a:latin typeface="+mn-lt"/>
              </a:rPr>
              <a:t>sạch</a:t>
            </a:r>
            <a:r>
              <a:rPr lang="en-US" dirty="0">
                <a:latin typeface="+mn-lt"/>
              </a:rPr>
              <a:t> </a:t>
            </a:r>
            <a:r>
              <a:rPr lang="en-US" dirty="0" err="1">
                <a:latin typeface="+mn-lt"/>
              </a:rPr>
              <a:t>Dữ</a:t>
            </a:r>
            <a:r>
              <a:rPr lang="en-US" dirty="0">
                <a:latin typeface="+mn-lt"/>
              </a:rPr>
              <a:t> </a:t>
            </a:r>
            <a:r>
              <a:rPr lang="en-US" dirty="0" err="1">
                <a:latin typeface="+mn-lt"/>
              </a:rPr>
              <a:t>liệu</a:t>
            </a:r>
            <a:endParaRPr lang="en-US" dirty="0">
              <a:latin typeface="+mn-lt"/>
            </a:endParaRPr>
          </a:p>
        </p:txBody>
      </p:sp>
      <p:sp>
        <p:nvSpPr>
          <p:cNvPr id="7" name="Chỗ dành sẵn cho Số hiệu Bản chiếu 4">
            <a:extLst>
              <a:ext uri="{FF2B5EF4-FFF2-40B4-BE49-F238E27FC236}">
                <a16:creationId xmlns:a16="http://schemas.microsoft.com/office/drawing/2014/main" id="{5A3C540B-60CB-F77C-AF94-76220E7AF096}"/>
              </a:ext>
            </a:extLst>
          </p:cNvPr>
          <p:cNvSpPr txBox="1">
            <a:spLocks/>
          </p:cNvSpPr>
          <p:nvPr/>
        </p:nvSpPr>
        <p:spPr>
          <a:xfrm>
            <a:off x="11700982" y="264320"/>
            <a:ext cx="1049248" cy="590546"/>
          </a:xfrm>
          <a:prstGeom prst="rect">
            <a:avLst/>
          </a:prstGeom>
        </p:spPr>
        <p:txBody>
          <a:bodyPr/>
          <a:lstStyle>
            <a:defPPr>
              <a:defRPr lang="en-US"/>
            </a:defPPr>
            <a:lvl1pPr marL="0" algn="l" defTabSz="914400" rtl="0" eaLnBrk="1" latinLnBrk="0" hangingPunct="1">
              <a:defRPr sz="2400" b="1" kern="1200">
                <a:solidFill>
                  <a:srgbClr val="4A7DA7"/>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450C42-9A0B-4425-92C2-70FCF7C45734}" type="slidenum">
              <a:rPr lang="en-US" smtClean="0"/>
              <a:pPr/>
              <a:t>10</a:t>
            </a:fld>
            <a:endParaRPr lang="en-US" dirty="0"/>
          </a:p>
        </p:txBody>
      </p:sp>
      <p:sp>
        <p:nvSpPr>
          <p:cNvPr id="2" name="Text Placeholder 1">
            <a:extLst>
              <a:ext uri="{FF2B5EF4-FFF2-40B4-BE49-F238E27FC236}">
                <a16:creationId xmlns:a16="http://schemas.microsoft.com/office/drawing/2014/main" id="{40DCBA05-B4DA-0E51-97FB-2EE290FFD72F}"/>
              </a:ext>
            </a:extLst>
          </p:cNvPr>
          <p:cNvSpPr>
            <a:spLocks noGrp="1" noChangeArrowheads="1"/>
          </p:cNvSpPr>
          <p:nvPr>
            <p:ph type="body" idx="1"/>
          </p:nvPr>
        </p:nvSpPr>
        <p:spPr bwMode="auto">
          <a:xfrm>
            <a:off x="590551" y="3480366"/>
            <a:ext cx="11110431" cy="258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Một</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nguyên</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tắc</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cơ</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bản</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trong</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xử</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lý</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dữ</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liệu</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là</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"Garbage In, Garbage Out"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Dữ</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liệu</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đầu</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vào</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không</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chất</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lượng</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sẽ</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cho</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ra</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kết</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quả</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không</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chất</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lượng</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a:t>
            </a:r>
          </a:p>
          <a:p>
            <a:pPr marL="457200" marR="0" lvl="0" indent="-45720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Nếu</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các</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phân</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tích</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và</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mô</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hình</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được</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xây</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dựng</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trên</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một</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bộ</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dữ</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liệu</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có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lỗi</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kết</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quả</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thu</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được</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sẽ</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không</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chính</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xác</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và</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không</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đáng</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tin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cậy</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a:t>
            </a:r>
          </a:p>
        </p:txBody>
      </p:sp>
      <p:pic>
        <p:nvPicPr>
          <p:cNvPr id="7171" name="Picture 3">
            <a:extLst>
              <a:ext uri="{FF2B5EF4-FFF2-40B4-BE49-F238E27FC236}">
                <a16:creationId xmlns:a16="http://schemas.microsoft.com/office/drawing/2014/main" id="{5B07B735-EE9A-171A-384A-26EE0CD0CFD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4945" b="8460"/>
          <a:stretch>
            <a:fillRect/>
          </a:stretch>
        </p:blipFill>
        <p:spPr bwMode="auto">
          <a:xfrm>
            <a:off x="2168980" y="808830"/>
            <a:ext cx="7313385" cy="3026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0612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7EF18B-5039-099F-8E7A-2E5097FB24D7}"/>
            </a:ext>
          </a:extLst>
        </p:cNvPr>
        <p:cNvGrpSpPr/>
        <p:nvPr/>
      </p:nvGrpSpPr>
      <p:grpSpPr>
        <a:xfrm>
          <a:off x="0" y="0"/>
          <a:ext cx="0" cy="0"/>
          <a:chOff x="0" y="0"/>
          <a:chExt cx="0" cy="0"/>
        </a:xfrm>
      </p:grpSpPr>
      <p:sp>
        <p:nvSpPr>
          <p:cNvPr id="3" name="Tiêu đề 2">
            <a:extLst>
              <a:ext uri="{FF2B5EF4-FFF2-40B4-BE49-F238E27FC236}">
                <a16:creationId xmlns:a16="http://schemas.microsoft.com/office/drawing/2014/main" id="{32C2E221-DE7D-DA05-54F0-C430A281F4C0}"/>
              </a:ext>
            </a:extLst>
          </p:cNvPr>
          <p:cNvSpPr>
            <a:spLocks noGrp="1"/>
          </p:cNvSpPr>
          <p:nvPr>
            <p:ph type="title"/>
          </p:nvPr>
        </p:nvSpPr>
        <p:spPr/>
        <p:txBody>
          <a:bodyPr>
            <a:normAutofit fontScale="90000"/>
          </a:bodyPr>
          <a:lstStyle/>
          <a:p>
            <a:r>
              <a:rPr lang="vi-VN" dirty="0"/>
              <a:t>Hậu quả của Dữ liệu không được làm sạch</a:t>
            </a:r>
            <a:endParaRPr lang="en-US" dirty="0">
              <a:latin typeface="+mn-lt"/>
            </a:endParaRPr>
          </a:p>
        </p:txBody>
      </p:sp>
      <p:sp>
        <p:nvSpPr>
          <p:cNvPr id="7" name="Chỗ dành sẵn cho Số hiệu Bản chiếu 4">
            <a:extLst>
              <a:ext uri="{FF2B5EF4-FFF2-40B4-BE49-F238E27FC236}">
                <a16:creationId xmlns:a16="http://schemas.microsoft.com/office/drawing/2014/main" id="{A65E41D3-7C3A-ED64-CB1D-3BB550AD6DCE}"/>
              </a:ext>
            </a:extLst>
          </p:cNvPr>
          <p:cNvSpPr txBox="1">
            <a:spLocks/>
          </p:cNvSpPr>
          <p:nvPr/>
        </p:nvSpPr>
        <p:spPr>
          <a:xfrm>
            <a:off x="11700982" y="264320"/>
            <a:ext cx="1049248" cy="590546"/>
          </a:xfrm>
          <a:prstGeom prst="rect">
            <a:avLst/>
          </a:prstGeom>
        </p:spPr>
        <p:txBody>
          <a:bodyPr/>
          <a:lstStyle>
            <a:defPPr>
              <a:defRPr lang="en-US"/>
            </a:defPPr>
            <a:lvl1pPr marL="0" algn="l" defTabSz="914400" rtl="0" eaLnBrk="1" latinLnBrk="0" hangingPunct="1">
              <a:defRPr sz="2400" b="1" kern="1200">
                <a:solidFill>
                  <a:srgbClr val="4A7DA7"/>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450C42-9A0B-4425-92C2-70FCF7C45734}" type="slidenum">
              <a:rPr lang="en-US" smtClean="0"/>
              <a:pPr/>
              <a:t>11</a:t>
            </a:fld>
            <a:endParaRPr lang="en-US" dirty="0"/>
          </a:p>
        </p:txBody>
      </p:sp>
      <p:sp>
        <p:nvSpPr>
          <p:cNvPr id="2" name="Text Placeholder 1">
            <a:extLst>
              <a:ext uri="{FF2B5EF4-FFF2-40B4-BE49-F238E27FC236}">
                <a16:creationId xmlns:a16="http://schemas.microsoft.com/office/drawing/2014/main" id="{B52AEC67-7AFB-B6FB-F64B-8A47B4C3351C}"/>
              </a:ext>
            </a:extLst>
          </p:cNvPr>
          <p:cNvSpPr>
            <a:spLocks noGrp="1" noChangeArrowheads="1"/>
          </p:cNvSpPr>
          <p:nvPr>
            <p:ph type="body" idx="1"/>
          </p:nvPr>
        </p:nvSpPr>
        <p:spPr bwMode="auto">
          <a:xfrm>
            <a:off x="590551" y="1228867"/>
            <a:ext cx="11110431" cy="5174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Các </a:t>
            </a: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quyết</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định</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kinh</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doanh</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thiếu</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cơ</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sở</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Dựa</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trên</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các</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báo</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cáo</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có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số</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liệu</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bị</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sai</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lệch</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Hiệu </a:t>
            </a: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suất</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mô</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hình</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dự</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báo</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thấp</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Không</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thể</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dự</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báo</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chính</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xác</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các</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xu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hướng</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hoặc</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hành</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vi.</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Trải</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nghiệm</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người</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dùng</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bị</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ảnh</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hưởng</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tiêu</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cực</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Ví</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dụ</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hệ</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thống</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gợi</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ý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sản</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phẩm</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không</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phù</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hợp</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Gây</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lãng</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phí</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tài</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nguyên</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Cần</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đầu</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tư</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thêm</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thời</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gian</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và</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chi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phí</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để</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xác</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định</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và</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khắc</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phục</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lỗi</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a:t>
            </a:r>
          </a:p>
        </p:txBody>
      </p:sp>
    </p:spTree>
    <p:extLst>
      <p:ext uri="{BB962C8B-B14F-4D97-AF65-F5344CB8AC3E}">
        <p14:creationId xmlns:p14="http://schemas.microsoft.com/office/powerpoint/2010/main" val="1990178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AD5482-B3CF-5893-BF7F-BF0B59756293}"/>
            </a:ext>
          </a:extLst>
        </p:cNvPr>
        <p:cNvGrpSpPr/>
        <p:nvPr/>
      </p:nvGrpSpPr>
      <p:grpSpPr>
        <a:xfrm>
          <a:off x="0" y="0"/>
          <a:ext cx="0" cy="0"/>
          <a:chOff x="0" y="0"/>
          <a:chExt cx="0" cy="0"/>
        </a:xfrm>
      </p:grpSpPr>
      <p:sp>
        <p:nvSpPr>
          <p:cNvPr id="3" name="Tiêu đề 2">
            <a:extLst>
              <a:ext uri="{FF2B5EF4-FFF2-40B4-BE49-F238E27FC236}">
                <a16:creationId xmlns:a16="http://schemas.microsoft.com/office/drawing/2014/main" id="{F2442833-45D3-CFD9-FD62-A9B81381546C}"/>
              </a:ext>
            </a:extLst>
          </p:cNvPr>
          <p:cNvSpPr>
            <a:spLocks noGrp="1"/>
          </p:cNvSpPr>
          <p:nvPr>
            <p:ph type="title"/>
          </p:nvPr>
        </p:nvSpPr>
        <p:spPr/>
        <p:txBody>
          <a:bodyPr>
            <a:normAutofit fontScale="90000"/>
          </a:bodyPr>
          <a:lstStyle/>
          <a:p>
            <a:r>
              <a:rPr lang="en-US">
                <a:latin typeface="+mn-lt"/>
              </a:rPr>
              <a:t>Vấn đề 1: Dữ liệu thiếu (Missing Data)</a:t>
            </a:r>
            <a:endParaRPr lang="en-US" dirty="0">
              <a:latin typeface="+mn-lt"/>
            </a:endParaRPr>
          </a:p>
        </p:txBody>
      </p:sp>
      <p:sp>
        <p:nvSpPr>
          <p:cNvPr id="7" name="Chỗ dành sẵn cho Số hiệu Bản chiếu 4">
            <a:extLst>
              <a:ext uri="{FF2B5EF4-FFF2-40B4-BE49-F238E27FC236}">
                <a16:creationId xmlns:a16="http://schemas.microsoft.com/office/drawing/2014/main" id="{7EE8EE60-1D7F-8F53-201E-DF4CD77D050D}"/>
              </a:ext>
            </a:extLst>
          </p:cNvPr>
          <p:cNvSpPr txBox="1">
            <a:spLocks/>
          </p:cNvSpPr>
          <p:nvPr/>
        </p:nvSpPr>
        <p:spPr>
          <a:xfrm>
            <a:off x="11700982" y="264320"/>
            <a:ext cx="1049248" cy="590546"/>
          </a:xfrm>
          <a:prstGeom prst="rect">
            <a:avLst/>
          </a:prstGeom>
        </p:spPr>
        <p:txBody>
          <a:bodyPr/>
          <a:lstStyle>
            <a:defPPr>
              <a:defRPr lang="en-US"/>
            </a:defPPr>
            <a:lvl1pPr marL="0" algn="l" defTabSz="914400" rtl="0" eaLnBrk="1" latinLnBrk="0" hangingPunct="1">
              <a:defRPr sz="2400" b="1" kern="1200">
                <a:solidFill>
                  <a:srgbClr val="4A7DA7"/>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450C42-9A0B-4425-92C2-70FCF7C45734}" type="slidenum">
              <a:rPr lang="en-US" smtClean="0"/>
              <a:pPr/>
              <a:t>12</a:t>
            </a:fld>
            <a:endParaRPr lang="en-US" dirty="0"/>
          </a:p>
        </p:txBody>
      </p:sp>
      <p:sp>
        <p:nvSpPr>
          <p:cNvPr id="2" name="Text Placeholder 1">
            <a:extLst>
              <a:ext uri="{FF2B5EF4-FFF2-40B4-BE49-F238E27FC236}">
                <a16:creationId xmlns:a16="http://schemas.microsoft.com/office/drawing/2014/main" id="{0BE2B214-A7EE-E535-AC19-C6AED853FD08}"/>
              </a:ext>
            </a:extLst>
          </p:cNvPr>
          <p:cNvSpPr>
            <a:spLocks noGrp="1" noChangeArrowheads="1"/>
          </p:cNvSpPr>
          <p:nvPr>
            <p:ph type="body" idx="1"/>
          </p:nvPr>
        </p:nvSpPr>
        <p:spPr bwMode="auto">
          <a:xfrm>
            <a:off x="576943" y="899076"/>
            <a:ext cx="11124039" cy="388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Nhận</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diện</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Sự</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tồn</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tại</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của</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các</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ô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trống</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không</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chứa</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giá</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trị</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thường</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được</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biểu</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diễn</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bằng</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highlight>
                  <a:srgbClr val="FFFF00"/>
                </a:highlight>
                <a:latin typeface="Times" panose="020B0500000000000000" pitchFamily="34" charset="0"/>
                <a:ea typeface="Times" panose="020B0500000000000000" pitchFamily="34" charset="0"/>
                <a:cs typeface="Times" panose="020B0500000000000000" pitchFamily="34" charset="0"/>
              </a:rPr>
              <a:t>NaN</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 Not a Number).</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Ví</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dụ</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trong</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OnlineRetail.csv:</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Một</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số</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bản</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ghi</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trong</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cột</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CustomerID</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không</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có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giá</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trị</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Hậu </a:t>
            </a: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quả</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Gây</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cản</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trở</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cho</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các</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phân</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tích</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tập</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trung</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vào</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hành</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vi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khách</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hàng</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chẳng</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hạn</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như</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phân</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khúc</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hoặc</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xây</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dựng</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hệ</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thống</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khuyến</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nghị</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a:t>
            </a:r>
          </a:p>
        </p:txBody>
      </p:sp>
      <p:pic>
        <p:nvPicPr>
          <p:cNvPr id="4" name="Hình ảnh 15">
            <a:extLst>
              <a:ext uri="{FF2B5EF4-FFF2-40B4-BE49-F238E27FC236}">
                <a16:creationId xmlns:a16="http://schemas.microsoft.com/office/drawing/2014/main" id="{1BBE3033-4150-7880-2C81-E99E2DD0425E}"/>
              </a:ext>
            </a:extLst>
          </p:cNvPr>
          <p:cNvPicPr>
            <a:picLocks noChangeAspect="1"/>
          </p:cNvPicPr>
          <p:nvPr/>
        </p:nvPicPr>
        <p:blipFill>
          <a:blip r:embed="rId2"/>
          <a:stretch>
            <a:fillRect/>
          </a:stretch>
        </p:blipFill>
        <p:spPr>
          <a:xfrm>
            <a:off x="3218496" y="3159525"/>
            <a:ext cx="7365633" cy="3330547"/>
          </a:xfrm>
          <a:prstGeom prst="rect">
            <a:avLst/>
          </a:prstGeom>
        </p:spPr>
      </p:pic>
    </p:spTree>
    <p:extLst>
      <p:ext uri="{BB962C8B-B14F-4D97-AF65-F5344CB8AC3E}">
        <p14:creationId xmlns:p14="http://schemas.microsoft.com/office/powerpoint/2010/main" val="3048050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arn(inVertical)">
                                      <p:cBhvr>
                                        <p:cTn id="10" dur="500"/>
                                        <p:tgtEl>
                                          <p:spTgt spid="2">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arn(inVertical)">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arn(inVertical)">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CC96DE-D3B3-50EB-8062-5437E2A2493B}"/>
            </a:ext>
          </a:extLst>
        </p:cNvPr>
        <p:cNvGrpSpPr/>
        <p:nvPr/>
      </p:nvGrpSpPr>
      <p:grpSpPr>
        <a:xfrm>
          <a:off x="0" y="0"/>
          <a:ext cx="0" cy="0"/>
          <a:chOff x="0" y="0"/>
          <a:chExt cx="0" cy="0"/>
        </a:xfrm>
      </p:grpSpPr>
      <p:sp>
        <p:nvSpPr>
          <p:cNvPr id="3" name="Tiêu đề 2">
            <a:extLst>
              <a:ext uri="{FF2B5EF4-FFF2-40B4-BE49-F238E27FC236}">
                <a16:creationId xmlns:a16="http://schemas.microsoft.com/office/drawing/2014/main" id="{0EFE44E7-C5F8-36F9-AB1D-0EB2AF88DC5A}"/>
              </a:ext>
            </a:extLst>
          </p:cNvPr>
          <p:cNvSpPr>
            <a:spLocks noGrp="1"/>
          </p:cNvSpPr>
          <p:nvPr>
            <p:ph type="title"/>
          </p:nvPr>
        </p:nvSpPr>
        <p:spPr/>
        <p:txBody>
          <a:bodyPr>
            <a:normAutofit fontScale="90000"/>
          </a:bodyPr>
          <a:lstStyle/>
          <a:p>
            <a:r>
              <a:rPr lang="en-US" dirty="0" err="1">
                <a:latin typeface="+mn-lt"/>
              </a:rPr>
              <a:t>Vấn</a:t>
            </a:r>
            <a:r>
              <a:rPr lang="en-US" dirty="0">
                <a:latin typeface="+mn-lt"/>
              </a:rPr>
              <a:t> </a:t>
            </a:r>
            <a:r>
              <a:rPr lang="en-US" dirty="0" err="1">
                <a:latin typeface="+mn-lt"/>
              </a:rPr>
              <a:t>đề</a:t>
            </a:r>
            <a:r>
              <a:rPr lang="en-US" dirty="0">
                <a:latin typeface="+mn-lt"/>
              </a:rPr>
              <a:t> 2: </a:t>
            </a:r>
            <a:r>
              <a:rPr lang="en-US" dirty="0" err="1">
                <a:latin typeface="+mn-lt"/>
              </a:rPr>
              <a:t>Dữ</a:t>
            </a:r>
            <a:r>
              <a:rPr lang="en-US" dirty="0">
                <a:latin typeface="+mn-lt"/>
              </a:rPr>
              <a:t> </a:t>
            </a:r>
            <a:r>
              <a:rPr lang="en-US" dirty="0" err="1">
                <a:latin typeface="+mn-lt"/>
              </a:rPr>
              <a:t>liệu</a:t>
            </a:r>
            <a:r>
              <a:rPr lang="en-US" dirty="0">
                <a:latin typeface="+mn-lt"/>
              </a:rPr>
              <a:t> </a:t>
            </a:r>
            <a:r>
              <a:rPr lang="en-US" dirty="0" err="1">
                <a:latin typeface="+mn-lt"/>
              </a:rPr>
              <a:t>không</a:t>
            </a:r>
            <a:r>
              <a:rPr lang="en-US" dirty="0">
                <a:latin typeface="+mn-lt"/>
              </a:rPr>
              <a:t> </a:t>
            </a:r>
            <a:r>
              <a:rPr lang="en-US" dirty="0" err="1">
                <a:latin typeface="+mn-lt"/>
              </a:rPr>
              <a:t>hợp</a:t>
            </a:r>
            <a:r>
              <a:rPr lang="en-US" dirty="0">
                <a:latin typeface="+mn-lt"/>
              </a:rPr>
              <a:t> </a:t>
            </a:r>
            <a:r>
              <a:rPr lang="en-US" dirty="0" err="1">
                <a:latin typeface="+mn-lt"/>
              </a:rPr>
              <a:t>lệ</a:t>
            </a:r>
            <a:r>
              <a:rPr lang="en-US" dirty="0">
                <a:latin typeface="+mn-lt"/>
              </a:rPr>
              <a:t> (Invalid Data)</a:t>
            </a:r>
          </a:p>
        </p:txBody>
      </p:sp>
      <p:sp>
        <p:nvSpPr>
          <p:cNvPr id="7" name="Chỗ dành sẵn cho Số hiệu Bản chiếu 4">
            <a:extLst>
              <a:ext uri="{FF2B5EF4-FFF2-40B4-BE49-F238E27FC236}">
                <a16:creationId xmlns:a16="http://schemas.microsoft.com/office/drawing/2014/main" id="{B347D733-38EB-75DC-340F-C9DFDAEBFAD5}"/>
              </a:ext>
            </a:extLst>
          </p:cNvPr>
          <p:cNvSpPr txBox="1">
            <a:spLocks/>
          </p:cNvSpPr>
          <p:nvPr/>
        </p:nvSpPr>
        <p:spPr>
          <a:xfrm>
            <a:off x="11700982" y="264320"/>
            <a:ext cx="1049248" cy="590546"/>
          </a:xfrm>
          <a:prstGeom prst="rect">
            <a:avLst/>
          </a:prstGeom>
        </p:spPr>
        <p:txBody>
          <a:bodyPr/>
          <a:lstStyle>
            <a:defPPr>
              <a:defRPr lang="en-US"/>
            </a:defPPr>
            <a:lvl1pPr marL="0" algn="l" defTabSz="914400" rtl="0" eaLnBrk="1" latinLnBrk="0" hangingPunct="1">
              <a:defRPr sz="2400" b="1" kern="1200">
                <a:solidFill>
                  <a:srgbClr val="4A7DA7"/>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450C42-9A0B-4425-92C2-70FCF7C45734}" type="slidenum">
              <a:rPr lang="en-US" smtClean="0"/>
              <a:pPr/>
              <a:t>13</a:t>
            </a:fld>
            <a:endParaRPr lang="en-US" dirty="0"/>
          </a:p>
        </p:txBody>
      </p:sp>
      <p:sp>
        <p:nvSpPr>
          <p:cNvPr id="2" name="Text Placeholder 1">
            <a:extLst>
              <a:ext uri="{FF2B5EF4-FFF2-40B4-BE49-F238E27FC236}">
                <a16:creationId xmlns:a16="http://schemas.microsoft.com/office/drawing/2014/main" id="{8E1D44BA-E79B-3E31-AA35-989036056CB6}"/>
              </a:ext>
            </a:extLst>
          </p:cNvPr>
          <p:cNvSpPr>
            <a:spLocks noGrp="1" noChangeArrowheads="1"/>
          </p:cNvSpPr>
          <p:nvPr>
            <p:ph type="body" idx="1"/>
          </p:nvPr>
        </p:nvSpPr>
        <p:spPr bwMode="auto">
          <a:xfrm>
            <a:off x="590551" y="1087442"/>
            <a:ext cx="11110431"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Nhận</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diện</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Các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giá</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trị</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nằm</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ngoài</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miền</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giá</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trị</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được</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xác</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định</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trước</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hoặc</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không</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hợp</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lý</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về</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mặt</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logic.</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Ví</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dụ</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trong</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OnlineRetail.csv:</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Quantity &lt; 0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biểu</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thị</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giao</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dịch</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trả</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hàng</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UnitPrice</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 0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biểu</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thị</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sản</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phẩm</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miễn</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phí</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latin typeface="Times" panose="020B0500000000000000" pitchFamily="34" charset="0"/>
              <a:ea typeface="Times" panose="020B0500000000000000" pitchFamily="34" charset="0"/>
              <a:cs typeface="Times" panose="020B0500000000000000" pitchFamily="34"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latin typeface="Times" panose="020B0500000000000000" pitchFamily="34" charset="0"/>
              <a:ea typeface="Times" panose="020B0500000000000000" pitchFamily="34" charset="0"/>
              <a:cs typeface="Times" panose="020B0500000000000000" pitchFamily="34"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Hậu </a:t>
            </a: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quả</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Dẫn</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đến</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việc</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tính</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toán</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sai</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lệch</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các</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chỉ</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số</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tài</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chính</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ví</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dụ</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doanh</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thu</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và</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các</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thống</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kê</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mô</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tả</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khác</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a:t>
            </a:r>
          </a:p>
        </p:txBody>
      </p:sp>
      <p:pic>
        <p:nvPicPr>
          <p:cNvPr id="6" name="Picture 5">
            <a:extLst>
              <a:ext uri="{FF2B5EF4-FFF2-40B4-BE49-F238E27FC236}">
                <a16:creationId xmlns:a16="http://schemas.microsoft.com/office/drawing/2014/main" id="{AFBB182A-7BCB-5CDD-D9DF-1C4BE7F4F5E4}"/>
              </a:ext>
            </a:extLst>
          </p:cNvPr>
          <p:cNvPicPr>
            <a:picLocks noChangeAspect="1"/>
          </p:cNvPicPr>
          <p:nvPr/>
        </p:nvPicPr>
        <p:blipFill>
          <a:blip r:embed="rId2"/>
          <a:stretch>
            <a:fillRect/>
          </a:stretch>
        </p:blipFill>
        <p:spPr>
          <a:xfrm>
            <a:off x="2099154" y="3062118"/>
            <a:ext cx="7837573" cy="845228"/>
          </a:xfrm>
          <a:prstGeom prst="rect">
            <a:avLst/>
          </a:prstGeom>
        </p:spPr>
      </p:pic>
      <p:pic>
        <p:nvPicPr>
          <p:cNvPr id="9" name="Picture 8">
            <a:extLst>
              <a:ext uri="{FF2B5EF4-FFF2-40B4-BE49-F238E27FC236}">
                <a16:creationId xmlns:a16="http://schemas.microsoft.com/office/drawing/2014/main" id="{1BC05CA5-30DF-223A-5B2C-08D3B2FFD170}"/>
              </a:ext>
            </a:extLst>
          </p:cNvPr>
          <p:cNvPicPr>
            <a:picLocks noChangeAspect="1"/>
          </p:cNvPicPr>
          <p:nvPr/>
        </p:nvPicPr>
        <p:blipFill>
          <a:blip r:embed="rId3"/>
          <a:stretch>
            <a:fillRect/>
          </a:stretch>
        </p:blipFill>
        <p:spPr>
          <a:xfrm>
            <a:off x="2099154" y="4139922"/>
            <a:ext cx="7530986" cy="760705"/>
          </a:xfrm>
          <a:prstGeom prst="rect">
            <a:avLst/>
          </a:prstGeom>
        </p:spPr>
      </p:pic>
    </p:spTree>
    <p:extLst>
      <p:ext uri="{BB962C8B-B14F-4D97-AF65-F5344CB8AC3E}">
        <p14:creationId xmlns:p14="http://schemas.microsoft.com/office/powerpoint/2010/main" val="3297063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arn(inVertical)">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inVertic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arn(inVertical)">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animEffect transition="in" filter="barn(inVertical)">
                                      <p:cBhvr>
                                        <p:cTn id="25"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D910E9-C55F-09B9-5245-D8D4B780BE8F}"/>
            </a:ext>
          </a:extLst>
        </p:cNvPr>
        <p:cNvGrpSpPr/>
        <p:nvPr/>
      </p:nvGrpSpPr>
      <p:grpSpPr>
        <a:xfrm>
          <a:off x="0" y="0"/>
          <a:ext cx="0" cy="0"/>
          <a:chOff x="0" y="0"/>
          <a:chExt cx="0" cy="0"/>
        </a:xfrm>
      </p:grpSpPr>
      <p:sp>
        <p:nvSpPr>
          <p:cNvPr id="3" name="Tiêu đề 2">
            <a:extLst>
              <a:ext uri="{FF2B5EF4-FFF2-40B4-BE49-F238E27FC236}">
                <a16:creationId xmlns:a16="http://schemas.microsoft.com/office/drawing/2014/main" id="{3BC0A041-32F4-B736-5B7D-0023620717CC}"/>
              </a:ext>
            </a:extLst>
          </p:cNvPr>
          <p:cNvSpPr>
            <a:spLocks noGrp="1"/>
          </p:cNvSpPr>
          <p:nvPr>
            <p:ph type="title"/>
          </p:nvPr>
        </p:nvSpPr>
        <p:spPr/>
        <p:txBody>
          <a:bodyPr>
            <a:normAutofit fontScale="90000"/>
          </a:bodyPr>
          <a:lstStyle/>
          <a:p>
            <a:r>
              <a:rPr lang="en-US" dirty="0" err="1">
                <a:latin typeface="+mn-lt"/>
              </a:rPr>
              <a:t>Vấn</a:t>
            </a:r>
            <a:r>
              <a:rPr lang="en-US" dirty="0">
                <a:latin typeface="+mn-lt"/>
              </a:rPr>
              <a:t> </a:t>
            </a:r>
            <a:r>
              <a:rPr lang="en-US" dirty="0" err="1">
                <a:latin typeface="+mn-lt"/>
              </a:rPr>
              <a:t>đề</a:t>
            </a:r>
            <a:r>
              <a:rPr lang="en-US" dirty="0">
                <a:latin typeface="+mn-lt"/>
              </a:rPr>
              <a:t> 3: Sai </a:t>
            </a:r>
            <a:r>
              <a:rPr lang="en-US" dirty="0" err="1">
                <a:latin typeface="+mn-lt"/>
              </a:rPr>
              <a:t>định</a:t>
            </a:r>
            <a:r>
              <a:rPr lang="en-US" dirty="0">
                <a:latin typeface="+mn-lt"/>
              </a:rPr>
              <a:t> </a:t>
            </a:r>
            <a:r>
              <a:rPr lang="en-US" dirty="0" err="1">
                <a:latin typeface="+mn-lt"/>
              </a:rPr>
              <a:t>dạng</a:t>
            </a:r>
            <a:r>
              <a:rPr lang="en-US" dirty="0">
                <a:latin typeface="+mn-lt"/>
              </a:rPr>
              <a:t> </a:t>
            </a:r>
            <a:r>
              <a:rPr lang="en-US" dirty="0" err="1">
                <a:latin typeface="+mn-lt"/>
              </a:rPr>
              <a:t>dữ</a:t>
            </a:r>
            <a:r>
              <a:rPr lang="en-US" dirty="0">
                <a:latin typeface="+mn-lt"/>
              </a:rPr>
              <a:t> </a:t>
            </a:r>
            <a:r>
              <a:rPr lang="en-US" dirty="0" err="1">
                <a:latin typeface="+mn-lt"/>
              </a:rPr>
              <a:t>liệu</a:t>
            </a:r>
            <a:r>
              <a:rPr lang="en-US" dirty="0">
                <a:latin typeface="+mn-lt"/>
              </a:rPr>
              <a:t> (Wrong Data Type)</a:t>
            </a:r>
          </a:p>
        </p:txBody>
      </p:sp>
      <p:sp>
        <p:nvSpPr>
          <p:cNvPr id="7" name="Chỗ dành sẵn cho Số hiệu Bản chiếu 4">
            <a:extLst>
              <a:ext uri="{FF2B5EF4-FFF2-40B4-BE49-F238E27FC236}">
                <a16:creationId xmlns:a16="http://schemas.microsoft.com/office/drawing/2014/main" id="{11CC6DBB-6B10-1BB1-F2E9-6BF7ABAD7987}"/>
              </a:ext>
            </a:extLst>
          </p:cNvPr>
          <p:cNvSpPr txBox="1">
            <a:spLocks/>
          </p:cNvSpPr>
          <p:nvPr/>
        </p:nvSpPr>
        <p:spPr>
          <a:xfrm>
            <a:off x="11700982" y="264320"/>
            <a:ext cx="1049248" cy="590546"/>
          </a:xfrm>
          <a:prstGeom prst="rect">
            <a:avLst/>
          </a:prstGeom>
        </p:spPr>
        <p:txBody>
          <a:bodyPr/>
          <a:lstStyle>
            <a:defPPr>
              <a:defRPr lang="en-US"/>
            </a:defPPr>
            <a:lvl1pPr marL="0" algn="l" defTabSz="914400" rtl="0" eaLnBrk="1" latinLnBrk="0" hangingPunct="1">
              <a:defRPr sz="2400" b="1" kern="1200">
                <a:solidFill>
                  <a:srgbClr val="4A7DA7"/>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450C42-9A0B-4425-92C2-70FCF7C45734}" type="slidenum">
              <a:rPr lang="en-US" smtClean="0"/>
              <a:pPr/>
              <a:t>14</a:t>
            </a:fld>
            <a:endParaRPr lang="en-US" dirty="0"/>
          </a:p>
        </p:txBody>
      </p:sp>
      <p:pic>
        <p:nvPicPr>
          <p:cNvPr id="4" name="Picture 3">
            <a:extLst>
              <a:ext uri="{FF2B5EF4-FFF2-40B4-BE49-F238E27FC236}">
                <a16:creationId xmlns:a16="http://schemas.microsoft.com/office/drawing/2014/main" id="{6B329439-71E0-E4E6-0C40-EFCA241303D0}"/>
              </a:ext>
            </a:extLst>
          </p:cNvPr>
          <p:cNvPicPr>
            <a:picLocks noChangeAspect="1"/>
          </p:cNvPicPr>
          <p:nvPr/>
        </p:nvPicPr>
        <p:blipFill>
          <a:blip r:embed="rId2"/>
          <a:stretch>
            <a:fillRect/>
          </a:stretch>
        </p:blipFill>
        <p:spPr>
          <a:xfrm>
            <a:off x="7521886" y="1209294"/>
            <a:ext cx="4580633" cy="3888345"/>
          </a:xfrm>
          <a:prstGeom prst="rect">
            <a:avLst/>
          </a:prstGeom>
        </p:spPr>
      </p:pic>
      <p:sp>
        <p:nvSpPr>
          <p:cNvPr id="6" name="Rectangle 1">
            <a:extLst>
              <a:ext uri="{FF2B5EF4-FFF2-40B4-BE49-F238E27FC236}">
                <a16:creationId xmlns:a16="http://schemas.microsoft.com/office/drawing/2014/main" id="{53F07733-2C4A-BEAE-728C-D8A638C1391E}"/>
              </a:ext>
            </a:extLst>
          </p:cNvPr>
          <p:cNvSpPr>
            <a:spLocks noGrp="1" noChangeArrowheads="1"/>
          </p:cNvSpPr>
          <p:nvPr>
            <p:ph type="body" idx="1"/>
          </p:nvPr>
        </p:nvSpPr>
        <p:spPr bwMode="auto">
          <a:xfrm>
            <a:off x="590553" y="1184464"/>
            <a:ext cx="6670218"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Nhận</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diện</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Kiểu</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dữ</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liệu</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của</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một</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cột</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không</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tương</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ứng</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với</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bản</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chất</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của</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thông</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tin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mà</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nó</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chứa</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a:t>
            </a: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Ví</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dụ</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trong</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OnlineRetail.csv:</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Cột</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InvoiceDate</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được</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lưu</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dưới</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dạng</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chuỗi</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(text)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thay</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vì</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định</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dạng</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ngày</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tháng</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CustomerID</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được</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lưu</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dưới</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dạng</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số</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thực</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thay</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vì</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chuỗi</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a:t>
            </a: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Hậu </a:t>
            </a: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quả</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Không</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thể</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thực</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hiện</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các</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phân</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tích</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chuỗi</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thời</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gian</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CustomerID</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không</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thể</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được</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sử</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dụng</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như</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một</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mã</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định</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danh</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duy</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nhất</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a:t>
            </a:r>
          </a:p>
        </p:txBody>
      </p:sp>
    </p:spTree>
    <p:extLst>
      <p:ext uri="{BB962C8B-B14F-4D97-AF65-F5344CB8AC3E}">
        <p14:creationId xmlns:p14="http://schemas.microsoft.com/office/powerpoint/2010/main" val="3902608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DB975C-15FC-D11F-3B23-D77F5B760827}"/>
            </a:ext>
          </a:extLst>
        </p:cNvPr>
        <p:cNvGrpSpPr/>
        <p:nvPr/>
      </p:nvGrpSpPr>
      <p:grpSpPr>
        <a:xfrm>
          <a:off x="0" y="0"/>
          <a:ext cx="0" cy="0"/>
          <a:chOff x="0" y="0"/>
          <a:chExt cx="0" cy="0"/>
        </a:xfrm>
      </p:grpSpPr>
      <p:sp>
        <p:nvSpPr>
          <p:cNvPr id="3" name="Tiêu đề 2">
            <a:extLst>
              <a:ext uri="{FF2B5EF4-FFF2-40B4-BE49-F238E27FC236}">
                <a16:creationId xmlns:a16="http://schemas.microsoft.com/office/drawing/2014/main" id="{4932A7F5-C730-60AD-5A49-225755246EA2}"/>
              </a:ext>
            </a:extLst>
          </p:cNvPr>
          <p:cNvSpPr>
            <a:spLocks noGrp="1"/>
          </p:cNvSpPr>
          <p:nvPr>
            <p:ph type="title"/>
          </p:nvPr>
        </p:nvSpPr>
        <p:spPr/>
        <p:txBody>
          <a:bodyPr>
            <a:normAutofit fontScale="90000"/>
          </a:bodyPr>
          <a:lstStyle/>
          <a:p>
            <a:r>
              <a:rPr lang="en-US" dirty="0" err="1">
                <a:latin typeface="+mn-lt"/>
              </a:rPr>
              <a:t>Vấn</a:t>
            </a:r>
            <a:r>
              <a:rPr lang="en-US" dirty="0">
                <a:latin typeface="+mn-lt"/>
              </a:rPr>
              <a:t> </a:t>
            </a:r>
            <a:r>
              <a:rPr lang="en-US" dirty="0" err="1">
                <a:latin typeface="+mn-lt"/>
              </a:rPr>
              <a:t>đề</a:t>
            </a:r>
            <a:r>
              <a:rPr lang="en-US" dirty="0">
                <a:latin typeface="+mn-lt"/>
              </a:rPr>
              <a:t> 4: </a:t>
            </a:r>
            <a:r>
              <a:rPr lang="en-US" dirty="0" err="1">
                <a:latin typeface="+mn-lt"/>
              </a:rPr>
              <a:t>Dữ</a:t>
            </a:r>
            <a:r>
              <a:rPr lang="en-US" dirty="0">
                <a:latin typeface="+mn-lt"/>
              </a:rPr>
              <a:t> </a:t>
            </a:r>
            <a:r>
              <a:rPr lang="en-US" dirty="0" err="1">
                <a:latin typeface="+mn-lt"/>
              </a:rPr>
              <a:t>liệu</a:t>
            </a:r>
            <a:r>
              <a:rPr lang="en-US" dirty="0">
                <a:latin typeface="+mn-lt"/>
              </a:rPr>
              <a:t> </a:t>
            </a:r>
            <a:r>
              <a:rPr lang="en-US" dirty="0" err="1">
                <a:latin typeface="+mn-lt"/>
              </a:rPr>
              <a:t>trùng</a:t>
            </a:r>
            <a:r>
              <a:rPr lang="en-US" dirty="0">
                <a:latin typeface="+mn-lt"/>
              </a:rPr>
              <a:t> </a:t>
            </a:r>
            <a:r>
              <a:rPr lang="en-US" dirty="0" err="1">
                <a:latin typeface="+mn-lt"/>
              </a:rPr>
              <a:t>lặp</a:t>
            </a:r>
            <a:r>
              <a:rPr lang="en-US" dirty="0">
                <a:latin typeface="+mn-lt"/>
              </a:rPr>
              <a:t> (Duplicate Data)</a:t>
            </a:r>
          </a:p>
        </p:txBody>
      </p:sp>
      <p:sp>
        <p:nvSpPr>
          <p:cNvPr id="7" name="Chỗ dành sẵn cho Số hiệu Bản chiếu 4">
            <a:extLst>
              <a:ext uri="{FF2B5EF4-FFF2-40B4-BE49-F238E27FC236}">
                <a16:creationId xmlns:a16="http://schemas.microsoft.com/office/drawing/2014/main" id="{DEBA8C26-6E6B-5219-1548-9B57D0384DE6}"/>
              </a:ext>
            </a:extLst>
          </p:cNvPr>
          <p:cNvSpPr txBox="1">
            <a:spLocks/>
          </p:cNvSpPr>
          <p:nvPr/>
        </p:nvSpPr>
        <p:spPr>
          <a:xfrm>
            <a:off x="11700982" y="264320"/>
            <a:ext cx="1049248" cy="590546"/>
          </a:xfrm>
          <a:prstGeom prst="rect">
            <a:avLst/>
          </a:prstGeom>
        </p:spPr>
        <p:txBody>
          <a:bodyPr/>
          <a:lstStyle>
            <a:defPPr>
              <a:defRPr lang="en-US"/>
            </a:defPPr>
            <a:lvl1pPr marL="0" algn="l" defTabSz="914400" rtl="0" eaLnBrk="1" latinLnBrk="0" hangingPunct="1">
              <a:defRPr sz="2400" b="1" kern="1200">
                <a:solidFill>
                  <a:srgbClr val="4A7DA7"/>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450C42-9A0B-4425-92C2-70FCF7C45734}" type="slidenum">
              <a:rPr lang="en-US" smtClean="0"/>
              <a:pPr/>
              <a:t>15</a:t>
            </a:fld>
            <a:endParaRPr lang="en-US" dirty="0"/>
          </a:p>
        </p:txBody>
      </p:sp>
      <p:sp>
        <p:nvSpPr>
          <p:cNvPr id="2" name="Text Placeholder 1">
            <a:extLst>
              <a:ext uri="{FF2B5EF4-FFF2-40B4-BE49-F238E27FC236}">
                <a16:creationId xmlns:a16="http://schemas.microsoft.com/office/drawing/2014/main" id="{E3BAA2D0-A9F6-E2EB-4CA3-D3B5D6426D38}"/>
              </a:ext>
            </a:extLst>
          </p:cNvPr>
          <p:cNvSpPr>
            <a:spLocks noGrp="1" noChangeArrowheads="1"/>
          </p:cNvSpPr>
          <p:nvPr>
            <p:ph type="body" idx="1"/>
          </p:nvPr>
        </p:nvSpPr>
        <p:spPr bwMode="auto">
          <a:xfrm>
            <a:off x="590551" y="808830"/>
            <a:ext cx="11182349" cy="3262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25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Nhận</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diện</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Sự</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tồn</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tại</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của</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các</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bản</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ghi</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hàng</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giống</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hệt</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nhau</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trên</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tất</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cả</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các</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thuộc</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tính</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a:t>
            </a:r>
          </a:p>
          <a:p>
            <a:pPr marL="457200" marR="0" lvl="0" indent="-457200" algn="l" defTabSz="914400" rtl="0" eaLnBrk="0" fontAlgn="base" latinLnBrk="0" hangingPunct="0">
              <a:lnSpc>
                <a:spcPct val="125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Ví</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dụ</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trong</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OnlineRetail.csv:</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Một</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giao</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dịch</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có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thể</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bị</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ghi</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lại</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nhiều</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lần</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do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lỗi</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hệ</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thống</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a:t>
            </a:r>
          </a:p>
          <a:p>
            <a:pPr marL="457200" marR="0" lvl="0" indent="-457200" algn="l" defTabSz="914400" rtl="0" eaLnBrk="0" fontAlgn="base" latinLnBrk="0" hangingPunct="0">
              <a:lnSpc>
                <a:spcPct val="125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Hậu </a:t>
            </a: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quả</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Làm</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tăng</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không</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chính</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xác</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các</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chỉ</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số</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thống</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kê</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như</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tổng</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doanh</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thu</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hoặc</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số</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lượng</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giao</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d</a:t>
            </a:r>
            <a:r>
              <a:rPr lang="en-US" altLang="en-US" dirty="0" err="1">
                <a:latin typeface="Times" panose="020B0500000000000000" pitchFamily="34" charset="0"/>
                <a:ea typeface="Times" panose="020B0500000000000000" pitchFamily="34" charset="0"/>
                <a:cs typeface="Times" panose="020B0500000000000000" pitchFamily="34" charset="0"/>
              </a:rPr>
              <a:t>ịch</a:t>
            </a:r>
            <a:r>
              <a:rPr lang="en-US" altLang="en-US" dirty="0">
                <a:latin typeface="Times" panose="020B0500000000000000" pitchFamily="34" charset="0"/>
                <a:ea typeface="Times" panose="020B0500000000000000" pitchFamily="34" charset="0"/>
                <a:cs typeface="Times" panose="020B0500000000000000" pitchFamily="34" charset="0"/>
              </a:rPr>
              <a:t>…</a:t>
            </a:r>
            <a:endPar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endParaRPr>
          </a:p>
        </p:txBody>
      </p:sp>
      <p:pic>
        <p:nvPicPr>
          <p:cNvPr id="6" name="Picture 5">
            <a:extLst>
              <a:ext uri="{FF2B5EF4-FFF2-40B4-BE49-F238E27FC236}">
                <a16:creationId xmlns:a16="http://schemas.microsoft.com/office/drawing/2014/main" id="{CB60BF55-1855-8C5E-9F22-E5504FFBF891}"/>
              </a:ext>
            </a:extLst>
          </p:cNvPr>
          <p:cNvPicPr>
            <a:picLocks noChangeAspect="1"/>
          </p:cNvPicPr>
          <p:nvPr/>
        </p:nvPicPr>
        <p:blipFill>
          <a:blip r:embed="rId2"/>
          <a:stretch>
            <a:fillRect/>
          </a:stretch>
        </p:blipFill>
        <p:spPr>
          <a:xfrm>
            <a:off x="2534123" y="4329883"/>
            <a:ext cx="6862494" cy="2339999"/>
          </a:xfrm>
          <a:prstGeom prst="rect">
            <a:avLst/>
          </a:prstGeom>
        </p:spPr>
      </p:pic>
    </p:spTree>
    <p:extLst>
      <p:ext uri="{BB962C8B-B14F-4D97-AF65-F5344CB8AC3E}">
        <p14:creationId xmlns:p14="http://schemas.microsoft.com/office/powerpoint/2010/main" val="1381461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50430E-88F0-0F31-492D-AFBFE2B02DF3}"/>
            </a:ext>
          </a:extLst>
        </p:cNvPr>
        <p:cNvGrpSpPr/>
        <p:nvPr/>
      </p:nvGrpSpPr>
      <p:grpSpPr>
        <a:xfrm>
          <a:off x="0" y="0"/>
          <a:ext cx="0" cy="0"/>
          <a:chOff x="0" y="0"/>
          <a:chExt cx="0" cy="0"/>
        </a:xfrm>
      </p:grpSpPr>
      <p:sp>
        <p:nvSpPr>
          <p:cNvPr id="3" name="Tiêu đề 2">
            <a:extLst>
              <a:ext uri="{FF2B5EF4-FFF2-40B4-BE49-F238E27FC236}">
                <a16:creationId xmlns:a16="http://schemas.microsoft.com/office/drawing/2014/main" id="{C702B15C-4A4C-A3A3-5C24-2565BE670695}"/>
              </a:ext>
            </a:extLst>
          </p:cNvPr>
          <p:cNvSpPr>
            <a:spLocks noGrp="1"/>
          </p:cNvSpPr>
          <p:nvPr>
            <p:ph type="title"/>
          </p:nvPr>
        </p:nvSpPr>
        <p:spPr/>
        <p:txBody>
          <a:bodyPr>
            <a:normAutofit fontScale="90000"/>
          </a:bodyPr>
          <a:lstStyle/>
          <a:p>
            <a:r>
              <a:rPr lang="vi-VN" dirty="0">
                <a:latin typeface="+mn-lt"/>
              </a:rPr>
              <a:t>Các Vấn đề Khác cần Lưu ý</a:t>
            </a:r>
            <a:endParaRPr lang="en-US" dirty="0">
              <a:latin typeface="+mn-lt"/>
            </a:endParaRPr>
          </a:p>
        </p:txBody>
      </p:sp>
      <p:sp>
        <p:nvSpPr>
          <p:cNvPr id="7" name="Chỗ dành sẵn cho Số hiệu Bản chiếu 4">
            <a:extLst>
              <a:ext uri="{FF2B5EF4-FFF2-40B4-BE49-F238E27FC236}">
                <a16:creationId xmlns:a16="http://schemas.microsoft.com/office/drawing/2014/main" id="{32C4A5AC-CC92-ED28-7CA5-5E6655350340}"/>
              </a:ext>
            </a:extLst>
          </p:cNvPr>
          <p:cNvSpPr txBox="1">
            <a:spLocks/>
          </p:cNvSpPr>
          <p:nvPr/>
        </p:nvSpPr>
        <p:spPr>
          <a:xfrm>
            <a:off x="11700982" y="264320"/>
            <a:ext cx="1049248" cy="590546"/>
          </a:xfrm>
          <a:prstGeom prst="rect">
            <a:avLst/>
          </a:prstGeom>
        </p:spPr>
        <p:txBody>
          <a:bodyPr/>
          <a:lstStyle>
            <a:defPPr>
              <a:defRPr lang="en-US"/>
            </a:defPPr>
            <a:lvl1pPr marL="0" algn="l" defTabSz="914400" rtl="0" eaLnBrk="1" latinLnBrk="0" hangingPunct="1">
              <a:defRPr sz="2400" b="1" kern="1200">
                <a:solidFill>
                  <a:srgbClr val="4A7DA7"/>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450C42-9A0B-4425-92C2-70FCF7C45734}" type="slidenum">
              <a:rPr lang="en-US" smtClean="0"/>
              <a:pPr/>
              <a:t>16</a:t>
            </a:fld>
            <a:endParaRPr lang="en-US" dirty="0"/>
          </a:p>
        </p:txBody>
      </p:sp>
      <p:sp>
        <p:nvSpPr>
          <p:cNvPr id="8" name="Rectangle 2">
            <a:extLst>
              <a:ext uri="{FF2B5EF4-FFF2-40B4-BE49-F238E27FC236}">
                <a16:creationId xmlns:a16="http://schemas.microsoft.com/office/drawing/2014/main" id="{8AD3F333-EAFA-F186-8675-9367E9F57220}"/>
              </a:ext>
            </a:extLst>
          </p:cNvPr>
          <p:cNvSpPr>
            <a:spLocks noChangeArrowheads="1"/>
          </p:cNvSpPr>
          <p:nvPr/>
        </p:nvSpPr>
        <p:spPr bwMode="auto">
          <a:xfrm>
            <a:off x="784720" y="1002982"/>
            <a:ext cx="6900593" cy="3139321"/>
          </a:xfrm>
          <a:prstGeom prst="rect">
            <a:avLst/>
          </a:prstGeom>
          <a:solidFill>
            <a:schemeClr val="tx2">
              <a:lumMod val="20000"/>
              <a:lumOff val="80000"/>
            </a:schemeClr>
          </a:solidFill>
          <a:ln w="9525">
            <a:solidFill>
              <a:schemeClr val="tx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1. </a:t>
            </a:r>
            <a:r>
              <a:rPr kumimoji="0" lang="en-US" altLang="en-US" sz="2200"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Dữ</a:t>
            </a:r>
            <a:r>
              <a:rPr kumimoji="0" lang="en-US" altLang="en-US" sz="2200"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200"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liệu</a:t>
            </a:r>
            <a:r>
              <a:rPr kumimoji="0" lang="en-US" altLang="en-US" sz="2200"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200"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ngoại</a:t>
            </a:r>
            <a:r>
              <a:rPr kumimoji="0" lang="en-US" altLang="en-US" sz="2200"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lai (Outliers):</a:t>
            </a:r>
            <a:endParaRPr kumimoji="0" lang="en-US" altLang="en-US" sz="22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Mô</a:t>
            </a:r>
            <a:r>
              <a:rPr kumimoji="0" lang="en-US" altLang="en-US" sz="2200"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200"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tả</a:t>
            </a:r>
            <a:r>
              <a:rPr kumimoji="0" lang="en-US" altLang="en-US" sz="2200"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a:t>
            </a:r>
            <a:r>
              <a:rPr kumimoji="0" lang="en-US" altLang="en-US" sz="22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Các </a:t>
            </a:r>
            <a:r>
              <a:rPr kumimoji="0" lang="en-US" altLang="en-US" sz="22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giá</a:t>
            </a:r>
            <a:r>
              <a:rPr kumimoji="0" lang="en-US" altLang="en-US" sz="22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2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trị</a:t>
            </a:r>
            <a:r>
              <a:rPr kumimoji="0" lang="en-US" altLang="en-US" sz="22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2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khác</a:t>
            </a:r>
            <a:r>
              <a:rPr kumimoji="0" lang="en-US" altLang="en-US" sz="22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2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biệt</a:t>
            </a:r>
            <a:r>
              <a:rPr kumimoji="0" lang="en-US" altLang="en-US" sz="22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2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một</a:t>
            </a:r>
            <a:r>
              <a:rPr kumimoji="0" lang="en-US" altLang="en-US" sz="22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2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cách</a:t>
            </a:r>
            <a:r>
              <a:rPr kumimoji="0" lang="en-US" altLang="en-US" sz="22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2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đáng</a:t>
            </a:r>
            <a:r>
              <a:rPr kumimoji="0" lang="en-US" altLang="en-US" sz="22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2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kể</a:t>
            </a:r>
            <a:r>
              <a:rPr kumimoji="0" lang="en-US" altLang="en-US" sz="22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so </a:t>
            </a:r>
            <a:r>
              <a:rPr kumimoji="0" lang="en-US" altLang="en-US" sz="22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với</a:t>
            </a:r>
            <a:r>
              <a:rPr kumimoji="0" lang="en-US" altLang="en-US" sz="22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2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phần</a:t>
            </a:r>
            <a:r>
              <a:rPr kumimoji="0" lang="en-US" altLang="en-US" sz="22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2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còn</a:t>
            </a:r>
            <a:r>
              <a:rPr kumimoji="0" lang="en-US" altLang="en-US" sz="22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2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lại</a:t>
            </a:r>
            <a:r>
              <a:rPr kumimoji="0" lang="en-US" altLang="en-US" sz="22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2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của</a:t>
            </a:r>
            <a:r>
              <a:rPr kumimoji="0" lang="en-US" altLang="en-US" sz="22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2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dữ</a:t>
            </a:r>
            <a:r>
              <a:rPr kumimoji="0" lang="en-US" altLang="en-US" sz="22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2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liệu</a:t>
            </a:r>
            <a:r>
              <a:rPr kumimoji="0" lang="en-US" altLang="en-US" sz="22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Ví</a:t>
            </a:r>
            <a:r>
              <a:rPr kumimoji="0" lang="en-US" altLang="en-US" sz="2200"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200"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dụ</a:t>
            </a:r>
            <a:r>
              <a:rPr kumimoji="0" lang="en-US" altLang="en-US" sz="2200"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a:t>
            </a:r>
            <a:r>
              <a:rPr kumimoji="0" lang="en-US" altLang="en-US" sz="22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2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Một</a:t>
            </a:r>
            <a:r>
              <a:rPr kumimoji="0" lang="en-US" altLang="en-US" sz="22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2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giao</a:t>
            </a:r>
            <a:r>
              <a:rPr kumimoji="0" lang="en-US" altLang="en-US" sz="22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2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dịch</a:t>
            </a:r>
            <a:r>
              <a:rPr kumimoji="0" lang="en-US" altLang="en-US" sz="22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có Quantity </a:t>
            </a:r>
            <a:r>
              <a:rPr kumimoji="0" lang="en-US" altLang="en-US" sz="22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là</a:t>
            </a:r>
            <a:r>
              <a:rPr kumimoji="0" lang="en-US" altLang="en-US" sz="22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80,000 </a:t>
            </a:r>
            <a:r>
              <a:rPr kumimoji="0" lang="en-US" altLang="en-US" sz="22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trong</a:t>
            </a:r>
            <a:r>
              <a:rPr kumimoji="0" lang="en-US" altLang="en-US" sz="22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2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khi</a:t>
            </a:r>
            <a:r>
              <a:rPr kumimoji="0" lang="en-US" altLang="en-US" sz="22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2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hầu</a:t>
            </a:r>
            <a:r>
              <a:rPr kumimoji="0" lang="en-US" altLang="en-US" sz="22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2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hết</a:t>
            </a:r>
            <a:r>
              <a:rPr kumimoji="0" lang="en-US" altLang="en-US" sz="22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2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các</a:t>
            </a:r>
            <a:r>
              <a:rPr kumimoji="0" lang="en-US" altLang="en-US" sz="22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2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giao</a:t>
            </a:r>
            <a:r>
              <a:rPr kumimoji="0" lang="en-US" altLang="en-US" sz="22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2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dịch</a:t>
            </a:r>
            <a:r>
              <a:rPr kumimoji="0" lang="en-US" altLang="en-US" sz="22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2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khác</a:t>
            </a:r>
            <a:r>
              <a:rPr kumimoji="0" lang="en-US" altLang="en-US" sz="22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2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chỉ</a:t>
            </a:r>
            <a:r>
              <a:rPr kumimoji="0" lang="en-US" altLang="en-US" sz="22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có </a:t>
            </a:r>
            <a:r>
              <a:rPr kumimoji="0" lang="en-US" altLang="en-US" sz="22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số</a:t>
            </a:r>
            <a:r>
              <a:rPr kumimoji="0" lang="en-US" altLang="en-US" sz="22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2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lượng</a:t>
            </a:r>
            <a:r>
              <a:rPr kumimoji="0" lang="en-US" altLang="en-US" sz="22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2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dưới</a:t>
            </a:r>
            <a:r>
              <a:rPr kumimoji="0" lang="en-US" altLang="en-US" sz="22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100.</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Hậu </a:t>
            </a:r>
            <a:r>
              <a:rPr kumimoji="0" lang="en-US" altLang="en-US" sz="2200"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quả</a:t>
            </a:r>
            <a:r>
              <a:rPr kumimoji="0" lang="en-US" altLang="en-US" sz="2200"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a:t>
            </a:r>
            <a:r>
              <a:rPr kumimoji="0" lang="en-US" altLang="en-US" sz="22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Có </a:t>
            </a:r>
            <a:r>
              <a:rPr kumimoji="0" lang="en-US" altLang="en-US" sz="22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thể</a:t>
            </a:r>
            <a:r>
              <a:rPr kumimoji="0" lang="en-US" altLang="en-US" sz="22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2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làm</a:t>
            </a:r>
            <a:r>
              <a:rPr kumimoji="0" lang="en-US" altLang="en-US" sz="22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2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sai</a:t>
            </a:r>
            <a:r>
              <a:rPr kumimoji="0" lang="en-US" altLang="en-US" sz="22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2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lệch</a:t>
            </a:r>
            <a:r>
              <a:rPr kumimoji="0" lang="en-US" altLang="en-US" sz="22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2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nghiêm</a:t>
            </a:r>
            <a:r>
              <a:rPr kumimoji="0" lang="en-US" altLang="en-US" sz="22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2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trọng</a:t>
            </a:r>
            <a:r>
              <a:rPr kumimoji="0" lang="en-US" altLang="en-US" sz="22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2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các</a:t>
            </a:r>
            <a:r>
              <a:rPr kumimoji="0" lang="en-US" altLang="en-US" sz="22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2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chỉ</a:t>
            </a:r>
            <a:r>
              <a:rPr kumimoji="0" lang="en-US" altLang="en-US" sz="22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2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số</a:t>
            </a:r>
            <a:r>
              <a:rPr kumimoji="0" lang="en-US" altLang="en-US" sz="22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2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thống</a:t>
            </a:r>
            <a:r>
              <a:rPr kumimoji="0" lang="en-US" altLang="en-US" sz="22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2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kê</a:t>
            </a:r>
            <a:r>
              <a:rPr kumimoji="0" lang="en-US" altLang="en-US" sz="22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2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như</a:t>
            </a:r>
            <a:r>
              <a:rPr kumimoji="0" lang="en-US" altLang="en-US" sz="22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2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giá</a:t>
            </a:r>
            <a:r>
              <a:rPr kumimoji="0" lang="en-US" altLang="en-US" sz="22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2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trị</a:t>
            </a:r>
            <a:r>
              <a:rPr kumimoji="0" lang="en-US" altLang="en-US" sz="22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2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trung</a:t>
            </a:r>
            <a:r>
              <a:rPr kumimoji="0" lang="en-US" altLang="en-US" sz="22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2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bình</a:t>
            </a:r>
            <a:r>
              <a:rPr kumimoji="0" lang="en-US" altLang="en-US" sz="22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2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và</a:t>
            </a:r>
            <a:r>
              <a:rPr kumimoji="0" lang="en-US" altLang="en-US" sz="22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2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ảnh</a:t>
            </a:r>
            <a:r>
              <a:rPr kumimoji="0" lang="en-US" altLang="en-US" sz="22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2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hưởng</a:t>
            </a:r>
            <a:r>
              <a:rPr kumimoji="0" lang="en-US" altLang="en-US" sz="22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2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đến</a:t>
            </a:r>
            <a:r>
              <a:rPr kumimoji="0" lang="en-US" altLang="en-US" sz="22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2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hiệu</a:t>
            </a:r>
            <a:r>
              <a:rPr kumimoji="0" lang="en-US" altLang="en-US" sz="22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2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suất</a:t>
            </a:r>
            <a:r>
              <a:rPr kumimoji="0" lang="en-US" altLang="en-US" sz="22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2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của</a:t>
            </a:r>
            <a:r>
              <a:rPr kumimoji="0" lang="en-US" altLang="en-US" sz="22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2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một</a:t>
            </a:r>
            <a:r>
              <a:rPr kumimoji="0" lang="en-US" altLang="en-US" sz="22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2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số</a:t>
            </a:r>
            <a:r>
              <a:rPr kumimoji="0" lang="en-US" altLang="en-US" sz="22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2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mô</a:t>
            </a:r>
            <a:r>
              <a:rPr kumimoji="0" lang="en-US" altLang="en-US" sz="22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2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hình</a:t>
            </a:r>
            <a:r>
              <a:rPr kumimoji="0" lang="en-US" altLang="en-US" sz="22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học </a:t>
            </a:r>
            <a:r>
              <a:rPr kumimoji="0" lang="en-US" altLang="en-US" sz="22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máy</a:t>
            </a:r>
            <a:r>
              <a:rPr kumimoji="0" lang="en-US" altLang="en-US" sz="22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endParaRPr>
          </a:p>
        </p:txBody>
      </p:sp>
      <p:sp>
        <p:nvSpPr>
          <p:cNvPr id="10" name="TextBox 9">
            <a:extLst>
              <a:ext uri="{FF2B5EF4-FFF2-40B4-BE49-F238E27FC236}">
                <a16:creationId xmlns:a16="http://schemas.microsoft.com/office/drawing/2014/main" id="{903BEA01-C924-49EC-30AA-145D82F8D3AE}"/>
              </a:ext>
            </a:extLst>
          </p:cNvPr>
          <p:cNvSpPr txBox="1"/>
          <p:nvPr/>
        </p:nvSpPr>
        <p:spPr>
          <a:xfrm>
            <a:off x="850983" y="3959261"/>
            <a:ext cx="7629526" cy="2800767"/>
          </a:xfrm>
          <a:prstGeom prst="rect">
            <a:avLst/>
          </a:prstGeom>
          <a:solidFill>
            <a:schemeClr val="accent2">
              <a:lumMod val="20000"/>
              <a:lumOff val="80000"/>
            </a:schemeClr>
          </a:solidFill>
        </p:spPr>
        <p:txBody>
          <a:bodyPr wrap="square">
            <a:spAutoFit/>
          </a:bodyPr>
          <a:lstStyle/>
          <a:p>
            <a:pPr>
              <a:buNone/>
            </a:pPr>
            <a:r>
              <a:rPr lang="vi-VN" sz="2200" b="1" dirty="0">
                <a:latin typeface="+mj-lt"/>
              </a:rPr>
              <a:t>2. Tính không nhất quán (Inconsistency):</a:t>
            </a:r>
            <a:endParaRPr lang="vi-VN" sz="2200" dirty="0">
              <a:latin typeface="+mj-lt"/>
            </a:endParaRPr>
          </a:p>
          <a:p>
            <a:pPr marL="342900" indent="-342900">
              <a:buFont typeface="Arial" panose="020B0604020202020204" pitchFamily="34" charset="0"/>
              <a:buChar char="•"/>
            </a:pPr>
            <a:r>
              <a:rPr lang="vi-VN" sz="2200" b="1" dirty="0">
                <a:latin typeface="+mj-lt"/>
              </a:rPr>
              <a:t>Mô tả:</a:t>
            </a:r>
            <a:r>
              <a:rPr lang="vi-VN" sz="2200" dirty="0">
                <a:latin typeface="+mj-lt"/>
              </a:rPr>
              <a:t> Cùng một thực thể nhưng được biểu diễn theo nhiều cách khác nhau.</a:t>
            </a:r>
          </a:p>
          <a:p>
            <a:pPr marL="342900" indent="-342900">
              <a:buFont typeface="Arial" panose="020B0604020202020204" pitchFamily="34" charset="0"/>
              <a:buChar char="•"/>
            </a:pPr>
            <a:r>
              <a:rPr lang="vi-VN" sz="2200" b="1" dirty="0">
                <a:latin typeface="+mj-lt"/>
              </a:rPr>
              <a:t>Ví dụ:</a:t>
            </a:r>
            <a:r>
              <a:rPr lang="vi-VN" sz="2200" dirty="0">
                <a:latin typeface="+mj-lt"/>
              </a:rPr>
              <a:t> Cùng một sản phẩm được ghi là "WHITE HANGING HEART T-LIGHT HOLDER" và "WHITE HANGING HEART T LIGHT HOLDER".</a:t>
            </a:r>
          </a:p>
          <a:p>
            <a:pPr marL="342900" indent="-342900">
              <a:buFont typeface="Arial" panose="020B0604020202020204" pitchFamily="34" charset="0"/>
              <a:buChar char="•"/>
            </a:pPr>
            <a:r>
              <a:rPr lang="vi-VN" sz="2200" b="1" dirty="0">
                <a:latin typeface="+mj-lt"/>
              </a:rPr>
              <a:t>Hậu quả:</a:t>
            </a:r>
            <a:r>
              <a:rPr lang="vi-VN" sz="2200" dirty="0">
                <a:latin typeface="+mj-lt"/>
              </a:rPr>
              <a:t> Khi tổng hợp dữ liệu, hệ thống sẽ coi đây là hai sản phẩm khác nhau, dẫn đến kết quả không chính xác.</a:t>
            </a:r>
          </a:p>
        </p:txBody>
      </p:sp>
      <p:sp>
        <p:nvSpPr>
          <p:cNvPr id="12" name="TextBox 11">
            <a:extLst>
              <a:ext uri="{FF2B5EF4-FFF2-40B4-BE49-F238E27FC236}">
                <a16:creationId xmlns:a16="http://schemas.microsoft.com/office/drawing/2014/main" id="{383292D3-AFE0-CAF6-95DC-86D57EF53BED}"/>
              </a:ext>
            </a:extLst>
          </p:cNvPr>
          <p:cNvSpPr txBox="1"/>
          <p:nvPr/>
        </p:nvSpPr>
        <p:spPr>
          <a:xfrm>
            <a:off x="8414656" y="1618681"/>
            <a:ext cx="3358243" cy="4493538"/>
          </a:xfrm>
          <a:prstGeom prst="rect">
            <a:avLst/>
          </a:prstGeom>
          <a:solidFill>
            <a:schemeClr val="accent4">
              <a:lumMod val="40000"/>
              <a:lumOff val="60000"/>
            </a:schemeClr>
          </a:solidFill>
        </p:spPr>
        <p:txBody>
          <a:bodyPr wrap="square">
            <a:spAutoFit/>
          </a:bodyPr>
          <a:lstStyle/>
          <a:p>
            <a:pPr>
              <a:buNone/>
            </a:pPr>
            <a:r>
              <a:rPr lang="vi-VN" sz="2200" b="1" dirty="0">
                <a:latin typeface="+mj-lt"/>
              </a:rPr>
              <a:t>3. Lỗi cấu trúc (Structural Errors):</a:t>
            </a:r>
            <a:endParaRPr lang="vi-VN" sz="2200" dirty="0">
              <a:latin typeface="+mj-lt"/>
            </a:endParaRPr>
          </a:p>
          <a:p>
            <a:pPr>
              <a:buFont typeface="Arial" panose="020B0604020202020204" pitchFamily="34" charset="0"/>
              <a:buChar char="•"/>
            </a:pPr>
            <a:r>
              <a:rPr lang="vi-VN" sz="2200" b="1" dirty="0">
                <a:latin typeface="+mj-lt"/>
              </a:rPr>
              <a:t>Mô tả:</a:t>
            </a:r>
            <a:r>
              <a:rPr lang="vi-VN" sz="2200" dirty="0">
                <a:latin typeface="+mj-lt"/>
              </a:rPr>
              <a:t> Các lỗi liên quan đến cách dữ liệu được tổ chức hoặc nhập liệu.</a:t>
            </a:r>
          </a:p>
          <a:p>
            <a:pPr>
              <a:buFont typeface="Arial" panose="020B0604020202020204" pitchFamily="34" charset="0"/>
              <a:buChar char="•"/>
            </a:pPr>
            <a:r>
              <a:rPr lang="vi-VN" sz="2200" b="1" dirty="0">
                <a:latin typeface="+mj-lt"/>
              </a:rPr>
              <a:t>Ví dụ:</a:t>
            </a:r>
            <a:r>
              <a:rPr lang="vi-VN" sz="2200" dirty="0">
                <a:latin typeface="+mj-lt"/>
              </a:rPr>
              <a:t> Tên cột có lỗi chính tả, các giá trị bị lệch cột, hoặc sử dụng ký hiệu không mong muốn trong trường số (ví dụ: "1,000" thay vì 1000).</a:t>
            </a:r>
          </a:p>
          <a:p>
            <a:pPr>
              <a:buFont typeface="Arial" panose="020B0604020202020204" pitchFamily="34" charset="0"/>
              <a:buChar char="•"/>
            </a:pPr>
            <a:r>
              <a:rPr lang="vi-VN" sz="2200" b="1" dirty="0">
                <a:latin typeface="+mj-lt"/>
              </a:rPr>
              <a:t>Hậu quả:</a:t>
            </a:r>
            <a:r>
              <a:rPr lang="vi-VN" sz="2200" dirty="0">
                <a:latin typeface="+mj-lt"/>
              </a:rPr>
              <a:t> Gây lỗi khi đọc hoặc xử lý dữ liệu.</a:t>
            </a:r>
          </a:p>
        </p:txBody>
      </p:sp>
    </p:spTree>
    <p:extLst>
      <p:ext uri="{BB962C8B-B14F-4D97-AF65-F5344CB8AC3E}">
        <p14:creationId xmlns:p14="http://schemas.microsoft.com/office/powerpoint/2010/main" val="3255809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barn(inVertical)">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arn(inVertical)">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4EDA06-D89A-AF97-77C9-AF3DB6E0DFF8}"/>
            </a:ext>
          </a:extLst>
        </p:cNvPr>
        <p:cNvGrpSpPr/>
        <p:nvPr/>
      </p:nvGrpSpPr>
      <p:grpSpPr>
        <a:xfrm>
          <a:off x="0" y="0"/>
          <a:ext cx="0" cy="0"/>
          <a:chOff x="0" y="0"/>
          <a:chExt cx="0" cy="0"/>
        </a:xfrm>
      </p:grpSpPr>
      <p:sp>
        <p:nvSpPr>
          <p:cNvPr id="3" name="Tiêu đề 2">
            <a:extLst>
              <a:ext uri="{FF2B5EF4-FFF2-40B4-BE49-F238E27FC236}">
                <a16:creationId xmlns:a16="http://schemas.microsoft.com/office/drawing/2014/main" id="{506ADF80-74FC-2E65-A2FF-A7E2F4B6F989}"/>
              </a:ext>
            </a:extLst>
          </p:cNvPr>
          <p:cNvSpPr>
            <a:spLocks noGrp="1"/>
          </p:cNvSpPr>
          <p:nvPr>
            <p:ph type="title"/>
          </p:nvPr>
        </p:nvSpPr>
        <p:spPr/>
        <p:txBody>
          <a:bodyPr>
            <a:normAutofit fontScale="90000"/>
          </a:bodyPr>
          <a:lstStyle/>
          <a:p>
            <a:r>
              <a:rPr lang="en-US" dirty="0">
                <a:latin typeface="+mn-lt"/>
              </a:rPr>
              <a:t>PHẦN 2: CÁC CHỨC NĂNG CỐT LÕI CỦA PANDAS</a:t>
            </a:r>
          </a:p>
        </p:txBody>
      </p:sp>
      <p:sp>
        <p:nvSpPr>
          <p:cNvPr id="7" name="Chỗ dành sẵn cho Số hiệu Bản chiếu 4">
            <a:extLst>
              <a:ext uri="{FF2B5EF4-FFF2-40B4-BE49-F238E27FC236}">
                <a16:creationId xmlns:a16="http://schemas.microsoft.com/office/drawing/2014/main" id="{7556D094-08C9-D82D-ECF0-33FE8ADF88E7}"/>
              </a:ext>
            </a:extLst>
          </p:cNvPr>
          <p:cNvSpPr txBox="1">
            <a:spLocks/>
          </p:cNvSpPr>
          <p:nvPr/>
        </p:nvSpPr>
        <p:spPr>
          <a:xfrm>
            <a:off x="11700982" y="264320"/>
            <a:ext cx="1049248" cy="590546"/>
          </a:xfrm>
          <a:prstGeom prst="rect">
            <a:avLst/>
          </a:prstGeom>
        </p:spPr>
        <p:txBody>
          <a:bodyPr/>
          <a:lstStyle>
            <a:defPPr>
              <a:defRPr lang="en-US"/>
            </a:defPPr>
            <a:lvl1pPr marL="0" algn="l" defTabSz="914400" rtl="0" eaLnBrk="1" latinLnBrk="0" hangingPunct="1">
              <a:defRPr sz="2400" b="1" kern="1200">
                <a:solidFill>
                  <a:srgbClr val="4A7DA7"/>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450C42-9A0B-4425-92C2-70FCF7C45734}" type="slidenum">
              <a:rPr lang="en-US" smtClean="0"/>
              <a:pPr/>
              <a:t>17</a:t>
            </a:fld>
            <a:endParaRPr lang="en-US" dirty="0"/>
          </a:p>
        </p:txBody>
      </p:sp>
      <p:pic>
        <p:nvPicPr>
          <p:cNvPr id="14338" name="Picture 2">
            <a:extLst>
              <a:ext uri="{FF2B5EF4-FFF2-40B4-BE49-F238E27FC236}">
                <a16:creationId xmlns:a16="http://schemas.microsoft.com/office/drawing/2014/main" id="{85BBA6B3-9675-1D9A-EE66-5E63626DEDF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999" b="9596"/>
          <a:stretch>
            <a:fillRect/>
          </a:stretch>
        </p:blipFill>
        <p:spPr bwMode="auto">
          <a:xfrm>
            <a:off x="467068" y="1286369"/>
            <a:ext cx="11257864" cy="4187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3343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1EDA1A-B99C-680D-3FFA-6CF8C4DB3103}"/>
            </a:ext>
          </a:extLst>
        </p:cNvPr>
        <p:cNvGrpSpPr/>
        <p:nvPr/>
      </p:nvGrpSpPr>
      <p:grpSpPr>
        <a:xfrm>
          <a:off x="0" y="0"/>
          <a:ext cx="0" cy="0"/>
          <a:chOff x="0" y="0"/>
          <a:chExt cx="0" cy="0"/>
        </a:xfrm>
      </p:grpSpPr>
      <p:sp>
        <p:nvSpPr>
          <p:cNvPr id="3" name="Tiêu đề 2">
            <a:extLst>
              <a:ext uri="{FF2B5EF4-FFF2-40B4-BE49-F238E27FC236}">
                <a16:creationId xmlns:a16="http://schemas.microsoft.com/office/drawing/2014/main" id="{1628CE56-B331-2175-1ECD-08AA8712A495}"/>
              </a:ext>
            </a:extLst>
          </p:cNvPr>
          <p:cNvSpPr>
            <a:spLocks noGrp="1"/>
          </p:cNvSpPr>
          <p:nvPr>
            <p:ph type="title"/>
          </p:nvPr>
        </p:nvSpPr>
        <p:spPr/>
        <p:txBody>
          <a:bodyPr>
            <a:normAutofit fontScale="90000"/>
          </a:bodyPr>
          <a:lstStyle/>
          <a:p>
            <a:r>
              <a:rPr lang="en-US" dirty="0">
                <a:latin typeface="+mn-lt"/>
              </a:rPr>
              <a:t> Mini-Lab #1: </a:t>
            </a:r>
            <a:r>
              <a:rPr lang="en-US" dirty="0" err="1">
                <a:latin typeface="+mn-lt"/>
              </a:rPr>
              <a:t>Đọc</a:t>
            </a:r>
            <a:r>
              <a:rPr lang="en-US" dirty="0">
                <a:latin typeface="+mn-lt"/>
              </a:rPr>
              <a:t> </a:t>
            </a:r>
            <a:r>
              <a:rPr lang="en-US" dirty="0" err="1">
                <a:latin typeface="+mn-lt"/>
              </a:rPr>
              <a:t>và</a:t>
            </a:r>
            <a:r>
              <a:rPr lang="en-US" dirty="0">
                <a:latin typeface="+mn-lt"/>
              </a:rPr>
              <a:t> </a:t>
            </a:r>
            <a:r>
              <a:rPr lang="en-US" dirty="0" err="1">
                <a:latin typeface="+mn-lt"/>
              </a:rPr>
              <a:t>Khám</a:t>
            </a:r>
            <a:r>
              <a:rPr lang="en-US" dirty="0">
                <a:latin typeface="+mn-lt"/>
              </a:rPr>
              <a:t> </a:t>
            </a:r>
            <a:r>
              <a:rPr lang="en-US" dirty="0" err="1">
                <a:latin typeface="+mn-lt"/>
              </a:rPr>
              <a:t>phá</a:t>
            </a:r>
            <a:r>
              <a:rPr lang="en-US" dirty="0">
                <a:latin typeface="+mn-lt"/>
              </a:rPr>
              <a:t> </a:t>
            </a:r>
            <a:r>
              <a:rPr lang="en-US" dirty="0" err="1">
                <a:latin typeface="+mn-lt"/>
              </a:rPr>
              <a:t>Dữ</a:t>
            </a:r>
            <a:r>
              <a:rPr lang="en-US" dirty="0">
                <a:latin typeface="+mn-lt"/>
              </a:rPr>
              <a:t> </a:t>
            </a:r>
            <a:r>
              <a:rPr lang="en-US" dirty="0" err="1">
                <a:latin typeface="+mn-lt"/>
              </a:rPr>
              <a:t>liệu</a:t>
            </a:r>
            <a:endParaRPr lang="en-US" dirty="0">
              <a:latin typeface="+mn-lt"/>
            </a:endParaRPr>
          </a:p>
        </p:txBody>
      </p:sp>
      <p:sp>
        <p:nvSpPr>
          <p:cNvPr id="7" name="Chỗ dành sẵn cho Số hiệu Bản chiếu 4">
            <a:extLst>
              <a:ext uri="{FF2B5EF4-FFF2-40B4-BE49-F238E27FC236}">
                <a16:creationId xmlns:a16="http://schemas.microsoft.com/office/drawing/2014/main" id="{60460EEE-E2F2-1BF5-036C-1F47598B05AC}"/>
              </a:ext>
            </a:extLst>
          </p:cNvPr>
          <p:cNvSpPr txBox="1">
            <a:spLocks/>
          </p:cNvSpPr>
          <p:nvPr/>
        </p:nvSpPr>
        <p:spPr>
          <a:xfrm>
            <a:off x="11700982" y="264320"/>
            <a:ext cx="1049248" cy="590546"/>
          </a:xfrm>
          <a:prstGeom prst="rect">
            <a:avLst/>
          </a:prstGeom>
        </p:spPr>
        <p:txBody>
          <a:bodyPr/>
          <a:lstStyle>
            <a:defPPr>
              <a:defRPr lang="en-US"/>
            </a:defPPr>
            <a:lvl1pPr marL="0" algn="l" defTabSz="914400" rtl="0" eaLnBrk="1" latinLnBrk="0" hangingPunct="1">
              <a:defRPr sz="2400" b="1" kern="1200">
                <a:solidFill>
                  <a:srgbClr val="4A7DA7"/>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450C42-9A0B-4425-92C2-70FCF7C45734}" type="slidenum">
              <a:rPr lang="en-US" smtClean="0"/>
              <a:pPr/>
              <a:t>18</a:t>
            </a:fld>
            <a:endParaRPr lang="en-US" dirty="0"/>
          </a:p>
        </p:txBody>
      </p:sp>
      <p:sp>
        <p:nvSpPr>
          <p:cNvPr id="2" name="Text Placeholder 1">
            <a:extLst>
              <a:ext uri="{FF2B5EF4-FFF2-40B4-BE49-F238E27FC236}">
                <a16:creationId xmlns:a16="http://schemas.microsoft.com/office/drawing/2014/main" id="{30F1787E-E5C3-9703-96FA-7C85259724BE}"/>
              </a:ext>
            </a:extLst>
          </p:cNvPr>
          <p:cNvSpPr>
            <a:spLocks noGrp="1" noChangeArrowheads="1"/>
          </p:cNvSpPr>
          <p:nvPr>
            <p:ph type="body" idx="1"/>
          </p:nvPr>
        </p:nvSpPr>
        <p:spPr bwMode="auto">
          <a:xfrm>
            <a:off x="590551" y="838376"/>
            <a:ext cx="11110431" cy="5955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0" fontAlgn="base" latinLnBrk="0" hangingPunct="0">
              <a:lnSpc>
                <a:spcPct val="125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Mục</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tiêu</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Làm</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quen</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với</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quy</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trình</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tải</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một</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bộ</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dữ</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liệu</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thực</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tế</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và</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thực</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hiện</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các</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bước</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đánh</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giá</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sơ</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bộ</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a:t>
            </a:r>
          </a:p>
          <a:p>
            <a:pPr marL="457200" marR="0" lvl="0" indent="-457200" algn="just" defTabSz="914400" rtl="0" eaLnBrk="0" fontAlgn="base" latinLnBrk="0" hangingPunct="0">
              <a:lnSpc>
                <a:spcPct val="125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Các </a:t>
            </a: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lệnh</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cần</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biết</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highlight>
                  <a:srgbClr val="C0C0C0"/>
                </a:highlight>
                <a:latin typeface="Times" panose="020B0500000000000000" pitchFamily="34" charset="0"/>
                <a:ea typeface="Times" panose="020B0500000000000000" pitchFamily="34" charset="0"/>
                <a:cs typeface="Times" panose="020B0500000000000000" pitchFamily="34" charset="0"/>
              </a:rPr>
              <a:t>pd.read_csv</a:t>
            </a:r>
            <a:r>
              <a:rPr kumimoji="0" lang="en-US" altLang="en-US" b="0" i="0" u="none" strike="noStrike" cap="none" normalizeH="0" baseline="0" dirty="0">
                <a:ln>
                  <a:noFill/>
                </a:ln>
                <a:solidFill>
                  <a:schemeClr val="tx1"/>
                </a:solidFill>
                <a:effectLst/>
                <a:highlight>
                  <a:srgbClr val="C0C0C0"/>
                </a:highlight>
                <a:latin typeface="Times" panose="020B0500000000000000" pitchFamily="34" charset="0"/>
                <a:ea typeface="Times" panose="020B0500000000000000" pitchFamily="34" charset="0"/>
                <a:cs typeface="Times" panose="020B0500000000000000" pitchFamily="34" charset="0"/>
              </a:rPr>
              <a:t>()</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highlight>
                  <a:srgbClr val="C0C0C0"/>
                </a:highlight>
                <a:latin typeface="Times" panose="020B0500000000000000" pitchFamily="34" charset="0"/>
                <a:ea typeface="Times" panose="020B0500000000000000" pitchFamily="34" charset="0"/>
                <a:cs typeface="Times" panose="020B0500000000000000" pitchFamily="34" charset="0"/>
              </a:rPr>
              <a:t>df.head</a:t>
            </a:r>
            <a:r>
              <a:rPr kumimoji="0" lang="en-US" altLang="en-US" b="0" i="0" u="none" strike="noStrike" cap="none" normalizeH="0" baseline="0" dirty="0">
                <a:ln>
                  <a:noFill/>
                </a:ln>
                <a:solidFill>
                  <a:schemeClr val="tx1"/>
                </a:solidFill>
                <a:effectLst/>
                <a:highlight>
                  <a:srgbClr val="C0C0C0"/>
                </a:highlight>
                <a:latin typeface="Times" panose="020B0500000000000000" pitchFamily="34" charset="0"/>
                <a:ea typeface="Times" panose="020B0500000000000000" pitchFamily="34" charset="0"/>
                <a:cs typeface="Times" panose="020B0500000000000000" pitchFamily="34" charset="0"/>
              </a:rPr>
              <a:t>()</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highlight>
                  <a:srgbClr val="C0C0C0"/>
                </a:highlight>
                <a:latin typeface="Times" panose="020B0500000000000000" pitchFamily="34" charset="0"/>
                <a:ea typeface="Times" panose="020B0500000000000000" pitchFamily="34" charset="0"/>
                <a:cs typeface="Times" panose="020B0500000000000000" pitchFamily="34" charset="0"/>
              </a:rPr>
              <a:t>df.shape</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a:ln>
                  <a:noFill/>
                </a:ln>
                <a:solidFill>
                  <a:schemeClr val="tx1"/>
                </a:solidFill>
                <a:effectLst/>
                <a:highlight>
                  <a:srgbClr val="C0C0C0"/>
                </a:highlight>
                <a:latin typeface="Times" panose="020B0500000000000000" pitchFamily="34" charset="0"/>
                <a:ea typeface="Times" panose="020B0500000000000000" pitchFamily="34" charset="0"/>
                <a:cs typeface="Times" panose="020B0500000000000000" pitchFamily="34" charset="0"/>
              </a:rPr>
              <a:t>df.info()</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highlight>
                  <a:srgbClr val="C0C0C0"/>
                </a:highlight>
                <a:latin typeface="Times" panose="020B0500000000000000" pitchFamily="34" charset="0"/>
                <a:ea typeface="Times" panose="020B0500000000000000" pitchFamily="34" charset="0"/>
                <a:cs typeface="Times" panose="020B0500000000000000" pitchFamily="34" charset="0"/>
              </a:rPr>
              <a:t>df.describe</a:t>
            </a:r>
            <a:r>
              <a:rPr kumimoji="0" lang="en-US" altLang="en-US" b="0" i="0" u="none" strike="noStrike" cap="none" normalizeH="0" baseline="0" dirty="0">
                <a:ln>
                  <a:noFill/>
                </a:ln>
                <a:solidFill>
                  <a:schemeClr val="tx1"/>
                </a:solidFill>
                <a:effectLst/>
                <a:highlight>
                  <a:srgbClr val="C0C0C0"/>
                </a:highlight>
                <a:latin typeface="Times" panose="020B0500000000000000" pitchFamily="34" charset="0"/>
                <a:ea typeface="Times" panose="020B0500000000000000" pitchFamily="34" charset="0"/>
                <a:cs typeface="Times" panose="020B0500000000000000" pitchFamily="34" charset="0"/>
              </a:rPr>
              <a:t>()</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a:t>
            </a:r>
          </a:p>
          <a:p>
            <a:pPr marL="457200" marR="0" lvl="0" indent="-457200" algn="just" defTabSz="914400" rtl="0" eaLnBrk="0" fontAlgn="base" latinLnBrk="0" hangingPunct="0">
              <a:lnSpc>
                <a:spcPct val="125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Bài</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tập</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a:t>
            </a:r>
            <a:endPar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endParaRPr>
          </a:p>
          <a:p>
            <a:pPr marL="971550" lvl="1" indent="-514350" algn="just" eaLnBrk="0" fontAlgn="base" hangingPunct="0">
              <a:lnSpc>
                <a:spcPct val="125000"/>
              </a:lnSpc>
              <a:spcBef>
                <a:spcPct val="0"/>
              </a:spcBef>
              <a:spcAft>
                <a:spcPct val="0"/>
              </a:spcAft>
              <a:buFont typeface="+mj-lt"/>
              <a:buAutoNum type="arabicPeriod"/>
            </a:pP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Khai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báo</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thư</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viện</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Pandas.</a:t>
            </a:r>
          </a:p>
          <a:p>
            <a:pPr marL="971550" lvl="1" indent="-514350" algn="just" eaLnBrk="0" fontAlgn="base" hangingPunct="0">
              <a:lnSpc>
                <a:spcPct val="125000"/>
              </a:lnSpc>
              <a:spcBef>
                <a:spcPct val="0"/>
              </a:spcBef>
              <a:spcAft>
                <a:spcPct val="0"/>
              </a:spcAft>
              <a:buFont typeface="+mj-lt"/>
              <a:buAutoNum type="arabicPeriod"/>
            </a:pP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Đọc</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tệp</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a:ln>
                  <a:noFill/>
                </a:ln>
                <a:solidFill>
                  <a:schemeClr val="tx1"/>
                </a:solidFill>
                <a:effectLst/>
                <a:highlight>
                  <a:srgbClr val="C0C0C0"/>
                </a:highlight>
                <a:latin typeface="Times" panose="020B0500000000000000" pitchFamily="34" charset="0"/>
                <a:ea typeface="Times" panose="020B0500000000000000" pitchFamily="34" charset="0"/>
                <a:cs typeface="Times" panose="020B0500000000000000" pitchFamily="34" charset="0"/>
              </a:rPr>
              <a:t>OnlineRetail.csv</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vào</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một</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đối</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tượng</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DataFrame</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có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tên</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là</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highlight>
                  <a:srgbClr val="C0C0C0"/>
                </a:highlight>
                <a:latin typeface="Times" panose="020B0500000000000000" pitchFamily="34" charset="0"/>
                <a:ea typeface="Times" panose="020B0500000000000000" pitchFamily="34" charset="0"/>
                <a:cs typeface="Times" panose="020B0500000000000000" pitchFamily="34" charset="0"/>
              </a:rPr>
              <a:t>df</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a:t>
            </a:r>
          </a:p>
          <a:p>
            <a:pPr marL="971550" lvl="1" indent="-514350" algn="just" eaLnBrk="0" fontAlgn="base" hangingPunct="0">
              <a:lnSpc>
                <a:spcPct val="125000"/>
              </a:lnSpc>
              <a:spcBef>
                <a:spcPct val="0"/>
              </a:spcBef>
              <a:spcAft>
                <a:spcPct val="0"/>
              </a:spcAft>
              <a:buFont typeface="+mj-lt"/>
              <a:buAutoNum type="arabicPeriod"/>
            </a:pP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Xác</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định</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số</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hàng</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và</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số</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cột</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của</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DataFrame</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bằng</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a:ln>
                  <a:noFill/>
                </a:ln>
                <a:solidFill>
                  <a:schemeClr val="tx1"/>
                </a:solidFill>
                <a:effectLst/>
                <a:highlight>
                  <a:srgbClr val="C0C0C0"/>
                </a:highlight>
                <a:latin typeface="Times" panose="020B0500000000000000" pitchFamily="34" charset="0"/>
                <a:ea typeface="Times" panose="020B0500000000000000" pitchFamily="34" charset="0"/>
                <a:cs typeface="Times" panose="020B0500000000000000" pitchFamily="34" charset="0"/>
              </a:rPr>
              <a:t>.shape</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a:t>
            </a:r>
          </a:p>
          <a:p>
            <a:pPr marL="971550" lvl="1" indent="-514350" algn="just" eaLnBrk="0" fontAlgn="base" hangingPunct="0">
              <a:lnSpc>
                <a:spcPct val="125000"/>
              </a:lnSpc>
              <a:spcBef>
                <a:spcPct val="0"/>
              </a:spcBef>
              <a:spcAft>
                <a:spcPct val="0"/>
              </a:spcAft>
              <a:buFont typeface="+mj-lt"/>
              <a:buAutoNum type="arabicPeriod"/>
            </a:pP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Hiển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thị</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5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giao</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dịch</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đầu</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tiên</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bằng</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a:ln>
                  <a:noFill/>
                </a:ln>
                <a:solidFill>
                  <a:schemeClr val="tx1"/>
                </a:solidFill>
                <a:effectLst/>
                <a:highlight>
                  <a:srgbClr val="C0C0C0"/>
                </a:highlight>
                <a:latin typeface="Times" panose="020B0500000000000000" pitchFamily="34" charset="0"/>
                <a:ea typeface="Times" panose="020B0500000000000000" pitchFamily="34" charset="0"/>
                <a:cs typeface="Times" panose="020B0500000000000000" pitchFamily="34" charset="0"/>
              </a:rPr>
              <a:t>.head()</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a:t>
            </a:r>
          </a:p>
          <a:p>
            <a:pPr marL="971550" lvl="1" indent="-514350" algn="just" eaLnBrk="0" fontAlgn="base" hangingPunct="0">
              <a:lnSpc>
                <a:spcPct val="125000"/>
              </a:lnSpc>
              <a:spcBef>
                <a:spcPct val="0"/>
              </a:spcBef>
              <a:spcAft>
                <a:spcPct val="0"/>
              </a:spcAft>
              <a:buFont typeface="+mj-lt"/>
              <a:buAutoNum type="arabicPeriod"/>
            </a:pP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Xem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thông</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tin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tổng</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quan</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bằng</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a:ln>
                  <a:noFill/>
                </a:ln>
                <a:solidFill>
                  <a:schemeClr val="tx1"/>
                </a:solidFill>
                <a:effectLst/>
                <a:highlight>
                  <a:srgbClr val="C0C0C0"/>
                </a:highlight>
                <a:latin typeface="Times" panose="020B0500000000000000" pitchFamily="34" charset="0"/>
                <a:ea typeface="Times" panose="020B0500000000000000" pitchFamily="34" charset="0"/>
                <a:cs typeface="Times" panose="020B0500000000000000" pitchFamily="34" charset="0"/>
              </a:rPr>
              <a:t>.info()</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a:t>
            </a:r>
          </a:p>
          <a:p>
            <a:pPr marL="971550" lvl="1" indent="-514350" algn="just" eaLnBrk="0" fontAlgn="base" hangingPunct="0">
              <a:lnSpc>
                <a:spcPct val="125000"/>
              </a:lnSpc>
              <a:spcBef>
                <a:spcPct val="0"/>
              </a:spcBef>
              <a:spcAft>
                <a:spcPct val="0"/>
              </a:spcAft>
              <a:buFont typeface="+mj-lt"/>
              <a:buAutoNum type="arabicPeriod"/>
            </a:pPr>
            <a:r>
              <a:rPr kumimoji="0" lang="vi-VN"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Xem các thống kê mô tả cơ bản cho các cột số bằng </a:t>
            </a:r>
            <a:r>
              <a:rPr kumimoji="0" lang="vi-VN" altLang="en-US" sz="2800" b="0" i="0" u="none" strike="noStrike" cap="none" normalizeH="0" baseline="0" dirty="0">
                <a:ln>
                  <a:noFill/>
                </a:ln>
                <a:solidFill>
                  <a:schemeClr val="tx1"/>
                </a:solidFill>
                <a:effectLst/>
                <a:highlight>
                  <a:srgbClr val="C0C0C0"/>
                </a:highlight>
                <a:latin typeface="Times" panose="020B0500000000000000" pitchFamily="34" charset="0"/>
                <a:ea typeface="Times" panose="020B0500000000000000" pitchFamily="34" charset="0"/>
                <a:cs typeface="Times" panose="020B0500000000000000" pitchFamily="34" charset="0"/>
              </a:rPr>
              <a:t>.describe()</a:t>
            </a:r>
            <a:r>
              <a:rPr kumimoji="0" lang="vi-VN"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a:t>
            </a:r>
            <a:endPar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endParaRPr>
          </a:p>
        </p:txBody>
      </p:sp>
    </p:spTree>
    <p:extLst>
      <p:ext uri="{BB962C8B-B14F-4D97-AF65-F5344CB8AC3E}">
        <p14:creationId xmlns:p14="http://schemas.microsoft.com/office/powerpoint/2010/main" val="3547384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barn(inVertical)">
                                      <p:cBhvr>
                                        <p:cTn id="20" dur="500"/>
                                        <p:tgtEl>
                                          <p:spTgt spid="2">
                                            <p:txEl>
                                              <p:pRg st="3" end="3"/>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barn(inVertical)">
                                      <p:cBhvr>
                                        <p:cTn id="23" dur="500"/>
                                        <p:tgtEl>
                                          <p:spTgt spid="2">
                                            <p:txEl>
                                              <p:pRg st="4" end="4"/>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barn(inVertical)">
                                      <p:cBhvr>
                                        <p:cTn id="26" dur="500"/>
                                        <p:tgtEl>
                                          <p:spTgt spid="2">
                                            <p:txEl>
                                              <p:pRg st="5" end="5"/>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animEffect transition="in" filter="barn(inVertical)">
                                      <p:cBhvr>
                                        <p:cTn id="29" dur="500"/>
                                        <p:tgtEl>
                                          <p:spTgt spid="2">
                                            <p:txEl>
                                              <p:pRg st="6" end="6"/>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barn(inVertical)">
                                      <p:cBhvr>
                                        <p:cTn id="32" dur="500"/>
                                        <p:tgtEl>
                                          <p:spTgt spid="2">
                                            <p:txEl>
                                              <p:pRg st="7" end="7"/>
                                            </p:txEl>
                                          </p:spTgt>
                                        </p:tgtEl>
                                      </p:cBhvr>
                                    </p:animEffect>
                                  </p:childTnLst>
                                </p:cTn>
                              </p:par>
                              <p:par>
                                <p:cTn id="33" presetID="16" presetClass="entr" presetSubtype="21" fill="hold" nodeType="with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animEffect transition="in" filter="barn(inVertical)">
                                      <p:cBhvr>
                                        <p:cTn id="35"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BADBDB-DB75-8BAD-9E0D-F5479798A358}"/>
            </a:ext>
          </a:extLst>
        </p:cNvPr>
        <p:cNvGrpSpPr/>
        <p:nvPr/>
      </p:nvGrpSpPr>
      <p:grpSpPr>
        <a:xfrm>
          <a:off x="0" y="0"/>
          <a:ext cx="0" cy="0"/>
          <a:chOff x="0" y="0"/>
          <a:chExt cx="0" cy="0"/>
        </a:xfrm>
      </p:grpSpPr>
      <p:sp>
        <p:nvSpPr>
          <p:cNvPr id="3" name="Tiêu đề 2">
            <a:extLst>
              <a:ext uri="{FF2B5EF4-FFF2-40B4-BE49-F238E27FC236}">
                <a16:creationId xmlns:a16="http://schemas.microsoft.com/office/drawing/2014/main" id="{1FFEC2BC-1F56-2FA6-711C-13944B3CEA55}"/>
              </a:ext>
            </a:extLst>
          </p:cNvPr>
          <p:cNvSpPr>
            <a:spLocks noGrp="1"/>
          </p:cNvSpPr>
          <p:nvPr>
            <p:ph type="title"/>
          </p:nvPr>
        </p:nvSpPr>
        <p:spPr/>
        <p:txBody>
          <a:bodyPr>
            <a:normAutofit fontScale="90000"/>
          </a:bodyPr>
          <a:lstStyle/>
          <a:p>
            <a:r>
              <a:rPr lang="en-US" dirty="0">
                <a:latin typeface="+mn-lt"/>
              </a:rPr>
              <a:t> Mini-Lab #2: </a:t>
            </a:r>
            <a:r>
              <a:rPr lang="en-US" dirty="0" err="1">
                <a:latin typeface="+mn-lt"/>
              </a:rPr>
              <a:t>Lựa</a:t>
            </a:r>
            <a:r>
              <a:rPr lang="en-US" dirty="0">
                <a:latin typeface="+mn-lt"/>
              </a:rPr>
              <a:t> </a:t>
            </a:r>
            <a:r>
              <a:rPr lang="en-US" dirty="0" err="1">
                <a:latin typeface="+mn-lt"/>
              </a:rPr>
              <a:t>chọn</a:t>
            </a:r>
            <a:r>
              <a:rPr lang="en-US" dirty="0">
                <a:latin typeface="+mn-lt"/>
              </a:rPr>
              <a:t> </a:t>
            </a:r>
            <a:r>
              <a:rPr lang="en-US" dirty="0" err="1">
                <a:latin typeface="+mn-lt"/>
              </a:rPr>
              <a:t>và</a:t>
            </a:r>
            <a:r>
              <a:rPr lang="en-US" dirty="0">
                <a:latin typeface="+mn-lt"/>
              </a:rPr>
              <a:t> </a:t>
            </a:r>
            <a:r>
              <a:rPr lang="en-US" dirty="0" err="1">
                <a:latin typeface="+mn-lt"/>
              </a:rPr>
              <a:t>Lọc</a:t>
            </a:r>
            <a:r>
              <a:rPr lang="en-US" dirty="0">
                <a:latin typeface="+mn-lt"/>
              </a:rPr>
              <a:t> </a:t>
            </a:r>
            <a:r>
              <a:rPr lang="en-US" dirty="0" err="1">
                <a:latin typeface="+mn-lt"/>
              </a:rPr>
              <a:t>Dữ</a:t>
            </a:r>
            <a:r>
              <a:rPr lang="en-US" dirty="0">
                <a:latin typeface="+mn-lt"/>
              </a:rPr>
              <a:t> </a:t>
            </a:r>
            <a:r>
              <a:rPr lang="en-US" dirty="0" err="1">
                <a:latin typeface="+mn-lt"/>
              </a:rPr>
              <a:t>liệu</a:t>
            </a:r>
            <a:endParaRPr lang="en-US" dirty="0">
              <a:latin typeface="+mn-lt"/>
            </a:endParaRPr>
          </a:p>
        </p:txBody>
      </p:sp>
      <p:sp>
        <p:nvSpPr>
          <p:cNvPr id="7" name="Chỗ dành sẵn cho Số hiệu Bản chiếu 4">
            <a:extLst>
              <a:ext uri="{FF2B5EF4-FFF2-40B4-BE49-F238E27FC236}">
                <a16:creationId xmlns:a16="http://schemas.microsoft.com/office/drawing/2014/main" id="{E3EF732B-A70E-58A8-6B37-D6DC6B3A9C81}"/>
              </a:ext>
            </a:extLst>
          </p:cNvPr>
          <p:cNvSpPr txBox="1">
            <a:spLocks/>
          </p:cNvSpPr>
          <p:nvPr/>
        </p:nvSpPr>
        <p:spPr>
          <a:xfrm>
            <a:off x="11700982" y="264320"/>
            <a:ext cx="1049248" cy="590546"/>
          </a:xfrm>
          <a:prstGeom prst="rect">
            <a:avLst/>
          </a:prstGeom>
        </p:spPr>
        <p:txBody>
          <a:bodyPr/>
          <a:lstStyle>
            <a:defPPr>
              <a:defRPr lang="en-US"/>
            </a:defPPr>
            <a:lvl1pPr marL="0" algn="l" defTabSz="914400" rtl="0" eaLnBrk="1" latinLnBrk="0" hangingPunct="1">
              <a:defRPr sz="2400" b="1" kern="1200">
                <a:solidFill>
                  <a:srgbClr val="4A7DA7"/>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450C42-9A0B-4425-92C2-70FCF7C45734}" type="slidenum">
              <a:rPr lang="en-US" smtClean="0"/>
              <a:pPr/>
              <a:t>19</a:t>
            </a:fld>
            <a:endParaRPr lang="en-US" dirty="0"/>
          </a:p>
        </p:txBody>
      </p:sp>
      <p:sp>
        <p:nvSpPr>
          <p:cNvPr id="4" name="TextBox 3">
            <a:extLst>
              <a:ext uri="{FF2B5EF4-FFF2-40B4-BE49-F238E27FC236}">
                <a16:creationId xmlns:a16="http://schemas.microsoft.com/office/drawing/2014/main" id="{55BD569E-11BA-DE8F-5F8D-EE36F8741BD9}"/>
              </a:ext>
            </a:extLst>
          </p:cNvPr>
          <p:cNvSpPr txBox="1"/>
          <p:nvPr/>
        </p:nvSpPr>
        <p:spPr>
          <a:xfrm>
            <a:off x="990600" y="1146406"/>
            <a:ext cx="10710382" cy="1384995"/>
          </a:xfrm>
          <a:prstGeom prst="rect">
            <a:avLst/>
          </a:prstGeom>
          <a:noFill/>
        </p:spPr>
        <p:txBody>
          <a:bodyPr wrap="square">
            <a:spAutoFit/>
          </a:bodyPr>
          <a:lstStyle/>
          <a:p>
            <a:pPr marL="457200" indent="-457200">
              <a:buFont typeface="Arial" panose="020B0604020202020204" pitchFamily="34" charset="0"/>
              <a:buChar char="•"/>
            </a:pPr>
            <a:r>
              <a:rPr lang="en-US" sz="2800" b="1">
                <a:latin typeface="Times" panose="020B0500000000000000" pitchFamily="34" charset="0"/>
                <a:ea typeface="Times" panose="020B0500000000000000" pitchFamily="34" charset="0"/>
                <a:cs typeface="Times" panose="020B0500000000000000" pitchFamily="34" charset="0"/>
              </a:rPr>
              <a:t>Mục tiêu:</a:t>
            </a:r>
            <a:r>
              <a:rPr lang="en-US" sz="2800">
                <a:latin typeface="Times" panose="020B0500000000000000" pitchFamily="34" charset="0"/>
                <a:ea typeface="Times" panose="020B0500000000000000" pitchFamily="34" charset="0"/>
                <a:cs typeface="Times" panose="020B0500000000000000" pitchFamily="34" charset="0"/>
              </a:rPr>
              <a:t> Thành thạo các kỹ thuật trích xuất dữ liệu trên một DataFrame mẫu.</a:t>
            </a:r>
          </a:p>
          <a:p>
            <a:pPr marL="457200" indent="-457200">
              <a:buFont typeface="Arial" panose="020B0604020202020204" pitchFamily="34" charset="0"/>
              <a:buChar char="•"/>
            </a:pPr>
            <a:r>
              <a:rPr lang="en-US" sz="2800" b="1">
                <a:latin typeface="Times" panose="020B0500000000000000" pitchFamily="34" charset="0"/>
                <a:ea typeface="Times" panose="020B0500000000000000" pitchFamily="34" charset="0"/>
                <a:cs typeface="Times" panose="020B0500000000000000" pitchFamily="34" charset="0"/>
              </a:rPr>
              <a:t>Dữ liệu mẫu:</a:t>
            </a:r>
            <a:endParaRPr lang="en-US" sz="2800" b="1" dirty="0">
              <a:latin typeface="Times" panose="020B0500000000000000" pitchFamily="34" charset="0"/>
              <a:ea typeface="Times" panose="020B0500000000000000" pitchFamily="34" charset="0"/>
              <a:cs typeface="Times" panose="020B0500000000000000" pitchFamily="34" charset="0"/>
            </a:endParaRPr>
          </a:p>
        </p:txBody>
      </p:sp>
      <p:sp>
        <p:nvSpPr>
          <p:cNvPr id="8" name="TextBox 7">
            <a:extLst>
              <a:ext uri="{FF2B5EF4-FFF2-40B4-BE49-F238E27FC236}">
                <a16:creationId xmlns:a16="http://schemas.microsoft.com/office/drawing/2014/main" id="{D338BDCC-52E1-84CD-C36D-BE4A3E5E57CA}"/>
              </a:ext>
            </a:extLst>
          </p:cNvPr>
          <p:cNvSpPr txBox="1"/>
          <p:nvPr/>
        </p:nvSpPr>
        <p:spPr>
          <a:xfrm>
            <a:off x="3483429" y="2672090"/>
            <a:ext cx="6400800" cy="1187248"/>
          </a:xfrm>
          <a:prstGeom prst="rect">
            <a:avLst/>
          </a:prstGeom>
          <a:noFill/>
          <a:ln>
            <a:solidFill>
              <a:schemeClr val="accent1">
                <a:lumMod val="75000"/>
              </a:schemeClr>
            </a:solidFill>
          </a:ln>
        </p:spPr>
        <p:txBody>
          <a:bodyPr wrap="square">
            <a:spAutoFit/>
          </a:bodyPr>
          <a:lstStyle/>
          <a:p>
            <a:pPr>
              <a:lnSpc>
                <a:spcPts val="1650"/>
              </a:lnSpc>
              <a:buNone/>
            </a:pPr>
            <a:r>
              <a:rPr lang="en-US" b="1" dirty="0">
                <a:solidFill>
                  <a:srgbClr val="1F2328"/>
                </a:solidFill>
                <a:effectLst/>
                <a:latin typeface="Consolas" panose="020B0609020204030204" pitchFamily="49" charset="0"/>
              </a:rPr>
              <a:t>data </a:t>
            </a:r>
            <a:r>
              <a:rPr lang="en-US" b="1" dirty="0">
                <a:solidFill>
                  <a:srgbClr val="CF222E"/>
                </a:solidFill>
                <a:effectLst/>
                <a:latin typeface="Consolas" panose="020B0609020204030204" pitchFamily="49" charset="0"/>
              </a:rPr>
              <a:t>=</a:t>
            </a:r>
            <a:r>
              <a:rPr lang="en-US" b="1" dirty="0">
                <a:solidFill>
                  <a:srgbClr val="1F2328"/>
                </a:solidFill>
                <a:effectLst/>
                <a:latin typeface="Consolas" panose="020B0609020204030204" pitchFamily="49" charset="0"/>
              </a:rPr>
              <a:t> {</a:t>
            </a:r>
            <a:r>
              <a:rPr lang="en-US" b="1" dirty="0">
                <a:solidFill>
                  <a:srgbClr val="0A3069"/>
                </a:solidFill>
                <a:effectLst/>
                <a:latin typeface="Consolas" panose="020B0609020204030204" pitchFamily="49" charset="0"/>
              </a:rPr>
              <a:t>'</a:t>
            </a:r>
            <a:r>
              <a:rPr lang="en-US" b="1" dirty="0" err="1">
                <a:solidFill>
                  <a:srgbClr val="0A3069"/>
                </a:solidFill>
                <a:effectLst/>
                <a:latin typeface="Consolas" panose="020B0609020204030204" pitchFamily="49" charset="0"/>
              </a:rPr>
              <a:t>Tên</a:t>
            </a:r>
            <a:r>
              <a:rPr lang="en-US" b="1" dirty="0">
                <a:solidFill>
                  <a:srgbClr val="0A3069"/>
                </a:solidFill>
                <a:effectLst/>
                <a:latin typeface="Consolas" panose="020B0609020204030204" pitchFamily="49" charset="0"/>
              </a:rPr>
              <a:t>'</a:t>
            </a:r>
            <a:r>
              <a:rPr lang="en-US" b="1" dirty="0">
                <a:solidFill>
                  <a:srgbClr val="1F2328"/>
                </a:solidFill>
                <a:effectLst/>
                <a:latin typeface="Consolas" panose="020B0609020204030204" pitchFamily="49" charset="0"/>
              </a:rPr>
              <a:t>: [</a:t>
            </a:r>
            <a:r>
              <a:rPr lang="en-US" b="1" dirty="0">
                <a:solidFill>
                  <a:srgbClr val="0A3069"/>
                </a:solidFill>
                <a:effectLst/>
                <a:latin typeface="Consolas" panose="020B0609020204030204" pitchFamily="49" charset="0"/>
              </a:rPr>
              <a:t>'An'</a:t>
            </a:r>
            <a:r>
              <a:rPr lang="en-US" b="1" dirty="0">
                <a:solidFill>
                  <a:srgbClr val="1F2328"/>
                </a:solidFill>
                <a:effectLst/>
                <a:latin typeface="Consolas" panose="020B0609020204030204" pitchFamily="49" charset="0"/>
              </a:rPr>
              <a:t>, </a:t>
            </a:r>
            <a:r>
              <a:rPr lang="en-US" b="1" dirty="0">
                <a:solidFill>
                  <a:srgbClr val="0A3069"/>
                </a:solidFill>
                <a:effectLst/>
                <a:latin typeface="Consolas" panose="020B0609020204030204" pitchFamily="49" charset="0"/>
              </a:rPr>
              <a:t>'Bình'</a:t>
            </a:r>
            <a:r>
              <a:rPr lang="en-US" b="1" dirty="0">
                <a:solidFill>
                  <a:srgbClr val="1F2328"/>
                </a:solidFill>
                <a:effectLst/>
                <a:latin typeface="Consolas" panose="020B0609020204030204" pitchFamily="49" charset="0"/>
              </a:rPr>
              <a:t>, </a:t>
            </a:r>
            <a:r>
              <a:rPr lang="en-US" b="1" dirty="0">
                <a:solidFill>
                  <a:srgbClr val="0A3069"/>
                </a:solidFill>
                <a:effectLst/>
                <a:latin typeface="Consolas" panose="020B0609020204030204" pitchFamily="49" charset="0"/>
              </a:rPr>
              <a:t>'Chi'</a:t>
            </a:r>
            <a:r>
              <a:rPr lang="en-US" b="1" dirty="0">
                <a:solidFill>
                  <a:srgbClr val="1F2328"/>
                </a:solidFill>
                <a:effectLst/>
                <a:latin typeface="Consolas" panose="020B0609020204030204" pitchFamily="49" charset="0"/>
              </a:rPr>
              <a:t>, </a:t>
            </a:r>
            <a:r>
              <a:rPr lang="en-US" b="1" dirty="0">
                <a:solidFill>
                  <a:srgbClr val="0A3069"/>
                </a:solidFill>
                <a:effectLst/>
                <a:latin typeface="Consolas" panose="020B0609020204030204" pitchFamily="49" charset="0"/>
              </a:rPr>
              <a:t>'Dũng'</a:t>
            </a:r>
            <a:r>
              <a:rPr lang="en-US" b="1" dirty="0">
                <a:solidFill>
                  <a:srgbClr val="1F2328"/>
                </a:solidFill>
                <a:effectLst/>
                <a:latin typeface="Consolas" panose="020B0609020204030204" pitchFamily="49" charset="0"/>
              </a:rPr>
              <a:t>],</a:t>
            </a:r>
          </a:p>
          <a:p>
            <a:pPr>
              <a:lnSpc>
                <a:spcPts val="1650"/>
              </a:lnSpc>
              <a:buNone/>
            </a:pPr>
            <a:r>
              <a:rPr lang="en-US" b="1" dirty="0">
                <a:solidFill>
                  <a:srgbClr val="1F2328"/>
                </a:solidFill>
                <a:effectLst/>
                <a:latin typeface="Consolas" panose="020B0609020204030204" pitchFamily="49" charset="0"/>
              </a:rPr>
              <a:t>        </a:t>
            </a:r>
            <a:r>
              <a:rPr lang="en-US" b="1" dirty="0">
                <a:solidFill>
                  <a:srgbClr val="0A3069"/>
                </a:solidFill>
                <a:effectLst/>
                <a:latin typeface="Consolas" panose="020B0609020204030204" pitchFamily="49" charset="0"/>
              </a:rPr>
              <a:t>'</a:t>
            </a:r>
            <a:r>
              <a:rPr lang="en-US" b="1" dirty="0" err="1">
                <a:solidFill>
                  <a:srgbClr val="0A3069"/>
                </a:solidFill>
                <a:effectLst/>
                <a:latin typeface="Consolas" panose="020B0609020204030204" pitchFamily="49" charset="0"/>
              </a:rPr>
              <a:t>Tuổi</a:t>
            </a:r>
            <a:r>
              <a:rPr lang="en-US" b="1" dirty="0">
                <a:solidFill>
                  <a:srgbClr val="0A3069"/>
                </a:solidFill>
                <a:effectLst/>
                <a:latin typeface="Consolas" panose="020B0609020204030204" pitchFamily="49" charset="0"/>
              </a:rPr>
              <a:t>'</a:t>
            </a:r>
            <a:r>
              <a:rPr lang="en-US" b="1" dirty="0">
                <a:solidFill>
                  <a:srgbClr val="1F2328"/>
                </a:solidFill>
                <a:effectLst/>
                <a:latin typeface="Consolas" panose="020B0609020204030204" pitchFamily="49" charset="0"/>
              </a:rPr>
              <a:t>: [</a:t>
            </a:r>
            <a:r>
              <a:rPr lang="en-US" b="1" dirty="0">
                <a:solidFill>
                  <a:srgbClr val="0550AE"/>
                </a:solidFill>
                <a:effectLst/>
                <a:latin typeface="Consolas" panose="020B0609020204030204" pitchFamily="49" charset="0"/>
              </a:rPr>
              <a:t>28</a:t>
            </a:r>
            <a:r>
              <a:rPr lang="en-US" b="1" dirty="0">
                <a:solidFill>
                  <a:srgbClr val="1F2328"/>
                </a:solidFill>
                <a:effectLst/>
                <a:latin typeface="Consolas" panose="020B0609020204030204" pitchFamily="49" charset="0"/>
              </a:rPr>
              <a:t>, </a:t>
            </a:r>
            <a:r>
              <a:rPr lang="en-US" b="1" dirty="0">
                <a:solidFill>
                  <a:srgbClr val="0550AE"/>
                </a:solidFill>
                <a:effectLst/>
                <a:latin typeface="Consolas" panose="020B0609020204030204" pitchFamily="49" charset="0"/>
              </a:rPr>
              <a:t>34</a:t>
            </a:r>
            <a:r>
              <a:rPr lang="en-US" b="1" dirty="0">
                <a:solidFill>
                  <a:srgbClr val="1F2328"/>
                </a:solidFill>
                <a:effectLst/>
                <a:latin typeface="Consolas" panose="020B0609020204030204" pitchFamily="49" charset="0"/>
              </a:rPr>
              <a:t>, </a:t>
            </a:r>
            <a:r>
              <a:rPr lang="en-US" b="1" dirty="0">
                <a:solidFill>
                  <a:srgbClr val="0550AE"/>
                </a:solidFill>
                <a:effectLst/>
                <a:latin typeface="Consolas" panose="020B0609020204030204" pitchFamily="49" charset="0"/>
              </a:rPr>
              <a:t>29</a:t>
            </a:r>
            <a:r>
              <a:rPr lang="en-US" b="1" dirty="0">
                <a:solidFill>
                  <a:srgbClr val="1F2328"/>
                </a:solidFill>
                <a:effectLst/>
                <a:latin typeface="Consolas" panose="020B0609020204030204" pitchFamily="49" charset="0"/>
              </a:rPr>
              <a:t>, </a:t>
            </a:r>
            <a:r>
              <a:rPr lang="en-US" b="1" dirty="0">
                <a:solidFill>
                  <a:srgbClr val="0550AE"/>
                </a:solidFill>
                <a:effectLst/>
                <a:latin typeface="Consolas" panose="020B0609020204030204" pitchFamily="49" charset="0"/>
              </a:rPr>
              <a:t>42</a:t>
            </a:r>
            <a:r>
              <a:rPr lang="en-US" b="1" dirty="0">
                <a:solidFill>
                  <a:srgbClr val="1F2328"/>
                </a:solidFill>
                <a:effectLst/>
                <a:latin typeface="Consolas" panose="020B0609020204030204" pitchFamily="49" charset="0"/>
              </a:rPr>
              <a:t>],</a:t>
            </a:r>
          </a:p>
          <a:p>
            <a:pPr>
              <a:lnSpc>
                <a:spcPts val="1650"/>
              </a:lnSpc>
              <a:buNone/>
            </a:pPr>
            <a:r>
              <a:rPr lang="en-US" b="1" dirty="0">
                <a:solidFill>
                  <a:srgbClr val="1F2328"/>
                </a:solidFill>
                <a:effectLst/>
                <a:latin typeface="Consolas" panose="020B0609020204030204" pitchFamily="49" charset="0"/>
              </a:rPr>
              <a:t>        </a:t>
            </a:r>
            <a:r>
              <a:rPr lang="en-US" b="1" dirty="0">
                <a:solidFill>
                  <a:srgbClr val="0A3069"/>
                </a:solidFill>
                <a:effectLst/>
                <a:latin typeface="Consolas" panose="020B0609020204030204" pitchFamily="49" charset="0"/>
              </a:rPr>
              <a:t>'Thành </a:t>
            </a:r>
            <a:r>
              <a:rPr lang="en-US" b="1" dirty="0" err="1">
                <a:solidFill>
                  <a:srgbClr val="0A3069"/>
                </a:solidFill>
                <a:effectLst/>
                <a:latin typeface="Consolas" panose="020B0609020204030204" pitchFamily="49" charset="0"/>
              </a:rPr>
              <a:t>phố</a:t>
            </a:r>
            <a:r>
              <a:rPr lang="en-US" b="1" dirty="0">
                <a:solidFill>
                  <a:srgbClr val="0A3069"/>
                </a:solidFill>
                <a:effectLst/>
                <a:latin typeface="Consolas" panose="020B0609020204030204" pitchFamily="49" charset="0"/>
              </a:rPr>
              <a:t>'</a:t>
            </a:r>
            <a:r>
              <a:rPr lang="en-US" b="1" dirty="0">
                <a:solidFill>
                  <a:srgbClr val="1F2328"/>
                </a:solidFill>
                <a:effectLst/>
                <a:latin typeface="Consolas" panose="020B0609020204030204" pitchFamily="49" charset="0"/>
              </a:rPr>
              <a:t>: [</a:t>
            </a:r>
            <a:r>
              <a:rPr lang="en-US" b="1" dirty="0">
                <a:solidFill>
                  <a:srgbClr val="0A3069"/>
                </a:solidFill>
                <a:effectLst/>
                <a:latin typeface="Consolas" panose="020B0609020204030204" pitchFamily="49" charset="0"/>
              </a:rPr>
              <a:t>'Hà </a:t>
            </a:r>
            <a:r>
              <a:rPr lang="en-US" b="1" dirty="0" err="1">
                <a:solidFill>
                  <a:srgbClr val="0A3069"/>
                </a:solidFill>
                <a:effectLst/>
                <a:latin typeface="Consolas" panose="020B0609020204030204" pitchFamily="49" charset="0"/>
              </a:rPr>
              <a:t>Nội</a:t>
            </a:r>
            <a:r>
              <a:rPr lang="en-US" b="1" dirty="0">
                <a:solidFill>
                  <a:srgbClr val="0A3069"/>
                </a:solidFill>
                <a:effectLst/>
                <a:latin typeface="Consolas" panose="020B0609020204030204" pitchFamily="49" charset="0"/>
              </a:rPr>
              <a:t>'</a:t>
            </a:r>
            <a:r>
              <a:rPr lang="en-US" b="1" dirty="0">
                <a:solidFill>
                  <a:srgbClr val="1F2328"/>
                </a:solidFill>
                <a:effectLst/>
                <a:latin typeface="Consolas" panose="020B0609020204030204" pitchFamily="49" charset="0"/>
              </a:rPr>
              <a:t>, </a:t>
            </a:r>
            <a:r>
              <a:rPr lang="en-US" b="1" dirty="0">
                <a:solidFill>
                  <a:srgbClr val="0A3069"/>
                </a:solidFill>
                <a:effectLst/>
                <a:latin typeface="Consolas" panose="020B0609020204030204" pitchFamily="49" charset="0"/>
              </a:rPr>
              <a:t>'TP.HCM'</a:t>
            </a:r>
            <a:r>
              <a:rPr lang="en-US" b="1" dirty="0">
                <a:solidFill>
                  <a:srgbClr val="1F2328"/>
                </a:solidFill>
                <a:effectLst/>
                <a:latin typeface="Consolas" panose="020B0609020204030204" pitchFamily="49" charset="0"/>
              </a:rPr>
              <a:t>, </a:t>
            </a:r>
            <a:r>
              <a:rPr lang="en-US" b="1" dirty="0">
                <a:solidFill>
                  <a:srgbClr val="0A3069"/>
                </a:solidFill>
                <a:effectLst/>
                <a:latin typeface="Consolas" panose="020B0609020204030204" pitchFamily="49" charset="0"/>
              </a:rPr>
              <a:t>'</a:t>
            </a:r>
            <a:r>
              <a:rPr lang="en-US" b="1" dirty="0" err="1">
                <a:solidFill>
                  <a:srgbClr val="0A3069"/>
                </a:solidFill>
                <a:effectLst/>
                <a:latin typeface="Consolas" panose="020B0609020204030204" pitchFamily="49" charset="0"/>
              </a:rPr>
              <a:t>Đà</a:t>
            </a:r>
            <a:r>
              <a:rPr lang="en-US" b="1" dirty="0">
                <a:solidFill>
                  <a:srgbClr val="0A3069"/>
                </a:solidFill>
                <a:effectLst/>
                <a:latin typeface="Consolas" panose="020B0609020204030204" pitchFamily="49" charset="0"/>
              </a:rPr>
              <a:t> </a:t>
            </a:r>
            <a:r>
              <a:rPr lang="en-US" b="1" dirty="0" err="1">
                <a:solidFill>
                  <a:srgbClr val="0A3069"/>
                </a:solidFill>
                <a:effectLst/>
                <a:latin typeface="Consolas" panose="020B0609020204030204" pitchFamily="49" charset="0"/>
              </a:rPr>
              <a:t>Nẵng</a:t>
            </a:r>
            <a:r>
              <a:rPr lang="en-US" b="1" dirty="0">
                <a:solidFill>
                  <a:srgbClr val="0A3069"/>
                </a:solidFill>
                <a:effectLst/>
                <a:latin typeface="Consolas" panose="020B0609020204030204" pitchFamily="49" charset="0"/>
              </a:rPr>
              <a:t>'</a:t>
            </a:r>
            <a:r>
              <a:rPr lang="en-US" b="1" dirty="0">
                <a:solidFill>
                  <a:srgbClr val="1F2328"/>
                </a:solidFill>
                <a:effectLst/>
                <a:latin typeface="Consolas" panose="020B0609020204030204" pitchFamily="49" charset="0"/>
              </a:rPr>
              <a:t>, </a:t>
            </a:r>
            <a:r>
              <a:rPr lang="en-US" b="1" dirty="0">
                <a:solidFill>
                  <a:srgbClr val="0A3069"/>
                </a:solidFill>
                <a:effectLst/>
                <a:latin typeface="Consolas" panose="020B0609020204030204" pitchFamily="49" charset="0"/>
              </a:rPr>
              <a:t>'Hà </a:t>
            </a:r>
            <a:r>
              <a:rPr lang="en-US" b="1" dirty="0" err="1">
                <a:solidFill>
                  <a:srgbClr val="0A3069"/>
                </a:solidFill>
                <a:effectLst/>
                <a:latin typeface="Consolas" panose="020B0609020204030204" pitchFamily="49" charset="0"/>
              </a:rPr>
              <a:t>Nội</a:t>
            </a:r>
            <a:r>
              <a:rPr lang="en-US" b="1" dirty="0">
                <a:solidFill>
                  <a:srgbClr val="0A3069"/>
                </a:solidFill>
                <a:effectLst/>
                <a:latin typeface="Consolas" panose="020B0609020204030204" pitchFamily="49" charset="0"/>
              </a:rPr>
              <a:t>'</a:t>
            </a:r>
            <a:r>
              <a:rPr lang="en-US" b="1" dirty="0">
                <a:solidFill>
                  <a:srgbClr val="1F2328"/>
                </a:solidFill>
                <a:effectLst/>
                <a:latin typeface="Consolas" panose="020B0609020204030204" pitchFamily="49" charset="0"/>
              </a:rPr>
              <a:t>]}</a:t>
            </a:r>
          </a:p>
          <a:p>
            <a:pPr>
              <a:lnSpc>
                <a:spcPts val="1650"/>
              </a:lnSpc>
              <a:buNone/>
            </a:pPr>
            <a:r>
              <a:rPr lang="en-US" b="1" dirty="0" err="1">
                <a:solidFill>
                  <a:srgbClr val="1F2328"/>
                </a:solidFill>
                <a:effectLst/>
                <a:latin typeface="Consolas" panose="020B0609020204030204" pitchFamily="49" charset="0"/>
              </a:rPr>
              <a:t>df_sample</a:t>
            </a:r>
            <a:r>
              <a:rPr lang="en-US" b="1" dirty="0">
                <a:solidFill>
                  <a:srgbClr val="1F2328"/>
                </a:solidFill>
                <a:effectLst/>
                <a:latin typeface="Consolas" panose="020B0609020204030204" pitchFamily="49" charset="0"/>
              </a:rPr>
              <a:t> </a:t>
            </a:r>
            <a:r>
              <a:rPr lang="en-US" b="1" dirty="0">
                <a:solidFill>
                  <a:srgbClr val="CF222E"/>
                </a:solidFill>
                <a:effectLst/>
                <a:latin typeface="Consolas" panose="020B0609020204030204" pitchFamily="49" charset="0"/>
              </a:rPr>
              <a:t>=</a:t>
            </a:r>
            <a:r>
              <a:rPr lang="en-US" b="1" dirty="0">
                <a:solidFill>
                  <a:srgbClr val="1F2328"/>
                </a:solidFill>
                <a:effectLst/>
                <a:latin typeface="Consolas" panose="020B0609020204030204" pitchFamily="49" charset="0"/>
              </a:rPr>
              <a:t> </a:t>
            </a:r>
            <a:r>
              <a:rPr lang="en-US" b="1" dirty="0" err="1">
                <a:solidFill>
                  <a:srgbClr val="1F2328"/>
                </a:solidFill>
                <a:effectLst/>
                <a:latin typeface="Consolas" panose="020B0609020204030204" pitchFamily="49" charset="0"/>
              </a:rPr>
              <a:t>pd.DataFrame</a:t>
            </a:r>
            <a:r>
              <a:rPr lang="en-US" b="1" dirty="0">
                <a:solidFill>
                  <a:srgbClr val="1F2328"/>
                </a:solidFill>
                <a:effectLst/>
                <a:latin typeface="Consolas" panose="020B0609020204030204" pitchFamily="49" charset="0"/>
              </a:rPr>
              <a:t>(data)</a:t>
            </a:r>
          </a:p>
        </p:txBody>
      </p:sp>
      <p:sp>
        <p:nvSpPr>
          <p:cNvPr id="10" name="TextBox 9">
            <a:extLst>
              <a:ext uri="{FF2B5EF4-FFF2-40B4-BE49-F238E27FC236}">
                <a16:creationId xmlns:a16="http://schemas.microsoft.com/office/drawing/2014/main" id="{E098307C-5C97-39C5-6086-DB2DE9B1FD1E}"/>
              </a:ext>
            </a:extLst>
          </p:cNvPr>
          <p:cNvSpPr txBox="1"/>
          <p:nvPr/>
        </p:nvSpPr>
        <p:spPr>
          <a:xfrm>
            <a:off x="1317171" y="4234266"/>
            <a:ext cx="7032172" cy="2246769"/>
          </a:xfrm>
          <a:prstGeom prst="rect">
            <a:avLst/>
          </a:prstGeom>
          <a:noFill/>
        </p:spPr>
        <p:txBody>
          <a:bodyPr wrap="square">
            <a:spAutoFit/>
          </a:bodyPr>
          <a:lstStyle/>
          <a:p>
            <a:pPr>
              <a:buNone/>
            </a:pPr>
            <a:r>
              <a:rPr lang="vi-VN" sz="2800" b="1" dirty="0">
                <a:latin typeface="+mj-lt"/>
              </a:rPr>
              <a:t>Bài tập:</a:t>
            </a:r>
            <a:endParaRPr lang="vi-VN" sz="2800" dirty="0">
              <a:latin typeface="+mj-lt"/>
            </a:endParaRPr>
          </a:p>
          <a:p>
            <a:pPr marL="971550" lvl="1" indent="-514350">
              <a:buFont typeface="+mj-lt"/>
              <a:buAutoNum type="arabicPeriod"/>
            </a:pPr>
            <a:r>
              <a:rPr lang="vi-VN" sz="2800" dirty="0">
                <a:latin typeface="+mj-lt"/>
              </a:rPr>
              <a:t>Chỉ chọn cột 'Tên'.</a:t>
            </a:r>
          </a:p>
          <a:p>
            <a:pPr marL="971550" lvl="1" indent="-514350">
              <a:buFont typeface="+mj-lt"/>
              <a:buAutoNum type="arabicPeriod"/>
            </a:pPr>
            <a:r>
              <a:rPr lang="vi-VN" sz="2800" dirty="0">
                <a:latin typeface="+mj-lt"/>
              </a:rPr>
              <a:t>Chọn cả cột 'Tên' và 'Thành phố'.</a:t>
            </a:r>
          </a:p>
          <a:p>
            <a:pPr marL="971550" lvl="1" indent="-514350">
              <a:buFont typeface="+mj-lt"/>
              <a:buAutoNum type="arabicPeriod"/>
            </a:pPr>
            <a:r>
              <a:rPr lang="vi-VN" sz="2800" dirty="0">
                <a:latin typeface="+mj-lt"/>
              </a:rPr>
              <a:t>Lọc ra những người có 'Tuổi' lớn hơn 30.</a:t>
            </a:r>
          </a:p>
          <a:p>
            <a:pPr marL="971550" lvl="1" indent="-514350">
              <a:buFont typeface="+mj-lt"/>
              <a:buAutoNum type="arabicPeriod"/>
            </a:pPr>
            <a:r>
              <a:rPr lang="vi-VN" sz="2800" dirty="0">
                <a:latin typeface="+mj-lt"/>
              </a:rPr>
              <a:t>Lọc ra những người ở 'Hà Nội'.</a:t>
            </a:r>
          </a:p>
        </p:txBody>
      </p:sp>
    </p:spTree>
    <p:extLst>
      <p:ext uri="{BB962C8B-B14F-4D97-AF65-F5344CB8AC3E}">
        <p14:creationId xmlns:p14="http://schemas.microsoft.com/office/powerpoint/2010/main" val="1637841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3">
            <a:extLst>
              <a:ext uri="{FF2B5EF4-FFF2-40B4-BE49-F238E27FC236}">
                <a16:creationId xmlns:a16="http://schemas.microsoft.com/office/drawing/2014/main" id="{501D0AE0-C2DA-4E6C-A2B5-9CD31C66AED3}"/>
              </a:ext>
            </a:extLst>
          </p:cNvPr>
          <p:cNvSpPr>
            <a:spLocks noGrp="1"/>
          </p:cNvSpPr>
          <p:nvPr>
            <p:ph type="title"/>
          </p:nvPr>
        </p:nvSpPr>
        <p:spPr/>
        <p:txBody>
          <a:bodyPr>
            <a:normAutofit fontScale="90000"/>
          </a:bodyPr>
          <a:lstStyle/>
          <a:p>
            <a:r>
              <a:rPr lang="en-US" dirty="0" err="1">
                <a:latin typeface="+mn-lt"/>
              </a:rPr>
              <a:t>Nội</a:t>
            </a:r>
            <a:r>
              <a:rPr lang="en-US" dirty="0">
                <a:latin typeface="+mn-lt"/>
              </a:rPr>
              <a:t> dung</a:t>
            </a:r>
          </a:p>
        </p:txBody>
      </p:sp>
      <p:sp>
        <p:nvSpPr>
          <p:cNvPr id="8" name="Chỗ dành sẵn cho Số hiệu Bản chiếu 4">
            <a:extLst>
              <a:ext uri="{FF2B5EF4-FFF2-40B4-BE49-F238E27FC236}">
                <a16:creationId xmlns:a16="http://schemas.microsoft.com/office/drawing/2014/main" id="{7CF7CA5B-C19E-4A13-B2C1-C7B90F5DD51C}"/>
              </a:ext>
            </a:extLst>
          </p:cNvPr>
          <p:cNvSpPr txBox="1">
            <a:spLocks/>
          </p:cNvSpPr>
          <p:nvPr/>
        </p:nvSpPr>
        <p:spPr>
          <a:xfrm>
            <a:off x="11700982" y="264320"/>
            <a:ext cx="1049248" cy="590546"/>
          </a:xfrm>
          <a:prstGeom prst="rect">
            <a:avLst/>
          </a:prstGeom>
        </p:spPr>
        <p:txBody>
          <a:bodyPr/>
          <a:lstStyle>
            <a:defPPr>
              <a:defRPr lang="en-US"/>
            </a:defPPr>
            <a:lvl1pPr marL="0" algn="l" defTabSz="914400" rtl="0" eaLnBrk="1" latinLnBrk="0" hangingPunct="1">
              <a:defRPr sz="2400" b="1" kern="1200">
                <a:solidFill>
                  <a:srgbClr val="4A7DA7"/>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450C42-9A0B-4425-92C2-70FCF7C45734}" type="slidenum">
              <a:rPr lang="en-US" smtClean="0"/>
              <a:pPr/>
              <a:t>2</a:t>
            </a:fld>
            <a:endParaRPr lang="en-US" dirty="0"/>
          </a:p>
        </p:txBody>
      </p:sp>
      <p:pic>
        <p:nvPicPr>
          <p:cNvPr id="1033" name="Picture 9">
            <a:extLst>
              <a:ext uri="{FF2B5EF4-FFF2-40B4-BE49-F238E27FC236}">
                <a16:creationId xmlns:a16="http://schemas.microsoft.com/office/drawing/2014/main" id="{9C249863-92C2-EAF3-38FA-944BABDFC7D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326" t="19492" r="8242" b="10928"/>
          <a:stretch>
            <a:fillRect/>
          </a:stretch>
        </p:blipFill>
        <p:spPr bwMode="auto">
          <a:xfrm>
            <a:off x="904875" y="957943"/>
            <a:ext cx="10796107" cy="5635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4657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E19029-A3F9-5975-4205-1C5254E951F6}"/>
            </a:ext>
          </a:extLst>
        </p:cNvPr>
        <p:cNvGrpSpPr/>
        <p:nvPr/>
      </p:nvGrpSpPr>
      <p:grpSpPr>
        <a:xfrm>
          <a:off x="0" y="0"/>
          <a:ext cx="0" cy="0"/>
          <a:chOff x="0" y="0"/>
          <a:chExt cx="0" cy="0"/>
        </a:xfrm>
      </p:grpSpPr>
      <p:sp>
        <p:nvSpPr>
          <p:cNvPr id="3" name="Tiêu đề 2">
            <a:extLst>
              <a:ext uri="{FF2B5EF4-FFF2-40B4-BE49-F238E27FC236}">
                <a16:creationId xmlns:a16="http://schemas.microsoft.com/office/drawing/2014/main" id="{9FF407C2-5E24-FA2B-5733-14FCAE697E79}"/>
              </a:ext>
            </a:extLst>
          </p:cNvPr>
          <p:cNvSpPr>
            <a:spLocks noGrp="1"/>
          </p:cNvSpPr>
          <p:nvPr>
            <p:ph type="title"/>
          </p:nvPr>
        </p:nvSpPr>
        <p:spPr/>
        <p:txBody>
          <a:bodyPr>
            <a:normAutofit fontScale="90000"/>
          </a:bodyPr>
          <a:lstStyle/>
          <a:p>
            <a:r>
              <a:rPr lang="en-US" dirty="0">
                <a:latin typeface="+mn-lt"/>
              </a:rPr>
              <a:t>Mini-Lab #3: </a:t>
            </a:r>
            <a:r>
              <a:rPr lang="en-US" dirty="0" err="1">
                <a:latin typeface="+mn-lt"/>
              </a:rPr>
              <a:t>Xử</a:t>
            </a:r>
            <a:r>
              <a:rPr lang="en-US" dirty="0">
                <a:latin typeface="+mn-lt"/>
              </a:rPr>
              <a:t> </a:t>
            </a:r>
            <a:r>
              <a:rPr lang="en-US" dirty="0" err="1">
                <a:latin typeface="+mn-lt"/>
              </a:rPr>
              <a:t>lý</a:t>
            </a:r>
            <a:r>
              <a:rPr lang="en-US" dirty="0">
                <a:latin typeface="+mn-lt"/>
              </a:rPr>
              <a:t> </a:t>
            </a:r>
            <a:r>
              <a:rPr lang="en-US" dirty="0" err="1">
                <a:latin typeface="+mn-lt"/>
              </a:rPr>
              <a:t>Dữ</a:t>
            </a:r>
            <a:r>
              <a:rPr lang="en-US" dirty="0">
                <a:latin typeface="+mn-lt"/>
              </a:rPr>
              <a:t> </a:t>
            </a:r>
            <a:r>
              <a:rPr lang="en-US" dirty="0" err="1">
                <a:latin typeface="+mn-lt"/>
              </a:rPr>
              <a:t>liệu</a:t>
            </a:r>
            <a:r>
              <a:rPr lang="en-US" dirty="0">
                <a:latin typeface="+mn-lt"/>
              </a:rPr>
              <a:t> </a:t>
            </a:r>
            <a:r>
              <a:rPr lang="en-US" dirty="0" err="1">
                <a:latin typeface="+mn-lt"/>
              </a:rPr>
              <a:t>thiếu</a:t>
            </a:r>
            <a:endParaRPr lang="en-US" dirty="0">
              <a:latin typeface="+mn-lt"/>
            </a:endParaRPr>
          </a:p>
        </p:txBody>
      </p:sp>
      <p:sp>
        <p:nvSpPr>
          <p:cNvPr id="7" name="Chỗ dành sẵn cho Số hiệu Bản chiếu 4">
            <a:extLst>
              <a:ext uri="{FF2B5EF4-FFF2-40B4-BE49-F238E27FC236}">
                <a16:creationId xmlns:a16="http://schemas.microsoft.com/office/drawing/2014/main" id="{FB639E8D-A841-EB57-506E-66587620BDF0}"/>
              </a:ext>
            </a:extLst>
          </p:cNvPr>
          <p:cNvSpPr txBox="1">
            <a:spLocks/>
          </p:cNvSpPr>
          <p:nvPr/>
        </p:nvSpPr>
        <p:spPr>
          <a:xfrm>
            <a:off x="11700982" y="264320"/>
            <a:ext cx="1049248" cy="590546"/>
          </a:xfrm>
          <a:prstGeom prst="rect">
            <a:avLst/>
          </a:prstGeom>
        </p:spPr>
        <p:txBody>
          <a:bodyPr/>
          <a:lstStyle>
            <a:defPPr>
              <a:defRPr lang="en-US"/>
            </a:defPPr>
            <a:lvl1pPr marL="0" algn="l" defTabSz="914400" rtl="0" eaLnBrk="1" latinLnBrk="0" hangingPunct="1">
              <a:defRPr sz="2400" b="1" kern="1200">
                <a:solidFill>
                  <a:srgbClr val="4A7DA7"/>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450C42-9A0B-4425-92C2-70FCF7C45734}" type="slidenum">
              <a:rPr lang="en-US" smtClean="0"/>
              <a:pPr/>
              <a:t>20</a:t>
            </a:fld>
            <a:endParaRPr lang="en-US" dirty="0"/>
          </a:p>
        </p:txBody>
      </p:sp>
      <p:sp>
        <p:nvSpPr>
          <p:cNvPr id="8" name="TextBox 7">
            <a:extLst>
              <a:ext uri="{FF2B5EF4-FFF2-40B4-BE49-F238E27FC236}">
                <a16:creationId xmlns:a16="http://schemas.microsoft.com/office/drawing/2014/main" id="{A60EC31B-3F25-BFFA-0146-925331926C5C}"/>
              </a:ext>
            </a:extLst>
          </p:cNvPr>
          <p:cNvSpPr txBox="1"/>
          <p:nvPr/>
        </p:nvSpPr>
        <p:spPr>
          <a:xfrm>
            <a:off x="904874" y="1187825"/>
            <a:ext cx="10796107" cy="1384995"/>
          </a:xfrm>
          <a:prstGeom prst="rect">
            <a:avLst/>
          </a:prstGeom>
          <a:noFill/>
        </p:spPr>
        <p:txBody>
          <a:bodyPr wrap="square">
            <a:spAutoFit/>
          </a:bodyPr>
          <a:lstStyle/>
          <a:p>
            <a:pPr marL="457200" indent="-457200">
              <a:buFont typeface="Arial" panose="020B0604020202020204" pitchFamily="34" charset="0"/>
              <a:buChar char="•"/>
            </a:pPr>
            <a:r>
              <a:rPr lang="vi-VN" sz="2800" b="1" dirty="0">
                <a:latin typeface="Times" panose="020B0500000000000000" pitchFamily="34" charset="0"/>
                <a:ea typeface="Times" panose="020B0500000000000000" pitchFamily="34" charset="0"/>
                <a:cs typeface="Times" panose="020B0500000000000000" pitchFamily="34" charset="0"/>
              </a:rPr>
              <a:t>Mục tiêu:</a:t>
            </a:r>
            <a:r>
              <a:rPr lang="vi-VN" sz="2800" dirty="0">
                <a:latin typeface="Times" panose="020B0500000000000000" pitchFamily="34" charset="0"/>
                <a:ea typeface="Times" panose="020B0500000000000000" pitchFamily="34" charset="0"/>
                <a:cs typeface="Times" panose="020B0500000000000000" pitchFamily="34" charset="0"/>
              </a:rPr>
              <a:t> Nghiên cứu các phương pháp xử lý giá trị thiếu (NaN) trên một DataFrame mẫu.</a:t>
            </a:r>
            <a:endParaRPr lang="en-US" sz="2800" dirty="0">
              <a:latin typeface="Times" panose="020B0500000000000000" pitchFamily="34" charset="0"/>
              <a:ea typeface="Times" panose="020B0500000000000000" pitchFamily="34" charset="0"/>
              <a:cs typeface="Times" panose="020B0500000000000000" pitchFamily="34" charset="0"/>
            </a:endParaRPr>
          </a:p>
          <a:p>
            <a:pPr marL="457200" indent="-457200">
              <a:buFont typeface="Arial" panose="020B0604020202020204" pitchFamily="34" charset="0"/>
              <a:buChar char="•"/>
            </a:pPr>
            <a:r>
              <a:rPr lang="en-US" sz="2800" b="1" dirty="0" err="1">
                <a:latin typeface="Times" panose="020B0500000000000000" pitchFamily="34" charset="0"/>
                <a:ea typeface="Times" panose="020B0500000000000000" pitchFamily="34" charset="0"/>
                <a:cs typeface="Times" panose="020B0500000000000000" pitchFamily="34" charset="0"/>
              </a:rPr>
              <a:t>Dữ</a:t>
            </a:r>
            <a:r>
              <a:rPr lang="en-US" sz="2800" b="1" dirty="0">
                <a:latin typeface="Times" panose="020B0500000000000000" pitchFamily="34" charset="0"/>
                <a:ea typeface="Times" panose="020B0500000000000000" pitchFamily="34" charset="0"/>
                <a:cs typeface="Times" panose="020B0500000000000000" pitchFamily="34" charset="0"/>
              </a:rPr>
              <a:t> </a:t>
            </a:r>
            <a:r>
              <a:rPr lang="en-US" sz="2800" b="1" dirty="0" err="1">
                <a:latin typeface="Times" panose="020B0500000000000000" pitchFamily="34" charset="0"/>
                <a:ea typeface="Times" panose="020B0500000000000000" pitchFamily="34" charset="0"/>
                <a:cs typeface="Times" panose="020B0500000000000000" pitchFamily="34" charset="0"/>
              </a:rPr>
              <a:t>liệu</a:t>
            </a:r>
            <a:r>
              <a:rPr lang="en-US" sz="2800" b="1" dirty="0">
                <a:latin typeface="Times" panose="020B0500000000000000" pitchFamily="34" charset="0"/>
                <a:ea typeface="Times" panose="020B0500000000000000" pitchFamily="34" charset="0"/>
                <a:cs typeface="Times" panose="020B0500000000000000" pitchFamily="34" charset="0"/>
              </a:rPr>
              <a:t> </a:t>
            </a:r>
            <a:r>
              <a:rPr lang="en-US" sz="2800" b="1" dirty="0" err="1">
                <a:latin typeface="Times" panose="020B0500000000000000" pitchFamily="34" charset="0"/>
                <a:ea typeface="Times" panose="020B0500000000000000" pitchFamily="34" charset="0"/>
                <a:cs typeface="Times" panose="020B0500000000000000" pitchFamily="34" charset="0"/>
              </a:rPr>
              <a:t>mẫu</a:t>
            </a:r>
            <a:r>
              <a:rPr lang="en-US" sz="2800" b="1" dirty="0">
                <a:latin typeface="Times" panose="020B0500000000000000" pitchFamily="34" charset="0"/>
                <a:ea typeface="Times" panose="020B0500000000000000" pitchFamily="34" charset="0"/>
                <a:cs typeface="Times" panose="020B0500000000000000" pitchFamily="34" charset="0"/>
              </a:rPr>
              <a:t>:</a:t>
            </a:r>
          </a:p>
        </p:txBody>
      </p:sp>
      <p:sp>
        <p:nvSpPr>
          <p:cNvPr id="10" name="TextBox 9">
            <a:extLst>
              <a:ext uri="{FF2B5EF4-FFF2-40B4-BE49-F238E27FC236}">
                <a16:creationId xmlns:a16="http://schemas.microsoft.com/office/drawing/2014/main" id="{B7387465-2422-AB43-4D36-3CC3AB83F1DB}"/>
              </a:ext>
            </a:extLst>
          </p:cNvPr>
          <p:cNvSpPr txBox="1"/>
          <p:nvPr/>
        </p:nvSpPr>
        <p:spPr>
          <a:xfrm>
            <a:off x="3144644" y="2617368"/>
            <a:ext cx="6400800" cy="1187248"/>
          </a:xfrm>
          <a:prstGeom prst="rect">
            <a:avLst/>
          </a:prstGeom>
          <a:noFill/>
          <a:ln>
            <a:solidFill>
              <a:schemeClr val="accent1">
                <a:lumMod val="75000"/>
              </a:schemeClr>
            </a:solidFill>
          </a:ln>
        </p:spPr>
        <p:txBody>
          <a:bodyPr wrap="square">
            <a:spAutoFit/>
          </a:bodyPr>
          <a:lstStyle/>
          <a:p>
            <a:pPr>
              <a:lnSpc>
                <a:spcPts val="1650"/>
              </a:lnSpc>
              <a:buNone/>
            </a:pPr>
            <a:r>
              <a:rPr lang="en-US" b="1" dirty="0">
                <a:solidFill>
                  <a:srgbClr val="CF222E"/>
                </a:solidFill>
                <a:effectLst/>
                <a:latin typeface="Consolas" panose="020B0609020204030204" pitchFamily="49" charset="0"/>
              </a:rPr>
              <a:t>import</a:t>
            </a:r>
            <a:r>
              <a:rPr lang="en-US" b="1" dirty="0">
                <a:solidFill>
                  <a:srgbClr val="1F2328"/>
                </a:solidFill>
                <a:effectLst/>
                <a:latin typeface="Consolas" panose="020B0609020204030204" pitchFamily="49" charset="0"/>
              </a:rPr>
              <a:t> </a:t>
            </a:r>
            <a:r>
              <a:rPr lang="en-US" b="1" dirty="0" err="1">
                <a:solidFill>
                  <a:srgbClr val="1F2328"/>
                </a:solidFill>
                <a:effectLst/>
                <a:latin typeface="Consolas" panose="020B0609020204030204" pitchFamily="49" charset="0"/>
              </a:rPr>
              <a:t>numpy</a:t>
            </a:r>
            <a:r>
              <a:rPr lang="en-US" b="1" dirty="0">
                <a:solidFill>
                  <a:srgbClr val="1F2328"/>
                </a:solidFill>
                <a:effectLst/>
                <a:latin typeface="Consolas" panose="020B0609020204030204" pitchFamily="49" charset="0"/>
              </a:rPr>
              <a:t> </a:t>
            </a:r>
            <a:r>
              <a:rPr lang="en-US" b="1" dirty="0">
                <a:solidFill>
                  <a:srgbClr val="CF222E"/>
                </a:solidFill>
                <a:effectLst/>
                <a:latin typeface="Consolas" panose="020B0609020204030204" pitchFamily="49" charset="0"/>
              </a:rPr>
              <a:t>as</a:t>
            </a:r>
            <a:r>
              <a:rPr lang="en-US" b="1" dirty="0">
                <a:solidFill>
                  <a:srgbClr val="1F2328"/>
                </a:solidFill>
                <a:effectLst/>
                <a:latin typeface="Consolas" panose="020B0609020204030204" pitchFamily="49" charset="0"/>
              </a:rPr>
              <a:t> np</a:t>
            </a:r>
          </a:p>
          <a:p>
            <a:pPr>
              <a:lnSpc>
                <a:spcPts val="1650"/>
              </a:lnSpc>
              <a:buNone/>
            </a:pPr>
            <a:r>
              <a:rPr lang="en-US" b="1" dirty="0" err="1">
                <a:solidFill>
                  <a:srgbClr val="1F2328"/>
                </a:solidFill>
                <a:effectLst/>
                <a:latin typeface="Consolas" panose="020B0609020204030204" pitchFamily="49" charset="0"/>
              </a:rPr>
              <a:t>data_missing</a:t>
            </a:r>
            <a:r>
              <a:rPr lang="en-US" b="1" dirty="0">
                <a:solidFill>
                  <a:srgbClr val="1F2328"/>
                </a:solidFill>
                <a:effectLst/>
                <a:latin typeface="Consolas" panose="020B0609020204030204" pitchFamily="49" charset="0"/>
              </a:rPr>
              <a:t> </a:t>
            </a:r>
            <a:r>
              <a:rPr lang="en-US" b="1" dirty="0">
                <a:solidFill>
                  <a:srgbClr val="CF222E"/>
                </a:solidFill>
                <a:effectLst/>
                <a:latin typeface="Consolas" panose="020B0609020204030204" pitchFamily="49" charset="0"/>
              </a:rPr>
              <a:t>=</a:t>
            </a:r>
            <a:r>
              <a:rPr lang="en-US" b="1" dirty="0">
                <a:solidFill>
                  <a:srgbClr val="1F2328"/>
                </a:solidFill>
                <a:effectLst/>
                <a:latin typeface="Consolas" panose="020B0609020204030204" pitchFamily="49" charset="0"/>
              </a:rPr>
              <a:t> {</a:t>
            </a:r>
            <a:r>
              <a:rPr lang="en-US" b="1" dirty="0">
                <a:solidFill>
                  <a:srgbClr val="0A3069"/>
                </a:solidFill>
                <a:effectLst/>
                <a:latin typeface="Consolas" panose="020B0609020204030204" pitchFamily="49" charset="0"/>
              </a:rPr>
              <a:t>'</a:t>
            </a:r>
            <a:r>
              <a:rPr lang="en-US" b="1" dirty="0" err="1">
                <a:solidFill>
                  <a:srgbClr val="0A3069"/>
                </a:solidFill>
                <a:effectLst/>
                <a:latin typeface="Consolas" panose="020B0609020204030204" pitchFamily="49" charset="0"/>
              </a:rPr>
              <a:t>Sản</a:t>
            </a:r>
            <a:r>
              <a:rPr lang="en-US" b="1" dirty="0">
                <a:solidFill>
                  <a:srgbClr val="0A3069"/>
                </a:solidFill>
                <a:effectLst/>
                <a:latin typeface="Consolas" panose="020B0609020204030204" pitchFamily="49" charset="0"/>
              </a:rPr>
              <a:t> </a:t>
            </a:r>
            <a:r>
              <a:rPr lang="en-US" b="1" dirty="0" err="1">
                <a:solidFill>
                  <a:srgbClr val="0A3069"/>
                </a:solidFill>
                <a:effectLst/>
                <a:latin typeface="Consolas" panose="020B0609020204030204" pitchFamily="49" charset="0"/>
              </a:rPr>
              <a:t>phẩm</a:t>
            </a:r>
            <a:r>
              <a:rPr lang="en-US" b="1" dirty="0">
                <a:solidFill>
                  <a:srgbClr val="0A3069"/>
                </a:solidFill>
                <a:effectLst/>
                <a:latin typeface="Consolas" panose="020B0609020204030204" pitchFamily="49" charset="0"/>
              </a:rPr>
              <a:t>'</a:t>
            </a:r>
            <a:r>
              <a:rPr lang="en-US" b="1" dirty="0">
                <a:solidFill>
                  <a:srgbClr val="1F2328"/>
                </a:solidFill>
                <a:effectLst/>
                <a:latin typeface="Consolas" panose="020B0609020204030204" pitchFamily="49" charset="0"/>
              </a:rPr>
              <a:t>: [</a:t>
            </a:r>
            <a:r>
              <a:rPr lang="en-US" b="1" dirty="0">
                <a:solidFill>
                  <a:srgbClr val="0A3069"/>
                </a:solidFill>
                <a:effectLst/>
                <a:latin typeface="Consolas" panose="020B0609020204030204" pitchFamily="49" charset="0"/>
              </a:rPr>
              <a:t>'A'</a:t>
            </a:r>
            <a:r>
              <a:rPr lang="en-US" b="1" dirty="0">
                <a:solidFill>
                  <a:srgbClr val="1F2328"/>
                </a:solidFill>
                <a:effectLst/>
                <a:latin typeface="Consolas" panose="020B0609020204030204" pitchFamily="49" charset="0"/>
              </a:rPr>
              <a:t>, </a:t>
            </a:r>
            <a:r>
              <a:rPr lang="en-US" b="1" dirty="0">
                <a:solidFill>
                  <a:srgbClr val="0A3069"/>
                </a:solidFill>
                <a:effectLst/>
                <a:latin typeface="Consolas" panose="020B0609020204030204" pitchFamily="49" charset="0"/>
              </a:rPr>
              <a:t>'B'</a:t>
            </a:r>
            <a:r>
              <a:rPr lang="en-US" b="1" dirty="0">
                <a:solidFill>
                  <a:srgbClr val="1F2328"/>
                </a:solidFill>
                <a:effectLst/>
                <a:latin typeface="Consolas" panose="020B0609020204030204" pitchFamily="49" charset="0"/>
              </a:rPr>
              <a:t>, </a:t>
            </a:r>
            <a:r>
              <a:rPr lang="en-US" b="1" dirty="0">
                <a:solidFill>
                  <a:srgbClr val="0A3069"/>
                </a:solidFill>
                <a:effectLst/>
                <a:latin typeface="Consolas" panose="020B0609020204030204" pitchFamily="49" charset="0"/>
              </a:rPr>
              <a:t>'C'</a:t>
            </a:r>
            <a:r>
              <a:rPr lang="en-US" b="1" dirty="0">
                <a:solidFill>
                  <a:srgbClr val="1F2328"/>
                </a:solidFill>
                <a:effectLst/>
                <a:latin typeface="Consolas" panose="020B0609020204030204" pitchFamily="49" charset="0"/>
              </a:rPr>
              <a:t>, </a:t>
            </a:r>
            <a:r>
              <a:rPr lang="en-US" b="1" dirty="0">
                <a:solidFill>
                  <a:srgbClr val="0A3069"/>
                </a:solidFill>
                <a:effectLst/>
                <a:latin typeface="Consolas" panose="020B0609020204030204" pitchFamily="49" charset="0"/>
              </a:rPr>
              <a:t>'D'</a:t>
            </a:r>
            <a:r>
              <a:rPr lang="en-US" b="1" dirty="0">
                <a:solidFill>
                  <a:srgbClr val="1F2328"/>
                </a:solidFill>
                <a:effectLst/>
                <a:latin typeface="Consolas" panose="020B0609020204030204" pitchFamily="49" charset="0"/>
              </a:rPr>
              <a:t>],</a:t>
            </a:r>
          </a:p>
          <a:p>
            <a:pPr>
              <a:lnSpc>
                <a:spcPts val="1650"/>
              </a:lnSpc>
              <a:buNone/>
            </a:pPr>
            <a:r>
              <a:rPr lang="en-US" b="1" dirty="0">
                <a:solidFill>
                  <a:srgbClr val="1F2328"/>
                </a:solidFill>
                <a:effectLst/>
                <a:latin typeface="Consolas" panose="020B0609020204030204" pitchFamily="49" charset="0"/>
              </a:rPr>
              <a:t>                </a:t>
            </a:r>
            <a:r>
              <a:rPr lang="en-US" b="1" dirty="0">
                <a:solidFill>
                  <a:srgbClr val="0A3069"/>
                </a:solidFill>
                <a:effectLst/>
                <a:latin typeface="Consolas" panose="020B0609020204030204" pitchFamily="49" charset="0"/>
              </a:rPr>
              <a:t>'</a:t>
            </a:r>
            <a:r>
              <a:rPr lang="en-US" b="1" dirty="0" err="1">
                <a:solidFill>
                  <a:srgbClr val="0A3069"/>
                </a:solidFill>
                <a:effectLst/>
                <a:latin typeface="Consolas" panose="020B0609020204030204" pitchFamily="49" charset="0"/>
              </a:rPr>
              <a:t>Giá</a:t>
            </a:r>
            <a:r>
              <a:rPr lang="en-US" b="1" dirty="0">
                <a:solidFill>
                  <a:srgbClr val="0A3069"/>
                </a:solidFill>
                <a:effectLst/>
                <a:latin typeface="Consolas" panose="020B0609020204030204" pitchFamily="49" charset="0"/>
              </a:rPr>
              <a:t>'</a:t>
            </a:r>
            <a:r>
              <a:rPr lang="en-US" b="1" dirty="0">
                <a:solidFill>
                  <a:srgbClr val="1F2328"/>
                </a:solidFill>
                <a:effectLst/>
                <a:latin typeface="Consolas" panose="020B0609020204030204" pitchFamily="49" charset="0"/>
              </a:rPr>
              <a:t>: [</a:t>
            </a:r>
            <a:r>
              <a:rPr lang="en-US" b="1" dirty="0">
                <a:solidFill>
                  <a:srgbClr val="0550AE"/>
                </a:solidFill>
                <a:effectLst/>
                <a:latin typeface="Consolas" panose="020B0609020204030204" pitchFamily="49" charset="0"/>
              </a:rPr>
              <a:t>100</a:t>
            </a:r>
            <a:r>
              <a:rPr lang="en-US" b="1" dirty="0">
                <a:solidFill>
                  <a:srgbClr val="1F2328"/>
                </a:solidFill>
                <a:effectLst/>
                <a:latin typeface="Consolas" panose="020B0609020204030204" pitchFamily="49" charset="0"/>
              </a:rPr>
              <a:t>, </a:t>
            </a:r>
            <a:r>
              <a:rPr lang="en-US" b="1" dirty="0">
                <a:solidFill>
                  <a:srgbClr val="0550AE"/>
                </a:solidFill>
                <a:effectLst/>
                <a:latin typeface="Consolas" panose="020B0609020204030204" pitchFamily="49" charset="0"/>
              </a:rPr>
              <a:t>200</a:t>
            </a:r>
            <a:r>
              <a:rPr lang="en-US" b="1" dirty="0">
                <a:solidFill>
                  <a:srgbClr val="1F2328"/>
                </a:solidFill>
                <a:effectLst/>
                <a:latin typeface="Consolas" panose="020B0609020204030204" pitchFamily="49" charset="0"/>
              </a:rPr>
              <a:t>, </a:t>
            </a:r>
            <a:r>
              <a:rPr lang="en-US" b="1" dirty="0" err="1">
                <a:solidFill>
                  <a:srgbClr val="1F2328"/>
                </a:solidFill>
                <a:effectLst/>
                <a:latin typeface="Consolas" panose="020B0609020204030204" pitchFamily="49" charset="0"/>
              </a:rPr>
              <a:t>np.nan</a:t>
            </a:r>
            <a:r>
              <a:rPr lang="en-US" b="1" dirty="0">
                <a:solidFill>
                  <a:srgbClr val="1F2328"/>
                </a:solidFill>
                <a:effectLst/>
                <a:latin typeface="Consolas" panose="020B0609020204030204" pitchFamily="49" charset="0"/>
              </a:rPr>
              <a:t>, </a:t>
            </a:r>
            <a:r>
              <a:rPr lang="en-US" b="1" dirty="0">
                <a:solidFill>
                  <a:srgbClr val="0550AE"/>
                </a:solidFill>
                <a:effectLst/>
                <a:latin typeface="Consolas" panose="020B0609020204030204" pitchFamily="49" charset="0"/>
              </a:rPr>
              <a:t>400</a:t>
            </a:r>
            <a:r>
              <a:rPr lang="en-US" b="1" dirty="0">
                <a:solidFill>
                  <a:srgbClr val="1F2328"/>
                </a:solidFill>
                <a:effectLst/>
                <a:latin typeface="Consolas" panose="020B0609020204030204" pitchFamily="49" charset="0"/>
              </a:rPr>
              <a:t>],</a:t>
            </a:r>
          </a:p>
          <a:p>
            <a:pPr>
              <a:lnSpc>
                <a:spcPts val="1650"/>
              </a:lnSpc>
              <a:buNone/>
            </a:pPr>
            <a:r>
              <a:rPr lang="en-US" b="1" dirty="0">
                <a:solidFill>
                  <a:srgbClr val="1F2328"/>
                </a:solidFill>
                <a:effectLst/>
                <a:latin typeface="Consolas" panose="020B0609020204030204" pitchFamily="49" charset="0"/>
              </a:rPr>
              <a:t>                </a:t>
            </a:r>
            <a:r>
              <a:rPr lang="en-US" b="1" dirty="0">
                <a:solidFill>
                  <a:srgbClr val="0A3069"/>
                </a:solidFill>
                <a:effectLst/>
                <a:latin typeface="Consolas" panose="020B0609020204030204" pitchFamily="49" charset="0"/>
              </a:rPr>
              <a:t>'</a:t>
            </a:r>
            <a:r>
              <a:rPr lang="en-US" b="1" dirty="0" err="1">
                <a:solidFill>
                  <a:srgbClr val="0A3069"/>
                </a:solidFill>
                <a:effectLst/>
                <a:latin typeface="Consolas" panose="020B0609020204030204" pitchFamily="49" charset="0"/>
              </a:rPr>
              <a:t>Tồn</a:t>
            </a:r>
            <a:r>
              <a:rPr lang="en-US" b="1" dirty="0">
                <a:solidFill>
                  <a:srgbClr val="0A3069"/>
                </a:solidFill>
                <a:effectLst/>
                <a:latin typeface="Consolas" panose="020B0609020204030204" pitchFamily="49" charset="0"/>
              </a:rPr>
              <a:t> </a:t>
            </a:r>
            <a:r>
              <a:rPr lang="en-US" b="1" dirty="0" err="1">
                <a:solidFill>
                  <a:srgbClr val="0A3069"/>
                </a:solidFill>
                <a:effectLst/>
                <a:latin typeface="Consolas" panose="020B0609020204030204" pitchFamily="49" charset="0"/>
              </a:rPr>
              <a:t>kho</a:t>
            </a:r>
            <a:r>
              <a:rPr lang="en-US" b="1" dirty="0">
                <a:solidFill>
                  <a:srgbClr val="0A3069"/>
                </a:solidFill>
                <a:effectLst/>
                <a:latin typeface="Consolas" panose="020B0609020204030204" pitchFamily="49" charset="0"/>
              </a:rPr>
              <a:t>'</a:t>
            </a:r>
            <a:r>
              <a:rPr lang="en-US" b="1" dirty="0">
                <a:solidFill>
                  <a:srgbClr val="1F2328"/>
                </a:solidFill>
                <a:effectLst/>
                <a:latin typeface="Consolas" panose="020B0609020204030204" pitchFamily="49" charset="0"/>
              </a:rPr>
              <a:t>: [</a:t>
            </a:r>
            <a:r>
              <a:rPr lang="en-US" b="1" dirty="0">
                <a:solidFill>
                  <a:srgbClr val="0550AE"/>
                </a:solidFill>
                <a:effectLst/>
                <a:latin typeface="Consolas" panose="020B0609020204030204" pitchFamily="49" charset="0"/>
              </a:rPr>
              <a:t>10</a:t>
            </a:r>
            <a:r>
              <a:rPr lang="en-US" b="1" dirty="0">
                <a:solidFill>
                  <a:srgbClr val="1F2328"/>
                </a:solidFill>
                <a:effectLst/>
                <a:latin typeface="Consolas" panose="020B0609020204030204" pitchFamily="49" charset="0"/>
              </a:rPr>
              <a:t>, </a:t>
            </a:r>
            <a:r>
              <a:rPr lang="en-US" b="1" dirty="0" err="1">
                <a:solidFill>
                  <a:srgbClr val="1F2328"/>
                </a:solidFill>
                <a:effectLst/>
                <a:latin typeface="Consolas" panose="020B0609020204030204" pitchFamily="49" charset="0"/>
              </a:rPr>
              <a:t>np.nan</a:t>
            </a:r>
            <a:r>
              <a:rPr lang="en-US" b="1" dirty="0">
                <a:solidFill>
                  <a:srgbClr val="1F2328"/>
                </a:solidFill>
                <a:effectLst/>
                <a:latin typeface="Consolas" panose="020B0609020204030204" pitchFamily="49" charset="0"/>
              </a:rPr>
              <a:t>, </a:t>
            </a:r>
            <a:r>
              <a:rPr lang="en-US" b="1" dirty="0">
                <a:solidFill>
                  <a:srgbClr val="0550AE"/>
                </a:solidFill>
                <a:effectLst/>
                <a:latin typeface="Consolas" panose="020B0609020204030204" pitchFamily="49" charset="0"/>
              </a:rPr>
              <a:t>30</a:t>
            </a:r>
            <a:r>
              <a:rPr lang="en-US" b="1" dirty="0">
                <a:solidFill>
                  <a:srgbClr val="1F2328"/>
                </a:solidFill>
                <a:effectLst/>
                <a:latin typeface="Consolas" panose="020B0609020204030204" pitchFamily="49" charset="0"/>
              </a:rPr>
              <a:t>, </a:t>
            </a:r>
            <a:r>
              <a:rPr lang="en-US" b="1" dirty="0">
                <a:solidFill>
                  <a:srgbClr val="0550AE"/>
                </a:solidFill>
                <a:effectLst/>
                <a:latin typeface="Consolas" panose="020B0609020204030204" pitchFamily="49" charset="0"/>
              </a:rPr>
              <a:t>50</a:t>
            </a:r>
            <a:r>
              <a:rPr lang="en-US" b="1" dirty="0">
                <a:solidFill>
                  <a:srgbClr val="1F2328"/>
                </a:solidFill>
                <a:effectLst/>
                <a:latin typeface="Consolas" panose="020B0609020204030204" pitchFamily="49" charset="0"/>
              </a:rPr>
              <a:t>]}</a:t>
            </a:r>
          </a:p>
          <a:p>
            <a:pPr>
              <a:lnSpc>
                <a:spcPts val="1650"/>
              </a:lnSpc>
              <a:buNone/>
            </a:pPr>
            <a:r>
              <a:rPr lang="en-US" b="1" dirty="0" err="1">
                <a:solidFill>
                  <a:srgbClr val="1F2328"/>
                </a:solidFill>
                <a:effectLst/>
                <a:latin typeface="Consolas" panose="020B0609020204030204" pitchFamily="49" charset="0"/>
              </a:rPr>
              <a:t>df_missing</a:t>
            </a:r>
            <a:r>
              <a:rPr lang="en-US" b="1" dirty="0">
                <a:solidFill>
                  <a:srgbClr val="1F2328"/>
                </a:solidFill>
                <a:effectLst/>
                <a:latin typeface="Consolas" panose="020B0609020204030204" pitchFamily="49" charset="0"/>
              </a:rPr>
              <a:t> </a:t>
            </a:r>
            <a:r>
              <a:rPr lang="en-US" b="1" dirty="0">
                <a:solidFill>
                  <a:srgbClr val="CF222E"/>
                </a:solidFill>
                <a:effectLst/>
                <a:latin typeface="Consolas" panose="020B0609020204030204" pitchFamily="49" charset="0"/>
              </a:rPr>
              <a:t>=</a:t>
            </a:r>
            <a:r>
              <a:rPr lang="en-US" b="1" dirty="0">
                <a:solidFill>
                  <a:srgbClr val="1F2328"/>
                </a:solidFill>
                <a:effectLst/>
                <a:latin typeface="Consolas" panose="020B0609020204030204" pitchFamily="49" charset="0"/>
              </a:rPr>
              <a:t> </a:t>
            </a:r>
            <a:r>
              <a:rPr lang="en-US" b="1" dirty="0" err="1">
                <a:solidFill>
                  <a:srgbClr val="1F2328"/>
                </a:solidFill>
                <a:effectLst/>
                <a:latin typeface="Consolas" panose="020B0609020204030204" pitchFamily="49" charset="0"/>
              </a:rPr>
              <a:t>pd.DataFrame</a:t>
            </a:r>
            <a:r>
              <a:rPr lang="en-US" b="1" dirty="0">
                <a:solidFill>
                  <a:srgbClr val="1F2328"/>
                </a:solidFill>
                <a:effectLst/>
                <a:latin typeface="Consolas" panose="020B0609020204030204" pitchFamily="49" charset="0"/>
              </a:rPr>
              <a:t>(</a:t>
            </a:r>
            <a:r>
              <a:rPr lang="en-US" b="1" dirty="0" err="1">
                <a:solidFill>
                  <a:srgbClr val="1F2328"/>
                </a:solidFill>
                <a:effectLst/>
                <a:latin typeface="Consolas" panose="020B0609020204030204" pitchFamily="49" charset="0"/>
              </a:rPr>
              <a:t>data_missing</a:t>
            </a:r>
            <a:r>
              <a:rPr lang="en-US" b="1" dirty="0">
                <a:solidFill>
                  <a:srgbClr val="1F2328"/>
                </a:solidFill>
                <a:effectLst/>
                <a:latin typeface="Consolas" panose="020B0609020204030204" pitchFamily="49" charset="0"/>
              </a:rPr>
              <a:t>)</a:t>
            </a:r>
          </a:p>
        </p:txBody>
      </p:sp>
      <p:sp>
        <p:nvSpPr>
          <p:cNvPr id="14" name="Rectangle 4">
            <a:extLst>
              <a:ext uri="{FF2B5EF4-FFF2-40B4-BE49-F238E27FC236}">
                <a16:creationId xmlns:a16="http://schemas.microsoft.com/office/drawing/2014/main" id="{8A032B9A-1AD9-3F6A-5DA4-47647E58418D}"/>
              </a:ext>
            </a:extLst>
          </p:cNvPr>
          <p:cNvSpPr>
            <a:spLocks noChangeArrowheads="1"/>
          </p:cNvSpPr>
          <p:nvPr/>
        </p:nvSpPr>
        <p:spPr bwMode="auto">
          <a:xfrm>
            <a:off x="904874" y="3804616"/>
            <a:ext cx="10796107"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Bài</a:t>
            </a:r>
            <a:r>
              <a:rPr kumimoji="0" lang="en-US" altLang="en-US" sz="2800"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tập</a:t>
            </a:r>
            <a:r>
              <a:rPr kumimoji="0" lang="en-US" altLang="en-US" sz="2800"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a:t>
            </a:r>
            <a:endPar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endParaRPr>
          </a:p>
          <a:p>
            <a:pPr marL="971550" lvl="1" indent="-514350" eaLnBrk="0" fontAlgn="base" hangingPunct="0">
              <a:spcBef>
                <a:spcPct val="0"/>
              </a:spcBef>
              <a:spcAft>
                <a:spcPct val="0"/>
              </a:spcAft>
              <a:buFont typeface="+mj-lt"/>
              <a:buAutoNum type="arabicPeriod"/>
            </a:pP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Đếm</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số</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lượng</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giá</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trị</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thiếu</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trong</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mỗi</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cột</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a:t>
            </a:r>
          </a:p>
          <a:p>
            <a:pPr marL="971550" lvl="1" indent="-514350" eaLnBrk="0" fontAlgn="base" hangingPunct="0">
              <a:spcBef>
                <a:spcPct val="0"/>
              </a:spcBef>
              <a:spcAft>
                <a:spcPct val="0"/>
              </a:spcAft>
              <a:buFont typeface="+mj-lt"/>
              <a:buAutoNum type="arabicPeriod"/>
            </a:pP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Xóa</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tất</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cả</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các</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hàng</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có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chứa</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giá</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trị</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thiếu</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a:t>
            </a:r>
          </a:p>
          <a:p>
            <a:pPr marL="971550" lvl="1" indent="-514350" eaLnBrk="0" fontAlgn="base" hangingPunct="0">
              <a:spcBef>
                <a:spcPct val="0"/>
              </a:spcBef>
              <a:spcAft>
                <a:spcPct val="0"/>
              </a:spcAft>
              <a:buFont typeface="+mj-lt"/>
              <a:buAutoNum type="arabicPeriod"/>
            </a:pP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Sử</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dụng</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lại</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df_missing</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gốc</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Thay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thế</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giá</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trị</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thiếu</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trong</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cột</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Giá</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bằng</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giá</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trị</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trung</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bình</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của</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cột</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đó</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endParaRPr>
          </a:p>
        </p:txBody>
      </p:sp>
    </p:spTree>
    <p:extLst>
      <p:ext uri="{BB962C8B-B14F-4D97-AF65-F5344CB8AC3E}">
        <p14:creationId xmlns:p14="http://schemas.microsoft.com/office/powerpoint/2010/main" val="1848994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25CD87-9B23-D77E-DAD3-057AE7206F2E}"/>
            </a:ext>
          </a:extLst>
        </p:cNvPr>
        <p:cNvGrpSpPr/>
        <p:nvPr/>
      </p:nvGrpSpPr>
      <p:grpSpPr>
        <a:xfrm>
          <a:off x="0" y="0"/>
          <a:ext cx="0" cy="0"/>
          <a:chOff x="0" y="0"/>
          <a:chExt cx="0" cy="0"/>
        </a:xfrm>
      </p:grpSpPr>
      <p:sp>
        <p:nvSpPr>
          <p:cNvPr id="3" name="Tiêu đề 2">
            <a:extLst>
              <a:ext uri="{FF2B5EF4-FFF2-40B4-BE49-F238E27FC236}">
                <a16:creationId xmlns:a16="http://schemas.microsoft.com/office/drawing/2014/main" id="{1C19729C-5299-8A1F-1FD2-E993046F5C1A}"/>
              </a:ext>
            </a:extLst>
          </p:cNvPr>
          <p:cNvSpPr>
            <a:spLocks noGrp="1"/>
          </p:cNvSpPr>
          <p:nvPr>
            <p:ph type="title"/>
          </p:nvPr>
        </p:nvSpPr>
        <p:spPr/>
        <p:txBody>
          <a:bodyPr>
            <a:normAutofit fontScale="90000"/>
          </a:bodyPr>
          <a:lstStyle/>
          <a:p>
            <a:r>
              <a:rPr lang="en-US" dirty="0">
                <a:latin typeface="+mn-lt"/>
              </a:rPr>
              <a:t>Mini-Lab #4: </a:t>
            </a:r>
            <a:r>
              <a:rPr lang="en-US" dirty="0" err="1">
                <a:latin typeface="+mn-lt"/>
              </a:rPr>
              <a:t>Chuyển</a:t>
            </a:r>
            <a:r>
              <a:rPr lang="en-US" dirty="0">
                <a:latin typeface="+mn-lt"/>
              </a:rPr>
              <a:t> </a:t>
            </a:r>
            <a:r>
              <a:rPr lang="en-US" dirty="0" err="1">
                <a:latin typeface="+mn-lt"/>
              </a:rPr>
              <a:t>đổi</a:t>
            </a:r>
            <a:r>
              <a:rPr lang="en-US" dirty="0">
                <a:latin typeface="+mn-lt"/>
              </a:rPr>
              <a:t> </a:t>
            </a:r>
            <a:r>
              <a:rPr lang="en-US" dirty="0" err="1">
                <a:latin typeface="+mn-lt"/>
              </a:rPr>
              <a:t>Kiểu</a:t>
            </a:r>
            <a:r>
              <a:rPr lang="en-US" dirty="0">
                <a:latin typeface="+mn-lt"/>
              </a:rPr>
              <a:t> </a:t>
            </a:r>
            <a:r>
              <a:rPr lang="en-US" dirty="0" err="1">
                <a:latin typeface="+mn-lt"/>
              </a:rPr>
              <a:t>dữ</a:t>
            </a:r>
            <a:r>
              <a:rPr lang="en-US" dirty="0">
                <a:latin typeface="+mn-lt"/>
              </a:rPr>
              <a:t> </a:t>
            </a:r>
            <a:r>
              <a:rPr lang="en-US" dirty="0" err="1">
                <a:latin typeface="+mn-lt"/>
              </a:rPr>
              <a:t>liệu</a:t>
            </a:r>
            <a:endParaRPr lang="en-US" dirty="0">
              <a:latin typeface="+mn-lt"/>
            </a:endParaRPr>
          </a:p>
        </p:txBody>
      </p:sp>
      <p:sp>
        <p:nvSpPr>
          <p:cNvPr id="7" name="Chỗ dành sẵn cho Số hiệu Bản chiếu 4">
            <a:extLst>
              <a:ext uri="{FF2B5EF4-FFF2-40B4-BE49-F238E27FC236}">
                <a16:creationId xmlns:a16="http://schemas.microsoft.com/office/drawing/2014/main" id="{9D3F1A75-C33B-65AF-A246-A7087BCAFA4F}"/>
              </a:ext>
            </a:extLst>
          </p:cNvPr>
          <p:cNvSpPr txBox="1">
            <a:spLocks/>
          </p:cNvSpPr>
          <p:nvPr/>
        </p:nvSpPr>
        <p:spPr>
          <a:xfrm>
            <a:off x="11700982" y="264320"/>
            <a:ext cx="1049248" cy="590546"/>
          </a:xfrm>
          <a:prstGeom prst="rect">
            <a:avLst/>
          </a:prstGeom>
        </p:spPr>
        <p:txBody>
          <a:bodyPr/>
          <a:lstStyle>
            <a:defPPr>
              <a:defRPr lang="en-US"/>
            </a:defPPr>
            <a:lvl1pPr marL="0" algn="l" defTabSz="914400" rtl="0" eaLnBrk="1" latinLnBrk="0" hangingPunct="1">
              <a:defRPr sz="2400" b="1" kern="1200">
                <a:solidFill>
                  <a:srgbClr val="4A7DA7"/>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450C42-9A0B-4425-92C2-70FCF7C45734}" type="slidenum">
              <a:rPr lang="en-US" smtClean="0"/>
              <a:pPr/>
              <a:t>21</a:t>
            </a:fld>
            <a:endParaRPr lang="en-US" dirty="0"/>
          </a:p>
        </p:txBody>
      </p:sp>
      <p:sp>
        <p:nvSpPr>
          <p:cNvPr id="5" name="Text Placeholder 4">
            <a:extLst>
              <a:ext uri="{FF2B5EF4-FFF2-40B4-BE49-F238E27FC236}">
                <a16:creationId xmlns:a16="http://schemas.microsoft.com/office/drawing/2014/main" id="{75E9E170-20AD-6393-7726-6202B50E6A70}"/>
              </a:ext>
            </a:extLst>
          </p:cNvPr>
          <p:cNvSpPr>
            <a:spLocks noGrp="1"/>
          </p:cNvSpPr>
          <p:nvPr>
            <p:ph type="body" idx="1"/>
          </p:nvPr>
        </p:nvSpPr>
        <p:spPr>
          <a:xfrm>
            <a:off x="590551" y="1038225"/>
            <a:ext cx="11182349" cy="1628775"/>
          </a:xfrm>
        </p:spPr>
        <p:txBody>
          <a:bodyPr/>
          <a:lstStyle/>
          <a:p>
            <a:pPr marL="457200" indent="-457200">
              <a:buFont typeface="Arial" panose="020B0604020202020204" pitchFamily="34" charset="0"/>
              <a:buChar char="•"/>
            </a:pPr>
            <a:r>
              <a:rPr lang="en-US" dirty="0" err="1">
                <a:latin typeface="Times" panose="020B0500000000000000" pitchFamily="34" charset="0"/>
                <a:ea typeface="Times" panose="020B0500000000000000" pitchFamily="34" charset="0"/>
                <a:cs typeface="Times" panose="020B0500000000000000" pitchFamily="34" charset="0"/>
              </a:rPr>
              <a:t>Mục</a:t>
            </a:r>
            <a:r>
              <a:rPr lang="en-US" dirty="0">
                <a:latin typeface="Times" panose="020B0500000000000000" pitchFamily="34" charset="0"/>
                <a:ea typeface="Times" panose="020B0500000000000000" pitchFamily="34" charset="0"/>
                <a:cs typeface="Times" panose="020B0500000000000000" pitchFamily="34" charset="0"/>
              </a:rPr>
              <a:t> </a:t>
            </a:r>
            <a:r>
              <a:rPr lang="en-US" dirty="0" err="1">
                <a:latin typeface="Times" panose="020B0500000000000000" pitchFamily="34" charset="0"/>
                <a:ea typeface="Times" panose="020B0500000000000000" pitchFamily="34" charset="0"/>
                <a:cs typeface="Times" panose="020B0500000000000000" pitchFamily="34" charset="0"/>
              </a:rPr>
              <a:t>tiêu</a:t>
            </a:r>
            <a:r>
              <a:rPr lang="en-US" dirty="0">
                <a:latin typeface="Times" panose="020B0500000000000000" pitchFamily="34" charset="0"/>
                <a:ea typeface="Times" panose="020B0500000000000000" pitchFamily="34" charset="0"/>
                <a:cs typeface="Times" panose="020B0500000000000000" pitchFamily="34" charset="0"/>
              </a:rPr>
              <a:t>: </a:t>
            </a:r>
            <a:r>
              <a:rPr lang="en-US" dirty="0" err="1">
                <a:latin typeface="Times" panose="020B0500000000000000" pitchFamily="34" charset="0"/>
                <a:ea typeface="Times" panose="020B0500000000000000" pitchFamily="34" charset="0"/>
                <a:cs typeface="Times" panose="020B0500000000000000" pitchFamily="34" charset="0"/>
              </a:rPr>
              <a:t>Đảm</a:t>
            </a:r>
            <a:r>
              <a:rPr lang="en-US" dirty="0">
                <a:latin typeface="Times" panose="020B0500000000000000" pitchFamily="34" charset="0"/>
                <a:ea typeface="Times" panose="020B0500000000000000" pitchFamily="34" charset="0"/>
                <a:cs typeface="Times" panose="020B0500000000000000" pitchFamily="34" charset="0"/>
              </a:rPr>
              <a:t> </a:t>
            </a:r>
            <a:r>
              <a:rPr lang="en-US" dirty="0" err="1">
                <a:latin typeface="Times" panose="020B0500000000000000" pitchFamily="34" charset="0"/>
                <a:ea typeface="Times" panose="020B0500000000000000" pitchFamily="34" charset="0"/>
                <a:cs typeface="Times" panose="020B0500000000000000" pitchFamily="34" charset="0"/>
              </a:rPr>
              <a:t>bảo</a:t>
            </a:r>
            <a:r>
              <a:rPr lang="en-US" dirty="0">
                <a:latin typeface="Times" panose="020B0500000000000000" pitchFamily="34" charset="0"/>
                <a:ea typeface="Times" panose="020B0500000000000000" pitchFamily="34" charset="0"/>
                <a:cs typeface="Times" panose="020B0500000000000000" pitchFamily="34" charset="0"/>
              </a:rPr>
              <a:t> </a:t>
            </a:r>
            <a:r>
              <a:rPr lang="en-US" dirty="0" err="1">
                <a:latin typeface="Times" panose="020B0500000000000000" pitchFamily="34" charset="0"/>
                <a:ea typeface="Times" panose="020B0500000000000000" pitchFamily="34" charset="0"/>
                <a:cs typeface="Times" panose="020B0500000000000000" pitchFamily="34" charset="0"/>
              </a:rPr>
              <a:t>mỗi</a:t>
            </a:r>
            <a:r>
              <a:rPr lang="en-US" dirty="0">
                <a:latin typeface="Times" panose="020B0500000000000000" pitchFamily="34" charset="0"/>
                <a:ea typeface="Times" panose="020B0500000000000000" pitchFamily="34" charset="0"/>
                <a:cs typeface="Times" panose="020B0500000000000000" pitchFamily="34" charset="0"/>
              </a:rPr>
              <a:t> </a:t>
            </a:r>
            <a:r>
              <a:rPr lang="en-US" dirty="0" err="1">
                <a:latin typeface="Times" panose="020B0500000000000000" pitchFamily="34" charset="0"/>
                <a:ea typeface="Times" panose="020B0500000000000000" pitchFamily="34" charset="0"/>
                <a:cs typeface="Times" panose="020B0500000000000000" pitchFamily="34" charset="0"/>
              </a:rPr>
              <a:t>cột</a:t>
            </a:r>
            <a:r>
              <a:rPr lang="en-US" dirty="0">
                <a:latin typeface="Times" panose="020B0500000000000000" pitchFamily="34" charset="0"/>
                <a:ea typeface="Times" panose="020B0500000000000000" pitchFamily="34" charset="0"/>
                <a:cs typeface="Times" panose="020B0500000000000000" pitchFamily="34" charset="0"/>
              </a:rPr>
              <a:t> có </a:t>
            </a:r>
            <a:r>
              <a:rPr lang="en-US" dirty="0" err="1">
                <a:latin typeface="Times" panose="020B0500000000000000" pitchFamily="34" charset="0"/>
                <a:ea typeface="Times" panose="020B0500000000000000" pitchFamily="34" charset="0"/>
                <a:cs typeface="Times" panose="020B0500000000000000" pitchFamily="34" charset="0"/>
              </a:rPr>
              <a:t>kiểu</a:t>
            </a:r>
            <a:r>
              <a:rPr lang="en-US" dirty="0">
                <a:latin typeface="Times" panose="020B0500000000000000" pitchFamily="34" charset="0"/>
                <a:ea typeface="Times" panose="020B0500000000000000" pitchFamily="34" charset="0"/>
                <a:cs typeface="Times" panose="020B0500000000000000" pitchFamily="34" charset="0"/>
              </a:rPr>
              <a:t> </a:t>
            </a:r>
            <a:r>
              <a:rPr lang="en-US" dirty="0" err="1">
                <a:latin typeface="Times" panose="020B0500000000000000" pitchFamily="34" charset="0"/>
                <a:ea typeface="Times" panose="020B0500000000000000" pitchFamily="34" charset="0"/>
                <a:cs typeface="Times" panose="020B0500000000000000" pitchFamily="34" charset="0"/>
              </a:rPr>
              <a:t>dữ</a:t>
            </a:r>
            <a:r>
              <a:rPr lang="en-US" dirty="0">
                <a:latin typeface="Times" panose="020B0500000000000000" pitchFamily="34" charset="0"/>
                <a:ea typeface="Times" panose="020B0500000000000000" pitchFamily="34" charset="0"/>
                <a:cs typeface="Times" panose="020B0500000000000000" pitchFamily="34" charset="0"/>
              </a:rPr>
              <a:t> </a:t>
            </a:r>
            <a:r>
              <a:rPr lang="en-US" dirty="0" err="1">
                <a:latin typeface="Times" panose="020B0500000000000000" pitchFamily="34" charset="0"/>
                <a:ea typeface="Times" panose="020B0500000000000000" pitchFamily="34" charset="0"/>
                <a:cs typeface="Times" panose="020B0500000000000000" pitchFamily="34" charset="0"/>
              </a:rPr>
              <a:t>liệu</a:t>
            </a:r>
            <a:r>
              <a:rPr lang="en-US" dirty="0">
                <a:latin typeface="Times" panose="020B0500000000000000" pitchFamily="34" charset="0"/>
                <a:ea typeface="Times" panose="020B0500000000000000" pitchFamily="34" charset="0"/>
                <a:cs typeface="Times" panose="020B0500000000000000" pitchFamily="34" charset="0"/>
              </a:rPr>
              <a:t> </a:t>
            </a:r>
            <a:r>
              <a:rPr lang="en-US" dirty="0" err="1">
                <a:latin typeface="Times" panose="020B0500000000000000" pitchFamily="34" charset="0"/>
                <a:ea typeface="Times" panose="020B0500000000000000" pitchFamily="34" charset="0"/>
                <a:cs typeface="Times" panose="020B0500000000000000" pitchFamily="34" charset="0"/>
              </a:rPr>
              <a:t>phù</a:t>
            </a:r>
            <a:r>
              <a:rPr lang="en-US" dirty="0">
                <a:latin typeface="Times" panose="020B0500000000000000" pitchFamily="34" charset="0"/>
                <a:ea typeface="Times" panose="020B0500000000000000" pitchFamily="34" charset="0"/>
                <a:cs typeface="Times" panose="020B0500000000000000" pitchFamily="34" charset="0"/>
              </a:rPr>
              <a:t> </a:t>
            </a:r>
            <a:r>
              <a:rPr lang="en-US" dirty="0" err="1">
                <a:latin typeface="Times" panose="020B0500000000000000" pitchFamily="34" charset="0"/>
                <a:ea typeface="Times" panose="020B0500000000000000" pitchFamily="34" charset="0"/>
                <a:cs typeface="Times" panose="020B0500000000000000" pitchFamily="34" charset="0"/>
              </a:rPr>
              <a:t>hợp</a:t>
            </a:r>
            <a:r>
              <a:rPr lang="en-US" dirty="0">
                <a:latin typeface="Times" panose="020B0500000000000000" pitchFamily="34" charset="0"/>
                <a:ea typeface="Times" panose="020B0500000000000000" pitchFamily="34" charset="0"/>
                <a:cs typeface="Times" panose="020B0500000000000000" pitchFamily="34" charset="0"/>
              </a:rPr>
              <a:t> </a:t>
            </a:r>
            <a:r>
              <a:rPr lang="en-US" dirty="0" err="1">
                <a:latin typeface="Times" panose="020B0500000000000000" pitchFamily="34" charset="0"/>
                <a:ea typeface="Times" panose="020B0500000000000000" pitchFamily="34" charset="0"/>
                <a:cs typeface="Times" panose="020B0500000000000000" pitchFamily="34" charset="0"/>
              </a:rPr>
              <a:t>với</a:t>
            </a:r>
            <a:r>
              <a:rPr lang="en-US" dirty="0">
                <a:latin typeface="Times" panose="020B0500000000000000" pitchFamily="34" charset="0"/>
                <a:ea typeface="Times" panose="020B0500000000000000" pitchFamily="34" charset="0"/>
                <a:cs typeface="Times" panose="020B0500000000000000" pitchFamily="34" charset="0"/>
              </a:rPr>
              <a:t> </a:t>
            </a:r>
            <a:r>
              <a:rPr lang="en-US" dirty="0" err="1">
                <a:latin typeface="Times" panose="020B0500000000000000" pitchFamily="34" charset="0"/>
                <a:ea typeface="Times" panose="020B0500000000000000" pitchFamily="34" charset="0"/>
                <a:cs typeface="Times" panose="020B0500000000000000" pitchFamily="34" charset="0"/>
              </a:rPr>
              <a:t>bản</a:t>
            </a:r>
            <a:r>
              <a:rPr lang="en-US" dirty="0">
                <a:latin typeface="Times" panose="020B0500000000000000" pitchFamily="34" charset="0"/>
                <a:ea typeface="Times" panose="020B0500000000000000" pitchFamily="34" charset="0"/>
                <a:cs typeface="Times" panose="020B0500000000000000" pitchFamily="34" charset="0"/>
              </a:rPr>
              <a:t> </a:t>
            </a:r>
            <a:r>
              <a:rPr lang="en-US" dirty="0" err="1">
                <a:latin typeface="Times" panose="020B0500000000000000" pitchFamily="34" charset="0"/>
                <a:ea typeface="Times" panose="020B0500000000000000" pitchFamily="34" charset="0"/>
                <a:cs typeface="Times" panose="020B0500000000000000" pitchFamily="34" charset="0"/>
              </a:rPr>
              <a:t>chất</a:t>
            </a:r>
            <a:r>
              <a:rPr lang="en-US" dirty="0">
                <a:latin typeface="Times" panose="020B0500000000000000" pitchFamily="34" charset="0"/>
                <a:ea typeface="Times" panose="020B0500000000000000" pitchFamily="34" charset="0"/>
                <a:cs typeface="Times" panose="020B0500000000000000" pitchFamily="34" charset="0"/>
              </a:rPr>
              <a:t> </a:t>
            </a:r>
            <a:r>
              <a:rPr lang="en-US" dirty="0" err="1">
                <a:latin typeface="Times" panose="020B0500000000000000" pitchFamily="34" charset="0"/>
                <a:ea typeface="Times" panose="020B0500000000000000" pitchFamily="34" charset="0"/>
                <a:cs typeface="Times" panose="020B0500000000000000" pitchFamily="34" charset="0"/>
              </a:rPr>
              <a:t>của</a:t>
            </a:r>
            <a:r>
              <a:rPr lang="en-US" dirty="0">
                <a:latin typeface="Times" panose="020B0500000000000000" pitchFamily="34" charset="0"/>
                <a:ea typeface="Times" panose="020B0500000000000000" pitchFamily="34" charset="0"/>
                <a:cs typeface="Times" panose="020B0500000000000000" pitchFamily="34" charset="0"/>
              </a:rPr>
              <a:t> </a:t>
            </a:r>
            <a:r>
              <a:rPr lang="en-US" dirty="0" err="1">
                <a:latin typeface="Times" panose="020B0500000000000000" pitchFamily="34" charset="0"/>
                <a:ea typeface="Times" panose="020B0500000000000000" pitchFamily="34" charset="0"/>
                <a:cs typeface="Times" panose="020B0500000000000000" pitchFamily="34" charset="0"/>
              </a:rPr>
              <a:t>thông</a:t>
            </a:r>
            <a:r>
              <a:rPr lang="en-US" dirty="0">
                <a:latin typeface="Times" panose="020B0500000000000000" pitchFamily="34" charset="0"/>
                <a:ea typeface="Times" panose="020B0500000000000000" pitchFamily="34" charset="0"/>
                <a:cs typeface="Times" panose="020B0500000000000000" pitchFamily="34" charset="0"/>
              </a:rPr>
              <a:t> tin.</a:t>
            </a:r>
          </a:p>
          <a:p>
            <a:pPr marL="457200" indent="-457200">
              <a:buFont typeface="Arial" panose="020B0604020202020204" pitchFamily="34" charset="0"/>
              <a:buChar char="•"/>
            </a:pPr>
            <a:r>
              <a:rPr lang="en-US" dirty="0" err="1">
                <a:latin typeface="Times" panose="020B0500000000000000" pitchFamily="34" charset="0"/>
                <a:ea typeface="Times" panose="020B0500000000000000" pitchFamily="34" charset="0"/>
                <a:cs typeface="Times" panose="020B0500000000000000" pitchFamily="34" charset="0"/>
              </a:rPr>
              <a:t>Dữ</a:t>
            </a:r>
            <a:r>
              <a:rPr lang="en-US" dirty="0">
                <a:latin typeface="Times" panose="020B0500000000000000" pitchFamily="34" charset="0"/>
                <a:ea typeface="Times" panose="020B0500000000000000" pitchFamily="34" charset="0"/>
                <a:cs typeface="Times" panose="020B0500000000000000" pitchFamily="34" charset="0"/>
              </a:rPr>
              <a:t> </a:t>
            </a:r>
            <a:r>
              <a:rPr lang="en-US" dirty="0" err="1">
                <a:latin typeface="Times" panose="020B0500000000000000" pitchFamily="34" charset="0"/>
                <a:ea typeface="Times" panose="020B0500000000000000" pitchFamily="34" charset="0"/>
                <a:cs typeface="Times" panose="020B0500000000000000" pitchFamily="34" charset="0"/>
              </a:rPr>
              <a:t>liệu</a:t>
            </a:r>
            <a:r>
              <a:rPr lang="en-US" dirty="0">
                <a:latin typeface="Times" panose="020B0500000000000000" pitchFamily="34" charset="0"/>
                <a:ea typeface="Times" panose="020B0500000000000000" pitchFamily="34" charset="0"/>
                <a:cs typeface="Times" panose="020B0500000000000000" pitchFamily="34" charset="0"/>
              </a:rPr>
              <a:t> </a:t>
            </a:r>
            <a:r>
              <a:rPr lang="en-US" dirty="0" err="1">
                <a:latin typeface="Times" panose="020B0500000000000000" pitchFamily="34" charset="0"/>
                <a:ea typeface="Times" panose="020B0500000000000000" pitchFamily="34" charset="0"/>
                <a:cs typeface="Times" panose="020B0500000000000000" pitchFamily="34" charset="0"/>
              </a:rPr>
              <a:t>mẫu</a:t>
            </a:r>
            <a:r>
              <a:rPr lang="en-US" dirty="0">
                <a:latin typeface="Times" panose="020B0500000000000000" pitchFamily="34" charset="0"/>
                <a:ea typeface="Times" panose="020B0500000000000000" pitchFamily="34" charset="0"/>
                <a:cs typeface="Times" panose="020B0500000000000000" pitchFamily="34" charset="0"/>
              </a:rPr>
              <a:t>:</a:t>
            </a:r>
          </a:p>
        </p:txBody>
      </p:sp>
      <p:sp>
        <p:nvSpPr>
          <p:cNvPr id="4" name="TextBox 3">
            <a:extLst>
              <a:ext uri="{FF2B5EF4-FFF2-40B4-BE49-F238E27FC236}">
                <a16:creationId xmlns:a16="http://schemas.microsoft.com/office/drawing/2014/main" id="{0434FD80-86CD-8B3A-0E99-72CB456BC7F9}"/>
              </a:ext>
            </a:extLst>
          </p:cNvPr>
          <p:cNvSpPr txBox="1"/>
          <p:nvPr/>
        </p:nvSpPr>
        <p:spPr>
          <a:xfrm>
            <a:off x="2852056" y="2520779"/>
            <a:ext cx="7609115" cy="751231"/>
          </a:xfrm>
          <a:prstGeom prst="rect">
            <a:avLst/>
          </a:prstGeom>
          <a:noFill/>
          <a:ln>
            <a:solidFill>
              <a:schemeClr val="accent1">
                <a:lumMod val="75000"/>
              </a:schemeClr>
            </a:solidFill>
          </a:ln>
        </p:spPr>
        <p:txBody>
          <a:bodyPr wrap="square">
            <a:spAutoFit/>
          </a:bodyPr>
          <a:lstStyle/>
          <a:p>
            <a:pPr>
              <a:lnSpc>
                <a:spcPts val="1650"/>
              </a:lnSpc>
              <a:buNone/>
            </a:pPr>
            <a:r>
              <a:rPr lang="en-US" b="1" dirty="0" err="1">
                <a:solidFill>
                  <a:srgbClr val="1F2328"/>
                </a:solidFill>
                <a:effectLst/>
                <a:latin typeface="Consolas" panose="020B0609020204030204" pitchFamily="49" charset="0"/>
              </a:rPr>
              <a:t>data_types</a:t>
            </a:r>
            <a:r>
              <a:rPr lang="en-US" b="1" dirty="0">
                <a:solidFill>
                  <a:srgbClr val="1F2328"/>
                </a:solidFill>
                <a:effectLst/>
                <a:latin typeface="Consolas" panose="020B0609020204030204" pitchFamily="49" charset="0"/>
              </a:rPr>
              <a:t> </a:t>
            </a:r>
            <a:r>
              <a:rPr lang="en-US" b="1" dirty="0">
                <a:solidFill>
                  <a:srgbClr val="CF222E"/>
                </a:solidFill>
                <a:effectLst/>
                <a:latin typeface="Consolas" panose="020B0609020204030204" pitchFamily="49" charset="0"/>
              </a:rPr>
              <a:t>=</a:t>
            </a:r>
            <a:r>
              <a:rPr lang="en-US" b="1" dirty="0">
                <a:solidFill>
                  <a:srgbClr val="1F2328"/>
                </a:solidFill>
                <a:effectLst/>
                <a:latin typeface="Consolas" panose="020B0609020204030204" pitchFamily="49" charset="0"/>
              </a:rPr>
              <a:t> {</a:t>
            </a:r>
            <a:r>
              <a:rPr lang="en-US" b="1" dirty="0">
                <a:solidFill>
                  <a:srgbClr val="0A3069"/>
                </a:solidFill>
                <a:effectLst/>
                <a:latin typeface="Consolas" panose="020B0609020204030204" pitchFamily="49" charset="0"/>
              </a:rPr>
              <a:t>'</a:t>
            </a:r>
            <a:r>
              <a:rPr lang="en-US" b="1" dirty="0" err="1">
                <a:solidFill>
                  <a:srgbClr val="0A3069"/>
                </a:solidFill>
                <a:effectLst/>
                <a:latin typeface="Consolas" panose="020B0609020204030204" pitchFamily="49" charset="0"/>
              </a:rPr>
              <a:t>Mã</a:t>
            </a:r>
            <a:r>
              <a:rPr lang="en-US" b="1" dirty="0">
                <a:solidFill>
                  <a:srgbClr val="0A3069"/>
                </a:solidFill>
                <a:effectLst/>
                <a:latin typeface="Consolas" panose="020B0609020204030204" pitchFamily="49" charset="0"/>
              </a:rPr>
              <a:t> KH'</a:t>
            </a:r>
            <a:r>
              <a:rPr lang="en-US" b="1" dirty="0">
                <a:solidFill>
                  <a:srgbClr val="1F2328"/>
                </a:solidFill>
                <a:effectLst/>
                <a:latin typeface="Consolas" panose="020B0609020204030204" pitchFamily="49" charset="0"/>
              </a:rPr>
              <a:t>: [</a:t>
            </a:r>
            <a:r>
              <a:rPr lang="en-US" b="1" dirty="0">
                <a:solidFill>
                  <a:srgbClr val="0550AE"/>
                </a:solidFill>
                <a:effectLst/>
                <a:latin typeface="Consolas" panose="020B0609020204030204" pitchFamily="49" charset="0"/>
              </a:rPr>
              <a:t>101</a:t>
            </a:r>
            <a:r>
              <a:rPr lang="en-US" b="1" dirty="0">
                <a:solidFill>
                  <a:srgbClr val="1F2328"/>
                </a:solidFill>
                <a:effectLst/>
                <a:latin typeface="Consolas" panose="020B0609020204030204" pitchFamily="49" charset="0"/>
              </a:rPr>
              <a:t>, </a:t>
            </a:r>
            <a:r>
              <a:rPr lang="en-US" b="1" dirty="0">
                <a:solidFill>
                  <a:srgbClr val="0550AE"/>
                </a:solidFill>
                <a:effectLst/>
                <a:latin typeface="Consolas" panose="020B0609020204030204" pitchFamily="49" charset="0"/>
              </a:rPr>
              <a:t>102</a:t>
            </a:r>
            <a:r>
              <a:rPr lang="en-US" b="1" dirty="0">
                <a:solidFill>
                  <a:srgbClr val="1F2328"/>
                </a:solidFill>
                <a:effectLst/>
                <a:latin typeface="Consolas" panose="020B0609020204030204" pitchFamily="49" charset="0"/>
              </a:rPr>
              <a:t>, </a:t>
            </a:r>
            <a:r>
              <a:rPr lang="en-US" b="1" dirty="0">
                <a:solidFill>
                  <a:srgbClr val="0550AE"/>
                </a:solidFill>
                <a:effectLst/>
                <a:latin typeface="Consolas" panose="020B0609020204030204" pitchFamily="49" charset="0"/>
              </a:rPr>
              <a:t>103</a:t>
            </a:r>
            <a:r>
              <a:rPr lang="en-US" b="1" dirty="0">
                <a:solidFill>
                  <a:srgbClr val="1F2328"/>
                </a:solidFill>
                <a:effectLst/>
                <a:latin typeface="Consolas" panose="020B0609020204030204" pitchFamily="49" charset="0"/>
              </a:rPr>
              <a:t>],</a:t>
            </a:r>
          </a:p>
          <a:p>
            <a:pPr>
              <a:lnSpc>
                <a:spcPts val="1650"/>
              </a:lnSpc>
              <a:buNone/>
            </a:pPr>
            <a:r>
              <a:rPr lang="en-US" b="1" dirty="0">
                <a:solidFill>
                  <a:srgbClr val="1F2328"/>
                </a:solidFill>
                <a:effectLst/>
                <a:latin typeface="Consolas" panose="020B0609020204030204" pitchFamily="49" charset="0"/>
              </a:rPr>
              <a:t>              </a:t>
            </a:r>
            <a:r>
              <a:rPr lang="en-US" b="1" dirty="0">
                <a:solidFill>
                  <a:srgbClr val="0A3069"/>
                </a:solidFill>
                <a:effectLst/>
                <a:latin typeface="Consolas" panose="020B0609020204030204" pitchFamily="49" charset="0"/>
              </a:rPr>
              <a:t>'Doanh </a:t>
            </a:r>
            <a:r>
              <a:rPr lang="en-US" b="1" dirty="0" err="1">
                <a:solidFill>
                  <a:srgbClr val="0A3069"/>
                </a:solidFill>
                <a:effectLst/>
                <a:latin typeface="Consolas" panose="020B0609020204030204" pitchFamily="49" charset="0"/>
              </a:rPr>
              <a:t>thu</a:t>
            </a:r>
            <a:r>
              <a:rPr lang="en-US" b="1" dirty="0">
                <a:solidFill>
                  <a:srgbClr val="0A3069"/>
                </a:solidFill>
                <a:effectLst/>
                <a:latin typeface="Consolas" panose="020B0609020204030204" pitchFamily="49" charset="0"/>
              </a:rPr>
              <a:t>'</a:t>
            </a:r>
            <a:r>
              <a:rPr lang="en-US" b="1" dirty="0">
                <a:solidFill>
                  <a:srgbClr val="1F2328"/>
                </a:solidFill>
                <a:effectLst/>
                <a:latin typeface="Consolas" panose="020B0609020204030204" pitchFamily="49" charset="0"/>
              </a:rPr>
              <a:t>: [</a:t>
            </a:r>
            <a:r>
              <a:rPr lang="en-US" b="1" dirty="0">
                <a:solidFill>
                  <a:srgbClr val="0A3069"/>
                </a:solidFill>
                <a:effectLst/>
                <a:latin typeface="Consolas" panose="020B0609020204030204" pitchFamily="49" charset="0"/>
              </a:rPr>
              <a:t>'5,000'</a:t>
            </a:r>
            <a:r>
              <a:rPr lang="en-US" b="1" dirty="0">
                <a:solidFill>
                  <a:srgbClr val="1F2328"/>
                </a:solidFill>
                <a:effectLst/>
                <a:latin typeface="Consolas" panose="020B0609020204030204" pitchFamily="49" charset="0"/>
              </a:rPr>
              <a:t>, </a:t>
            </a:r>
            <a:r>
              <a:rPr lang="en-US" b="1" dirty="0">
                <a:solidFill>
                  <a:srgbClr val="0A3069"/>
                </a:solidFill>
                <a:effectLst/>
                <a:latin typeface="Consolas" panose="020B0609020204030204" pitchFamily="49" charset="0"/>
              </a:rPr>
              <a:t>'12,000'</a:t>
            </a:r>
            <a:r>
              <a:rPr lang="en-US" b="1" dirty="0">
                <a:solidFill>
                  <a:srgbClr val="1F2328"/>
                </a:solidFill>
                <a:effectLst/>
                <a:latin typeface="Consolas" panose="020B0609020204030204" pitchFamily="49" charset="0"/>
              </a:rPr>
              <a:t>, </a:t>
            </a:r>
            <a:r>
              <a:rPr lang="en-US" b="1" dirty="0">
                <a:solidFill>
                  <a:srgbClr val="0A3069"/>
                </a:solidFill>
                <a:effectLst/>
                <a:latin typeface="Consolas" panose="020B0609020204030204" pitchFamily="49" charset="0"/>
              </a:rPr>
              <a:t>'7,500'</a:t>
            </a:r>
            <a:r>
              <a:rPr lang="en-US" b="1" dirty="0">
                <a:solidFill>
                  <a:srgbClr val="1F2328"/>
                </a:solidFill>
                <a:effectLst/>
                <a:latin typeface="Consolas" panose="020B0609020204030204" pitchFamily="49" charset="0"/>
              </a:rPr>
              <a:t>]}</a:t>
            </a:r>
          </a:p>
          <a:p>
            <a:pPr>
              <a:lnSpc>
                <a:spcPts val="1650"/>
              </a:lnSpc>
              <a:buNone/>
            </a:pPr>
            <a:r>
              <a:rPr lang="en-US" b="1" dirty="0" err="1">
                <a:solidFill>
                  <a:srgbClr val="1F2328"/>
                </a:solidFill>
                <a:effectLst/>
                <a:latin typeface="Consolas" panose="020B0609020204030204" pitchFamily="49" charset="0"/>
              </a:rPr>
              <a:t>df_types</a:t>
            </a:r>
            <a:r>
              <a:rPr lang="en-US" b="1" dirty="0">
                <a:solidFill>
                  <a:srgbClr val="1F2328"/>
                </a:solidFill>
                <a:effectLst/>
                <a:latin typeface="Consolas" panose="020B0609020204030204" pitchFamily="49" charset="0"/>
              </a:rPr>
              <a:t> </a:t>
            </a:r>
            <a:r>
              <a:rPr lang="en-US" b="1" dirty="0">
                <a:solidFill>
                  <a:srgbClr val="CF222E"/>
                </a:solidFill>
                <a:effectLst/>
                <a:latin typeface="Consolas" panose="020B0609020204030204" pitchFamily="49" charset="0"/>
              </a:rPr>
              <a:t>=</a:t>
            </a:r>
            <a:r>
              <a:rPr lang="en-US" b="1" dirty="0">
                <a:solidFill>
                  <a:srgbClr val="1F2328"/>
                </a:solidFill>
                <a:effectLst/>
                <a:latin typeface="Consolas" panose="020B0609020204030204" pitchFamily="49" charset="0"/>
              </a:rPr>
              <a:t> </a:t>
            </a:r>
            <a:r>
              <a:rPr lang="en-US" b="1" dirty="0" err="1">
                <a:solidFill>
                  <a:srgbClr val="1F2328"/>
                </a:solidFill>
                <a:effectLst/>
                <a:latin typeface="Consolas" panose="020B0609020204030204" pitchFamily="49" charset="0"/>
              </a:rPr>
              <a:t>pd.DataFrame</a:t>
            </a:r>
            <a:r>
              <a:rPr lang="en-US" b="1" dirty="0">
                <a:solidFill>
                  <a:srgbClr val="1F2328"/>
                </a:solidFill>
                <a:effectLst/>
                <a:latin typeface="Consolas" panose="020B0609020204030204" pitchFamily="49" charset="0"/>
              </a:rPr>
              <a:t>(</a:t>
            </a:r>
            <a:r>
              <a:rPr lang="en-US" b="1" dirty="0" err="1">
                <a:solidFill>
                  <a:srgbClr val="1F2328"/>
                </a:solidFill>
                <a:effectLst/>
                <a:latin typeface="Consolas" panose="020B0609020204030204" pitchFamily="49" charset="0"/>
              </a:rPr>
              <a:t>data_types</a:t>
            </a:r>
            <a:r>
              <a:rPr lang="en-US" b="1" dirty="0">
                <a:solidFill>
                  <a:srgbClr val="1F2328"/>
                </a:solidFill>
                <a:effectLst/>
                <a:latin typeface="Consolas" panose="020B0609020204030204" pitchFamily="49" charset="0"/>
              </a:rPr>
              <a:t>)</a:t>
            </a:r>
          </a:p>
        </p:txBody>
      </p:sp>
      <p:sp>
        <p:nvSpPr>
          <p:cNvPr id="6" name="Rectangle 1">
            <a:extLst>
              <a:ext uri="{FF2B5EF4-FFF2-40B4-BE49-F238E27FC236}">
                <a16:creationId xmlns:a16="http://schemas.microsoft.com/office/drawing/2014/main" id="{F50AE691-989A-0481-1C6B-65AF44C9F855}"/>
              </a:ext>
            </a:extLst>
          </p:cNvPr>
          <p:cNvSpPr>
            <a:spLocks noChangeArrowheads="1"/>
          </p:cNvSpPr>
          <p:nvPr/>
        </p:nvSpPr>
        <p:spPr bwMode="auto">
          <a:xfrm>
            <a:off x="904875" y="3644336"/>
            <a:ext cx="10949668"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Bài</a:t>
            </a:r>
            <a:r>
              <a:rPr kumimoji="0" lang="en-US" altLang="en-US" sz="2800"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tập</a:t>
            </a:r>
            <a:r>
              <a:rPr kumimoji="0" lang="en-US" altLang="en-US" sz="2800"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a:t>
            </a:r>
            <a:endPar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endParaRPr>
          </a:p>
          <a:p>
            <a:pPr marL="971550" lvl="1" indent="-514350" eaLnBrk="0" fontAlgn="base" hangingPunct="0">
              <a:spcBef>
                <a:spcPct val="0"/>
              </a:spcBef>
              <a:spcAft>
                <a:spcPct val="0"/>
              </a:spcAft>
              <a:buFont typeface="+mj-lt"/>
              <a:buAutoNum type="arabicPeriod"/>
            </a:pP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Kiểm</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tra</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kiểu</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dữ</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liệu</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hiện</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tại</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của</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các</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cột</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a:t>
            </a:r>
          </a:p>
          <a:p>
            <a:pPr marL="971550" lvl="1" indent="-514350" eaLnBrk="0" fontAlgn="base" hangingPunct="0">
              <a:spcBef>
                <a:spcPct val="0"/>
              </a:spcBef>
              <a:spcAft>
                <a:spcPct val="0"/>
              </a:spcAft>
              <a:buFont typeface="+mj-lt"/>
              <a:buAutoNum type="arabicPeriod"/>
            </a:pP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Chuyển</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cột</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Mã</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KH' sang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kiểu</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string.</a:t>
            </a:r>
          </a:p>
          <a:p>
            <a:pPr marL="971550" lvl="1" indent="-514350" eaLnBrk="0" fontAlgn="base" hangingPunct="0">
              <a:spcBef>
                <a:spcPct val="0"/>
              </a:spcBef>
              <a:spcAft>
                <a:spcPct val="0"/>
              </a:spcAft>
              <a:buFont typeface="+mj-lt"/>
              <a:buAutoNum type="arabicPeriod"/>
            </a:pP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Xóa</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dấu</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phẩy</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và</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chuyển</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cột</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'Doanh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thu</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sang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kiểu</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int.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Gợi</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ý: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str.replace</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astype</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(int))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endParaRPr>
          </a:p>
        </p:txBody>
      </p:sp>
    </p:spTree>
    <p:extLst>
      <p:ext uri="{BB962C8B-B14F-4D97-AF65-F5344CB8AC3E}">
        <p14:creationId xmlns:p14="http://schemas.microsoft.com/office/powerpoint/2010/main" val="16125373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CEAACB-B9AE-DA1F-6899-E40F1BFE0145}"/>
            </a:ext>
          </a:extLst>
        </p:cNvPr>
        <p:cNvGrpSpPr/>
        <p:nvPr/>
      </p:nvGrpSpPr>
      <p:grpSpPr>
        <a:xfrm>
          <a:off x="0" y="0"/>
          <a:ext cx="0" cy="0"/>
          <a:chOff x="0" y="0"/>
          <a:chExt cx="0" cy="0"/>
        </a:xfrm>
      </p:grpSpPr>
      <p:sp>
        <p:nvSpPr>
          <p:cNvPr id="3" name="Tiêu đề 2">
            <a:extLst>
              <a:ext uri="{FF2B5EF4-FFF2-40B4-BE49-F238E27FC236}">
                <a16:creationId xmlns:a16="http://schemas.microsoft.com/office/drawing/2014/main" id="{E32D0763-FB2A-084C-48AD-B6F2EB030E25}"/>
              </a:ext>
            </a:extLst>
          </p:cNvPr>
          <p:cNvSpPr>
            <a:spLocks noGrp="1"/>
          </p:cNvSpPr>
          <p:nvPr>
            <p:ph type="title"/>
          </p:nvPr>
        </p:nvSpPr>
        <p:spPr/>
        <p:txBody>
          <a:bodyPr>
            <a:normAutofit fontScale="90000"/>
          </a:bodyPr>
          <a:lstStyle/>
          <a:p>
            <a:r>
              <a:rPr lang="en-US" dirty="0">
                <a:latin typeface="+mn-lt"/>
              </a:rPr>
              <a:t>Mini-Lab #5: Thao </a:t>
            </a:r>
            <a:r>
              <a:rPr lang="en-US" dirty="0" err="1">
                <a:latin typeface="+mn-lt"/>
              </a:rPr>
              <a:t>tác</a:t>
            </a:r>
            <a:r>
              <a:rPr lang="en-US" dirty="0">
                <a:latin typeface="+mn-lt"/>
              </a:rPr>
              <a:t> </a:t>
            </a:r>
            <a:r>
              <a:rPr lang="en-US" dirty="0" err="1">
                <a:latin typeface="+mn-lt"/>
              </a:rPr>
              <a:t>trên</a:t>
            </a:r>
            <a:r>
              <a:rPr lang="en-US" dirty="0">
                <a:latin typeface="+mn-lt"/>
              </a:rPr>
              <a:t> </a:t>
            </a:r>
            <a:r>
              <a:rPr lang="en-US" dirty="0" err="1">
                <a:latin typeface="+mn-lt"/>
              </a:rPr>
              <a:t>Dữ</a:t>
            </a:r>
            <a:r>
              <a:rPr lang="en-US" dirty="0">
                <a:latin typeface="+mn-lt"/>
              </a:rPr>
              <a:t> </a:t>
            </a:r>
            <a:r>
              <a:rPr lang="en-US" dirty="0" err="1">
                <a:latin typeface="+mn-lt"/>
              </a:rPr>
              <a:t>liệu</a:t>
            </a:r>
            <a:r>
              <a:rPr lang="en-US" dirty="0">
                <a:latin typeface="+mn-lt"/>
              </a:rPr>
              <a:t> (Operating on Data)</a:t>
            </a:r>
          </a:p>
        </p:txBody>
      </p:sp>
      <p:sp>
        <p:nvSpPr>
          <p:cNvPr id="7" name="Chỗ dành sẵn cho Số hiệu Bản chiếu 4">
            <a:extLst>
              <a:ext uri="{FF2B5EF4-FFF2-40B4-BE49-F238E27FC236}">
                <a16:creationId xmlns:a16="http://schemas.microsoft.com/office/drawing/2014/main" id="{DB8114DD-D247-5C71-EB01-02A3C852E906}"/>
              </a:ext>
            </a:extLst>
          </p:cNvPr>
          <p:cNvSpPr txBox="1">
            <a:spLocks/>
          </p:cNvSpPr>
          <p:nvPr/>
        </p:nvSpPr>
        <p:spPr>
          <a:xfrm>
            <a:off x="11700982" y="264320"/>
            <a:ext cx="1049248" cy="590546"/>
          </a:xfrm>
          <a:prstGeom prst="rect">
            <a:avLst/>
          </a:prstGeom>
        </p:spPr>
        <p:txBody>
          <a:bodyPr/>
          <a:lstStyle>
            <a:defPPr>
              <a:defRPr lang="en-US"/>
            </a:defPPr>
            <a:lvl1pPr marL="0" algn="l" defTabSz="914400" rtl="0" eaLnBrk="1" latinLnBrk="0" hangingPunct="1">
              <a:defRPr sz="2400" b="1" kern="1200">
                <a:solidFill>
                  <a:srgbClr val="4A7DA7"/>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450C42-9A0B-4425-92C2-70FCF7C45734}" type="slidenum">
              <a:rPr lang="en-US" smtClean="0"/>
              <a:pPr/>
              <a:t>22</a:t>
            </a:fld>
            <a:endParaRPr lang="en-US" dirty="0"/>
          </a:p>
        </p:txBody>
      </p:sp>
      <p:sp>
        <p:nvSpPr>
          <p:cNvPr id="2" name="Text Placeholder 1">
            <a:extLst>
              <a:ext uri="{FF2B5EF4-FFF2-40B4-BE49-F238E27FC236}">
                <a16:creationId xmlns:a16="http://schemas.microsoft.com/office/drawing/2014/main" id="{FB2949E5-FC45-2A98-B01B-CD7A8916E7FF}"/>
              </a:ext>
            </a:extLst>
          </p:cNvPr>
          <p:cNvSpPr>
            <a:spLocks noGrp="1" noChangeArrowheads="1"/>
          </p:cNvSpPr>
          <p:nvPr>
            <p:ph type="body" idx="1"/>
          </p:nvPr>
        </p:nvSpPr>
        <p:spPr bwMode="auto">
          <a:xfrm>
            <a:off x="419101" y="658322"/>
            <a:ext cx="11533414" cy="6271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25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Mục</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tiêu</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Tìm</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hiểu</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cách</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thực</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hiện</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các</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phép</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toán</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và</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tính</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toán</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các</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chỉ</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số</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thống</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kê</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cơ</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bản</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a:t>
            </a:r>
          </a:p>
          <a:p>
            <a:pPr marL="457200" marR="0" lvl="0" indent="-457200" algn="l" defTabSz="914400" rtl="0" eaLnBrk="0" fontAlgn="base" latinLnBrk="0" hangingPunct="0">
              <a:lnSpc>
                <a:spcPct val="125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Lý </a:t>
            </a: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thuyết</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Pandas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cho</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phép</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thực</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hiện</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các</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phép</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toán</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trên</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1" i="0" u="none" strike="noStrike" cap="none" normalizeH="0" baseline="0" dirty="0" err="1">
                <a:ln>
                  <a:noFill/>
                </a:ln>
                <a:solidFill>
                  <a:srgbClr val="C00000"/>
                </a:solidFill>
                <a:effectLst/>
                <a:latin typeface="Times" panose="020B0500000000000000" pitchFamily="34" charset="0"/>
                <a:ea typeface="Times" panose="020B0500000000000000" pitchFamily="34" charset="0"/>
                <a:cs typeface="Times" panose="020B0500000000000000" pitchFamily="34" charset="0"/>
              </a:rPr>
              <a:t>toàn</a:t>
            </a:r>
            <a:r>
              <a:rPr kumimoji="0" lang="en-US" altLang="en-US" b="1" i="0" u="none" strike="noStrike" cap="none" normalizeH="0" baseline="0" dirty="0">
                <a:ln>
                  <a:noFill/>
                </a:ln>
                <a:solidFill>
                  <a:srgbClr val="C00000"/>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1" i="0" u="none" strike="noStrike" cap="none" normalizeH="0" baseline="0" dirty="0" err="1">
                <a:ln>
                  <a:noFill/>
                </a:ln>
                <a:solidFill>
                  <a:srgbClr val="C00000"/>
                </a:solidFill>
                <a:effectLst/>
                <a:latin typeface="Times" panose="020B0500000000000000" pitchFamily="34" charset="0"/>
                <a:ea typeface="Times" panose="020B0500000000000000" pitchFamily="34" charset="0"/>
                <a:cs typeface="Times" panose="020B0500000000000000" pitchFamily="34" charset="0"/>
              </a:rPr>
              <a:t>bộ</a:t>
            </a:r>
            <a:r>
              <a:rPr kumimoji="0" lang="en-US" altLang="en-US" b="1" i="0" u="none" strike="noStrike" cap="none" normalizeH="0" baseline="0" dirty="0">
                <a:ln>
                  <a:noFill/>
                </a:ln>
                <a:solidFill>
                  <a:srgbClr val="C00000"/>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1" i="0" u="none" strike="noStrike" cap="none" normalizeH="0" baseline="0" dirty="0" err="1">
                <a:ln>
                  <a:noFill/>
                </a:ln>
                <a:solidFill>
                  <a:srgbClr val="C00000"/>
                </a:solidFill>
                <a:effectLst/>
                <a:latin typeface="Times" panose="020B0500000000000000" pitchFamily="34" charset="0"/>
                <a:ea typeface="Times" panose="020B0500000000000000" pitchFamily="34" charset="0"/>
                <a:cs typeface="Times" panose="020B0500000000000000" pitchFamily="34" charset="0"/>
              </a:rPr>
              <a:t>cột</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(vectorized operations)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một</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cách</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hiệu</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quả</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1" i="0" u="none" strike="noStrike" cap="none" normalizeH="0" baseline="0" dirty="0" err="1">
                <a:ln>
                  <a:noFill/>
                </a:ln>
                <a:solidFill>
                  <a:srgbClr val="C00000"/>
                </a:solidFill>
                <a:effectLst/>
                <a:latin typeface="Times" panose="020B0500000000000000" pitchFamily="34" charset="0"/>
                <a:ea typeface="Times" panose="020B0500000000000000" pitchFamily="34" charset="0"/>
                <a:cs typeface="Times" panose="020B0500000000000000" pitchFamily="34" charset="0"/>
              </a:rPr>
              <a:t>tương</a:t>
            </a:r>
            <a:r>
              <a:rPr kumimoji="0" lang="en-US" altLang="en-US" b="1" i="0" u="none" strike="noStrike" cap="none" normalizeH="0" baseline="0" dirty="0">
                <a:ln>
                  <a:noFill/>
                </a:ln>
                <a:solidFill>
                  <a:srgbClr val="C00000"/>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1" i="0" u="none" strike="noStrike" cap="none" normalizeH="0" baseline="0" dirty="0" err="1">
                <a:ln>
                  <a:noFill/>
                </a:ln>
                <a:solidFill>
                  <a:srgbClr val="C00000"/>
                </a:solidFill>
                <a:effectLst/>
                <a:latin typeface="Times" panose="020B0500000000000000" pitchFamily="34" charset="0"/>
                <a:ea typeface="Times" panose="020B0500000000000000" pitchFamily="34" charset="0"/>
                <a:cs typeface="Times" panose="020B0500000000000000" pitchFamily="34" charset="0"/>
              </a:rPr>
              <a:t>tự</a:t>
            </a:r>
            <a:r>
              <a:rPr kumimoji="0" lang="en-US" altLang="en-US" b="1" i="0" u="none" strike="noStrike" cap="none" normalizeH="0" baseline="0" dirty="0">
                <a:ln>
                  <a:noFill/>
                </a:ln>
                <a:solidFill>
                  <a:srgbClr val="C00000"/>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1" i="0" u="none" strike="noStrike" cap="none" normalizeH="0" baseline="0" dirty="0" err="1">
                <a:ln>
                  <a:noFill/>
                </a:ln>
                <a:solidFill>
                  <a:srgbClr val="C00000"/>
                </a:solidFill>
                <a:effectLst/>
                <a:latin typeface="Times" panose="020B0500000000000000" pitchFamily="34" charset="0"/>
                <a:ea typeface="Times" panose="020B0500000000000000" pitchFamily="34" charset="0"/>
                <a:cs typeface="Times" panose="020B0500000000000000" pitchFamily="34" charset="0"/>
              </a:rPr>
              <a:t>như</a:t>
            </a:r>
            <a:r>
              <a:rPr kumimoji="0" lang="en-US" altLang="en-US" b="1" i="0" u="none" strike="noStrike" cap="none" normalizeH="0" baseline="0" dirty="0">
                <a:ln>
                  <a:noFill/>
                </a:ln>
                <a:solidFill>
                  <a:srgbClr val="C00000"/>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1" i="0" u="none" strike="noStrike" cap="none" normalizeH="0" baseline="0" dirty="0" err="1">
                <a:ln>
                  <a:noFill/>
                </a:ln>
                <a:solidFill>
                  <a:srgbClr val="C00000"/>
                </a:solidFill>
                <a:effectLst/>
                <a:latin typeface="Times" panose="020B0500000000000000" pitchFamily="34" charset="0"/>
                <a:ea typeface="Times" panose="020B0500000000000000" pitchFamily="34" charset="0"/>
                <a:cs typeface="Times" panose="020B0500000000000000" pitchFamily="34" charset="0"/>
              </a:rPr>
              <a:t>việc</a:t>
            </a:r>
            <a:r>
              <a:rPr kumimoji="0" lang="en-US" altLang="en-US" b="1" i="0" u="none" strike="noStrike" cap="none" normalizeH="0" baseline="0" dirty="0">
                <a:ln>
                  <a:noFill/>
                </a:ln>
                <a:solidFill>
                  <a:srgbClr val="C00000"/>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1" i="0" u="none" strike="noStrike" cap="none" normalizeH="0" baseline="0" dirty="0" err="1">
                <a:ln>
                  <a:noFill/>
                </a:ln>
                <a:solidFill>
                  <a:srgbClr val="C00000"/>
                </a:solidFill>
                <a:effectLst/>
                <a:latin typeface="Times" panose="020B0500000000000000" pitchFamily="34" charset="0"/>
                <a:ea typeface="Times" panose="020B0500000000000000" pitchFamily="34" charset="0"/>
                <a:cs typeface="Times" panose="020B0500000000000000" pitchFamily="34" charset="0"/>
              </a:rPr>
              <a:t>kéo</a:t>
            </a:r>
            <a:r>
              <a:rPr kumimoji="0" lang="en-US" altLang="en-US" b="1" i="0" u="none" strike="noStrike" cap="none" normalizeH="0" baseline="0" dirty="0">
                <a:ln>
                  <a:noFill/>
                </a:ln>
                <a:solidFill>
                  <a:srgbClr val="C00000"/>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1" i="0" u="none" strike="noStrike" cap="none" normalizeH="0" baseline="0" dirty="0" err="1">
                <a:ln>
                  <a:noFill/>
                </a:ln>
                <a:solidFill>
                  <a:srgbClr val="C00000"/>
                </a:solidFill>
                <a:effectLst/>
                <a:latin typeface="Times" panose="020B0500000000000000" pitchFamily="34" charset="0"/>
                <a:ea typeface="Times" panose="020B0500000000000000" pitchFamily="34" charset="0"/>
                <a:cs typeface="Times" panose="020B0500000000000000" pitchFamily="34" charset="0"/>
              </a:rPr>
              <a:t>một</a:t>
            </a:r>
            <a:r>
              <a:rPr kumimoji="0" lang="en-US" altLang="en-US" b="1" i="0" u="none" strike="noStrike" cap="none" normalizeH="0" baseline="0" dirty="0">
                <a:ln>
                  <a:noFill/>
                </a:ln>
                <a:solidFill>
                  <a:srgbClr val="C00000"/>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1" i="0" u="none" strike="noStrike" cap="none" normalizeH="0" baseline="0" dirty="0" err="1">
                <a:ln>
                  <a:noFill/>
                </a:ln>
                <a:solidFill>
                  <a:srgbClr val="C00000"/>
                </a:solidFill>
                <a:effectLst/>
                <a:latin typeface="Times" panose="020B0500000000000000" pitchFamily="34" charset="0"/>
                <a:ea typeface="Times" panose="020B0500000000000000" pitchFamily="34" charset="0"/>
                <a:cs typeface="Times" panose="020B0500000000000000" pitchFamily="34" charset="0"/>
              </a:rPr>
              <a:t>công</a:t>
            </a:r>
            <a:r>
              <a:rPr kumimoji="0" lang="en-US" altLang="en-US" b="1" i="0" u="none" strike="noStrike" cap="none" normalizeH="0" baseline="0" dirty="0">
                <a:ln>
                  <a:noFill/>
                </a:ln>
                <a:solidFill>
                  <a:srgbClr val="C00000"/>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1" i="0" u="none" strike="noStrike" cap="none" normalizeH="0" baseline="0" dirty="0" err="1">
                <a:ln>
                  <a:noFill/>
                </a:ln>
                <a:solidFill>
                  <a:srgbClr val="C00000"/>
                </a:solidFill>
                <a:effectLst/>
                <a:latin typeface="Times" panose="020B0500000000000000" pitchFamily="34" charset="0"/>
                <a:ea typeface="Times" panose="020B0500000000000000" pitchFamily="34" charset="0"/>
                <a:cs typeface="Times" panose="020B0500000000000000" pitchFamily="34" charset="0"/>
              </a:rPr>
              <a:t>thức</a:t>
            </a:r>
            <a:r>
              <a:rPr kumimoji="0" lang="en-US" altLang="en-US" b="1" i="0" u="none" strike="noStrike" cap="none" normalizeH="0" baseline="0" dirty="0">
                <a:ln>
                  <a:noFill/>
                </a:ln>
                <a:solidFill>
                  <a:srgbClr val="C00000"/>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1" i="0" u="none" strike="noStrike" cap="none" normalizeH="0" baseline="0" dirty="0" err="1">
                <a:ln>
                  <a:noFill/>
                </a:ln>
                <a:solidFill>
                  <a:srgbClr val="C00000"/>
                </a:solidFill>
                <a:effectLst/>
                <a:latin typeface="Times" panose="020B0500000000000000" pitchFamily="34" charset="0"/>
                <a:ea typeface="Times" panose="020B0500000000000000" pitchFamily="34" charset="0"/>
                <a:cs typeface="Times" panose="020B0500000000000000" pitchFamily="34" charset="0"/>
              </a:rPr>
              <a:t>trong</a:t>
            </a:r>
            <a:r>
              <a:rPr kumimoji="0" lang="en-US" altLang="en-US" b="1" i="0" u="none" strike="noStrike" cap="none" normalizeH="0" baseline="0" dirty="0">
                <a:ln>
                  <a:noFill/>
                </a:ln>
                <a:solidFill>
                  <a:srgbClr val="C00000"/>
                </a:solidFill>
                <a:effectLst/>
                <a:latin typeface="Times" panose="020B0500000000000000" pitchFamily="34" charset="0"/>
                <a:ea typeface="Times" panose="020B0500000000000000" pitchFamily="34" charset="0"/>
                <a:cs typeface="Times" panose="020B0500000000000000" pitchFamily="34" charset="0"/>
              </a:rPr>
              <a:t> Excel</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a:t>
            </a:r>
          </a:p>
          <a:p>
            <a:pPr marL="457200" marR="0" lvl="0" indent="-457200" algn="l" defTabSz="914400" rtl="0" eaLnBrk="0" fontAlgn="base" latinLnBrk="0" hangingPunct="0">
              <a:lnSpc>
                <a:spcPct val="125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Các </a:t>
            </a: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lệnh</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cần</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biết</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a:ln>
                  <a:noFill/>
                </a:ln>
                <a:solidFill>
                  <a:schemeClr val="tx1"/>
                </a:solidFill>
                <a:effectLst/>
                <a:highlight>
                  <a:srgbClr val="C0C0C0"/>
                </a:highlight>
                <a:latin typeface="Times" panose="020B0500000000000000" pitchFamily="34" charset="0"/>
                <a:ea typeface="Times" panose="020B0500000000000000" pitchFamily="34" charset="0"/>
                <a:cs typeface="Times" panose="020B0500000000000000" pitchFamily="34" charset="0"/>
              </a:rPr>
              <a:t>.sum()</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a:ln>
                  <a:noFill/>
                </a:ln>
                <a:solidFill>
                  <a:schemeClr val="tx1"/>
                </a:solidFill>
                <a:effectLst/>
                <a:highlight>
                  <a:srgbClr val="C0C0C0"/>
                </a:highlight>
                <a:latin typeface="Times" panose="020B0500000000000000" pitchFamily="34" charset="0"/>
                <a:ea typeface="Times" panose="020B0500000000000000" pitchFamily="34" charset="0"/>
                <a:cs typeface="Times" panose="020B0500000000000000" pitchFamily="34" charset="0"/>
              </a:rPr>
              <a:t>.mean()</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a:ln>
                  <a:noFill/>
                </a:ln>
                <a:solidFill>
                  <a:schemeClr val="tx1"/>
                </a:solidFill>
                <a:effectLst/>
                <a:highlight>
                  <a:srgbClr val="C0C0C0"/>
                </a:highlight>
                <a:latin typeface="Times" panose="020B0500000000000000" pitchFamily="34" charset="0"/>
                <a:ea typeface="Times" panose="020B0500000000000000" pitchFamily="34" charset="0"/>
                <a:cs typeface="Times" panose="020B0500000000000000" pitchFamily="34" charset="0"/>
              </a:rPr>
              <a:t>.median()</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a:ln>
                  <a:noFill/>
                </a:ln>
                <a:solidFill>
                  <a:schemeClr val="tx1"/>
                </a:solidFill>
                <a:effectLst/>
                <a:highlight>
                  <a:srgbClr val="C0C0C0"/>
                </a:highlight>
                <a:latin typeface="Times" panose="020B0500000000000000" pitchFamily="34" charset="0"/>
                <a:ea typeface="Times" panose="020B0500000000000000" pitchFamily="34" charset="0"/>
                <a:cs typeface="Times" panose="020B0500000000000000" pitchFamily="34" charset="0"/>
              </a:rPr>
              <a:t>.min()</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a:ln>
                  <a:noFill/>
                </a:ln>
                <a:solidFill>
                  <a:schemeClr val="tx1"/>
                </a:solidFill>
                <a:effectLst/>
                <a:highlight>
                  <a:srgbClr val="C0C0C0"/>
                </a:highlight>
                <a:latin typeface="Times" panose="020B0500000000000000" pitchFamily="34" charset="0"/>
                <a:ea typeface="Times" panose="020B0500000000000000" pitchFamily="34" charset="0"/>
                <a:cs typeface="Times" panose="020B0500000000000000" pitchFamily="34" charset="0"/>
              </a:rPr>
              <a:t>.max()</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a:ln>
                  <a:noFill/>
                </a:ln>
                <a:solidFill>
                  <a:schemeClr val="tx1"/>
                </a:solidFill>
                <a:effectLst/>
                <a:highlight>
                  <a:srgbClr val="C0C0C0"/>
                </a:highlight>
                <a:latin typeface="Times" panose="020B0500000000000000" pitchFamily="34" charset="0"/>
                <a:ea typeface="Times" panose="020B0500000000000000" pitchFamily="34" charset="0"/>
                <a:cs typeface="Times" panose="020B0500000000000000" pitchFamily="34" charset="0"/>
              </a:rPr>
              <a:t>.std()</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a:ln>
                  <a:noFill/>
                </a:ln>
                <a:solidFill>
                  <a:schemeClr val="tx1"/>
                </a:solidFill>
                <a:effectLst/>
                <a:highlight>
                  <a:srgbClr val="C0C0C0"/>
                </a:highlight>
                <a:latin typeface="Times" panose="020B0500000000000000" pitchFamily="34" charset="0"/>
                <a:ea typeface="Times" panose="020B0500000000000000" pitchFamily="34" charset="0"/>
                <a:cs typeface="Times" panose="020B0500000000000000" pitchFamily="34" charset="0"/>
              </a:rPr>
              <a:t>.</a:t>
            </a:r>
            <a:r>
              <a:rPr kumimoji="0" lang="en-US" altLang="en-US" b="0" i="0" u="none" strike="noStrike" cap="none" normalizeH="0" baseline="0" dirty="0" err="1">
                <a:ln>
                  <a:noFill/>
                </a:ln>
                <a:solidFill>
                  <a:schemeClr val="tx1"/>
                </a:solidFill>
                <a:effectLst/>
                <a:highlight>
                  <a:srgbClr val="C0C0C0"/>
                </a:highlight>
                <a:latin typeface="Times" panose="020B0500000000000000" pitchFamily="34" charset="0"/>
                <a:ea typeface="Times" panose="020B0500000000000000" pitchFamily="34" charset="0"/>
                <a:cs typeface="Times" panose="020B0500000000000000" pitchFamily="34" charset="0"/>
              </a:rPr>
              <a:t>value_counts</a:t>
            </a:r>
            <a:r>
              <a:rPr kumimoji="0" lang="en-US" altLang="en-US" b="0" i="0" u="none" strike="noStrike" cap="none" normalizeH="0" baseline="0" dirty="0">
                <a:ln>
                  <a:noFill/>
                </a:ln>
                <a:solidFill>
                  <a:schemeClr val="tx1"/>
                </a:solidFill>
                <a:effectLst/>
                <a:highlight>
                  <a:srgbClr val="C0C0C0"/>
                </a:highlight>
                <a:latin typeface="Times" panose="020B0500000000000000" pitchFamily="34" charset="0"/>
                <a:ea typeface="Times" panose="020B0500000000000000" pitchFamily="34" charset="0"/>
                <a:cs typeface="Times" panose="020B0500000000000000" pitchFamily="34" charset="0"/>
              </a:rPr>
              <a:t>()</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a:t>
            </a:r>
          </a:p>
          <a:p>
            <a:pPr marL="457200" marR="0" lvl="0" indent="-457200" algn="l" defTabSz="914400" rtl="0" eaLnBrk="0" fontAlgn="base" latinLnBrk="0" hangingPunct="0">
              <a:lnSpc>
                <a:spcPct val="125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Dữ</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liệu</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mẫu</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Sử</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dụng</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highlight>
                  <a:srgbClr val="C0C0C0"/>
                </a:highlight>
                <a:latin typeface="Times" panose="020B0500000000000000" pitchFamily="34" charset="0"/>
                <a:ea typeface="Times" panose="020B0500000000000000" pitchFamily="34" charset="0"/>
                <a:cs typeface="Times" panose="020B0500000000000000" pitchFamily="34" charset="0"/>
              </a:rPr>
              <a:t>df_sample</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từ</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Lab #2.</a:t>
            </a:r>
          </a:p>
          <a:p>
            <a:pPr marL="457200" marR="0" lvl="0" indent="-457200" algn="l" defTabSz="914400" rtl="0" eaLnBrk="0" fontAlgn="base" latinLnBrk="0" hangingPunct="0">
              <a:lnSpc>
                <a:spcPct val="125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Bài</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tập</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a:t>
            </a:r>
            <a:endPar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endParaRPr>
          </a:p>
          <a:p>
            <a:pPr marL="971550" lvl="1" indent="-514350" eaLnBrk="0" fontAlgn="base" hangingPunct="0">
              <a:lnSpc>
                <a:spcPct val="125000"/>
              </a:lnSpc>
              <a:spcBef>
                <a:spcPct val="0"/>
              </a:spcBef>
              <a:spcAft>
                <a:spcPct val="0"/>
              </a:spcAft>
              <a:buFont typeface="+mj-lt"/>
              <a:buAutoNum type="arabicPeriod"/>
            </a:pPr>
            <a:r>
              <a:rPr kumimoji="0" lang="en-US" altLang="en-US" sz="24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Tính</a:t>
            </a:r>
            <a:r>
              <a:rPr kumimoji="0" lang="en-US" altLang="en-US" sz="24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4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tuổi</a:t>
            </a:r>
            <a:r>
              <a:rPr kumimoji="0" lang="en-US" altLang="en-US" sz="24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4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trung</a:t>
            </a:r>
            <a:r>
              <a:rPr kumimoji="0" lang="en-US" altLang="en-US" sz="24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4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bình</a:t>
            </a:r>
            <a:r>
              <a:rPr kumimoji="0" lang="en-US" altLang="en-US" sz="24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4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của</a:t>
            </a:r>
            <a:r>
              <a:rPr kumimoji="0" lang="en-US" altLang="en-US" sz="24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4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tất</a:t>
            </a:r>
            <a:r>
              <a:rPr kumimoji="0" lang="en-US" altLang="en-US" sz="24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4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cả</a:t>
            </a:r>
            <a:r>
              <a:rPr kumimoji="0" lang="en-US" altLang="en-US" sz="24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4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mọi</a:t>
            </a:r>
            <a:r>
              <a:rPr kumimoji="0" lang="en-US" altLang="en-US" sz="24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4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người</a:t>
            </a:r>
            <a:r>
              <a:rPr kumimoji="0" lang="en-US" altLang="en-US" sz="24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a:t>
            </a:r>
          </a:p>
          <a:p>
            <a:pPr marL="971550" lvl="1" indent="-514350" eaLnBrk="0" fontAlgn="base" hangingPunct="0">
              <a:lnSpc>
                <a:spcPct val="125000"/>
              </a:lnSpc>
              <a:spcBef>
                <a:spcPct val="0"/>
              </a:spcBef>
              <a:spcAft>
                <a:spcPct val="0"/>
              </a:spcAft>
              <a:buFont typeface="+mj-lt"/>
              <a:buAutoNum type="arabicPeriod"/>
            </a:pPr>
            <a:r>
              <a:rPr kumimoji="0" lang="en-US" altLang="en-US" sz="24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Tìm</a:t>
            </a:r>
            <a:r>
              <a:rPr kumimoji="0" lang="en-US" altLang="en-US" sz="24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4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người</a:t>
            </a:r>
            <a:r>
              <a:rPr kumimoji="0" lang="en-US" altLang="en-US" sz="24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4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lớn</a:t>
            </a:r>
            <a:r>
              <a:rPr kumimoji="0" lang="en-US" altLang="en-US" sz="24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4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tuổi</a:t>
            </a:r>
            <a:r>
              <a:rPr kumimoji="0" lang="en-US" altLang="en-US" sz="24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4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nhất</a:t>
            </a:r>
            <a:r>
              <a:rPr kumimoji="0" lang="en-US" altLang="en-US" sz="24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4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và</a:t>
            </a:r>
            <a:r>
              <a:rPr kumimoji="0" lang="en-US" altLang="en-US" sz="24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4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nhỏ</a:t>
            </a:r>
            <a:r>
              <a:rPr kumimoji="0" lang="en-US" altLang="en-US" sz="24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4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tuổi</a:t>
            </a:r>
            <a:r>
              <a:rPr kumimoji="0" lang="en-US" altLang="en-US" sz="24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4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nhất</a:t>
            </a:r>
            <a:r>
              <a:rPr kumimoji="0" lang="en-US" altLang="en-US" sz="24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a:t>
            </a:r>
          </a:p>
          <a:p>
            <a:pPr marL="971550" lvl="1" indent="-514350" eaLnBrk="0" fontAlgn="base" hangingPunct="0">
              <a:lnSpc>
                <a:spcPct val="125000"/>
              </a:lnSpc>
              <a:spcBef>
                <a:spcPct val="0"/>
              </a:spcBef>
              <a:spcAft>
                <a:spcPct val="0"/>
              </a:spcAft>
              <a:buFont typeface="+mj-lt"/>
              <a:buAutoNum type="arabicPeriod"/>
            </a:pPr>
            <a:r>
              <a:rPr kumimoji="0" lang="en-US" altLang="en-US" sz="24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Đếm</a:t>
            </a:r>
            <a:r>
              <a:rPr kumimoji="0" lang="en-US" altLang="en-US" sz="24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4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số</a:t>
            </a:r>
            <a:r>
              <a:rPr kumimoji="0" lang="en-US" altLang="en-US" sz="24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4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lượng</a:t>
            </a:r>
            <a:r>
              <a:rPr kumimoji="0" lang="en-US" altLang="en-US" sz="24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4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người</a:t>
            </a:r>
            <a:r>
              <a:rPr kumimoji="0" lang="en-US" altLang="en-US" sz="24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4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đến</a:t>
            </a:r>
            <a:r>
              <a:rPr kumimoji="0" lang="en-US" altLang="en-US" sz="24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4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từ</a:t>
            </a:r>
            <a:r>
              <a:rPr kumimoji="0" lang="en-US" altLang="en-US" sz="24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4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mỗi</a:t>
            </a:r>
            <a:r>
              <a:rPr kumimoji="0" lang="en-US" altLang="en-US" sz="24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4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thành</a:t>
            </a:r>
            <a:r>
              <a:rPr kumimoji="0" lang="en-US" altLang="en-US" sz="24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4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phố</a:t>
            </a:r>
            <a:r>
              <a:rPr kumimoji="0" lang="en-US" altLang="en-US" sz="24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a:t>
            </a:r>
          </a:p>
        </p:txBody>
      </p:sp>
      <p:sp>
        <p:nvSpPr>
          <p:cNvPr id="4" name="TextBox 3">
            <a:extLst>
              <a:ext uri="{FF2B5EF4-FFF2-40B4-BE49-F238E27FC236}">
                <a16:creationId xmlns:a16="http://schemas.microsoft.com/office/drawing/2014/main" id="{723BBBE2-9E0B-85E8-4E36-327AEC8C9B0D}"/>
              </a:ext>
            </a:extLst>
          </p:cNvPr>
          <p:cNvSpPr txBox="1"/>
          <p:nvPr/>
        </p:nvSpPr>
        <p:spPr>
          <a:xfrm>
            <a:off x="7598229" y="4130776"/>
            <a:ext cx="4354285" cy="1405256"/>
          </a:xfrm>
          <a:prstGeom prst="rect">
            <a:avLst/>
          </a:prstGeom>
          <a:noFill/>
          <a:ln>
            <a:solidFill>
              <a:schemeClr val="accent1">
                <a:lumMod val="75000"/>
              </a:schemeClr>
            </a:solidFill>
          </a:ln>
        </p:spPr>
        <p:txBody>
          <a:bodyPr wrap="square">
            <a:spAutoFit/>
          </a:bodyPr>
          <a:lstStyle/>
          <a:p>
            <a:pPr>
              <a:lnSpc>
                <a:spcPts val="1650"/>
              </a:lnSpc>
              <a:buNone/>
            </a:pPr>
            <a:r>
              <a:rPr lang="en-US" b="1">
                <a:solidFill>
                  <a:srgbClr val="1F2328"/>
                </a:solidFill>
                <a:effectLst/>
                <a:latin typeface="Consolas" panose="020B0609020204030204" pitchFamily="49" charset="0"/>
              </a:rPr>
              <a:t>data </a:t>
            </a:r>
            <a:r>
              <a:rPr lang="en-US" b="1">
                <a:solidFill>
                  <a:srgbClr val="CF222E"/>
                </a:solidFill>
                <a:effectLst/>
                <a:latin typeface="Consolas" panose="020B0609020204030204" pitchFamily="49" charset="0"/>
              </a:rPr>
              <a:t>=</a:t>
            </a:r>
            <a:r>
              <a:rPr lang="en-US" b="1">
                <a:solidFill>
                  <a:srgbClr val="1F2328"/>
                </a:solidFill>
                <a:effectLst/>
                <a:latin typeface="Consolas" panose="020B0609020204030204" pitchFamily="49" charset="0"/>
              </a:rPr>
              <a:t> {</a:t>
            </a:r>
            <a:r>
              <a:rPr lang="en-US" b="1">
                <a:solidFill>
                  <a:srgbClr val="0A3069"/>
                </a:solidFill>
                <a:effectLst/>
                <a:latin typeface="Consolas" panose="020B0609020204030204" pitchFamily="49" charset="0"/>
              </a:rPr>
              <a:t>'Tên'</a:t>
            </a:r>
            <a:r>
              <a:rPr lang="en-US" b="1">
                <a:solidFill>
                  <a:srgbClr val="1F2328"/>
                </a:solidFill>
                <a:effectLst/>
                <a:latin typeface="Consolas" panose="020B0609020204030204" pitchFamily="49" charset="0"/>
              </a:rPr>
              <a:t>: [</a:t>
            </a:r>
            <a:r>
              <a:rPr lang="en-US" b="1">
                <a:solidFill>
                  <a:srgbClr val="0A3069"/>
                </a:solidFill>
                <a:effectLst/>
                <a:latin typeface="Consolas" panose="020B0609020204030204" pitchFamily="49" charset="0"/>
              </a:rPr>
              <a:t>'An'</a:t>
            </a:r>
            <a:r>
              <a:rPr lang="en-US" b="1">
                <a:solidFill>
                  <a:srgbClr val="1F2328"/>
                </a:solidFill>
                <a:effectLst/>
                <a:latin typeface="Consolas" panose="020B0609020204030204" pitchFamily="49" charset="0"/>
              </a:rPr>
              <a:t>, </a:t>
            </a:r>
            <a:r>
              <a:rPr lang="en-US" b="1">
                <a:solidFill>
                  <a:srgbClr val="0A3069"/>
                </a:solidFill>
                <a:effectLst/>
                <a:latin typeface="Consolas" panose="020B0609020204030204" pitchFamily="49" charset="0"/>
              </a:rPr>
              <a:t>'Bình'</a:t>
            </a:r>
            <a:r>
              <a:rPr lang="en-US" b="1">
                <a:solidFill>
                  <a:srgbClr val="1F2328"/>
                </a:solidFill>
                <a:effectLst/>
                <a:latin typeface="Consolas" panose="020B0609020204030204" pitchFamily="49" charset="0"/>
              </a:rPr>
              <a:t>, </a:t>
            </a:r>
            <a:r>
              <a:rPr lang="en-US" b="1">
                <a:solidFill>
                  <a:srgbClr val="0A3069"/>
                </a:solidFill>
                <a:effectLst/>
                <a:latin typeface="Consolas" panose="020B0609020204030204" pitchFamily="49" charset="0"/>
              </a:rPr>
              <a:t>'Chi'</a:t>
            </a:r>
            <a:r>
              <a:rPr lang="en-US" b="1">
                <a:solidFill>
                  <a:srgbClr val="1F2328"/>
                </a:solidFill>
                <a:effectLst/>
                <a:latin typeface="Consolas" panose="020B0609020204030204" pitchFamily="49" charset="0"/>
              </a:rPr>
              <a:t>, </a:t>
            </a:r>
            <a:r>
              <a:rPr lang="en-US" b="1">
                <a:solidFill>
                  <a:srgbClr val="0A3069"/>
                </a:solidFill>
                <a:effectLst/>
                <a:latin typeface="Consolas" panose="020B0609020204030204" pitchFamily="49" charset="0"/>
              </a:rPr>
              <a:t>'Dũng'</a:t>
            </a:r>
            <a:r>
              <a:rPr lang="en-US" b="1">
                <a:solidFill>
                  <a:srgbClr val="1F2328"/>
                </a:solidFill>
                <a:effectLst/>
                <a:latin typeface="Consolas" panose="020B0609020204030204" pitchFamily="49" charset="0"/>
              </a:rPr>
              <a:t>],</a:t>
            </a:r>
          </a:p>
          <a:p>
            <a:pPr>
              <a:lnSpc>
                <a:spcPts val="1650"/>
              </a:lnSpc>
              <a:buNone/>
            </a:pPr>
            <a:r>
              <a:rPr lang="en-US" b="1">
                <a:solidFill>
                  <a:srgbClr val="1F2328"/>
                </a:solidFill>
                <a:effectLst/>
                <a:latin typeface="Consolas" panose="020B0609020204030204" pitchFamily="49" charset="0"/>
              </a:rPr>
              <a:t>        </a:t>
            </a:r>
            <a:r>
              <a:rPr lang="en-US" b="1">
                <a:solidFill>
                  <a:srgbClr val="0A3069"/>
                </a:solidFill>
                <a:effectLst/>
                <a:latin typeface="Consolas" panose="020B0609020204030204" pitchFamily="49" charset="0"/>
              </a:rPr>
              <a:t>'Tuổi'</a:t>
            </a:r>
            <a:r>
              <a:rPr lang="en-US" b="1">
                <a:solidFill>
                  <a:srgbClr val="1F2328"/>
                </a:solidFill>
                <a:effectLst/>
                <a:latin typeface="Consolas" panose="020B0609020204030204" pitchFamily="49" charset="0"/>
              </a:rPr>
              <a:t>: [</a:t>
            </a:r>
            <a:r>
              <a:rPr lang="en-US" b="1">
                <a:solidFill>
                  <a:srgbClr val="0550AE"/>
                </a:solidFill>
                <a:effectLst/>
                <a:latin typeface="Consolas" panose="020B0609020204030204" pitchFamily="49" charset="0"/>
              </a:rPr>
              <a:t>28</a:t>
            </a:r>
            <a:r>
              <a:rPr lang="en-US" b="1">
                <a:solidFill>
                  <a:srgbClr val="1F2328"/>
                </a:solidFill>
                <a:effectLst/>
                <a:latin typeface="Consolas" panose="020B0609020204030204" pitchFamily="49" charset="0"/>
              </a:rPr>
              <a:t>, </a:t>
            </a:r>
            <a:r>
              <a:rPr lang="en-US" b="1">
                <a:solidFill>
                  <a:srgbClr val="0550AE"/>
                </a:solidFill>
                <a:effectLst/>
                <a:latin typeface="Consolas" panose="020B0609020204030204" pitchFamily="49" charset="0"/>
              </a:rPr>
              <a:t>34</a:t>
            </a:r>
            <a:r>
              <a:rPr lang="en-US" b="1">
                <a:solidFill>
                  <a:srgbClr val="1F2328"/>
                </a:solidFill>
                <a:effectLst/>
                <a:latin typeface="Consolas" panose="020B0609020204030204" pitchFamily="49" charset="0"/>
              </a:rPr>
              <a:t>, </a:t>
            </a:r>
            <a:r>
              <a:rPr lang="en-US" b="1">
                <a:solidFill>
                  <a:srgbClr val="0550AE"/>
                </a:solidFill>
                <a:effectLst/>
                <a:latin typeface="Consolas" panose="020B0609020204030204" pitchFamily="49" charset="0"/>
              </a:rPr>
              <a:t>29</a:t>
            </a:r>
            <a:r>
              <a:rPr lang="en-US" b="1">
                <a:solidFill>
                  <a:srgbClr val="1F2328"/>
                </a:solidFill>
                <a:effectLst/>
                <a:latin typeface="Consolas" panose="020B0609020204030204" pitchFamily="49" charset="0"/>
              </a:rPr>
              <a:t>, </a:t>
            </a:r>
            <a:r>
              <a:rPr lang="en-US" b="1">
                <a:solidFill>
                  <a:srgbClr val="0550AE"/>
                </a:solidFill>
                <a:effectLst/>
                <a:latin typeface="Consolas" panose="020B0609020204030204" pitchFamily="49" charset="0"/>
              </a:rPr>
              <a:t>42</a:t>
            </a:r>
            <a:r>
              <a:rPr lang="en-US" b="1">
                <a:solidFill>
                  <a:srgbClr val="1F2328"/>
                </a:solidFill>
                <a:effectLst/>
                <a:latin typeface="Consolas" panose="020B0609020204030204" pitchFamily="49" charset="0"/>
              </a:rPr>
              <a:t>],</a:t>
            </a:r>
          </a:p>
          <a:p>
            <a:pPr>
              <a:lnSpc>
                <a:spcPts val="1650"/>
              </a:lnSpc>
              <a:buNone/>
            </a:pPr>
            <a:r>
              <a:rPr lang="en-US" b="1">
                <a:solidFill>
                  <a:srgbClr val="1F2328"/>
                </a:solidFill>
                <a:effectLst/>
                <a:latin typeface="Consolas" panose="020B0609020204030204" pitchFamily="49" charset="0"/>
              </a:rPr>
              <a:t>        </a:t>
            </a:r>
            <a:r>
              <a:rPr lang="en-US" b="1">
                <a:solidFill>
                  <a:srgbClr val="0A3069"/>
                </a:solidFill>
                <a:effectLst/>
                <a:latin typeface="Consolas" panose="020B0609020204030204" pitchFamily="49" charset="0"/>
              </a:rPr>
              <a:t>'Thành phố'</a:t>
            </a:r>
            <a:r>
              <a:rPr lang="en-US" b="1">
                <a:solidFill>
                  <a:srgbClr val="1F2328"/>
                </a:solidFill>
                <a:effectLst/>
                <a:latin typeface="Consolas" panose="020B0609020204030204" pitchFamily="49" charset="0"/>
              </a:rPr>
              <a:t>: [</a:t>
            </a:r>
            <a:r>
              <a:rPr lang="en-US" b="1">
                <a:solidFill>
                  <a:srgbClr val="0A3069"/>
                </a:solidFill>
                <a:effectLst/>
                <a:latin typeface="Consolas" panose="020B0609020204030204" pitchFamily="49" charset="0"/>
              </a:rPr>
              <a:t>'Hà Nội'</a:t>
            </a:r>
            <a:r>
              <a:rPr lang="en-US" b="1">
                <a:solidFill>
                  <a:srgbClr val="1F2328"/>
                </a:solidFill>
                <a:effectLst/>
                <a:latin typeface="Consolas" panose="020B0609020204030204" pitchFamily="49" charset="0"/>
              </a:rPr>
              <a:t>, </a:t>
            </a:r>
            <a:r>
              <a:rPr lang="en-US" b="1">
                <a:solidFill>
                  <a:srgbClr val="0A3069"/>
                </a:solidFill>
                <a:effectLst/>
                <a:latin typeface="Consolas" panose="020B0609020204030204" pitchFamily="49" charset="0"/>
              </a:rPr>
              <a:t>'TP.HCM'</a:t>
            </a:r>
            <a:r>
              <a:rPr lang="en-US" b="1">
                <a:solidFill>
                  <a:srgbClr val="1F2328"/>
                </a:solidFill>
                <a:effectLst/>
                <a:latin typeface="Consolas" panose="020B0609020204030204" pitchFamily="49" charset="0"/>
              </a:rPr>
              <a:t>, </a:t>
            </a:r>
            <a:r>
              <a:rPr lang="en-US" b="1">
                <a:solidFill>
                  <a:srgbClr val="0A3069"/>
                </a:solidFill>
                <a:effectLst/>
                <a:latin typeface="Consolas" panose="020B0609020204030204" pitchFamily="49" charset="0"/>
              </a:rPr>
              <a:t>'Đà Nẵng'</a:t>
            </a:r>
            <a:r>
              <a:rPr lang="en-US" b="1">
                <a:solidFill>
                  <a:srgbClr val="1F2328"/>
                </a:solidFill>
                <a:effectLst/>
                <a:latin typeface="Consolas" panose="020B0609020204030204" pitchFamily="49" charset="0"/>
              </a:rPr>
              <a:t>, </a:t>
            </a:r>
            <a:r>
              <a:rPr lang="en-US" b="1">
                <a:solidFill>
                  <a:srgbClr val="0A3069"/>
                </a:solidFill>
                <a:effectLst/>
                <a:latin typeface="Consolas" panose="020B0609020204030204" pitchFamily="49" charset="0"/>
              </a:rPr>
              <a:t>'Hà Nội'</a:t>
            </a:r>
            <a:r>
              <a:rPr lang="en-US" b="1">
                <a:solidFill>
                  <a:srgbClr val="1F2328"/>
                </a:solidFill>
                <a:effectLst/>
                <a:latin typeface="Consolas" panose="020B0609020204030204" pitchFamily="49" charset="0"/>
              </a:rPr>
              <a:t>]}</a:t>
            </a:r>
          </a:p>
          <a:p>
            <a:pPr>
              <a:lnSpc>
                <a:spcPts val="1650"/>
              </a:lnSpc>
              <a:buNone/>
            </a:pPr>
            <a:r>
              <a:rPr lang="en-US" b="1">
                <a:solidFill>
                  <a:srgbClr val="1F2328"/>
                </a:solidFill>
                <a:effectLst/>
                <a:latin typeface="Consolas" panose="020B0609020204030204" pitchFamily="49" charset="0"/>
              </a:rPr>
              <a:t>df_sample </a:t>
            </a:r>
            <a:r>
              <a:rPr lang="en-US" b="1">
                <a:solidFill>
                  <a:srgbClr val="CF222E"/>
                </a:solidFill>
                <a:effectLst/>
                <a:latin typeface="Consolas" panose="020B0609020204030204" pitchFamily="49" charset="0"/>
              </a:rPr>
              <a:t>=</a:t>
            </a:r>
            <a:r>
              <a:rPr lang="en-US" b="1">
                <a:solidFill>
                  <a:srgbClr val="1F2328"/>
                </a:solidFill>
                <a:effectLst/>
                <a:latin typeface="Consolas" panose="020B0609020204030204" pitchFamily="49" charset="0"/>
              </a:rPr>
              <a:t> pd.DataFrame(data)</a:t>
            </a:r>
            <a:endParaRPr lang="en-US" b="1" dirty="0">
              <a:solidFill>
                <a:srgbClr val="1F2328"/>
              </a:solidFill>
              <a:effectLst/>
              <a:latin typeface="Consolas" panose="020B0609020204030204" pitchFamily="49" charset="0"/>
            </a:endParaRPr>
          </a:p>
        </p:txBody>
      </p:sp>
    </p:spTree>
    <p:extLst>
      <p:ext uri="{BB962C8B-B14F-4D97-AF65-F5344CB8AC3E}">
        <p14:creationId xmlns:p14="http://schemas.microsoft.com/office/powerpoint/2010/main" val="926438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anim calcmode="lin" valueType="num">
                                      <p:cBhvr>
                                        <p:cTn id="13"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barn(inVertical)">
                                      <p:cBhvr>
                                        <p:cTn id="19" dur="500"/>
                                        <p:tgtEl>
                                          <p:spTgt spid="2">
                                            <p:txEl>
                                              <p:pRg st="2" end="2"/>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barn(inVertical)">
                                      <p:cBhvr>
                                        <p:cTn id="25" dur="500"/>
                                        <p:tgtEl>
                                          <p:spTgt spid="2">
                                            <p:txEl>
                                              <p:pRg st="4" end="4"/>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barn(inVertical)">
                                      <p:cBhvr>
                                        <p:cTn id="28" dur="500"/>
                                        <p:tgtEl>
                                          <p:spTgt spid="2">
                                            <p:txEl>
                                              <p:pRg st="5" end="5"/>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barn(inVertical)">
                                      <p:cBhvr>
                                        <p:cTn id="31" dur="500"/>
                                        <p:tgtEl>
                                          <p:spTgt spid="2">
                                            <p:txEl>
                                              <p:pRg st="6" end="6"/>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2">
                                            <p:txEl>
                                              <p:pRg st="7" end="7"/>
                                            </p:txEl>
                                          </p:spTgt>
                                        </p:tgtEl>
                                        <p:attrNameLst>
                                          <p:attrName>style.visibility</p:attrName>
                                        </p:attrNameLst>
                                      </p:cBhvr>
                                      <p:to>
                                        <p:strVal val="visible"/>
                                      </p:to>
                                    </p:set>
                                    <p:animEffect transition="in" filter="barn(inVertical)">
                                      <p:cBhvr>
                                        <p:cTn id="34" dur="500"/>
                                        <p:tgtEl>
                                          <p:spTgt spid="2">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barn(inVertical)">
                                      <p:cBhvr>
                                        <p:cTn id="3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62A79EAC-0BC8-4DF7-B963-899AA7EF67BA}"/>
              </a:ext>
            </a:extLst>
          </p:cNvPr>
          <p:cNvSpPr>
            <a:spLocks noGrp="1"/>
          </p:cNvSpPr>
          <p:nvPr>
            <p:ph type="title"/>
          </p:nvPr>
        </p:nvSpPr>
        <p:spPr/>
        <p:txBody>
          <a:bodyPr>
            <a:normAutofit fontScale="90000"/>
          </a:bodyPr>
          <a:lstStyle/>
          <a:p>
            <a:r>
              <a:rPr lang="en-GB" dirty="0">
                <a:latin typeface="+mn-lt"/>
              </a:rPr>
              <a:t>Mini-Lab #6: </a:t>
            </a:r>
            <a:r>
              <a:rPr lang="en-GB" sz="3100" dirty="0" err="1">
                <a:latin typeface="+mn-lt"/>
              </a:rPr>
              <a:t>Tổng</a:t>
            </a:r>
            <a:r>
              <a:rPr lang="en-GB" sz="3100" dirty="0">
                <a:latin typeface="+mn-lt"/>
              </a:rPr>
              <a:t> </a:t>
            </a:r>
            <a:r>
              <a:rPr lang="en-GB" sz="3100" dirty="0" err="1">
                <a:latin typeface="+mn-lt"/>
              </a:rPr>
              <a:t>hợp</a:t>
            </a:r>
            <a:r>
              <a:rPr lang="en-GB" sz="3100" dirty="0">
                <a:latin typeface="+mn-lt"/>
              </a:rPr>
              <a:t> </a:t>
            </a:r>
            <a:r>
              <a:rPr lang="en-GB" sz="3100" dirty="0" err="1">
                <a:latin typeface="+mn-lt"/>
              </a:rPr>
              <a:t>và</a:t>
            </a:r>
            <a:r>
              <a:rPr lang="en-GB" sz="3100" dirty="0">
                <a:latin typeface="+mn-lt"/>
              </a:rPr>
              <a:t> </a:t>
            </a:r>
            <a:r>
              <a:rPr lang="en-GB" sz="3100" dirty="0" err="1">
                <a:latin typeface="+mn-lt"/>
              </a:rPr>
              <a:t>Nhóm</a:t>
            </a:r>
            <a:r>
              <a:rPr lang="en-GB" sz="3100" dirty="0">
                <a:latin typeface="+mn-lt"/>
              </a:rPr>
              <a:t> </a:t>
            </a:r>
            <a:r>
              <a:rPr lang="en-GB" sz="3100" dirty="0" err="1">
                <a:latin typeface="+mn-lt"/>
              </a:rPr>
              <a:t>Dữ</a:t>
            </a:r>
            <a:r>
              <a:rPr lang="en-GB" sz="3100" dirty="0">
                <a:latin typeface="+mn-lt"/>
              </a:rPr>
              <a:t> </a:t>
            </a:r>
            <a:r>
              <a:rPr lang="en-GB" sz="3100" dirty="0" err="1">
                <a:latin typeface="+mn-lt"/>
              </a:rPr>
              <a:t>liệu</a:t>
            </a:r>
            <a:r>
              <a:rPr lang="en-GB" sz="3100" dirty="0">
                <a:latin typeface="+mn-lt"/>
              </a:rPr>
              <a:t> (Aggregation and Grouping)</a:t>
            </a:r>
            <a:endParaRPr lang="en-US" sz="3100" dirty="0">
              <a:latin typeface="+mn-lt"/>
            </a:endParaRPr>
          </a:p>
        </p:txBody>
      </p:sp>
      <p:sp>
        <p:nvSpPr>
          <p:cNvPr id="4" name="Chỗ dành sẵn cho Văn bản 3">
            <a:extLst>
              <a:ext uri="{FF2B5EF4-FFF2-40B4-BE49-F238E27FC236}">
                <a16:creationId xmlns:a16="http://schemas.microsoft.com/office/drawing/2014/main" id="{EFE970DA-31B3-48D7-84D8-E9CFD5B197FD}"/>
              </a:ext>
            </a:extLst>
          </p:cNvPr>
          <p:cNvSpPr>
            <a:spLocks noGrp="1"/>
          </p:cNvSpPr>
          <p:nvPr>
            <p:ph type="body" idx="10"/>
          </p:nvPr>
        </p:nvSpPr>
        <p:spPr/>
        <p:txBody>
          <a:bodyPr/>
          <a:lstStyle/>
          <a:p>
            <a:r>
              <a:rPr lang="en-GB" dirty="0" err="1"/>
              <a:t>GroupBy</a:t>
            </a:r>
            <a:r>
              <a:rPr lang="en-GB" dirty="0"/>
              <a:t>: </a:t>
            </a:r>
            <a:r>
              <a:rPr lang="en-GB" b="0" dirty="0" err="1"/>
              <a:t>cho</a:t>
            </a:r>
            <a:r>
              <a:rPr lang="en-GB" b="0" dirty="0"/>
              <a:t> </a:t>
            </a:r>
            <a:r>
              <a:rPr lang="en-GB" b="0" dirty="0" err="1"/>
              <a:t>phép</a:t>
            </a:r>
            <a:r>
              <a:rPr lang="en-GB" b="0" dirty="0"/>
              <a:t> </a:t>
            </a:r>
            <a:r>
              <a:rPr lang="en-GB" b="0" dirty="0" err="1"/>
              <a:t>thực</a:t>
            </a:r>
            <a:r>
              <a:rPr lang="en-GB" b="0" dirty="0"/>
              <a:t> </a:t>
            </a:r>
            <a:r>
              <a:rPr lang="en-GB" b="0" dirty="0" err="1"/>
              <a:t>hiện</a:t>
            </a:r>
            <a:r>
              <a:rPr lang="en-GB" b="0" dirty="0"/>
              <a:t> </a:t>
            </a:r>
            <a:r>
              <a:rPr lang="en-GB" b="0" dirty="0" err="1"/>
              <a:t>quy</a:t>
            </a:r>
            <a:r>
              <a:rPr lang="en-GB" b="0" dirty="0"/>
              <a:t> </a:t>
            </a:r>
            <a:r>
              <a:rPr lang="en-GB" b="0" dirty="0" err="1"/>
              <a:t>trình</a:t>
            </a:r>
            <a:r>
              <a:rPr lang="en-GB" dirty="0"/>
              <a:t> Split-Apply-Combine.</a:t>
            </a:r>
            <a:endParaRPr lang="en-US" dirty="0"/>
          </a:p>
        </p:txBody>
      </p:sp>
      <p:sp>
        <p:nvSpPr>
          <p:cNvPr id="5" name="Chỗ dành sẵn cho Số hiệu Bản chiếu 4">
            <a:extLst>
              <a:ext uri="{FF2B5EF4-FFF2-40B4-BE49-F238E27FC236}">
                <a16:creationId xmlns:a16="http://schemas.microsoft.com/office/drawing/2014/main" id="{0337E840-2193-4D70-8699-27A7C432B04C}"/>
              </a:ext>
            </a:extLst>
          </p:cNvPr>
          <p:cNvSpPr>
            <a:spLocks noGrp="1"/>
          </p:cNvSpPr>
          <p:nvPr>
            <p:ph type="sldNum" sz="quarter" idx="4"/>
          </p:nvPr>
        </p:nvSpPr>
        <p:spPr/>
        <p:txBody>
          <a:bodyPr/>
          <a:lstStyle/>
          <a:p>
            <a:fld id="{4C8DC224-4589-4F63-9A47-BDC85642E9A5}" type="slidenum">
              <a:rPr lang="en-US" smtClean="0"/>
              <a:t>23</a:t>
            </a:fld>
            <a:endParaRPr lang="en-US"/>
          </a:p>
        </p:txBody>
      </p:sp>
      <p:pic>
        <p:nvPicPr>
          <p:cNvPr id="6" name="Hình ảnh 5">
            <a:extLst>
              <a:ext uri="{FF2B5EF4-FFF2-40B4-BE49-F238E27FC236}">
                <a16:creationId xmlns:a16="http://schemas.microsoft.com/office/drawing/2014/main" id="{F09EA33D-2402-45BF-A54B-7CCF36C59220}"/>
              </a:ext>
            </a:extLst>
          </p:cNvPr>
          <p:cNvPicPr>
            <a:picLocks noChangeAspect="1"/>
          </p:cNvPicPr>
          <p:nvPr/>
        </p:nvPicPr>
        <p:blipFill>
          <a:blip r:embed="rId2"/>
          <a:stretch>
            <a:fillRect/>
          </a:stretch>
        </p:blipFill>
        <p:spPr>
          <a:xfrm>
            <a:off x="6338887" y="2315100"/>
            <a:ext cx="5503552" cy="3810151"/>
          </a:xfrm>
          <a:prstGeom prst="rect">
            <a:avLst/>
          </a:prstGeom>
          <a:solidFill>
            <a:schemeClr val="bg1"/>
          </a:solidFill>
        </p:spPr>
      </p:pic>
      <p:sp>
        <p:nvSpPr>
          <p:cNvPr id="10" name="Hộp Văn bản 9">
            <a:extLst>
              <a:ext uri="{FF2B5EF4-FFF2-40B4-BE49-F238E27FC236}">
                <a16:creationId xmlns:a16="http://schemas.microsoft.com/office/drawing/2014/main" id="{8129FC0A-5698-1679-7036-E2EF923FB442}"/>
              </a:ext>
            </a:extLst>
          </p:cNvPr>
          <p:cNvSpPr txBox="1"/>
          <p:nvPr/>
        </p:nvSpPr>
        <p:spPr>
          <a:xfrm>
            <a:off x="702063" y="2426415"/>
            <a:ext cx="5748336" cy="1354217"/>
          </a:xfrm>
          <a:prstGeom prst="rect">
            <a:avLst/>
          </a:prstGeom>
          <a:noFill/>
        </p:spPr>
        <p:txBody>
          <a:bodyPr wrap="square">
            <a:spAutoFit/>
          </a:bodyPr>
          <a:lstStyle/>
          <a:p>
            <a:r>
              <a:rPr lang="en-US" sz="2800" b="1" dirty="0" err="1">
                <a:solidFill>
                  <a:srgbClr val="24292F"/>
                </a:solidFill>
                <a:highlight>
                  <a:srgbClr val="FFFFFF"/>
                </a:highlight>
                <a:latin typeface="Consolas" panose="020B0609020204030204" pitchFamily="49" charset="0"/>
              </a:rPr>
              <a:t>Dữ</a:t>
            </a:r>
            <a:r>
              <a:rPr lang="en-US" sz="2800" b="1" dirty="0">
                <a:solidFill>
                  <a:srgbClr val="24292F"/>
                </a:solidFill>
                <a:highlight>
                  <a:srgbClr val="FFFFFF"/>
                </a:highlight>
                <a:latin typeface="Consolas" panose="020B0609020204030204" pitchFamily="49" charset="0"/>
              </a:rPr>
              <a:t> </a:t>
            </a:r>
            <a:r>
              <a:rPr lang="en-US" sz="2800" b="1" dirty="0" err="1">
                <a:solidFill>
                  <a:srgbClr val="24292F"/>
                </a:solidFill>
                <a:highlight>
                  <a:srgbClr val="FFFFFF"/>
                </a:highlight>
                <a:latin typeface="Consolas" panose="020B0609020204030204" pitchFamily="49" charset="0"/>
              </a:rPr>
              <a:t>liệu</a:t>
            </a:r>
            <a:r>
              <a:rPr lang="en-US" sz="2800" b="1" dirty="0">
                <a:solidFill>
                  <a:srgbClr val="24292F"/>
                </a:solidFill>
                <a:highlight>
                  <a:srgbClr val="FFFFFF"/>
                </a:highlight>
                <a:latin typeface="Consolas" panose="020B0609020204030204" pitchFamily="49" charset="0"/>
              </a:rPr>
              <a:t> </a:t>
            </a:r>
            <a:r>
              <a:rPr lang="en-US" sz="2800" b="1" dirty="0" err="1">
                <a:solidFill>
                  <a:srgbClr val="24292F"/>
                </a:solidFill>
                <a:highlight>
                  <a:srgbClr val="FFFFFF"/>
                </a:highlight>
                <a:latin typeface="Consolas" panose="020B0609020204030204" pitchFamily="49" charset="0"/>
              </a:rPr>
              <a:t>mẫu</a:t>
            </a:r>
            <a:r>
              <a:rPr lang="en-US" sz="2800" b="1" dirty="0">
                <a:solidFill>
                  <a:srgbClr val="24292F"/>
                </a:solidFill>
                <a:highlight>
                  <a:srgbClr val="FFFFFF"/>
                </a:highlight>
                <a:latin typeface="Consolas" panose="020B0609020204030204" pitchFamily="49" charset="0"/>
              </a:rPr>
              <a:t>:</a:t>
            </a:r>
            <a:endParaRPr lang="en-US" b="1" dirty="0">
              <a:solidFill>
                <a:srgbClr val="24292F"/>
              </a:solidFill>
              <a:effectLst/>
              <a:highlight>
                <a:srgbClr val="FFFFFF"/>
              </a:highlight>
              <a:latin typeface="Consolas" panose="020B0609020204030204" pitchFamily="49" charset="0"/>
            </a:endParaRPr>
          </a:p>
          <a:p>
            <a:r>
              <a:rPr lang="en-US" b="1" dirty="0" err="1">
                <a:solidFill>
                  <a:srgbClr val="24292F"/>
                </a:solidFill>
                <a:effectLst/>
                <a:highlight>
                  <a:srgbClr val="FFFFFF"/>
                </a:highlight>
                <a:latin typeface="Consolas" panose="020B0609020204030204" pitchFamily="49" charset="0"/>
              </a:rPr>
              <a:t>df</a:t>
            </a:r>
            <a:r>
              <a:rPr lang="en-US" b="1" dirty="0">
                <a:solidFill>
                  <a:srgbClr val="24292F"/>
                </a:solidFill>
                <a:effectLst/>
                <a:highlight>
                  <a:srgbClr val="FFFFFF"/>
                </a:highlight>
                <a:latin typeface="Consolas" panose="020B0609020204030204" pitchFamily="49" charset="0"/>
              </a:rPr>
              <a:t> </a:t>
            </a:r>
            <a:r>
              <a:rPr lang="en-US" b="1" dirty="0">
                <a:solidFill>
                  <a:srgbClr val="B35900"/>
                </a:solidFill>
                <a:effectLst/>
                <a:highlight>
                  <a:srgbClr val="FFFFFF"/>
                </a:highlight>
                <a:latin typeface="Consolas" panose="020B0609020204030204" pitchFamily="49" charset="0"/>
              </a:rPr>
              <a:t>=</a:t>
            </a:r>
            <a:r>
              <a:rPr lang="en-US" b="1" dirty="0">
                <a:solidFill>
                  <a:srgbClr val="24292F"/>
                </a:solidFill>
                <a:effectLst/>
                <a:highlight>
                  <a:srgbClr val="FFFFFF"/>
                </a:highlight>
                <a:latin typeface="Consolas" panose="020B0609020204030204" pitchFamily="49" charset="0"/>
              </a:rPr>
              <a:t> </a:t>
            </a:r>
            <a:r>
              <a:rPr lang="en-US" b="1" dirty="0" err="1">
                <a:solidFill>
                  <a:srgbClr val="8A4600"/>
                </a:solidFill>
                <a:effectLst/>
                <a:highlight>
                  <a:srgbClr val="FFFFFF"/>
                </a:highlight>
                <a:latin typeface="Consolas" panose="020B0609020204030204" pitchFamily="49" charset="0"/>
              </a:rPr>
              <a:t>pd</a:t>
            </a:r>
            <a:r>
              <a:rPr lang="en-US" b="1" dirty="0" err="1">
                <a:solidFill>
                  <a:srgbClr val="24292F"/>
                </a:solidFill>
                <a:effectLst/>
                <a:highlight>
                  <a:srgbClr val="FFFFFF"/>
                </a:highlight>
                <a:latin typeface="Consolas" panose="020B0609020204030204" pitchFamily="49" charset="0"/>
              </a:rPr>
              <a:t>.</a:t>
            </a:r>
            <a:r>
              <a:rPr lang="en-US" b="1" dirty="0" err="1">
                <a:solidFill>
                  <a:srgbClr val="8A4600"/>
                </a:solidFill>
                <a:effectLst/>
                <a:highlight>
                  <a:srgbClr val="FFFFFF"/>
                </a:highlight>
                <a:latin typeface="Consolas" panose="020B0609020204030204" pitchFamily="49" charset="0"/>
              </a:rPr>
              <a:t>DataFrame</a:t>
            </a:r>
            <a:r>
              <a:rPr lang="en-US" b="1" dirty="0">
                <a:solidFill>
                  <a:srgbClr val="24292F"/>
                </a:solidFill>
                <a:effectLst/>
                <a:highlight>
                  <a:srgbClr val="FFFFFF"/>
                </a:highlight>
                <a:latin typeface="Consolas" panose="020B0609020204030204" pitchFamily="49" charset="0"/>
              </a:rPr>
              <a:t>({</a:t>
            </a:r>
            <a:r>
              <a:rPr lang="en-US" b="1" dirty="0">
                <a:solidFill>
                  <a:srgbClr val="0A3069"/>
                </a:solidFill>
                <a:effectLst/>
                <a:highlight>
                  <a:srgbClr val="FFFFFF"/>
                </a:highlight>
                <a:latin typeface="Consolas" panose="020B0609020204030204" pitchFamily="49" charset="0"/>
              </a:rPr>
              <a:t>'key'</a:t>
            </a:r>
            <a:r>
              <a:rPr lang="en-US" b="1" dirty="0">
                <a:solidFill>
                  <a:srgbClr val="24292F"/>
                </a:solidFill>
                <a:effectLst/>
                <a:highlight>
                  <a:srgbClr val="FFFFFF"/>
                </a:highlight>
                <a:latin typeface="Consolas" panose="020B0609020204030204" pitchFamily="49" charset="0"/>
              </a:rPr>
              <a:t>: </a:t>
            </a:r>
            <a:r>
              <a:rPr lang="en-US" b="1" dirty="0">
                <a:solidFill>
                  <a:srgbClr val="8A4600"/>
                </a:solidFill>
                <a:effectLst/>
                <a:highlight>
                  <a:srgbClr val="FFFFFF"/>
                </a:highlight>
                <a:latin typeface="Consolas" panose="020B0609020204030204" pitchFamily="49" charset="0"/>
              </a:rPr>
              <a:t>list</a:t>
            </a:r>
            <a:r>
              <a:rPr lang="en-US" b="1" dirty="0">
                <a:solidFill>
                  <a:srgbClr val="24292F"/>
                </a:solidFill>
                <a:effectLst/>
                <a:highlight>
                  <a:srgbClr val="FFFFFF"/>
                </a:highlight>
                <a:latin typeface="Consolas" panose="020B0609020204030204" pitchFamily="49" charset="0"/>
              </a:rPr>
              <a:t>(</a:t>
            </a:r>
            <a:r>
              <a:rPr lang="en-US" b="1" dirty="0">
                <a:solidFill>
                  <a:srgbClr val="0A3069"/>
                </a:solidFill>
                <a:effectLst/>
                <a:highlight>
                  <a:srgbClr val="FFFFFF"/>
                </a:highlight>
                <a:latin typeface="Consolas" panose="020B0609020204030204" pitchFamily="49" charset="0"/>
              </a:rPr>
              <a:t>"ABCABC"</a:t>
            </a:r>
            <a:r>
              <a:rPr lang="en-US" b="1" dirty="0">
                <a:solidFill>
                  <a:srgbClr val="24292F"/>
                </a:solidFill>
                <a:effectLst/>
                <a:highlight>
                  <a:srgbClr val="FFFFFF"/>
                </a:highlight>
                <a:latin typeface="Consolas" panose="020B0609020204030204" pitchFamily="49" charset="0"/>
              </a:rPr>
              <a:t>),</a:t>
            </a:r>
          </a:p>
          <a:p>
            <a:r>
              <a:rPr lang="en-US" b="1" dirty="0">
                <a:solidFill>
                  <a:srgbClr val="24292F"/>
                </a:solidFill>
                <a:effectLst/>
                <a:highlight>
                  <a:srgbClr val="FFFFFF"/>
                </a:highlight>
                <a:latin typeface="Consolas" panose="020B0609020204030204" pitchFamily="49" charset="0"/>
              </a:rPr>
              <a:t>                   </a:t>
            </a:r>
            <a:r>
              <a:rPr lang="en-US" b="1" dirty="0">
                <a:solidFill>
                  <a:srgbClr val="0A3069"/>
                </a:solidFill>
                <a:effectLst/>
                <a:highlight>
                  <a:srgbClr val="FFFFFF"/>
                </a:highlight>
                <a:latin typeface="Consolas" panose="020B0609020204030204" pitchFamily="49" charset="0"/>
              </a:rPr>
              <a:t>"</a:t>
            </a:r>
            <a:r>
              <a:rPr lang="en-US" b="1" dirty="0" err="1">
                <a:solidFill>
                  <a:srgbClr val="0A3069"/>
                </a:solidFill>
                <a:effectLst/>
                <a:highlight>
                  <a:srgbClr val="FFFFFF"/>
                </a:highlight>
                <a:latin typeface="Consolas" panose="020B0609020204030204" pitchFamily="49" charset="0"/>
              </a:rPr>
              <a:t>data"</a:t>
            </a:r>
            <a:r>
              <a:rPr lang="en-US" b="1" dirty="0" err="1">
                <a:solidFill>
                  <a:srgbClr val="24292F"/>
                </a:solidFill>
                <a:effectLst/>
                <a:highlight>
                  <a:srgbClr val="FFFFFF"/>
                </a:highlight>
                <a:latin typeface="Consolas" panose="020B0609020204030204" pitchFamily="49" charset="0"/>
              </a:rPr>
              <a:t>:</a:t>
            </a:r>
            <a:r>
              <a:rPr lang="en-US" b="1" dirty="0" err="1">
                <a:solidFill>
                  <a:srgbClr val="8A4600"/>
                </a:solidFill>
                <a:effectLst/>
                <a:highlight>
                  <a:srgbClr val="FFFFFF"/>
                </a:highlight>
                <a:latin typeface="Consolas" panose="020B0609020204030204" pitchFamily="49" charset="0"/>
              </a:rPr>
              <a:t>range</a:t>
            </a:r>
            <a:r>
              <a:rPr lang="en-US" b="1" dirty="0">
                <a:solidFill>
                  <a:srgbClr val="24292F"/>
                </a:solidFill>
                <a:effectLst/>
                <a:highlight>
                  <a:srgbClr val="FFFFFF"/>
                </a:highlight>
                <a:latin typeface="Consolas" panose="020B0609020204030204" pitchFamily="49" charset="0"/>
              </a:rPr>
              <a:t>(</a:t>
            </a:r>
            <a:r>
              <a:rPr lang="en-US" b="1" dirty="0">
                <a:solidFill>
                  <a:srgbClr val="0550AE"/>
                </a:solidFill>
                <a:effectLst/>
                <a:highlight>
                  <a:srgbClr val="FFFFFF"/>
                </a:highlight>
                <a:latin typeface="Consolas" panose="020B0609020204030204" pitchFamily="49" charset="0"/>
              </a:rPr>
              <a:t>6</a:t>
            </a:r>
            <a:r>
              <a:rPr lang="en-US" b="1" dirty="0">
                <a:solidFill>
                  <a:srgbClr val="24292F"/>
                </a:solidFill>
                <a:effectLst/>
                <a:highlight>
                  <a:srgbClr val="FFFFFF"/>
                </a:highlight>
                <a:latin typeface="Consolas" panose="020B0609020204030204" pitchFamily="49" charset="0"/>
              </a:rPr>
              <a:t>)},</a:t>
            </a:r>
          </a:p>
          <a:p>
            <a:r>
              <a:rPr lang="en-US" b="1" dirty="0">
                <a:solidFill>
                  <a:srgbClr val="24292F"/>
                </a:solidFill>
                <a:effectLst/>
                <a:highlight>
                  <a:srgbClr val="FFFFFF"/>
                </a:highlight>
                <a:latin typeface="Consolas" panose="020B0609020204030204" pitchFamily="49" charset="0"/>
              </a:rPr>
              <a:t>                   </a:t>
            </a:r>
            <a:r>
              <a:rPr lang="en-US" b="1" dirty="0">
                <a:solidFill>
                  <a:srgbClr val="8A4600"/>
                </a:solidFill>
                <a:effectLst/>
                <a:highlight>
                  <a:srgbClr val="FFFFFF"/>
                </a:highlight>
                <a:latin typeface="Consolas" panose="020B0609020204030204" pitchFamily="49" charset="0"/>
              </a:rPr>
              <a:t>columns</a:t>
            </a:r>
            <a:r>
              <a:rPr lang="en-US" b="1" dirty="0">
                <a:solidFill>
                  <a:srgbClr val="B35900"/>
                </a:solidFill>
                <a:effectLst/>
                <a:highlight>
                  <a:srgbClr val="FFFFFF"/>
                </a:highlight>
                <a:latin typeface="Consolas" panose="020B0609020204030204" pitchFamily="49" charset="0"/>
              </a:rPr>
              <a:t>=</a:t>
            </a:r>
            <a:r>
              <a:rPr lang="en-US" b="1" dirty="0">
                <a:solidFill>
                  <a:srgbClr val="24292F"/>
                </a:solidFill>
                <a:effectLst/>
                <a:highlight>
                  <a:srgbClr val="FFFFFF"/>
                </a:highlight>
                <a:latin typeface="Consolas" panose="020B0609020204030204" pitchFamily="49" charset="0"/>
              </a:rPr>
              <a:t>[</a:t>
            </a:r>
            <a:r>
              <a:rPr lang="en-US" b="1" dirty="0">
                <a:solidFill>
                  <a:srgbClr val="0A3069"/>
                </a:solidFill>
                <a:effectLst/>
                <a:highlight>
                  <a:srgbClr val="FFFFFF"/>
                </a:highlight>
                <a:latin typeface="Consolas" panose="020B0609020204030204" pitchFamily="49" charset="0"/>
              </a:rPr>
              <a:t>'</a:t>
            </a:r>
            <a:r>
              <a:rPr lang="en-US" b="1" dirty="0" err="1">
                <a:solidFill>
                  <a:srgbClr val="0A3069"/>
                </a:solidFill>
                <a:effectLst/>
                <a:highlight>
                  <a:srgbClr val="FFFFFF"/>
                </a:highlight>
                <a:latin typeface="Consolas" panose="020B0609020204030204" pitchFamily="49" charset="0"/>
              </a:rPr>
              <a:t>key'</a:t>
            </a:r>
            <a:r>
              <a:rPr lang="en-US" b="1" dirty="0" err="1">
                <a:solidFill>
                  <a:srgbClr val="24292F"/>
                </a:solidFill>
                <a:effectLst/>
                <a:highlight>
                  <a:srgbClr val="FFFFFF"/>
                </a:highlight>
                <a:latin typeface="Consolas" panose="020B0609020204030204" pitchFamily="49" charset="0"/>
              </a:rPr>
              <a:t>,</a:t>
            </a:r>
            <a:r>
              <a:rPr lang="en-US" b="1" dirty="0" err="1">
                <a:solidFill>
                  <a:srgbClr val="0A3069"/>
                </a:solidFill>
                <a:effectLst/>
                <a:highlight>
                  <a:srgbClr val="FFFFFF"/>
                </a:highlight>
                <a:latin typeface="Consolas" panose="020B0609020204030204" pitchFamily="49" charset="0"/>
              </a:rPr>
              <a:t>'data</a:t>
            </a:r>
            <a:r>
              <a:rPr lang="en-US" b="1" dirty="0">
                <a:solidFill>
                  <a:srgbClr val="0A3069"/>
                </a:solidFill>
                <a:effectLst/>
                <a:highlight>
                  <a:srgbClr val="FFFFFF"/>
                </a:highlight>
                <a:latin typeface="Consolas" panose="020B0609020204030204" pitchFamily="49" charset="0"/>
              </a:rPr>
              <a:t>'</a:t>
            </a:r>
            <a:r>
              <a:rPr lang="en-US" b="1" dirty="0">
                <a:solidFill>
                  <a:srgbClr val="24292F"/>
                </a:solidFill>
                <a:effectLst/>
                <a:highlight>
                  <a:srgbClr val="FFFFFF"/>
                </a:highlight>
                <a:latin typeface="Consolas" panose="020B0609020204030204" pitchFamily="49" charset="0"/>
              </a:rPr>
              <a:t>])</a:t>
            </a:r>
          </a:p>
        </p:txBody>
      </p:sp>
      <p:sp>
        <p:nvSpPr>
          <p:cNvPr id="11" name="Hộp Văn bản 10">
            <a:extLst>
              <a:ext uri="{FF2B5EF4-FFF2-40B4-BE49-F238E27FC236}">
                <a16:creationId xmlns:a16="http://schemas.microsoft.com/office/drawing/2014/main" id="{7DC8C883-7C30-05CB-C01F-A69AF3077F7D}"/>
              </a:ext>
            </a:extLst>
          </p:cNvPr>
          <p:cNvSpPr txBox="1"/>
          <p:nvPr/>
        </p:nvSpPr>
        <p:spPr>
          <a:xfrm>
            <a:off x="6450399" y="6245514"/>
            <a:ext cx="4866808" cy="461665"/>
          </a:xfrm>
          <a:prstGeom prst="rect">
            <a:avLst/>
          </a:prstGeom>
          <a:noFill/>
        </p:spPr>
        <p:txBody>
          <a:bodyPr wrap="square">
            <a:spAutoFit/>
          </a:bodyPr>
          <a:lstStyle/>
          <a:p>
            <a:r>
              <a:rPr lang="en-US" sz="2400" b="1" dirty="0" err="1">
                <a:solidFill>
                  <a:srgbClr val="24292F"/>
                </a:solidFill>
                <a:effectLst/>
                <a:highlight>
                  <a:srgbClr val="FFFFFF"/>
                </a:highlight>
                <a:latin typeface="Consolas" panose="020B0609020204030204" pitchFamily="49" charset="0"/>
              </a:rPr>
              <a:t>df.</a:t>
            </a:r>
            <a:r>
              <a:rPr lang="en-US" sz="2400" b="1" dirty="0" err="1">
                <a:solidFill>
                  <a:srgbClr val="8250DF"/>
                </a:solidFill>
                <a:effectLst/>
                <a:highlight>
                  <a:srgbClr val="FFFFFF"/>
                </a:highlight>
                <a:latin typeface="Consolas" panose="020B0609020204030204" pitchFamily="49" charset="0"/>
              </a:rPr>
              <a:t>groupby</a:t>
            </a:r>
            <a:r>
              <a:rPr lang="en-US" sz="2400" b="1" dirty="0">
                <a:solidFill>
                  <a:srgbClr val="24292F"/>
                </a:solidFill>
                <a:effectLst/>
                <a:highlight>
                  <a:srgbClr val="FFFFFF"/>
                </a:highlight>
                <a:latin typeface="Consolas" panose="020B0609020204030204" pitchFamily="49" charset="0"/>
              </a:rPr>
              <a:t>(</a:t>
            </a:r>
            <a:r>
              <a:rPr lang="en-US" sz="2400" b="1" dirty="0">
                <a:solidFill>
                  <a:srgbClr val="0A3069"/>
                </a:solidFill>
                <a:effectLst/>
                <a:highlight>
                  <a:srgbClr val="FFFFFF"/>
                </a:highlight>
                <a:latin typeface="Consolas" panose="020B0609020204030204" pitchFamily="49" charset="0"/>
              </a:rPr>
              <a:t>'key’</a:t>
            </a:r>
            <a:r>
              <a:rPr lang="en-US" sz="2400" b="1" dirty="0">
                <a:solidFill>
                  <a:srgbClr val="24292F"/>
                </a:solidFill>
                <a:effectLst/>
                <a:highlight>
                  <a:srgbClr val="FFFFFF"/>
                </a:highlight>
                <a:latin typeface="Consolas" panose="020B0609020204030204" pitchFamily="49" charset="0"/>
              </a:rPr>
              <a:t>).</a:t>
            </a:r>
            <a:r>
              <a:rPr lang="en-US" sz="2400" b="1" dirty="0">
                <a:solidFill>
                  <a:srgbClr val="8250DF"/>
                </a:solidFill>
                <a:effectLst/>
                <a:highlight>
                  <a:srgbClr val="FFFFFF"/>
                </a:highlight>
                <a:latin typeface="Consolas" panose="020B0609020204030204" pitchFamily="49" charset="0"/>
              </a:rPr>
              <a:t>sum</a:t>
            </a:r>
            <a:r>
              <a:rPr lang="en-US" sz="2400" b="1" dirty="0">
                <a:solidFill>
                  <a:srgbClr val="24292F"/>
                </a:solidFill>
                <a:effectLst/>
                <a:highlight>
                  <a:srgbClr val="FFFFFF"/>
                </a:highlight>
                <a:latin typeface="Consolas" panose="020B0609020204030204" pitchFamily="49" charset="0"/>
              </a:rPr>
              <a:t>()</a:t>
            </a:r>
          </a:p>
        </p:txBody>
      </p:sp>
      <p:sp>
        <p:nvSpPr>
          <p:cNvPr id="12" name="Hình chữ nhật: Góc Tròn 11">
            <a:extLst>
              <a:ext uri="{FF2B5EF4-FFF2-40B4-BE49-F238E27FC236}">
                <a16:creationId xmlns:a16="http://schemas.microsoft.com/office/drawing/2014/main" id="{7BA4F86B-6D29-3E0F-8C6D-2A1C967194C7}"/>
              </a:ext>
            </a:extLst>
          </p:cNvPr>
          <p:cNvSpPr/>
          <p:nvPr/>
        </p:nvSpPr>
        <p:spPr>
          <a:xfrm>
            <a:off x="6519049" y="2170091"/>
            <a:ext cx="2916630" cy="4561834"/>
          </a:xfrm>
          <a:prstGeom prst="roundRect">
            <a:avLst>
              <a:gd name="adj" fmla="val 4872"/>
            </a:avLst>
          </a:prstGeom>
          <a:solidFill>
            <a:schemeClr val="accent1">
              <a:alpha val="1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Hình chữ nhật: Góc Tròn 12">
            <a:extLst>
              <a:ext uri="{FF2B5EF4-FFF2-40B4-BE49-F238E27FC236}">
                <a16:creationId xmlns:a16="http://schemas.microsoft.com/office/drawing/2014/main" id="{E1537637-24DE-7CF1-78B7-69D878592576}"/>
              </a:ext>
            </a:extLst>
          </p:cNvPr>
          <p:cNvSpPr/>
          <p:nvPr/>
        </p:nvSpPr>
        <p:spPr>
          <a:xfrm>
            <a:off x="9465216" y="2199191"/>
            <a:ext cx="2341598" cy="4561834"/>
          </a:xfrm>
          <a:prstGeom prst="roundRect">
            <a:avLst>
              <a:gd name="adj" fmla="val 3965"/>
            </a:avLst>
          </a:prstGeom>
          <a:solidFill>
            <a:srgbClr val="FF0000">
              <a:alpha val="14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Hộp Văn bản 14">
            <a:extLst>
              <a:ext uri="{FF2B5EF4-FFF2-40B4-BE49-F238E27FC236}">
                <a16:creationId xmlns:a16="http://schemas.microsoft.com/office/drawing/2014/main" id="{34450C30-F02C-E0D5-89BB-F051E2138495}"/>
              </a:ext>
            </a:extLst>
          </p:cNvPr>
          <p:cNvSpPr txBox="1"/>
          <p:nvPr/>
        </p:nvSpPr>
        <p:spPr>
          <a:xfrm>
            <a:off x="702063" y="4564799"/>
            <a:ext cx="5002728" cy="954107"/>
          </a:xfrm>
          <a:prstGeom prst="rect">
            <a:avLst/>
          </a:prstGeom>
          <a:noFill/>
        </p:spPr>
        <p:txBody>
          <a:bodyPr wrap="square">
            <a:spAutoFit/>
          </a:bodyPr>
          <a:lstStyle/>
          <a:p>
            <a:pPr marL="285750" indent="-285750">
              <a:buFont typeface="Arial" panose="020B0604020202020204" pitchFamily="34" charset="0"/>
              <a:buChar char="•"/>
            </a:pPr>
            <a:r>
              <a:rPr lang="en-US" sz="2800" dirty="0"/>
              <a:t>The key should be the </a:t>
            </a:r>
            <a:r>
              <a:rPr lang="en-US" sz="2800" b="1" dirty="0"/>
              <a:t>category</a:t>
            </a:r>
            <a:r>
              <a:rPr lang="en-US" sz="2800" dirty="0"/>
              <a:t> or </a:t>
            </a:r>
            <a:r>
              <a:rPr lang="en-US" sz="2800" b="1" dirty="0"/>
              <a:t>discrete</a:t>
            </a:r>
          </a:p>
        </p:txBody>
      </p:sp>
    </p:spTree>
    <p:extLst>
      <p:ext uri="{BB962C8B-B14F-4D97-AF65-F5344CB8AC3E}">
        <p14:creationId xmlns:p14="http://schemas.microsoft.com/office/powerpoint/2010/main" val="77475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arn(inVertical)">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barn(inVertical)">
                                      <p:cBhvr>
                                        <p:cTn id="24" dur="500"/>
                                        <p:tgtEl>
                                          <p:spTgt spid="13"/>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arn(inVertic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arn(inVertical)">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3" grpId="0" animBg="1"/>
      <p:bldP spid="1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CB10E1-C732-C783-CDCF-27C044695383}"/>
            </a:ext>
          </a:extLst>
        </p:cNvPr>
        <p:cNvGrpSpPr/>
        <p:nvPr/>
      </p:nvGrpSpPr>
      <p:grpSpPr>
        <a:xfrm>
          <a:off x="0" y="0"/>
          <a:ext cx="0" cy="0"/>
          <a:chOff x="0" y="0"/>
          <a:chExt cx="0" cy="0"/>
        </a:xfrm>
      </p:grpSpPr>
      <p:sp>
        <p:nvSpPr>
          <p:cNvPr id="3" name="Tiêu đề 2">
            <a:extLst>
              <a:ext uri="{FF2B5EF4-FFF2-40B4-BE49-F238E27FC236}">
                <a16:creationId xmlns:a16="http://schemas.microsoft.com/office/drawing/2014/main" id="{76E569CE-A99D-9CE2-ADA7-61B81F9F5251}"/>
              </a:ext>
            </a:extLst>
          </p:cNvPr>
          <p:cNvSpPr>
            <a:spLocks noGrp="1"/>
          </p:cNvSpPr>
          <p:nvPr>
            <p:ph type="title"/>
          </p:nvPr>
        </p:nvSpPr>
        <p:spPr/>
        <p:txBody>
          <a:bodyPr>
            <a:normAutofit fontScale="90000"/>
          </a:bodyPr>
          <a:lstStyle/>
          <a:p>
            <a:r>
              <a:rPr lang="en-GB" dirty="0">
                <a:latin typeface="+mn-lt"/>
              </a:rPr>
              <a:t>Mini-Lab #6: </a:t>
            </a:r>
            <a:r>
              <a:rPr lang="en-GB" sz="3100" dirty="0" err="1">
                <a:latin typeface="+mn-lt"/>
              </a:rPr>
              <a:t>Tổng</a:t>
            </a:r>
            <a:r>
              <a:rPr lang="en-GB" sz="3100" dirty="0">
                <a:latin typeface="+mn-lt"/>
              </a:rPr>
              <a:t> </a:t>
            </a:r>
            <a:r>
              <a:rPr lang="en-GB" sz="3100" dirty="0" err="1">
                <a:latin typeface="+mn-lt"/>
              </a:rPr>
              <a:t>hợp</a:t>
            </a:r>
            <a:r>
              <a:rPr lang="en-GB" sz="3100" dirty="0">
                <a:latin typeface="+mn-lt"/>
              </a:rPr>
              <a:t> </a:t>
            </a:r>
            <a:r>
              <a:rPr lang="en-GB" sz="3100" dirty="0" err="1">
                <a:latin typeface="+mn-lt"/>
              </a:rPr>
              <a:t>và</a:t>
            </a:r>
            <a:r>
              <a:rPr lang="en-GB" sz="3100" dirty="0">
                <a:latin typeface="+mn-lt"/>
              </a:rPr>
              <a:t> </a:t>
            </a:r>
            <a:r>
              <a:rPr lang="en-GB" sz="3100" dirty="0" err="1">
                <a:latin typeface="+mn-lt"/>
              </a:rPr>
              <a:t>Nhóm</a:t>
            </a:r>
            <a:r>
              <a:rPr lang="en-GB" sz="3100" dirty="0">
                <a:latin typeface="+mn-lt"/>
              </a:rPr>
              <a:t> </a:t>
            </a:r>
            <a:r>
              <a:rPr lang="en-GB" sz="3100" dirty="0" err="1">
                <a:latin typeface="+mn-lt"/>
              </a:rPr>
              <a:t>Dữ</a:t>
            </a:r>
            <a:r>
              <a:rPr lang="en-GB" sz="3100" dirty="0">
                <a:latin typeface="+mn-lt"/>
              </a:rPr>
              <a:t> </a:t>
            </a:r>
            <a:r>
              <a:rPr lang="en-GB" sz="3100" dirty="0" err="1">
                <a:latin typeface="+mn-lt"/>
              </a:rPr>
              <a:t>liệu</a:t>
            </a:r>
            <a:r>
              <a:rPr lang="en-GB" sz="3100" dirty="0">
                <a:latin typeface="+mn-lt"/>
              </a:rPr>
              <a:t> (Aggregation and Grouping)</a:t>
            </a:r>
            <a:endParaRPr lang="en-US" sz="3100" dirty="0">
              <a:latin typeface="+mn-lt"/>
            </a:endParaRPr>
          </a:p>
        </p:txBody>
      </p:sp>
      <p:sp>
        <p:nvSpPr>
          <p:cNvPr id="4" name="Chỗ dành sẵn cho Văn bản 3">
            <a:extLst>
              <a:ext uri="{FF2B5EF4-FFF2-40B4-BE49-F238E27FC236}">
                <a16:creationId xmlns:a16="http://schemas.microsoft.com/office/drawing/2014/main" id="{AEF2F612-0EA4-F874-67C6-B354A59D96C6}"/>
              </a:ext>
            </a:extLst>
          </p:cNvPr>
          <p:cNvSpPr>
            <a:spLocks noGrp="1"/>
          </p:cNvSpPr>
          <p:nvPr>
            <p:ph type="body" idx="10"/>
          </p:nvPr>
        </p:nvSpPr>
        <p:spPr/>
        <p:txBody>
          <a:bodyPr/>
          <a:lstStyle/>
          <a:p>
            <a:r>
              <a:rPr lang="en-GB" dirty="0" err="1"/>
              <a:t>Dữ</a:t>
            </a:r>
            <a:r>
              <a:rPr lang="en-GB" dirty="0"/>
              <a:t> </a:t>
            </a:r>
            <a:r>
              <a:rPr lang="en-GB" dirty="0" err="1"/>
              <a:t>liệu</a:t>
            </a:r>
            <a:r>
              <a:rPr lang="en-GB" dirty="0"/>
              <a:t> </a:t>
            </a:r>
            <a:r>
              <a:rPr lang="en-GB" dirty="0" err="1"/>
              <a:t>mẫu</a:t>
            </a:r>
            <a:endParaRPr lang="en-US" dirty="0"/>
          </a:p>
        </p:txBody>
      </p:sp>
      <p:sp>
        <p:nvSpPr>
          <p:cNvPr id="5" name="Chỗ dành sẵn cho Số hiệu Bản chiếu 4">
            <a:extLst>
              <a:ext uri="{FF2B5EF4-FFF2-40B4-BE49-F238E27FC236}">
                <a16:creationId xmlns:a16="http://schemas.microsoft.com/office/drawing/2014/main" id="{32DFFBB8-76B6-06E0-CB63-DC02247F6D8D}"/>
              </a:ext>
            </a:extLst>
          </p:cNvPr>
          <p:cNvSpPr>
            <a:spLocks noGrp="1"/>
          </p:cNvSpPr>
          <p:nvPr>
            <p:ph type="sldNum" sz="quarter" idx="4"/>
          </p:nvPr>
        </p:nvSpPr>
        <p:spPr/>
        <p:txBody>
          <a:bodyPr/>
          <a:lstStyle/>
          <a:p>
            <a:fld id="{4C8DC224-4589-4F63-9A47-BDC85642E9A5}" type="slidenum">
              <a:rPr lang="en-US" smtClean="0"/>
              <a:t>24</a:t>
            </a:fld>
            <a:endParaRPr lang="en-US"/>
          </a:p>
        </p:txBody>
      </p:sp>
      <p:sp>
        <p:nvSpPr>
          <p:cNvPr id="7" name="TextBox 6">
            <a:extLst>
              <a:ext uri="{FF2B5EF4-FFF2-40B4-BE49-F238E27FC236}">
                <a16:creationId xmlns:a16="http://schemas.microsoft.com/office/drawing/2014/main" id="{85073667-F117-9803-2520-B7161CDD9E44}"/>
              </a:ext>
            </a:extLst>
          </p:cNvPr>
          <p:cNvSpPr txBox="1"/>
          <p:nvPr/>
        </p:nvSpPr>
        <p:spPr>
          <a:xfrm>
            <a:off x="2338727" y="1583531"/>
            <a:ext cx="8000320" cy="751231"/>
          </a:xfrm>
          <a:prstGeom prst="rect">
            <a:avLst/>
          </a:prstGeom>
          <a:noFill/>
          <a:ln>
            <a:solidFill>
              <a:schemeClr val="accent1">
                <a:lumMod val="75000"/>
              </a:schemeClr>
            </a:solidFill>
          </a:ln>
        </p:spPr>
        <p:txBody>
          <a:bodyPr wrap="square">
            <a:spAutoFit/>
          </a:bodyPr>
          <a:lstStyle/>
          <a:p>
            <a:pPr>
              <a:lnSpc>
                <a:spcPts val="1650"/>
              </a:lnSpc>
              <a:buNone/>
            </a:pPr>
            <a:r>
              <a:rPr lang="vi-VN" b="1" dirty="0">
                <a:solidFill>
                  <a:srgbClr val="1F2328"/>
                </a:solidFill>
                <a:effectLst/>
                <a:latin typeface="Consolas" panose="020B0609020204030204" pitchFamily="49" charset="0"/>
              </a:rPr>
              <a:t>data_group </a:t>
            </a:r>
            <a:r>
              <a:rPr lang="vi-VN" b="1" dirty="0">
                <a:solidFill>
                  <a:srgbClr val="CF222E"/>
                </a:solidFill>
                <a:effectLst/>
                <a:latin typeface="Consolas" panose="020B0609020204030204" pitchFamily="49" charset="0"/>
              </a:rPr>
              <a:t>=</a:t>
            </a:r>
            <a:r>
              <a:rPr lang="vi-VN" b="1" dirty="0">
                <a:solidFill>
                  <a:srgbClr val="1F2328"/>
                </a:solidFill>
                <a:effectLst/>
                <a:latin typeface="Consolas" panose="020B0609020204030204" pitchFamily="49" charset="0"/>
              </a:rPr>
              <a:t> {</a:t>
            </a:r>
            <a:r>
              <a:rPr lang="vi-VN" b="1" dirty="0">
                <a:solidFill>
                  <a:srgbClr val="0A3069"/>
                </a:solidFill>
                <a:effectLst/>
                <a:latin typeface="Consolas" panose="020B0609020204030204" pitchFamily="49" charset="0"/>
              </a:rPr>
              <a:t>'Phòng ban'</a:t>
            </a:r>
            <a:r>
              <a:rPr lang="vi-VN" b="1" dirty="0">
                <a:solidFill>
                  <a:srgbClr val="1F2328"/>
                </a:solidFill>
                <a:effectLst/>
                <a:latin typeface="Consolas" panose="020B0609020204030204" pitchFamily="49" charset="0"/>
              </a:rPr>
              <a:t>: [</a:t>
            </a:r>
            <a:r>
              <a:rPr lang="vi-VN" b="1" dirty="0">
                <a:solidFill>
                  <a:srgbClr val="0A3069"/>
                </a:solidFill>
                <a:effectLst/>
                <a:latin typeface="Consolas" panose="020B0609020204030204" pitchFamily="49" charset="0"/>
              </a:rPr>
              <a:t>'Sale'</a:t>
            </a:r>
            <a:r>
              <a:rPr lang="vi-VN" b="1" dirty="0">
                <a:solidFill>
                  <a:srgbClr val="1F2328"/>
                </a:solidFill>
                <a:effectLst/>
                <a:latin typeface="Consolas" panose="020B0609020204030204" pitchFamily="49" charset="0"/>
              </a:rPr>
              <a:t>, </a:t>
            </a:r>
            <a:r>
              <a:rPr lang="vi-VN" b="1" dirty="0">
                <a:solidFill>
                  <a:srgbClr val="0A3069"/>
                </a:solidFill>
                <a:effectLst/>
                <a:latin typeface="Consolas" panose="020B0609020204030204" pitchFamily="49" charset="0"/>
              </a:rPr>
              <a:t>'IT'</a:t>
            </a:r>
            <a:r>
              <a:rPr lang="vi-VN" b="1" dirty="0">
                <a:solidFill>
                  <a:srgbClr val="1F2328"/>
                </a:solidFill>
                <a:effectLst/>
                <a:latin typeface="Consolas" panose="020B0609020204030204" pitchFamily="49" charset="0"/>
              </a:rPr>
              <a:t>, </a:t>
            </a:r>
            <a:r>
              <a:rPr lang="vi-VN" b="1" dirty="0">
                <a:solidFill>
                  <a:srgbClr val="0A3069"/>
                </a:solidFill>
                <a:effectLst/>
                <a:latin typeface="Consolas" panose="020B0609020204030204" pitchFamily="49" charset="0"/>
              </a:rPr>
              <a:t>'Sale'</a:t>
            </a:r>
            <a:r>
              <a:rPr lang="vi-VN" b="1" dirty="0">
                <a:solidFill>
                  <a:srgbClr val="1F2328"/>
                </a:solidFill>
                <a:effectLst/>
                <a:latin typeface="Consolas" panose="020B0609020204030204" pitchFamily="49" charset="0"/>
              </a:rPr>
              <a:t>, </a:t>
            </a:r>
            <a:r>
              <a:rPr lang="vi-VN" b="1" dirty="0">
                <a:solidFill>
                  <a:srgbClr val="0A3069"/>
                </a:solidFill>
                <a:effectLst/>
                <a:latin typeface="Consolas" panose="020B0609020204030204" pitchFamily="49" charset="0"/>
              </a:rPr>
              <a:t>'IT'</a:t>
            </a:r>
            <a:r>
              <a:rPr lang="vi-VN" b="1" dirty="0">
                <a:solidFill>
                  <a:srgbClr val="1F2328"/>
                </a:solidFill>
                <a:effectLst/>
                <a:latin typeface="Consolas" panose="020B0609020204030204" pitchFamily="49" charset="0"/>
              </a:rPr>
              <a:t>, </a:t>
            </a:r>
            <a:r>
              <a:rPr lang="vi-VN" b="1" dirty="0">
                <a:solidFill>
                  <a:srgbClr val="0A3069"/>
                </a:solidFill>
                <a:effectLst/>
                <a:latin typeface="Consolas" panose="020B0609020204030204" pitchFamily="49" charset="0"/>
              </a:rPr>
              <a:t>'HR'</a:t>
            </a:r>
            <a:r>
              <a:rPr lang="vi-VN" b="1" dirty="0">
                <a:solidFill>
                  <a:srgbClr val="1F2328"/>
                </a:solidFill>
                <a:effectLst/>
                <a:latin typeface="Consolas" panose="020B0609020204030204" pitchFamily="49" charset="0"/>
              </a:rPr>
              <a:t>],</a:t>
            </a:r>
          </a:p>
          <a:p>
            <a:pPr>
              <a:lnSpc>
                <a:spcPts val="1650"/>
              </a:lnSpc>
              <a:buNone/>
            </a:pPr>
            <a:r>
              <a:rPr lang="vi-VN" b="1" dirty="0">
                <a:solidFill>
                  <a:srgbClr val="1F2328"/>
                </a:solidFill>
                <a:effectLst/>
                <a:latin typeface="Consolas" panose="020B0609020204030204" pitchFamily="49" charset="0"/>
              </a:rPr>
              <a:t>              </a:t>
            </a:r>
            <a:r>
              <a:rPr lang="vi-VN" b="1" dirty="0">
                <a:solidFill>
                  <a:srgbClr val="0A3069"/>
                </a:solidFill>
                <a:effectLst/>
                <a:latin typeface="Consolas" panose="020B0609020204030204" pitchFamily="49" charset="0"/>
              </a:rPr>
              <a:t>'Lương'</a:t>
            </a:r>
            <a:r>
              <a:rPr lang="vi-VN" b="1" dirty="0">
                <a:solidFill>
                  <a:srgbClr val="1F2328"/>
                </a:solidFill>
                <a:effectLst/>
                <a:latin typeface="Consolas" panose="020B0609020204030204" pitchFamily="49" charset="0"/>
              </a:rPr>
              <a:t>: [</a:t>
            </a:r>
            <a:r>
              <a:rPr lang="vi-VN" b="1" dirty="0">
                <a:solidFill>
                  <a:srgbClr val="0550AE"/>
                </a:solidFill>
                <a:effectLst/>
                <a:latin typeface="Consolas" panose="020B0609020204030204" pitchFamily="49" charset="0"/>
              </a:rPr>
              <a:t>500</a:t>
            </a:r>
            <a:r>
              <a:rPr lang="vi-VN" b="1" dirty="0">
                <a:solidFill>
                  <a:srgbClr val="1F2328"/>
                </a:solidFill>
                <a:effectLst/>
                <a:latin typeface="Consolas" panose="020B0609020204030204" pitchFamily="49" charset="0"/>
              </a:rPr>
              <a:t>, </a:t>
            </a:r>
            <a:r>
              <a:rPr lang="vi-VN" b="1" dirty="0">
                <a:solidFill>
                  <a:srgbClr val="0550AE"/>
                </a:solidFill>
                <a:effectLst/>
                <a:latin typeface="Consolas" panose="020B0609020204030204" pitchFamily="49" charset="0"/>
              </a:rPr>
              <a:t>700</a:t>
            </a:r>
            <a:r>
              <a:rPr lang="vi-VN" b="1" dirty="0">
                <a:solidFill>
                  <a:srgbClr val="1F2328"/>
                </a:solidFill>
                <a:effectLst/>
                <a:latin typeface="Consolas" panose="020B0609020204030204" pitchFamily="49" charset="0"/>
              </a:rPr>
              <a:t>, </a:t>
            </a:r>
            <a:r>
              <a:rPr lang="vi-VN" b="1" dirty="0">
                <a:solidFill>
                  <a:srgbClr val="0550AE"/>
                </a:solidFill>
                <a:effectLst/>
                <a:latin typeface="Consolas" panose="020B0609020204030204" pitchFamily="49" charset="0"/>
              </a:rPr>
              <a:t>600</a:t>
            </a:r>
            <a:r>
              <a:rPr lang="vi-VN" b="1" dirty="0">
                <a:solidFill>
                  <a:srgbClr val="1F2328"/>
                </a:solidFill>
                <a:effectLst/>
                <a:latin typeface="Consolas" panose="020B0609020204030204" pitchFamily="49" charset="0"/>
              </a:rPr>
              <a:t>, </a:t>
            </a:r>
            <a:r>
              <a:rPr lang="vi-VN" b="1" dirty="0">
                <a:solidFill>
                  <a:srgbClr val="0550AE"/>
                </a:solidFill>
                <a:effectLst/>
                <a:latin typeface="Consolas" panose="020B0609020204030204" pitchFamily="49" charset="0"/>
              </a:rPr>
              <a:t>800</a:t>
            </a:r>
            <a:r>
              <a:rPr lang="vi-VN" b="1" dirty="0">
                <a:solidFill>
                  <a:srgbClr val="1F2328"/>
                </a:solidFill>
                <a:effectLst/>
                <a:latin typeface="Consolas" panose="020B0609020204030204" pitchFamily="49" charset="0"/>
              </a:rPr>
              <a:t>, </a:t>
            </a:r>
            <a:r>
              <a:rPr lang="vi-VN" b="1" dirty="0">
                <a:solidFill>
                  <a:srgbClr val="0550AE"/>
                </a:solidFill>
                <a:effectLst/>
                <a:latin typeface="Consolas" panose="020B0609020204030204" pitchFamily="49" charset="0"/>
              </a:rPr>
              <a:t>400</a:t>
            </a:r>
            <a:r>
              <a:rPr lang="vi-VN" b="1" dirty="0">
                <a:solidFill>
                  <a:srgbClr val="1F2328"/>
                </a:solidFill>
                <a:effectLst/>
                <a:latin typeface="Consolas" panose="020B0609020204030204" pitchFamily="49" charset="0"/>
              </a:rPr>
              <a:t>]}</a:t>
            </a:r>
          </a:p>
          <a:p>
            <a:pPr>
              <a:lnSpc>
                <a:spcPts val="1650"/>
              </a:lnSpc>
              <a:buNone/>
            </a:pPr>
            <a:r>
              <a:rPr lang="vi-VN" b="1" dirty="0">
                <a:solidFill>
                  <a:srgbClr val="1F2328"/>
                </a:solidFill>
                <a:effectLst/>
                <a:latin typeface="Consolas" panose="020B0609020204030204" pitchFamily="49" charset="0"/>
              </a:rPr>
              <a:t>df_group </a:t>
            </a:r>
            <a:r>
              <a:rPr lang="vi-VN" b="1" dirty="0">
                <a:solidFill>
                  <a:srgbClr val="CF222E"/>
                </a:solidFill>
                <a:effectLst/>
                <a:latin typeface="Consolas" panose="020B0609020204030204" pitchFamily="49" charset="0"/>
              </a:rPr>
              <a:t>=</a:t>
            </a:r>
            <a:r>
              <a:rPr lang="vi-VN" b="1" dirty="0">
                <a:solidFill>
                  <a:srgbClr val="1F2328"/>
                </a:solidFill>
                <a:effectLst/>
                <a:latin typeface="Consolas" panose="020B0609020204030204" pitchFamily="49" charset="0"/>
              </a:rPr>
              <a:t> pd.DataFrame(data_group)</a:t>
            </a:r>
          </a:p>
        </p:txBody>
      </p:sp>
      <p:sp>
        <p:nvSpPr>
          <p:cNvPr id="8" name="Rectangle 1">
            <a:extLst>
              <a:ext uri="{FF2B5EF4-FFF2-40B4-BE49-F238E27FC236}">
                <a16:creationId xmlns:a16="http://schemas.microsoft.com/office/drawing/2014/main" id="{2E79977C-C21C-14DA-3363-8A80196AC3F7}"/>
              </a:ext>
            </a:extLst>
          </p:cNvPr>
          <p:cNvSpPr>
            <a:spLocks noChangeArrowheads="1"/>
          </p:cNvSpPr>
          <p:nvPr/>
        </p:nvSpPr>
        <p:spPr bwMode="auto">
          <a:xfrm>
            <a:off x="529317" y="2794525"/>
            <a:ext cx="11238139" cy="2154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Bài</a:t>
            </a:r>
            <a:r>
              <a:rPr kumimoji="0" lang="en-US" altLang="en-US" sz="2800"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tập</a:t>
            </a:r>
            <a:r>
              <a:rPr kumimoji="0" lang="en-US" altLang="en-US" sz="2800"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a:t>
            </a:r>
            <a:endPar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endParaRPr>
          </a:p>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Tính</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tổng</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lương</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cho</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mỗi</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Phòng</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ban'.</a:t>
            </a:r>
          </a:p>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Sử</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dụng</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phương</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thức</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a:ln>
                  <a:noFill/>
                </a:ln>
                <a:solidFill>
                  <a:schemeClr val="tx1"/>
                </a:solidFill>
                <a:effectLst/>
                <a:highlight>
                  <a:srgbClr val="C0C0C0"/>
                </a:highlight>
                <a:latin typeface="Times" panose="020B0500000000000000" pitchFamily="34" charset="0"/>
                <a:ea typeface="Times" panose="020B0500000000000000" pitchFamily="34" charset="0"/>
                <a:cs typeface="Times" panose="020B0500000000000000" pitchFamily="34" charset="0"/>
              </a:rPr>
              <a:t>.</a:t>
            </a:r>
            <a:r>
              <a:rPr kumimoji="0" lang="en-US" altLang="en-US" sz="2800" b="0" i="0" u="none" strike="noStrike" cap="none" normalizeH="0" baseline="0" dirty="0" err="1">
                <a:ln>
                  <a:noFill/>
                </a:ln>
                <a:solidFill>
                  <a:schemeClr val="tx1"/>
                </a:solidFill>
                <a:effectLst/>
                <a:highlight>
                  <a:srgbClr val="C0C0C0"/>
                </a:highlight>
                <a:latin typeface="Times" panose="020B0500000000000000" pitchFamily="34" charset="0"/>
                <a:ea typeface="Times" panose="020B0500000000000000" pitchFamily="34" charset="0"/>
                <a:cs typeface="Times" panose="020B0500000000000000" pitchFamily="34" charset="0"/>
              </a:rPr>
              <a:t>agg</a:t>
            </a:r>
            <a:r>
              <a:rPr kumimoji="0" lang="en-US" altLang="en-US" sz="2800" b="0" i="0" u="none" strike="noStrike" cap="none" normalizeH="0" baseline="0" dirty="0">
                <a:ln>
                  <a:noFill/>
                </a:ln>
                <a:solidFill>
                  <a:schemeClr val="tx1"/>
                </a:solidFill>
                <a:effectLst/>
                <a:highlight>
                  <a:srgbClr val="C0C0C0"/>
                </a:highlight>
                <a:latin typeface="Times" panose="020B0500000000000000" pitchFamily="34" charset="0"/>
                <a:ea typeface="Times" panose="020B0500000000000000" pitchFamily="34" charset="0"/>
                <a:cs typeface="Times" panose="020B0500000000000000" pitchFamily="34" charset="0"/>
              </a:rPr>
              <a:t>()</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để</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tính</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đồng</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thời</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lương</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trung</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bình</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(mean)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và</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lương</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lớn</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nhất</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(max)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cho</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mỗi</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phòng</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ban. </a:t>
            </a:r>
            <a:r>
              <a:rPr kumimoji="0" lang="en-US" altLang="en-US" sz="22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(HD: </a:t>
            </a:r>
            <a:r>
              <a:rPr lang="en-US" sz="2200" b="1" dirty="0" err="1">
                <a:solidFill>
                  <a:srgbClr val="24292F"/>
                </a:solidFill>
                <a:highlight>
                  <a:srgbClr val="FFFFFF"/>
                </a:highlight>
                <a:latin typeface="Consolas" panose="020B0609020204030204" pitchFamily="49" charset="0"/>
              </a:rPr>
              <a:t>df.</a:t>
            </a:r>
            <a:r>
              <a:rPr lang="en-US" sz="2200" b="1" dirty="0" err="1">
                <a:solidFill>
                  <a:srgbClr val="8250DF"/>
                </a:solidFill>
                <a:highlight>
                  <a:srgbClr val="FFFFFF"/>
                </a:highlight>
                <a:latin typeface="Consolas" panose="020B0609020204030204" pitchFamily="49" charset="0"/>
              </a:rPr>
              <a:t>groupby</a:t>
            </a:r>
            <a:r>
              <a:rPr lang="en-US" sz="2200" b="1" dirty="0">
                <a:solidFill>
                  <a:srgbClr val="24292F"/>
                </a:solidFill>
                <a:highlight>
                  <a:srgbClr val="FFFFFF"/>
                </a:highlight>
                <a:latin typeface="Consolas" panose="020B0609020204030204" pitchFamily="49" charset="0"/>
              </a:rPr>
              <a:t>(</a:t>
            </a:r>
            <a:r>
              <a:rPr lang="en-US" sz="2200" b="1" dirty="0">
                <a:solidFill>
                  <a:srgbClr val="0A3069"/>
                </a:solidFill>
                <a:highlight>
                  <a:srgbClr val="FFFFFF"/>
                </a:highlight>
                <a:latin typeface="Consolas" panose="020B0609020204030204" pitchFamily="49" charset="0"/>
              </a:rPr>
              <a:t>'key'</a:t>
            </a:r>
            <a:r>
              <a:rPr lang="en-US" sz="2200" b="1" dirty="0">
                <a:solidFill>
                  <a:srgbClr val="24292F"/>
                </a:solidFill>
                <a:highlight>
                  <a:srgbClr val="FFFFFF"/>
                </a:highlight>
                <a:latin typeface="Consolas" panose="020B0609020204030204" pitchFamily="49" charset="0"/>
              </a:rPr>
              <a:t>).</a:t>
            </a:r>
            <a:r>
              <a:rPr lang="en-US" sz="2200" b="1" dirty="0">
                <a:solidFill>
                  <a:srgbClr val="8250DF"/>
                </a:solidFill>
                <a:highlight>
                  <a:srgbClr val="FFFFFF"/>
                </a:highlight>
                <a:latin typeface="Consolas" panose="020B0609020204030204" pitchFamily="49" charset="0"/>
              </a:rPr>
              <a:t>aggregate</a:t>
            </a:r>
            <a:r>
              <a:rPr lang="en-US" sz="2200" b="1" dirty="0">
                <a:solidFill>
                  <a:srgbClr val="24292F"/>
                </a:solidFill>
                <a:highlight>
                  <a:srgbClr val="FFFFFF"/>
                </a:highlight>
                <a:latin typeface="Consolas" panose="020B0609020204030204" pitchFamily="49" charset="0"/>
              </a:rPr>
              <a:t>([</a:t>
            </a:r>
            <a:r>
              <a:rPr lang="en-US" sz="2200" b="1" dirty="0">
                <a:solidFill>
                  <a:srgbClr val="0A3069"/>
                </a:solidFill>
                <a:highlight>
                  <a:srgbClr val="FFFFFF"/>
                </a:highlight>
                <a:latin typeface="Consolas" panose="020B0609020204030204" pitchFamily="49" charset="0"/>
              </a:rPr>
              <a:t>'sum'</a:t>
            </a:r>
            <a:r>
              <a:rPr lang="en-US" sz="2200" b="1" dirty="0">
                <a:solidFill>
                  <a:srgbClr val="24292F"/>
                </a:solidFill>
                <a:highlight>
                  <a:srgbClr val="FFFFFF"/>
                </a:highlight>
                <a:latin typeface="Consolas" panose="020B0609020204030204" pitchFamily="49" charset="0"/>
              </a:rPr>
              <a:t>,</a:t>
            </a:r>
            <a:r>
              <a:rPr lang="en-US" sz="2200" b="1" dirty="0">
                <a:solidFill>
                  <a:srgbClr val="0A3069"/>
                </a:solidFill>
                <a:highlight>
                  <a:srgbClr val="FFFFFF"/>
                </a:highlight>
                <a:latin typeface="Consolas" panose="020B0609020204030204" pitchFamily="49" charset="0"/>
              </a:rPr>
              <a:t>'min'</a:t>
            </a:r>
            <a:r>
              <a:rPr lang="en-US" sz="2200" b="1" dirty="0">
                <a:solidFill>
                  <a:srgbClr val="24292F"/>
                </a:solidFill>
                <a:highlight>
                  <a:srgbClr val="FFFFFF"/>
                </a:highlight>
                <a:latin typeface="Consolas" panose="020B0609020204030204" pitchFamily="49" charset="0"/>
              </a:rPr>
              <a:t>,</a:t>
            </a:r>
            <a:r>
              <a:rPr lang="en-US" sz="2200" b="1" dirty="0" err="1">
                <a:solidFill>
                  <a:srgbClr val="8250DF"/>
                </a:solidFill>
                <a:highlight>
                  <a:srgbClr val="FFFFFF"/>
                </a:highlight>
                <a:latin typeface="Consolas" panose="020B0609020204030204" pitchFamily="49" charset="0"/>
              </a:rPr>
              <a:t>myfunc</a:t>
            </a:r>
            <a:r>
              <a:rPr lang="en-US" sz="2200" b="1" dirty="0">
                <a:solidFill>
                  <a:srgbClr val="24292F"/>
                </a:solidFill>
                <a:highlight>
                  <a:srgbClr val="FFFFFF"/>
                </a:highlight>
                <a:latin typeface="Consolas" panose="020B0609020204030204" pitchFamily="49" charset="0"/>
              </a:rPr>
              <a:t>]))</a:t>
            </a:r>
            <a:endParaRPr kumimoji="0" lang="en-US" altLang="en-US" sz="22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endParaRPr>
          </a:p>
        </p:txBody>
      </p:sp>
    </p:spTree>
    <p:extLst>
      <p:ext uri="{BB962C8B-B14F-4D97-AF65-F5344CB8AC3E}">
        <p14:creationId xmlns:p14="http://schemas.microsoft.com/office/powerpoint/2010/main" val="29887174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EC4DB9-E60E-142C-8423-27FA7DD032CF}"/>
            </a:ext>
          </a:extLst>
        </p:cNvPr>
        <p:cNvGrpSpPr/>
        <p:nvPr/>
      </p:nvGrpSpPr>
      <p:grpSpPr>
        <a:xfrm>
          <a:off x="0" y="0"/>
          <a:ext cx="0" cy="0"/>
          <a:chOff x="0" y="0"/>
          <a:chExt cx="0" cy="0"/>
        </a:xfrm>
      </p:grpSpPr>
      <p:sp>
        <p:nvSpPr>
          <p:cNvPr id="3" name="Tiêu đề 2">
            <a:extLst>
              <a:ext uri="{FF2B5EF4-FFF2-40B4-BE49-F238E27FC236}">
                <a16:creationId xmlns:a16="http://schemas.microsoft.com/office/drawing/2014/main" id="{F5FB3C18-D37B-4A5D-0C08-B1E258926681}"/>
              </a:ext>
            </a:extLst>
          </p:cNvPr>
          <p:cNvSpPr>
            <a:spLocks noGrp="1"/>
          </p:cNvSpPr>
          <p:nvPr>
            <p:ph type="title"/>
          </p:nvPr>
        </p:nvSpPr>
        <p:spPr/>
        <p:txBody>
          <a:bodyPr>
            <a:normAutofit fontScale="90000"/>
          </a:bodyPr>
          <a:lstStyle/>
          <a:p>
            <a:r>
              <a:rPr lang="en-US" dirty="0">
                <a:latin typeface="+mn-lt"/>
              </a:rPr>
              <a:t>Mini-Lab #7: </a:t>
            </a:r>
            <a:r>
              <a:rPr lang="en-US" dirty="0" err="1">
                <a:latin typeface="+mn-lt"/>
              </a:rPr>
              <a:t>Bảng</a:t>
            </a:r>
            <a:r>
              <a:rPr lang="en-US" dirty="0">
                <a:latin typeface="+mn-lt"/>
              </a:rPr>
              <a:t> </a:t>
            </a:r>
            <a:r>
              <a:rPr lang="en-US" dirty="0" err="1">
                <a:latin typeface="+mn-lt"/>
              </a:rPr>
              <a:t>tổng</a:t>
            </a:r>
            <a:r>
              <a:rPr lang="en-US" dirty="0">
                <a:latin typeface="+mn-lt"/>
              </a:rPr>
              <a:t> </a:t>
            </a:r>
            <a:r>
              <a:rPr lang="en-US" dirty="0" err="1">
                <a:latin typeface="+mn-lt"/>
              </a:rPr>
              <a:t>hợp</a:t>
            </a:r>
            <a:r>
              <a:rPr lang="en-US" dirty="0">
                <a:latin typeface="+mn-lt"/>
              </a:rPr>
              <a:t> (Pivot Tables)</a:t>
            </a:r>
          </a:p>
        </p:txBody>
      </p:sp>
      <p:sp>
        <p:nvSpPr>
          <p:cNvPr id="7" name="Chỗ dành sẵn cho Số hiệu Bản chiếu 4">
            <a:extLst>
              <a:ext uri="{FF2B5EF4-FFF2-40B4-BE49-F238E27FC236}">
                <a16:creationId xmlns:a16="http://schemas.microsoft.com/office/drawing/2014/main" id="{550AD4B5-A386-D6D0-F173-BAA8232CD9EF}"/>
              </a:ext>
            </a:extLst>
          </p:cNvPr>
          <p:cNvSpPr txBox="1">
            <a:spLocks/>
          </p:cNvSpPr>
          <p:nvPr/>
        </p:nvSpPr>
        <p:spPr>
          <a:xfrm>
            <a:off x="11700982" y="264320"/>
            <a:ext cx="1049248" cy="590546"/>
          </a:xfrm>
          <a:prstGeom prst="rect">
            <a:avLst/>
          </a:prstGeom>
        </p:spPr>
        <p:txBody>
          <a:bodyPr/>
          <a:lstStyle>
            <a:defPPr>
              <a:defRPr lang="en-US"/>
            </a:defPPr>
            <a:lvl1pPr marL="0" algn="l" defTabSz="914400" rtl="0" eaLnBrk="1" latinLnBrk="0" hangingPunct="1">
              <a:defRPr sz="2400" b="1" kern="1200">
                <a:solidFill>
                  <a:srgbClr val="4A7DA7"/>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450C42-9A0B-4425-92C2-70FCF7C45734}" type="slidenum">
              <a:rPr lang="en-US" smtClean="0"/>
              <a:pPr/>
              <a:t>25</a:t>
            </a:fld>
            <a:endParaRPr lang="en-US" dirty="0"/>
          </a:p>
        </p:txBody>
      </p:sp>
      <p:sp>
        <p:nvSpPr>
          <p:cNvPr id="2" name="Text Placeholder 1">
            <a:extLst>
              <a:ext uri="{FF2B5EF4-FFF2-40B4-BE49-F238E27FC236}">
                <a16:creationId xmlns:a16="http://schemas.microsoft.com/office/drawing/2014/main" id="{068B2074-1099-ED8C-E097-FB2F39BCDD38}"/>
              </a:ext>
            </a:extLst>
          </p:cNvPr>
          <p:cNvSpPr>
            <a:spLocks noGrp="1" noChangeArrowheads="1"/>
          </p:cNvSpPr>
          <p:nvPr>
            <p:ph type="body" idx="1"/>
          </p:nvPr>
        </p:nvSpPr>
        <p:spPr bwMode="auto">
          <a:xfrm>
            <a:off x="783671" y="950854"/>
            <a:ext cx="11110431"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Mục</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tiêu</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Giới</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thiệu</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pivot_table</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chức</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năng</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tương</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tự</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Pivot Table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trong</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Excel.</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Lý </a:t>
            </a: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thuyết</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pivot_table</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cho</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phép</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tái</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cấu</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trúc</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dữ</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liệu</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tổng</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hợp</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các</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giá</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trị</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theo</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các</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hàng</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và</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cột</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mới</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Các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tham</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số</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chính</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index, columns, values,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aggfunc</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a:t>
            </a:r>
          </a:p>
        </p:txBody>
      </p:sp>
      <p:sp>
        <p:nvSpPr>
          <p:cNvPr id="11" name="Hộp Văn bản 3">
            <a:extLst>
              <a:ext uri="{FF2B5EF4-FFF2-40B4-BE49-F238E27FC236}">
                <a16:creationId xmlns:a16="http://schemas.microsoft.com/office/drawing/2014/main" id="{8AAF3669-19DC-C572-A46D-238F49657398}"/>
              </a:ext>
            </a:extLst>
          </p:cNvPr>
          <p:cNvSpPr txBox="1"/>
          <p:nvPr/>
        </p:nvSpPr>
        <p:spPr>
          <a:xfrm>
            <a:off x="783671" y="3429000"/>
            <a:ext cx="5433431" cy="1477328"/>
          </a:xfrm>
          <a:prstGeom prst="rect">
            <a:avLst/>
          </a:prstGeom>
          <a:noFill/>
          <a:ln>
            <a:solidFill>
              <a:srgbClr val="C00000"/>
            </a:solidFill>
          </a:ln>
        </p:spPr>
        <p:txBody>
          <a:bodyPr wrap="square">
            <a:spAutoFit/>
          </a:bodyPr>
          <a:lstStyle/>
          <a:p>
            <a:r>
              <a:rPr lang="en-US" b="1" dirty="0" err="1">
                <a:solidFill>
                  <a:srgbClr val="24292F"/>
                </a:solidFill>
                <a:effectLst/>
                <a:highlight>
                  <a:srgbClr val="FFFFFF"/>
                </a:highlight>
                <a:latin typeface="Consolas" panose="020B0609020204030204" pitchFamily="49" charset="0"/>
              </a:rPr>
              <a:t>pd.pivot_table</a:t>
            </a:r>
            <a:r>
              <a:rPr lang="en-US" b="1" dirty="0">
                <a:solidFill>
                  <a:srgbClr val="24292F"/>
                </a:solidFill>
                <a:effectLst/>
                <a:highlight>
                  <a:srgbClr val="FFFFFF"/>
                </a:highlight>
                <a:latin typeface="Consolas" panose="020B0609020204030204" pitchFamily="49" charset="0"/>
              </a:rPr>
              <a:t>(data, </a:t>
            </a:r>
          </a:p>
          <a:p>
            <a:r>
              <a:rPr lang="en-US" b="1" dirty="0">
                <a:solidFill>
                  <a:srgbClr val="24292F"/>
                </a:solidFill>
                <a:effectLst/>
                <a:highlight>
                  <a:srgbClr val="FFFFFF"/>
                </a:highlight>
                <a:latin typeface="Consolas" panose="020B0609020204030204" pitchFamily="49" charset="0"/>
              </a:rPr>
              <a:t>                      </a:t>
            </a:r>
            <a:r>
              <a:rPr lang="en-US" b="1" dirty="0">
                <a:solidFill>
                  <a:srgbClr val="8A4600"/>
                </a:solidFill>
                <a:effectLst/>
                <a:highlight>
                  <a:srgbClr val="FFFFFF"/>
                </a:highlight>
                <a:latin typeface="Consolas" panose="020B0609020204030204" pitchFamily="49" charset="0"/>
              </a:rPr>
              <a:t>values</a:t>
            </a:r>
            <a:r>
              <a:rPr lang="en-US" b="1" dirty="0">
                <a:solidFill>
                  <a:srgbClr val="B35900"/>
                </a:solidFill>
                <a:effectLst/>
                <a:highlight>
                  <a:srgbClr val="FFFFFF"/>
                </a:highlight>
                <a:latin typeface="Consolas" panose="020B0609020204030204" pitchFamily="49" charset="0"/>
              </a:rPr>
              <a:t>=</a:t>
            </a:r>
            <a:r>
              <a:rPr lang="en-US" b="1" dirty="0">
                <a:solidFill>
                  <a:srgbClr val="0550AE"/>
                </a:solidFill>
                <a:effectLst/>
                <a:highlight>
                  <a:srgbClr val="FFFFFF"/>
                </a:highlight>
                <a:latin typeface="Consolas" panose="020B0609020204030204" pitchFamily="49" charset="0"/>
              </a:rPr>
              <a:t>None</a:t>
            </a:r>
            <a:r>
              <a:rPr lang="en-US" b="1" dirty="0">
                <a:solidFill>
                  <a:srgbClr val="24292F"/>
                </a:solidFill>
                <a:effectLst/>
                <a:highlight>
                  <a:srgbClr val="FFFFFF"/>
                </a:highlight>
                <a:latin typeface="Consolas" panose="020B0609020204030204" pitchFamily="49" charset="0"/>
              </a:rPr>
              <a:t>, </a:t>
            </a:r>
          </a:p>
          <a:p>
            <a:r>
              <a:rPr lang="en-US" b="1" dirty="0">
                <a:solidFill>
                  <a:srgbClr val="24292F"/>
                </a:solidFill>
                <a:effectLst/>
                <a:highlight>
                  <a:srgbClr val="FFFFFF"/>
                </a:highlight>
                <a:latin typeface="Consolas" panose="020B0609020204030204" pitchFamily="49" charset="0"/>
              </a:rPr>
              <a:t>                      </a:t>
            </a:r>
            <a:r>
              <a:rPr lang="en-US" b="1" dirty="0">
                <a:solidFill>
                  <a:srgbClr val="8A4600"/>
                </a:solidFill>
                <a:effectLst/>
                <a:highlight>
                  <a:srgbClr val="FFFFFF"/>
                </a:highlight>
                <a:latin typeface="Consolas" panose="020B0609020204030204" pitchFamily="49" charset="0"/>
              </a:rPr>
              <a:t>index</a:t>
            </a:r>
            <a:r>
              <a:rPr lang="en-US" b="1" dirty="0">
                <a:solidFill>
                  <a:srgbClr val="B35900"/>
                </a:solidFill>
                <a:effectLst/>
                <a:highlight>
                  <a:srgbClr val="FFFFFF"/>
                </a:highlight>
                <a:latin typeface="Consolas" panose="020B0609020204030204" pitchFamily="49" charset="0"/>
              </a:rPr>
              <a:t>=</a:t>
            </a:r>
            <a:r>
              <a:rPr lang="en-US" b="1" dirty="0">
                <a:solidFill>
                  <a:srgbClr val="0550AE"/>
                </a:solidFill>
                <a:effectLst/>
                <a:highlight>
                  <a:srgbClr val="FFFFFF"/>
                </a:highlight>
                <a:latin typeface="Consolas" panose="020B0609020204030204" pitchFamily="49" charset="0"/>
              </a:rPr>
              <a:t>None</a:t>
            </a:r>
            <a:r>
              <a:rPr lang="en-US" b="1" dirty="0">
                <a:solidFill>
                  <a:srgbClr val="24292F"/>
                </a:solidFill>
                <a:effectLst/>
                <a:highlight>
                  <a:srgbClr val="FFFFFF"/>
                </a:highlight>
                <a:latin typeface="Consolas" panose="020B0609020204030204" pitchFamily="49" charset="0"/>
              </a:rPr>
              <a:t>, </a:t>
            </a:r>
          </a:p>
          <a:p>
            <a:r>
              <a:rPr lang="en-US" b="1" dirty="0">
                <a:solidFill>
                  <a:srgbClr val="24292F"/>
                </a:solidFill>
                <a:effectLst/>
                <a:highlight>
                  <a:srgbClr val="FFFFFF"/>
                </a:highlight>
                <a:latin typeface="Consolas" panose="020B0609020204030204" pitchFamily="49" charset="0"/>
              </a:rPr>
              <a:t>                      </a:t>
            </a:r>
            <a:r>
              <a:rPr lang="en-US" b="1" dirty="0">
                <a:solidFill>
                  <a:srgbClr val="8A4600"/>
                </a:solidFill>
                <a:effectLst/>
                <a:highlight>
                  <a:srgbClr val="FFFFFF"/>
                </a:highlight>
                <a:latin typeface="Consolas" panose="020B0609020204030204" pitchFamily="49" charset="0"/>
              </a:rPr>
              <a:t>columns</a:t>
            </a:r>
            <a:r>
              <a:rPr lang="en-US" b="1" dirty="0">
                <a:solidFill>
                  <a:srgbClr val="B35900"/>
                </a:solidFill>
                <a:effectLst/>
                <a:highlight>
                  <a:srgbClr val="FFFFFF"/>
                </a:highlight>
                <a:latin typeface="Consolas" panose="020B0609020204030204" pitchFamily="49" charset="0"/>
              </a:rPr>
              <a:t>=</a:t>
            </a:r>
            <a:r>
              <a:rPr lang="en-US" b="1" dirty="0">
                <a:solidFill>
                  <a:srgbClr val="0550AE"/>
                </a:solidFill>
                <a:effectLst/>
                <a:highlight>
                  <a:srgbClr val="FFFFFF"/>
                </a:highlight>
                <a:latin typeface="Consolas" panose="020B0609020204030204" pitchFamily="49" charset="0"/>
              </a:rPr>
              <a:t>None</a:t>
            </a:r>
            <a:r>
              <a:rPr lang="en-US" b="1" dirty="0">
                <a:solidFill>
                  <a:srgbClr val="24292F"/>
                </a:solidFill>
                <a:effectLst/>
                <a:highlight>
                  <a:srgbClr val="FFFFFF"/>
                </a:highlight>
                <a:latin typeface="Consolas" panose="020B0609020204030204" pitchFamily="49" charset="0"/>
              </a:rPr>
              <a:t>,</a:t>
            </a:r>
          </a:p>
          <a:p>
            <a:r>
              <a:rPr lang="en-US" b="1" dirty="0">
                <a:solidFill>
                  <a:srgbClr val="24292F"/>
                </a:solidFill>
                <a:effectLst/>
                <a:highlight>
                  <a:srgbClr val="FFFFFF"/>
                </a:highlight>
                <a:latin typeface="Consolas" panose="020B0609020204030204" pitchFamily="49" charset="0"/>
              </a:rPr>
              <a:t>                      </a:t>
            </a:r>
            <a:r>
              <a:rPr lang="en-US" b="1" dirty="0" err="1">
                <a:solidFill>
                  <a:srgbClr val="8A4600"/>
                </a:solidFill>
                <a:effectLst/>
                <a:highlight>
                  <a:srgbClr val="FFFFFF"/>
                </a:highlight>
                <a:latin typeface="Consolas" panose="020B0609020204030204" pitchFamily="49" charset="0"/>
              </a:rPr>
              <a:t>aggfunc</a:t>
            </a:r>
            <a:r>
              <a:rPr lang="en-US" b="1" dirty="0">
                <a:solidFill>
                  <a:srgbClr val="B35900"/>
                </a:solidFill>
                <a:effectLst/>
                <a:highlight>
                  <a:srgbClr val="FFFFFF"/>
                </a:highlight>
                <a:latin typeface="Consolas" panose="020B0609020204030204" pitchFamily="49" charset="0"/>
              </a:rPr>
              <a:t>=</a:t>
            </a:r>
            <a:r>
              <a:rPr lang="en-US" b="1" dirty="0">
                <a:solidFill>
                  <a:srgbClr val="0A3069"/>
                </a:solidFill>
                <a:effectLst/>
                <a:highlight>
                  <a:srgbClr val="FFFFFF"/>
                </a:highlight>
                <a:latin typeface="Consolas" panose="020B0609020204030204" pitchFamily="49" charset="0"/>
              </a:rPr>
              <a:t>'mean’</a:t>
            </a:r>
            <a:r>
              <a:rPr lang="en-US" b="1" dirty="0">
                <a:solidFill>
                  <a:srgbClr val="24292F"/>
                </a:solidFill>
                <a:effectLst/>
                <a:highlight>
                  <a:srgbClr val="FFFFFF"/>
                </a:highlight>
                <a:latin typeface="Consolas" panose="020B0609020204030204" pitchFamily="49" charset="0"/>
              </a:rPr>
              <a:t>,…)</a:t>
            </a:r>
          </a:p>
        </p:txBody>
      </p:sp>
      <p:sp>
        <p:nvSpPr>
          <p:cNvPr id="13" name="TextBox 12">
            <a:extLst>
              <a:ext uri="{FF2B5EF4-FFF2-40B4-BE49-F238E27FC236}">
                <a16:creationId xmlns:a16="http://schemas.microsoft.com/office/drawing/2014/main" id="{052B8371-8124-6A03-6927-15FA21018579}"/>
              </a:ext>
            </a:extLst>
          </p:cNvPr>
          <p:cNvSpPr txBox="1"/>
          <p:nvPr/>
        </p:nvSpPr>
        <p:spPr>
          <a:xfrm>
            <a:off x="6338886" y="3339647"/>
            <a:ext cx="5678943" cy="2862322"/>
          </a:xfrm>
          <a:prstGeom prst="rect">
            <a:avLst/>
          </a:prstGeom>
          <a:noFill/>
        </p:spPr>
        <p:txBody>
          <a:bodyPr wrap="square">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a:t>
            </a:r>
            <a:r>
              <a:rPr kumimoji="0" lang="en-US" altLang="en-US" sz="1800" b="0" i="0" u="none" strike="noStrike" cap="none" normalizeH="0" baseline="0" dirty="0">
                <a:ln>
                  <a:noFill/>
                </a:ln>
                <a:solidFill>
                  <a:schemeClr val="tx1"/>
                </a:solidFill>
                <a:effectLst/>
                <a:latin typeface="Arial" panose="020B0604020202020204" pitchFamily="34" charset="0"/>
              </a:rPr>
              <a:t>: The input data for the pivot table.</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values</a:t>
            </a:r>
            <a:r>
              <a:rPr kumimoji="0" lang="en-US" altLang="en-US" sz="1800" b="0" i="0" u="none" strike="noStrike" cap="none" normalizeH="0" baseline="0" dirty="0">
                <a:ln>
                  <a:noFill/>
                </a:ln>
                <a:solidFill>
                  <a:schemeClr val="tx1"/>
                </a:solidFill>
                <a:effectLst/>
                <a:latin typeface="Arial" panose="020B0604020202020204" pitchFamily="34" charset="0"/>
              </a:rPr>
              <a:t>: Column(s) to aggregate. If omitted, all remaining numeric columns will be used.</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index</a:t>
            </a:r>
            <a:r>
              <a:rPr kumimoji="0" lang="en-US" altLang="en-US" sz="1800" b="0" i="0" u="none" strike="noStrike" cap="none" normalizeH="0" baseline="0" dirty="0">
                <a:ln>
                  <a:noFill/>
                </a:ln>
                <a:solidFill>
                  <a:schemeClr val="tx1"/>
                </a:solidFill>
                <a:effectLst/>
                <a:latin typeface="Arial" panose="020B0604020202020204" pitchFamily="34" charset="0"/>
              </a:rPr>
              <a:t>: Column(s) to group by on the pivot table index. These become the rows.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columns</a:t>
            </a:r>
            <a:r>
              <a:rPr kumimoji="0" lang="en-US" altLang="en-US" sz="1800" b="0" i="0" u="none" strike="noStrike" cap="none" normalizeH="0" baseline="0" dirty="0">
                <a:ln>
                  <a:noFill/>
                </a:ln>
                <a:solidFill>
                  <a:schemeClr val="tx1"/>
                </a:solidFill>
                <a:effectLst/>
                <a:latin typeface="Arial" panose="020B0604020202020204" pitchFamily="34" charset="0"/>
              </a:rPr>
              <a:t>: Column(s) to group by on the pivot table columns.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aggfunc</a:t>
            </a:r>
            <a:r>
              <a:rPr kumimoji="0" lang="en-US" altLang="en-US" sz="1800" b="0" i="0" u="none" strike="noStrike" cap="none" normalizeH="0" baseline="0" dirty="0">
                <a:ln>
                  <a:noFill/>
                </a:ln>
                <a:solidFill>
                  <a:schemeClr val="tx1"/>
                </a:solidFill>
                <a:effectLst/>
                <a:latin typeface="Arial" panose="020B0604020202020204" pitchFamily="34" charset="0"/>
              </a:rPr>
              <a:t>: Function to use for aggregation (e.g., 'mean', 'sum'). Default is 'mean’</a:t>
            </a:r>
            <a:endParaRPr lang="en-US" altLang="en-US" dirty="0">
              <a:latin typeface="Arial" panose="020B0604020202020204" pitchFamily="34" charset="0"/>
            </a:endParaRPr>
          </a:p>
          <a:p>
            <a:pPr marR="0" lvl="0" algn="just" defTabSz="914400" rtl="0" eaLnBrk="0" fontAlgn="base" latinLnBrk="0" hangingPunct="0">
              <a:lnSpc>
                <a:spcPct val="100000"/>
              </a:lnSpc>
              <a:spcBef>
                <a:spcPct val="0"/>
              </a:spcBef>
              <a:spcAft>
                <a:spcPct val="0"/>
              </a:spcAft>
              <a:buClrTx/>
              <a:buSzTx/>
              <a:tabLst/>
            </a:pPr>
            <a:r>
              <a:rPr lang="en-US" altLang="en-US" dirty="0">
                <a:latin typeface="Arial"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89303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arn(inVertical)">
                                      <p:cBhvr>
                                        <p:cTn id="10"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803BD5-8B91-6840-16AC-781750C7EA87}"/>
            </a:ext>
          </a:extLst>
        </p:cNvPr>
        <p:cNvGrpSpPr/>
        <p:nvPr/>
      </p:nvGrpSpPr>
      <p:grpSpPr>
        <a:xfrm>
          <a:off x="0" y="0"/>
          <a:ext cx="0" cy="0"/>
          <a:chOff x="0" y="0"/>
          <a:chExt cx="0" cy="0"/>
        </a:xfrm>
      </p:grpSpPr>
      <p:sp>
        <p:nvSpPr>
          <p:cNvPr id="3" name="Tiêu đề 2">
            <a:extLst>
              <a:ext uri="{FF2B5EF4-FFF2-40B4-BE49-F238E27FC236}">
                <a16:creationId xmlns:a16="http://schemas.microsoft.com/office/drawing/2014/main" id="{181D071C-3A85-D1D7-E498-BB8F000FC4BA}"/>
              </a:ext>
            </a:extLst>
          </p:cNvPr>
          <p:cNvSpPr>
            <a:spLocks noGrp="1"/>
          </p:cNvSpPr>
          <p:nvPr>
            <p:ph type="title"/>
          </p:nvPr>
        </p:nvSpPr>
        <p:spPr/>
        <p:txBody>
          <a:bodyPr>
            <a:normAutofit fontScale="90000"/>
          </a:bodyPr>
          <a:lstStyle/>
          <a:p>
            <a:r>
              <a:rPr lang="en-US" dirty="0">
                <a:latin typeface="+mn-lt"/>
              </a:rPr>
              <a:t>Mini-Lab #7: </a:t>
            </a:r>
            <a:r>
              <a:rPr lang="en-US" dirty="0" err="1">
                <a:latin typeface="+mn-lt"/>
              </a:rPr>
              <a:t>Bảng</a:t>
            </a:r>
            <a:r>
              <a:rPr lang="en-US" dirty="0">
                <a:latin typeface="+mn-lt"/>
              </a:rPr>
              <a:t> </a:t>
            </a:r>
            <a:r>
              <a:rPr lang="en-US" dirty="0" err="1">
                <a:latin typeface="+mn-lt"/>
              </a:rPr>
              <a:t>tổng</a:t>
            </a:r>
            <a:r>
              <a:rPr lang="en-US" dirty="0">
                <a:latin typeface="+mn-lt"/>
              </a:rPr>
              <a:t> </a:t>
            </a:r>
            <a:r>
              <a:rPr lang="en-US" dirty="0" err="1">
                <a:latin typeface="+mn-lt"/>
              </a:rPr>
              <a:t>hợp</a:t>
            </a:r>
            <a:r>
              <a:rPr lang="en-US" dirty="0">
                <a:latin typeface="+mn-lt"/>
              </a:rPr>
              <a:t> (Pivot Tables)</a:t>
            </a:r>
          </a:p>
        </p:txBody>
      </p:sp>
      <p:sp>
        <p:nvSpPr>
          <p:cNvPr id="7" name="Chỗ dành sẵn cho Số hiệu Bản chiếu 4">
            <a:extLst>
              <a:ext uri="{FF2B5EF4-FFF2-40B4-BE49-F238E27FC236}">
                <a16:creationId xmlns:a16="http://schemas.microsoft.com/office/drawing/2014/main" id="{588A4B95-E4D9-E780-8929-D06AC419CA09}"/>
              </a:ext>
            </a:extLst>
          </p:cNvPr>
          <p:cNvSpPr txBox="1">
            <a:spLocks/>
          </p:cNvSpPr>
          <p:nvPr/>
        </p:nvSpPr>
        <p:spPr>
          <a:xfrm>
            <a:off x="11700982" y="264320"/>
            <a:ext cx="1049248" cy="590546"/>
          </a:xfrm>
          <a:prstGeom prst="rect">
            <a:avLst/>
          </a:prstGeom>
        </p:spPr>
        <p:txBody>
          <a:bodyPr/>
          <a:lstStyle>
            <a:defPPr>
              <a:defRPr lang="en-US"/>
            </a:defPPr>
            <a:lvl1pPr marL="0" algn="l" defTabSz="914400" rtl="0" eaLnBrk="1" latinLnBrk="0" hangingPunct="1">
              <a:defRPr sz="2400" b="1" kern="1200">
                <a:solidFill>
                  <a:srgbClr val="4A7DA7"/>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450C42-9A0B-4425-92C2-70FCF7C45734}" type="slidenum">
              <a:rPr lang="en-US" smtClean="0"/>
              <a:pPr/>
              <a:t>26</a:t>
            </a:fld>
            <a:endParaRPr lang="en-US" dirty="0"/>
          </a:p>
        </p:txBody>
      </p:sp>
      <p:sp>
        <p:nvSpPr>
          <p:cNvPr id="2" name="Text Placeholder 1">
            <a:extLst>
              <a:ext uri="{FF2B5EF4-FFF2-40B4-BE49-F238E27FC236}">
                <a16:creationId xmlns:a16="http://schemas.microsoft.com/office/drawing/2014/main" id="{807D4421-76CF-8AAD-8969-D7F2F87882D9}"/>
              </a:ext>
            </a:extLst>
          </p:cNvPr>
          <p:cNvSpPr>
            <a:spLocks noGrp="1" noChangeArrowheads="1"/>
          </p:cNvSpPr>
          <p:nvPr>
            <p:ph type="body" idx="1"/>
          </p:nvPr>
        </p:nvSpPr>
        <p:spPr bwMode="auto">
          <a:xfrm>
            <a:off x="783670" y="1190110"/>
            <a:ext cx="111104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Dữ</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liệu</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mẫu</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a:t>
            </a:r>
            <a:endPar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endParaRPr>
          </a:p>
        </p:txBody>
      </p:sp>
      <p:sp>
        <p:nvSpPr>
          <p:cNvPr id="6" name="TextBox 5">
            <a:extLst>
              <a:ext uri="{FF2B5EF4-FFF2-40B4-BE49-F238E27FC236}">
                <a16:creationId xmlns:a16="http://schemas.microsoft.com/office/drawing/2014/main" id="{70B72B36-7A13-802F-9AAD-632A1156FA5C}"/>
              </a:ext>
            </a:extLst>
          </p:cNvPr>
          <p:cNvSpPr txBox="1"/>
          <p:nvPr/>
        </p:nvSpPr>
        <p:spPr>
          <a:xfrm>
            <a:off x="2390092" y="2045331"/>
            <a:ext cx="7897586" cy="969240"/>
          </a:xfrm>
          <a:prstGeom prst="rect">
            <a:avLst/>
          </a:prstGeom>
          <a:noFill/>
        </p:spPr>
        <p:txBody>
          <a:bodyPr wrap="square">
            <a:spAutoFit/>
          </a:bodyPr>
          <a:lstStyle/>
          <a:p>
            <a:pPr>
              <a:lnSpc>
                <a:spcPts val="1650"/>
              </a:lnSpc>
              <a:buNone/>
            </a:pPr>
            <a:r>
              <a:rPr lang="vi-VN" b="1" dirty="0">
                <a:solidFill>
                  <a:srgbClr val="1F2328"/>
                </a:solidFill>
                <a:effectLst/>
                <a:latin typeface="Consolas" panose="020B0609020204030204" pitchFamily="49" charset="0"/>
              </a:rPr>
              <a:t>data_pivot </a:t>
            </a:r>
            <a:r>
              <a:rPr lang="vi-VN" b="1" dirty="0">
                <a:solidFill>
                  <a:srgbClr val="CF222E"/>
                </a:solidFill>
                <a:effectLst/>
                <a:latin typeface="Consolas" panose="020B0609020204030204" pitchFamily="49" charset="0"/>
              </a:rPr>
              <a:t>=</a:t>
            </a:r>
            <a:r>
              <a:rPr lang="vi-VN" b="1" dirty="0">
                <a:solidFill>
                  <a:srgbClr val="1F2328"/>
                </a:solidFill>
                <a:effectLst/>
                <a:latin typeface="Consolas" panose="020B0609020204030204" pitchFamily="49" charset="0"/>
              </a:rPr>
              <a:t> {</a:t>
            </a:r>
            <a:r>
              <a:rPr lang="vi-VN" b="1" dirty="0">
                <a:solidFill>
                  <a:srgbClr val="0A3069"/>
                </a:solidFill>
                <a:effectLst/>
                <a:latin typeface="Consolas" panose="020B0609020204030204" pitchFamily="49" charset="0"/>
              </a:rPr>
              <a:t>'Ngày'</a:t>
            </a:r>
            <a:r>
              <a:rPr lang="vi-VN" b="1" dirty="0">
                <a:solidFill>
                  <a:srgbClr val="1F2328"/>
                </a:solidFill>
                <a:effectLst/>
                <a:latin typeface="Consolas" panose="020B0609020204030204" pitchFamily="49" charset="0"/>
              </a:rPr>
              <a:t>: [</a:t>
            </a:r>
            <a:r>
              <a:rPr lang="vi-VN" b="1" dirty="0">
                <a:solidFill>
                  <a:srgbClr val="0A3069"/>
                </a:solidFill>
                <a:effectLst/>
                <a:latin typeface="Consolas" panose="020B0609020204030204" pitchFamily="49" charset="0"/>
              </a:rPr>
              <a:t>'Thứ 2'</a:t>
            </a:r>
            <a:r>
              <a:rPr lang="vi-VN" b="1" dirty="0">
                <a:solidFill>
                  <a:srgbClr val="1F2328"/>
                </a:solidFill>
                <a:effectLst/>
                <a:latin typeface="Consolas" panose="020B0609020204030204" pitchFamily="49" charset="0"/>
              </a:rPr>
              <a:t>, </a:t>
            </a:r>
            <a:r>
              <a:rPr lang="vi-VN" b="1" dirty="0">
                <a:solidFill>
                  <a:srgbClr val="0A3069"/>
                </a:solidFill>
                <a:effectLst/>
                <a:latin typeface="Consolas" panose="020B0609020204030204" pitchFamily="49" charset="0"/>
              </a:rPr>
              <a:t>'Thứ 2'</a:t>
            </a:r>
            <a:r>
              <a:rPr lang="vi-VN" b="1" dirty="0">
                <a:solidFill>
                  <a:srgbClr val="1F2328"/>
                </a:solidFill>
                <a:effectLst/>
                <a:latin typeface="Consolas" panose="020B0609020204030204" pitchFamily="49" charset="0"/>
              </a:rPr>
              <a:t>, </a:t>
            </a:r>
            <a:r>
              <a:rPr lang="vi-VN" b="1" dirty="0">
                <a:solidFill>
                  <a:srgbClr val="0A3069"/>
                </a:solidFill>
                <a:effectLst/>
                <a:latin typeface="Consolas" panose="020B0609020204030204" pitchFamily="49" charset="0"/>
              </a:rPr>
              <a:t>'Thứ 3'</a:t>
            </a:r>
            <a:r>
              <a:rPr lang="vi-VN" b="1" dirty="0">
                <a:solidFill>
                  <a:srgbClr val="1F2328"/>
                </a:solidFill>
                <a:effectLst/>
                <a:latin typeface="Consolas" panose="020B0609020204030204" pitchFamily="49" charset="0"/>
              </a:rPr>
              <a:t>, </a:t>
            </a:r>
            <a:r>
              <a:rPr lang="vi-VN" b="1" dirty="0">
                <a:solidFill>
                  <a:srgbClr val="0A3069"/>
                </a:solidFill>
                <a:effectLst/>
                <a:latin typeface="Consolas" panose="020B0609020204030204" pitchFamily="49" charset="0"/>
              </a:rPr>
              <a:t>'Thứ 3'</a:t>
            </a:r>
            <a:r>
              <a:rPr lang="vi-VN" b="1" dirty="0">
                <a:solidFill>
                  <a:srgbClr val="1F2328"/>
                </a:solidFill>
                <a:effectLst/>
                <a:latin typeface="Consolas" panose="020B0609020204030204" pitchFamily="49" charset="0"/>
              </a:rPr>
              <a:t>],</a:t>
            </a:r>
          </a:p>
          <a:p>
            <a:pPr>
              <a:lnSpc>
                <a:spcPts val="1650"/>
              </a:lnSpc>
              <a:buNone/>
            </a:pPr>
            <a:r>
              <a:rPr lang="vi-VN" b="1" dirty="0">
                <a:solidFill>
                  <a:srgbClr val="1F2328"/>
                </a:solidFill>
                <a:effectLst/>
                <a:latin typeface="Consolas" panose="020B0609020204030204" pitchFamily="49" charset="0"/>
              </a:rPr>
              <a:t>              </a:t>
            </a:r>
            <a:r>
              <a:rPr lang="vi-VN" b="1" dirty="0">
                <a:solidFill>
                  <a:srgbClr val="0A3069"/>
                </a:solidFill>
                <a:effectLst/>
                <a:latin typeface="Consolas" panose="020B0609020204030204" pitchFamily="49" charset="0"/>
              </a:rPr>
              <a:t>'Sản phẩm'</a:t>
            </a:r>
            <a:r>
              <a:rPr lang="vi-VN" b="1" dirty="0">
                <a:solidFill>
                  <a:srgbClr val="1F2328"/>
                </a:solidFill>
                <a:effectLst/>
                <a:latin typeface="Consolas" panose="020B0609020204030204" pitchFamily="49" charset="0"/>
              </a:rPr>
              <a:t>: [</a:t>
            </a:r>
            <a:r>
              <a:rPr lang="vi-VN" b="1" dirty="0">
                <a:solidFill>
                  <a:srgbClr val="0A3069"/>
                </a:solidFill>
                <a:effectLst/>
                <a:latin typeface="Consolas" panose="020B0609020204030204" pitchFamily="49" charset="0"/>
              </a:rPr>
              <a:t>'A'</a:t>
            </a:r>
            <a:r>
              <a:rPr lang="vi-VN" b="1" dirty="0">
                <a:solidFill>
                  <a:srgbClr val="1F2328"/>
                </a:solidFill>
                <a:effectLst/>
                <a:latin typeface="Consolas" panose="020B0609020204030204" pitchFamily="49" charset="0"/>
              </a:rPr>
              <a:t>, </a:t>
            </a:r>
            <a:r>
              <a:rPr lang="vi-VN" b="1" dirty="0">
                <a:solidFill>
                  <a:srgbClr val="0A3069"/>
                </a:solidFill>
                <a:effectLst/>
                <a:latin typeface="Consolas" panose="020B0609020204030204" pitchFamily="49" charset="0"/>
              </a:rPr>
              <a:t>'B'</a:t>
            </a:r>
            <a:r>
              <a:rPr lang="vi-VN" b="1" dirty="0">
                <a:solidFill>
                  <a:srgbClr val="1F2328"/>
                </a:solidFill>
                <a:effectLst/>
                <a:latin typeface="Consolas" panose="020B0609020204030204" pitchFamily="49" charset="0"/>
              </a:rPr>
              <a:t>, </a:t>
            </a:r>
            <a:r>
              <a:rPr lang="vi-VN" b="1" dirty="0">
                <a:solidFill>
                  <a:srgbClr val="0A3069"/>
                </a:solidFill>
                <a:effectLst/>
                <a:latin typeface="Consolas" panose="020B0609020204030204" pitchFamily="49" charset="0"/>
              </a:rPr>
              <a:t>'A'</a:t>
            </a:r>
            <a:r>
              <a:rPr lang="vi-VN" b="1" dirty="0">
                <a:solidFill>
                  <a:srgbClr val="1F2328"/>
                </a:solidFill>
                <a:effectLst/>
                <a:latin typeface="Consolas" panose="020B0609020204030204" pitchFamily="49" charset="0"/>
              </a:rPr>
              <a:t>, </a:t>
            </a:r>
            <a:r>
              <a:rPr lang="vi-VN" b="1" dirty="0">
                <a:solidFill>
                  <a:srgbClr val="0A3069"/>
                </a:solidFill>
                <a:effectLst/>
                <a:latin typeface="Consolas" panose="020B0609020204030204" pitchFamily="49" charset="0"/>
              </a:rPr>
              <a:t>'B'</a:t>
            </a:r>
            <a:r>
              <a:rPr lang="vi-VN" b="1" dirty="0">
                <a:solidFill>
                  <a:srgbClr val="1F2328"/>
                </a:solidFill>
                <a:effectLst/>
                <a:latin typeface="Consolas" panose="020B0609020204030204" pitchFamily="49" charset="0"/>
              </a:rPr>
              <a:t>],</a:t>
            </a:r>
          </a:p>
          <a:p>
            <a:pPr>
              <a:lnSpc>
                <a:spcPts val="1650"/>
              </a:lnSpc>
              <a:buNone/>
            </a:pPr>
            <a:r>
              <a:rPr lang="vi-VN" b="1" dirty="0">
                <a:solidFill>
                  <a:srgbClr val="1F2328"/>
                </a:solidFill>
                <a:effectLst/>
                <a:latin typeface="Consolas" panose="020B0609020204030204" pitchFamily="49" charset="0"/>
              </a:rPr>
              <a:t>              </a:t>
            </a:r>
            <a:r>
              <a:rPr lang="vi-VN" b="1" dirty="0">
                <a:solidFill>
                  <a:srgbClr val="0A3069"/>
                </a:solidFill>
                <a:effectLst/>
                <a:latin typeface="Consolas" panose="020B0609020204030204" pitchFamily="49" charset="0"/>
              </a:rPr>
              <a:t>'Số lượng'</a:t>
            </a:r>
            <a:r>
              <a:rPr lang="vi-VN" b="1" dirty="0">
                <a:solidFill>
                  <a:srgbClr val="1F2328"/>
                </a:solidFill>
                <a:effectLst/>
                <a:latin typeface="Consolas" panose="020B0609020204030204" pitchFamily="49" charset="0"/>
              </a:rPr>
              <a:t>: [</a:t>
            </a:r>
            <a:r>
              <a:rPr lang="vi-VN" b="1" dirty="0">
                <a:solidFill>
                  <a:srgbClr val="0550AE"/>
                </a:solidFill>
                <a:effectLst/>
                <a:latin typeface="Consolas" panose="020B0609020204030204" pitchFamily="49" charset="0"/>
              </a:rPr>
              <a:t>10</a:t>
            </a:r>
            <a:r>
              <a:rPr lang="vi-VN" b="1" dirty="0">
                <a:solidFill>
                  <a:srgbClr val="1F2328"/>
                </a:solidFill>
                <a:effectLst/>
                <a:latin typeface="Consolas" panose="020B0609020204030204" pitchFamily="49" charset="0"/>
              </a:rPr>
              <a:t>, </a:t>
            </a:r>
            <a:r>
              <a:rPr lang="vi-VN" b="1" dirty="0">
                <a:solidFill>
                  <a:srgbClr val="0550AE"/>
                </a:solidFill>
                <a:effectLst/>
                <a:latin typeface="Consolas" panose="020B0609020204030204" pitchFamily="49" charset="0"/>
              </a:rPr>
              <a:t>15</a:t>
            </a:r>
            <a:r>
              <a:rPr lang="vi-VN" b="1" dirty="0">
                <a:solidFill>
                  <a:srgbClr val="1F2328"/>
                </a:solidFill>
                <a:effectLst/>
                <a:latin typeface="Consolas" panose="020B0609020204030204" pitchFamily="49" charset="0"/>
              </a:rPr>
              <a:t>, </a:t>
            </a:r>
            <a:r>
              <a:rPr lang="vi-VN" b="1" dirty="0">
                <a:solidFill>
                  <a:srgbClr val="0550AE"/>
                </a:solidFill>
                <a:effectLst/>
                <a:latin typeface="Consolas" panose="020B0609020204030204" pitchFamily="49" charset="0"/>
              </a:rPr>
              <a:t>5</a:t>
            </a:r>
            <a:r>
              <a:rPr lang="vi-VN" b="1" dirty="0">
                <a:solidFill>
                  <a:srgbClr val="1F2328"/>
                </a:solidFill>
                <a:effectLst/>
                <a:latin typeface="Consolas" panose="020B0609020204030204" pitchFamily="49" charset="0"/>
              </a:rPr>
              <a:t>, </a:t>
            </a:r>
            <a:r>
              <a:rPr lang="vi-VN" b="1" dirty="0">
                <a:solidFill>
                  <a:srgbClr val="0550AE"/>
                </a:solidFill>
                <a:effectLst/>
                <a:latin typeface="Consolas" panose="020B0609020204030204" pitchFamily="49" charset="0"/>
              </a:rPr>
              <a:t>20</a:t>
            </a:r>
            <a:r>
              <a:rPr lang="vi-VN" b="1" dirty="0">
                <a:solidFill>
                  <a:srgbClr val="1F2328"/>
                </a:solidFill>
                <a:effectLst/>
                <a:latin typeface="Consolas" panose="020B0609020204030204" pitchFamily="49" charset="0"/>
              </a:rPr>
              <a:t>]}</a:t>
            </a:r>
          </a:p>
          <a:p>
            <a:pPr>
              <a:lnSpc>
                <a:spcPts val="1650"/>
              </a:lnSpc>
              <a:buNone/>
            </a:pPr>
            <a:r>
              <a:rPr lang="vi-VN" b="1" dirty="0">
                <a:solidFill>
                  <a:srgbClr val="1F2328"/>
                </a:solidFill>
                <a:effectLst/>
                <a:latin typeface="Consolas" panose="020B0609020204030204" pitchFamily="49" charset="0"/>
              </a:rPr>
              <a:t>df_pivot </a:t>
            </a:r>
            <a:r>
              <a:rPr lang="vi-VN" b="1" dirty="0">
                <a:solidFill>
                  <a:srgbClr val="CF222E"/>
                </a:solidFill>
                <a:effectLst/>
                <a:latin typeface="Consolas" panose="020B0609020204030204" pitchFamily="49" charset="0"/>
              </a:rPr>
              <a:t>=</a:t>
            </a:r>
            <a:r>
              <a:rPr lang="vi-VN" b="1" dirty="0">
                <a:solidFill>
                  <a:srgbClr val="1F2328"/>
                </a:solidFill>
                <a:effectLst/>
                <a:latin typeface="Consolas" panose="020B0609020204030204" pitchFamily="49" charset="0"/>
              </a:rPr>
              <a:t> pd.DataFrame(data_pivot)</a:t>
            </a:r>
          </a:p>
        </p:txBody>
      </p:sp>
      <p:sp>
        <p:nvSpPr>
          <p:cNvPr id="10" name="TextBox 9">
            <a:extLst>
              <a:ext uri="{FF2B5EF4-FFF2-40B4-BE49-F238E27FC236}">
                <a16:creationId xmlns:a16="http://schemas.microsoft.com/office/drawing/2014/main" id="{0487A55F-00C4-ABFF-99F7-90D438A4741B}"/>
              </a:ext>
            </a:extLst>
          </p:cNvPr>
          <p:cNvSpPr txBox="1"/>
          <p:nvPr/>
        </p:nvSpPr>
        <p:spPr>
          <a:xfrm>
            <a:off x="1042935" y="3620477"/>
            <a:ext cx="10591900" cy="1815882"/>
          </a:xfrm>
          <a:prstGeom prst="rect">
            <a:avLst/>
          </a:prstGeom>
          <a:noFill/>
        </p:spPr>
        <p:txBody>
          <a:bodyPr wrap="square">
            <a:spAutoFit/>
          </a:bodyPr>
          <a:lstStyle/>
          <a:p>
            <a:r>
              <a:rPr lang="vi-VN" sz="2800" b="1" dirty="0">
                <a:latin typeface="+mj-lt"/>
              </a:rPr>
              <a:t>Bài tập:</a:t>
            </a:r>
            <a:endParaRPr lang="en-US" sz="2800" b="1" dirty="0">
              <a:latin typeface="+mj-lt"/>
            </a:endParaRPr>
          </a:p>
          <a:p>
            <a:pPr marL="514350" indent="-514350">
              <a:buFont typeface="+mj-lt"/>
              <a:buAutoNum type="arabicPeriod"/>
            </a:pPr>
            <a:r>
              <a:rPr lang="vi-VN" sz="2800" dirty="0">
                <a:latin typeface="+mj-lt"/>
              </a:rPr>
              <a:t>Tạo một bảng tổng hợp với 'Ngày' làm chỉ mục (hàng), 'Sản phẩm' làm cột, và 'Số lượng' làm giá trị.</a:t>
            </a:r>
            <a:endParaRPr lang="en-US" sz="2800" dirty="0">
              <a:latin typeface="+mj-lt"/>
            </a:endParaRPr>
          </a:p>
          <a:p>
            <a:pPr marL="514350" indent="-514350">
              <a:buFont typeface="+mj-lt"/>
              <a:buAutoNum type="arabicPeriod"/>
            </a:pPr>
            <a:r>
              <a:rPr lang="vi-VN" sz="2800" dirty="0">
                <a:latin typeface="+mj-lt"/>
              </a:rPr>
              <a:t>Thêm tham số margins=True để xem tổng của hàng và cột.</a:t>
            </a:r>
            <a:endParaRPr lang="en-US" sz="2800" dirty="0">
              <a:latin typeface="+mj-lt"/>
            </a:endParaRPr>
          </a:p>
        </p:txBody>
      </p:sp>
    </p:spTree>
    <p:extLst>
      <p:ext uri="{BB962C8B-B14F-4D97-AF65-F5344CB8AC3E}">
        <p14:creationId xmlns:p14="http://schemas.microsoft.com/office/powerpoint/2010/main" val="1880455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1E7E34-C7C3-2B3E-38EF-1B56A08202B2}"/>
            </a:ext>
          </a:extLst>
        </p:cNvPr>
        <p:cNvGrpSpPr/>
        <p:nvPr/>
      </p:nvGrpSpPr>
      <p:grpSpPr>
        <a:xfrm>
          <a:off x="0" y="0"/>
          <a:ext cx="0" cy="0"/>
          <a:chOff x="0" y="0"/>
          <a:chExt cx="0" cy="0"/>
        </a:xfrm>
      </p:grpSpPr>
      <p:sp>
        <p:nvSpPr>
          <p:cNvPr id="3" name="Tiêu đề 2">
            <a:extLst>
              <a:ext uri="{FF2B5EF4-FFF2-40B4-BE49-F238E27FC236}">
                <a16:creationId xmlns:a16="http://schemas.microsoft.com/office/drawing/2014/main" id="{9560A3FD-EA44-90A3-412B-4EB6D7FE33A7}"/>
              </a:ext>
            </a:extLst>
          </p:cNvPr>
          <p:cNvSpPr>
            <a:spLocks noGrp="1"/>
          </p:cNvSpPr>
          <p:nvPr>
            <p:ph type="title"/>
          </p:nvPr>
        </p:nvSpPr>
        <p:spPr/>
        <p:txBody>
          <a:bodyPr>
            <a:normAutofit fontScale="90000"/>
          </a:bodyPr>
          <a:lstStyle/>
          <a:p>
            <a:r>
              <a:rPr lang="en-US" dirty="0">
                <a:latin typeface="+mn-lt"/>
              </a:rPr>
              <a:t>Mini-Lab #8: </a:t>
            </a:r>
            <a:r>
              <a:rPr lang="en-US" dirty="0" err="1">
                <a:latin typeface="+mn-lt"/>
              </a:rPr>
              <a:t>Kết</a:t>
            </a:r>
            <a:r>
              <a:rPr lang="en-US" dirty="0">
                <a:latin typeface="+mn-lt"/>
              </a:rPr>
              <a:t> </a:t>
            </a:r>
            <a:r>
              <a:rPr lang="en-US" dirty="0" err="1">
                <a:latin typeface="+mn-lt"/>
              </a:rPr>
              <a:t>hợp</a:t>
            </a:r>
            <a:r>
              <a:rPr lang="en-US" dirty="0">
                <a:latin typeface="+mn-lt"/>
              </a:rPr>
              <a:t> </a:t>
            </a:r>
            <a:r>
              <a:rPr lang="en-US" dirty="0" err="1">
                <a:latin typeface="+mn-lt"/>
              </a:rPr>
              <a:t>các</a:t>
            </a:r>
            <a:r>
              <a:rPr lang="en-US" dirty="0">
                <a:latin typeface="+mn-lt"/>
              </a:rPr>
              <a:t> </a:t>
            </a:r>
            <a:r>
              <a:rPr lang="en-US" dirty="0" err="1">
                <a:latin typeface="+mn-lt"/>
              </a:rPr>
              <a:t>bộ</a:t>
            </a:r>
            <a:r>
              <a:rPr lang="en-US" dirty="0">
                <a:latin typeface="+mn-lt"/>
              </a:rPr>
              <a:t> </a:t>
            </a:r>
            <a:r>
              <a:rPr lang="en-US" dirty="0" err="1">
                <a:latin typeface="+mn-lt"/>
              </a:rPr>
              <a:t>Dữ</a:t>
            </a:r>
            <a:r>
              <a:rPr lang="en-US" dirty="0">
                <a:latin typeface="+mn-lt"/>
              </a:rPr>
              <a:t> </a:t>
            </a:r>
            <a:r>
              <a:rPr lang="en-US" dirty="0" err="1">
                <a:latin typeface="+mn-lt"/>
              </a:rPr>
              <a:t>liệu</a:t>
            </a:r>
            <a:r>
              <a:rPr lang="en-US" dirty="0">
                <a:latin typeface="+mn-lt"/>
              </a:rPr>
              <a:t> (Combining Datasets)</a:t>
            </a:r>
          </a:p>
        </p:txBody>
      </p:sp>
      <p:sp>
        <p:nvSpPr>
          <p:cNvPr id="7" name="Chỗ dành sẵn cho Số hiệu Bản chiếu 4">
            <a:extLst>
              <a:ext uri="{FF2B5EF4-FFF2-40B4-BE49-F238E27FC236}">
                <a16:creationId xmlns:a16="http://schemas.microsoft.com/office/drawing/2014/main" id="{79D1C609-72BD-D25C-31E5-A998DFFB1D27}"/>
              </a:ext>
            </a:extLst>
          </p:cNvPr>
          <p:cNvSpPr txBox="1">
            <a:spLocks/>
          </p:cNvSpPr>
          <p:nvPr/>
        </p:nvSpPr>
        <p:spPr>
          <a:xfrm>
            <a:off x="11700982" y="264320"/>
            <a:ext cx="1049248" cy="590546"/>
          </a:xfrm>
          <a:prstGeom prst="rect">
            <a:avLst/>
          </a:prstGeom>
        </p:spPr>
        <p:txBody>
          <a:bodyPr/>
          <a:lstStyle>
            <a:defPPr>
              <a:defRPr lang="en-US"/>
            </a:defPPr>
            <a:lvl1pPr marL="0" algn="l" defTabSz="914400" rtl="0" eaLnBrk="1" latinLnBrk="0" hangingPunct="1">
              <a:defRPr sz="2400" b="1" kern="1200">
                <a:solidFill>
                  <a:srgbClr val="4A7DA7"/>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450C42-9A0B-4425-92C2-70FCF7C45734}" type="slidenum">
              <a:rPr lang="en-US" smtClean="0"/>
              <a:pPr/>
              <a:t>27</a:t>
            </a:fld>
            <a:endParaRPr lang="en-US" dirty="0"/>
          </a:p>
        </p:txBody>
      </p:sp>
      <p:sp>
        <p:nvSpPr>
          <p:cNvPr id="4" name="Rectangle 2">
            <a:extLst>
              <a:ext uri="{FF2B5EF4-FFF2-40B4-BE49-F238E27FC236}">
                <a16:creationId xmlns:a16="http://schemas.microsoft.com/office/drawing/2014/main" id="{4592ED6A-D2CF-99EC-D649-922F8C9C150B}"/>
              </a:ext>
            </a:extLst>
          </p:cNvPr>
          <p:cNvSpPr>
            <a:spLocks noGrp="1" noChangeArrowheads="1"/>
          </p:cNvSpPr>
          <p:nvPr>
            <p:ph type="body" idx="1"/>
          </p:nvPr>
        </p:nvSpPr>
        <p:spPr bwMode="auto">
          <a:xfrm>
            <a:off x="581225" y="808830"/>
            <a:ext cx="11515324" cy="2066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err="1">
                <a:ln>
                  <a:noFill/>
                </a:ln>
                <a:solidFill>
                  <a:schemeClr val="tx1"/>
                </a:solidFill>
                <a:effectLst/>
                <a:latin typeface="Arial" panose="020B0604020202020204" pitchFamily="34" charset="0"/>
              </a:rPr>
              <a:t>Mục</a:t>
            </a:r>
            <a:r>
              <a:rPr kumimoji="0" lang="en-US" altLang="en-US" sz="2400" b="1" i="0" u="none" strike="noStrike" cap="none" normalizeH="0" baseline="0" dirty="0">
                <a:ln>
                  <a:noFill/>
                </a:ln>
                <a:solidFill>
                  <a:schemeClr val="tx1"/>
                </a:solidFill>
                <a:effectLst/>
                <a:latin typeface="Arial" panose="020B0604020202020204" pitchFamily="34" charset="0"/>
              </a:rPr>
              <a:t> </a:t>
            </a:r>
            <a:r>
              <a:rPr kumimoji="0" lang="en-US" altLang="en-US" sz="2400" b="1" i="0" u="none" strike="noStrike" cap="none" normalizeH="0" baseline="0" dirty="0" err="1">
                <a:ln>
                  <a:noFill/>
                </a:ln>
                <a:solidFill>
                  <a:schemeClr val="tx1"/>
                </a:solidFill>
                <a:effectLst/>
                <a:latin typeface="Arial" panose="020B0604020202020204" pitchFamily="34" charset="0"/>
              </a:rPr>
              <a:t>tiêu</a:t>
            </a:r>
            <a:r>
              <a:rPr kumimoji="0" lang="en-US" altLang="en-US" sz="2400" b="1" i="0" u="none" strike="noStrike" cap="none" normalizeH="0" baseline="0" dirty="0">
                <a:ln>
                  <a:noFill/>
                </a:ln>
                <a:solidFill>
                  <a:schemeClr val="tx1"/>
                </a:solidFill>
                <a:effectLst/>
                <a:latin typeface="Arial" panose="020B0604020202020204" pitchFamily="34" charset="0"/>
              </a:rPr>
              <a:t>:</a:t>
            </a:r>
            <a:r>
              <a:rPr kumimoji="0" lang="en-US" altLang="en-US" sz="2400" b="0" i="0" u="none" strike="noStrike" cap="none" normalizeH="0" baseline="0" dirty="0">
                <a:ln>
                  <a:noFill/>
                </a:ln>
                <a:solidFill>
                  <a:schemeClr val="tx1"/>
                </a:solidFill>
                <a:effectLst/>
                <a:latin typeface="Arial" panose="020B0604020202020204" pitchFamily="34" charset="0"/>
              </a:rPr>
              <a:t> Học </a:t>
            </a:r>
            <a:r>
              <a:rPr kumimoji="0" lang="en-US" altLang="en-US" sz="2400" b="0" i="0" u="none" strike="noStrike" cap="none" normalizeH="0" baseline="0" dirty="0" err="1">
                <a:ln>
                  <a:noFill/>
                </a:ln>
                <a:solidFill>
                  <a:schemeClr val="tx1"/>
                </a:solidFill>
                <a:effectLst/>
                <a:latin typeface="Arial" panose="020B0604020202020204" pitchFamily="34" charset="0"/>
              </a:rPr>
              <a:t>cách</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err="1">
                <a:ln>
                  <a:noFill/>
                </a:ln>
                <a:solidFill>
                  <a:schemeClr val="tx1"/>
                </a:solidFill>
                <a:effectLst/>
                <a:latin typeface="Arial" panose="020B0604020202020204" pitchFamily="34" charset="0"/>
              </a:rPr>
              <a:t>kết</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err="1">
                <a:ln>
                  <a:noFill/>
                </a:ln>
                <a:solidFill>
                  <a:schemeClr val="tx1"/>
                </a:solidFill>
                <a:effectLst/>
                <a:latin typeface="Arial" panose="020B0604020202020204" pitchFamily="34" charset="0"/>
              </a:rPr>
              <a:t>hợp</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err="1">
                <a:ln>
                  <a:noFill/>
                </a:ln>
                <a:solidFill>
                  <a:schemeClr val="tx1"/>
                </a:solidFill>
                <a:effectLst/>
                <a:latin typeface="Arial" panose="020B0604020202020204" pitchFamily="34" charset="0"/>
              </a:rPr>
              <a:t>nhiều</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err="1">
                <a:ln>
                  <a:noFill/>
                </a:ln>
                <a:solidFill>
                  <a:schemeClr val="tx1"/>
                </a:solidFill>
                <a:effectLst/>
                <a:latin typeface="Arial" panose="020B0604020202020204" pitchFamily="34" charset="0"/>
              </a:rPr>
              <a:t>DataFrame</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err="1">
                <a:ln>
                  <a:noFill/>
                </a:ln>
                <a:solidFill>
                  <a:schemeClr val="tx1"/>
                </a:solidFill>
                <a:effectLst/>
                <a:latin typeface="Arial" panose="020B0604020202020204" pitchFamily="34" charset="0"/>
              </a:rPr>
              <a:t>lại</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err="1">
                <a:ln>
                  <a:noFill/>
                </a:ln>
                <a:solidFill>
                  <a:schemeClr val="tx1"/>
                </a:solidFill>
                <a:effectLst/>
                <a:latin typeface="Arial" panose="020B0604020202020204" pitchFamily="34" charset="0"/>
              </a:rPr>
              <a:t>với</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err="1">
                <a:ln>
                  <a:noFill/>
                </a:ln>
                <a:solidFill>
                  <a:schemeClr val="tx1"/>
                </a:solidFill>
                <a:effectLst/>
                <a:latin typeface="Arial" panose="020B0604020202020204" pitchFamily="34" charset="0"/>
              </a:rPr>
              <a:t>nhau</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Lý </a:t>
            </a:r>
            <a:r>
              <a:rPr kumimoji="0" lang="en-US" altLang="en-US" sz="2400" b="1" i="0" u="none" strike="noStrike" cap="none" normalizeH="0" baseline="0" dirty="0" err="1">
                <a:ln>
                  <a:noFill/>
                </a:ln>
                <a:solidFill>
                  <a:schemeClr val="tx1"/>
                </a:solidFill>
                <a:effectLst/>
                <a:latin typeface="Arial" panose="020B0604020202020204" pitchFamily="34" charset="0"/>
              </a:rPr>
              <a:t>thuyết</a:t>
            </a:r>
            <a:r>
              <a:rPr kumimoji="0" lang="en-US" altLang="en-US" sz="2400" b="1" i="0" u="none" strike="noStrike" cap="none" normalizeH="0" baseline="0" dirty="0">
                <a:ln>
                  <a:noFill/>
                </a:ln>
                <a:solidFill>
                  <a:schemeClr val="tx1"/>
                </a:solidFill>
                <a:effectLst/>
                <a:latin typeface="Arial" panose="020B0604020202020204" pitchFamily="34" charset="0"/>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628650" lvl="1" indent="-171450" eaLnBrk="0" fontAlgn="base" hangingPunct="0">
              <a:lnSpc>
                <a:spcPct val="150000"/>
              </a:lnSpc>
              <a:spcBef>
                <a:spcPct val="0"/>
              </a:spcBef>
              <a:spcAft>
                <a:spcPct val="0"/>
              </a:spcAft>
              <a:buFont typeface="Arial" panose="020B0604020202020204" pitchFamily="34" charset="0"/>
              <a:buChar char="•"/>
            </a:pPr>
            <a:r>
              <a:rPr kumimoji="0" lang="en-US" altLang="en-US" b="1" i="0" u="none" strike="noStrike" cap="none" normalizeH="0" baseline="0" dirty="0" err="1">
                <a:ln>
                  <a:noFill/>
                </a:ln>
                <a:solidFill>
                  <a:schemeClr val="tx1"/>
                </a:solidFill>
                <a:effectLst/>
                <a:latin typeface="Arial Unicode MS"/>
              </a:rPr>
              <a:t>pd.concat</a:t>
            </a:r>
            <a:r>
              <a:rPr kumimoji="0" lang="en-US" altLang="en-US" b="1" i="0" u="none" strike="noStrike" cap="none" normalizeH="0" baseline="0" dirty="0">
                <a:ln>
                  <a:noFill/>
                </a:ln>
                <a:solidFill>
                  <a:schemeClr val="tx1"/>
                </a:solidFill>
                <a:effectLst/>
                <a:latin typeface="Arial Unicode MS"/>
              </a:rPr>
              <a:t>()</a:t>
            </a:r>
            <a:r>
              <a:rPr kumimoji="0" lang="en-US" altLang="en-US" b="1" i="0" u="none" strike="noStrike" cap="none" normalizeH="0" baseline="0" dirty="0">
                <a:ln>
                  <a:noFill/>
                </a:ln>
                <a:solidFill>
                  <a:schemeClr val="tx1"/>
                </a:solidFill>
                <a:effectLst/>
              </a:rPr>
              <a:t>:</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Dùng</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để</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xếp</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chồng</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các</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bảng</a:t>
            </a:r>
            <a:r>
              <a:rPr kumimoji="0" lang="en-US" altLang="en-US" b="0" i="0" u="none" strike="noStrike" cap="none" normalizeH="0" baseline="0" dirty="0">
                <a:ln>
                  <a:noFill/>
                </a:ln>
                <a:solidFill>
                  <a:schemeClr val="tx1"/>
                </a:solidFill>
                <a:effectLst/>
                <a:latin typeface="Arial" panose="020B0604020202020204" pitchFamily="34" charset="0"/>
              </a:rPr>
              <a:t> có </a:t>
            </a:r>
            <a:r>
              <a:rPr kumimoji="0" lang="en-US" altLang="en-US" b="0" i="0" u="none" strike="noStrike" cap="none" normalizeH="0" baseline="0" dirty="0" err="1">
                <a:ln>
                  <a:noFill/>
                </a:ln>
                <a:solidFill>
                  <a:schemeClr val="tx1"/>
                </a:solidFill>
                <a:effectLst/>
                <a:latin typeface="Arial" panose="020B0604020202020204" pitchFamily="34" charset="0"/>
              </a:rPr>
              <a:t>cùng</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cấu</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trúc</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cột</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lên</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nhau</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giống</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như</a:t>
            </a:r>
            <a:r>
              <a:rPr kumimoji="0" lang="en-US" altLang="en-US" b="0" i="0" u="none" strike="noStrike" cap="none" normalizeH="0" baseline="0" dirty="0">
                <a:ln>
                  <a:noFill/>
                </a:ln>
                <a:solidFill>
                  <a:schemeClr val="tx1"/>
                </a:solidFill>
                <a:effectLst/>
                <a:latin typeface="Arial" panose="020B0604020202020204" pitchFamily="34" charset="0"/>
              </a:rPr>
              <a:t> copy-paste </a:t>
            </a:r>
            <a:r>
              <a:rPr kumimoji="0" lang="en-US" altLang="en-US" b="0" i="0" u="none" strike="noStrike" cap="none" normalizeH="0" baseline="0" dirty="0" err="1">
                <a:ln>
                  <a:noFill/>
                </a:ln>
                <a:solidFill>
                  <a:schemeClr val="tx1"/>
                </a:solidFill>
                <a:effectLst/>
                <a:latin typeface="Arial" panose="020B0604020202020204" pitchFamily="34" charset="0"/>
              </a:rPr>
              <a:t>dữ</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liệu</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từ</a:t>
            </a:r>
            <a:r>
              <a:rPr kumimoji="0" lang="en-US" altLang="en-US" b="0" i="0" u="none" strike="noStrike" cap="none" normalizeH="0" baseline="0" dirty="0">
                <a:ln>
                  <a:noFill/>
                </a:ln>
                <a:solidFill>
                  <a:schemeClr val="tx1"/>
                </a:solidFill>
                <a:effectLst/>
                <a:latin typeface="Arial" panose="020B0604020202020204" pitchFamily="34" charset="0"/>
              </a:rPr>
              <a:t> sheet </a:t>
            </a:r>
            <a:r>
              <a:rPr kumimoji="0" lang="en-US" altLang="en-US" b="0" i="0" u="none" strike="noStrike" cap="none" normalizeH="0" baseline="0" dirty="0" err="1">
                <a:ln>
                  <a:noFill/>
                </a:ln>
                <a:solidFill>
                  <a:schemeClr val="tx1"/>
                </a:solidFill>
                <a:effectLst/>
                <a:latin typeface="Arial" panose="020B0604020202020204" pitchFamily="34" charset="0"/>
              </a:rPr>
              <a:t>này</a:t>
            </a:r>
            <a:r>
              <a:rPr kumimoji="0" lang="en-US" altLang="en-US" b="0" i="0" u="none" strike="noStrike" cap="none" normalizeH="0" baseline="0" dirty="0">
                <a:ln>
                  <a:noFill/>
                </a:ln>
                <a:solidFill>
                  <a:schemeClr val="tx1"/>
                </a:solidFill>
                <a:effectLst/>
                <a:latin typeface="Arial" panose="020B0604020202020204" pitchFamily="34" charset="0"/>
              </a:rPr>
              <a:t> sang sheet </a:t>
            </a:r>
            <a:r>
              <a:rPr kumimoji="0" lang="en-US" altLang="en-US" b="0" i="0" u="none" strike="noStrike" cap="none" normalizeH="0" baseline="0" dirty="0" err="1">
                <a:ln>
                  <a:noFill/>
                </a:ln>
                <a:solidFill>
                  <a:schemeClr val="tx1"/>
                </a:solidFill>
                <a:effectLst/>
                <a:latin typeface="Arial" panose="020B0604020202020204" pitchFamily="34" charset="0"/>
              </a:rPr>
              <a:t>khác</a:t>
            </a:r>
            <a:r>
              <a:rPr kumimoji="0" lang="en-US" altLang="en-US" b="0" i="0" u="none" strike="noStrike" cap="none" normalizeH="0" baseline="0" dirty="0">
                <a:ln>
                  <a:noFill/>
                </a:ln>
                <a:solidFill>
                  <a:schemeClr val="tx1"/>
                </a:solidFill>
                <a:effectLst/>
                <a:latin typeface="Arial" panose="020B0604020202020204" pitchFamily="34" charset="0"/>
              </a:rPr>
              <a:t>).</a:t>
            </a:r>
          </a:p>
        </p:txBody>
      </p:sp>
      <p:pic>
        <p:nvPicPr>
          <p:cNvPr id="6" name="Hình ảnh 9">
            <a:extLst>
              <a:ext uri="{FF2B5EF4-FFF2-40B4-BE49-F238E27FC236}">
                <a16:creationId xmlns:a16="http://schemas.microsoft.com/office/drawing/2014/main" id="{F319670E-0FF0-FE17-4817-92D5D71C71C2}"/>
              </a:ext>
            </a:extLst>
          </p:cNvPr>
          <p:cNvPicPr>
            <a:picLocks noChangeAspect="1"/>
          </p:cNvPicPr>
          <p:nvPr/>
        </p:nvPicPr>
        <p:blipFill>
          <a:blip r:embed="rId2"/>
          <a:stretch>
            <a:fillRect/>
          </a:stretch>
        </p:blipFill>
        <p:spPr>
          <a:xfrm>
            <a:off x="5793160" y="2875486"/>
            <a:ext cx="6432446" cy="1773340"/>
          </a:xfrm>
          <a:prstGeom prst="rect">
            <a:avLst/>
          </a:prstGeom>
        </p:spPr>
      </p:pic>
      <p:sp>
        <p:nvSpPr>
          <p:cNvPr id="9" name="TextBox 8">
            <a:extLst>
              <a:ext uri="{FF2B5EF4-FFF2-40B4-BE49-F238E27FC236}">
                <a16:creationId xmlns:a16="http://schemas.microsoft.com/office/drawing/2014/main" id="{ECB66472-5BE0-649A-9DB8-965F1E1F26FB}"/>
              </a:ext>
            </a:extLst>
          </p:cNvPr>
          <p:cNvSpPr txBox="1"/>
          <p:nvPr/>
        </p:nvSpPr>
        <p:spPr>
          <a:xfrm>
            <a:off x="500743" y="3122949"/>
            <a:ext cx="6400800" cy="2713307"/>
          </a:xfrm>
          <a:prstGeom prst="rect">
            <a:avLst/>
          </a:prstGeom>
          <a:noFill/>
        </p:spPr>
        <p:txBody>
          <a:bodyPr wrap="square">
            <a:spAutoFit/>
          </a:bodyPr>
          <a:lstStyle/>
          <a:p>
            <a:pPr>
              <a:lnSpc>
                <a:spcPts val="1650"/>
              </a:lnSpc>
              <a:buNone/>
            </a:pPr>
            <a:r>
              <a:rPr lang="en-US" sz="2800" dirty="0" err="1">
                <a:effectLst/>
                <a:latin typeface="Times" panose="020B0500000000000000" pitchFamily="34" charset="0"/>
                <a:ea typeface="Times" panose="020B0500000000000000" pitchFamily="34" charset="0"/>
                <a:cs typeface="Times" panose="020B0500000000000000" pitchFamily="34" charset="0"/>
              </a:rPr>
              <a:t>Dữ</a:t>
            </a:r>
            <a:r>
              <a:rPr lang="en-US" sz="2800" dirty="0">
                <a:effectLst/>
                <a:latin typeface="Times" panose="020B0500000000000000" pitchFamily="34" charset="0"/>
                <a:ea typeface="Times" panose="020B0500000000000000" pitchFamily="34" charset="0"/>
                <a:cs typeface="Times" panose="020B0500000000000000" pitchFamily="34" charset="0"/>
              </a:rPr>
              <a:t> </a:t>
            </a:r>
            <a:r>
              <a:rPr lang="en-US" sz="2800" dirty="0" err="1">
                <a:effectLst/>
                <a:latin typeface="Times" panose="020B0500000000000000" pitchFamily="34" charset="0"/>
                <a:ea typeface="Times" panose="020B0500000000000000" pitchFamily="34" charset="0"/>
                <a:cs typeface="Times" panose="020B0500000000000000" pitchFamily="34" charset="0"/>
              </a:rPr>
              <a:t>liệu</a:t>
            </a:r>
            <a:endParaRPr lang="en-US" sz="2800" dirty="0">
              <a:effectLst/>
              <a:latin typeface="Times" panose="020B0500000000000000" pitchFamily="34" charset="0"/>
              <a:ea typeface="Times" panose="020B0500000000000000" pitchFamily="34" charset="0"/>
              <a:cs typeface="Times" panose="020B0500000000000000" pitchFamily="34" charset="0"/>
            </a:endParaRPr>
          </a:p>
          <a:p>
            <a:pPr>
              <a:lnSpc>
                <a:spcPts val="1650"/>
              </a:lnSpc>
              <a:buNone/>
            </a:pPr>
            <a:r>
              <a:rPr lang="vi-VN" b="1" dirty="0">
                <a:solidFill>
                  <a:srgbClr val="6E7781"/>
                </a:solidFill>
                <a:effectLst/>
                <a:latin typeface="Consolas" panose="020B0609020204030204" pitchFamily="49" charset="0"/>
              </a:rPr>
              <a:t># Dữ liệu bán hàng tháng 1</a:t>
            </a:r>
            <a:endParaRPr lang="vi-VN" b="1" dirty="0">
              <a:solidFill>
                <a:srgbClr val="1F2328"/>
              </a:solidFill>
              <a:effectLst/>
              <a:latin typeface="Consolas" panose="020B0609020204030204" pitchFamily="49" charset="0"/>
            </a:endParaRPr>
          </a:p>
          <a:p>
            <a:pPr>
              <a:lnSpc>
                <a:spcPts val="1650"/>
              </a:lnSpc>
              <a:buNone/>
            </a:pPr>
            <a:r>
              <a:rPr lang="vi-VN" b="1" dirty="0">
                <a:solidFill>
                  <a:srgbClr val="1F2328"/>
                </a:solidFill>
                <a:effectLst/>
                <a:latin typeface="Consolas" panose="020B0609020204030204" pitchFamily="49" charset="0"/>
              </a:rPr>
              <a:t>df1 </a:t>
            </a:r>
            <a:r>
              <a:rPr lang="vi-VN" b="1" dirty="0">
                <a:solidFill>
                  <a:srgbClr val="CF222E"/>
                </a:solidFill>
                <a:effectLst/>
                <a:latin typeface="Consolas" panose="020B0609020204030204" pitchFamily="49" charset="0"/>
              </a:rPr>
              <a:t>=</a:t>
            </a:r>
            <a:r>
              <a:rPr lang="vi-VN" b="1" dirty="0">
                <a:solidFill>
                  <a:srgbClr val="1F2328"/>
                </a:solidFill>
                <a:effectLst/>
                <a:latin typeface="Consolas" panose="020B0609020204030204" pitchFamily="49" charset="0"/>
              </a:rPr>
              <a:t> pd.DataFrame({</a:t>
            </a:r>
          </a:p>
          <a:p>
            <a:pPr>
              <a:lnSpc>
                <a:spcPts val="1650"/>
              </a:lnSpc>
              <a:buNone/>
            </a:pPr>
            <a:r>
              <a:rPr lang="vi-VN" b="1" dirty="0">
                <a:solidFill>
                  <a:srgbClr val="1F2328"/>
                </a:solidFill>
                <a:effectLst/>
                <a:latin typeface="Consolas" panose="020B0609020204030204" pitchFamily="49" charset="0"/>
              </a:rPr>
              <a:t>    </a:t>
            </a:r>
            <a:r>
              <a:rPr lang="vi-VN" b="1" dirty="0">
                <a:solidFill>
                  <a:srgbClr val="0A3069"/>
                </a:solidFill>
                <a:effectLst/>
                <a:latin typeface="Consolas" panose="020B0609020204030204" pitchFamily="49" charset="0"/>
              </a:rPr>
              <a:t>'Sản phẩm'</a:t>
            </a:r>
            <a:r>
              <a:rPr lang="vi-VN" b="1" dirty="0">
                <a:solidFill>
                  <a:srgbClr val="1F2328"/>
                </a:solidFill>
                <a:effectLst/>
                <a:latin typeface="Consolas" panose="020B0609020204030204" pitchFamily="49" charset="0"/>
              </a:rPr>
              <a:t>: [</a:t>
            </a:r>
            <a:r>
              <a:rPr lang="vi-VN" b="1" dirty="0">
                <a:solidFill>
                  <a:srgbClr val="0A3069"/>
                </a:solidFill>
                <a:effectLst/>
                <a:latin typeface="Consolas" panose="020B0609020204030204" pitchFamily="49" charset="0"/>
              </a:rPr>
              <a:t>'A'</a:t>
            </a:r>
            <a:r>
              <a:rPr lang="vi-VN" b="1" dirty="0">
                <a:solidFill>
                  <a:srgbClr val="1F2328"/>
                </a:solidFill>
                <a:effectLst/>
                <a:latin typeface="Consolas" panose="020B0609020204030204" pitchFamily="49" charset="0"/>
              </a:rPr>
              <a:t>, </a:t>
            </a:r>
            <a:r>
              <a:rPr lang="vi-VN" b="1" dirty="0">
                <a:solidFill>
                  <a:srgbClr val="0A3069"/>
                </a:solidFill>
                <a:effectLst/>
                <a:latin typeface="Consolas" panose="020B0609020204030204" pitchFamily="49" charset="0"/>
              </a:rPr>
              <a:t>'B'</a:t>
            </a:r>
            <a:r>
              <a:rPr lang="vi-VN" b="1" dirty="0">
                <a:solidFill>
                  <a:srgbClr val="1F2328"/>
                </a:solidFill>
                <a:effectLst/>
                <a:latin typeface="Consolas" panose="020B0609020204030204" pitchFamily="49" charset="0"/>
              </a:rPr>
              <a:t>],</a:t>
            </a:r>
          </a:p>
          <a:p>
            <a:pPr>
              <a:lnSpc>
                <a:spcPts val="1650"/>
              </a:lnSpc>
              <a:buNone/>
            </a:pPr>
            <a:r>
              <a:rPr lang="vi-VN" b="1" dirty="0">
                <a:solidFill>
                  <a:srgbClr val="1F2328"/>
                </a:solidFill>
                <a:effectLst/>
                <a:latin typeface="Consolas" panose="020B0609020204030204" pitchFamily="49" charset="0"/>
              </a:rPr>
              <a:t>    </a:t>
            </a:r>
            <a:r>
              <a:rPr lang="vi-VN" b="1" dirty="0">
                <a:solidFill>
                  <a:srgbClr val="0A3069"/>
                </a:solidFill>
                <a:effectLst/>
                <a:latin typeface="Consolas" panose="020B0609020204030204" pitchFamily="49" charset="0"/>
              </a:rPr>
              <a:t>'Số lượng'</a:t>
            </a:r>
            <a:r>
              <a:rPr lang="vi-VN" b="1" dirty="0">
                <a:solidFill>
                  <a:srgbClr val="1F2328"/>
                </a:solidFill>
                <a:effectLst/>
                <a:latin typeface="Consolas" panose="020B0609020204030204" pitchFamily="49" charset="0"/>
              </a:rPr>
              <a:t>: [</a:t>
            </a:r>
            <a:r>
              <a:rPr lang="vi-VN" b="1" dirty="0">
                <a:solidFill>
                  <a:srgbClr val="0550AE"/>
                </a:solidFill>
                <a:effectLst/>
                <a:latin typeface="Consolas" panose="020B0609020204030204" pitchFamily="49" charset="0"/>
              </a:rPr>
              <a:t>10</a:t>
            </a:r>
            <a:r>
              <a:rPr lang="vi-VN" b="1" dirty="0">
                <a:solidFill>
                  <a:srgbClr val="1F2328"/>
                </a:solidFill>
                <a:effectLst/>
                <a:latin typeface="Consolas" panose="020B0609020204030204" pitchFamily="49" charset="0"/>
              </a:rPr>
              <a:t>, </a:t>
            </a:r>
            <a:r>
              <a:rPr lang="vi-VN" b="1" dirty="0">
                <a:solidFill>
                  <a:srgbClr val="0550AE"/>
                </a:solidFill>
                <a:effectLst/>
                <a:latin typeface="Consolas" panose="020B0609020204030204" pitchFamily="49" charset="0"/>
              </a:rPr>
              <a:t>15</a:t>
            </a:r>
            <a:r>
              <a:rPr lang="vi-VN" b="1" dirty="0">
                <a:solidFill>
                  <a:srgbClr val="1F2328"/>
                </a:solidFill>
                <a:effectLst/>
                <a:latin typeface="Consolas" panose="020B0609020204030204" pitchFamily="49" charset="0"/>
              </a:rPr>
              <a:t>]</a:t>
            </a:r>
          </a:p>
          <a:p>
            <a:pPr>
              <a:lnSpc>
                <a:spcPts val="1650"/>
              </a:lnSpc>
              <a:buNone/>
            </a:pPr>
            <a:r>
              <a:rPr lang="vi-VN" b="1" dirty="0">
                <a:solidFill>
                  <a:srgbClr val="1F2328"/>
                </a:solidFill>
                <a:effectLst/>
                <a:latin typeface="Consolas" panose="020B0609020204030204" pitchFamily="49" charset="0"/>
              </a:rPr>
              <a:t>})</a:t>
            </a:r>
          </a:p>
          <a:p>
            <a:pPr>
              <a:lnSpc>
                <a:spcPts val="1650"/>
              </a:lnSpc>
              <a:buNone/>
            </a:pPr>
            <a:br>
              <a:rPr lang="vi-VN" b="1" dirty="0">
                <a:solidFill>
                  <a:srgbClr val="1F2328"/>
                </a:solidFill>
                <a:effectLst/>
                <a:latin typeface="Consolas" panose="020B0609020204030204" pitchFamily="49" charset="0"/>
              </a:rPr>
            </a:br>
            <a:r>
              <a:rPr lang="vi-VN" b="1" dirty="0">
                <a:solidFill>
                  <a:srgbClr val="6E7781"/>
                </a:solidFill>
                <a:effectLst/>
                <a:latin typeface="Consolas" panose="020B0609020204030204" pitchFamily="49" charset="0"/>
              </a:rPr>
              <a:t># Dữ liệu bán hàng tháng 2</a:t>
            </a:r>
            <a:endParaRPr lang="vi-VN" b="1" dirty="0">
              <a:solidFill>
                <a:srgbClr val="1F2328"/>
              </a:solidFill>
              <a:effectLst/>
              <a:latin typeface="Consolas" panose="020B0609020204030204" pitchFamily="49" charset="0"/>
            </a:endParaRPr>
          </a:p>
          <a:p>
            <a:pPr>
              <a:lnSpc>
                <a:spcPts val="1650"/>
              </a:lnSpc>
              <a:buNone/>
            </a:pPr>
            <a:r>
              <a:rPr lang="vi-VN" b="1" dirty="0">
                <a:solidFill>
                  <a:srgbClr val="1F2328"/>
                </a:solidFill>
                <a:effectLst/>
                <a:latin typeface="Consolas" panose="020B0609020204030204" pitchFamily="49" charset="0"/>
              </a:rPr>
              <a:t>df2 </a:t>
            </a:r>
            <a:r>
              <a:rPr lang="vi-VN" b="1" dirty="0">
                <a:solidFill>
                  <a:srgbClr val="CF222E"/>
                </a:solidFill>
                <a:effectLst/>
                <a:latin typeface="Consolas" panose="020B0609020204030204" pitchFamily="49" charset="0"/>
              </a:rPr>
              <a:t>=</a:t>
            </a:r>
            <a:r>
              <a:rPr lang="vi-VN" b="1" dirty="0">
                <a:solidFill>
                  <a:srgbClr val="1F2328"/>
                </a:solidFill>
                <a:effectLst/>
                <a:latin typeface="Consolas" panose="020B0609020204030204" pitchFamily="49" charset="0"/>
              </a:rPr>
              <a:t> pd.DataFrame({</a:t>
            </a:r>
          </a:p>
          <a:p>
            <a:pPr>
              <a:lnSpc>
                <a:spcPts val="1650"/>
              </a:lnSpc>
              <a:buNone/>
            </a:pPr>
            <a:r>
              <a:rPr lang="vi-VN" b="1" dirty="0">
                <a:solidFill>
                  <a:srgbClr val="1F2328"/>
                </a:solidFill>
                <a:effectLst/>
                <a:latin typeface="Consolas" panose="020B0609020204030204" pitchFamily="49" charset="0"/>
              </a:rPr>
              <a:t>    </a:t>
            </a:r>
            <a:r>
              <a:rPr lang="vi-VN" b="1" dirty="0">
                <a:solidFill>
                  <a:srgbClr val="0A3069"/>
                </a:solidFill>
                <a:effectLst/>
                <a:latin typeface="Consolas" panose="020B0609020204030204" pitchFamily="49" charset="0"/>
              </a:rPr>
              <a:t>'Sản phẩm'</a:t>
            </a:r>
            <a:r>
              <a:rPr lang="vi-VN" b="1" dirty="0">
                <a:solidFill>
                  <a:srgbClr val="1F2328"/>
                </a:solidFill>
                <a:effectLst/>
                <a:latin typeface="Consolas" panose="020B0609020204030204" pitchFamily="49" charset="0"/>
              </a:rPr>
              <a:t>: [</a:t>
            </a:r>
            <a:r>
              <a:rPr lang="vi-VN" b="1" dirty="0">
                <a:solidFill>
                  <a:srgbClr val="0A3069"/>
                </a:solidFill>
                <a:effectLst/>
                <a:latin typeface="Consolas" panose="020B0609020204030204" pitchFamily="49" charset="0"/>
              </a:rPr>
              <a:t>'A'</a:t>
            </a:r>
            <a:r>
              <a:rPr lang="vi-VN" b="1" dirty="0">
                <a:solidFill>
                  <a:srgbClr val="1F2328"/>
                </a:solidFill>
                <a:effectLst/>
                <a:latin typeface="Consolas" panose="020B0609020204030204" pitchFamily="49" charset="0"/>
              </a:rPr>
              <a:t>, </a:t>
            </a:r>
            <a:r>
              <a:rPr lang="vi-VN" b="1" dirty="0">
                <a:solidFill>
                  <a:srgbClr val="0A3069"/>
                </a:solidFill>
                <a:effectLst/>
                <a:latin typeface="Consolas" panose="020B0609020204030204" pitchFamily="49" charset="0"/>
              </a:rPr>
              <a:t>'C'</a:t>
            </a:r>
            <a:r>
              <a:rPr lang="vi-VN" b="1" dirty="0">
                <a:solidFill>
                  <a:srgbClr val="1F2328"/>
                </a:solidFill>
                <a:effectLst/>
                <a:latin typeface="Consolas" panose="020B0609020204030204" pitchFamily="49" charset="0"/>
              </a:rPr>
              <a:t>],</a:t>
            </a:r>
          </a:p>
          <a:p>
            <a:pPr>
              <a:lnSpc>
                <a:spcPts val="1650"/>
              </a:lnSpc>
              <a:buNone/>
            </a:pPr>
            <a:r>
              <a:rPr lang="vi-VN" b="1" dirty="0">
                <a:solidFill>
                  <a:srgbClr val="1F2328"/>
                </a:solidFill>
                <a:effectLst/>
                <a:latin typeface="Consolas" panose="020B0609020204030204" pitchFamily="49" charset="0"/>
              </a:rPr>
              <a:t>    </a:t>
            </a:r>
            <a:r>
              <a:rPr lang="vi-VN" b="1" dirty="0">
                <a:solidFill>
                  <a:srgbClr val="0A3069"/>
                </a:solidFill>
                <a:effectLst/>
                <a:latin typeface="Consolas" panose="020B0609020204030204" pitchFamily="49" charset="0"/>
              </a:rPr>
              <a:t>'Số lượng'</a:t>
            </a:r>
            <a:r>
              <a:rPr lang="vi-VN" b="1" dirty="0">
                <a:solidFill>
                  <a:srgbClr val="1F2328"/>
                </a:solidFill>
                <a:effectLst/>
                <a:latin typeface="Consolas" panose="020B0609020204030204" pitchFamily="49" charset="0"/>
              </a:rPr>
              <a:t>: [</a:t>
            </a:r>
            <a:r>
              <a:rPr lang="vi-VN" b="1" dirty="0">
                <a:solidFill>
                  <a:srgbClr val="0550AE"/>
                </a:solidFill>
                <a:effectLst/>
                <a:latin typeface="Consolas" panose="020B0609020204030204" pitchFamily="49" charset="0"/>
              </a:rPr>
              <a:t>8</a:t>
            </a:r>
            <a:r>
              <a:rPr lang="vi-VN" b="1" dirty="0">
                <a:solidFill>
                  <a:srgbClr val="1F2328"/>
                </a:solidFill>
                <a:effectLst/>
                <a:latin typeface="Consolas" panose="020B0609020204030204" pitchFamily="49" charset="0"/>
              </a:rPr>
              <a:t>, </a:t>
            </a:r>
            <a:r>
              <a:rPr lang="vi-VN" b="1" dirty="0">
                <a:solidFill>
                  <a:srgbClr val="0550AE"/>
                </a:solidFill>
                <a:effectLst/>
                <a:latin typeface="Consolas" panose="020B0609020204030204" pitchFamily="49" charset="0"/>
              </a:rPr>
              <a:t>5</a:t>
            </a:r>
            <a:r>
              <a:rPr lang="vi-VN" b="1" dirty="0">
                <a:solidFill>
                  <a:srgbClr val="1F2328"/>
                </a:solidFill>
                <a:effectLst/>
                <a:latin typeface="Consolas" panose="020B0609020204030204" pitchFamily="49" charset="0"/>
              </a:rPr>
              <a:t>]</a:t>
            </a:r>
          </a:p>
          <a:p>
            <a:pPr>
              <a:lnSpc>
                <a:spcPts val="1650"/>
              </a:lnSpc>
              <a:buNone/>
            </a:pPr>
            <a:r>
              <a:rPr lang="vi-VN" b="1" dirty="0">
                <a:solidFill>
                  <a:srgbClr val="1F2328"/>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1B754177-6D3E-4E08-D1DD-8552DAAD3538}"/>
              </a:ext>
            </a:extLst>
          </p:cNvPr>
          <p:cNvSpPr txBox="1"/>
          <p:nvPr/>
        </p:nvSpPr>
        <p:spPr>
          <a:xfrm>
            <a:off x="1001486" y="5822109"/>
            <a:ext cx="10961915" cy="523220"/>
          </a:xfrm>
          <a:prstGeom prst="rect">
            <a:avLst/>
          </a:prstGeom>
          <a:noFill/>
        </p:spPr>
        <p:txBody>
          <a:bodyPr wrap="square" rtlCol="0">
            <a:spAutoFit/>
          </a:bodyPr>
          <a:lstStyle/>
          <a:p>
            <a:r>
              <a:rPr lang="en-US" sz="2800" b="1" dirty="0" err="1">
                <a:latin typeface="Times" panose="020B0500000000000000" pitchFamily="34" charset="0"/>
                <a:ea typeface="Times" panose="020B0500000000000000" pitchFamily="34" charset="0"/>
                <a:cs typeface="Times" panose="020B0500000000000000" pitchFamily="34" charset="0"/>
              </a:rPr>
              <a:t>Bài</a:t>
            </a:r>
            <a:r>
              <a:rPr lang="en-US" sz="2800" b="1" dirty="0">
                <a:latin typeface="Times" panose="020B0500000000000000" pitchFamily="34" charset="0"/>
                <a:ea typeface="Times" panose="020B0500000000000000" pitchFamily="34" charset="0"/>
                <a:cs typeface="Times" panose="020B0500000000000000" pitchFamily="34" charset="0"/>
              </a:rPr>
              <a:t> </a:t>
            </a:r>
            <a:r>
              <a:rPr lang="en-US" sz="2800" b="1" dirty="0" err="1">
                <a:latin typeface="Times" panose="020B0500000000000000" pitchFamily="34" charset="0"/>
                <a:ea typeface="Times" panose="020B0500000000000000" pitchFamily="34" charset="0"/>
                <a:cs typeface="Times" panose="020B0500000000000000" pitchFamily="34" charset="0"/>
              </a:rPr>
              <a:t>tập</a:t>
            </a:r>
            <a:r>
              <a:rPr lang="en-US" sz="2800" b="1" dirty="0">
                <a:latin typeface="Times" panose="020B0500000000000000" pitchFamily="34" charset="0"/>
                <a:ea typeface="Times" panose="020B0500000000000000" pitchFamily="34" charset="0"/>
                <a:cs typeface="Times" panose="020B0500000000000000" pitchFamily="34" charset="0"/>
              </a:rPr>
              <a:t>:</a:t>
            </a:r>
            <a:r>
              <a:rPr lang="en-US" sz="2800" dirty="0">
                <a:latin typeface="Times" panose="020B0500000000000000" pitchFamily="34" charset="0"/>
                <a:ea typeface="Times" panose="020B0500000000000000" pitchFamily="34" charset="0"/>
                <a:cs typeface="Times" panose="020B0500000000000000" pitchFamily="34" charset="0"/>
              </a:rPr>
              <a:t> </a:t>
            </a:r>
            <a:r>
              <a:rPr lang="en-US" sz="2800" dirty="0" err="1">
                <a:latin typeface="Times" panose="020B0500000000000000" pitchFamily="34" charset="0"/>
                <a:ea typeface="Times" panose="020B0500000000000000" pitchFamily="34" charset="0"/>
                <a:cs typeface="Times" panose="020B0500000000000000" pitchFamily="34" charset="0"/>
              </a:rPr>
              <a:t>Hãy</a:t>
            </a:r>
            <a:r>
              <a:rPr lang="en-US" sz="2800" dirty="0">
                <a:latin typeface="Times" panose="020B0500000000000000" pitchFamily="34" charset="0"/>
                <a:ea typeface="Times" panose="020B0500000000000000" pitchFamily="34" charset="0"/>
                <a:cs typeface="Times" panose="020B0500000000000000" pitchFamily="34" charset="0"/>
              </a:rPr>
              <a:t> “</a:t>
            </a:r>
            <a:r>
              <a:rPr lang="en-US" sz="2800" dirty="0" err="1">
                <a:latin typeface="Times" panose="020B0500000000000000" pitchFamily="34" charset="0"/>
                <a:ea typeface="Times" panose="020B0500000000000000" pitchFamily="34" charset="0"/>
                <a:cs typeface="Times" panose="020B0500000000000000" pitchFamily="34" charset="0"/>
              </a:rPr>
              <a:t>xếp</a:t>
            </a:r>
            <a:r>
              <a:rPr lang="en-US" sz="2800" dirty="0">
                <a:latin typeface="Times" panose="020B0500000000000000" pitchFamily="34" charset="0"/>
                <a:ea typeface="Times" panose="020B0500000000000000" pitchFamily="34" charset="0"/>
                <a:cs typeface="Times" panose="020B0500000000000000" pitchFamily="34" charset="0"/>
              </a:rPr>
              <a:t> </a:t>
            </a:r>
            <a:r>
              <a:rPr lang="en-US" sz="2800" dirty="0" err="1">
                <a:latin typeface="Times" panose="020B0500000000000000" pitchFamily="34" charset="0"/>
                <a:ea typeface="Times" panose="020B0500000000000000" pitchFamily="34" charset="0"/>
                <a:cs typeface="Times" panose="020B0500000000000000" pitchFamily="34" charset="0"/>
              </a:rPr>
              <a:t>chồng</a:t>
            </a:r>
            <a:r>
              <a:rPr lang="en-US" sz="2800" dirty="0">
                <a:latin typeface="Times" panose="020B0500000000000000" pitchFamily="34" charset="0"/>
                <a:ea typeface="Times" panose="020B0500000000000000" pitchFamily="34" charset="0"/>
                <a:cs typeface="Times" panose="020B0500000000000000" pitchFamily="34" charset="0"/>
              </a:rPr>
              <a:t>” 2 </a:t>
            </a:r>
            <a:r>
              <a:rPr lang="en-US" sz="2800" dirty="0" err="1">
                <a:latin typeface="Times" panose="020B0500000000000000" pitchFamily="34" charset="0"/>
                <a:ea typeface="Times" panose="020B0500000000000000" pitchFamily="34" charset="0"/>
                <a:cs typeface="Times" panose="020B0500000000000000" pitchFamily="34" charset="0"/>
              </a:rPr>
              <a:t>DataFrame</a:t>
            </a:r>
            <a:r>
              <a:rPr lang="en-US" sz="2800" dirty="0">
                <a:latin typeface="Times" panose="020B0500000000000000" pitchFamily="34" charset="0"/>
                <a:ea typeface="Times" panose="020B0500000000000000" pitchFamily="34" charset="0"/>
                <a:cs typeface="Times" panose="020B0500000000000000" pitchFamily="34" charset="0"/>
              </a:rPr>
              <a:t> </a:t>
            </a:r>
            <a:r>
              <a:rPr lang="en-US" sz="2800" dirty="0" err="1">
                <a:latin typeface="Times" panose="020B0500000000000000" pitchFamily="34" charset="0"/>
                <a:ea typeface="Times" panose="020B0500000000000000" pitchFamily="34" charset="0"/>
                <a:cs typeface="Times" panose="020B0500000000000000" pitchFamily="34" charset="0"/>
              </a:rPr>
              <a:t>trên</a:t>
            </a:r>
            <a:r>
              <a:rPr lang="en-US" sz="2800" dirty="0">
                <a:latin typeface="Times" panose="020B0500000000000000" pitchFamily="34" charset="0"/>
                <a:ea typeface="Times" panose="020B0500000000000000" pitchFamily="34" charset="0"/>
                <a:cs typeface="Times" panose="020B0500000000000000" pitchFamily="34" charset="0"/>
              </a:rPr>
              <a:t> </a:t>
            </a:r>
            <a:r>
              <a:rPr lang="en-US" sz="2800" dirty="0" err="1">
                <a:latin typeface="Times" panose="020B0500000000000000" pitchFamily="34" charset="0"/>
                <a:ea typeface="Times" panose="020B0500000000000000" pitchFamily="34" charset="0"/>
                <a:cs typeface="Times" panose="020B0500000000000000" pitchFamily="34" charset="0"/>
              </a:rPr>
              <a:t>theo</a:t>
            </a:r>
            <a:r>
              <a:rPr lang="en-US" sz="2800" dirty="0">
                <a:latin typeface="Times" panose="020B0500000000000000" pitchFamily="34" charset="0"/>
                <a:ea typeface="Times" panose="020B0500000000000000" pitchFamily="34" charset="0"/>
                <a:cs typeface="Times" panose="020B0500000000000000" pitchFamily="34" charset="0"/>
              </a:rPr>
              <a:t> hang </a:t>
            </a:r>
            <a:r>
              <a:rPr lang="en-US" sz="2800" dirty="0" err="1">
                <a:latin typeface="Times" panose="020B0500000000000000" pitchFamily="34" charset="0"/>
                <a:ea typeface="Times" panose="020B0500000000000000" pitchFamily="34" charset="0"/>
                <a:cs typeface="Times" panose="020B0500000000000000" pitchFamily="34" charset="0"/>
              </a:rPr>
              <a:t>và</a:t>
            </a:r>
            <a:r>
              <a:rPr lang="en-US" sz="2800" dirty="0">
                <a:latin typeface="Times" panose="020B0500000000000000" pitchFamily="34" charset="0"/>
                <a:ea typeface="Times" panose="020B0500000000000000" pitchFamily="34" charset="0"/>
                <a:cs typeface="Times" panose="020B0500000000000000" pitchFamily="34" charset="0"/>
              </a:rPr>
              <a:t> </a:t>
            </a:r>
            <a:r>
              <a:rPr lang="en-US" sz="2800" dirty="0" err="1">
                <a:latin typeface="Times" panose="020B0500000000000000" pitchFamily="34" charset="0"/>
                <a:ea typeface="Times" panose="020B0500000000000000" pitchFamily="34" charset="0"/>
                <a:cs typeface="Times" panose="020B0500000000000000" pitchFamily="34" charset="0"/>
              </a:rPr>
              <a:t>theo</a:t>
            </a:r>
            <a:r>
              <a:rPr lang="en-US" sz="2800" dirty="0">
                <a:latin typeface="Times" panose="020B0500000000000000" pitchFamily="34" charset="0"/>
                <a:ea typeface="Times" panose="020B0500000000000000" pitchFamily="34" charset="0"/>
                <a:cs typeface="Times" panose="020B0500000000000000" pitchFamily="34" charset="0"/>
              </a:rPr>
              <a:t> </a:t>
            </a:r>
            <a:r>
              <a:rPr lang="en-US" sz="2800" dirty="0" err="1">
                <a:latin typeface="Times" panose="020B0500000000000000" pitchFamily="34" charset="0"/>
                <a:ea typeface="Times" panose="020B0500000000000000" pitchFamily="34" charset="0"/>
                <a:cs typeface="Times" panose="020B0500000000000000" pitchFamily="34" charset="0"/>
              </a:rPr>
              <a:t>cột</a:t>
            </a:r>
            <a:endParaRPr lang="en-US" sz="2800" dirty="0">
              <a:latin typeface="Times" panose="020B0500000000000000" pitchFamily="34" charset="0"/>
              <a:ea typeface="Times" panose="020B0500000000000000" pitchFamily="34" charset="0"/>
              <a:cs typeface="Times" panose="020B0500000000000000" pitchFamily="34" charset="0"/>
            </a:endParaRPr>
          </a:p>
        </p:txBody>
      </p:sp>
    </p:spTree>
    <p:extLst>
      <p:ext uri="{BB962C8B-B14F-4D97-AF65-F5344CB8AC3E}">
        <p14:creationId xmlns:p14="http://schemas.microsoft.com/office/powerpoint/2010/main" val="1595709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BD3AD4-D9F4-B3FC-70AA-90EDFBFF3727}"/>
            </a:ext>
          </a:extLst>
        </p:cNvPr>
        <p:cNvGrpSpPr/>
        <p:nvPr/>
      </p:nvGrpSpPr>
      <p:grpSpPr>
        <a:xfrm>
          <a:off x="0" y="0"/>
          <a:ext cx="0" cy="0"/>
          <a:chOff x="0" y="0"/>
          <a:chExt cx="0" cy="0"/>
        </a:xfrm>
      </p:grpSpPr>
      <p:sp>
        <p:nvSpPr>
          <p:cNvPr id="3" name="Tiêu đề 2">
            <a:extLst>
              <a:ext uri="{FF2B5EF4-FFF2-40B4-BE49-F238E27FC236}">
                <a16:creationId xmlns:a16="http://schemas.microsoft.com/office/drawing/2014/main" id="{FB3604F3-78EC-41E0-C0DC-5426C73F3451}"/>
              </a:ext>
            </a:extLst>
          </p:cNvPr>
          <p:cNvSpPr>
            <a:spLocks noGrp="1"/>
          </p:cNvSpPr>
          <p:nvPr>
            <p:ph type="title"/>
          </p:nvPr>
        </p:nvSpPr>
        <p:spPr/>
        <p:txBody>
          <a:bodyPr>
            <a:normAutofit fontScale="90000"/>
          </a:bodyPr>
          <a:lstStyle/>
          <a:p>
            <a:r>
              <a:rPr lang="en-US" dirty="0">
                <a:latin typeface="+mn-lt"/>
              </a:rPr>
              <a:t>Mini-Lab #8: </a:t>
            </a:r>
            <a:r>
              <a:rPr lang="en-US" dirty="0" err="1">
                <a:latin typeface="+mn-lt"/>
              </a:rPr>
              <a:t>Kết</a:t>
            </a:r>
            <a:r>
              <a:rPr lang="en-US" dirty="0">
                <a:latin typeface="+mn-lt"/>
              </a:rPr>
              <a:t> </a:t>
            </a:r>
            <a:r>
              <a:rPr lang="en-US" dirty="0" err="1">
                <a:latin typeface="+mn-lt"/>
              </a:rPr>
              <a:t>hợp</a:t>
            </a:r>
            <a:r>
              <a:rPr lang="en-US" dirty="0">
                <a:latin typeface="+mn-lt"/>
              </a:rPr>
              <a:t> </a:t>
            </a:r>
            <a:r>
              <a:rPr lang="en-US" dirty="0" err="1">
                <a:latin typeface="+mn-lt"/>
              </a:rPr>
              <a:t>các</a:t>
            </a:r>
            <a:r>
              <a:rPr lang="en-US" dirty="0">
                <a:latin typeface="+mn-lt"/>
              </a:rPr>
              <a:t> </a:t>
            </a:r>
            <a:r>
              <a:rPr lang="en-US" dirty="0" err="1">
                <a:latin typeface="+mn-lt"/>
              </a:rPr>
              <a:t>bộ</a:t>
            </a:r>
            <a:r>
              <a:rPr lang="en-US" dirty="0">
                <a:latin typeface="+mn-lt"/>
              </a:rPr>
              <a:t> </a:t>
            </a:r>
            <a:r>
              <a:rPr lang="en-US" dirty="0" err="1">
                <a:latin typeface="+mn-lt"/>
              </a:rPr>
              <a:t>Dữ</a:t>
            </a:r>
            <a:r>
              <a:rPr lang="en-US" dirty="0">
                <a:latin typeface="+mn-lt"/>
              </a:rPr>
              <a:t> </a:t>
            </a:r>
            <a:r>
              <a:rPr lang="en-US" dirty="0" err="1">
                <a:latin typeface="+mn-lt"/>
              </a:rPr>
              <a:t>liệu</a:t>
            </a:r>
            <a:r>
              <a:rPr lang="en-US" dirty="0">
                <a:latin typeface="+mn-lt"/>
              </a:rPr>
              <a:t> (Combining Datasets)</a:t>
            </a:r>
          </a:p>
        </p:txBody>
      </p:sp>
      <p:sp>
        <p:nvSpPr>
          <p:cNvPr id="7" name="Chỗ dành sẵn cho Số hiệu Bản chiếu 4">
            <a:extLst>
              <a:ext uri="{FF2B5EF4-FFF2-40B4-BE49-F238E27FC236}">
                <a16:creationId xmlns:a16="http://schemas.microsoft.com/office/drawing/2014/main" id="{F22D97F0-8042-7F3A-4E8F-1C362ABE88D9}"/>
              </a:ext>
            </a:extLst>
          </p:cNvPr>
          <p:cNvSpPr txBox="1">
            <a:spLocks/>
          </p:cNvSpPr>
          <p:nvPr/>
        </p:nvSpPr>
        <p:spPr>
          <a:xfrm>
            <a:off x="11700982" y="264320"/>
            <a:ext cx="1049248" cy="590546"/>
          </a:xfrm>
          <a:prstGeom prst="rect">
            <a:avLst/>
          </a:prstGeom>
        </p:spPr>
        <p:txBody>
          <a:bodyPr/>
          <a:lstStyle>
            <a:defPPr>
              <a:defRPr lang="en-US"/>
            </a:defPPr>
            <a:lvl1pPr marL="0" algn="l" defTabSz="914400" rtl="0" eaLnBrk="1" latinLnBrk="0" hangingPunct="1">
              <a:defRPr sz="2400" b="1" kern="1200">
                <a:solidFill>
                  <a:srgbClr val="4A7DA7"/>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450C42-9A0B-4425-92C2-70FCF7C45734}" type="slidenum">
              <a:rPr lang="en-US" smtClean="0"/>
              <a:pPr/>
              <a:t>28</a:t>
            </a:fld>
            <a:endParaRPr lang="en-US" dirty="0"/>
          </a:p>
        </p:txBody>
      </p:sp>
      <p:sp>
        <p:nvSpPr>
          <p:cNvPr id="4" name="Rectangle 2">
            <a:extLst>
              <a:ext uri="{FF2B5EF4-FFF2-40B4-BE49-F238E27FC236}">
                <a16:creationId xmlns:a16="http://schemas.microsoft.com/office/drawing/2014/main" id="{D1A80AB0-136C-58E6-BD6B-B7B45302D565}"/>
              </a:ext>
            </a:extLst>
          </p:cNvPr>
          <p:cNvSpPr>
            <a:spLocks noGrp="1" noChangeArrowheads="1"/>
          </p:cNvSpPr>
          <p:nvPr>
            <p:ph type="body" idx="1"/>
          </p:nvPr>
        </p:nvSpPr>
        <p:spPr bwMode="auto">
          <a:xfrm>
            <a:off x="338338" y="1118140"/>
            <a:ext cx="11515324" cy="958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628650" lvl="1" indent="-171450" algn="just" eaLnBrk="0" fontAlgn="base" hangingPunct="0">
              <a:lnSpc>
                <a:spcPct val="150000"/>
              </a:lnSpc>
              <a:spcBef>
                <a:spcPct val="0"/>
              </a:spcBef>
              <a:spcAft>
                <a:spcPct val="0"/>
              </a:spcAft>
              <a:buFont typeface="Arial" panose="020B0604020202020204" pitchFamily="34" charset="0"/>
              <a:buChar char="•"/>
            </a:pPr>
            <a:r>
              <a:rPr kumimoji="0" lang="en-US" altLang="en-US" b="1" i="0" u="none" strike="noStrike" cap="none" normalizeH="0" baseline="0" dirty="0" err="1">
                <a:ln>
                  <a:noFill/>
                </a:ln>
                <a:solidFill>
                  <a:schemeClr val="tx1"/>
                </a:solidFill>
                <a:effectLst/>
                <a:latin typeface="Arial Unicode MS"/>
              </a:rPr>
              <a:t>pd.merge</a:t>
            </a:r>
            <a:r>
              <a:rPr kumimoji="0" lang="en-US" altLang="en-US" b="1" i="0" u="none" strike="noStrike" cap="none" normalizeH="0" baseline="0" dirty="0">
                <a:ln>
                  <a:noFill/>
                </a:ln>
                <a:solidFill>
                  <a:schemeClr val="tx1"/>
                </a:solidFill>
                <a:effectLst/>
                <a:latin typeface="Arial Unicode MS"/>
              </a:rPr>
              <a:t>()</a:t>
            </a:r>
            <a:r>
              <a:rPr kumimoji="0" lang="en-US" altLang="en-US" b="1" i="0" u="none" strike="noStrike" cap="none" normalizeH="0" baseline="0" dirty="0">
                <a:ln>
                  <a:noFill/>
                </a:ln>
                <a:solidFill>
                  <a:schemeClr val="tx1"/>
                </a:solidFill>
                <a:effectLst/>
              </a:rPr>
              <a:t>:</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Dùng</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để</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kết</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hợp</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các</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bảng</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dựa</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trên</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một</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hoặc</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nhiều</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cột</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chung</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giống</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như</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hàm</a:t>
            </a:r>
            <a:r>
              <a:rPr kumimoji="0" lang="en-US" altLang="en-US" b="0" i="0" u="none" strike="noStrike" cap="none" normalizeH="0" baseline="0" dirty="0">
                <a:ln>
                  <a:noFill/>
                </a:ln>
                <a:solidFill>
                  <a:schemeClr val="tx1"/>
                </a:solidFill>
                <a:effectLst/>
                <a:latin typeface="Arial" panose="020B0604020202020204" pitchFamily="34" charset="0"/>
              </a:rPr>
              <a:t> VLOOKUP </a:t>
            </a:r>
            <a:r>
              <a:rPr kumimoji="0" lang="en-US" altLang="en-US" b="0" i="0" u="none" strike="noStrike" cap="none" normalizeH="0" baseline="0" dirty="0" err="1">
                <a:ln>
                  <a:noFill/>
                </a:ln>
                <a:solidFill>
                  <a:schemeClr val="tx1"/>
                </a:solidFill>
                <a:effectLst/>
                <a:latin typeface="Arial" panose="020B0604020202020204" pitchFamily="34" charset="0"/>
              </a:rPr>
              <a:t>trong</a:t>
            </a:r>
            <a:r>
              <a:rPr kumimoji="0" lang="en-US" altLang="en-US" b="0" i="0" u="none" strike="noStrike" cap="none" normalizeH="0" baseline="0" dirty="0">
                <a:ln>
                  <a:noFill/>
                </a:ln>
                <a:solidFill>
                  <a:schemeClr val="tx1"/>
                </a:solidFill>
                <a:effectLst/>
                <a:latin typeface="Arial" panose="020B0604020202020204" pitchFamily="34" charset="0"/>
              </a:rPr>
              <a:t> Excel </a:t>
            </a:r>
            <a:r>
              <a:rPr kumimoji="0" lang="en-US" altLang="en-US" b="0" i="0" u="none" strike="noStrike" cap="none" normalizeH="0" baseline="0" dirty="0" err="1">
                <a:ln>
                  <a:noFill/>
                </a:ln>
                <a:solidFill>
                  <a:schemeClr val="tx1"/>
                </a:solidFill>
                <a:effectLst/>
                <a:latin typeface="Arial" panose="020B0604020202020204" pitchFamily="34" charset="0"/>
              </a:rPr>
              <a:t>nhưng</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linh</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hoạt</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hơn</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nhiều</a:t>
            </a:r>
            <a:r>
              <a:rPr kumimoji="0" lang="en-US" altLang="en-US" b="0" i="0" u="none" strike="noStrike" cap="none" normalizeH="0" baseline="0" dirty="0">
                <a:ln>
                  <a:noFill/>
                </a:ln>
                <a:solidFill>
                  <a:schemeClr val="tx1"/>
                </a:solidFill>
                <a:effectLst/>
                <a:latin typeface="Arial" panose="020B0604020202020204" pitchFamily="34" charset="0"/>
              </a:rPr>
              <a:t>).</a:t>
            </a:r>
          </a:p>
        </p:txBody>
      </p:sp>
      <p:sp>
        <p:nvSpPr>
          <p:cNvPr id="9" name="TextBox 8">
            <a:extLst>
              <a:ext uri="{FF2B5EF4-FFF2-40B4-BE49-F238E27FC236}">
                <a16:creationId xmlns:a16="http://schemas.microsoft.com/office/drawing/2014/main" id="{ACFAB877-81EC-1FBD-55DF-4DAE24294F3D}"/>
              </a:ext>
            </a:extLst>
          </p:cNvPr>
          <p:cNvSpPr txBox="1"/>
          <p:nvPr/>
        </p:nvSpPr>
        <p:spPr>
          <a:xfrm>
            <a:off x="1088571" y="2233867"/>
            <a:ext cx="4865915" cy="2956322"/>
          </a:xfrm>
          <a:prstGeom prst="rect">
            <a:avLst/>
          </a:prstGeom>
          <a:noFill/>
          <a:ln>
            <a:solidFill>
              <a:srgbClr val="C00000"/>
            </a:solidFill>
          </a:ln>
        </p:spPr>
        <p:txBody>
          <a:bodyPr wrap="square">
            <a:spAutoFit/>
          </a:bodyPr>
          <a:lstStyle/>
          <a:p>
            <a:pPr>
              <a:lnSpc>
                <a:spcPct val="150000"/>
              </a:lnSpc>
            </a:pPr>
            <a:r>
              <a:rPr lang="en-US" b="1" dirty="0" err="1">
                <a:solidFill>
                  <a:srgbClr val="24292F"/>
                </a:solidFill>
                <a:effectLst/>
                <a:highlight>
                  <a:srgbClr val="FFFFFF"/>
                </a:highlight>
                <a:latin typeface="Consolas" panose="020B0609020204030204" pitchFamily="49" charset="0"/>
              </a:rPr>
              <a:t>pandas.merge</a:t>
            </a:r>
            <a:r>
              <a:rPr lang="en-US" b="1" dirty="0">
                <a:solidFill>
                  <a:srgbClr val="24292F"/>
                </a:solidFill>
                <a:effectLst/>
                <a:highlight>
                  <a:srgbClr val="FFFFFF"/>
                </a:highlight>
                <a:latin typeface="Consolas" panose="020B0609020204030204" pitchFamily="49" charset="0"/>
              </a:rPr>
              <a:t>(left, right, </a:t>
            </a:r>
          </a:p>
          <a:p>
            <a:pPr>
              <a:lnSpc>
                <a:spcPct val="150000"/>
              </a:lnSpc>
            </a:pPr>
            <a:r>
              <a:rPr lang="en-US" b="1" dirty="0">
                <a:solidFill>
                  <a:srgbClr val="24292F"/>
                </a:solidFill>
                <a:effectLst/>
                <a:highlight>
                  <a:srgbClr val="FFFFFF"/>
                </a:highlight>
                <a:latin typeface="Consolas" panose="020B0609020204030204" pitchFamily="49" charset="0"/>
              </a:rPr>
              <a:t>             </a:t>
            </a:r>
            <a:r>
              <a:rPr lang="en-US" b="1" dirty="0">
                <a:solidFill>
                  <a:srgbClr val="8A4600"/>
                </a:solidFill>
                <a:effectLst/>
                <a:highlight>
                  <a:srgbClr val="FFFFFF"/>
                </a:highlight>
                <a:latin typeface="Consolas" panose="020B0609020204030204" pitchFamily="49" charset="0"/>
              </a:rPr>
              <a:t>how</a:t>
            </a:r>
            <a:r>
              <a:rPr lang="en-US" b="1" dirty="0">
                <a:solidFill>
                  <a:srgbClr val="B35900"/>
                </a:solidFill>
                <a:effectLst/>
                <a:highlight>
                  <a:srgbClr val="FFFFFF"/>
                </a:highlight>
                <a:latin typeface="Consolas" panose="020B0609020204030204" pitchFamily="49" charset="0"/>
              </a:rPr>
              <a:t>=</a:t>
            </a:r>
            <a:r>
              <a:rPr lang="en-US" b="1" dirty="0">
                <a:solidFill>
                  <a:srgbClr val="0A3069"/>
                </a:solidFill>
                <a:effectLst/>
                <a:highlight>
                  <a:srgbClr val="FFFFFF"/>
                </a:highlight>
                <a:latin typeface="Consolas" panose="020B0609020204030204" pitchFamily="49" charset="0"/>
              </a:rPr>
              <a:t>'inner'</a:t>
            </a:r>
            <a:r>
              <a:rPr lang="en-US" b="1" dirty="0">
                <a:solidFill>
                  <a:srgbClr val="24292F"/>
                </a:solidFill>
                <a:effectLst/>
                <a:highlight>
                  <a:srgbClr val="FFFFFF"/>
                </a:highlight>
                <a:latin typeface="Consolas" panose="020B0609020204030204" pitchFamily="49" charset="0"/>
              </a:rPr>
              <a:t>, </a:t>
            </a:r>
          </a:p>
          <a:p>
            <a:pPr>
              <a:lnSpc>
                <a:spcPct val="150000"/>
              </a:lnSpc>
            </a:pPr>
            <a:r>
              <a:rPr lang="en-US" b="1" dirty="0">
                <a:solidFill>
                  <a:srgbClr val="24292F"/>
                </a:solidFill>
                <a:effectLst/>
                <a:highlight>
                  <a:srgbClr val="FFFFFF"/>
                </a:highlight>
                <a:latin typeface="Consolas" panose="020B0609020204030204" pitchFamily="49" charset="0"/>
              </a:rPr>
              <a:t>             </a:t>
            </a:r>
            <a:r>
              <a:rPr lang="en-US" b="1" dirty="0">
                <a:solidFill>
                  <a:srgbClr val="8A4600"/>
                </a:solidFill>
                <a:effectLst/>
                <a:highlight>
                  <a:srgbClr val="FFFFFF"/>
                </a:highlight>
                <a:latin typeface="Consolas" panose="020B0609020204030204" pitchFamily="49" charset="0"/>
              </a:rPr>
              <a:t>on</a:t>
            </a:r>
            <a:r>
              <a:rPr lang="en-US" b="1" dirty="0">
                <a:solidFill>
                  <a:srgbClr val="B35900"/>
                </a:solidFill>
                <a:effectLst/>
                <a:highlight>
                  <a:srgbClr val="FFFFFF"/>
                </a:highlight>
                <a:latin typeface="Consolas" panose="020B0609020204030204" pitchFamily="49" charset="0"/>
              </a:rPr>
              <a:t>=</a:t>
            </a:r>
            <a:r>
              <a:rPr lang="en-US" b="1" dirty="0">
                <a:solidFill>
                  <a:srgbClr val="0550AE"/>
                </a:solidFill>
                <a:effectLst/>
                <a:highlight>
                  <a:srgbClr val="FFFFFF"/>
                </a:highlight>
                <a:latin typeface="Consolas" panose="020B0609020204030204" pitchFamily="49" charset="0"/>
              </a:rPr>
              <a:t>None</a:t>
            </a:r>
            <a:r>
              <a:rPr lang="en-US" b="1" dirty="0">
                <a:solidFill>
                  <a:srgbClr val="24292F"/>
                </a:solidFill>
                <a:effectLst/>
                <a:highlight>
                  <a:srgbClr val="FFFFFF"/>
                </a:highlight>
                <a:latin typeface="Consolas" panose="020B0609020204030204" pitchFamily="49" charset="0"/>
              </a:rPr>
              <a:t>, </a:t>
            </a:r>
          </a:p>
          <a:p>
            <a:pPr>
              <a:lnSpc>
                <a:spcPct val="150000"/>
              </a:lnSpc>
            </a:pPr>
            <a:r>
              <a:rPr lang="en-US" b="1" dirty="0">
                <a:solidFill>
                  <a:srgbClr val="24292F"/>
                </a:solidFill>
                <a:effectLst/>
                <a:highlight>
                  <a:srgbClr val="FFFFFF"/>
                </a:highlight>
                <a:latin typeface="Consolas" panose="020B0609020204030204" pitchFamily="49" charset="0"/>
              </a:rPr>
              <a:t>             </a:t>
            </a:r>
            <a:r>
              <a:rPr lang="en-US" b="1" dirty="0" err="1">
                <a:solidFill>
                  <a:srgbClr val="8A4600"/>
                </a:solidFill>
                <a:effectLst/>
                <a:highlight>
                  <a:srgbClr val="FFFFFF"/>
                </a:highlight>
                <a:latin typeface="Consolas" panose="020B0609020204030204" pitchFamily="49" charset="0"/>
              </a:rPr>
              <a:t>left_on</a:t>
            </a:r>
            <a:r>
              <a:rPr lang="en-US" b="1" dirty="0">
                <a:solidFill>
                  <a:srgbClr val="B35900"/>
                </a:solidFill>
                <a:effectLst/>
                <a:highlight>
                  <a:srgbClr val="FFFFFF"/>
                </a:highlight>
                <a:latin typeface="Consolas" panose="020B0609020204030204" pitchFamily="49" charset="0"/>
              </a:rPr>
              <a:t>=</a:t>
            </a:r>
            <a:r>
              <a:rPr lang="en-US" b="1" dirty="0">
                <a:solidFill>
                  <a:srgbClr val="0550AE"/>
                </a:solidFill>
                <a:effectLst/>
                <a:highlight>
                  <a:srgbClr val="FFFFFF"/>
                </a:highlight>
                <a:latin typeface="Consolas" panose="020B0609020204030204" pitchFamily="49" charset="0"/>
              </a:rPr>
              <a:t>None</a:t>
            </a:r>
            <a:r>
              <a:rPr lang="en-US" b="1" dirty="0">
                <a:solidFill>
                  <a:srgbClr val="24292F"/>
                </a:solidFill>
                <a:effectLst/>
                <a:highlight>
                  <a:srgbClr val="FFFFFF"/>
                </a:highlight>
                <a:latin typeface="Consolas" panose="020B0609020204030204" pitchFamily="49" charset="0"/>
              </a:rPr>
              <a:t>, </a:t>
            </a:r>
          </a:p>
          <a:p>
            <a:pPr>
              <a:lnSpc>
                <a:spcPct val="150000"/>
              </a:lnSpc>
            </a:pPr>
            <a:r>
              <a:rPr lang="en-US" b="1" dirty="0">
                <a:solidFill>
                  <a:srgbClr val="24292F"/>
                </a:solidFill>
                <a:effectLst/>
                <a:highlight>
                  <a:srgbClr val="FFFFFF"/>
                </a:highlight>
                <a:latin typeface="Consolas" panose="020B0609020204030204" pitchFamily="49" charset="0"/>
              </a:rPr>
              <a:t>             </a:t>
            </a:r>
            <a:r>
              <a:rPr lang="en-US" b="1" dirty="0" err="1">
                <a:solidFill>
                  <a:srgbClr val="8A4600"/>
                </a:solidFill>
                <a:effectLst/>
                <a:highlight>
                  <a:srgbClr val="FFFFFF"/>
                </a:highlight>
                <a:latin typeface="Consolas" panose="020B0609020204030204" pitchFamily="49" charset="0"/>
              </a:rPr>
              <a:t>right_on</a:t>
            </a:r>
            <a:r>
              <a:rPr lang="en-US" b="1" dirty="0">
                <a:solidFill>
                  <a:srgbClr val="B35900"/>
                </a:solidFill>
                <a:effectLst/>
                <a:highlight>
                  <a:srgbClr val="FFFFFF"/>
                </a:highlight>
                <a:latin typeface="Consolas" panose="020B0609020204030204" pitchFamily="49" charset="0"/>
              </a:rPr>
              <a:t>=</a:t>
            </a:r>
            <a:r>
              <a:rPr lang="en-US" b="1" dirty="0">
                <a:solidFill>
                  <a:srgbClr val="0550AE"/>
                </a:solidFill>
                <a:effectLst/>
                <a:highlight>
                  <a:srgbClr val="FFFFFF"/>
                </a:highlight>
                <a:latin typeface="Consolas" panose="020B0609020204030204" pitchFamily="49" charset="0"/>
              </a:rPr>
              <a:t>None</a:t>
            </a:r>
            <a:r>
              <a:rPr lang="en-US" b="1" dirty="0">
                <a:solidFill>
                  <a:srgbClr val="24292F"/>
                </a:solidFill>
                <a:effectLst/>
                <a:highlight>
                  <a:srgbClr val="FFFFFF"/>
                </a:highlight>
                <a:latin typeface="Consolas" panose="020B0609020204030204" pitchFamily="49" charset="0"/>
              </a:rPr>
              <a:t>, </a:t>
            </a:r>
          </a:p>
          <a:p>
            <a:pPr>
              <a:lnSpc>
                <a:spcPct val="150000"/>
              </a:lnSpc>
            </a:pPr>
            <a:r>
              <a:rPr lang="en-US" b="1" dirty="0">
                <a:solidFill>
                  <a:srgbClr val="24292F"/>
                </a:solidFill>
                <a:effectLst/>
                <a:highlight>
                  <a:srgbClr val="FFFFFF"/>
                </a:highlight>
                <a:latin typeface="Consolas" panose="020B0609020204030204" pitchFamily="49" charset="0"/>
              </a:rPr>
              <a:t>             </a:t>
            </a:r>
            <a:r>
              <a:rPr lang="en-US" b="1" dirty="0" err="1">
                <a:solidFill>
                  <a:srgbClr val="8A4600"/>
                </a:solidFill>
                <a:effectLst/>
                <a:highlight>
                  <a:srgbClr val="FFFFFF"/>
                </a:highlight>
                <a:latin typeface="Consolas" panose="020B0609020204030204" pitchFamily="49" charset="0"/>
              </a:rPr>
              <a:t>left_index</a:t>
            </a:r>
            <a:r>
              <a:rPr lang="en-US" b="1" dirty="0">
                <a:solidFill>
                  <a:srgbClr val="B35900"/>
                </a:solidFill>
                <a:effectLst/>
                <a:highlight>
                  <a:srgbClr val="FFFFFF"/>
                </a:highlight>
                <a:latin typeface="Consolas" panose="020B0609020204030204" pitchFamily="49" charset="0"/>
              </a:rPr>
              <a:t>=</a:t>
            </a:r>
            <a:r>
              <a:rPr lang="en-US" b="1" dirty="0">
                <a:solidFill>
                  <a:srgbClr val="0550AE"/>
                </a:solidFill>
                <a:effectLst/>
                <a:highlight>
                  <a:srgbClr val="FFFFFF"/>
                </a:highlight>
                <a:latin typeface="Consolas" panose="020B0609020204030204" pitchFamily="49" charset="0"/>
              </a:rPr>
              <a:t>False</a:t>
            </a:r>
            <a:r>
              <a:rPr lang="en-US" b="1" dirty="0">
                <a:solidFill>
                  <a:srgbClr val="24292F"/>
                </a:solidFill>
                <a:effectLst/>
                <a:highlight>
                  <a:srgbClr val="FFFFFF"/>
                </a:highlight>
                <a:latin typeface="Consolas" panose="020B0609020204030204" pitchFamily="49" charset="0"/>
              </a:rPr>
              <a:t>, </a:t>
            </a:r>
          </a:p>
          <a:p>
            <a:pPr>
              <a:lnSpc>
                <a:spcPct val="150000"/>
              </a:lnSpc>
            </a:pPr>
            <a:r>
              <a:rPr lang="en-US" b="1" dirty="0">
                <a:solidFill>
                  <a:srgbClr val="24292F"/>
                </a:solidFill>
                <a:effectLst/>
                <a:highlight>
                  <a:srgbClr val="FFFFFF"/>
                </a:highlight>
                <a:latin typeface="Consolas" panose="020B0609020204030204" pitchFamily="49" charset="0"/>
              </a:rPr>
              <a:t>             </a:t>
            </a:r>
            <a:r>
              <a:rPr lang="en-US" b="1" dirty="0" err="1">
                <a:solidFill>
                  <a:srgbClr val="8A4600"/>
                </a:solidFill>
                <a:effectLst/>
                <a:highlight>
                  <a:srgbClr val="FFFFFF"/>
                </a:highlight>
                <a:latin typeface="Consolas" panose="020B0609020204030204" pitchFamily="49" charset="0"/>
              </a:rPr>
              <a:t>right_index</a:t>
            </a:r>
            <a:r>
              <a:rPr lang="en-US" b="1" dirty="0">
                <a:solidFill>
                  <a:srgbClr val="B35900"/>
                </a:solidFill>
                <a:effectLst/>
                <a:highlight>
                  <a:srgbClr val="FFFFFF"/>
                </a:highlight>
                <a:latin typeface="Consolas" panose="020B0609020204030204" pitchFamily="49" charset="0"/>
              </a:rPr>
              <a:t>=</a:t>
            </a:r>
            <a:r>
              <a:rPr lang="en-US" b="1" dirty="0">
                <a:solidFill>
                  <a:srgbClr val="0550AE"/>
                </a:solidFill>
                <a:effectLst/>
                <a:highlight>
                  <a:srgbClr val="FFFFFF"/>
                </a:highlight>
                <a:latin typeface="Consolas" panose="020B0609020204030204" pitchFamily="49" charset="0"/>
              </a:rPr>
              <a:t>False</a:t>
            </a:r>
            <a:r>
              <a:rPr lang="en-US" b="1" dirty="0">
                <a:solidFill>
                  <a:srgbClr val="24292F"/>
                </a:solidFill>
                <a:effectLst/>
                <a:highlight>
                  <a:srgbClr val="FFFFFF"/>
                </a:highlight>
                <a:latin typeface="Consolas" panose="020B0609020204030204" pitchFamily="49" charset="0"/>
              </a:rPr>
              <a:t>,...)</a:t>
            </a:r>
          </a:p>
        </p:txBody>
      </p:sp>
      <p:sp>
        <p:nvSpPr>
          <p:cNvPr id="11" name="TextBox 10">
            <a:extLst>
              <a:ext uri="{FF2B5EF4-FFF2-40B4-BE49-F238E27FC236}">
                <a16:creationId xmlns:a16="http://schemas.microsoft.com/office/drawing/2014/main" id="{11FF7261-C6E3-491B-DE93-FAAE51CB22C0}"/>
              </a:ext>
            </a:extLst>
          </p:cNvPr>
          <p:cNvSpPr txBox="1"/>
          <p:nvPr/>
        </p:nvSpPr>
        <p:spPr>
          <a:xfrm>
            <a:off x="6237516" y="2386110"/>
            <a:ext cx="5138055" cy="1841273"/>
          </a:xfrm>
          <a:prstGeom prst="rect">
            <a:avLst/>
          </a:prstGeom>
          <a:noFill/>
        </p:spPr>
        <p:txBody>
          <a:bodyPr wrap="square">
            <a:spAutoFit/>
          </a:bodyPr>
          <a:lstStyle/>
          <a:p>
            <a:pPr>
              <a:lnSpc>
                <a:spcPts val="1650"/>
              </a:lnSpc>
              <a:buNone/>
            </a:pPr>
            <a:r>
              <a:rPr lang="en-US" sz="2800" dirty="0" err="1">
                <a:effectLst/>
                <a:latin typeface="Consolas" panose="020B0609020204030204" pitchFamily="49" charset="0"/>
              </a:rPr>
              <a:t>Dữ</a:t>
            </a:r>
            <a:r>
              <a:rPr lang="en-US" sz="2800" dirty="0">
                <a:effectLst/>
                <a:latin typeface="Consolas" panose="020B0609020204030204" pitchFamily="49" charset="0"/>
              </a:rPr>
              <a:t> </a:t>
            </a:r>
            <a:r>
              <a:rPr lang="en-US" sz="2800" dirty="0" err="1">
                <a:effectLst/>
                <a:latin typeface="Consolas" panose="020B0609020204030204" pitchFamily="49" charset="0"/>
              </a:rPr>
              <a:t>liệu</a:t>
            </a:r>
            <a:r>
              <a:rPr lang="en-US" sz="2800" dirty="0">
                <a:effectLst/>
                <a:latin typeface="Consolas" panose="020B0609020204030204" pitchFamily="49" charset="0"/>
              </a:rPr>
              <a:t> </a:t>
            </a:r>
            <a:r>
              <a:rPr lang="en-US" sz="2800" dirty="0" err="1">
                <a:effectLst/>
                <a:latin typeface="Consolas" panose="020B0609020204030204" pitchFamily="49" charset="0"/>
              </a:rPr>
              <a:t>mẫu</a:t>
            </a:r>
            <a:r>
              <a:rPr lang="en-US" sz="2800" dirty="0">
                <a:effectLst/>
                <a:latin typeface="Consolas" panose="020B0609020204030204" pitchFamily="49" charset="0"/>
              </a:rPr>
              <a:t>:</a:t>
            </a:r>
          </a:p>
          <a:p>
            <a:pPr>
              <a:lnSpc>
                <a:spcPts val="1650"/>
              </a:lnSpc>
              <a:buNone/>
            </a:pPr>
            <a:endParaRPr lang="en-US" sz="2800" dirty="0">
              <a:effectLst/>
              <a:latin typeface="Consolas" panose="020B0609020204030204" pitchFamily="49" charset="0"/>
            </a:endParaRPr>
          </a:p>
          <a:p>
            <a:pPr>
              <a:lnSpc>
                <a:spcPts val="1650"/>
              </a:lnSpc>
              <a:buNone/>
            </a:pPr>
            <a:r>
              <a:rPr lang="en-US" b="1" dirty="0" err="1">
                <a:solidFill>
                  <a:srgbClr val="1F2328"/>
                </a:solidFill>
                <a:effectLst/>
                <a:latin typeface="Consolas" panose="020B0609020204030204" pitchFamily="49" charset="0"/>
              </a:rPr>
              <a:t>df_info</a:t>
            </a:r>
            <a:r>
              <a:rPr lang="en-US" b="1" dirty="0">
                <a:solidFill>
                  <a:srgbClr val="1F2328"/>
                </a:solidFill>
                <a:effectLst/>
                <a:latin typeface="Consolas" panose="020B0609020204030204" pitchFamily="49" charset="0"/>
              </a:rPr>
              <a:t> </a:t>
            </a:r>
            <a:r>
              <a:rPr lang="en-US" b="1" dirty="0">
                <a:solidFill>
                  <a:srgbClr val="CF222E"/>
                </a:solidFill>
                <a:effectLst/>
                <a:latin typeface="Consolas" panose="020B0609020204030204" pitchFamily="49" charset="0"/>
              </a:rPr>
              <a:t>=</a:t>
            </a:r>
            <a:r>
              <a:rPr lang="en-US" b="1" dirty="0">
                <a:solidFill>
                  <a:srgbClr val="1F2328"/>
                </a:solidFill>
                <a:effectLst/>
                <a:latin typeface="Consolas" panose="020B0609020204030204" pitchFamily="49" charset="0"/>
              </a:rPr>
              <a:t> </a:t>
            </a:r>
            <a:r>
              <a:rPr lang="en-US" b="1" dirty="0" err="1">
                <a:solidFill>
                  <a:srgbClr val="1F2328"/>
                </a:solidFill>
                <a:effectLst/>
                <a:latin typeface="Consolas" panose="020B0609020204030204" pitchFamily="49" charset="0"/>
              </a:rPr>
              <a:t>pd.DataFrame</a:t>
            </a:r>
            <a:r>
              <a:rPr lang="en-US" b="1" dirty="0">
                <a:solidFill>
                  <a:srgbClr val="1F2328"/>
                </a:solidFill>
                <a:effectLst/>
                <a:latin typeface="Consolas" panose="020B0609020204030204" pitchFamily="49" charset="0"/>
              </a:rPr>
              <a:t>({</a:t>
            </a:r>
            <a:r>
              <a:rPr lang="en-US" b="1" dirty="0">
                <a:solidFill>
                  <a:srgbClr val="0A3069"/>
                </a:solidFill>
                <a:effectLst/>
                <a:latin typeface="Consolas" panose="020B0609020204030204" pitchFamily="49" charset="0"/>
              </a:rPr>
              <a:t>'</a:t>
            </a:r>
            <a:r>
              <a:rPr lang="en-US" b="1" dirty="0" err="1">
                <a:solidFill>
                  <a:srgbClr val="0A3069"/>
                </a:solidFill>
                <a:effectLst/>
                <a:latin typeface="Consolas" panose="020B0609020204030204" pitchFamily="49" charset="0"/>
              </a:rPr>
              <a:t>employee_id</a:t>
            </a:r>
            <a:r>
              <a:rPr lang="en-US" b="1" dirty="0">
                <a:solidFill>
                  <a:srgbClr val="0A3069"/>
                </a:solidFill>
                <a:effectLst/>
                <a:latin typeface="Consolas" panose="020B0609020204030204" pitchFamily="49" charset="0"/>
              </a:rPr>
              <a:t>'</a:t>
            </a:r>
            <a:r>
              <a:rPr lang="en-US" b="1" dirty="0">
                <a:solidFill>
                  <a:srgbClr val="1F2328"/>
                </a:solidFill>
                <a:effectLst/>
                <a:latin typeface="Consolas" panose="020B0609020204030204" pitchFamily="49" charset="0"/>
              </a:rPr>
              <a:t>: [</a:t>
            </a:r>
            <a:r>
              <a:rPr lang="en-US" b="1" dirty="0">
                <a:solidFill>
                  <a:srgbClr val="0A3069"/>
                </a:solidFill>
                <a:effectLst/>
                <a:latin typeface="Consolas" panose="020B0609020204030204" pitchFamily="49" charset="0"/>
              </a:rPr>
              <a:t>'1'</a:t>
            </a:r>
            <a:r>
              <a:rPr lang="en-US" b="1" dirty="0">
                <a:solidFill>
                  <a:srgbClr val="1F2328"/>
                </a:solidFill>
                <a:effectLst/>
                <a:latin typeface="Consolas" panose="020B0609020204030204" pitchFamily="49" charset="0"/>
              </a:rPr>
              <a:t>, </a:t>
            </a:r>
            <a:r>
              <a:rPr lang="en-US" b="1" dirty="0">
                <a:solidFill>
                  <a:srgbClr val="0A3069"/>
                </a:solidFill>
                <a:effectLst/>
                <a:latin typeface="Consolas" panose="020B0609020204030204" pitchFamily="49" charset="0"/>
              </a:rPr>
              <a:t>'2'</a:t>
            </a:r>
            <a:r>
              <a:rPr lang="en-US" b="1" dirty="0">
                <a:solidFill>
                  <a:srgbClr val="1F2328"/>
                </a:solidFill>
                <a:effectLst/>
                <a:latin typeface="Consolas" panose="020B0609020204030204" pitchFamily="49" charset="0"/>
              </a:rPr>
              <a:t>, </a:t>
            </a:r>
            <a:r>
              <a:rPr lang="en-US" b="1" dirty="0">
                <a:solidFill>
                  <a:srgbClr val="0A3069"/>
                </a:solidFill>
                <a:effectLst/>
                <a:latin typeface="Consolas" panose="020B0609020204030204" pitchFamily="49" charset="0"/>
              </a:rPr>
              <a:t>'3'</a:t>
            </a:r>
            <a:r>
              <a:rPr lang="en-US" b="1" dirty="0">
                <a:solidFill>
                  <a:srgbClr val="1F2328"/>
                </a:solidFill>
                <a:effectLst/>
                <a:latin typeface="Consolas" panose="020B0609020204030204" pitchFamily="49" charset="0"/>
              </a:rPr>
              <a:t>], </a:t>
            </a:r>
            <a:r>
              <a:rPr lang="en-US" b="1" dirty="0">
                <a:solidFill>
                  <a:srgbClr val="0A3069"/>
                </a:solidFill>
                <a:effectLst/>
                <a:latin typeface="Consolas" panose="020B0609020204030204" pitchFamily="49" charset="0"/>
              </a:rPr>
              <a:t>'name'</a:t>
            </a:r>
            <a:r>
              <a:rPr lang="en-US" b="1" dirty="0">
                <a:solidFill>
                  <a:srgbClr val="1F2328"/>
                </a:solidFill>
                <a:effectLst/>
                <a:latin typeface="Consolas" panose="020B0609020204030204" pitchFamily="49" charset="0"/>
              </a:rPr>
              <a:t>: [</a:t>
            </a:r>
            <a:r>
              <a:rPr lang="en-US" b="1" dirty="0">
                <a:solidFill>
                  <a:srgbClr val="0A3069"/>
                </a:solidFill>
                <a:effectLst/>
                <a:latin typeface="Consolas" panose="020B0609020204030204" pitchFamily="49" charset="0"/>
              </a:rPr>
              <a:t>'An'</a:t>
            </a:r>
            <a:r>
              <a:rPr lang="en-US" b="1" dirty="0">
                <a:solidFill>
                  <a:srgbClr val="1F2328"/>
                </a:solidFill>
                <a:effectLst/>
                <a:latin typeface="Consolas" panose="020B0609020204030204" pitchFamily="49" charset="0"/>
              </a:rPr>
              <a:t>, </a:t>
            </a:r>
            <a:r>
              <a:rPr lang="en-US" b="1" dirty="0">
                <a:solidFill>
                  <a:srgbClr val="0A3069"/>
                </a:solidFill>
                <a:effectLst/>
                <a:latin typeface="Consolas" panose="020B0609020204030204" pitchFamily="49" charset="0"/>
              </a:rPr>
              <a:t>'Bình'</a:t>
            </a:r>
            <a:r>
              <a:rPr lang="en-US" b="1" dirty="0">
                <a:solidFill>
                  <a:srgbClr val="1F2328"/>
                </a:solidFill>
                <a:effectLst/>
                <a:latin typeface="Consolas" panose="020B0609020204030204" pitchFamily="49" charset="0"/>
              </a:rPr>
              <a:t>, </a:t>
            </a:r>
            <a:r>
              <a:rPr lang="en-US" b="1" dirty="0">
                <a:solidFill>
                  <a:srgbClr val="0A3069"/>
                </a:solidFill>
                <a:effectLst/>
                <a:latin typeface="Consolas" panose="020B0609020204030204" pitchFamily="49" charset="0"/>
              </a:rPr>
              <a:t>'Chi'</a:t>
            </a:r>
            <a:r>
              <a:rPr lang="en-US" b="1" dirty="0">
                <a:solidFill>
                  <a:srgbClr val="1F2328"/>
                </a:solidFill>
                <a:effectLst/>
                <a:latin typeface="Consolas" panose="020B0609020204030204" pitchFamily="49" charset="0"/>
              </a:rPr>
              <a:t>]})</a:t>
            </a:r>
          </a:p>
          <a:p>
            <a:pPr>
              <a:lnSpc>
                <a:spcPts val="1650"/>
              </a:lnSpc>
              <a:buNone/>
            </a:pPr>
            <a:r>
              <a:rPr lang="en-US" b="1" dirty="0" err="1">
                <a:solidFill>
                  <a:srgbClr val="1F2328"/>
                </a:solidFill>
                <a:effectLst/>
                <a:latin typeface="Consolas" panose="020B0609020204030204" pitchFamily="49" charset="0"/>
              </a:rPr>
              <a:t>df_salary</a:t>
            </a:r>
            <a:r>
              <a:rPr lang="en-US" b="1" dirty="0">
                <a:solidFill>
                  <a:srgbClr val="1F2328"/>
                </a:solidFill>
                <a:effectLst/>
                <a:latin typeface="Consolas" panose="020B0609020204030204" pitchFamily="49" charset="0"/>
              </a:rPr>
              <a:t> </a:t>
            </a:r>
            <a:r>
              <a:rPr lang="en-US" b="1" dirty="0">
                <a:solidFill>
                  <a:srgbClr val="CF222E"/>
                </a:solidFill>
                <a:effectLst/>
                <a:latin typeface="Consolas" panose="020B0609020204030204" pitchFamily="49" charset="0"/>
              </a:rPr>
              <a:t>=</a:t>
            </a:r>
            <a:r>
              <a:rPr lang="en-US" b="1" dirty="0">
                <a:solidFill>
                  <a:srgbClr val="1F2328"/>
                </a:solidFill>
                <a:effectLst/>
                <a:latin typeface="Consolas" panose="020B0609020204030204" pitchFamily="49" charset="0"/>
              </a:rPr>
              <a:t> </a:t>
            </a:r>
            <a:r>
              <a:rPr lang="en-US" b="1" dirty="0" err="1">
                <a:solidFill>
                  <a:srgbClr val="1F2328"/>
                </a:solidFill>
                <a:effectLst/>
                <a:latin typeface="Consolas" panose="020B0609020204030204" pitchFamily="49" charset="0"/>
              </a:rPr>
              <a:t>pd.DataFrame</a:t>
            </a:r>
            <a:r>
              <a:rPr lang="en-US" b="1" dirty="0">
                <a:solidFill>
                  <a:srgbClr val="1F2328"/>
                </a:solidFill>
                <a:effectLst/>
                <a:latin typeface="Consolas" panose="020B0609020204030204" pitchFamily="49" charset="0"/>
              </a:rPr>
              <a:t>({</a:t>
            </a:r>
            <a:r>
              <a:rPr lang="en-US" b="1" dirty="0">
                <a:solidFill>
                  <a:srgbClr val="0A3069"/>
                </a:solidFill>
                <a:effectLst/>
                <a:latin typeface="Consolas" panose="020B0609020204030204" pitchFamily="49" charset="0"/>
              </a:rPr>
              <a:t>'</a:t>
            </a:r>
            <a:r>
              <a:rPr lang="en-US" b="1" dirty="0" err="1">
                <a:solidFill>
                  <a:srgbClr val="0A3069"/>
                </a:solidFill>
                <a:effectLst/>
                <a:latin typeface="Consolas" panose="020B0609020204030204" pitchFamily="49" charset="0"/>
              </a:rPr>
              <a:t>employee_id</a:t>
            </a:r>
            <a:r>
              <a:rPr lang="en-US" b="1" dirty="0">
                <a:solidFill>
                  <a:srgbClr val="0A3069"/>
                </a:solidFill>
                <a:effectLst/>
                <a:latin typeface="Consolas" panose="020B0609020204030204" pitchFamily="49" charset="0"/>
              </a:rPr>
              <a:t>'</a:t>
            </a:r>
            <a:r>
              <a:rPr lang="en-US" b="1" dirty="0">
                <a:solidFill>
                  <a:srgbClr val="1F2328"/>
                </a:solidFill>
                <a:effectLst/>
                <a:latin typeface="Consolas" panose="020B0609020204030204" pitchFamily="49" charset="0"/>
              </a:rPr>
              <a:t>: [</a:t>
            </a:r>
            <a:r>
              <a:rPr lang="en-US" b="1" dirty="0">
                <a:solidFill>
                  <a:srgbClr val="0A3069"/>
                </a:solidFill>
                <a:effectLst/>
                <a:latin typeface="Consolas" panose="020B0609020204030204" pitchFamily="49" charset="0"/>
              </a:rPr>
              <a:t>'2'</a:t>
            </a:r>
            <a:r>
              <a:rPr lang="en-US" b="1" dirty="0">
                <a:solidFill>
                  <a:srgbClr val="1F2328"/>
                </a:solidFill>
                <a:effectLst/>
                <a:latin typeface="Consolas" panose="020B0609020204030204" pitchFamily="49" charset="0"/>
              </a:rPr>
              <a:t>, </a:t>
            </a:r>
            <a:r>
              <a:rPr lang="en-US" b="1" dirty="0">
                <a:solidFill>
                  <a:srgbClr val="0A3069"/>
                </a:solidFill>
                <a:effectLst/>
                <a:latin typeface="Consolas" panose="020B0609020204030204" pitchFamily="49" charset="0"/>
              </a:rPr>
              <a:t>'1'</a:t>
            </a:r>
            <a:r>
              <a:rPr lang="en-US" b="1" dirty="0">
                <a:solidFill>
                  <a:srgbClr val="1F2328"/>
                </a:solidFill>
                <a:effectLst/>
                <a:latin typeface="Consolas" panose="020B0609020204030204" pitchFamily="49" charset="0"/>
              </a:rPr>
              <a:t>, </a:t>
            </a:r>
            <a:r>
              <a:rPr lang="en-US" b="1" dirty="0">
                <a:solidFill>
                  <a:srgbClr val="0A3069"/>
                </a:solidFill>
                <a:effectLst/>
                <a:latin typeface="Consolas" panose="020B0609020204030204" pitchFamily="49" charset="0"/>
              </a:rPr>
              <a:t>'4'</a:t>
            </a:r>
            <a:r>
              <a:rPr lang="en-US" b="1" dirty="0">
                <a:solidFill>
                  <a:srgbClr val="1F2328"/>
                </a:solidFill>
                <a:effectLst/>
                <a:latin typeface="Consolas" panose="020B0609020204030204" pitchFamily="49" charset="0"/>
              </a:rPr>
              <a:t>], </a:t>
            </a:r>
            <a:r>
              <a:rPr lang="en-US" b="1" dirty="0">
                <a:solidFill>
                  <a:srgbClr val="0A3069"/>
                </a:solidFill>
                <a:effectLst/>
                <a:latin typeface="Consolas" panose="020B0609020204030204" pitchFamily="49" charset="0"/>
              </a:rPr>
              <a:t>'salary'</a:t>
            </a:r>
            <a:r>
              <a:rPr lang="en-US" b="1" dirty="0">
                <a:solidFill>
                  <a:srgbClr val="1F2328"/>
                </a:solidFill>
                <a:effectLst/>
                <a:latin typeface="Consolas" panose="020B0609020204030204" pitchFamily="49" charset="0"/>
              </a:rPr>
              <a:t>: [</a:t>
            </a:r>
            <a:r>
              <a:rPr lang="en-US" b="1" dirty="0">
                <a:solidFill>
                  <a:srgbClr val="0550AE"/>
                </a:solidFill>
                <a:effectLst/>
                <a:latin typeface="Consolas" panose="020B0609020204030204" pitchFamily="49" charset="0"/>
              </a:rPr>
              <a:t>600</a:t>
            </a:r>
            <a:r>
              <a:rPr lang="en-US" b="1" dirty="0">
                <a:solidFill>
                  <a:srgbClr val="1F2328"/>
                </a:solidFill>
                <a:effectLst/>
                <a:latin typeface="Consolas" panose="020B0609020204030204" pitchFamily="49" charset="0"/>
              </a:rPr>
              <a:t>, </a:t>
            </a:r>
            <a:r>
              <a:rPr lang="en-US" b="1" dirty="0">
                <a:solidFill>
                  <a:srgbClr val="0550AE"/>
                </a:solidFill>
                <a:effectLst/>
                <a:latin typeface="Consolas" panose="020B0609020204030204" pitchFamily="49" charset="0"/>
              </a:rPr>
              <a:t>800</a:t>
            </a:r>
            <a:r>
              <a:rPr lang="en-US" b="1" dirty="0">
                <a:solidFill>
                  <a:srgbClr val="1F2328"/>
                </a:solidFill>
                <a:effectLst/>
                <a:latin typeface="Consolas" panose="020B0609020204030204" pitchFamily="49" charset="0"/>
              </a:rPr>
              <a:t>, </a:t>
            </a:r>
            <a:r>
              <a:rPr lang="en-US" b="1" dirty="0">
                <a:solidFill>
                  <a:srgbClr val="0550AE"/>
                </a:solidFill>
                <a:effectLst/>
                <a:latin typeface="Consolas" panose="020B0609020204030204" pitchFamily="49" charset="0"/>
              </a:rPr>
              <a:t>700</a:t>
            </a:r>
            <a:r>
              <a:rPr lang="en-US" b="1" dirty="0">
                <a:solidFill>
                  <a:srgbClr val="1F2328"/>
                </a:solidFill>
                <a:effectLst/>
                <a:latin typeface="Consolas" panose="020B0609020204030204" pitchFamily="49" charset="0"/>
              </a:rPr>
              <a:t>]})</a:t>
            </a:r>
          </a:p>
        </p:txBody>
      </p:sp>
      <p:sp>
        <p:nvSpPr>
          <p:cNvPr id="13" name="TextBox 12">
            <a:extLst>
              <a:ext uri="{FF2B5EF4-FFF2-40B4-BE49-F238E27FC236}">
                <a16:creationId xmlns:a16="http://schemas.microsoft.com/office/drawing/2014/main" id="{0E8ADAF0-BB27-0B15-4980-1EBB4CB7CB71}"/>
              </a:ext>
            </a:extLst>
          </p:cNvPr>
          <p:cNvSpPr txBox="1"/>
          <p:nvPr/>
        </p:nvSpPr>
        <p:spPr>
          <a:xfrm>
            <a:off x="904876" y="5416694"/>
            <a:ext cx="10868024" cy="954107"/>
          </a:xfrm>
          <a:prstGeom prst="rect">
            <a:avLst/>
          </a:prstGeom>
          <a:noFill/>
        </p:spPr>
        <p:txBody>
          <a:bodyPr wrap="square">
            <a:spAutoFit/>
          </a:bodyPr>
          <a:lstStyle/>
          <a:p>
            <a:r>
              <a:rPr lang="vi-VN" sz="2800" b="1" dirty="0">
                <a:latin typeface="+mj-lt"/>
              </a:rPr>
              <a:t>Bài tập:</a:t>
            </a:r>
            <a:r>
              <a:rPr lang="en-US" sz="2800" b="1" dirty="0">
                <a:latin typeface="+mj-lt"/>
              </a:rPr>
              <a:t> </a:t>
            </a:r>
            <a:r>
              <a:rPr lang="vi-VN" sz="2800" dirty="0">
                <a:latin typeface="+mj-lt"/>
              </a:rPr>
              <a:t>Sử dụng </a:t>
            </a:r>
            <a:r>
              <a:rPr lang="vi-VN" sz="2800" dirty="0">
                <a:highlight>
                  <a:srgbClr val="C0C0C0"/>
                </a:highlight>
                <a:latin typeface="+mj-lt"/>
              </a:rPr>
              <a:t>pd.merge()</a:t>
            </a:r>
            <a:r>
              <a:rPr lang="vi-VN" sz="2800" dirty="0">
                <a:latin typeface="+mj-lt"/>
              </a:rPr>
              <a:t> để kết hợp df_info và df_salary để tìm ra lương của các nhân viên.</a:t>
            </a:r>
            <a:endParaRPr lang="en-US" sz="2800" dirty="0">
              <a:latin typeface="+mj-lt"/>
            </a:endParaRPr>
          </a:p>
        </p:txBody>
      </p:sp>
    </p:spTree>
    <p:extLst>
      <p:ext uri="{BB962C8B-B14F-4D97-AF65-F5344CB8AC3E}">
        <p14:creationId xmlns:p14="http://schemas.microsoft.com/office/powerpoint/2010/main" val="9968028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AFE8D4-B594-0CCB-292D-E58D1AC0B5EB}"/>
            </a:ext>
          </a:extLst>
        </p:cNvPr>
        <p:cNvGrpSpPr/>
        <p:nvPr/>
      </p:nvGrpSpPr>
      <p:grpSpPr>
        <a:xfrm>
          <a:off x="0" y="0"/>
          <a:ext cx="0" cy="0"/>
          <a:chOff x="0" y="0"/>
          <a:chExt cx="0" cy="0"/>
        </a:xfrm>
      </p:grpSpPr>
      <p:sp>
        <p:nvSpPr>
          <p:cNvPr id="3" name="Tiêu đề 2">
            <a:extLst>
              <a:ext uri="{FF2B5EF4-FFF2-40B4-BE49-F238E27FC236}">
                <a16:creationId xmlns:a16="http://schemas.microsoft.com/office/drawing/2014/main" id="{D53FB30C-D4D6-796E-493E-0387E087D3EE}"/>
              </a:ext>
            </a:extLst>
          </p:cNvPr>
          <p:cNvSpPr>
            <a:spLocks noGrp="1"/>
          </p:cNvSpPr>
          <p:nvPr>
            <p:ph type="title"/>
          </p:nvPr>
        </p:nvSpPr>
        <p:spPr/>
        <p:txBody>
          <a:bodyPr>
            <a:normAutofit fontScale="90000"/>
          </a:bodyPr>
          <a:lstStyle/>
          <a:p>
            <a:r>
              <a:rPr lang="en-US" dirty="0" err="1">
                <a:latin typeface="+mn-lt"/>
              </a:rPr>
              <a:t>Nghỉ</a:t>
            </a:r>
            <a:r>
              <a:rPr lang="en-US" dirty="0">
                <a:latin typeface="+mn-lt"/>
              </a:rPr>
              <a:t> </a:t>
            </a:r>
            <a:r>
              <a:rPr lang="en-US" dirty="0" err="1">
                <a:latin typeface="+mn-lt"/>
              </a:rPr>
              <a:t>giải</a:t>
            </a:r>
            <a:r>
              <a:rPr lang="en-US" dirty="0">
                <a:latin typeface="+mn-lt"/>
              </a:rPr>
              <a:t> </a:t>
            </a:r>
            <a:r>
              <a:rPr lang="en-US" dirty="0" err="1">
                <a:latin typeface="+mn-lt"/>
              </a:rPr>
              <a:t>lao</a:t>
            </a:r>
            <a:endParaRPr lang="en-US" dirty="0">
              <a:latin typeface="+mn-lt"/>
            </a:endParaRPr>
          </a:p>
        </p:txBody>
      </p:sp>
      <p:sp>
        <p:nvSpPr>
          <p:cNvPr id="7" name="Chỗ dành sẵn cho Số hiệu Bản chiếu 4">
            <a:extLst>
              <a:ext uri="{FF2B5EF4-FFF2-40B4-BE49-F238E27FC236}">
                <a16:creationId xmlns:a16="http://schemas.microsoft.com/office/drawing/2014/main" id="{7122488A-32BA-D129-B80D-46AC0D134F84}"/>
              </a:ext>
            </a:extLst>
          </p:cNvPr>
          <p:cNvSpPr txBox="1">
            <a:spLocks/>
          </p:cNvSpPr>
          <p:nvPr/>
        </p:nvSpPr>
        <p:spPr>
          <a:xfrm>
            <a:off x="11700982" y="264320"/>
            <a:ext cx="1049248" cy="590546"/>
          </a:xfrm>
          <a:prstGeom prst="rect">
            <a:avLst/>
          </a:prstGeom>
        </p:spPr>
        <p:txBody>
          <a:bodyPr/>
          <a:lstStyle>
            <a:defPPr>
              <a:defRPr lang="en-US"/>
            </a:defPPr>
            <a:lvl1pPr marL="0" algn="l" defTabSz="914400" rtl="0" eaLnBrk="1" latinLnBrk="0" hangingPunct="1">
              <a:defRPr sz="2400" b="1" kern="1200">
                <a:solidFill>
                  <a:srgbClr val="4A7DA7"/>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450C42-9A0B-4425-92C2-70FCF7C45734}" type="slidenum">
              <a:rPr lang="en-US" smtClean="0"/>
              <a:pPr/>
              <a:t>29</a:t>
            </a:fld>
            <a:endParaRPr lang="en-US" dirty="0"/>
          </a:p>
        </p:txBody>
      </p:sp>
      <p:sp>
        <p:nvSpPr>
          <p:cNvPr id="5" name="Text Placeholder 4">
            <a:extLst>
              <a:ext uri="{FF2B5EF4-FFF2-40B4-BE49-F238E27FC236}">
                <a16:creationId xmlns:a16="http://schemas.microsoft.com/office/drawing/2014/main" id="{BDFBD80D-E4D1-1E71-AF80-A0D9F6D49DBE}"/>
              </a:ext>
            </a:extLst>
          </p:cNvPr>
          <p:cNvSpPr>
            <a:spLocks noGrp="1"/>
          </p:cNvSpPr>
          <p:nvPr>
            <p:ph type="body" idx="1"/>
          </p:nvPr>
        </p:nvSpPr>
        <p:spPr>
          <a:xfrm>
            <a:off x="3914775" y="3139167"/>
            <a:ext cx="4362449" cy="834118"/>
          </a:xfrm>
        </p:spPr>
        <p:txBody>
          <a:bodyPr/>
          <a:lstStyle/>
          <a:p>
            <a:r>
              <a:rPr lang="en-US" b="1" dirty="0"/>
              <a:t>15 </a:t>
            </a:r>
            <a:r>
              <a:rPr lang="en-US" b="1" dirty="0" err="1"/>
              <a:t>phút</a:t>
            </a:r>
            <a:r>
              <a:rPr lang="en-US" b="1" dirty="0"/>
              <a:t> </a:t>
            </a:r>
            <a:r>
              <a:rPr lang="en-US" b="1" dirty="0" err="1"/>
              <a:t>nghỉ</a:t>
            </a:r>
            <a:r>
              <a:rPr lang="en-US" b="1" dirty="0"/>
              <a:t> </a:t>
            </a:r>
            <a:r>
              <a:rPr lang="en-US" b="1" dirty="0" err="1"/>
              <a:t>giải</a:t>
            </a:r>
            <a:r>
              <a:rPr lang="en-US" b="1" dirty="0"/>
              <a:t> </a:t>
            </a:r>
            <a:r>
              <a:rPr lang="en-US" b="1" dirty="0" err="1"/>
              <a:t>lao</a:t>
            </a:r>
            <a:endParaRPr lang="en-US" b="1" dirty="0"/>
          </a:p>
        </p:txBody>
      </p:sp>
    </p:spTree>
    <p:extLst>
      <p:ext uri="{BB962C8B-B14F-4D97-AF65-F5344CB8AC3E}">
        <p14:creationId xmlns:p14="http://schemas.microsoft.com/office/powerpoint/2010/main" val="3548058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3">
            <a:extLst>
              <a:ext uri="{FF2B5EF4-FFF2-40B4-BE49-F238E27FC236}">
                <a16:creationId xmlns:a16="http://schemas.microsoft.com/office/drawing/2014/main" id="{501D0AE0-C2DA-4E6C-A2B5-9CD31C66AED3}"/>
              </a:ext>
            </a:extLst>
          </p:cNvPr>
          <p:cNvSpPr>
            <a:spLocks noGrp="1"/>
          </p:cNvSpPr>
          <p:nvPr>
            <p:ph type="title"/>
          </p:nvPr>
        </p:nvSpPr>
        <p:spPr/>
        <p:txBody>
          <a:bodyPr>
            <a:normAutofit fontScale="90000"/>
          </a:bodyPr>
          <a:lstStyle/>
          <a:p>
            <a:r>
              <a:rPr lang="en-GB" dirty="0" err="1">
                <a:latin typeface="+mn-lt"/>
              </a:rPr>
              <a:t>Mục</a:t>
            </a:r>
            <a:r>
              <a:rPr lang="en-GB" dirty="0">
                <a:latin typeface="+mn-lt"/>
              </a:rPr>
              <a:t> </a:t>
            </a:r>
            <a:r>
              <a:rPr lang="en-GB" dirty="0" err="1">
                <a:latin typeface="+mn-lt"/>
              </a:rPr>
              <a:t>tiêu</a:t>
            </a:r>
            <a:r>
              <a:rPr lang="en-GB" dirty="0">
                <a:latin typeface="+mn-lt"/>
              </a:rPr>
              <a:t> </a:t>
            </a:r>
            <a:r>
              <a:rPr lang="en-GB" dirty="0" err="1">
                <a:latin typeface="+mn-lt"/>
              </a:rPr>
              <a:t>buổi</a:t>
            </a:r>
            <a:r>
              <a:rPr lang="en-GB" dirty="0">
                <a:latin typeface="+mn-lt"/>
              </a:rPr>
              <a:t> </a:t>
            </a:r>
            <a:r>
              <a:rPr lang="en-GB" dirty="0" err="1">
                <a:latin typeface="+mn-lt"/>
              </a:rPr>
              <a:t>học</a:t>
            </a:r>
            <a:endParaRPr lang="en-US" dirty="0">
              <a:latin typeface="+mn-lt"/>
            </a:endParaRPr>
          </a:p>
        </p:txBody>
      </p:sp>
      <p:sp>
        <p:nvSpPr>
          <p:cNvPr id="8" name="Chỗ dành sẵn cho Số hiệu Bản chiếu 4">
            <a:extLst>
              <a:ext uri="{FF2B5EF4-FFF2-40B4-BE49-F238E27FC236}">
                <a16:creationId xmlns:a16="http://schemas.microsoft.com/office/drawing/2014/main" id="{7CF7CA5B-C19E-4A13-B2C1-C7B90F5DD51C}"/>
              </a:ext>
            </a:extLst>
          </p:cNvPr>
          <p:cNvSpPr txBox="1">
            <a:spLocks/>
          </p:cNvSpPr>
          <p:nvPr/>
        </p:nvSpPr>
        <p:spPr>
          <a:xfrm>
            <a:off x="11700982" y="264320"/>
            <a:ext cx="1049248" cy="590546"/>
          </a:xfrm>
          <a:prstGeom prst="rect">
            <a:avLst/>
          </a:prstGeom>
        </p:spPr>
        <p:txBody>
          <a:bodyPr/>
          <a:lstStyle>
            <a:defPPr>
              <a:defRPr lang="en-US"/>
            </a:defPPr>
            <a:lvl1pPr marL="0" algn="l" defTabSz="914400" rtl="0" eaLnBrk="1" latinLnBrk="0" hangingPunct="1">
              <a:defRPr sz="2400" b="1" kern="1200">
                <a:solidFill>
                  <a:srgbClr val="4A7DA7"/>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450C42-9A0B-4425-92C2-70FCF7C45734}" type="slidenum">
              <a:rPr lang="en-US" smtClean="0"/>
              <a:pPr/>
              <a:t>3</a:t>
            </a:fld>
            <a:endParaRPr lang="en-US" dirty="0"/>
          </a:p>
        </p:txBody>
      </p:sp>
      <p:pic>
        <p:nvPicPr>
          <p:cNvPr id="2056" name="Picture 8">
            <a:extLst>
              <a:ext uri="{FF2B5EF4-FFF2-40B4-BE49-F238E27FC236}">
                <a16:creationId xmlns:a16="http://schemas.microsoft.com/office/drawing/2014/main" id="{16BF6424-9923-93D9-9E81-A5064D068D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126" y="82068"/>
            <a:ext cx="12462253" cy="6693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16741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97F392-C897-8B62-0721-E9B05B32C634}"/>
            </a:ext>
          </a:extLst>
        </p:cNvPr>
        <p:cNvGrpSpPr/>
        <p:nvPr/>
      </p:nvGrpSpPr>
      <p:grpSpPr>
        <a:xfrm>
          <a:off x="0" y="0"/>
          <a:ext cx="0" cy="0"/>
          <a:chOff x="0" y="0"/>
          <a:chExt cx="0" cy="0"/>
        </a:xfrm>
      </p:grpSpPr>
      <p:sp>
        <p:nvSpPr>
          <p:cNvPr id="3" name="Tiêu đề 2">
            <a:extLst>
              <a:ext uri="{FF2B5EF4-FFF2-40B4-BE49-F238E27FC236}">
                <a16:creationId xmlns:a16="http://schemas.microsoft.com/office/drawing/2014/main" id="{726D06E3-7E1A-AFAC-9F9E-45560EC42320}"/>
              </a:ext>
            </a:extLst>
          </p:cNvPr>
          <p:cNvSpPr>
            <a:spLocks noGrp="1"/>
          </p:cNvSpPr>
          <p:nvPr>
            <p:ph type="title"/>
          </p:nvPr>
        </p:nvSpPr>
        <p:spPr/>
        <p:txBody>
          <a:bodyPr>
            <a:normAutofit fontScale="90000"/>
          </a:bodyPr>
          <a:lstStyle/>
          <a:p>
            <a:r>
              <a:rPr lang="en-US" dirty="0">
                <a:latin typeface="+mn-lt"/>
              </a:rPr>
              <a:t>PHẦN 3: ỨNG DỤNG THỰC TIỄN</a:t>
            </a:r>
          </a:p>
        </p:txBody>
      </p:sp>
      <p:sp>
        <p:nvSpPr>
          <p:cNvPr id="7" name="Chỗ dành sẵn cho Số hiệu Bản chiếu 4">
            <a:extLst>
              <a:ext uri="{FF2B5EF4-FFF2-40B4-BE49-F238E27FC236}">
                <a16:creationId xmlns:a16="http://schemas.microsoft.com/office/drawing/2014/main" id="{C43166DC-C587-B1B3-8597-4101698630CE}"/>
              </a:ext>
            </a:extLst>
          </p:cNvPr>
          <p:cNvSpPr txBox="1">
            <a:spLocks/>
          </p:cNvSpPr>
          <p:nvPr/>
        </p:nvSpPr>
        <p:spPr>
          <a:xfrm>
            <a:off x="11700982" y="264320"/>
            <a:ext cx="1049248" cy="590546"/>
          </a:xfrm>
          <a:prstGeom prst="rect">
            <a:avLst/>
          </a:prstGeom>
        </p:spPr>
        <p:txBody>
          <a:bodyPr/>
          <a:lstStyle>
            <a:defPPr>
              <a:defRPr lang="en-US"/>
            </a:defPPr>
            <a:lvl1pPr marL="0" algn="l" defTabSz="914400" rtl="0" eaLnBrk="1" latinLnBrk="0" hangingPunct="1">
              <a:defRPr sz="2400" b="1" kern="1200">
                <a:solidFill>
                  <a:srgbClr val="4A7DA7"/>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450C42-9A0B-4425-92C2-70FCF7C45734}" type="slidenum">
              <a:rPr lang="en-US" smtClean="0"/>
              <a:pPr/>
              <a:t>30</a:t>
            </a:fld>
            <a:endParaRPr lang="en-US" dirty="0"/>
          </a:p>
        </p:txBody>
      </p:sp>
      <p:sp>
        <p:nvSpPr>
          <p:cNvPr id="5" name="Text Placeholder 4">
            <a:extLst>
              <a:ext uri="{FF2B5EF4-FFF2-40B4-BE49-F238E27FC236}">
                <a16:creationId xmlns:a16="http://schemas.microsoft.com/office/drawing/2014/main" id="{8BFF38C7-D050-BF8F-DD33-501F8E281D08}"/>
              </a:ext>
            </a:extLst>
          </p:cNvPr>
          <p:cNvSpPr>
            <a:spLocks noGrp="1"/>
          </p:cNvSpPr>
          <p:nvPr>
            <p:ph type="body" idx="1"/>
          </p:nvPr>
        </p:nvSpPr>
        <p:spPr>
          <a:xfrm>
            <a:off x="590551" y="1038225"/>
            <a:ext cx="11115673" cy="4927146"/>
          </a:xfrm>
        </p:spPr>
        <p:txBody>
          <a:bodyPr/>
          <a:lstStyle/>
          <a:p>
            <a:r>
              <a:rPr lang="vi-VN" b="1" dirty="0">
                <a:latin typeface="+mj-lt"/>
              </a:rPr>
              <a:t>Online Retail</a:t>
            </a:r>
            <a:r>
              <a:rPr lang="vi-VN" dirty="0">
                <a:latin typeface="+mj-lt"/>
              </a:rPr>
              <a:t> là bộ dữ liệu giao dịch thực tế của một công ty bán lẻ trực tuyến có trụ sở tại Vương quốc Anh (UK). Công ty này chủ yếu bán các mặt hàng quà tặng độc đáo cho mọi dịp và có một lượng lớn khách hàng là các nhà bán buôn (wholesalers).</a:t>
            </a:r>
          </a:p>
          <a:p>
            <a:pPr marL="457200" indent="-457200">
              <a:buFont typeface="Arial" panose="020B0604020202020204" pitchFamily="34" charset="0"/>
              <a:buChar char="•"/>
            </a:pPr>
            <a:r>
              <a:rPr lang="vi-VN" b="1" dirty="0">
                <a:latin typeface="+mj-lt"/>
              </a:rPr>
              <a:t>Nguồn gốc:</a:t>
            </a:r>
            <a:r>
              <a:rPr lang="vi-VN" dirty="0">
                <a:latin typeface="+mj-lt"/>
              </a:rPr>
              <a:t> Bộ dữ liệu này được công bố rộng rãi trên </a:t>
            </a:r>
            <a:r>
              <a:rPr lang="vi-VN" b="1" dirty="0">
                <a:latin typeface="+mj-lt"/>
              </a:rPr>
              <a:t>UCI Machine Learning Repository</a:t>
            </a:r>
            <a:r>
              <a:rPr lang="vi-VN" dirty="0">
                <a:latin typeface="+mj-lt"/>
              </a:rPr>
              <a:t>, một kho lưu trữ các bộ dữ liệu nổi tiếng dành cho học máy.</a:t>
            </a:r>
          </a:p>
          <a:p>
            <a:pPr marL="457200" indent="-457200">
              <a:buFont typeface="Arial" panose="020B0604020202020204" pitchFamily="34" charset="0"/>
              <a:buChar char="•"/>
            </a:pPr>
            <a:r>
              <a:rPr lang="vi-VN" b="1" dirty="0">
                <a:latin typeface="+mj-lt"/>
              </a:rPr>
              <a:t>Phạm vi thời gian:</a:t>
            </a:r>
            <a:r>
              <a:rPr lang="vi-VN" dirty="0">
                <a:latin typeface="+mj-lt"/>
              </a:rPr>
              <a:t> Dữ liệu ghi lại tất cả các giao dịch xảy ra trong khoảng một năm, từ </a:t>
            </a:r>
            <a:r>
              <a:rPr lang="vi-VN" b="1" dirty="0">
                <a:latin typeface="+mj-lt"/>
              </a:rPr>
              <a:t>01/12/2010 đến 09/12/2011</a:t>
            </a:r>
            <a:r>
              <a:rPr lang="vi-VN" dirty="0">
                <a:latin typeface="+mj-lt"/>
              </a:rPr>
              <a:t>.</a:t>
            </a:r>
          </a:p>
          <a:p>
            <a:pPr marL="457200" indent="-457200">
              <a:buFont typeface="Arial" panose="020B0604020202020204" pitchFamily="34" charset="0"/>
              <a:buChar char="•"/>
            </a:pPr>
            <a:r>
              <a:rPr lang="vi-VN" b="1" dirty="0">
                <a:latin typeface="+mj-lt"/>
              </a:rPr>
              <a:t>Quy mô:</a:t>
            </a:r>
            <a:r>
              <a:rPr lang="vi-VN" dirty="0">
                <a:latin typeface="+mj-lt"/>
              </a:rPr>
              <a:t> Bộ dữ liệu gốc chứa hơn 540,000 bản ghi (dòng), mỗi dòng tương ứng với một mặt hàng trong một đơn hàng.</a:t>
            </a:r>
          </a:p>
        </p:txBody>
      </p:sp>
    </p:spTree>
    <p:extLst>
      <p:ext uri="{BB962C8B-B14F-4D97-AF65-F5344CB8AC3E}">
        <p14:creationId xmlns:p14="http://schemas.microsoft.com/office/powerpoint/2010/main" val="31099059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EC37B4-86C5-E216-9A19-2C0B8096D997}"/>
            </a:ext>
          </a:extLst>
        </p:cNvPr>
        <p:cNvGrpSpPr/>
        <p:nvPr/>
      </p:nvGrpSpPr>
      <p:grpSpPr>
        <a:xfrm>
          <a:off x="0" y="0"/>
          <a:ext cx="0" cy="0"/>
          <a:chOff x="0" y="0"/>
          <a:chExt cx="0" cy="0"/>
        </a:xfrm>
      </p:grpSpPr>
      <p:sp>
        <p:nvSpPr>
          <p:cNvPr id="3" name="Tiêu đề 2">
            <a:extLst>
              <a:ext uri="{FF2B5EF4-FFF2-40B4-BE49-F238E27FC236}">
                <a16:creationId xmlns:a16="http://schemas.microsoft.com/office/drawing/2014/main" id="{EDF903D8-167A-6BDD-5472-02D6D0228DF4}"/>
              </a:ext>
            </a:extLst>
          </p:cNvPr>
          <p:cNvSpPr>
            <a:spLocks noGrp="1"/>
          </p:cNvSpPr>
          <p:nvPr>
            <p:ph type="title"/>
          </p:nvPr>
        </p:nvSpPr>
        <p:spPr/>
        <p:txBody>
          <a:bodyPr>
            <a:normAutofit fontScale="90000"/>
          </a:bodyPr>
          <a:lstStyle/>
          <a:p>
            <a:r>
              <a:rPr lang="en-US" dirty="0">
                <a:latin typeface="+mn-lt"/>
              </a:rPr>
              <a:t>Case Study: Quy </a:t>
            </a:r>
            <a:r>
              <a:rPr lang="en-US" dirty="0" err="1">
                <a:latin typeface="+mn-lt"/>
              </a:rPr>
              <a:t>trình</a:t>
            </a:r>
            <a:r>
              <a:rPr lang="en-US" dirty="0">
                <a:latin typeface="+mn-lt"/>
              </a:rPr>
              <a:t> </a:t>
            </a:r>
            <a:r>
              <a:rPr lang="en-US" dirty="0" err="1">
                <a:latin typeface="+mn-lt"/>
              </a:rPr>
              <a:t>làm</a:t>
            </a:r>
            <a:r>
              <a:rPr lang="en-US" dirty="0">
                <a:latin typeface="+mn-lt"/>
              </a:rPr>
              <a:t> </a:t>
            </a:r>
            <a:r>
              <a:rPr lang="en-US" dirty="0" err="1">
                <a:latin typeface="+mn-lt"/>
              </a:rPr>
              <a:t>sạch</a:t>
            </a:r>
            <a:endParaRPr lang="en-US" dirty="0">
              <a:latin typeface="+mn-lt"/>
            </a:endParaRPr>
          </a:p>
        </p:txBody>
      </p:sp>
      <p:sp>
        <p:nvSpPr>
          <p:cNvPr id="7" name="Chỗ dành sẵn cho Số hiệu Bản chiếu 4">
            <a:extLst>
              <a:ext uri="{FF2B5EF4-FFF2-40B4-BE49-F238E27FC236}">
                <a16:creationId xmlns:a16="http://schemas.microsoft.com/office/drawing/2014/main" id="{F0A71623-A780-F91C-8D14-E78E9DA62057}"/>
              </a:ext>
            </a:extLst>
          </p:cNvPr>
          <p:cNvSpPr txBox="1">
            <a:spLocks/>
          </p:cNvSpPr>
          <p:nvPr/>
        </p:nvSpPr>
        <p:spPr>
          <a:xfrm>
            <a:off x="11700982" y="264320"/>
            <a:ext cx="1049248" cy="590546"/>
          </a:xfrm>
          <a:prstGeom prst="rect">
            <a:avLst/>
          </a:prstGeom>
        </p:spPr>
        <p:txBody>
          <a:bodyPr/>
          <a:lstStyle>
            <a:defPPr>
              <a:defRPr lang="en-US"/>
            </a:defPPr>
            <a:lvl1pPr marL="0" algn="l" defTabSz="914400" rtl="0" eaLnBrk="1" latinLnBrk="0" hangingPunct="1">
              <a:defRPr sz="2400" b="1" kern="1200">
                <a:solidFill>
                  <a:srgbClr val="4A7DA7"/>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450C42-9A0B-4425-92C2-70FCF7C45734}" type="slidenum">
              <a:rPr lang="en-US" smtClean="0"/>
              <a:pPr/>
              <a:t>31</a:t>
            </a:fld>
            <a:endParaRPr lang="en-US" dirty="0"/>
          </a:p>
        </p:txBody>
      </p:sp>
      <p:sp>
        <p:nvSpPr>
          <p:cNvPr id="2" name="Text Placeholder 1">
            <a:extLst>
              <a:ext uri="{FF2B5EF4-FFF2-40B4-BE49-F238E27FC236}">
                <a16:creationId xmlns:a16="http://schemas.microsoft.com/office/drawing/2014/main" id="{AD8F3DD9-F6EB-717A-38AA-2EBBDAD8F14B}"/>
              </a:ext>
            </a:extLst>
          </p:cNvPr>
          <p:cNvSpPr>
            <a:spLocks noGrp="1" noChangeArrowheads="1"/>
          </p:cNvSpPr>
          <p:nvPr>
            <p:ph type="body" idx="1"/>
          </p:nvPr>
        </p:nvSpPr>
        <p:spPr bwMode="auto">
          <a:xfrm>
            <a:off x="419100" y="707008"/>
            <a:ext cx="11110431" cy="602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Mục</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tiêu</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Áp</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dụng</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một</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cách</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có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hệ</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thống</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toàn</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bộ</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các</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kỹ</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năng</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đã</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học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để</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thực</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hiện</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quy</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trình</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làm</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sạch</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toàn</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diện</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trên</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bộ</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dữ</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liệu</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a:ln>
                  <a:noFill/>
                </a:ln>
                <a:solidFill>
                  <a:schemeClr val="tx1"/>
                </a:solidFill>
                <a:effectLst/>
                <a:highlight>
                  <a:srgbClr val="C0C0C0"/>
                </a:highlight>
                <a:latin typeface="Times" panose="020B0500000000000000" pitchFamily="34" charset="0"/>
                <a:ea typeface="Times" panose="020B0500000000000000" pitchFamily="34" charset="0"/>
                <a:cs typeface="Times" panose="020B0500000000000000" pitchFamily="34" charset="0"/>
              </a:rPr>
              <a:t>OnlineRetail.csv</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Nhiệm</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vụ</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Thực</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hiện</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một</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chuỗi</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các</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bước</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xử</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lý</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trên</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bộ</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dữ</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liệu</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gốc</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a:t>
            </a:r>
          </a:p>
          <a:p>
            <a:pPr marL="971550" lvl="1" indent="-514350" eaLnBrk="0" fontAlgn="base" hangingPunct="0">
              <a:lnSpc>
                <a:spcPct val="150000"/>
              </a:lnSpc>
              <a:spcBef>
                <a:spcPct val="0"/>
              </a:spcBef>
              <a:spcAft>
                <a:spcPct val="0"/>
              </a:spcAft>
              <a:buFont typeface="+mj-lt"/>
              <a:buAutoNum type="arabicPeriod"/>
            </a:pPr>
            <a:r>
              <a:rPr kumimoji="0" lang="vi-VN" altLang="en-US" sz="22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Loại bỏ các bản ghi có giá trị CustomerID bị thiếu.</a:t>
            </a:r>
            <a:endParaRPr kumimoji="0" lang="en-US" altLang="en-US" sz="22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endParaRPr>
          </a:p>
          <a:p>
            <a:pPr marL="971550" lvl="1" indent="-514350" eaLnBrk="0" fontAlgn="base" hangingPunct="0">
              <a:lnSpc>
                <a:spcPct val="150000"/>
              </a:lnSpc>
              <a:spcBef>
                <a:spcPct val="0"/>
              </a:spcBef>
              <a:spcAft>
                <a:spcPct val="0"/>
              </a:spcAft>
              <a:buFont typeface="+mj-lt"/>
              <a:buAutoNum type="arabicPeriod"/>
            </a:pPr>
            <a:r>
              <a:rPr kumimoji="0" lang="vi-VN" altLang="en-US" sz="22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Loại bỏ các giao dịch trả hàng (Quantity </a:t>
            </a:r>
            <a:r>
              <a:rPr kumimoji="0" lang="en-US" altLang="en-US" sz="2200" b="0" i="0" u="none" strike="noStrike" cap="none" normalizeH="0" baseline="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a:t>
            </a:r>
            <a:r>
              <a:rPr kumimoji="0" lang="vi-VN" altLang="en-US" sz="2200" b="0" i="0" u="none" strike="noStrike" cap="none" normalizeH="0" baseline="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&lt; </a:t>
            </a:r>
            <a:r>
              <a:rPr kumimoji="0" lang="vi-VN" altLang="en-US" sz="22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0) và các sản phẩm không có giá trị (UnitPrice = 0).</a:t>
            </a:r>
            <a:endParaRPr kumimoji="0" lang="en-US" altLang="en-US" sz="22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endParaRPr>
          </a:p>
          <a:p>
            <a:pPr marL="971550" lvl="1" indent="-514350" eaLnBrk="0" fontAlgn="base" hangingPunct="0">
              <a:lnSpc>
                <a:spcPct val="150000"/>
              </a:lnSpc>
              <a:spcBef>
                <a:spcPct val="0"/>
              </a:spcBef>
              <a:spcAft>
                <a:spcPct val="0"/>
              </a:spcAft>
              <a:buFont typeface="+mj-lt"/>
              <a:buAutoNum type="arabicPeriod"/>
            </a:pPr>
            <a:r>
              <a:rPr kumimoji="0" lang="vi-VN" altLang="en-US" sz="22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Chuẩn hóa kiểu dữ liệu cho các cột InvoiceDate và CustomerID sang định dạng datetime và string.</a:t>
            </a:r>
            <a:endParaRPr kumimoji="0" lang="en-US" altLang="en-US" sz="22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endParaRPr>
          </a:p>
          <a:p>
            <a:pPr marL="971550" lvl="1" indent="-514350" eaLnBrk="0" fontAlgn="base" hangingPunct="0">
              <a:lnSpc>
                <a:spcPct val="150000"/>
              </a:lnSpc>
              <a:spcBef>
                <a:spcPct val="0"/>
              </a:spcBef>
              <a:spcAft>
                <a:spcPct val="0"/>
              </a:spcAft>
              <a:buFont typeface="+mj-lt"/>
              <a:buAutoNum type="arabicPeriod"/>
            </a:pPr>
            <a:r>
              <a:rPr kumimoji="0" lang="vi-VN" altLang="en-US" sz="22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Tạo một cột mới Total</a:t>
            </a:r>
            <a:r>
              <a:rPr kumimoji="0" lang="en-US" altLang="en-US" sz="22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Price = Quantity*</a:t>
            </a:r>
            <a:r>
              <a:rPr kumimoji="0" lang="en-US" altLang="en-US" sz="22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UnitPrice</a:t>
            </a:r>
            <a:r>
              <a:rPr kumimoji="0" lang="vi-VN" altLang="en-US" sz="22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a:t>
            </a:r>
            <a:endParaRPr kumimoji="0" lang="en-US" altLang="en-US" sz="22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endParaRPr>
          </a:p>
          <a:p>
            <a:pPr marL="971550" lvl="1" indent="-514350" eaLnBrk="0" fontAlgn="base" hangingPunct="0">
              <a:lnSpc>
                <a:spcPct val="150000"/>
              </a:lnSpc>
              <a:spcBef>
                <a:spcPct val="0"/>
              </a:spcBef>
              <a:spcAft>
                <a:spcPct val="0"/>
              </a:spcAft>
              <a:buFont typeface="+mj-lt"/>
              <a:buAutoNum type="arabicPeriod"/>
            </a:pPr>
            <a:r>
              <a:rPr kumimoji="0" lang="vi-VN" altLang="en-US" sz="22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Loại bỏ các bản ghi bị trùng lặp hoàn toàn.</a:t>
            </a:r>
            <a:endParaRPr kumimoji="0" lang="en-US" altLang="en-US" sz="22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endParaRPr>
          </a:p>
          <a:p>
            <a:pPr marL="971550" lvl="1" indent="-514350" eaLnBrk="0" fontAlgn="base" hangingPunct="0">
              <a:lnSpc>
                <a:spcPct val="150000"/>
              </a:lnSpc>
              <a:spcBef>
                <a:spcPct val="0"/>
              </a:spcBef>
              <a:spcAft>
                <a:spcPct val="0"/>
              </a:spcAft>
              <a:buFont typeface="+mj-lt"/>
              <a:buAutoNum type="arabicPeriod"/>
            </a:pPr>
            <a:r>
              <a:rPr kumimoji="0" lang="vi-VN" altLang="en-US" sz="22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Lưu DataFrame đã được làm sạch vào một tệp mới có tên OnlineRetail_Cleaned.csv.</a:t>
            </a:r>
            <a:endParaRPr kumimoji="0" lang="en-US" altLang="en-US" sz="22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endParaRPr>
          </a:p>
        </p:txBody>
      </p:sp>
    </p:spTree>
    <p:extLst>
      <p:ext uri="{BB962C8B-B14F-4D97-AF65-F5344CB8AC3E}">
        <p14:creationId xmlns:p14="http://schemas.microsoft.com/office/powerpoint/2010/main" val="19707413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89A95E-D053-E76D-8CEA-7161B3D85D51}"/>
            </a:ext>
          </a:extLst>
        </p:cNvPr>
        <p:cNvGrpSpPr/>
        <p:nvPr/>
      </p:nvGrpSpPr>
      <p:grpSpPr>
        <a:xfrm>
          <a:off x="0" y="0"/>
          <a:ext cx="0" cy="0"/>
          <a:chOff x="0" y="0"/>
          <a:chExt cx="0" cy="0"/>
        </a:xfrm>
      </p:grpSpPr>
      <p:sp>
        <p:nvSpPr>
          <p:cNvPr id="3" name="Tiêu đề 2">
            <a:extLst>
              <a:ext uri="{FF2B5EF4-FFF2-40B4-BE49-F238E27FC236}">
                <a16:creationId xmlns:a16="http://schemas.microsoft.com/office/drawing/2014/main" id="{BD1F6083-7E5F-4B87-2AD9-65F464C17309}"/>
              </a:ext>
            </a:extLst>
          </p:cNvPr>
          <p:cNvSpPr>
            <a:spLocks noGrp="1"/>
          </p:cNvSpPr>
          <p:nvPr>
            <p:ph type="title"/>
          </p:nvPr>
        </p:nvSpPr>
        <p:spPr/>
        <p:txBody>
          <a:bodyPr>
            <a:normAutofit fontScale="90000"/>
          </a:bodyPr>
          <a:lstStyle/>
          <a:p>
            <a:r>
              <a:rPr lang="en-US" dirty="0">
                <a:latin typeface="+mn-lt"/>
              </a:rPr>
              <a:t>Case Study</a:t>
            </a:r>
          </a:p>
        </p:txBody>
      </p:sp>
      <p:sp>
        <p:nvSpPr>
          <p:cNvPr id="7" name="Chỗ dành sẵn cho Số hiệu Bản chiếu 4">
            <a:extLst>
              <a:ext uri="{FF2B5EF4-FFF2-40B4-BE49-F238E27FC236}">
                <a16:creationId xmlns:a16="http://schemas.microsoft.com/office/drawing/2014/main" id="{DD04B8A4-49EC-7AB6-65D4-094B88288916}"/>
              </a:ext>
            </a:extLst>
          </p:cNvPr>
          <p:cNvSpPr txBox="1">
            <a:spLocks/>
          </p:cNvSpPr>
          <p:nvPr/>
        </p:nvSpPr>
        <p:spPr>
          <a:xfrm>
            <a:off x="11700982" y="264320"/>
            <a:ext cx="1049248" cy="590546"/>
          </a:xfrm>
          <a:prstGeom prst="rect">
            <a:avLst/>
          </a:prstGeom>
        </p:spPr>
        <p:txBody>
          <a:bodyPr/>
          <a:lstStyle>
            <a:defPPr>
              <a:defRPr lang="en-US"/>
            </a:defPPr>
            <a:lvl1pPr marL="0" algn="l" defTabSz="914400" rtl="0" eaLnBrk="1" latinLnBrk="0" hangingPunct="1">
              <a:defRPr sz="2400" b="1" kern="1200">
                <a:solidFill>
                  <a:srgbClr val="4A7DA7"/>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450C42-9A0B-4425-92C2-70FCF7C45734}" type="slidenum">
              <a:rPr lang="en-US" smtClean="0"/>
              <a:pPr/>
              <a:t>32</a:t>
            </a:fld>
            <a:endParaRPr lang="en-US" dirty="0"/>
          </a:p>
        </p:txBody>
      </p:sp>
      <p:sp>
        <p:nvSpPr>
          <p:cNvPr id="2" name="Text Placeholder 1">
            <a:extLst>
              <a:ext uri="{FF2B5EF4-FFF2-40B4-BE49-F238E27FC236}">
                <a16:creationId xmlns:a16="http://schemas.microsoft.com/office/drawing/2014/main" id="{750713DD-9900-38A0-BB94-1847DFD9F9B1}"/>
              </a:ext>
            </a:extLst>
          </p:cNvPr>
          <p:cNvSpPr>
            <a:spLocks noGrp="1" noChangeArrowheads="1"/>
          </p:cNvSpPr>
          <p:nvPr>
            <p:ph type="body" idx="1"/>
          </p:nvPr>
        </p:nvSpPr>
        <p:spPr bwMode="auto">
          <a:xfrm>
            <a:off x="590551" y="1218648"/>
            <a:ext cx="11110431" cy="3235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So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sánh</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kết</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quả</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của</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df_final.info()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trước</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và</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sau</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khi</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xử</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lý</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a:t>
            </a:r>
          </a:p>
          <a:p>
            <a:pPr marL="457200" marR="0" lvl="0" indent="-45720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Trước</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khi</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làm</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sạch</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Tồn</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tại</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một</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lượng</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lớn</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giá</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trị</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thiếu</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trong</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cột</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CustomerID</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và</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các</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kiểu</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dữ</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liệu</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chưa</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được</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chuẩn</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hóa</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a:t>
            </a:r>
          </a:p>
          <a:p>
            <a:pPr marL="457200" marR="0" lvl="0" indent="-45720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Sau </a:t>
            </a: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khi</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làm</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sạch</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Không</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còn</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giá</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trị</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thiếu</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các</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cột</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có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kiểu</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dữ</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liệu</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phù</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hợp</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đảm</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bảo</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tính</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sẵn</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sàng</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cho</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các</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bước</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phân</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tích</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tiếp</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theo.</a:t>
            </a:r>
            <a:endPar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endParaRPr>
          </a:p>
        </p:txBody>
      </p:sp>
    </p:spTree>
    <p:extLst>
      <p:ext uri="{BB962C8B-B14F-4D97-AF65-F5344CB8AC3E}">
        <p14:creationId xmlns:p14="http://schemas.microsoft.com/office/powerpoint/2010/main" val="23935316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3DCB6E-93A7-DD53-FA4A-9E19ACE9C547}"/>
            </a:ext>
          </a:extLst>
        </p:cNvPr>
        <p:cNvGrpSpPr/>
        <p:nvPr/>
      </p:nvGrpSpPr>
      <p:grpSpPr>
        <a:xfrm>
          <a:off x="0" y="0"/>
          <a:ext cx="0" cy="0"/>
          <a:chOff x="0" y="0"/>
          <a:chExt cx="0" cy="0"/>
        </a:xfrm>
      </p:grpSpPr>
      <p:sp>
        <p:nvSpPr>
          <p:cNvPr id="3" name="Tiêu đề 2">
            <a:extLst>
              <a:ext uri="{FF2B5EF4-FFF2-40B4-BE49-F238E27FC236}">
                <a16:creationId xmlns:a16="http://schemas.microsoft.com/office/drawing/2014/main" id="{925BC356-779B-32E3-AD07-37E6AB971FB4}"/>
              </a:ext>
            </a:extLst>
          </p:cNvPr>
          <p:cNvSpPr>
            <a:spLocks noGrp="1"/>
          </p:cNvSpPr>
          <p:nvPr>
            <p:ph type="title"/>
          </p:nvPr>
        </p:nvSpPr>
        <p:spPr/>
        <p:txBody>
          <a:bodyPr>
            <a:normAutofit fontScale="90000"/>
          </a:bodyPr>
          <a:lstStyle/>
          <a:p>
            <a:r>
              <a:rPr lang="vi-VN" dirty="0">
                <a:latin typeface="+mn-lt"/>
              </a:rPr>
              <a:t> Tổng kết &amp; Các bước tiếp theo</a:t>
            </a:r>
            <a:endParaRPr lang="en-US" dirty="0">
              <a:latin typeface="+mn-lt"/>
            </a:endParaRPr>
          </a:p>
        </p:txBody>
      </p:sp>
      <p:sp>
        <p:nvSpPr>
          <p:cNvPr id="7" name="Chỗ dành sẵn cho Số hiệu Bản chiếu 4">
            <a:extLst>
              <a:ext uri="{FF2B5EF4-FFF2-40B4-BE49-F238E27FC236}">
                <a16:creationId xmlns:a16="http://schemas.microsoft.com/office/drawing/2014/main" id="{C990B8A7-4EC6-E3DA-C263-9A46F1093C59}"/>
              </a:ext>
            </a:extLst>
          </p:cNvPr>
          <p:cNvSpPr txBox="1">
            <a:spLocks/>
          </p:cNvSpPr>
          <p:nvPr/>
        </p:nvSpPr>
        <p:spPr>
          <a:xfrm>
            <a:off x="11700982" y="264320"/>
            <a:ext cx="1049248" cy="590546"/>
          </a:xfrm>
          <a:prstGeom prst="rect">
            <a:avLst/>
          </a:prstGeom>
        </p:spPr>
        <p:txBody>
          <a:bodyPr/>
          <a:lstStyle>
            <a:defPPr>
              <a:defRPr lang="en-US"/>
            </a:defPPr>
            <a:lvl1pPr marL="0" algn="l" defTabSz="914400" rtl="0" eaLnBrk="1" latinLnBrk="0" hangingPunct="1">
              <a:defRPr sz="2400" b="1" kern="1200">
                <a:solidFill>
                  <a:srgbClr val="4A7DA7"/>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450C42-9A0B-4425-92C2-70FCF7C45734}" type="slidenum">
              <a:rPr lang="en-US" smtClean="0"/>
              <a:pPr/>
              <a:t>33</a:t>
            </a:fld>
            <a:endParaRPr lang="en-US" dirty="0"/>
          </a:p>
        </p:txBody>
      </p:sp>
      <p:sp>
        <p:nvSpPr>
          <p:cNvPr id="2" name="Text Placeholder 1">
            <a:extLst>
              <a:ext uri="{FF2B5EF4-FFF2-40B4-BE49-F238E27FC236}">
                <a16:creationId xmlns:a16="http://schemas.microsoft.com/office/drawing/2014/main" id="{8F475FF6-FA9E-415D-AFFD-4676EC72FCAF}"/>
              </a:ext>
            </a:extLst>
          </p:cNvPr>
          <p:cNvSpPr>
            <a:spLocks noGrp="1" noChangeArrowheads="1"/>
          </p:cNvSpPr>
          <p:nvPr>
            <p:ph type="body" idx="1"/>
          </p:nvPr>
        </p:nvSpPr>
        <p:spPr bwMode="auto">
          <a:xfrm>
            <a:off x="590551" y="905700"/>
            <a:ext cx="11182349" cy="5820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Tổng</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kết</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các</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nội</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dung </a:t>
            </a: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đã</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học:</a:t>
            </a:r>
            <a:endPar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endParaRPr>
          </a:p>
          <a:p>
            <a:pPr marL="914400" marR="0" lvl="1"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Các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khái</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niệm</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cơ</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bản</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và</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cấu</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trúc</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dữ</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liệu</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của</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thư</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viện</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Pandas.</a:t>
            </a:r>
          </a:p>
          <a:p>
            <a:pPr marL="914400" marR="0" lvl="1"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Các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kỹ</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thuật</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xử</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lý</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dữ</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liệu</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riêng</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lẻ</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thông</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qua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các</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bài</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tập</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ứng</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dụng</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a:t>
            </a:r>
          </a:p>
          <a:p>
            <a:pPr marL="914400" marR="0" lvl="1"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Quy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trình</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tổng</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hợp</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để</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làm</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sạch</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một</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bộ</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dữ</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liệu</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thực</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2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tế</a:t>
            </a:r>
            <a:r>
              <a:rPr kumimoji="0" lang="en-US" altLang="en-US" sz="2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Kết</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quả</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Đã</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tạo</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ra</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một</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tệp</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dữ</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liệu</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đã</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được</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làm</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sạch</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(OnlineRetail_Cleaned.csv),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một</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tài</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sản</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thông</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tin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quan</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trọng</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Buổi</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học </a:t>
            </a: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tiếp</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theo</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Sẽ</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tập</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trung</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vào</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kỹ</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thuật</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Trực</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quan</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hóa</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Dữ</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liệu</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nhằm</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mục</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đích</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khai</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phá</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các</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thông</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tin chi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tiết</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và</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xu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hướng</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từ</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bộ</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dữ</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liệu</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đã</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được</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chuẩn</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bị</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a:t>
            </a:r>
          </a:p>
        </p:txBody>
      </p:sp>
    </p:spTree>
    <p:extLst>
      <p:ext uri="{BB962C8B-B14F-4D97-AF65-F5344CB8AC3E}">
        <p14:creationId xmlns:p14="http://schemas.microsoft.com/office/powerpoint/2010/main" val="34604632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22FD86-6BE3-2D3A-5E62-01D659A16BCE}"/>
            </a:ext>
          </a:extLst>
        </p:cNvPr>
        <p:cNvGrpSpPr/>
        <p:nvPr/>
      </p:nvGrpSpPr>
      <p:grpSpPr>
        <a:xfrm>
          <a:off x="0" y="0"/>
          <a:ext cx="0" cy="0"/>
          <a:chOff x="0" y="0"/>
          <a:chExt cx="0" cy="0"/>
        </a:xfrm>
      </p:grpSpPr>
      <p:sp>
        <p:nvSpPr>
          <p:cNvPr id="3" name="Tiêu đề 2">
            <a:extLst>
              <a:ext uri="{FF2B5EF4-FFF2-40B4-BE49-F238E27FC236}">
                <a16:creationId xmlns:a16="http://schemas.microsoft.com/office/drawing/2014/main" id="{096BF255-548F-811F-7E31-EB045034C109}"/>
              </a:ext>
            </a:extLst>
          </p:cNvPr>
          <p:cNvSpPr>
            <a:spLocks noGrp="1"/>
          </p:cNvSpPr>
          <p:nvPr>
            <p:ph type="title"/>
          </p:nvPr>
        </p:nvSpPr>
        <p:spPr/>
        <p:txBody>
          <a:bodyPr>
            <a:normAutofit fontScale="90000"/>
          </a:bodyPr>
          <a:lstStyle/>
          <a:p>
            <a:r>
              <a:rPr lang="en-US" dirty="0">
                <a:latin typeface="+mn-lt"/>
              </a:rPr>
              <a:t>Homework</a:t>
            </a:r>
          </a:p>
        </p:txBody>
      </p:sp>
      <p:sp>
        <p:nvSpPr>
          <p:cNvPr id="7" name="Chỗ dành sẵn cho Số hiệu Bản chiếu 4">
            <a:extLst>
              <a:ext uri="{FF2B5EF4-FFF2-40B4-BE49-F238E27FC236}">
                <a16:creationId xmlns:a16="http://schemas.microsoft.com/office/drawing/2014/main" id="{3AB9EB15-DDED-F817-104D-1BDDAB4511D5}"/>
              </a:ext>
            </a:extLst>
          </p:cNvPr>
          <p:cNvSpPr txBox="1">
            <a:spLocks/>
          </p:cNvSpPr>
          <p:nvPr/>
        </p:nvSpPr>
        <p:spPr>
          <a:xfrm>
            <a:off x="11700982" y="264320"/>
            <a:ext cx="1049248" cy="590546"/>
          </a:xfrm>
          <a:prstGeom prst="rect">
            <a:avLst/>
          </a:prstGeom>
        </p:spPr>
        <p:txBody>
          <a:bodyPr/>
          <a:lstStyle>
            <a:defPPr>
              <a:defRPr lang="en-US"/>
            </a:defPPr>
            <a:lvl1pPr marL="0" algn="l" defTabSz="914400" rtl="0" eaLnBrk="1" latinLnBrk="0" hangingPunct="1">
              <a:defRPr sz="2400" b="1" kern="1200">
                <a:solidFill>
                  <a:srgbClr val="4A7DA7"/>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450C42-9A0B-4425-92C2-70FCF7C45734}" type="slidenum">
              <a:rPr lang="en-US" smtClean="0"/>
              <a:pPr/>
              <a:t>34</a:t>
            </a:fld>
            <a:endParaRPr lang="en-US" dirty="0"/>
          </a:p>
        </p:txBody>
      </p:sp>
      <p:sp>
        <p:nvSpPr>
          <p:cNvPr id="2" name="Text Placeholder 1">
            <a:extLst>
              <a:ext uri="{FF2B5EF4-FFF2-40B4-BE49-F238E27FC236}">
                <a16:creationId xmlns:a16="http://schemas.microsoft.com/office/drawing/2014/main" id="{7E4E5A25-6CA9-C99D-6D3D-82AAAC00D7DA}"/>
              </a:ext>
            </a:extLst>
          </p:cNvPr>
          <p:cNvSpPr>
            <a:spLocks noGrp="1" noChangeArrowheads="1"/>
          </p:cNvSpPr>
          <p:nvPr>
            <p:ph type="body" idx="1"/>
          </p:nvPr>
        </p:nvSpPr>
        <p:spPr bwMode="auto">
          <a:xfrm>
            <a:off x="540784" y="1029401"/>
            <a:ext cx="11110431" cy="4462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Mục</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tiêu</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Củng</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cố</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các</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kỹ</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năng</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đã</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học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và</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áp</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dụng</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vào</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các</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kịch</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bản</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phân</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tích</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mới</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Yêu</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cầu</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Hoàn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thành</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các</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bài</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tập</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sau</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và</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chuẩn</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bị</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cho</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buổi</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học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tiếp</a:t>
            </a:r>
            <a:r>
              <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theo.</a:t>
            </a:r>
            <a:endPar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Bài</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tập</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1: </a:t>
            </a: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Phân</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tích</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thị</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trường</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"Australia"</a:t>
            </a:r>
            <a:endPar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endParaRPr>
          </a:p>
          <a:p>
            <a:pPr marL="914400" lvl="1" indent="-457200" algn="just" eaLnBrk="0" fontAlgn="base" hangingPunct="0">
              <a:lnSpc>
                <a:spcPct val="100000"/>
              </a:lnSpc>
              <a:spcBef>
                <a:spcPct val="0"/>
              </a:spcBef>
              <a:spcAft>
                <a:spcPct val="0"/>
              </a:spcAft>
              <a:buFont typeface="+mj-lt"/>
              <a:buAutoNum type="arabicPeriod"/>
            </a:pPr>
            <a:r>
              <a:rPr kumimoji="0" lang="en-US" altLang="en-US" sz="1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Sử</a:t>
            </a:r>
            <a:r>
              <a:rPr kumimoji="0" lang="en-US" altLang="en-US" sz="1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1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dụng</a:t>
            </a:r>
            <a:r>
              <a:rPr kumimoji="0" lang="en-US" altLang="en-US" sz="1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1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tệp</a:t>
            </a:r>
            <a:r>
              <a:rPr kumimoji="0" lang="en-US" altLang="en-US" sz="1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OnlineRetail_Cleaned.csv </a:t>
            </a:r>
            <a:r>
              <a:rPr kumimoji="0" lang="en-US" altLang="en-US" sz="1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đã</a:t>
            </a:r>
            <a:r>
              <a:rPr kumimoji="0" lang="en-US" altLang="en-US" sz="1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1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được</a:t>
            </a:r>
            <a:r>
              <a:rPr kumimoji="0" lang="en-US" altLang="en-US" sz="1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1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làm</a:t>
            </a:r>
            <a:r>
              <a:rPr kumimoji="0" lang="en-US" altLang="en-US" sz="1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1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sạch</a:t>
            </a:r>
            <a:r>
              <a:rPr kumimoji="0" lang="en-US" altLang="en-US" sz="1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a:t>
            </a:r>
          </a:p>
          <a:p>
            <a:pPr marL="914400" lvl="1" indent="-457200" algn="just" eaLnBrk="0" fontAlgn="base" hangingPunct="0">
              <a:lnSpc>
                <a:spcPct val="100000"/>
              </a:lnSpc>
              <a:spcBef>
                <a:spcPct val="0"/>
              </a:spcBef>
              <a:spcAft>
                <a:spcPct val="0"/>
              </a:spcAft>
              <a:buFont typeface="+mj-lt"/>
              <a:buAutoNum type="arabicPeriod"/>
            </a:pPr>
            <a:r>
              <a:rPr kumimoji="0" lang="en-US" altLang="en-US" sz="1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Lọc</a:t>
            </a:r>
            <a:r>
              <a:rPr kumimoji="0" lang="en-US" altLang="en-US" sz="1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1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ra</a:t>
            </a:r>
            <a:r>
              <a:rPr kumimoji="0" lang="en-US" altLang="en-US" sz="1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1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tất</a:t>
            </a:r>
            <a:r>
              <a:rPr kumimoji="0" lang="en-US" altLang="en-US" sz="1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1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cả</a:t>
            </a:r>
            <a:r>
              <a:rPr kumimoji="0" lang="en-US" altLang="en-US" sz="1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1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các</a:t>
            </a:r>
            <a:r>
              <a:rPr kumimoji="0" lang="en-US" altLang="en-US" sz="1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1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giao</a:t>
            </a:r>
            <a:r>
              <a:rPr kumimoji="0" lang="en-US" altLang="en-US" sz="1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1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dịch</a:t>
            </a:r>
            <a:r>
              <a:rPr kumimoji="0" lang="en-US" altLang="en-US" sz="1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1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của</a:t>
            </a:r>
            <a:r>
              <a:rPr kumimoji="0" lang="en-US" altLang="en-US" sz="1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1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quốc</a:t>
            </a:r>
            <a:r>
              <a:rPr kumimoji="0" lang="en-US" altLang="en-US" sz="1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1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gia</a:t>
            </a:r>
            <a:r>
              <a:rPr kumimoji="0" lang="en-US" altLang="en-US" sz="1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'Australia'.</a:t>
            </a:r>
          </a:p>
          <a:p>
            <a:pPr marL="914400" lvl="1" indent="-457200" algn="just" eaLnBrk="0" fontAlgn="base" hangingPunct="0">
              <a:lnSpc>
                <a:spcPct val="100000"/>
              </a:lnSpc>
              <a:spcBef>
                <a:spcPct val="0"/>
              </a:spcBef>
              <a:spcAft>
                <a:spcPct val="0"/>
              </a:spcAft>
              <a:buFont typeface="+mj-lt"/>
              <a:buAutoNum type="arabicPeriod"/>
            </a:pPr>
            <a:r>
              <a:rPr kumimoji="0" lang="en-US" altLang="en-US" sz="1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Tính</a:t>
            </a:r>
            <a:r>
              <a:rPr kumimoji="0" lang="en-US" altLang="en-US" sz="1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1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tổng</a:t>
            </a:r>
            <a:r>
              <a:rPr kumimoji="0" lang="en-US" altLang="en-US" sz="1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1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doanh</a:t>
            </a:r>
            <a:r>
              <a:rPr kumimoji="0" lang="en-US" altLang="en-US" sz="1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1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thu</a:t>
            </a:r>
            <a:r>
              <a:rPr kumimoji="0" lang="en-US" altLang="en-US" sz="1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1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từ</a:t>
            </a:r>
            <a:r>
              <a:rPr kumimoji="0" lang="en-US" altLang="en-US" sz="1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1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thị</a:t>
            </a:r>
            <a:r>
              <a:rPr kumimoji="0" lang="en-US" altLang="en-US" sz="1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1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trường</a:t>
            </a:r>
            <a:r>
              <a:rPr kumimoji="0" lang="en-US" altLang="en-US" sz="1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1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này</a:t>
            </a:r>
            <a:r>
              <a:rPr kumimoji="0" lang="en-US" altLang="en-US" sz="1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a:t>
            </a:r>
          </a:p>
          <a:p>
            <a:pPr marL="914400" lvl="1" indent="-457200" algn="just" eaLnBrk="0" fontAlgn="base" hangingPunct="0">
              <a:lnSpc>
                <a:spcPct val="100000"/>
              </a:lnSpc>
              <a:spcBef>
                <a:spcPct val="0"/>
              </a:spcBef>
              <a:spcAft>
                <a:spcPct val="0"/>
              </a:spcAft>
              <a:buFont typeface="+mj-lt"/>
              <a:buAutoNum type="arabicPeriod"/>
            </a:pPr>
            <a:r>
              <a:rPr kumimoji="0" lang="en-US" altLang="en-US" sz="1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Xác</a:t>
            </a:r>
            <a:r>
              <a:rPr kumimoji="0" lang="en-US" altLang="en-US" sz="1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1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định</a:t>
            </a:r>
            <a:r>
              <a:rPr kumimoji="0" lang="en-US" altLang="en-US" sz="1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5 </a:t>
            </a:r>
            <a:r>
              <a:rPr kumimoji="0" lang="en-US" altLang="en-US" sz="1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sản</a:t>
            </a:r>
            <a:r>
              <a:rPr kumimoji="0" lang="en-US" altLang="en-US" sz="1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1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phẩm</a:t>
            </a:r>
            <a:r>
              <a:rPr kumimoji="0" lang="en-US" altLang="en-US" sz="1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1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dựa</a:t>
            </a:r>
            <a:r>
              <a:rPr kumimoji="0" lang="en-US" altLang="en-US" sz="1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1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trên</a:t>
            </a:r>
            <a:r>
              <a:rPr kumimoji="0" lang="en-US" altLang="en-US" sz="1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Description) </a:t>
            </a:r>
            <a:r>
              <a:rPr kumimoji="0" lang="en-US" altLang="en-US" sz="1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mang</a:t>
            </a:r>
            <a:r>
              <a:rPr kumimoji="0" lang="en-US" altLang="en-US" sz="1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1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lại</a:t>
            </a:r>
            <a:r>
              <a:rPr kumimoji="0" lang="en-US" altLang="en-US" sz="1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1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doanh</a:t>
            </a:r>
            <a:r>
              <a:rPr kumimoji="0" lang="en-US" altLang="en-US" sz="1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1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thu</a:t>
            </a:r>
            <a:r>
              <a:rPr kumimoji="0" lang="en-US" altLang="en-US" sz="1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1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cao</a:t>
            </a:r>
            <a:r>
              <a:rPr kumimoji="0" lang="en-US" altLang="en-US" sz="1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1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nhất</a:t>
            </a:r>
            <a:r>
              <a:rPr kumimoji="0" lang="en-US" altLang="en-US" sz="1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1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tại</a:t>
            </a:r>
            <a:r>
              <a:rPr kumimoji="0" lang="en-US" altLang="en-US" sz="1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Australia.</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Bài</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tập</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2: </a:t>
            </a: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Phân</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tích</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các</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giao</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dịch</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đặc</a:t>
            </a:r>
            <a:r>
              <a:rPr kumimoji="0" lang="en-US" altLang="en-US" b="1"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b="1"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biệt</a:t>
            </a:r>
            <a:endParaRPr kumimoji="0" lang="en-US" altLang="en-US"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endParaRPr>
          </a:p>
          <a:p>
            <a:pPr marL="914400" lvl="1" indent="-457200" algn="just" eaLnBrk="0" fontAlgn="base" hangingPunct="0">
              <a:lnSpc>
                <a:spcPct val="100000"/>
              </a:lnSpc>
              <a:spcBef>
                <a:spcPct val="0"/>
              </a:spcBef>
              <a:spcAft>
                <a:spcPct val="0"/>
              </a:spcAft>
              <a:buFont typeface="+mj-lt"/>
              <a:buAutoNum type="arabicPeriod"/>
            </a:pPr>
            <a:r>
              <a:rPr kumimoji="0" lang="en-US" altLang="en-US" sz="1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Sử</a:t>
            </a:r>
            <a:r>
              <a:rPr kumimoji="0" lang="en-US" altLang="en-US" sz="1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1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dụng</a:t>
            </a:r>
            <a:r>
              <a:rPr kumimoji="0" lang="en-US" altLang="en-US" sz="1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1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tệp</a:t>
            </a:r>
            <a:r>
              <a:rPr kumimoji="0" lang="en-US" altLang="en-US" sz="1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OnlineRetail.csv </a:t>
            </a:r>
            <a:r>
              <a:rPr kumimoji="0" lang="en-US" altLang="en-US" sz="1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gốc</a:t>
            </a:r>
            <a:r>
              <a:rPr kumimoji="0" lang="en-US" altLang="en-US" sz="1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1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chưa</a:t>
            </a:r>
            <a:r>
              <a:rPr kumimoji="0" lang="en-US" altLang="en-US" sz="1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1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làm</a:t>
            </a:r>
            <a:r>
              <a:rPr kumimoji="0" lang="en-US" altLang="en-US" sz="1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1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sạch</a:t>
            </a:r>
            <a:r>
              <a:rPr kumimoji="0" lang="en-US" altLang="en-US" sz="1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a:t>
            </a:r>
          </a:p>
          <a:p>
            <a:pPr marL="914400" lvl="1" indent="-457200" algn="just" eaLnBrk="0" fontAlgn="base" hangingPunct="0">
              <a:lnSpc>
                <a:spcPct val="100000"/>
              </a:lnSpc>
              <a:spcBef>
                <a:spcPct val="0"/>
              </a:spcBef>
              <a:spcAft>
                <a:spcPct val="0"/>
              </a:spcAft>
              <a:buFont typeface="+mj-lt"/>
              <a:buAutoNum type="arabicPeriod"/>
            </a:pPr>
            <a:r>
              <a:rPr kumimoji="0" lang="en-US" altLang="en-US" sz="1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Tìm</a:t>
            </a:r>
            <a:r>
              <a:rPr kumimoji="0" lang="en-US" altLang="en-US" sz="1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1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ra</a:t>
            </a:r>
            <a:r>
              <a:rPr kumimoji="0" lang="en-US" altLang="en-US" sz="1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1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các</a:t>
            </a:r>
            <a:r>
              <a:rPr kumimoji="0" lang="en-US" altLang="en-US" sz="1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1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giao</a:t>
            </a:r>
            <a:r>
              <a:rPr kumimoji="0" lang="en-US" altLang="en-US" sz="1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1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dịch</a:t>
            </a:r>
            <a:r>
              <a:rPr kumimoji="0" lang="en-US" altLang="en-US" sz="1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có </a:t>
            </a:r>
            <a:r>
              <a:rPr kumimoji="0" lang="en-US" altLang="en-US" sz="1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UnitPrice</a:t>
            </a:r>
            <a:r>
              <a:rPr kumimoji="0" lang="en-US" altLang="en-US" sz="1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1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lớn</a:t>
            </a:r>
            <a:r>
              <a:rPr kumimoji="0" lang="en-US" altLang="en-US" sz="1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1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hơn</a:t>
            </a:r>
            <a:r>
              <a:rPr kumimoji="0" lang="en-US" altLang="en-US" sz="1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5000. Hiển </a:t>
            </a:r>
            <a:r>
              <a:rPr kumimoji="0" lang="en-US" altLang="en-US" sz="1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thị</a:t>
            </a:r>
            <a:r>
              <a:rPr kumimoji="0" lang="en-US" altLang="en-US" sz="1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1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thông</a:t>
            </a:r>
            <a:r>
              <a:rPr kumimoji="0" lang="en-US" altLang="en-US" sz="1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tin </a:t>
            </a:r>
            <a:r>
              <a:rPr kumimoji="0" lang="en-US" altLang="en-US" sz="1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về</a:t>
            </a:r>
            <a:r>
              <a:rPr kumimoji="0" lang="en-US" altLang="en-US" sz="1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1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các</a:t>
            </a:r>
            <a:r>
              <a:rPr kumimoji="0" lang="en-US" altLang="en-US" sz="1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1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giao</a:t>
            </a:r>
            <a:r>
              <a:rPr kumimoji="0" lang="en-US" altLang="en-US" sz="1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1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dịch</a:t>
            </a:r>
            <a:r>
              <a:rPr kumimoji="0" lang="en-US" altLang="en-US" sz="1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1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này</a:t>
            </a:r>
            <a:r>
              <a:rPr kumimoji="0" lang="en-US" altLang="en-US" sz="1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a:t>
            </a:r>
          </a:p>
          <a:p>
            <a:pPr marL="914400" lvl="1" indent="-457200" algn="just" eaLnBrk="0" fontAlgn="base" hangingPunct="0">
              <a:lnSpc>
                <a:spcPct val="100000"/>
              </a:lnSpc>
              <a:spcBef>
                <a:spcPct val="0"/>
              </a:spcBef>
              <a:spcAft>
                <a:spcPct val="0"/>
              </a:spcAft>
              <a:buFont typeface="+mj-lt"/>
              <a:buAutoNum type="arabicPeriod"/>
            </a:pPr>
            <a:r>
              <a:rPr kumimoji="0" lang="en-US" altLang="en-US" sz="1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Xác</a:t>
            </a:r>
            <a:r>
              <a:rPr kumimoji="0" lang="en-US" altLang="en-US" sz="1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1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định</a:t>
            </a:r>
            <a:r>
              <a:rPr kumimoji="0" lang="en-US" altLang="en-US" sz="1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1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CustomerID</a:t>
            </a:r>
            <a:r>
              <a:rPr kumimoji="0" lang="en-US" altLang="en-US" sz="1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1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của</a:t>
            </a:r>
            <a:r>
              <a:rPr kumimoji="0" lang="en-US" altLang="en-US" sz="1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1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khách</a:t>
            </a:r>
            <a:r>
              <a:rPr kumimoji="0" lang="en-US" altLang="en-US" sz="1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1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hàng</a:t>
            </a:r>
            <a:r>
              <a:rPr kumimoji="0" lang="en-US" altLang="en-US" sz="1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có </a:t>
            </a:r>
            <a:r>
              <a:rPr kumimoji="0" lang="en-US" altLang="en-US" sz="1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nhiều</a:t>
            </a:r>
            <a:r>
              <a:rPr kumimoji="0" lang="en-US" altLang="en-US" sz="1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1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giao</a:t>
            </a:r>
            <a:r>
              <a:rPr kumimoji="0" lang="en-US" altLang="en-US" sz="1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1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dịch</a:t>
            </a:r>
            <a:r>
              <a:rPr kumimoji="0" lang="en-US" altLang="en-US" sz="1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1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bị</a:t>
            </a:r>
            <a:r>
              <a:rPr kumimoji="0" lang="en-US" altLang="en-US" sz="1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1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hủy</a:t>
            </a:r>
            <a:r>
              <a:rPr kumimoji="0" lang="en-US" altLang="en-US" sz="1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1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nhất</a:t>
            </a:r>
            <a:r>
              <a:rPr kumimoji="0" lang="en-US" altLang="en-US" sz="1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1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các</a:t>
            </a:r>
            <a:r>
              <a:rPr kumimoji="0" lang="en-US" altLang="en-US" sz="1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1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hóa</a:t>
            </a:r>
            <a:r>
              <a:rPr kumimoji="0" lang="en-US" altLang="en-US" sz="1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1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đơn</a:t>
            </a:r>
            <a:r>
              <a:rPr kumimoji="0" lang="en-US" altLang="en-US" sz="1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có </a:t>
            </a:r>
            <a:r>
              <a:rPr kumimoji="0" lang="en-US" altLang="en-US" sz="1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mã</a:t>
            </a:r>
            <a:r>
              <a:rPr kumimoji="0" lang="en-US" altLang="en-US" sz="1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1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bắt</a:t>
            </a:r>
            <a:r>
              <a:rPr kumimoji="0" lang="en-US" altLang="en-US" sz="1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1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đầu</a:t>
            </a:r>
            <a:r>
              <a:rPr kumimoji="0" lang="en-US" altLang="en-US" sz="1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1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bằng</a:t>
            </a:r>
            <a:r>
              <a:rPr kumimoji="0" lang="en-US" altLang="en-US" sz="1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a:t>
            </a:r>
            <a:r>
              <a:rPr kumimoji="0" lang="en-US" altLang="en-US" sz="1800" b="0" i="0" u="none" strike="noStrike" cap="none" normalizeH="0" baseline="0" dirty="0" err="1">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chữ</a:t>
            </a:r>
            <a:r>
              <a:rPr kumimoji="0" lang="en-US" altLang="en-US" sz="1800" b="0" i="0" u="none" strike="noStrike" cap="none" normalizeH="0" baseline="0" dirty="0">
                <a:ln>
                  <a:noFill/>
                </a:ln>
                <a:solidFill>
                  <a:schemeClr val="tx1"/>
                </a:solidFill>
                <a:effectLst/>
                <a:latin typeface="Times" panose="020B0500000000000000" pitchFamily="34" charset="0"/>
                <a:ea typeface="Times" panose="020B0500000000000000" pitchFamily="34" charset="0"/>
                <a:cs typeface="Times" panose="020B0500000000000000" pitchFamily="34" charset="0"/>
              </a:rPr>
              <a:t> 'C').</a:t>
            </a:r>
          </a:p>
        </p:txBody>
      </p:sp>
    </p:spTree>
    <p:extLst>
      <p:ext uri="{BB962C8B-B14F-4D97-AF65-F5344CB8AC3E}">
        <p14:creationId xmlns:p14="http://schemas.microsoft.com/office/powerpoint/2010/main" val="36236395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A8D40F-8AD8-9F5A-C839-FEAE6D5D2B9B}"/>
            </a:ext>
          </a:extLst>
        </p:cNvPr>
        <p:cNvGrpSpPr/>
        <p:nvPr/>
      </p:nvGrpSpPr>
      <p:grpSpPr>
        <a:xfrm>
          <a:off x="0" y="0"/>
          <a:ext cx="0" cy="0"/>
          <a:chOff x="0" y="0"/>
          <a:chExt cx="0" cy="0"/>
        </a:xfrm>
      </p:grpSpPr>
      <p:sp>
        <p:nvSpPr>
          <p:cNvPr id="3" name="Tiêu đề 2">
            <a:extLst>
              <a:ext uri="{FF2B5EF4-FFF2-40B4-BE49-F238E27FC236}">
                <a16:creationId xmlns:a16="http://schemas.microsoft.com/office/drawing/2014/main" id="{A95C0374-84A8-79A9-6881-5BB6678F3CCB}"/>
              </a:ext>
            </a:extLst>
          </p:cNvPr>
          <p:cNvSpPr>
            <a:spLocks noGrp="1"/>
          </p:cNvSpPr>
          <p:nvPr>
            <p:ph type="title"/>
          </p:nvPr>
        </p:nvSpPr>
        <p:spPr/>
        <p:txBody>
          <a:bodyPr>
            <a:normAutofit fontScale="90000"/>
          </a:bodyPr>
          <a:lstStyle/>
          <a:p>
            <a:r>
              <a:rPr lang="en-US" dirty="0" err="1">
                <a:latin typeface="+mn-lt"/>
              </a:rPr>
              <a:t>Hỏi</a:t>
            </a:r>
            <a:r>
              <a:rPr lang="en-US" dirty="0">
                <a:latin typeface="+mn-lt"/>
              </a:rPr>
              <a:t> </a:t>
            </a:r>
            <a:r>
              <a:rPr lang="en-US" dirty="0" err="1">
                <a:latin typeface="+mn-lt"/>
              </a:rPr>
              <a:t>đáp</a:t>
            </a:r>
            <a:endParaRPr lang="en-US" dirty="0">
              <a:latin typeface="+mn-lt"/>
            </a:endParaRPr>
          </a:p>
        </p:txBody>
      </p:sp>
      <p:sp>
        <p:nvSpPr>
          <p:cNvPr id="7" name="Chỗ dành sẵn cho Số hiệu Bản chiếu 4">
            <a:extLst>
              <a:ext uri="{FF2B5EF4-FFF2-40B4-BE49-F238E27FC236}">
                <a16:creationId xmlns:a16="http://schemas.microsoft.com/office/drawing/2014/main" id="{B436004C-C264-91D2-3FFD-01E6A0472C56}"/>
              </a:ext>
            </a:extLst>
          </p:cNvPr>
          <p:cNvSpPr txBox="1">
            <a:spLocks/>
          </p:cNvSpPr>
          <p:nvPr/>
        </p:nvSpPr>
        <p:spPr>
          <a:xfrm>
            <a:off x="11700982" y="264320"/>
            <a:ext cx="1049248" cy="590546"/>
          </a:xfrm>
          <a:prstGeom prst="rect">
            <a:avLst/>
          </a:prstGeom>
        </p:spPr>
        <p:txBody>
          <a:bodyPr/>
          <a:lstStyle>
            <a:defPPr>
              <a:defRPr lang="en-US"/>
            </a:defPPr>
            <a:lvl1pPr marL="0" algn="l" defTabSz="914400" rtl="0" eaLnBrk="1" latinLnBrk="0" hangingPunct="1">
              <a:defRPr sz="2400" b="1" kern="1200">
                <a:solidFill>
                  <a:srgbClr val="4A7DA7"/>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450C42-9A0B-4425-92C2-70FCF7C45734}" type="slidenum">
              <a:rPr lang="en-US" smtClean="0"/>
              <a:pPr/>
              <a:t>35</a:t>
            </a:fld>
            <a:endParaRPr lang="en-US" dirty="0"/>
          </a:p>
        </p:txBody>
      </p:sp>
      <p:sp>
        <p:nvSpPr>
          <p:cNvPr id="2" name="TextBox 1">
            <a:extLst>
              <a:ext uri="{FF2B5EF4-FFF2-40B4-BE49-F238E27FC236}">
                <a16:creationId xmlns:a16="http://schemas.microsoft.com/office/drawing/2014/main" id="{7C90B767-15B1-7C0C-09B1-6A15CEAA144C}"/>
              </a:ext>
            </a:extLst>
          </p:cNvPr>
          <p:cNvSpPr txBox="1"/>
          <p:nvPr/>
        </p:nvSpPr>
        <p:spPr>
          <a:xfrm>
            <a:off x="5355772" y="2775857"/>
            <a:ext cx="2231571" cy="938719"/>
          </a:xfrm>
          <a:prstGeom prst="rect">
            <a:avLst/>
          </a:prstGeom>
          <a:noFill/>
        </p:spPr>
        <p:txBody>
          <a:bodyPr wrap="square" rtlCol="0">
            <a:spAutoFit/>
          </a:bodyPr>
          <a:lstStyle/>
          <a:p>
            <a:r>
              <a:rPr lang="en-US" sz="5500" b="1" dirty="0"/>
              <a:t>Q&amp;A</a:t>
            </a:r>
          </a:p>
        </p:txBody>
      </p:sp>
    </p:spTree>
    <p:extLst>
      <p:ext uri="{BB962C8B-B14F-4D97-AF65-F5344CB8AC3E}">
        <p14:creationId xmlns:p14="http://schemas.microsoft.com/office/powerpoint/2010/main" val="3831094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3C9DBF5E-2388-4891-A741-1F2CD76B8B39}"/>
              </a:ext>
            </a:extLst>
          </p:cNvPr>
          <p:cNvSpPr>
            <a:spLocks noGrp="1"/>
          </p:cNvSpPr>
          <p:nvPr>
            <p:ph type="title"/>
          </p:nvPr>
        </p:nvSpPr>
        <p:spPr/>
        <p:txBody>
          <a:bodyPr>
            <a:normAutofit fontScale="90000"/>
          </a:bodyPr>
          <a:lstStyle/>
          <a:p>
            <a:r>
              <a:rPr lang="en-US" dirty="0" err="1">
                <a:latin typeface="+mn-lt"/>
              </a:rPr>
              <a:t>Phần</a:t>
            </a:r>
            <a:r>
              <a:rPr lang="en-US" dirty="0">
                <a:latin typeface="+mn-lt"/>
              </a:rPr>
              <a:t> 1: </a:t>
            </a:r>
            <a:r>
              <a:rPr lang="en-US" dirty="0" err="1">
                <a:latin typeface="+mn-lt"/>
              </a:rPr>
              <a:t>Giới</a:t>
            </a:r>
            <a:r>
              <a:rPr lang="en-US" dirty="0">
                <a:latin typeface="+mn-lt"/>
              </a:rPr>
              <a:t> </a:t>
            </a:r>
            <a:r>
              <a:rPr lang="en-US" dirty="0" err="1">
                <a:latin typeface="+mn-lt"/>
              </a:rPr>
              <a:t>thiệu</a:t>
            </a:r>
            <a:r>
              <a:rPr lang="en-US" dirty="0">
                <a:latin typeface="+mn-lt"/>
              </a:rPr>
              <a:t> </a:t>
            </a:r>
            <a:r>
              <a:rPr lang="en-US" dirty="0" err="1">
                <a:latin typeface="+mn-lt"/>
              </a:rPr>
              <a:t>Kiến</a:t>
            </a:r>
            <a:r>
              <a:rPr lang="en-US" dirty="0">
                <a:latin typeface="+mn-lt"/>
              </a:rPr>
              <a:t> </a:t>
            </a:r>
            <a:r>
              <a:rPr lang="en-US" dirty="0" err="1">
                <a:latin typeface="+mn-lt"/>
              </a:rPr>
              <a:t>thức</a:t>
            </a:r>
            <a:r>
              <a:rPr lang="en-US" dirty="0">
                <a:latin typeface="+mn-lt"/>
              </a:rPr>
              <a:t> </a:t>
            </a:r>
            <a:r>
              <a:rPr lang="en-US" dirty="0" err="1">
                <a:latin typeface="+mn-lt"/>
              </a:rPr>
              <a:t>nền</a:t>
            </a:r>
            <a:r>
              <a:rPr lang="en-US" dirty="0">
                <a:latin typeface="+mn-lt"/>
              </a:rPr>
              <a:t> </a:t>
            </a:r>
            <a:r>
              <a:rPr lang="en-US" dirty="0" err="1">
                <a:latin typeface="+mn-lt"/>
              </a:rPr>
              <a:t>tảng</a:t>
            </a:r>
            <a:r>
              <a:rPr lang="en-US" dirty="0">
                <a:latin typeface="+mn-lt"/>
              </a:rPr>
              <a:t> – </a:t>
            </a:r>
            <a:r>
              <a:rPr lang="en-US" dirty="0" err="1">
                <a:latin typeface="+mn-lt"/>
              </a:rPr>
              <a:t>Giới</a:t>
            </a:r>
            <a:r>
              <a:rPr lang="en-US" dirty="0">
                <a:latin typeface="+mn-lt"/>
              </a:rPr>
              <a:t> </a:t>
            </a:r>
            <a:r>
              <a:rPr lang="en-US" dirty="0" err="1">
                <a:latin typeface="+mn-lt"/>
              </a:rPr>
              <a:t>thiệu</a:t>
            </a:r>
            <a:r>
              <a:rPr lang="en-US" dirty="0">
                <a:latin typeface="+mn-lt"/>
              </a:rPr>
              <a:t> Pandas</a:t>
            </a:r>
          </a:p>
        </p:txBody>
      </p:sp>
      <p:sp>
        <p:nvSpPr>
          <p:cNvPr id="7" name="Chỗ dành sẵn cho Số hiệu Bản chiếu 4">
            <a:extLst>
              <a:ext uri="{FF2B5EF4-FFF2-40B4-BE49-F238E27FC236}">
                <a16:creationId xmlns:a16="http://schemas.microsoft.com/office/drawing/2014/main" id="{AD09891F-E406-4ACA-9FA6-9A677D93DA06}"/>
              </a:ext>
            </a:extLst>
          </p:cNvPr>
          <p:cNvSpPr txBox="1">
            <a:spLocks/>
          </p:cNvSpPr>
          <p:nvPr/>
        </p:nvSpPr>
        <p:spPr>
          <a:xfrm>
            <a:off x="11700982" y="264320"/>
            <a:ext cx="1049248" cy="590546"/>
          </a:xfrm>
          <a:prstGeom prst="rect">
            <a:avLst/>
          </a:prstGeom>
        </p:spPr>
        <p:txBody>
          <a:bodyPr/>
          <a:lstStyle>
            <a:defPPr>
              <a:defRPr lang="en-US"/>
            </a:defPPr>
            <a:lvl1pPr marL="0" algn="l" defTabSz="914400" rtl="0" eaLnBrk="1" latinLnBrk="0" hangingPunct="1">
              <a:defRPr sz="2400" b="1" kern="1200">
                <a:solidFill>
                  <a:srgbClr val="4A7DA7"/>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450C42-9A0B-4425-92C2-70FCF7C45734}" type="slidenum">
              <a:rPr lang="en-US" smtClean="0"/>
              <a:pPr/>
              <a:t>4</a:t>
            </a:fld>
            <a:endParaRPr lang="en-US" dirty="0"/>
          </a:p>
        </p:txBody>
      </p:sp>
      <p:sp>
        <p:nvSpPr>
          <p:cNvPr id="5" name="Text Placeholder 4">
            <a:extLst>
              <a:ext uri="{FF2B5EF4-FFF2-40B4-BE49-F238E27FC236}">
                <a16:creationId xmlns:a16="http://schemas.microsoft.com/office/drawing/2014/main" id="{27FB17AE-EEB4-56AC-E356-44F583A85F01}"/>
              </a:ext>
            </a:extLst>
          </p:cNvPr>
          <p:cNvSpPr>
            <a:spLocks noGrp="1"/>
          </p:cNvSpPr>
          <p:nvPr>
            <p:ph type="body" idx="1"/>
          </p:nvPr>
        </p:nvSpPr>
        <p:spPr>
          <a:xfrm>
            <a:off x="590551" y="1038225"/>
            <a:ext cx="11115673" cy="1519918"/>
          </a:xfrm>
        </p:spPr>
        <p:txBody>
          <a:bodyPr/>
          <a:lstStyle/>
          <a:p>
            <a:pPr marL="457200" indent="-457200">
              <a:buFont typeface="Arial" panose="020B0604020202020204" pitchFamily="34" charset="0"/>
              <a:buChar char="•"/>
            </a:pPr>
            <a:r>
              <a:rPr lang="en-US" b="1" dirty="0">
                <a:latin typeface="Times" panose="020B0500000000000000" pitchFamily="34" charset="0"/>
                <a:ea typeface="Times" panose="020B0500000000000000" pitchFamily="34" charset="0"/>
                <a:cs typeface="Times" panose="020B0500000000000000" pitchFamily="34" charset="0"/>
              </a:rPr>
              <a:t>Pandas </a:t>
            </a:r>
            <a:r>
              <a:rPr lang="en-US" b="1" dirty="0" err="1">
                <a:latin typeface="Times" panose="020B0500000000000000" pitchFamily="34" charset="0"/>
                <a:ea typeface="Times" panose="020B0500000000000000" pitchFamily="34" charset="0"/>
                <a:cs typeface="Times" panose="020B0500000000000000" pitchFamily="34" charset="0"/>
              </a:rPr>
              <a:t>là</a:t>
            </a:r>
            <a:r>
              <a:rPr lang="en-US" b="1" dirty="0">
                <a:latin typeface="Times" panose="020B0500000000000000" pitchFamily="34" charset="0"/>
                <a:ea typeface="Times" panose="020B0500000000000000" pitchFamily="34" charset="0"/>
                <a:cs typeface="Times" panose="020B0500000000000000" pitchFamily="34" charset="0"/>
              </a:rPr>
              <a:t> </a:t>
            </a:r>
            <a:r>
              <a:rPr lang="en-US" b="1" dirty="0" err="1">
                <a:latin typeface="Times" panose="020B0500000000000000" pitchFamily="34" charset="0"/>
                <a:ea typeface="Times" panose="020B0500000000000000" pitchFamily="34" charset="0"/>
                <a:cs typeface="Times" panose="020B0500000000000000" pitchFamily="34" charset="0"/>
              </a:rPr>
              <a:t>gì</a:t>
            </a:r>
            <a:r>
              <a:rPr lang="en-US" b="1" dirty="0">
                <a:latin typeface="Times" panose="020B0500000000000000" pitchFamily="34" charset="0"/>
                <a:ea typeface="Times" panose="020B0500000000000000" pitchFamily="34" charset="0"/>
                <a:cs typeface="Times" panose="020B0500000000000000" pitchFamily="34" charset="0"/>
              </a:rPr>
              <a:t>?</a:t>
            </a:r>
          </a:p>
          <a:p>
            <a:endParaRPr lang="en-US" dirty="0">
              <a:latin typeface="Times" panose="020B0500000000000000" pitchFamily="34" charset="0"/>
              <a:ea typeface="Times" panose="020B0500000000000000" pitchFamily="34" charset="0"/>
              <a:cs typeface="Times" panose="020B0500000000000000" pitchFamily="34" charset="0"/>
            </a:endParaRPr>
          </a:p>
        </p:txBody>
      </p:sp>
      <p:sp>
        <p:nvSpPr>
          <p:cNvPr id="8" name="TextBox 7">
            <a:extLst>
              <a:ext uri="{FF2B5EF4-FFF2-40B4-BE49-F238E27FC236}">
                <a16:creationId xmlns:a16="http://schemas.microsoft.com/office/drawing/2014/main" id="{F51EBBF6-B359-3508-9CDD-3FCCD2E6721F}"/>
              </a:ext>
            </a:extLst>
          </p:cNvPr>
          <p:cNvSpPr txBox="1"/>
          <p:nvPr/>
        </p:nvSpPr>
        <p:spPr>
          <a:xfrm>
            <a:off x="411411" y="2274188"/>
            <a:ext cx="5074042" cy="3970318"/>
          </a:xfrm>
          <a:prstGeom prst="rect">
            <a:avLst/>
          </a:prstGeom>
          <a:noFill/>
        </p:spPr>
        <p:txBody>
          <a:bodyPr wrap="square">
            <a:spAutoFit/>
          </a:bodyPr>
          <a:lstStyle/>
          <a:p>
            <a:pPr marL="285750" indent="-285750" algn="just">
              <a:buFont typeface="Arial" panose="020B0604020202020204" pitchFamily="34" charset="0"/>
              <a:buChar char="•"/>
            </a:pPr>
            <a:r>
              <a:rPr lang="vi-VN" sz="2800" b="1" dirty="0">
                <a:latin typeface="Times" panose="020B0500000000000000" pitchFamily="34" charset="0"/>
                <a:ea typeface="Times" panose="020B0500000000000000" pitchFamily="34" charset="0"/>
                <a:cs typeface="Times" panose="020B0500000000000000" pitchFamily="34" charset="0"/>
              </a:rPr>
              <a:t>Pandas</a:t>
            </a:r>
            <a:r>
              <a:rPr lang="vi-VN" sz="2800" dirty="0">
                <a:latin typeface="Times" panose="020B0500000000000000" pitchFamily="34" charset="0"/>
                <a:ea typeface="Times" panose="020B0500000000000000" pitchFamily="34" charset="0"/>
                <a:cs typeface="Times" panose="020B0500000000000000" pitchFamily="34" charset="0"/>
              </a:rPr>
              <a:t> có thể được xem như một phiên bản nâng cao của các công cụ bảng tính quen thuộc như </a:t>
            </a:r>
            <a:r>
              <a:rPr lang="vi-VN" sz="2800" b="1" dirty="0">
                <a:latin typeface="Times" panose="020B0500000000000000" pitchFamily="34" charset="0"/>
                <a:ea typeface="Times" panose="020B0500000000000000" pitchFamily="34" charset="0"/>
                <a:cs typeface="Times" panose="020B0500000000000000" pitchFamily="34" charset="0"/>
              </a:rPr>
              <a:t>Microsoft Excel.</a:t>
            </a:r>
            <a:r>
              <a:rPr lang="vi-VN" sz="2800" dirty="0">
                <a:latin typeface="Times" panose="020B0500000000000000" pitchFamily="34" charset="0"/>
                <a:ea typeface="Times" panose="020B0500000000000000" pitchFamily="34" charset="0"/>
                <a:cs typeface="Times" panose="020B0500000000000000" pitchFamily="34" charset="0"/>
              </a:rPr>
              <a:t> Tuy nhiên, thay vì thực hiện các thao tác thủ công bằng cách nhấp chuột, Pandas cho phép người dùng thực thi các tác vụ phức tạp thông qua mã lệnh.</a:t>
            </a:r>
            <a:endParaRPr lang="en-US" sz="2800" dirty="0">
              <a:latin typeface="Times" panose="020B0500000000000000" pitchFamily="34" charset="0"/>
              <a:ea typeface="Times" panose="020B0500000000000000" pitchFamily="34" charset="0"/>
              <a:cs typeface="Times" panose="020B0500000000000000" pitchFamily="34" charset="0"/>
            </a:endParaRPr>
          </a:p>
        </p:txBody>
      </p:sp>
      <p:pic>
        <p:nvPicPr>
          <p:cNvPr id="3074" name="Picture 2">
            <a:extLst>
              <a:ext uri="{FF2B5EF4-FFF2-40B4-BE49-F238E27FC236}">
                <a16:creationId xmlns:a16="http://schemas.microsoft.com/office/drawing/2014/main" id="{6455E191-BE0D-9205-1E60-990D19B2318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185" b="17781"/>
          <a:stretch>
            <a:fillRect/>
          </a:stretch>
        </p:blipFill>
        <p:spPr bwMode="auto">
          <a:xfrm>
            <a:off x="5824805" y="411282"/>
            <a:ext cx="5372100" cy="338621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37ABED5F-1D9E-C033-9D5A-1620A766848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4913" r="2481" b="9286"/>
          <a:stretch>
            <a:fillRect/>
          </a:stretch>
        </p:blipFill>
        <p:spPr bwMode="auto">
          <a:xfrm>
            <a:off x="5487348" y="3618685"/>
            <a:ext cx="6738258" cy="2829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5197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0387C1-6737-AAE5-A5E9-CDC33C064E09}"/>
            </a:ext>
          </a:extLst>
        </p:cNvPr>
        <p:cNvGrpSpPr/>
        <p:nvPr/>
      </p:nvGrpSpPr>
      <p:grpSpPr>
        <a:xfrm>
          <a:off x="0" y="0"/>
          <a:ext cx="0" cy="0"/>
          <a:chOff x="0" y="0"/>
          <a:chExt cx="0" cy="0"/>
        </a:xfrm>
      </p:grpSpPr>
      <p:sp>
        <p:nvSpPr>
          <p:cNvPr id="3" name="Tiêu đề 2">
            <a:extLst>
              <a:ext uri="{FF2B5EF4-FFF2-40B4-BE49-F238E27FC236}">
                <a16:creationId xmlns:a16="http://schemas.microsoft.com/office/drawing/2014/main" id="{4AE31390-B9D4-652F-9318-3271DB3880E4}"/>
              </a:ext>
            </a:extLst>
          </p:cNvPr>
          <p:cNvSpPr>
            <a:spLocks noGrp="1"/>
          </p:cNvSpPr>
          <p:nvPr>
            <p:ph type="title"/>
          </p:nvPr>
        </p:nvSpPr>
        <p:spPr/>
        <p:txBody>
          <a:bodyPr>
            <a:normAutofit fontScale="90000"/>
          </a:bodyPr>
          <a:lstStyle/>
          <a:p>
            <a:r>
              <a:rPr lang="vi-VN" dirty="0">
                <a:latin typeface="+mn-lt"/>
              </a:rPr>
              <a:t>Các ưu điểm của Pandas</a:t>
            </a:r>
            <a:endParaRPr lang="en-US" dirty="0">
              <a:latin typeface="+mn-lt"/>
            </a:endParaRPr>
          </a:p>
        </p:txBody>
      </p:sp>
      <p:sp>
        <p:nvSpPr>
          <p:cNvPr id="7" name="Chỗ dành sẵn cho Số hiệu Bản chiếu 4">
            <a:extLst>
              <a:ext uri="{FF2B5EF4-FFF2-40B4-BE49-F238E27FC236}">
                <a16:creationId xmlns:a16="http://schemas.microsoft.com/office/drawing/2014/main" id="{AA57E6AA-EFE6-ABDB-2287-F97882AA9CCE}"/>
              </a:ext>
            </a:extLst>
          </p:cNvPr>
          <p:cNvSpPr txBox="1">
            <a:spLocks/>
          </p:cNvSpPr>
          <p:nvPr/>
        </p:nvSpPr>
        <p:spPr>
          <a:xfrm>
            <a:off x="11700982" y="264320"/>
            <a:ext cx="1049248" cy="590546"/>
          </a:xfrm>
          <a:prstGeom prst="rect">
            <a:avLst/>
          </a:prstGeom>
        </p:spPr>
        <p:txBody>
          <a:bodyPr/>
          <a:lstStyle>
            <a:defPPr>
              <a:defRPr lang="en-US"/>
            </a:defPPr>
            <a:lvl1pPr marL="0" algn="l" defTabSz="914400" rtl="0" eaLnBrk="1" latinLnBrk="0" hangingPunct="1">
              <a:defRPr sz="2400" b="1" kern="1200">
                <a:solidFill>
                  <a:srgbClr val="4A7DA7"/>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450C42-9A0B-4425-92C2-70FCF7C45734}" type="slidenum">
              <a:rPr lang="en-US" smtClean="0"/>
              <a:pPr/>
              <a:t>5</a:t>
            </a:fld>
            <a:endParaRPr lang="en-US" dirty="0"/>
          </a:p>
        </p:txBody>
      </p:sp>
      <p:sp>
        <p:nvSpPr>
          <p:cNvPr id="4" name="Rectangle 2">
            <a:extLst>
              <a:ext uri="{FF2B5EF4-FFF2-40B4-BE49-F238E27FC236}">
                <a16:creationId xmlns:a16="http://schemas.microsoft.com/office/drawing/2014/main" id="{C0610CB0-8D87-B9A0-AD96-126880E936C0}"/>
              </a:ext>
            </a:extLst>
          </p:cNvPr>
          <p:cNvSpPr>
            <a:spLocks noGrp="1" noChangeArrowheads="1"/>
          </p:cNvSpPr>
          <p:nvPr>
            <p:ph type="body" idx="1"/>
          </p:nvPr>
        </p:nvSpPr>
        <p:spPr bwMode="auto">
          <a:xfrm>
            <a:off x="605519" y="1116879"/>
            <a:ext cx="10785020"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Arial" panose="020B0604020202020204" pitchFamily="34" charset="0"/>
              </a:rPr>
              <a:t>Linh </a:t>
            </a:r>
            <a:r>
              <a:rPr kumimoji="0" lang="en-US" altLang="en-US" b="1" i="0" u="none" strike="noStrike" cap="none" normalizeH="0" baseline="0" dirty="0" err="1">
                <a:ln>
                  <a:noFill/>
                </a:ln>
                <a:solidFill>
                  <a:schemeClr val="tx1"/>
                </a:solidFill>
                <a:effectLst/>
                <a:latin typeface="Arial" panose="020B0604020202020204" pitchFamily="34" charset="0"/>
              </a:rPr>
              <a:t>hoạt</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Hỗ</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trợ</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đọc</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và</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ghi</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nhiều</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định</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dạng</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tệp</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dữ</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liệu</a:t>
            </a:r>
            <a:r>
              <a:rPr kumimoji="0" lang="en-US" altLang="en-US" b="0" i="0" u="none" strike="noStrike" cap="none" normalizeH="0" baseline="0" dirty="0">
                <a:ln>
                  <a:noFill/>
                </a:ln>
                <a:solidFill>
                  <a:schemeClr val="tx1"/>
                </a:solidFill>
                <a:effectLst/>
                <a:latin typeface="Arial" panose="020B0604020202020204" pitchFamily="34" charset="0"/>
              </a:rPr>
              <a:t> (CSV, Excel, JSON, SQL, v.v.).</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Arial" panose="020B0604020202020204" pitchFamily="34" charset="0"/>
              </a:rPr>
              <a:t>Hiệu </a:t>
            </a:r>
            <a:r>
              <a:rPr kumimoji="0" lang="en-US" altLang="en-US" b="1" i="0" u="none" strike="noStrike" cap="none" normalizeH="0" baseline="0" dirty="0" err="1">
                <a:ln>
                  <a:noFill/>
                </a:ln>
                <a:solidFill>
                  <a:schemeClr val="tx1"/>
                </a:solidFill>
                <a:effectLst/>
                <a:latin typeface="Arial" panose="020B0604020202020204" pitchFamily="34" charset="0"/>
              </a:rPr>
              <a:t>năng</a:t>
            </a:r>
            <a:r>
              <a:rPr kumimoji="0" lang="en-US" altLang="en-US" b="1"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err="1">
                <a:ln>
                  <a:noFill/>
                </a:ln>
                <a:solidFill>
                  <a:schemeClr val="tx1"/>
                </a:solidFill>
                <a:effectLst/>
                <a:latin typeface="Arial" panose="020B0604020202020204" pitchFamily="34" charset="0"/>
              </a:rPr>
              <a:t>cao</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chemeClr val="tx1"/>
                </a:solidFill>
                <a:effectLst/>
                <a:latin typeface="Arial" panose="020B0604020202020204" pitchFamily="34" charset="0"/>
              </a:rPr>
              <a:t> Có </a:t>
            </a:r>
            <a:r>
              <a:rPr kumimoji="0" lang="en-US" altLang="en-US" b="0" i="0" u="none" strike="noStrike" cap="none" normalizeH="0" baseline="0" dirty="0" err="1">
                <a:ln>
                  <a:noFill/>
                </a:ln>
                <a:solidFill>
                  <a:schemeClr val="tx1"/>
                </a:solidFill>
                <a:effectLst/>
                <a:latin typeface="Arial" panose="020B0604020202020204" pitchFamily="34" charset="0"/>
              </a:rPr>
              <a:t>khả</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năng</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xử</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lý</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hiệu</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quả</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các</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bộ</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dữ</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liệu</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lớn</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hàng</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triệu</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dòng</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mà</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các</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công</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cụ</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bảng</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tính</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truyền</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thống</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như</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a:ln>
                  <a:noFill/>
                </a:ln>
                <a:solidFill>
                  <a:schemeClr val="tx1"/>
                </a:solidFill>
                <a:effectLst/>
                <a:latin typeface="Arial" panose="020B0604020202020204" pitchFamily="34" charset="0"/>
              </a:rPr>
              <a:t>Excel</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thường</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gặp</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khó</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khăn</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hoặc</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không</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thể</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đáp</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ứng</a:t>
            </a:r>
            <a:r>
              <a:rPr kumimoji="0" lang="en-US" altLang="en-US" b="0" i="0" u="none" strike="noStrike" cap="none" normalizeH="0" baseline="0" dirty="0">
                <a:ln>
                  <a:noFill/>
                </a:ln>
                <a:solidFill>
                  <a:schemeClr val="tx1"/>
                </a:solidFill>
                <a:effectLst/>
                <a:latin typeface="Arial" panose="020B0604020202020204" pitchFamily="34" charset="0"/>
              </a:rPr>
              <a:t>.</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err="1">
                <a:ln>
                  <a:noFill/>
                </a:ln>
                <a:solidFill>
                  <a:schemeClr val="tx1"/>
                </a:solidFill>
                <a:effectLst/>
                <a:latin typeface="Arial" panose="020B0604020202020204" pitchFamily="34" charset="0"/>
              </a:rPr>
              <a:t>Tự</a:t>
            </a:r>
            <a:r>
              <a:rPr kumimoji="0" lang="en-US" altLang="en-US" b="1"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err="1">
                <a:ln>
                  <a:noFill/>
                </a:ln>
                <a:solidFill>
                  <a:schemeClr val="tx1"/>
                </a:solidFill>
                <a:effectLst/>
                <a:latin typeface="Arial" panose="020B0604020202020204" pitchFamily="34" charset="0"/>
              </a:rPr>
              <a:t>động</a:t>
            </a:r>
            <a:r>
              <a:rPr kumimoji="0" lang="en-US" altLang="en-US" b="1"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err="1">
                <a:ln>
                  <a:noFill/>
                </a:ln>
                <a:solidFill>
                  <a:schemeClr val="tx1"/>
                </a:solidFill>
                <a:effectLst/>
                <a:latin typeface="Arial" panose="020B0604020202020204" pitchFamily="34" charset="0"/>
              </a:rPr>
              <a:t>hóa</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chemeClr val="tx1"/>
                </a:solidFill>
                <a:effectLst/>
                <a:latin typeface="Arial" panose="020B0604020202020204" pitchFamily="34" charset="0"/>
              </a:rPr>
              <a:t> Cho </a:t>
            </a:r>
            <a:r>
              <a:rPr kumimoji="0" lang="en-US" altLang="en-US" b="0" i="0" u="none" strike="noStrike" cap="none" normalizeH="0" baseline="0" dirty="0" err="1">
                <a:ln>
                  <a:noFill/>
                </a:ln>
                <a:solidFill>
                  <a:schemeClr val="tx1"/>
                </a:solidFill>
                <a:effectLst/>
                <a:latin typeface="Arial" panose="020B0604020202020204" pitchFamily="34" charset="0"/>
              </a:rPr>
              <a:t>phép</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tự</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động</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hóa</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các</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quy</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trình</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xử</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lý</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dữ</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liệu</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lặp</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đi</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lặp</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lại</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một</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công</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việc</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thường</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tốn</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nhiều</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thời</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gian</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trên</a:t>
            </a:r>
            <a:r>
              <a:rPr kumimoji="0" lang="en-US" altLang="en-US" b="0" i="0" u="none" strike="noStrike" cap="none" normalizeH="0" baseline="0" dirty="0">
                <a:ln>
                  <a:noFill/>
                </a:ln>
                <a:solidFill>
                  <a:schemeClr val="tx1"/>
                </a:solidFill>
                <a:effectLst/>
                <a:latin typeface="Arial" panose="020B0604020202020204" pitchFamily="34" charset="0"/>
              </a:rPr>
              <a:t> Excel.</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err="1">
                <a:ln>
                  <a:noFill/>
                </a:ln>
                <a:solidFill>
                  <a:schemeClr val="tx1"/>
                </a:solidFill>
                <a:effectLst/>
                <a:latin typeface="Arial" panose="020B0604020202020204" pitchFamily="34" charset="0"/>
              </a:rPr>
              <a:t>Tích</a:t>
            </a:r>
            <a:r>
              <a:rPr kumimoji="0" lang="en-US" altLang="en-US" b="1"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err="1">
                <a:ln>
                  <a:noFill/>
                </a:ln>
                <a:solidFill>
                  <a:schemeClr val="tx1"/>
                </a:solidFill>
                <a:effectLst/>
                <a:latin typeface="Arial" panose="020B0604020202020204" pitchFamily="34" charset="0"/>
              </a:rPr>
              <a:t>hợp</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chemeClr val="tx1"/>
                </a:solidFill>
                <a:effectLst/>
                <a:latin typeface="Arial" panose="020B0604020202020204" pitchFamily="34" charset="0"/>
              </a:rPr>
              <a:t> Có </a:t>
            </a:r>
            <a:r>
              <a:rPr kumimoji="0" lang="en-US" altLang="en-US" b="0" i="0" u="none" strike="noStrike" cap="none" normalizeH="0" baseline="0" dirty="0" err="1">
                <a:ln>
                  <a:noFill/>
                </a:ln>
                <a:solidFill>
                  <a:schemeClr val="tx1"/>
                </a:solidFill>
                <a:effectLst/>
                <a:latin typeface="Arial" panose="020B0604020202020204" pitchFamily="34" charset="0"/>
              </a:rPr>
              <a:t>khả</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năng</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tích</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hợp</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chặt</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chẽ</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với</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các</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thư</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viện</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khác</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trong</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hệ</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sinh</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thái</a:t>
            </a:r>
            <a:r>
              <a:rPr kumimoji="0" lang="en-US" altLang="en-US" b="0" i="0" u="none" strike="noStrike" cap="none" normalizeH="0" baseline="0" dirty="0">
                <a:ln>
                  <a:noFill/>
                </a:ln>
                <a:solidFill>
                  <a:schemeClr val="tx1"/>
                </a:solidFill>
                <a:effectLst/>
                <a:latin typeface="Arial" panose="020B0604020202020204" pitchFamily="34" charset="0"/>
              </a:rPr>
              <a:t> khoa học </a:t>
            </a:r>
            <a:r>
              <a:rPr kumimoji="0" lang="en-US" altLang="en-US" b="0" i="0" u="none" strike="noStrike" cap="none" normalizeH="0" baseline="0" dirty="0" err="1">
                <a:ln>
                  <a:noFill/>
                </a:ln>
                <a:solidFill>
                  <a:schemeClr val="tx1"/>
                </a:solidFill>
                <a:effectLst/>
                <a:latin typeface="Arial" panose="020B0604020202020204" pitchFamily="34" charset="0"/>
              </a:rPr>
              <a:t>dữ</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liệu</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của</a:t>
            </a:r>
            <a:r>
              <a:rPr kumimoji="0" lang="en-US" altLang="en-US" b="0" i="0" u="none" strike="noStrike" cap="none" normalizeH="0" baseline="0" dirty="0">
                <a:ln>
                  <a:noFill/>
                </a:ln>
                <a:solidFill>
                  <a:schemeClr val="tx1"/>
                </a:solidFill>
                <a:effectLst/>
                <a:latin typeface="Arial" panose="020B0604020202020204" pitchFamily="34" charset="0"/>
              </a:rPr>
              <a:t> Python </a:t>
            </a:r>
            <a:r>
              <a:rPr kumimoji="0" lang="en-US" altLang="en-US" b="0" i="0" u="none" strike="noStrike" cap="none" normalizeH="0" baseline="0" dirty="0" err="1">
                <a:ln>
                  <a:noFill/>
                </a:ln>
                <a:solidFill>
                  <a:schemeClr val="tx1"/>
                </a:solidFill>
                <a:effectLst/>
                <a:latin typeface="Arial" panose="020B0604020202020204" pitchFamily="34" charset="0"/>
              </a:rPr>
              <a:t>như</a:t>
            </a:r>
            <a:r>
              <a:rPr kumimoji="0" lang="en-US" altLang="en-US" b="0" i="0" u="none" strike="noStrike" cap="none" normalizeH="0" baseline="0" dirty="0">
                <a:ln>
                  <a:noFill/>
                </a:ln>
                <a:solidFill>
                  <a:schemeClr val="tx1"/>
                </a:solidFill>
                <a:effectLst/>
                <a:latin typeface="Arial" panose="020B0604020202020204" pitchFamily="34" charset="0"/>
              </a:rPr>
              <a:t> Matplotlib </a:t>
            </a:r>
            <a:r>
              <a:rPr kumimoji="0" lang="en-US" altLang="en-US" b="0" i="0" u="none" strike="noStrike" cap="none" normalizeH="0" baseline="0" dirty="0" err="1">
                <a:ln>
                  <a:noFill/>
                </a:ln>
                <a:solidFill>
                  <a:schemeClr val="tx1"/>
                </a:solidFill>
                <a:effectLst/>
                <a:latin typeface="Arial" panose="020B0604020202020204" pitchFamily="34" charset="0"/>
              </a:rPr>
              <a:t>và</a:t>
            </a:r>
            <a:r>
              <a:rPr kumimoji="0" lang="en-US" altLang="en-US" b="0" i="0" u="none" strike="noStrike" cap="none" normalizeH="0" baseline="0" dirty="0">
                <a:ln>
                  <a:noFill/>
                </a:ln>
                <a:solidFill>
                  <a:schemeClr val="tx1"/>
                </a:solidFill>
                <a:effectLst/>
                <a:latin typeface="Arial" panose="020B0604020202020204" pitchFamily="34" charset="0"/>
              </a:rPr>
              <a:t> Scikit-learn.</a:t>
            </a:r>
          </a:p>
        </p:txBody>
      </p:sp>
    </p:spTree>
    <p:extLst>
      <p:ext uri="{BB962C8B-B14F-4D97-AF65-F5344CB8AC3E}">
        <p14:creationId xmlns:p14="http://schemas.microsoft.com/office/powerpoint/2010/main" val="1725049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outVertical)">
                                      <p:cBhvr>
                                        <p:cTn id="7" dur="500"/>
                                        <p:tgtEl>
                                          <p:spTgt spid="4">
                                            <p:txEl>
                                              <p:pRg st="0" end="0"/>
                                            </p:txEl>
                                          </p:spTgt>
                                        </p:tgtEl>
                                      </p:cBhvr>
                                    </p:animEffect>
                                  </p:childTnLst>
                                </p:cTn>
                              </p:par>
                              <p:par>
                                <p:cTn id="8" presetID="16" presetClass="entr" presetSubtype="37"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barn(outVertical)">
                                      <p:cBhvr>
                                        <p:cTn id="10" dur="500"/>
                                        <p:tgtEl>
                                          <p:spTgt spid="4">
                                            <p:txEl>
                                              <p:pRg st="1" end="1"/>
                                            </p:txEl>
                                          </p:spTgt>
                                        </p:tgtEl>
                                      </p:cBhvr>
                                    </p:animEffect>
                                  </p:childTnLst>
                                </p:cTn>
                              </p:par>
                              <p:par>
                                <p:cTn id="11" presetID="16" presetClass="entr" presetSubtype="37"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barn(outVertical)">
                                      <p:cBhvr>
                                        <p:cTn id="13" dur="500"/>
                                        <p:tgtEl>
                                          <p:spTgt spid="4">
                                            <p:txEl>
                                              <p:pRg st="2" end="2"/>
                                            </p:txEl>
                                          </p:spTgt>
                                        </p:tgtEl>
                                      </p:cBhvr>
                                    </p:animEffect>
                                  </p:childTnLst>
                                </p:cTn>
                              </p:par>
                              <p:par>
                                <p:cTn id="14" presetID="16" presetClass="entr" presetSubtype="37"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barn(outVertical)">
                                      <p:cBhvr>
                                        <p:cTn id="16"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62A79EAC-0BC8-4DF7-B963-899AA7EF67BA}"/>
              </a:ext>
            </a:extLst>
          </p:cNvPr>
          <p:cNvSpPr>
            <a:spLocks noGrp="1"/>
          </p:cNvSpPr>
          <p:nvPr>
            <p:ph type="title"/>
          </p:nvPr>
        </p:nvSpPr>
        <p:spPr/>
        <p:txBody>
          <a:bodyPr>
            <a:normAutofit fontScale="90000"/>
          </a:bodyPr>
          <a:lstStyle/>
          <a:p>
            <a:r>
              <a:rPr lang="en-GB" dirty="0" err="1">
                <a:latin typeface="+mn-lt"/>
              </a:rPr>
              <a:t>Kiểu</a:t>
            </a:r>
            <a:r>
              <a:rPr lang="en-GB" dirty="0">
                <a:latin typeface="+mn-lt"/>
              </a:rPr>
              <a:t> </a:t>
            </a:r>
            <a:r>
              <a:rPr lang="en-GB" dirty="0" err="1">
                <a:latin typeface="+mn-lt"/>
              </a:rPr>
              <a:t>dữ</a:t>
            </a:r>
            <a:r>
              <a:rPr lang="en-GB" dirty="0">
                <a:latin typeface="+mn-lt"/>
              </a:rPr>
              <a:t> </a:t>
            </a:r>
            <a:r>
              <a:rPr lang="en-GB" dirty="0" err="1">
                <a:latin typeface="+mn-lt"/>
              </a:rPr>
              <a:t>liệu</a:t>
            </a:r>
            <a:r>
              <a:rPr lang="en-GB" dirty="0">
                <a:latin typeface="+mn-lt"/>
              </a:rPr>
              <a:t>- Series </a:t>
            </a:r>
            <a:r>
              <a:rPr lang="en-GB" dirty="0" err="1">
                <a:latin typeface="+mn-lt"/>
              </a:rPr>
              <a:t>và</a:t>
            </a:r>
            <a:r>
              <a:rPr lang="en-GB" dirty="0">
                <a:latin typeface="+mn-lt"/>
              </a:rPr>
              <a:t> </a:t>
            </a:r>
            <a:r>
              <a:rPr lang="en-GB" dirty="0" err="1">
                <a:latin typeface="+mn-lt"/>
              </a:rPr>
              <a:t>DataFrame</a:t>
            </a:r>
            <a:endParaRPr lang="en-US" dirty="0">
              <a:latin typeface="+mn-lt"/>
            </a:endParaRPr>
          </a:p>
        </p:txBody>
      </p:sp>
      <p:sp>
        <p:nvSpPr>
          <p:cNvPr id="4" name="Chỗ dành sẵn cho Văn bản 3">
            <a:extLst>
              <a:ext uri="{FF2B5EF4-FFF2-40B4-BE49-F238E27FC236}">
                <a16:creationId xmlns:a16="http://schemas.microsoft.com/office/drawing/2014/main" id="{EFE970DA-31B3-48D7-84D8-E9CFD5B197FD}"/>
              </a:ext>
            </a:extLst>
          </p:cNvPr>
          <p:cNvSpPr>
            <a:spLocks noGrp="1"/>
          </p:cNvSpPr>
          <p:nvPr>
            <p:ph type="body" idx="10"/>
          </p:nvPr>
        </p:nvSpPr>
        <p:spPr>
          <a:xfrm>
            <a:off x="1042594" y="888559"/>
            <a:ext cx="3904577" cy="1128159"/>
          </a:xfrm>
        </p:spPr>
        <p:txBody>
          <a:bodyPr>
            <a:normAutofit lnSpcReduction="10000"/>
          </a:bodyPr>
          <a:lstStyle/>
          <a:p>
            <a:r>
              <a:rPr lang="en-GB" dirty="0"/>
              <a:t>Serie</a:t>
            </a:r>
          </a:p>
          <a:p>
            <a:r>
              <a:rPr lang="vi-VN" sz="2000" b="0" dirty="0">
                <a:solidFill>
                  <a:srgbClr val="000000"/>
                </a:solidFill>
                <a:latin typeface="MinionPro-Regular"/>
              </a:rPr>
              <a:t>Tương đương với một cột trong một bảng tính Excel.</a:t>
            </a:r>
            <a:r>
              <a:rPr lang="en-GB" sz="2000" dirty="0"/>
              <a:t> </a:t>
            </a:r>
            <a:endParaRPr lang="en-US" sz="2000" dirty="0"/>
          </a:p>
        </p:txBody>
      </p:sp>
      <p:sp>
        <p:nvSpPr>
          <p:cNvPr id="5" name="Chỗ dành sẵn cho Số hiệu Bản chiếu 4">
            <a:extLst>
              <a:ext uri="{FF2B5EF4-FFF2-40B4-BE49-F238E27FC236}">
                <a16:creationId xmlns:a16="http://schemas.microsoft.com/office/drawing/2014/main" id="{0337E840-2193-4D70-8699-27A7C432B04C}"/>
              </a:ext>
            </a:extLst>
          </p:cNvPr>
          <p:cNvSpPr>
            <a:spLocks noGrp="1"/>
          </p:cNvSpPr>
          <p:nvPr>
            <p:ph type="sldNum" sz="quarter" idx="4"/>
          </p:nvPr>
        </p:nvSpPr>
        <p:spPr/>
        <p:txBody>
          <a:bodyPr/>
          <a:lstStyle/>
          <a:p>
            <a:fld id="{4C8DC224-4589-4F63-9A47-BDC85642E9A5}" type="slidenum">
              <a:rPr lang="en-US" smtClean="0"/>
              <a:t>6</a:t>
            </a:fld>
            <a:endParaRPr lang="en-US"/>
          </a:p>
        </p:txBody>
      </p:sp>
      <p:pic>
        <p:nvPicPr>
          <p:cNvPr id="1030" name="Picture 6" descr="series">
            <a:extLst>
              <a:ext uri="{FF2B5EF4-FFF2-40B4-BE49-F238E27FC236}">
                <a16:creationId xmlns:a16="http://schemas.microsoft.com/office/drawing/2014/main" id="{70C1F3EB-EBD8-1060-6D46-94B526C0A4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75" y="2135462"/>
            <a:ext cx="4399135" cy="3230615"/>
          </a:xfrm>
          <a:prstGeom prst="rect">
            <a:avLst/>
          </a:prstGeom>
          <a:noFill/>
          <a:extLst>
            <a:ext uri="{909E8E84-426E-40DD-AFC4-6F175D3DCCD1}">
              <a14:hiddenFill xmlns:a14="http://schemas.microsoft.com/office/drawing/2010/main">
                <a:solidFill>
                  <a:srgbClr val="FFFFFF"/>
                </a:solidFill>
              </a14:hiddenFill>
            </a:ext>
          </a:extLst>
        </p:spPr>
      </p:pic>
      <p:sp>
        <p:nvSpPr>
          <p:cNvPr id="13" name="Hộp Văn bản 12">
            <a:extLst>
              <a:ext uri="{FF2B5EF4-FFF2-40B4-BE49-F238E27FC236}">
                <a16:creationId xmlns:a16="http://schemas.microsoft.com/office/drawing/2014/main" id="{CEE4767D-D093-59C8-5C98-24BA7060ED35}"/>
              </a:ext>
            </a:extLst>
          </p:cNvPr>
          <p:cNvSpPr txBox="1"/>
          <p:nvPr/>
        </p:nvSpPr>
        <p:spPr>
          <a:xfrm>
            <a:off x="5444375" y="888559"/>
            <a:ext cx="6632396" cy="861774"/>
          </a:xfrm>
          <a:prstGeom prst="rect">
            <a:avLst/>
          </a:prstGeom>
          <a:noFill/>
        </p:spPr>
        <p:txBody>
          <a:bodyPr wrap="square">
            <a:spAutoFit/>
          </a:bodyPr>
          <a:lstStyle/>
          <a:p>
            <a:r>
              <a:rPr lang="en-GB" sz="3000" b="1" dirty="0" err="1"/>
              <a:t>DataFrame</a:t>
            </a:r>
            <a:endParaRPr lang="en-GB" dirty="0"/>
          </a:p>
          <a:p>
            <a:r>
              <a:rPr lang="vi-VN" sz="2000" dirty="0"/>
              <a:t>Tương đương với </a:t>
            </a:r>
            <a:r>
              <a:rPr lang="vi-VN" sz="2000" b="1" dirty="0"/>
              <a:t>một bảng tính Excel hoàn chỉnh</a:t>
            </a:r>
            <a:endParaRPr lang="en-US" sz="2000" dirty="0"/>
          </a:p>
        </p:txBody>
      </p:sp>
      <p:pic>
        <p:nvPicPr>
          <p:cNvPr id="1032" name="Picture 8" descr="Python Pandas DataFrame - GeeksforGeeks">
            <a:extLst>
              <a:ext uri="{FF2B5EF4-FFF2-40B4-BE49-F238E27FC236}">
                <a16:creationId xmlns:a16="http://schemas.microsoft.com/office/drawing/2014/main" id="{D484D9DF-DE64-61AF-9966-854DDF54CE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2926" y="1750333"/>
            <a:ext cx="6164249" cy="3814129"/>
          </a:xfrm>
          <a:prstGeom prst="rect">
            <a:avLst/>
          </a:prstGeom>
          <a:noFill/>
          <a:extLst>
            <a:ext uri="{909E8E84-426E-40DD-AFC4-6F175D3DCCD1}">
              <a14:hiddenFill xmlns:a14="http://schemas.microsoft.com/office/drawing/2010/main">
                <a:solidFill>
                  <a:srgbClr val="FFFFFF"/>
                </a:solidFill>
              </a14:hiddenFill>
            </a:ext>
          </a:extLst>
        </p:spPr>
      </p:pic>
      <p:sp>
        <p:nvSpPr>
          <p:cNvPr id="15" name="Chỗ dành sẵn cho Văn bản 3">
            <a:extLst>
              <a:ext uri="{FF2B5EF4-FFF2-40B4-BE49-F238E27FC236}">
                <a16:creationId xmlns:a16="http://schemas.microsoft.com/office/drawing/2014/main" id="{F720B772-98BF-D14B-E6FF-8CDFCE59459B}"/>
              </a:ext>
            </a:extLst>
          </p:cNvPr>
          <p:cNvSpPr txBox="1">
            <a:spLocks/>
          </p:cNvSpPr>
          <p:nvPr/>
        </p:nvSpPr>
        <p:spPr>
          <a:xfrm>
            <a:off x="904875" y="5473673"/>
            <a:ext cx="3904577" cy="1128159"/>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30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GB" dirty="0"/>
              <a:t>Attributes:</a:t>
            </a:r>
          </a:p>
          <a:p>
            <a:r>
              <a:rPr lang="en-GB" sz="2400" b="0" dirty="0" err="1">
                <a:solidFill>
                  <a:srgbClr val="000000"/>
                </a:solidFill>
                <a:latin typeface="MinionPro-Regular"/>
              </a:rPr>
              <a:t>Series.index</a:t>
            </a:r>
            <a:r>
              <a:rPr lang="en-GB" sz="2400" dirty="0"/>
              <a:t> </a:t>
            </a:r>
          </a:p>
          <a:p>
            <a:r>
              <a:rPr lang="en-GB" sz="2400" b="0" dirty="0" err="1">
                <a:solidFill>
                  <a:srgbClr val="000000"/>
                </a:solidFill>
                <a:latin typeface="MinionPro-Regular"/>
              </a:rPr>
              <a:t>Series.values</a:t>
            </a:r>
            <a:endParaRPr lang="en-US" sz="2400" dirty="0"/>
          </a:p>
          <a:p>
            <a:endParaRPr lang="en-US" sz="2000" dirty="0"/>
          </a:p>
        </p:txBody>
      </p:sp>
      <p:sp>
        <p:nvSpPr>
          <p:cNvPr id="17" name="Chỗ dành sẵn cho Văn bản 3">
            <a:extLst>
              <a:ext uri="{FF2B5EF4-FFF2-40B4-BE49-F238E27FC236}">
                <a16:creationId xmlns:a16="http://schemas.microsoft.com/office/drawing/2014/main" id="{844EDBCD-E8B3-A7DF-ECD2-F5941D945F22}"/>
              </a:ext>
            </a:extLst>
          </p:cNvPr>
          <p:cNvSpPr txBox="1">
            <a:spLocks/>
          </p:cNvSpPr>
          <p:nvPr/>
        </p:nvSpPr>
        <p:spPr>
          <a:xfrm>
            <a:off x="5640426" y="5729841"/>
            <a:ext cx="6436345" cy="112815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0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GB" sz="2400" b="0" dirty="0" err="1">
                <a:solidFill>
                  <a:srgbClr val="000000"/>
                </a:solidFill>
                <a:latin typeface="MinionPro-Regular"/>
              </a:rPr>
              <a:t>DataFrame.index</a:t>
            </a:r>
            <a:r>
              <a:rPr lang="en-GB" sz="2400" b="0" dirty="0">
                <a:solidFill>
                  <a:srgbClr val="000000"/>
                </a:solidFill>
                <a:latin typeface="MinionPro-Regular"/>
              </a:rPr>
              <a:t>		</a:t>
            </a:r>
            <a:r>
              <a:rPr lang="en-GB" sz="2400" b="0" dirty="0" err="1">
                <a:solidFill>
                  <a:srgbClr val="000000"/>
                </a:solidFill>
                <a:latin typeface="MinionPro-Regular"/>
              </a:rPr>
              <a:t>DataFrame.columns</a:t>
            </a:r>
            <a:r>
              <a:rPr lang="en-GB" sz="2400" dirty="0"/>
              <a:t> </a:t>
            </a:r>
          </a:p>
          <a:p>
            <a:r>
              <a:rPr lang="en-GB" sz="2400" b="0" dirty="0" err="1">
                <a:solidFill>
                  <a:srgbClr val="000000"/>
                </a:solidFill>
                <a:latin typeface="MinionPro-Regular"/>
              </a:rPr>
              <a:t>DataFrame.values</a:t>
            </a:r>
            <a:endParaRPr lang="en-US" sz="2400" dirty="0"/>
          </a:p>
          <a:p>
            <a:endParaRPr lang="en-US" sz="2000" dirty="0"/>
          </a:p>
        </p:txBody>
      </p:sp>
      <p:grpSp>
        <p:nvGrpSpPr>
          <p:cNvPr id="32" name="Nhóm 31">
            <a:extLst>
              <a:ext uri="{FF2B5EF4-FFF2-40B4-BE49-F238E27FC236}">
                <a16:creationId xmlns:a16="http://schemas.microsoft.com/office/drawing/2014/main" id="{DD4C4BE6-7C58-4FC8-7613-C71F4D4BEA89}"/>
              </a:ext>
            </a:extLst>
          </p:cNvPr>
          <p:cNvGrpSpPr/>
          <p:nvPr/>
        </p:nvGrpSpPr>
        <p:grpSpPr>
          <a:xfrm>
            <a:off x="904875" y="3376810"/>
            <a:ext cx="1737965" cy="2834419"/>
            <a:chOff x="904875" y="3376810"/>
            <a:chExt cx="1737965" cy="2834419"/>
          </a:xfrm>
        </p:grpSpPr>
        <p:sp>
          <p:nvSpPr>
            <p:cNvPr id="20" name="Hình chữ nhật: Góc Tròn 19">
              <a:extLst>
                <a:ext uri="{FF2B5EF4-FFF2-40B4-BE49-F238E27FC236}">
                  <a16:creationId xmlns:a16="http://schemas.microsoft.com/office/drawing/2014/main" id="{1463F3D1-5550-AD50-4BD2-BAB9862EA5B4}"/>
                </a:ext>
              </a:extLst>
            </p:cNvPr>
            <p:cNvSpPr/>
            <p:nvPr/>
          </p:nvSpPr>
          <p:spPr>
            <a:xfrm>
              <a:off x="904876" y="5861859"/>
              <a:ext cx="1737964" cy="349370"/>
            </a:xfrm>
            <a:prstGeom prst="round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Đường kết nối: Cong 22">
              <a:extLst>
                <a:ext uri="{FF2B5EF4-FFF2-40B4-BE49-F238E27FC236}">
                  <a16:creationId xmlns:a16="http://schemas.microsoft.com/office/drawing/2014/main" id="{FC63F41E-6D57-BC10-24FA-EC4E8F077D65}"/>
                </a:ext>
              </a:extLst>
            </p:cNvPr>
            <p:cNvCxnSpPr>
              <a:cxnSpLocks/>
              <a:stCxn id="20" idx="1"/>
            </p:cNvCxnSpPr>
            <p:nvPr/>
          </p:nvCxnSpPr>
          <p:spPr>
            <a:xfrm rot="10800000" flipH="1">
              <a:off x="904875" y="3376810"/>
              <a:ext cx="678595" cy="2659735"/>
            </a:xfrm>
            <a:prstGeom prst="curvedConnector4">
              <a:avLst>
                <a:gd name="adj1" fmla="val -33687"/>
                <a:gd name="adj2" fmla="val 53284"/>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6" name="Nhóm 35">
            <a:extLst>
              <a:ext uri="{FF2B5EF4-FFF2-40B4-BE49-F238E27FC236}">
                <a16:creationId xmlns:a16="http://schemas.microsoft.com/office/drawing/2014/main" id="{6A869674-6E5A-8AA0-BECA-C8A6B939FB37}"/>
              </a:ext>
            </a:extLst>
          </p:cNvPr>
          <p:cNvGrpSpPr/>
          <p:nvPr/>
        </p:nvGrpSpPr>
        <p:grpSpPr>
          <a:xfrm>
            <a:off x="897539" y="3202126"/>
            <a:ext cx="3068548" cy="3420433"/>
            <a:chOff x="904876" y="2790796"/>
            <a:chExt cx="3068548" cy="3420433"/>
          </a:xfrm>
        </p:grpSpPr>
        <p:sp>
          <p:nvSpPr>
            <p:cNvPr id="38" name="Hình chữ nhật: Góc Tròn 37">
              <a:extLst>
                <a:ext uri="{FF2B5EF4-FFF2-40B4-BE49-F238E27FC236}">
                  <a16:creationId xmlns:a16="http://schemas.microsoft.com/office/drawing/2014/main" id="{9B4737CA-0E4C-BE84-F0DC-CA4B130CFF91}"/>
                </a:ext>
              </a:extLst>
            </p:cNvPr>
            <p:cNvSpPr/>
            <p:nvPr/>
          </p:nvSpPr>
          <p:spPr>
            <a:xfrm>
              <a:off x="904876" y="5861859"/>
              <a:ext cx="1737964" cy="349370"/>
            </a:xfrm>
            <a:prstGeom prst="round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Đường kết nối: Cong 38">
              <a:extLst>
                <a:ext uri="{FF2B5EF4-FFF2-40B4-BE49-F238E27FC236}">
                  <a16:creationId xmlns:a16="http://schemas.microsoft.com/office/drawing/2014/main" id="{08295A61-46FF-0288-1DC5-45C28FC73721}"/>
                </a:ext>
              </a:extLst>
            </p:cNvPr>
            <p:cNvCxnSpPr>
              <a:cxnSpLocks/>
              <a:stCxn id="38" idx="3"/>
            </p:cNvCxnSpPr>
            <p:nvPr/>
          </p:nvCxnSpPr>
          <p:spPr>
            <a:xfrm flipV="1">
              <a:off x="2642840" y="2790796"/>
              <a:ext cx="1330584" cy="3245748"/>
            </a:xfrm>
            <a:prstGeom prst="curvedConnector2">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2" name="Nhóm 41">
            <a:extLst>
              <a:ext uri="{FF2B5EF4-FFF2-40B4-BE49-F238E27FC236}">
                <a16:creationId xmlns:a16="http://schemas.microsoft.com/office/drawing/2014/main" id="{753BD70F-502F-CA84-4008-2E7B77EF6225}"/>
              </a:ext>
            </a:extLst>
          </p:cNvPr>
          <p:cNvGrpSpPr/>
          <p:nvPr/>
        </p:nvGrpSpPr>
        <p:grpSpPr>
          <a:xfrm>
            <a:off x="5647762" y="3880624"/>
            <a:ext cx="2258452" cy="2243262"/>
            <a:chOff x="904874" y="3967967"/>
            <a:chExt cx="2258452" cy="2243262"/>
          </a:xfrm>
        </p:grpSpPr>
        <p:sp>
          <p:nvSpPr>
            <p:cNvPr id="43" name="Hình chữ nhật: Góc Tròn 42">
              <a:extLst>
                <a:ext uri="{FF2B5EF4-FFF2-40B4-BE49-F238E27FC236}">
                  <a16:creationId xmlns:a16="http://schemas.microsoft.com/office/drawing/2014/main" id="{E5F8B416-2BFA-2CBE-9588-F19335D38238}"/>
                </a:ext>
              </a:extLst>
            </p:cNvPr>
            <p:cNvSpPr/>
            <p:nvPr/>
          </p:nvSpPr>
          <p:spPr>
            <a:xfrm>
              <a:off x="904875" y="5817184"/>
              <a:ext cx="2258451" cy="394045"/>
            </a:xfrm>
            <a:prstGeom prst="round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Đường kết nối: Cong 43">
              <a:extLst>
                <a:ext uri="{FF2B5EF4-FFF2-40B4-BE49-F238E27FC236}">
                  <a16:creationId xmlns:a16="http://schemas.microsoft.com/office/drawing/2014/main" id="{E8EF688F-F7DD-8762-B79F-54D6D08B3767}"/>
                </a:ext>
              </a:extLst>
            </p:cNvPr>
            <p:cNvCxnSpPr>
              <a:cxnSpLocks/>
              <a:stCxn id="43" idx="1"/>
            </p:cNvCxnSpPr>
            <p:nvPr/>
          </p:nvCxnSpPr>
          <p:spPr>
            <a:xfrm rot="10800000" flipH="1">
              <a:off x="904874" y="3967967"/>
              <a:ext cx="487221" cy="2046240"/>
            </a:xfrm>
            <a:prstGeom prst="curvedConnector4">
              <a:avLst>
                <a:gd name="adj1" fmla="val -46919"/>
                <a:gd name="adj2" fmla="val 54814"/>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7" name="Nhóm 46">
            <a:extLst>
              <a:ext uri="{FF2B5EF4-FFF2-40B4-BE49-F238E27FC236}">
                <a16:creationId xmlns:a16="http://schemas.microsoft.com/office/drawing/2014/main" id="{622A4BC0-B39D-96E5-BE48-6019DD454579}"/>
              </a:ext>
            </a:extLst>
          </p:cNvPr>
          <p:cNvGrpSpPr/>
          <p:nvPr/>
        </p:nvGrpSpPr>
        <p:grpSpPr>
          <a:xfrm>
            <a:off x="5696715" y="4924104"/>
            <a:ext cx="3859782" cy="1634548"/>
            <a:chOff x="904875" y="4576681"/>
            <a:chExt cx="3859782" cy="1634548"/>
          </a:xfrm>
        </p:grpSpPr>
        <p:sp>
          <p:nvSpPr>
            <p:cNvPr id="48" name="Hình chữ nhật: Góc Tròn 47">
              <a:extLst>
                <a:ext uri="{FF2B5EF4-FFF2-40B4-BE49-F238E27FC236}">
                  <a16:creationId xmlns:a16="http://schemas.microsoft.com/office/drawing/2014/main" id="{41237451-DA1A-DECE-231F-699A21B21879}"/>
                </a:ext>
              </a:extLst>
            </p:cNvPr>
            <p:cNvSpPr/>
            <p:nvPr/>
          </p:nvSpPr>
          <p:spPr>
            <a:xfrm>
              <a:off x="904875" y="5817184"/>
              <a:ext cx="2258451" cy="394045"/>
            </a:xfrm>
            <a:prstGeom prst="round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Đường kết nối: Cong 48">
              <a:extLst>
                <a:ext uri="{FF2B5EF4-FFF2-40B4-BE49-F238E27FC236}">
                  <a16:creationId xmlns:a16="http://schemas.microsoft.com/office/drawing/2014/main" id="{E73AC4CE-6452-8341-5189-96AE30D94A7C}"/>
                </a:ext>
              </a:extLst>
            </p:cNvPr>
            <p:cNvCxnSpPr>
              <a:cxnSpLocks/>
              <a:stCxn id="48" idx="3"/>
            </p:cNvCxnSpPr>
            <p:nvPr/>
          </p:nvCxnSpPr>
          <p:spPr>
            <a:xfrm flipV="1">
              <a:off x="3163326" y="4576681"/>
              <a:ext cx="1601331" cy="1437526"/>
            </a:xfrm>
            <a:prstGeom prst="curvedConnector3">
              <a:avLst>
                <a:gd name="adj1" fmla="val 50000"/>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2" name="Nhóm 51">
            <a:extLst>
              <a:ext uri="{FF2B5EF4-FFF2-40B4-BE49-F238E27FC236}">
                <a16:creationId xmlns:a16="http://schemas.microsoft.com/office/drawing/2014/main" id="{AD548C51-6C06-A21E-D485-9FB37480FB6F}"/>
              </a:ext>
            </a:extLst>
          </p:cNvPr>
          <p:cNvGrpSpPr/>
          <p:nvPr/>
        </p:nvGrpSpPr>
        <p:grpSpPr>
          <a:xfrm>
            <a:off x="9139906" y="2155266"/>
            <a:ext cx="2731330" cy="4009341"/>
            <a:chOff x="695262" y="2164738"/>
            <a:chExt cx="2468064" cy="4046491"/>
          </a:xfrm>
        </p:grpSpPr>
        <p:sp>
          <p:nvSpPr>
            <p:cNvPr id="53" name="Hình chữ nhật: Góc Tròn 52">
              <a:extLst>
                <a:ext uri="{FF2B5EF4-FFF2-40B4-BE49-F238E27FC236}">
                  <a16:creationId xmlns:a16="http://schemas.microsoft.com/office/drawing/2014/main" id="{AEEA6CB2-B3A1-065B-11C3-617D837FCCDE}"/>
                </a:ext>
              </a:extLst>
            </p:cNvPr>
            <p:cNvSpPr/>
            <p:nvPr/>
          </p:nvSpPr>
          <p:spPr>
            <a:xfrm>
              <a:off x="904875" y="5817184"/>
              <a:ext cx="2258451" cy="394045"/>
            </a:xfrm>
            <a:prstGeom prst="round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Đường kết nối: Cong 53">
              <a:extLst>
                <a:ext uri="{FF2B5EF4-FFF2-40B4-BE49-F238E27FC236}">
                  <a16:creationId xmlns:a16="http://schemas.microsoft.com/office/drawing/2014/main" id="{9EE5BA11-A05A-2D2B-DB08-A2A205F906D0}"/>
                </a:ext>
              </a:extLst>
            </p:cNvPr>
            <p:cNvCxnSpPr>
              <a:cxnSpLocks/>
              <a:stCxn id="53" idx="1"/>
            </p:cNvCxnSpPr>
            <p:nvPr/>
          </p:nvCxnSpPr>
          <p:spPr>
            <a:xfrm rot="10800000">
              <a:off x="695262" y="2164738"/>
              <a:ext cx="209613" cy="3849469"/>
            </a:xfrm>
            <a:prstGeom prst="curvedConnector2">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10743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Vertical)">
                                      <p:cBhvr>
                                        <p:cTn id="12" dur="500"/>
                                        <p:tgtEl>
                                          <p:spTgt spid="4">
                                            <p:txEl>
                                              <p:pRg st="1" end="1"/>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1030"/>
                                        </p:tgtEl>
                                        <p:attrNameLst>
                                          <p:attrName>style.visibility</p:attrName>
                                        </p:attrNameLst>
                                      </p:cBhvr>
                                      <p:to>
                                        <p:strVal val="visible"/>
                                      </p:to>
                                    </p:set>
                                    <p:animEffect transition="in" filter="barn(inVertical)">
                                      <p:cBhvr>
                                        <p:cTn id="15" dur="500"/>
                                        <p:tgtEl>
                                          <p:spTgt spid="1030"/>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barn(inVertical)">
                                      <p:cBhvr>
                                        <p:cTn id="20" dur="500"/>
                                        <p:tgtEl>
                                          <p:spTgt spid="13"/>
                                        </p:tgtEl>
                                      </p:cBhvr>
                                    </p:animEffect>
                                  </p:childTnLst>
                                </p:cTn>
                              </p:par>
                              <p:par>
                                <p:cTn id="21" presetID="16" presetClass="entr" presetSubtype="21" fill="hold" nodeType="withEffect">
                                  <p:stCondLst>
                                    <p:cond delay="0"/>
                                  </p:stCondLst>
                                  <p:childTnLst>
                                    <p:set>
                                      <p:cBhvr>
                                        <p:cTn id="22" dur="1" fill="hold">
                                          <p:stCondLst>
                                            <p:cond delay="0"/>
                                          </p:stCondLst>
                                        </p:cTn>
                                        <p:tgtEl>
                                          <p:spTgt spid="1032"/>
                                        </p:tgtEl>
                                        <p:attrNameLst>
                                          <p:attrName>style.visibility</p:attrName>
                                        </p:attrNameLst>
                                      </p:cBhvr>
                                      <p:to>
                                        <p:strVal val="visible"/>
                                      </p:to>
                                    </p:set>
                                    <p:animEffect transition="in" filter="barn(inVertical)">
                                      <p:cBhvr>
                                        <p:cTn id="23" dur="500"/>
                                        <p:tgtEl>
                                          <p:spTgt spid="1032"/>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15">
                                            <p:txEl>
                                              <p:pRg st="0" end="0"/>
                                            </p:txEl>
                                          </p:spTgt>
                                        </p:tgtEl>
                                        <p:attrNameLst>
                                          <p:attrName>style.visibility</p:attrName>
                                        </p:attrNameLst>
                                      </p:cBhvr>
                                      <p:to>
                                        <p:strVal val="visible"/>
                                      </p:to>
                                    </p:set>
                                    <p:animEffect transition="in" filter="barn(inVertical)">
                                      <p:cBhvr>
                                        <p:cTn id="28" dur="500"/>
                                        <p:tgtEl>
                                          <p:spTgt spid="15">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15">
                                            <p:txEl>
                                              <p:pRg st="1" end="1"/>
                                            </p:txEl>
                                          </p:spTgt>
                                        </p:tgtEl>
                                        <p:attrNameLst>
                                          <p:attrName>style.visibility</p:attrName>
                                        </p:attrNameLst>
                                      </p:cBhvr>
                                      <p:to>
                                        <p:strVal val="visible"/>
                                      </p:to>
                                    </p:set>
                                    <p:animEffect transition="in" filter="barn(inVertical)">
                                      <p:cBhvr>
                                        <p:cTn id="33" dur="500"/>
                                        <p:tgtEl>
                                          <p:spTgt spid="15">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15">
                                            <p:txEl>
                                              <p:pRg st="2" end="2"/>
                                            </p:txEl>
                                          </p:spTgt>
                                        </p:tgtEl>
                                        <p:attrNameLst>
                                          <p:attrName>style.visibility</p:attrName>
                                        </p:attrNameLst>
                                      </p:cBhvr>
                                      <p:to>
                                        <p:strVal val="visible"/>
                                      </p:to>
                                    </p:set>
                                    <p:animEffect transition="in" filter="barn(inVertical)">
                                      <p:cBhvr>
                                        <p:cTn id="38" dur="500"/>
                                        <p:tgtEl>
                                          <p:spTgt spid="15">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grpId="0" nodeType="clickEffect">
                                  <p:stCondLst>
                                    <p:cond delay="0"/>
                                  </p:stCondLst>
                                  <p:childTnLst>
                                    <p:set>
                                      <p:cBhvr>
                                        <p:cTn id="42" dur="1" fill="hold">
                                          <p:stCondLst>
                                            <p:cond delay="0"/>
                                          </p:stCondLst>
                                        </p:cTn>
                                        <p:tgtEl>
                                          <p:spTgt spid="17">
                                            <p:txEl>
                                              <p:pRg st="0" end="0"/>
                                            </p:txEl>
                                          </p:spTgt>
                                        </p:tgtEl>
                                        <p:attrNameLst>
                                          <p:attrName>style.visibility</p:attrName>
                                        </p:attrNameLst>
                                      </p:cBhvr>
                                      <p:to>
                                        <p:strVal val="visible"/>
                                      </p:to>
                                    </p:set>
                                    <p:animEffect transition="in" filter="barn(inVertical)">
                                      <p:cBhvr>
                                        <p:cTn id="43" dur="500"/>
                                        <p:tgtEl>
                                          <p:spTgt spid="17">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grpId="0" nodeType="clickEffect">
                                  <p:stCondLst>
                                    <p:cond delay="0"/>
                                  </p:stCondLst>
                                  <p:childTnLst>
                                    <p:set>
                                      <p:cBhvr>
                                        <p:cTn id="47" dur="1" fill="hold">
                                          <p:stCondLst>
                                            <p:cond delay="0"/>
                                          </p:stCondLst>
                                        </p:cTn>
                                        <p:tgtEl>
                                          <p:spTgt spid="17">
                                            <p:txEl>
                                              <p:pRg st="1" end="1"/>
                                            </p:txEl>
                                          </p:spTgt>
                                        </p:tgtEl>
                                        <p:attrNameLst>
                                          <p:attrName>style.visibility</p:attrName>
                                        </p:attrNameLst>
                                      </p:cBhvr>
                                      <p:to>
                                        <p:strVal val="visible"/>
                                      </p:to>
                                    </p:set>
                                    <p:animEffect transition="in" filter="barn(inVertical)">
                                      <p:cBhvr>
                                        <p:cTn id="48" dur="500"/>
                                        <p:tgtEl>
                                          <p:spTgt spid="17">
                                            <p:txEl>
                                              <p:pRg st="1" end="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6" presetClass="entr" presetSubtype="21" fill="hold" nodeType="click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barn(inVertical)">
                                      <p:cBhvr>
                                        <p:cTn id="53" dur="500"/>
                                        <p:tgtEl>
                                          <p:spTgt spid="32"/>
                                        </p:tgtEl>
                                      </p:cBhvr>
                                    </p:animEffect>
                                  </p:childTnLst>
                                </p:cTn>
                              </p:par>
                            </p:childTnLst>
                          </p:cTn>
                        </p:par>
                      </p:childTnLst>
                    </p:cTn>
                  </p:par>
                  <p:par>
                    <p:cTn id="54" fill="hold">
                      <p:stCondLst>
                        <p:cond delay="indefinite"/>
                      </p:stCondLst>
                      <p:childTnLst>
                        <p:par>
                          <p:cTn id="55" fill="hold">
                            <p:stCondLst>
                              <p:cond delay="0"/>
                            </p:stCondLst>
                            <p:childTnLst>
                              <p:par>
                                <p:cTn id="56" presetID="16" presetClass="entr" presetSubtype="21" fill="hold" nodeType="click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barn(inVertical)">
                                      <p:cBhvr>
                                        <p:cTn id="58" dur="500"/>
                                        <p:tgtEl>
                                          <p:spTgt spid="36"/>
                                        </p:tgtEl>
                                      </p:cBhvr>
                                    </p:animEffect>
                                  </p:childTnLst>
                                </p:cTn>
                              </p:par>
                            </p:childTnLst>
                          </p:cTn>
                        </p:par>
                      </p:childTnLst>
                    </p:cTn>
                  </p:par>
                  <p:par>
                    <p:cTn id="59" fill="hold">
                      <p:stCondLst>
                        <p:cond delay="indefinite"/>
                      </p:stCondLst>
                      <p:childTnLst>
                        <p:par>
                          <p:cTn id="60" fill="hold">
                            <p:stCondLst>
                              <p:cond delay="0"/>
                            </p:stCondLst>
                            <p:childTnLst>
                              <p:par>
                                <p:cTn id="61" presetID="16" presetClass="entr" presetSubtype="21" fill="hold" nodeType="clickEffect">
                                  <p:stCondLst>
                                    <p:cond delay="0"/>
                                  </p:stCondLst>
                                  <p:childTnLst>
                                    <p:set>
                                      <p:cBhvr>
                                        <p:cTn id="62" dur="1" fill="hold">
                                          <p:stCondLst>
                                            <p:cond delay="0"/>
                                          </p:stCondLst>
                                        </p:cTn>
                                        <p:tgtEl>
                                          <p:spTgt spid="42"/>
                                        </p:tgtEl>
                                        <p:attrNameLst>
                                          <p:attrName>style.visibility</p:attrName>
                                        </p:attrNameLst>
                                      </p:cBhvr>
                                      <p:to>
                                        <p:strVal val="visible"/>
                                      </p:to>
                                    </p:set>
                                    <p:animEffect transition="in" filter="barn(inVertical)">
                                      <p:cBhvr>
                                        <p:cTn id="63" dur="500"/>
                                        <p:tgtEl>
                                          <p:spTgt spid="42"/>
                                        </p:tgtEl>
                                      </p:cBhvr>
                                    </p:animEffect>
                                  </p:childTnLst>
                                </p:cTn>
                              </p:par>
                            </p:childTnLst>
                          </p:cTn>
                        </p:par>
                      </p:childTnLst>
                    </p:cTn>
                  </p:par>
                  <p:par>
                    <p:cTn id="64" fill="hold">
                      <p:stCondLst>
                        <p:cond delay="indefinite"/>
                      </p:stCondLst>
                      <p:childTnLst>
                        <p:par>
                          <p:cTn id="65" fill="hold">
                            <p:stCondLst>
                              <p:cond delay="0"/>
                            </p:stCondLst>
                            <p:childTnLst>
                              <p:par>
                                <p:cTn id="66" presetID="16" presetClass="entr" presetSubtype="21" fill="hold" nodeType="clickEffect">
                                  <p:stCondLst>
                                    <p:cond delay="0"/>
                                  </p:stCondLst>
                                  <p:childTnLst>
                                    <p:set>
                                      <p:cBhvr>
                                        <p:cTn id="67" dur="1" fill="hold">
                                          <p:stCondLst>
                                            <p:cond delay="0"/>
                                          </p:stCondLst>
                                        </p:cTn>
                                        <p:tgtEl>
                                          <p:spTgt spid="47"/>
                                        </p:tgtEl>
                                        <p:attrNameLst>
                                          <p:attrName>style.visibility</p:attrName>
                                        </p:attrNameLst>
                                      </p:cBhvr>
                                      <p:to>
                                        <p:strVal val="visible"/>
                                      </p:to>
                                    </p:set>
                                    <p:animEffect transition="in" filter="barn(inVertical)">
                                      <p:cBhvr>
                                        <p:cTn id="68" dur="500"/>
                                        <p:tgtEl>
                                          <p:spTgt spid="47"/>
                                        </p:tgtEl>
                                      </p:cBhvr>
                                    </p:animEffect>
                                  </p:childTnLst>
                                </p:cTn>
                              </p:par>
                            </p:childTnLst>
                          </p:cTn>
                        </p:par>
                      </p:childTnLst>
                    </p:cTn>
                  </p:par>
                  <p:par>
                    <p:cTn id="69" fill="hold">
                      <p:stCondLst>
                        <p:cond delay="indefinite"/>
                      </p:stCondLst>
                      <p:childTnLst>
                        <p:par>
                          <p:cTn id="70" fill="hold">
                            <p:stCondLst>
                              <p:cond delay="0"/>
                            </p:stCondLst>
                            <p:childTnLst>
                              <p:par>
                                <p:cTn id="71" presetID="16" presetClass="entr" presetSubtype="21" fill="hold" nodeType="clickEffect">
                                  <p:stCondLst>
                                    <p:cond delay="0"/>
                                  </p:stCondLst>
                                  <p:childTnLst>
                                    <p:set>
                                      <p:cBhvr>
                                        <p:cTn id="72" dur="1" fill="hold">
                                          <p:stCondLst>
                                            <p:cond delay="0"/>
                                          </p:stCondLst>
                                        </p:cTn>
                                        <p:tgtEl>
                                          <p:spTgt spid="52"/>
                                        </p:tgtEl>
                                        <p:attrNameLst>
                                          <p:attrName>style.visibility</p:attrName>
                                        </p:attrNameLst>
                                      </p:cBhvr>
                                      <p:to>
                                        <p:strVal val="visible"/>
                                      </p:to>
                                    </p:set>
                                    <p:animEffect transition="in" filter="barn(inVertical)">
                                      <p:cBhvr>
                                        <p:cTn id="73"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3" grpId="0"/>
      <p:bldP spid="15" grpId="0" build="p"/>
      <p:bldP spid="1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6B89CA-48A5-F65C-7DF1-15F537A9BC91}"/>
            </a:ext>
          </a:extLst>
        </p:cNvPr>
        <p:cNvGrpSpPr/>
        <p:nvPr/>
      </p:nvGrpSpPr>
      <p:grpSpPr>
        <a:xfrm>
          <a:off x="0" y="0"/>
          <a:ext cx="0" cy="0"/>
          <a:chOff x="0" y="0"/>
          <a:chExt cx="0" cy="0"/>
        </a:xfrm>
      </p:grpSpPr>
      <p:sp>
        <p:nvSpPr>
          <p:cNvPr id="3" name="Tiêu đề 2">
            <a:extLst>
              <a:ext uri="{FF2B5EF4-FFF2-40B4-BE49-F238E27FC236}">
                <a16:creationId xmlns:a16="http://schemas.microsoft.com/office/drawing/2014/main" id="{866FD4F0-0ACB-4FE8-B8B6-E280974C8076}"/>
              </a:ext>
            </a:extLst>
          </p:cNvPr>
          <p:cNvSpPr>
            <a:spLocks noGrp="1"/>
          </p:cNvSpPr>
          <p:nvPr>
            <p:ph type="title"/>
          </p:nvPr>
        </p:nvSpPr>
        <p:spPr/>
        <p:txBody>
          <a:bodyPr>
            <a:normAutofit fontScale="90000"/>
          </a:bodyPr>
          <a:lstStyle/>
          <a:p>
            <a:r>
              <a:rPr lang="en-GB" dirty="0" err="1">
                <a:latin typeface="+mn-lt"/>
              </a:rPr>
              <a:t>Kiểu</a:t>
            </a:r>
            <a:r>
              <a:rPr lang="en-GB" dirty="0">
                <a:latin typeface="+mn-lt"/>
              </a:rPr>
              <a:t> </a:t>
            </a:r>
            <a:r>
              <a:rPr lang="en-GB" dirty="0" err="1">
                <a:latin typeface="+mn-lt"/>
              </a:rPr>
              <a:t>dữ</a:t>
            </a:r>
            <a:r>
              <a:rPr lang="en-GB" dirty="0">
                <a:latin typeface="+mn-lt"/>
              </a:rPr>
              <a:t> </a:t>
            </a:r>
            <a:r>
              <a:rPr lang="en-GB" dirty="0" err="1">
                <a:latin typeface="+mn-lt"/>
              </a:rPr>
              <a:t>liệu</a:t>
            </a:r>
            <a:r>
              <a:rPr lang="en-GB" dirty="0">
                <a:latin typeface="+mn-lt"/>
              </a:rPr>
              <a:t>- Series </a:t>
            </a:r>
            <a:r>
              <a:rPr lang="en-GB" dirty="0" err="1">
                <a:latin typeface="+mn-lt"/>
              </a:rPr>
              <a:t>và</a:t>
            </a:r>
            <a:r>
              <a:rPr lang="en-GB" dirty="0">
                <a:latin typeface="+mn-lt"/>
              </a:rPr>
              <a:t> </a:t>
            </a:r>
            <a:r>
              <a:rPr lang="en-GB" dirty="0" err="1">
                <a:latin typeface="+mn-lt"/>
              </a:rPr>
              <a:t>DataFrame</a:t>
            </a:r>
            <a:endParaRPr lang="en-US" dirty="0">
              <a:latin typeface="+mn-lt"/>
            </a:endParaRPr>
          </a:p>
        </p:txBody>
      </p:sp>
      <p:sp>
        <p:nvSpPr>
          <p:cNvPr id="4" name="Chỗ dành sẵn cho Văn bản 3">
            <a:extLst>
              <a:ext uri="{FF2B5EF4-FFF2-40B4-BE49-F238E27FC236}">
                <a16:creationId xmlns:a16="http://schemas.microsoft.com/office/drawing/2014/main" id="{ED28F9F1-FA38-C1B2-A525-23DED97467CB}"/>
              </a:ext>
            </a:extLst>
          </p:cNvPr>
          <p:cNvSpPr>
            <a:spLocks noGrp="1"/>
          </p:cNvSpPr>
          <p:nvPr>
            <p:ph type="body" idx="10"/>
          </p:nvPr>
        </p:nvSpPr>
        <p:spPr>
          <a:xfrm>
            <a:off x="1042594" y="888559"/>
            <a:ext cx="4117235" cy="5621098"/>
          </a:xfrm>
          <a:ln>
            <a:solidFill>
              <a:schemeClr val="accent1"/>
            </a:solidFill>
          </a:ln>
        </p:spPr>
        <p:txBody>
          <a:bodyPr>
            <a:normAutofit/>
          </a:bodyPr>
          <a:lstStyle/>
          <a:p>
            <a:r>
              <a:rPr lang="en-GB" dirty="0"/>
              <a:t>Serie</a:t>
            </a:r>
          </a:p>
          <a:p>
            <a:pPr marL="342900" indent="-342900">
              <a:buFont typeface="Arial" panose="020B0604020202020204" pitchFamily="34" charset="0"/>
              <a:buChar char="•"/>
            </a:pPr>
            <a:r>
              <a:rPr lang="vi-VN" sz="2400" b="0" dirty="0">
                <a:solidFill>
                  <a:srgbClr val="000000"/>
                </a:solidFill>
                <a:latin typeface="MinionPro-Regular"/>
              </a:rPr>
              <a:t>Tương đương với một cột trong một bảng tính Excel.</a:t>
            </a:r>
            <a:endParaRPr lang="en-US" sz="2400" b="0" dirty="0">
              <a:solidFill>
                <a:srgbClr val="000000"/>
              </a:solidFill>
              <a:latin typeface="MinionPro-Regular"/>
            </a:endParaRPr>
          </a:p>
          <a:p>
            <a:pPr marL="342900" indent="-342900">
              <a:buFont typeface="Arial" panose="020B0604020202020204" pitchFamily="34" charset="0"/>
              <a:buChar char="•"/>
            </a:pPr>
            <a:r>
              <a:rPr lang="vi-VN" sz="2400" b="0" dirty="0">
                <a:solidFill>
                  <a:srgbClr val="000000"/>
                </a:solidFill>
                <a:latin typeface="MinionPro-Regular"/>
              </a:rPr>
              <a:t>Là một cấu trúc mảng một chiều, được định danh bởi một chỉ mục (index).</a:t>
            </a:r>
            <a:endParaRPr lang="en-US" sz="2400" b="0" dirty="0">
              <a:solidFill>
                <a:srgbClr val="000000"/>
              </a:solidFill>
              <a:latin typeface="MinionPro-Regular"/>
            </a:endParaRPr>
          </a:p>
          <a:p>
            <a:pPr marL="342900" indent="-342900">
              <a:buFont typeface="Arial" panose="020B0604020202020204" pitchFamily="34" charset="0"/>
              <a:buChar char="•"/>
            </a:pPr>
            <a:r>
              <a:rPr lang="vi-VN" sz="2400" b="0" dirty="0">
                <a:solidFill>
                  <a:srgbClr val="000000"/>
                </a:solidFill>
                <a:latin typeface="MinionPro-Regular"/>
              </a:rPr>
              <a:t>Mỗi đối tượng Series chứa dữ liệu của một thuộc tính duy nhất.</a:t>
            </a:r>
            <a:endParaRPr lang="en-US" sz="2400" b="0" dirty="0">
              <a:solidFill>
                <a:srgbClr val="000000"/>
              </a:solidFill>
              <a:latin typeface="MinionPro-Regular"/>
            </a:endParaRPr>
          </a:p>
          <a:p>
            <a:pPr marL="342900" indent="-342900">
              <a:buFont typeface="Arial" panose="020B0604020202020204" pitchFamily="34" charset="0"/>
              <a:buChar char="•"/>
            </a:pPr>
            <a:r>
              <a:rPr lang="vi-VN" sz="2400" b="0" dirty="0">
                <a:solidFill>
                  <a:srgbClr val="000000"/>
                </a:solidFill>
                <a:latin typeface="MinionPro-Regular"/>
              </a:rPr>
              <a:t>Ví dụ: một Series chứa danh sách các quốc gia, một Series khác chứa danh sách giá trị của sản phẩm.</a:t>
            </a:r>
            <a:endParaRPr lang="en-US" sz="2400" dirty="0"/>
          </a:p>
        </p:txBody>
      </p:sp>
      <p:sp>
        <p:nvSpPr>
          <p:cNvPr id="5" name="Chỗ dành sẵn cho Số hiệu Bản chiếu 4">
            <a:extLst>
              <a:ext uri="{FF2B5EF4-FFF2-40B4-BE49-F238E27FC236}">
                <a16:creationId xmlns:a16="http://schemas.microsoft.com/office/drawing/2014/main" id="{7DAD0D66-73B9-6A71-45B9-E99DCD7A5C05}"/>
              </a:ext>
            </a:extLst>
          </p:cNvPr>
          <p:cNvSpPr>
            <a:spLocks noGrp="1"/>
          </p:cNvSpPr>
          <p:nvPr>
            <p:ph type="sldNum" sz="quarter" idx="4"/>
          </p:nvPr>
        </p:nvSpPr>
        <p:spPr/>
        <p:txBody>
          <a:bodyPr/>
          <a:lstStyle/>
          <a:p>
            <a:fld id="{4C8DC224-4589-4F63-9A47-BDC85642E9A5}" type="slidenum">
              <a:rPr lang="en-US" smtClean="0"/>
              <a:t>7</a:t>
            </a:fld>
            <a:endParaRPr lang="en-US"/>
          </a:p>
        </p:txBody>
      </p:sp>
      <p:sp>
        <p:nvSpPr>
          <p:cNvPr id="13" name="Hộp Văn bản 12">
            <a:extLst>
              <a:ext uri="{FF2B5EF4-FFF2-40B4-BE49-F238E27FC236}">
                <a16:creationId xmlns:a16="http://schemas.microsoft.com/office/drawing/2014/main" id="{AE621CC8-319E-1173-50B6-5C640BBE50DE}"/>
              </a:ext>
            </a:extLst>
          </p:cNvPr>
          <p:cNvSpPr txBox="1"/>
          <p:nvPr/>
        </p:nvSpPr>
        <p:spPr>
          <a:xfrm>
            <a:off x="5444375" y="888559"/>
            <a:ext cx="6242800" cy="3877985"/>
          </a:xfrm>
          <a:prstGeom prst="rect">
            <a:avLst/>
          </a:prstGeom>
          <a:solidFill>
            <a:schemeClr val="accent2">
              <a:lumMod val="20000"/>
              <a:lumOff val="80000"/>
            </a:schemeClr>
          </a:solidFill>
          <a:ln>
            <a:solidFill>
              <a:schemeClr val="accent1"/>
            </a:solidFill>
          </a:ln>
        </p:spPr>
        <p:txBody>
          <a:bodyPr wrap="square">
            <a:spAutoFit/>
          </a:bodyPr>
          <a:lstStyle/>
          <a:p>
            <a:r>
              <a:rPr lang="en-GB" sz="3000" b="1" dirty="0" err="1"/>
              <a:t>DataFrame</a:t>
            </a:r>
            <a:endParaRPr lang="en-GB" dirty="0"/>
          </a:p>
          <a:p>
            <a:pPr marL="342900" indent="-342900" algn="just">
              <a:buFont typeface="Arial" panose="020B0604020202020204" pitchFamily="34" charset="0"/>
              <a:buChar char="•"/>
            </a:pPr>
            <a:r>
              <a:rPr lang="vi-VN" sz="2400" dirty="0"/>
              <a:t>Tương đương với một bảng tính Excel hoàn chỉnh.</a:t>
            </a:r>
            <a:endParaRPr lang="en-US" sz="2400" dirty="0"/>
          </a:p>
          <a:p>
            <a:pPr marL="342900" indent="-342900" algn="just">
              <a:buFont typeface="Arial" panose="020B0604020202020204" pitchFamily="34" charset="0"/>
              <a:buChar char="•"/>
            </a:pPr>
            <a:r>
              <a:rPr lang="vi-VN" sz="2400" dirty="0"/>
              <a:t>Là một cấu trúc dữ liệu hai chiều (dạng bảng) bao gồm các hàng và cột.</a:t>
            </a:r>
            <a:endParaRPr lang="en-US" sz="2400" dirty="0"/>
          </a:p>
          <a:p>
            <a:pPr marL="342900" indent="-342900" algn="just">
              <a:buFont typeface="Arial" panose="020B0604020202020204" pitchFamily="34" charset="0"/>
              <a:buChar char="•"/>
            </a:pPr>
            <a:r>
              <a:rPr lang="vi-VN" sz="2400" dirty="0"/>
              <a:t>Về mặt khái niệm, có thể coi DataFrame là một tập hợp các đối tượng Series có chung một chỉ mục.</a:t>
            </a:r>
            <a:endParaRPr lang="en-US" sz="2400" dirty="0"/>
          </a:p>
          <a:p>
            <a:pPr marL="342900" indent="-342900" algn="just">
              <a:buFont typeface="Arial" panose="020B0604020202020204" pitchFamily="34" charset="0"/>
              <a:buChar char="•"/>
            </a:pPr>
            <a:r>
              <a:rPr lang="vi-VN" sz="2400" dirty="0"/>
              <a:t>Đây là cấu trúc dữ liệu được sử dụng phổ biến nhất trong các tác vụ phân tích.</a:t>
            </a:r>
            <a:endParaRPr lang="en-US" sz="2400" dirty="0"/>
          </a:p>
        </p:txBody>
      </p:sp>
    </p:spTree>
    <p:extLst>
      <p:ext uri="{BB962C8B-B14F-4D97-AF65-F5344CB8AC3E}">
        <p14:creationId xmlns:p14="http://schemas.microsoft.com/office/powerpoint/2010/main" val="196238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arn(inVertical)">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62A79EAC-0BC8-4DF7-B963-899AA7EF67BA}"/>
              </a:ext>
            </a:extLst>
          </p:cNvPr>
          <p:cNvSpPr>
            <a:spLocks noGrp="1"/>
          </p:cNvSpPr>
          <p:nvPr>
            <p:ph type="title"/>
          </p:nvPr>
        </p:nvSpPr>
        <p:spPr/>
        <p:txBody>
          <a:bodyPr>
            <a:normAutofit fontScale="90000"/>
          </a:bodyPr>
          <a:lstStyle/>
          <a:p>
            <a:r>
              <a:rPr lang="en-GB" dirty="0" err="1">
                <a:latin typeface="+mn-lt"/>
              </a:rPr>
              <a:t>Kiểu</a:t>
            </a:r>
            <a:r>
              <a:rPr lang="en-GB" dirty="0">
                <a:latin typeface="+mn-lt"/>
              </a:rPr>
              <a:t> </a:t>
            </a:r>
            <a:r>
              <a:rPr lang="en-GB" dirty="0" err="1">
                <a:latin typeface="+mn-lt"/>
              </a:rPr>
              <a:t>dữ</a:t>
            </a:r>
            <a:r>
              <a:rPr lang="en-GB" dirty="0">
                <a:latin typeface="+mn-lt"/>
              </a:rPr>
              <a:t> </a:t>
            </a:r>
            <a:r>
              <a:rPr lang="en-GB" dirty="0" err="1">
                <a:latin typeface="+mn-lt"/>
              </a:rPr>
              <a:t>liệu</a:t>
            </a:r>
            <a:r>
              <a:rPr lang="en-GB" dirty="0">
                <a:latin typeface="+mn-lt"/>
              </a:rPr>
              <a:t>- Series </a:t>
            </a:r>
            <a:r>
              <a:rPr lang="en-GB" dirty="0" err="1">
                <a:latin typeface="+mn-lt"/>
              </a:rPr>
              <a:t>và</a:t>
            </a:r>
            <a:r>
              <a:rPr lang="en-GB" dirty="0">
                <a:latin typeface="+mn-lt"/>
              </a:rPr>
              <a:t> </a:t>
            </a:r>
            <a:r>
              <a:rPr lang="en-GB" dirty="0" err="1">
                <a:latin typeface="+mn-lt"/>
              </a:rPr>
              <a:t>DataFrame</a:t>
            </a:r>
            <a:endParaRPr lang="en-US" dirty="0">
              <a:latin typeface="+mn-lt"/>
            </a:endParaRPr>
          </a:p>
        </p:txBody>
      </p:sp>
      <p:sp>
        <p:nvSpPr>
          <p:cNvPr id="4" name="Chỗ dành sẵn cho Văn bản 3">
            <a:extLst>
              <a:ext uri="{FF2B5EF4-FFF2-40B4-BE49-F238E27FC236}">
                <a16:creationId xmlns:a16="http://schemas.microsoft.com/office/drawing/2014/main" id="{EFE970DA-31B3-48D7-84D8-E9CFD5B197FD}"/>
              </a:ext>
            </a:extLst>
          </p:cNvPr>
          <p:cNvSpPr>
            <a:spLocks noGrp="1"/>
          </p:cNvSpPr>
          <p:nvPr>
            <p:ph type="body" idx="10"/>
          </p:nvPr>
        </p:nvSpPr>
        <p:spPr>
          <a:xfrm>
            <a:off x="590551" y="923925"/>
            <a:ext cx="11096624" cy="1730065"/>
          </a:xfrm>
        </p:spPr>
        <p:txBody>
          <a:bodyPr>
            <a:normAutofit/>
          </a:bodyPr>
          <a:lstStyle/>
          <a:p>
            <a:r>
              <a:rPr lang="en-GB" sz="2800" dirty="0">
                <a:highlight>
                  <a:srgbClr val="C0C0C0"/>
                </a:highlight>
              </a:rPr>
              <a:t>Creating Series: </a:t>
            </a:r>
            <a:r>
              <a:rPr lang="en-GB" sz="2800" b="1" dirty="0" err="1">
                <a:solidFill>
                  <a:srgbClr val="953800"/>
                </a:solidFill>
                <a:effectLst/>
                <a:highlight>
                  <a:srgbClr val="C0C0C0"/>
                </a:highlight>
                <a:latin typeface="Consolas" panose="020B0609020204030204" pitchFamily="49" charset="0"/>
              </a:rPr>
              <a:t>pd</a:t>
            </a:r>
            <a:r>
              <a:rPr lang="en-GB" sz="2800" b="1" dirty="0" err="1">
                <a:solidFill>
                  <a:srgbClr val="1F2328"/>
                </a:solidFill>
                <a:effectLst/>
                <a:highlight>
                  <a:srgbClr val="C0C0C0"/>
                </a:highlight>
                <a:latin typeface="Consolas" panose="020B0609020204030204" pitchFamily="49" charset="0"/>
              </a:rPr>
              <a:t>.</a:t>
            </a:r>
            <a:r>
              <a:rPr lang="en-GB" sz="2800" b="1" dirty="0" err="1">
                <a:solidFill>
                  <a:srgbClr val="953800"/>
                </a:solidFill>
                <a:effectLst/>
                <a:highlight>
                  <a:srgbClr val="C0C0C0"/>
                </a:highlight>
                <a:latin typeface="Consolas" panose="020B0609020204030204" pitchFamily="49" charset="0"/>
              </a:rPr>
              <a:t>Series</a:t>
            </a:r>
            <a:r>
              <a:rPr lang="en-GB" sz="2800" b="1" dirty="0">
                <a:solidFill>
                  <a:srgbClr val="1F2328"/>
                </a:solidFill>
                <a:effectLst/>
                <a:highlight>
                  <a:srgbClr val="C0C0C0"/>
                </a:highlight>
                <a:latin typeface="Consolas" panose="020B0609020204030204" pitchFamily="49" charset="0"/>
              </a:rPr>
              <a:t>()</a:t>
            </a:r>
            <a:endParaRPr lang="en-GB" sz="2800" b="0" dirty="0">
              <a:highlight>
                <a:srgbClr val="C0C0C0"/>
              </a:highlight>
            </a:endParaRPr>
          </a:p>
          <a:p>
            <a:pPr marL="457200" indent="-457200">
              <a:buFont typeface="Arial" panose="020B0604020202020204" pitchFamily="34" charset="0"/>
              <a:buChar char="•"/>
            </a:pPr>
            <a:r>
              <a:rPr lang="en-GB" sz="2800" b="0" dirty="0"/>
              <a:t>From a list:  </a:t>
            </a:r>
            <a:r>
              <a:rPr lang="en-GB" sz="2200" b="1" dirty="0">
                <a:solidFill>
                  <a:srgbClr val="1F2328"/>
                </a:solidFill>
                <a:effectLst/>
                <a:highlight>
                  <a:srgbClr val="FFFFFF"/>
                </a:highlight>
                <a:latin typeface="Consolas" panose="020B0609020204030204" pitchFamily="49" charset="0"/>
              </a:rPr>
              <a:t>series1 </a:t>
            </a:r>
            <a:r>
              <a:rPr lang="en-GB" sz="2200" b="1" dirty="0">
                <a:solidFill>
                  <a:srgbClr val="CF222E"/>
                </a:solidFill>
                <a:effectLst/>
                <a:highlight>
                  <a:srgbClr val="FFFFFF"/>
                </a:highlight>
                <a:latin typeface="Consolas" panose="020B0609020204030204" pitchFamily="49" charset="0"/>
              </a:rPr>
              <a:t>=</a:t>
            </a:r>
            <a:r>
              <a:rPr lang="en-GB" sz="2200" b="1" dirty="0">
                <a:solidFill>
                  <a:srgbClr val="1F2328"/>
                </a:solidFill>
                <a:effectLst/>
                <a:highlight>
                  <a:srgbClr val="FFFFFF"/>
                </a:highlight>
                <a:latin typeface="Consolas" panose="020B0609020204030204" pitchFamily="49" charset="0"/>
              </a:rPr>
              <a:t> </a:t>
            </a:r>
            <a:r>
              <a:rPr lang="en-GB" sz="2200" b="1" dirty="0" err="1">
                <a:solidFill>
                  <a:srgbClr val="953800"/>
                </a:solidFill>
                <a:effectLst/>
                <a:highlight>
                  <a:srgbClr val="FFFFFF"/>
                </a:highlight>
                <a:latin typeface="Consolas" panose="020B0609020204030204" pitchFamily="49" charset="0"/>
              </a:rPr>
              <a:t>pd</a:t>
            </a:r>
            <a:r>
              <a:rPr lang="en-GB" sz="2200" b="1" dirty="0" err="1">
                <a:solidFill>
                  <a:srgbClr val="1F2328"/>
                </a:solidFill>
                <a:effectLst/>
                <a:highlight>
                  <a:srgbClr val="FFFFFF"/>
                </a:highlight>
                <a:latin typeface="Consolas" panose="020B0609020204030204" pitchFamily="49" charset="0"/>
              </a:rPr>
              <a:t>.</a:t>
            </a:r>
            <a:r>
              <a:rPr lang="en-GB" sz="2200" b="1" dirty="0" err="1">
                <a:solidFill>
                  <a:srgbClr val="953800"/>
                </a:solidFill>
                <a:effectLst/>
                <a:highlight>
                  <a:srgbClr val="FFFFFF"/>
                </a:highlight>
                <a:latin typeface="Consolas" panose="020B0609020204030204" pitchFamily="49" charset="0"/>
              </a:rPr>
              <a:t>Series</a:t>
            </a:r>
            <a:r>
              <a:rPr lang="en-GB" sz="2200" b="1" dirty="0">
                <a:solidFill>
                  <a:srgbClr val="1F2328"/>
                </a:solidFill>
                <a:effectLst/>
                <a:highlight>
                  <a:srgbClr val="FFFFFF"/>
                </a:highlight>
                <a:latin typeface="Consolas" panose="020B0609020204030204" pitchFamily="49" charset="0"/>
              </a:rPr>
              <a:t>([</a:t>
            </a:r>
            <a:r>
              <a:rPr lang="en-GB" sz="2200" b="1" dirty="0">
                <a:solidFill>
                  <a:srgbClr val="0550AE"/>
                </a:solidFill>
                <a:effectLst/>
                <a:highlight>
                  <a:srgbClr val="FFFFFF"/>
                </a:highlight>
                <a:latin typeface="Consolas" panose="020B0609020204030204" pitchFamily="49" charset="0"/>
              </a:rPr>
              <a:t>1</a:t>
            </a:r>
            <a:r>
              <a:rPr lang="en-GB" sz="2200" b="1" dirty="0">
                <a:solidFill>
                  <a:srgbClr val="1F2328"/>
                </a:solidFill>
                <a:effectLst/>
                <a:highlight>
                  <a:srgbClr val="FFFFFF"/>
                </a:highlight>
                <a:latin typeface="Consolas" panose="020B0609020204030204" pitchFamily="49" charset="0"/>
              </a:rPr>
              <a:t>,</a:t>
            </a:r>
            <a:r>
              <a:rPr lang="en-GB" sz="2200" b="1" dirty="0">
                <a:solidFill>
                  <a:srgbClr val="0550AE"/>
                </a:solidFill>
                <a:effectLst/>
                <a:highlight>
                  <a:srgbClr val="FFFFFF"/>
                </a:highlight>
                <a:latin typeface="Consolas" panose="020B0609020204030204" pitchFamily="49" charset="0"/>
              </a:rPr>
              <a:t>2</a:t>
            </a:r>
            <a:r>
              <a:rPr lang="en-GB" sz="2200" b="1" dirty="0">
                <a:solidFill>
                  <a:srgbClr val="1F2328"/>
                </a:solidFill>
                <a:effectLst/>
                <a:highlight>
                  <a:srgbClr val="FFFFFF"/>
                </a:highlight>
                <a:latin typeface="Consolas" panose="020B0609020204030204" pitchFamily="49" charset="0"/>
              </a:rPr>
              <a:t>], </a:t>
            </a:r>
            <a:r>
              <a:rPr lang="en-GB" sz="2200" b="1" dirty="0">
                <a:solidFill>
                  <a:srgbClr val="953800"/>
                </a:solidFill>
                <a:effectLst/>
                <a:highlight>
                  <a:srgbClr val="FFFFFF"/>
                </a:highlight>
                <a:latin typeface="Consolas" panose="020B0609020204030204" pitchFamily="49" charset="0"/>
              </a:rPr>
              <a:t>index</a:t>
            </a:r>
            <a:r>
              <a:rPr lang="en-GB" sz="2200" b="1" dirty="0">
                <a:solidFill>
                  <a:srgbClr val="1F2328"/>
                </a:solidFill>
                <a:effectLst/>
                <a:highlight>
                  <a:srgbClr val="FFFFFF"/>
                </a:highlight>
                <a:latin typeface="Consolas" panose="020B0609020204030204" pitchFamily="49" charset="0"/>
              </a:rPr>
              <a:t> </a:t>
            </a:r>
            <a:r>
              <a:rPr lang="en-GB" sz="2200" b="1" dirty="0">
                <a:solidFill>
                  <a:srgbClr val="CF222E"/>
                </a:solidFill>
                <a:effectLst/>
                <a:highlight>
                  <a:srgbClr val="FFFFFF"/>
                </a:highlight>
                <a:latin typeface="Consolas" panose="020B0609020204030204" pitchFamily="49" charset="0"/>
              </a:rPr>
              <a:t>=</a:t>
            </a:r>
            <a:r>
              <a:rPr lang="en-GB" sz="2200" b="1" dirty="0">
                <a:solidFill>
                  <a:srgbClr val="1F2328"/>
                </a:solidFill>
                <a:effectLst/>
                <a:highlight>
                  <a:srgbClr val="FFFFFF"/>
                </a:highlight>
                <a:latin typeface="Consolas" panose="020B0609020204030204" pitchFamily="49" charset="0"/>
              </a:rPr>
              <a:t> [</a:t>
            </a:r>
            <a:r>
              <a:rPr lang="en-GB" sz="2200" b="1" dirty="0">
                <a:solidFill>
                  <a:srgbClr val="0A3069"/>
                </a:solidFill>
                <a:effectLst/>
                <a:highlight>
                  <a:srgbClr val="FFFFFF"/>
                </a:highlight>
                <a:latin typeface="Consolas" panose="020B0609020204030204" pitchFamily="49" charset="0"/>
              </a:rPr>
              <a:t>'a'</a:t>
            </a:r>
            <a:r>
              <a:rPr lang="en-GB" sz="2200" b="1" dirty="0">
                <a:solidFill>
                  <a:srgbClr val="1F2328"/>
                </a:solidFill>
                <a:effectLst/>
                <a:highlight>
                  <a:srgbClr val="FFFFFF"/>
                </a:highlight>
                <a:latin typeface="Consolas" panose="020B0609020204030204" pitchFamily="49" charset="0"/>
              </a:rPr>
              <a:t>, </a:t>
            </a:r>
            <a:r>
              <a:rPr lang="en-GB" sz="2200" b="1" dirty="0">
                <a:solidFill>
                  <a:srgbClr val="0A3069"/>
                </a:solidFill>
                <a:effectLst/>
                <a:highlight>
                  <a:srgbClr val="FFFFFF"/>
                </a:highlight>
                <a:latin typeface="Consolas" panose="020B0609020204030204" pitchFamily="49" charset="0"/>
              </a:rPr>
              <a:t>'b'</a:t>
            </a:r>
            <a:r>
              <a:rPr lang="en-GB" sz="2200" b="1" dirty="0">
                <a:solidFill>
                  <a:srgbClr val="1F2328"/>
                </a:solidFill>
                <a:effectLst/>
                <a:highlight>
                  <a:srgbClr val="FFFFFF"/>
                </a:highlight>
                <a:latin typeface="Consolas" panose="020B0609020204030204" pitchFamily="49" charset="0"/>
              </a:rPr>
              <a:t>])</a:t>
            </a:r>
            <a:endParaRPr lang="en-GB" sz="2200" b="0" dirty="0"/>
          </a:p>
          <a:p>
            <a:pPr marL="457200" indent="-457200">
              <a:buFont typeface="Arial" panose="020B0604020202020204" pitchFamily="34" charset="0"/>
              <a:buChar char="•"/>
            </a:pPr>
            <a:r>
              <a:rPr lang="en-GB" sz="2800" b="0" dirty="0"/>
              <a:t>From a </a:t>
            </a:r>
            <a:r>
              <a:rPr lang="en-GB" sz="2800" b="0" dirty="0" err="1"/>
              <a:t>dict</a:t>
            </a:r>
            <a:r>
              <a:rPr lang="en-GB" sz="2800" b="0" dirty="0"/>
              <a:t>: </a:t>
            </a:r>
            <a:r>
              <a:rPr lang="en-GB" sz="2200" b="1" dirty="0">
                <a:solidFill>
                  <a:srgbClr val="1F2328"/>
                </a:solidFill>
                <a:effectLst/>
                <a:highlight>
                  <a:srgbClr val="FFFFFF"/>
                </a:highlight>
                <a:latin typeface="Consolas" panose="020B0609020204030204" pitchFamily="49" charset="0"/>
              </a:rPr>
              <a:t>series2 </a:t>
            </a:r>
            <a:r>
              <a:rPr lang="en-GB" sz="2200" b="1" dirty="0">
                <a:solidFill>
                  <a:srgbClr val="CF222E"/>
                </a:solidFill>
                <a:effectLst/>
                <a:highlight>
                  <a:srgbClr val="FFFFFF"/>
                </a:highlight>
                <a:latin typeface="Consolas" panose="020B0609020204030204" pitchFamily="49" charset="0"/>
              </a:rPr>
              <a:t>=</a:t>
            </a:r>
            <a:r>
              <a:rPr lang="en-GB" sz="2200" b="1" dirty="0">
                <a:solidFill>
                  <a:srgbClr val="1F2328"/>
                </a:solidFill>
                <a:effectLst/>
                <a:highlight>
                  <a:srgbClr val="FFFFFF"/>
                </a:highlight>
                <a:latin typeface="Consolas" panose="020B0609020204030204" pitchFamily="49" charset="0"/>
              </a:rPr>
              <a:t> </a:t>
            </a:r>
            <a:r>
              <a:rPr lang="en-GB" sz="2200" b="1" dirty="0" err="1">
                <a:solidFill>
                  <a:srgbClr val="953800"/>
                </a:solidFill>
                <a:effectLst/>
                <a:highlight>
                  <a:srgbClr val="FFFFFF"/>
                </a:highlight>
                <a:latin typeface="Consolas" panose="020B0609020204030204" pitchFamily="49" charset="0"/>
              </a:rPr>
              <a:t>pd</a:t>
            </a:r>
            <a:r>
              <a:rPr lang="en-GB" sz="2200" b="1" dirty="0" err="1">
                <a:solidFill>
                  <a:srgbClr val="1F2328"/>
                </a:solidFill>
                <a:effectLst/>
                <a:highlight>
                  <a:srgbClr val="FFFFFF"/>
                </a:highlight>
                <a:latin typeface="Consolas" panose="020B0609020204030204" pitchFamily="49" charset="0"/>
              </a:rPr>
              <a:t>.</a:t>
            </a:r>
            <a:r>
              <a:rPr lang="en-GB" sz="2200" b="1" dirty="0" err="1">
                <a:solidFill>
                  <a:srgbClr val="953800"/>
                </a:solidFill>
                <a:effectLst/>
                <a:highlight>
                  <a:srgbClr val="FFFFFF"/>
                </a:highlight>
                <a:latin typeface="Consolas" panose="020B0609020204030204" pitchFamily="49" charset="0"/>
              </a:rPr>
              <a:t>Series</a:t>
            </a:r>
            <a:r>
              <a:rPr lang="en-GB" sz="2200" b="1" dirty="0">
                <a:solidFill>
                  <a:srgbClr val="1F2328"/>
                </a:solidFill>
                <a:effectLst/>
                <a:highlight>
                  <a:srgbClr val="FFFFFF"/>
                </a:highlight>
                <a:latin typeface="Consolas" panose="020B0609020204030204" pitchFamily="49" charset="0"/>
              </a:rPr>
              <a:t>({</a:t>
            </a:r>
            <a:r>
              <a:rPr lang="en-GB" sz="2200" b="1" dirty="0">
                <a:solidFill>
                  <a:srgbClr val="0A3069"/>
                </a:solidFill>
                <a:effectLst/>
                <a:highlight>
                  <a:srgbClr val="FFFFFF"/>
                </a:highlight>
                <a:latin typeface="Consolas" panose="020B0609020204030204" pitchFamily="49" charset="0"/>
              </a:rPr>
              <a:t>"a"</a:t>
            </a:r>
            <a:r>
              <a:rPr lang="en-GB" sz="2200" b="1" dirty="0">
                <a:solidFill>
                  <a:srgbClr val="1F2328"/>
                </a:solidFill>
                <a:effectLst/>
                <a:highlight>
                  <a:srgbClr val="FFFFFF"/>
                </a:highlight>
                <a:latin typeface="Consolas" panose="020B0609020204030204" pitchFamily="49" charset="0"/>
              </a:rPr>
              <a:t>:</a:t>
            </a:r>
            <a:r>
              <a:rPr lang="en-GB" sz="2200" b="1" dirty="0">
                <a:solidFill>
                  <a:srgbClr val="0550AE"/>
                </a:solidFill>
                <a:effectLst/>
                <a:highlight>
                  <a:srgbClr val="FFFFFF"/>
                </a:highlight>
                <a:latin typeface="Consolas" panose="020B0609020204030204" pitchFamily="49" charset="0"/>
              </a:rPr>
              <a:t>1</a:t>
            </a:r>
            <a:r>
              <a:rPr lang="en-GB" sz="2200" b="1" dirty="0">
                <a:solidFill>
                  <a:srgbClr val="1F2328"/>
                </a:solidFill>
                <a:effectLst/>
                <a:highlight>
                  <a:srgbClr val="FFFFFF"/>
                </a:highlight>
                <a:latin typeface="Consolas" panose="020B0609020204030204" pitchFamily="49" charset="0"/>
              </a:rPr>
              <a:t>,</a:t>
            </a:r>
            <a:r>
              <a:rPr lang="en-GB" sz="2200" b="1" dirty="0">
                <a:solidFill>
                  <a:srgbClr val="0A3069"/>
                </a:solidFill>
                <a:effectLst/>
                <a:highlight>
                  <a:srgbClr val="FFFFFF"/>
                </a:highlight>
                <a:latin typeface="Consolas" panose="020B0609020204030204" pitchFamily="49" charset="0"/>
              </a:rPr>
              <a:t>'b'</a:t>
            </a:r>
            <a:r>
              <a:rPr lang="en-GB" sz="2200" b="1" dirty="0">
                <a:solidFill>
                  <a:srgbClr val="1F2328"/>
                </a:solidFill>
                <a:effectLst/>
                <a:highlight>
                  <a:srgbClr val="FFFFFF"/>
                </a:highlight>
                <a:latin typeface="Consolas" panose="020B0609020204030204" pitchFamily="49" charset="0"/>
              </a:rPr>
              <a:t>:</a:t>
            </a:r>
            <a:r>
              <a:rPr lang="en-GB" sz="2200" b="1" dirty="0">
                <a:solidFill>
                  <a:srgbClr val="0550AE"/>
                </a:solidFill>
                <a:effectLst/>
                <a:highlight>
                  <a:srgbClr val="FFFFFF"/>
                </a:highlight>
                <a:latin typeface="Consolas" panose="020B0609020204030204" pitchFamily="49" charset="0"/>
              </a:rPr>
              <a:t>2</a:t>
            </a:r>
            <a:r>
              <a:rPr lang="en-GB" sz="2200" b="1" dirty="0">
                <a:solidFill>
                  <a:srgbClr val="1F2328"/>
                </a:solidFill>
                <a:effectLst/>
                <a:highlight>
                  <a:srgbClr val="FFFFFF"/>
                </a:highlight>
                <a:latin typeface="Consolas" panose="020B0609020204030204" pitchFamily="49" charset="0"/>
              </a:rPr>
              <a:t>})</a:t>
            </a:r>
          </a:p>
        </p:txBody>
      </p:sp>
      <p:sp>
        <p:nvSpPr>
          <p:cNvPr id="5" name="Chỗ dành sẵn cho Số hiệu Bản chiếu 4">
            <a:extLst>
              <a:ext uri="{FF2B5EF4-FFF2-40B4-BE49-F238E27FC236}">
                <a16:creationId xmlns:a16="http://schemas.microsoft.com/office/drawing/2014/main" id="{0337E840-2193-4D70-8699-27A7C432B04C}"/>
              </a:ext>
            </a:extLst>
          </p:cNvPr>
          <p:cNvSpPr>
            <a:spLocks noGrp="1"/>
          </p:cNvSpPr>
          <p:nvPr>
            <p:ph type="sldNum" sz="quarter" idx="4"/>
          </p:nvPr>
        </p:nvSpPr>
        <p:spPr/>
        <p:txBody>
          <a:bodyPr/>
          <a:lstStyle/>
          <a:p>
            <a:fld id="{4C8DC224-4589-4F63-9A47-BDC85642E9A5}" type="slidenum">
              <a:rPr lang="en-US" smtClean="0"/>
              <a:t>8</a:t>
            </a:fld>
            <a:endParaRPr lang="en-US"/>
          </a:p>
        </p:txBody>
      </p:sp>
      <p:sp>
        <p:nvSpPr>
          <p:cNvPr id="2" name="Chỗ dành sẵn cho Văn bản 3">
            <a:extLst>
              <a:ext uri="{FF2B5EF4-FFF2-40B4-BE49-F238E27FC236}">
                <a16:creationId xmlns:a16="http://schemas.microsoft.com/office/drawing/2014/main" id="{FD599C9B-0210-85F6-8CE5-DFD7F9B7C209}"/>
              </a:ext>
            </a:extLst>
          </p:cNvPr>
          <p:cNvSpPr txBox="1">
            <a:spLocks/>
          </p:cNvSpPr>
          <p:nvPr/>
        </p:nvSpPr>
        <p:spPr>
          <a:xfrm>
            <a:off x="590551" y="2509024"/>
            <a:ext cx="11096624" cy="4348976"/>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30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GB" sz="2800" dirty="0">
                <a:highlight>
                  <a:srgbClr val="C0C0C0"/>
                </a:highlight>
              </a:rPr>
              <a:t>Creating </a:t>
            </a:r>
            <a:r>
              <a:rPr lang="en-GB" sz="2800" dirty="0" err="1">
                <a:highlight>
                  <a:srgbClr val="C0C0C0"/>
                </a:highlight>
              </a:rPr>
              <a:t>DataFrame</a:t>
            </a:r>
            <a:r>
              <a:rPr lang="en-GB" sz="2800" dirty="0">
                <a:highlight>
                  <a:srgbClr val="C0C0C0"/>
                </a:highlight>
              </a:rPr>
              <a:t>: </a:t>
            </a:r>
            <a:r>
              <a:rPr lang="en-GB" sz="2800" dirty="0" err="1">
                <a:solidFill>
                  <a:srgbClr val="953800"/>
                </a:solidFill>
                <a:highlight>
                  <a:srgbClr val="C0C0C0"/>
                </a:highlight>
                <a:latin typeface="Consolas" panose="020B0609020204030204" pitchFamily="49" charset="0"/>
              </a:rPr>
              <a:t>pd</a:t>
            </a:r>
            <a:r>
              <a:rPr lang="en-GB" sz="2800" dirty="0" err="1">
                <a:solidFill>
                  <a:srgbClr val="1F2328"/>
                </a:solidFill>
                <a:highlight>
                  <a:srgbClr val="C0C0C0"/>
                </a:highlight>
                <a:latin typeface="Consolas" panose="020B0609020204030204" pitchFamily="49" charset="0"/>
              </a:rPr>
              <a:t>.</a:t>
            </a:r>
            <a:r>
              <a:rPr lang="en-GB" sz="2800" dirty="0" err="1">
                <a:solidFill>
                  <a:srgbClr val="953800"/>
                </a:solidFill>
                <a:highlight>
                  <a:srgbClr val="C0C0C0"/>
                </a:highlight>
                <a:latin typeface="Consolas" panose="020B0609020204030204" pitchFamily="49" charset="0"/>
              </a:rPr>
              <a:t>DataFrame</a:t>
            </a:r>
            <a:r>
              <a:rPr lang="en-GB" sz="2800" dirty="0">
                <a:solidFill>
                  <a:srgbClr val="1F2328"/>
                </a:solidFill>
                <a:highlight>
                  <a:srgbClr val="C0C0C0"/>
                </a:highlight>
                <a:latin typeface="Consolas" panose="020B0609020204030204" pitchFamily="49" charset="0"/>
              </a:rPr>
              <a:t>()</a:t>
            </a:r>
            <a:endParaRPr lang="en-GB" sz="2800" b="0" dirty="0">
              <a:highlight>
                <a:srgbClr val="C0C0C0"/>
              </a:highlight>
            </a:endParaRPr>
          </a:p>
          <a:p>
            <a:pPr marL="457200" indent="-457200">
              <a:buFont typeface="Arial" panose="020B0604020202020204" pitchFamily="34" charset="0"/>
              <a:buChar char="•"/>
            </a:pPr>
            <a:r>
              <a:rPr lang="en-GB" sz="2800" b="0" dirty="0"/>
              <a:t>From a </a:t>
            </a:r>
            <a:r>
              <a:rPr lang="en-GB" sz="2800" b="0" dirty="0" err="1"/>
              <a:t>adict</a:t>
            </a:r>
            <a:r>
              <a:rPr lang="en-GB" sz="2800" b="0" dirty="0"/>
              <a:t>: </a:t>
            </a:r>
          </a:p>
          <a:p>
            <a:r>
              <a:rPr lang="en-GB" sz="2800" dirty="0">
                <a:solidFill>
                  <a:srgbClr val="1F2328"/>
                </a:solidFill>
                <a:highlight>
                  <a:srgbClr val="FFFFFF"/>
                </a:highlight>
                <a:latin typeface="Consolas" panose="020B0609020204030204" pitchFamily="49" charset="0"/>
              </a:rPr>
              <a:t>	</a:t>
            </a:r>
            <a:r>
              <a:rPr lang="en-US" sz="2400" b="1" dirty="0">
                <a:solidFill>
                  <a:srgbClr val="1F2328"/>
                </a:solidFill>
                <a:effectLst/>
                <a:highlight>
                  <a:srgbClr val="FFFFFF"/>
                </a:highlight>
                <a:latin typeface="Consolas" panose="020B0609020204030204" pitchFamily="49" charset="0"/>
              </a:rPr>
              <a:t>df1 </a:t>
            </a:r>
            <a:r>
              <a:rPr lang="en-US" sz="2400" b="1" dirty="0">
                <a:solidFill>
                  <a:srgbClr val="CF222E"/>
                </a:solidFill>
                <a:effectLst/>
                <a:highlight>
                  <a:srgbClr val="FFFFFF"/>
                </a:highlight>
                <a:latin typeface="Consolas" panose="020B0609020204030204" pitchFamily="49" charset="0"/>
              </a:rPr>
              <a:t>=</a:t>
            </a:r>
            <a:r>
              <a:rPr lang="en-US" sz="2400" b="1" dirty="0">
                <a:solidFill>
                  <a:srgbClr val="1F2328"/>
                </a:solidFill>
                <a:effectLst/>
                <a:highlight>
                  <a:srgbClr val="FFFFFF"/>
                </a:highlight>
                <a:latin typeface="Consolas" panose="020B0609020204030204" pitchFamily="49" charset="0"/>
              </a:rPr>
              <a:t> </a:t>
            </a:r>
            <a:r>
              <a:rPr lang="en-US" sz="2400" b="1" dirty="0" err="1">
                <a:solidFill>
                  <a:srgbClr val="953800"/>
                </a:solidFill>
                <a:effectLst/>
                <a:highlight>
                  <a:srgbClr val="FFFFFF"/>
                </a:highlight>
                <a:latin typeface="Consolas" panose="020B0609020204030204" pitchFamily="49" charset="0"/>
              </a:rPr>
              <a:t>pd</a:t>
            </a:r>
            <a:r>
              <a:rPr lang="en-US" sz="2400" b="1" dirty="0" err="1">
                <a:solidFill>
                  <a:srgbClr val="1F2328"/>
                </a:solidFill>
                <a:effectLst/>
                <a:highlight>
                  <a:srgbClr val="FFFFFF"/>
                </a:highlight>
                <a:latin typeface="Consolas" panose="020B0609020204030204" pitchFamily="49" charset="0"/>
              </a:rPr>
              <a:t>.</a:t>
            </a:r>
            <a:r>
              <a:rPr lang="en-US" sz="2400" b="1" dirty="0" err="1">
                <a:solidFill>
                  <a:srgbClr val="953800"/>
                </a:solidFill>
                <a:effectLst/>
                <a:highlight>
                  <a:srgbClr val="FFFFFF"/>
                </a:highlight>
                <a:latin typeface="Consolas" panose="020B0609020204030204" pitchFamily="49" charset="0"/>
              </a:rPr>
              <a:t>DataFrame</a:t>
            </a:r>
            <a:r>
              <a:rPr lang="en-US" sz="2400" b="1" dirty="0">
                <a:solidFill>
                  <a:srgbClr val="1F2328"/>
                </a:solidFill>
                <a:effectLst/>
                <a:highlight>
                  <a:srgbClr val="FFFFFF"/>
                </a:highlight>
                <a:latin typeface="Consolas" panose="020B0609020204030204" pitchFamily="49" charset="0"/>
              </a:rPr>
              <a:t>({</a:t>
            </a:r>
            <a:r>
              <a:rPr lang="en-US" sz="2400" b="1" dirty="0">
                <a:solidFill>
                  <a:srgbClr val="0A3069"/>
                </a:solidFill>
                <a:effectLst/>
                <a:highlight>
                  <a:srgbClr val="FFFFFF"/>
                </a:highlight>
                <a:latin typeface="Consolas" panose="020B0609020204030204" pitchFamily="49" charset="0"/>
              </a:rPr>
              <a:t>'state'</a:t>
            </a:r>
            <a:r>
              <a:rPr lang="en-US" sz="2400" b="1" dirty="0">
                <a:solidFill>
                  <a:srgbClr val="1F2328"/>
                </a:solidFill>
                <a:effectLst/>
                <a:highlight>
                  <a:srgbClr val="FFFFFF"/>
                </a:highlight>
                <a:latin typeface="Consolas" panose="020B0609020204030204" pitchFamily="49" charset="0"/>
              </a:rPr>
              <a:t>: [</a:t>
            </a:r>
            <a:r>
              <a:rPr lang="en-US" sz="2400" b="1" dirty="0">
                <a:solidFill>
                  <a:srgbClr val="0A3069"/>
                </a:solidFill>
                <a:effectLst/>
                <a:highlight>
                  <a:srgbClr val="FFFFFF"/>
                </a:highlight>
                <a:latin typeface="Consolas" panose="020B0609020204030204" pitchFamily="49" charset="0"/>
              </a:rPr>
              <a:t>'</a:t>
            </a:r>
            <a:r>
              <a:rPr lang="en-US" sz="2400" b="1" dirty="0" err="1">
                <a:solidFill>
                  <a:srgbClr val="0A3069"/>
                </a:solidFill>
                <a:effectLst/>
                <a:highlight>
                  <a:srgbClr val="FFFFFF"/>
                </a:highlight>
                <a:latin typeface="Consolas" panose="020B0609020204030204" pitchFamily="49" charset="0"/>
              </a:rPr>
              <a:t>Ohio'</a:t>
            </a:r>
            <a:r>
              <a:rPr lang="en-US" sz="2400" b="1" dirty="0" err="1">
                <a:solidFill>
                  <a:srgbClr val="1F2328"/>
                </a:solidFill>
                <a:effectLst/>
                <a:highlight>
                  <a:srgbClr val="FFFFFF"/>
                </a:highlight>
                <a:latin typeface="Consolas" panose="020B0609020204030204" pitchFamily="49" charset="0"/>
              </a:rPr>
              <a:t>,</a:t>
            </a:r>
            <a:r>
              <a:rPr lang="en-US" sz="2400" b="1" dirty="0" err="1">
                <a:solidFill>
                  <a:srgbClr val="0A3069"/>
                </a:solidFill>
                <a:effectLst/>
                <a:highlight>
                  <a:srgbClr val="FFFFFF"/>
                </a:highlight>
                <a:latin typeface="Consolas" panose="020B0609020204030204" pitchFamily="49" charset="0"/>
              </a:rPr>
              <a:t>'CA</a:t>
            </a:r>
            <a:r>
              <a:rPr lang="en-US" sz="2400" dirty="0">
                <a:solidFill>
                  <a:srgbClr val="0A3069"/>
                </a:solidFill>
                <a:highlight>
                  <a:srgbClr val="FFFFFF"/>
                </a:highlight>
                <a:latin typeface="Consolas" panose="020B0609020204030204" pitchFamily="49" charset="0"/>
              </a:rPr>
              <a:t>'</a:t>
            </a:r>
            <a:r>
              <a:rPr lang="en-US" sz="2400" b="1" dirty="0">
                <a:solidFill>
                  <a:srgbClr val="1F2328"/>
                </a:solidFill>
                <a:effectLst/>
                <a:highlight>
                  <a:srgbClr val="FFFFFF"/>
                </a:highlight>
                <a:latin typeface="Consolas" panose="020B0609020204030204" pitchFamily="49" charset="0"/>
              </a:rPr>
              <a:t>], </a:t>
            </a:r>
          </a:p>
          <a:p>
            <a:r>
              <a:rPr lang="en-US" sz="2400" dirty="0">
                <a:solidFill>
                  <a:srgbClr val="1F2328"/>
                </a:solidFill>
                <a:highlight>
                  <a:srgbClr val="FFFFFF"/>
                </a:highlight>
                <a:latin typeface="Consolas" panose="020B0609020204030204" pitchFamily="49" charset="0"/>
              </a:rPr>
              <a:t>				</a:t>
            </a:r>
            <a:r>
              <a:rPr lang="en-US" sz="2400" b="1" dirty="0">
                <a:solidFill>
                  <a:srgbClr val="0A3069"/>
                </a:solidFill>
                <a:effectLst/>
                <a:highlight>
                  <a:srgbClr val="FFFFFF"/>
                </a:highlight>
                <a:latin typeface="Consolas" panose="020B0609020204030204" pitchFamily="49" charset="0"/>
              </a:rPr>
              <a:t>'year'</a:t>
            </a:r>
            <a:r>
              <a:rPr lang="en-US" sz="2400" b="1" dirty="0">
                <a:solidFill>
                  <a:srgbClr val="1F2328"/>
                </a:solidFill>
                <a:effectLst/>
                <a:highlight>
                  <a:srgbClr val="FFFFFF"/>
                </a:highlight>
                <a:latin typeface="Consolas" panose="020B0609020204030204" pitchFamily="49" charset="0"/>
              </a:rPr>
              <a:t>: [</a:t>
            </a:r>
            <a:r>
              <a:rPr lang="en-US" sz="2400" b="1" dirty="0">
                <a:solidFill>
                  <a:srgbClr val="0550AE"/>
                </a:solidFill>
                <a:effectLst/>
                <a:highlight>
                  <a:srgbClr val="FFFFFF"/>
                </a:highlight>
                <a:latin typeface="Consolas" panose="020B0609020204030204" pitchFamily="49" charset="0"/>
              </a:rPr>
              <a:t>2000</a:t>
            </a:r>
            <a:r>
              <a:rPr lang="en-US" sz="2400" b="1" dirty="0">
                <a:solidFill>
                  <a:srgbClr val="1F2328"/>
                </a:solidFill>
                <a:effectLst/>
                <a:highlight>
                  <a:srgbClr val="FFFFFF"/>
                </a:highlight>
                <a:latin typeface="Consolas" panose="020B0609020204030204" pitchFamily="49" charset="0"/>
              </a:rPr>
              <a:t>, </a:t>
            </a:r>
            <a:r>
              <a:rPr lang="en-US" sz="2400" b="1" dirty="0">
                <a:solidFill>
                  <a:srgbClr val="0550AE"/>
                </a:solidFill>
                <a:effectLst/>
                <a:highlight>
                  <a:srgbClr val="FFFFFF"/>
                </a:highlight>
                <a:latin typeface="Consolas" panose="020B0609020204030204" pitchFamily="49" charset="0"/>
              </a:rPr>
              <a:t>2010</a:t>
            </a:r>
            <a:r>
              <a:rPr lang="en-US" sz="2400" b="1" dirty="0">
                <a:solidFill>
                  <a:srgbClr val="1F2328"/>
                </a:solidFill>
                <a:effectLst/>
                <a:highlight>
                  <a:srgbClr val="FFFFFF"/>
                </a:highlight>
                <a:latin typeface="Consolas" panose="020B0609020204030204" pitchFamily="49" charset="0"/>
              </a:rPr>
              <a:t>]})</a:t>
            </a:r>
            <a:endParaRPr lang="en-GB" sz="2400" b="0" dirty="0"/>
          </a:p>
          <a:p>
            <a:r>
              <a:rPr lang="en-GB" sz="2800" dirty="0">
                <a:solidFill>
                  <a:srgbClr val="1F2328"/>
                </a:solidFill>
                <a:highlight>
                  <a:srgbClr val="FFFFFF"/>
                </a:highlight>
                <a:latin typeface="Consolas" panose="020B0609020204030204" pitchFamily="49" charset="0"/>
              </a:rPr>
              <a:t>	</a:t>
            </a:r>
            <a:r>
              <a:rPr lang="en-US" sz="2400" b="1" dirty="0">
                <a:solidFill>
                  <a:srgbClr val="1F2328"/>
                </a:solidFill>
                <a:effectLst/>
                <a:highlight>
                  <a:srgbClr val="FFFFFF"/>
                </a:highlight>
                <a:latin typeface="Consolas" panose="020B0609020204030204" pitchFamily="49" charset="0"/>
              </a:rPr>
              <a:t>df2 </a:t>
            </a:r>
            <a:r>
              <a:rPr lang="en-US" sz="2400" b="1" dirty="0">
                <a:solidFill>
                  <a:srgbClr val="CF222E"/>
                </a:solidFill>
                <a:effectLst/>
                <a:highlight>
                  <a:srgbClr val="FFFFFF"/>
                </a:highlight>
                <a:latin typeface="Consolas" panose="020B0609020204030204" pitchFamily="49" charset="0"/>
              </a:rPr>
              <a:t>=</a:t>
            </a:r>
            <a:r>
              <a:rPr lang="en-US" sz="2400" b="1" dirty="0">
                <a:solidFill>
                  <a:srgbClr val="1F2328"/>
                </a:solidFill>
                <a:effectLst/>
                <a:highlight>
                  <a:srgbClr val="FFFFFF"/>
                </a:highlight>
                <a:latin typeface="Consolas" panose="020B0609020204030204" pitchFamily="49" charset="0"/>
              </a:rPr>
              <a:t> </a:t>
            </a:r>
            <a:r>
              <a:rPr lang="en-US" sz="2400" b="1" dirty="0" err="1">
                <a:solidFill>
                  <a:srgbClr val="953800"/>
                </a:solidFill>
                <a:effectLst/>
                <a:highlight>
                  <a:srgbClr val="FFFFFF"/>
                </a:highlight>
                <a:latin typeface="Consolas" panose="020B0609020204030204" pitchFamily="49" charset="0"/>
              </a:rPr>
              <a:t>pd</a:t>
            </a:r>
            <a:r>
              <a:rPr lang="en-US" sz="2400" b="1" dirty="0" err="1">
                <a:solidFill>
                  <a:srgbClr val="1F2328"/>
                </a:solidFill>
                <a:effectLst/>
                <a:highlight>
                  <a:srgbClr val="FFFFFF"/>
                </a:highlight>
                <a:latin typeface="Consolas" panose="020B0609020204030204" pitchFamily="49" charset="0"/>
              </a:rPr>
              <a:t>.</a:t>
            </a:r>
            <a:r>
              <a:rPr lang="en-US" sz="2400" b="1" dirty="0" err="1">
                <a:solidFill>
                  <a:srgbClr val="953800"/>
                </a:solidFill>
                <a:effectLst/>
                <a:highlight>
                  <a:srgbClr val="FFFFFF"/>
                </a:highlight>
                <a:latin typeface="Consolas" panose="020B0609020204030204" pitchFamily="49" charset="0"/>
              </a:rPr>
              <a:t>DataFrame</a:t>
            </a:r>
            <a:r>
              <a:rPr lang="en-US" sz="2400" b="1" dirty="0">
                <a:solidFill>
                  <a:srgbClr val="1F2328"/>
                </a:solidFill>
                <a:effectLst/>
                <a:highlight>
                  <a:srgbClr val="FFFFFF"/>
                </a:highlight>
                <a:latin typeface="Consolas" panose="020B0609020204030204" pitchFamily="49" charset="0"/>
              </a:rPr>
              <a:t>({</a:t>
            </a:r>
            <a:r>
              <a:rPr lang="en-US" sz="2400" b="1" dirty="0">
                <a:solidFill>
                  <a:srgbClr val="0A3069"/>
                </a:solidFill>
                <a:effectLst/>
                <a:highlight>
                  <a:srgbClr val="FFFFFF"/>
                </a:highlight>
                <a:latin typeface="Consolas" panose="020B0609020204030204" pitchFamily="49" charset="0"/>
              </a:rPr>
              <a:t>'col1'</a:t>
            </a:r>
            <a:r>
              <a:rPr lang="en-US" sz="2400" b="1" dirty="0">
                <a:solidFill>
                  <a:srgbClr val="1F2328"/>
                </a:solidFill>
                <a:effectLst/>
                <a:highlight>
                  <a:srgbClr val="FFFFFF"/>
                </a:highlight>
                <a:latin typeface="Consolas" panose="020B0609020204030204" pitchFamily="49" charset="0"/>
              </a:rPr>
              <a:t>: {</a:t>
            </a:r>
            <a:r>
              <a:rPr lang="en-US" sz="2400" b="1" dirty="0">
                <a:solidFill>
                  <a:srgbClr val="0A3069"/>
                </a:solidFill>
                <a:effectLst/>
                <a:highlight>
                  <a:srgbClr val="FFFFFF"/>
                </a:highlight>
                <a:latin typeface="Consolas" panose="020B0609020204030204" pitchFamily="49" charset="0"/>
              </a:rPr>
              <a:t>'row1'</a:t>
            </a:r>
            <a:r>
              <a:rPr lang="en-US" sz="2400" b="1" dirty="0">
                <a:solidFill>
                  <a:srgbClr val="1F2328"/>
                </a:solidFill>
                <a:effectLst/>
                <a:highlight>
                  <a:srgbClr val="FFFFFF"/>
                </a:highlight>
                <a:latin typeface="Consolas" panose="020B0609020204030204" pitchFamily="49" charset="0"/>
              </a:rPr>
              <a:t>: </a:t>
            </a:r>
            <a:r>
              <a:rPr lang="en-US" sz="2400" b="1" dirty="0">
                <a:solidFill>
                  <a:srgbClr val="0550AE"/>
                </a:solidFill>
                <a:effectLst/>
                <a:highlight>
                  <a:srgbClr val="FFFFFF"/>
                </a:highlight>
                <a:latin typeface="Consolas" panose="020B0609020204030204" pitchFamily="49" charset="0"/>
              </a:rPr>
              <a:t>1</a:t>
            </a:r>
            <a:r>
              <a:rPr lang="en-US" sz="2400" b="1" dirty="0">
                <a:solidFill>
                  <a:srgbClr val="1F2328"/>
                </a:solidFill>
                <a:effectLst/>
                <a:highlight>
                  <a:srgbClr val="FFFFFF"/>
                </a:highlight>
                <a:latin typeface="Consolas" panose="020B0609020204030204" pitchFamily="49" charset="0"/>
              </a:rPr>
              <a:t>,</a:t>
            </a:r>
            <a:r>
              <a:rPr lang="en-US" sz="2400" b="1" dirty="0">
                <a:solidFill>
                  <a:srgbClr val="0A3069"/>
                </a:solidFill>
                <a:effectLst/>
                <a:highlight>
                  <a:srgbClr val="FFFFFF"/>
                </a:highlight>
                <a:latin typeface="Consolas" panose="020B0609020204030204" pitchFamily="49" charset="0"/>
              </a:rPr>
              <a:t>'row2'</a:t>
            </a:r>
            <a:r>
              <a:rPr lang="en-US" sz="2400" b="1" dirty="0">
                <a:solidFill>
                  <a:srgbClr val="1F2328"/>
                </a:solidFill>
                <a:effectLst/>
                <a:highlight>
                  <a:srgbClr val="FFFFFF"/>
                </a:highlight>
                <a:latin typeface="Consolas" panose="020B0609020204030204" pitchFamily="49" charset="0"/>
              </a:rPr>
              <a:t>: </a:t>
            </a:r>
            <a:r>
              <a:rPr lang="en-US" sz="2400" b="1" dirty="0">
                <a:solidFill>
                  <a:srgbClr val="0550AE"/>
                </a:solidFill>
                <a:effectLst/>
                <a:highlight>
                  <a:srgbClr val="FFFFFF"/>
                </a:highlight>
                <a:latin typeface="Consolas" panose="020B0609020204030204" pitchFamily="49" charset="0"/>
              </a:rPr>
              <a:t>2</a:t>
            </a:r>
            <a:r>
              <a:rPr lang="en-US" sz="2400" b="1" dirty="0">
                <a:solidFill>
                  <a:srgbClr val="1F2328"/>
                </a:solidFill>
                <a:effectLst/>
                <a:highlight>
                  <a:srgbClr val="FFFFFF"/>
                </a:highlight>
                <a:latin typeface="Consolas" panose="020B0609020204030204" pitchFamily="49" charset="0"/>
              </a:rPr>
              <a:t>},</a:t>
            </a:r>
          </a:p>
          <a:p>
            <a:r>
              <a:rPr lang="en-US" sz="2400" b="1" dirty="0">
                <a:solidFill>
                  <a:srgbClr val="1F2328"/>
                </a:solidFill>
                <a:effectLst/>
                <a:highlight>
                  <a:srgbClr val="FFFFFF"/>
                </a:highlight>
                <a:latin typeface="Consolas" panose="020B0609020204030204" pitchFamily="49" charset="0"/>
              </a:rPr>
              <a:t>                    	</a:t>
            </a:r>
            <a:r>
              <a:rPr lang="en-US" sz="2400" b="1" dirty="0">
                <a:solidFill>
                  <a:srgbClr val="0A3069"/>
                </a:solidFill>
                <a:effectLst/>
                <a:highlight>
                  <a:srgbClr val="FFFFFF"/>
                </a:highlight>
                <a:latin typeface="Consolas" panose="020B0609020204030204" pitchFamily="49" charset="0"/>
              </a:rPr>
              <a:t>'col2'</a:t>
            </a:r>
            <a:r>
              <a:rPr lang="en-US" sz="2400" b="1" dirty="0">
                <a:solidFill>
                  <a:srgbClr val="1F2328"/>
                </a:solidFill>
                <a:effectLst/>
                <a:highlight>
                  <a:srgbClr val="FFFFFF"/>
                </a:highlight>
                <a:latin typeface="Consolas" panose="020B0609020204030204" pitchFamily="49" charset="0"/>
              </a:rPr>
              <a:t>: {</a:t>
            </a:r>
            <a:r>
              <a:rPr lang="en-US" sz="2400" b="1" dirty="0">
                <a:solidFill>
                  <a:srgbClr val="0A3069"/>
                </a:solidFill>
                <a:effectLst/>
                <a:highlight>
                  <a:srgbClr val="FFFFFF"/>
                </a:highlight>
                <a:latin typeface="Consolas" panose="020B0609020204030204" pitchFamily="49" charset="0"/>
              </a:rPr>
              <a:t>'row1'</a:t>
            </a:r>
            <a:r>
              <a:rPr lang="en-US" sz="2400" b="1" dirty="0">
                <a:solidFill>
                  <a:srgbClr val="1F2328"/>
                </a:solidFill>
                <a:effectLst/>
                <a:highlight>
                  <a:srgbClr val="FFFFFF"/>
                </a:highlight>
                <a:latin typeface="Consolas" panose="020B0609020204030204" pitchFamily="49" charset="0"/>
              </a:rPr>
              <a:t>:</a:t>
            </a:r>
            <a:r>
              <a:rPr lang="en-US" sz="2400" b="1" dirty="0">
                <a:solidFill>
                  <a:srgbClr val="0550AE"/>
                </a:solidFill>
                <a:effectLst/>
                <a:highlight>
                  <a:srgbClr val="FFFFFF"/>
                </a:highlight>
                <a:latin typeface="Consolas" panose="020B0609020204030204" pitchFamily="49" charset="0"/>
              </a:rPr>
              <a:t>3</a:t>
            </a:r>
            <a:r>
              <a:rPr lang="en-US" sz="2400" b="1" dirty="0">
                <a:solidFill>
                  <a:srgbClr val="1F2328"/>
                </a:solidFill>
                <a:effectLst/>
                <a:highlight>
                  <a:srgbClr val="FFFFFF"/>
                </a:highlight>
                <a:latin typeface="Consolas" panose="020B0609020204030204" pitchFamily="49" charset="0"/>
              </a:rPr>
              <a:t>, </a:t>
            </a:r>
            <a:r>
              <a:rPr lang="en-US" sz="2400" b="1" dirty="0">
                <a:solidFill>
                  <a:srgbClr val="0A3069"/>
                </a:solidFill>
                <a:effectLst/>
                <a:highlight>
                  <a:srgbClr val="FFFFFF"/>
                </a:highlight>
                <a:latin typeface="Consolas" panose="020B0609020204030204" pitchFamily="49" charset="0"/>
              </a:rPr>
              <a:t>'row2'</a:t>
            </a:r>
            <a:r>
              <a:rPr lang="en-US" sz="2400" b="1" dirty="0">
                <a:solidFill>
                  <a:srgbClr val="1F2328"/>
                </a:solidFill>
                <a:effectLst/>
                <a:highlight>
                  <a:srgbClr val="FFFFFF"/>
                </a:highlight>
                <a:latin typeface="Consolas" panose="020B0609020204030204" pitchFamily="49" charset="0"/>
              </a:rPr>
              <a:t>: </a:t>
            </a:r>
            <a:r>
              <a:rPr lang="en-US" sz="2400" b="1" dirty="0">
                <a:solidFill>
                  <a:srgbClr val="0550AE"/>
                </a:solidFill>
                <a:effectLst/>
                <a:highlight>
                  <a:srgbClr val="FFFFFF"/>
                </a:highlight>
                <a:latin typeface="Consolas" panose="020B0609020204030204" pitchFamily="49" charset="0"/>
              </a:rPr>
              <a:t>4</a:t>
            </a:r>
            <a:r>
              <a:rPr lang="en-US" sz="2400" b="1" dirty="0">
                <a:solidFill>
                  <a:srgbClr val="1F2328"/>
                </a:solidFill>
                <a:effectLst/>
                <a:highlight>
                  <a:srgbClr val="FFFFFF"/>
                </a:highlight>
                <a:latin typeface="Consolas" panose="020B0609020204030204" pitchFamily="49" charset="0"/>
              </a:rPr>
              <a:t>}})</a:t>
            </a:r>
          </a:p>
          <a:p>
            <a:pPr marL="457200" indent="-457200">
              <a:buFont typeface="Arial" panose="020B0604020202020204" pitchFamily="34" charset="0"/>
              <a:buChar char="•"/>
            </a:pPr>
            <a:r>
              <a:rPr lang="en-GB" b="0" dirty="0">
                <a:highlight>
                  <a:srgbClr val="FFFFFF"/>
                </a:highlight>
              </a:rPr>
              <a:t>From a two-dimensional NumPy array</a:t>
            </a:r>
            <a:r>
              <a:rPr lang="en-GB" sz="2400" dirty="0">
                <a:highlight>
                  <a:srgbClr val="FFFFFF"/>
                </a:highlight>
              </a:rPr>
              <a:t> </a:t>
            </a:r>
          </a:p>
          <a:p>
            <a:r>
              <a:rPr lang="en-US" sz="2400" dirty="0">
                <a:solidFill>
                  <a:srgbClr val="1F2328"/>
                </a:solidFill>
                <a:highlight>
                  <a:srgbClr val="FFFFFF"/>
                </a:highlight>
                <a:latin typeface="Consolas" panose="020B0609020204030204" pitchFamily="49" charset="0"/>
              </a:rPr>
              <a:t>	df3 </a:t>
            </a:r>
            <a:r>
              <a:rPr lang="en-US" sz="2400" dirty="0">
                <a:solidFill>
                  <a:srgbClr val="CF222E"/>
                </a:solidFill>
                <a:highlight>
                  <a:srgbClr val="FFFFFF"/>
                </a:highlight>
                <a:latin typeface="Consolas" panose="020B0609020204030204" pitchFamily="49" charset="0"/>
              </a:rPr>
              <a:t>= </a:t>
            </a:r>
            <a:r>
              <a:rPr lang="en-US" sz="2400" dirty="0" err="1">
                <a:solidFill>
                  <a:srgbClr val="953800"/>
                </a:solidFill>
                <a:highlight>
                  <a:srgbClr val="FFFFFF"/>
                </a:highlight>
                <a:latin typeface="Consolas" panose="020B0609020204030204" pitchFamily="49" charset="0"/>
              </a:rPr>
              <a:t>pd</a:t>
            </a:r>
            <a:r>
              <a:rPr lang="en-US" sz="2400" dirty="0" err="1">
                <a:solidFill>
                  <a:srgbClr val="1F2328"/>
                </a:solidFill>
                <a:highlight>
                  <a:srgbClr val="FFFFFF"/>
                </a:highlight>
                <a:latin typeface="Consolas" panose="020B0609020204030204" pitchFamily="49" charset="0"/>
              </a:rPr>
              <a:t>.</a:t>
            </a:r>
            <a:r>
              <a:rPr lang="en-US" sz="2400" dirty="0" err="1">
                <a:solidFill>
                  <a:srgbClr val="953800"/>
                </a:solidFill>
                <a:highlight>
                  <a:srgbClr val="FFFFFF"/>
                </a:highlight>
                <a:latin typeface="Consolas" panose="020B0609020204030204" pitchFamily="49" charset="0"/>
              </a:rPr>
              <a:t>DataFrame</a:t>
            </a:r>
            <a:r>
              <a:rPr lang="en-US" sz="2400" dirty="0">
                <a:solidFill>
                  <a:srgbClr val="1F2328"/>
                </a:solidFill>
                <a:highlight>
                  <a:srgbClr val="FFFFFF"/>
                </a:highlight>
                <a:latin typeface="Consolas" panose="020B0609020204030204" pitchFamily="49" charset="0"/>
              </a:rPr>
              <a:t>(</a:t>
            </a:r>
            <a:r>
              <a:rPr lang="en-US" sz="2400" dirty="0" err="1">
                <a:solidFill>
                  <a:srgbClr val="953800"/>
                </a:solidFill>
                <a:highlight>
                  <a:srgbClr val="FFFFFF"/>
                </a:highlight>
                <a:latin typeface="Consolas" panose="020B0609020204030204" pitchFamily="49" charset="0"/>
              </a:rPr>
              <a:t>np</a:t>
            </a:r>
            <a:r>
              <a:rPr lang="en-US" sz="2400" dirty="0" err="1">
                <a:solidFill>
                  <a:srgbClr val="1F2328"/>
                </a:solidFill>
                <a:highlight>
                  <a:srgbClr val="FFFFFF"/>
                </a:highlight>
                <a:latin typeface="Consolas" panose="020B0609020204030204" pitchFamily="49" charset="0"/>
              </a:rPr>
              <a:t>.</a:t>
            </a:r>
            <a:r>
              <a:rPr lang="en-US" sz="2400" dirty="0" err="1">
                <a:solidFill>
                  <a:srgbClr val="953800"/>
                </a:solidFill>
                <a:highlight>
                  <a:srgbClr val="FFFFFF"/>
                </a:highlight>
                <a:latin typeface="Consolas" panose="020B0609020204030204" pitchFamily="49" charset="0"/>
              </a:rPr>
              <a:t>random</a:t>
            </a:r>
            <a:r>
              <a:rPr lang="en-US" sz="2400" dirty="0" err="1">
                <a:solidFill>
                  <a:srgbClr val="1F2328"/>
                </a:solidFill>
                <a:highlight>
                  <a:srgbClr val="FFFFFF"/>
                </a:highlight>
                <a:latin typeface="Consolas" panose="020B0609020204030204" pitchFamily="49" charset="0"/>
              </a:rPr>
              <a:t>.rand</a:t>
            </a:r>
            <a:r>
              <a:rPr lang="en-US" sz="2400" dirty="0">
                <a:solidFill>
                  <a:srgbClr val="1F2328"/>
                </a:solidFill>
                <a:highlight>
                  <a:srgbClr val="FFFFFF"/>
                </a:highlight>
                <a:latin typeface="Consolas" panose="020B0609020204030204" pitchFamily="49" charset="0"/>
              </a:rPr>
              <a:t>(</a:t>
            </a:r>
            <a:r>
              <a:rPr lang="en-US" sz="2400" dirty="0">
                <a:solidFill>
                  <a:srgbClr val="0550AE"/>
                </a:solidFill>
                <a:highlight>
                  <a:srgbClr val="FFFFFF"/>
                </a:highlight>
                <a:latin typeface="Consolas" panose="020B0609020204030204" pitchFamily="49" charset="0"/>
              </a:rPr>
              <a:t>3</a:t>
            </a:r>
            <a:r>
              <a:rPr lang="en-US" sz="2400" dirty="0">
                <a:solidFill>
                  <a:srgbClr val="1F2328"/>
                </a:solidFill>
                <a:highlight>
                  <a:srgbClr val="FFFFFF"/>
                </a:highlight>
                <a:latin typeface="Consolas" panose="020B0609020204030204" pitchFamily="49" charset="0"/>
              </a:rPr>
              <a:t>, </a:t>
            </a:r>
            <a:r>
              <a:rPr lang="en-US" sz="2400" dirty="0">
                <a:solidFill>
                  <a:srgbClr val="0550AE"/>
                </a:solidFill>
                <a:highlight>
                  <a:srgbClr val="FFFFFF"/>
                </a:highlight>
                <a:latin typeface="Consolas" panose="020B0609020204030204" pitchFamily="49" charset="0"/>
              </a:rPr>
              <a:t>2</a:t>
            </a:r>
            <a:r>
              <a:rPr lang="en-US" sz="2400" dirty="0">
                <a:solidFill>
                  <a:srgbClr val="1F2328"/>
                </a:solidFill>
                <a:highlight>
                  <a:srgbClr val="FFFFFF"/>
                </a:highlight>
                <a:latin typeface="Consolas" panose="020B0609020204030204" pitchFamily="49" charset="0"/>
              </a:rPr>
              <a:t>),</a:t>
            </a:r>
          </a:p>
          <a:p>
            <a:r>
              <a:rPr lang="en-US" sz="2400" dirty="0">
                <a:solidFill>
                  <a:srgbClr val="953800"/>
                </a:solidFill>
                <a:highlight>
                  <a:srgbClr val="FFFFFF"/>
                </a:highlight>
                <a:latin typeface="Consolas" panose="020B0609020204030204" pitchFamily="49" charset="0"/>
              </a:rPr>
              <a:t>				columns</a:t>
            </a:r>
            <a:r>
              <a:rPr lang="en-US" sz="2400" dirty="0">
                <a:solidFill>
                  <a:srgbClr val="CF222E"/>
                </a:solidFill>
                <a:highlight>
                  <a:srgbClr val="FFFFFF"/>
                </a:highlight>
                <a:latin typeface="Consolas" panose="020B0609020204030204" pitchFamily="49" charset="0"/>
              </a:rPr>
              <a:t>=</a:t>
            </a:r>
            <a:r>
              <a:rPr lang="en-US" sz="2400" dirty="0">
                <a:solidFill>
                  <a:srgbClr val="1F2328"/>
                </a:solidFill>
                <a:highlight>
                  <a:srgbClr val="FFFFFF"/>
                </a:highlight>
                <a:latin typeface="Consolas" panose="020B0609020204030204" pitchFamily="49" charset="0"/>
              </a:rPr>
              <a:t>[</a:t>
            </a:r>
            <a:r>
              <a:rPr lang="en-US" sz="2400" dirty="0">
                <a:solidFill>
                  <a:srgbClr val="0A3069"/>
                </a:solidFill>
                <a:highlight>
                  <a:srgbClr val="FFFFFF"/>
                </a:highlight>
                <a:latin typeface="Consolas" panose="020B0609020204030204" pitchFamily="49" charset="0"/>
              </a:rPr>
              <a:t>'foo'</a:t>
            </a:r>
            <a:r>
              <a:rPr lang="en-US" sz="2400" dirty="0">
                <a:solidFill>
                  <a:srgbClr val="1F2328"/>
                </a:solidFill>
                <a:highlight>
                  <a:srgbClr val="FFFFFF"/>
                </a:highlight>
                <a:latin typeface="Consolas" panose="020B0609020204030204" pitchFamily="49" charset="0"/>
              </a:rPr>
              <a:t>, </a:t>
            </a:r>
            <a:r>
              <a:rPr lang="en-US" sz="2400" dirty="0">
                <a:solidFill>
                  <a:srgbClr val="0A3069"/>
                </a:solidFill>
                <a:highlight>
                  <a:srgbClr val="FFFFFF"/>
                </a:highlight>
                <a:latin typeface="Consolas" panose="020B0609020204030204" pitchFamily="49" charset="0"/>
              </a:rPr>
              <a:t>'bar’</a:t>
            </a:r>
            <a:r>
              <a:rPr lang="en-US" sz="2400" dirty="0">
                <a:solidFill>
                  <a:srgbClr val="1F2328"/>
                </a:solidFill>
                <a:highlight>
                  <a:srgbClr val="FFFFFF"/>
                </a:highlight>
                <a:latin typeface="Consolas" panose="020B0609020204030204" pitchFamily="49" charset="0"/>
              </a:rPr>
              <a:t>],</a:t>
            </a:r>
          </a:p>
          <a:p>
            <a:r>
              <a:rPr lang="en-US" sz="2400" dirty="0">
                <a:solidFill>
                  <a:srgbClr val="953800"/>
                </a:solidFill>
                <a:highlight>
                  <a:srgbClr val="FFFFFF"/>
                </a:highlight>
                <a:latin typeface="Consolas" panose="020B0609020204030204" pitchFamily="49" charset="0"/>
              </a:rPr>
              <a:t>				index</a:t>
            </a:r>
            <a:r>
              <a:rPr lang="en-US" sz="2400" dirty="0">
                <a:solidFill>
                  <a:srgbClr val="CF222E"/>
                </a:solidFill>
                <a:highlight>
                  <a:srgbClr val="FFFFFF"/>
                </a:highlight>
                <a:latin typeface="Consolas" panose="020B0609020204030204" pitchFamily="49" charset="0"/>
              </a:rPr>
              <a:t>=</a:t>
            </a:r>
            <a:r>
              <a:rPr lang="en-US" sz="2400" dirty="0">
                <a:solidFill>
                  <a:srgbClr val="1F2328"/>
                </a:solidFill>
                <a:highlight>
                  <a:srgbClr val="FFFFFF"/>
                </a:highlight>
                <a:latin typeface="Consolas" panose="020B0609020204030204" pitchFamily="49" charset="0"/>
              </a:rPr>
              <a:t>[</a:t>
            </a:r>
            <a:r>
              <a:rPr lang="en-US" sz="2400" dirty="0">
                <a:solidFill>
                  <a:srgbClr val="0A3069"/>
                </a:solidFill>
                <a:highlight>
                  <a:srgbClr val="FFFFFF"/>
                </a:highlight>
                <a:latin typeface="Consolas" panose="020B0609020204030204" pitchFamily="49" charset="0"/>
              </a:rPr>
              <a:t>'a'</a:t>
            </a:r>
            <a:r>
              <a:rPr lang="en-US" sz="2400" dirty="0">
                <a:solidFill>
                  <a:srgbClr val="1F2328"/>
                </a:solidFill>
                <a:highlight>
                  <a:srgbClr val="FFFFFF"/>
                </a:highlight>
                <a:latin typeface="Consolas" panose="020B0609020204030204" pitchFamily="49" charset="0"/>
              </a:rPr>
              <a:t>, </a:t>
            </a:r>
            <a:r>
              <a:rPr lang="en-US" sz="2400" dirty="0">
                <a:solidFill>
                  <a:srgbClr val="0A3069"/>
                </a:solidFill>
                <a:highlight>
                  <a:srgbClr val="FFFFFF"/>
                </a:highlight>
                <a:latin typeface="Consolas" panose="020B0609020204030204" pitchFamily="49" charset="0"/>
              </a:rPr>
              <a:t>'b'</a:t>
            </a:r>
            <a:r>
              <a:rPr lang="en-US" sz="2400" dirty="0">
                <a:solidFill>
                  <a:srgbClr val="1F2328"/>
                </a:solidFill>
                <a:highlight>
                  <a:srgbClr val="FFFFFF"/>
                </a:highlight>
                <a:latin typeface="Consolas" panose="020B0609020204030204" pitchFamily="49" charset="0"/>
              </a:rPr>
              <a:t>, </a:t>
            </a:r>
            <a:r>
              <a:rPr lang="en-US" sz="2400" dirty="0">
                <a:solidFill>
                  <a:srgbClr val="0A3069"/>
                </a:solidFill>
                <a:highlight>
                  <a:srgbClr val="FFFFFF"/>
                </a:highlight>
                <a:latin typeface="Consolas" panose="020B0609020204030204" pitchFamily="49" charset="0"/>
              </a:rPr>
              <a:t>'c'</a:t>
            </a:r>
            <a:r>
              <a:rPr lang="en-US" sz="2400" dirty="0">
                <a:solidFill>
                  <a:srgbClr val="1F2328"/>
                </a:solidFill>
                <a:highlight>
                  <a:srgbClr val="FFFFFF"/>
                </a:highlight>
                <a:latin typeface="Consolas" panose="020B0609020204030204" pitchFamily="49" charset="0"/>
              </a:rPr>
              <a:t>])</a:t>
            </a:r>
            <a:endParaRPr lang="en-US" sz="2400" b="1" dirty="0">
              <a:solidFill>
                <a:srgbClr val="1F2328"/>
              </a:solidFill>
              <a:effectLst/>
              <a:highlight>
                <a:srgbClr val="FFFFFF"/>
              </a:highlight>
              <a:latin typeface="Consolas" panose="020B0609020204030204" pitchFamily="49" charset="0"/>
            </a:endParaRPr>
          </a:p>
        </p:txBody>
      </p:sp>
    </p:spTree>
    <p:extLst>
      <p:ext uri="{BB962C8B-B14F-4D97-AF65-F5344CB8AC3E}">
        <p14:creationId xmlns:p14="http://schemas.microsoft.com/office/powerpoint/2010/main" val="1369740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Vertic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arn(inVertic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xEl>
                                              <p:pRg st="0" end="0"/>
                                            </p:txEl>
                                          </p:spTgt>
                                        </p:tgtEl>
                                        <p:attrNameLst>
                                          <p:attrName>style.visibility</p:attrName>
                                        </p:attrNameLst>
                                      </p:cBhvr>
                                      <p:to>
                                        <p:strVal val="visible"/>
                                      </p:to>
                                    </p:set>
                                    <p:animEffect transition="in" filter="barn(inVertical)">
                                      <p:cBhvr>
                                        <p:cTn id="22" dur="500"/>
                                        <p:tgtEl>
                                          <p:spTgt spid="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
                                            <p:txEl>
                                              <p:pRg st="1" end="1"/>
                                            </p:txEl>
                                          </p:spTgt>
                                        </p:tgtEl>
                                        <p:attrNameLst>
                                          <p:attrName>style.visibility</p:attrName>
                                        </p:attrNameLst>
                                      </p:cBhvr>
                                      <p:to>
                                        <p:strVal val="visible"/>
                                      </p:to>
                                    </p:set>
                                    <p:animEffect transition="in" filter="barn(inVertical)">
                                      <p:cBhvr>
                                        <p:cTn id="27" dur="500"/>
                                        <p:tgtEl>
                                          <p:spTgt spid="2">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
                                            <p:txEl>
                                              <p:pRg st="2" end="2"/>
                                            </p:txEl>
                                          </p:spTgt>
                                        </p:tgtEl>
                                        <p:attrNameLst>
                                          <p:attrName>style.visibility</p:attrName>
                                        </p:attrNameLst>
                                      </p:cBhvr>
                                      <p:to>
                                        <p:strVal val="visible"/>
                                      </p:to>
                                    </p:set>
                                    <p:animEffect transition="in" filter="barn(inVertical)">
                                      <p:cBhvr>
                                        <p:cTn id="32" dur="500"/>
                                        <p:tgtEl>
                                          <p:spTgt spid="2">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2">
                                            <p:txEl>
                                              <p:pRg st="3" end="3"/>
                                            </p:txEl>
                                          </p:spTgt>
                                        </p:tgtEl>
                                        <p:attrNameLst>
                                          <p:attrName>style.visibility</p:attrName>
                                        </p:attrNameLst>
                                      </p:cBhvr>
                                      <p:to>
                                        <p:strVal val="visible"/>
                                      </p:to>
                                    </p:set>
                                    <p:animEffect transition="in" filter="barn(inVertical)">
                                      <p:cBhvr>
                                        <p:cTn id="37" dur="500"/>
                                        <p:tgtEl>
                                          <p:spTgt spid="2">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barn(inVertical)">
                                      <p:cBhvr>
                                        <p:cTn id="42" dur="500"/>
                                        <p:tgtEl>
                                          <p:spTgt spid="2">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2">
                                            <p:txEl>
                                              <p:pRg st="5" end="5"/>
                                            </p:txEl>
                                          </p:spTgt>
                                        </p:tgtEl>
                                        <p:attrNameLst>
                                          <p:attrName>style.visibility</p:attrName>
                                        </p:attrNameLst>
                                      </p:cBhvr>
                                      <p:to>
                                        <p:strVal val="visible"/>
                                      </p:to>
                                    </p:set>
                                    <p:animEffect transition="in" filter="barn(inVertical)">
                                      <p:cBhvr>
                                        <p:cTn id="47" dur="500"/>
                                        <p:tgtEl>
                                          <p:spTgt spid="2">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2">
                                            <p:txEl>
                                              <p:pRg st="6" end="6"/>
                                            </p:txEl>
                                          </p:spTgt>
                                        </p:tgtEl>
                                        <p:attrNameLst>
                                          <p:attrName>style.visibility</p:attrName>
                                        </p:attrNameLst>
                                      </p:cBhvr>
                                      <p:to>
                                        <p:strVal val="visible"/>
                                      </p:to>
                                    </p:set>
                                    <p:animEffect transition="in" filter="barn(inVertical)">
                                      <p:cBhvr>
                                        <p:cTn id="52" dur="500"/>
                                        <p:tgtEl>
                                          <p:spTgt spid="2">
                                            <p:txEl>
                                              <p:pRg st="6" end="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2">
                                            <p:txEl>
                                              <p:pRg st="7" end="7"/>
                                            </p:txEl>
                                          </p:spTgt>
                                        </p:tgtEl>
                                        <p:attrNameLst>
                                          <p:attrName>style.visibility</p:attrName>
                                        </p:attrNameLst>
                                      </p:cBhvr>
                                      <p:to>
                                        <p:strVal val="visible"/>
                                      </p:to>
                                    </p:set>
                                    <p:animEffect transition="in" filter="barn(inVertical)">
                                      <p:cBhvr>
                                        <p:cTn id="57" dur="500"/>
                                        <p:tgtEl>
                                          <p:spTgt spid="2">
                                            <p:txEl>
                                              <p:pRg st="7" end="7"/>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2">
                                            <p:txEl>
                                              <p:pRg st="8" end="8"/>
                                            </p:txEl>
                                          </p:spTgt>
                                        </p:tgtEl>
                                        <p:attrNameLst>
                                          <p:attrName>style.visibility</p:attrName>
                                        </p:attrNameLst>
                                      </p:cBhvr>
                                      <p:to>
                                        <p:strVal val="visible"/>
                                      </p:to>
                                    </p:set>
                                    <p:animEffect transition="in" filter="barn(inVertical)">
                                      <p:cBhvr>
                                        <p:cTn id="62" dur="500"/>
                                        <p:tgtEl>
                                          <p:spTgt spid="2">
                                            <p:txEl>
                                              <p:pRg st="8" end="8"/>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2">
                                            <p:txEl>
                                              <p:pRg st="9" end="9"/>
                                            </p:txEl>
                                          </p:spTgt>
                                        </p:tgtEl>
                                        <p:attrNameLst>
                                          <p:attrName>style.visibility</p:attrName>
                                        </p:attrNameLst>
                                      </p:cBhvr>
                                      <p:to>
                                        <p:strVal val="visible"/>
                                      </p:to>
                                    </p:set>
                                    <p:animEffect transition="in" filter="barn(inVertical)">
                                      <p:cBhvr>
                                        <p:cTn id="67"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FB7CAF-84C9-04C9-A9C1-587E6879105E}"/>
            </a:ext>
          </a:extLst>
        </p:cNvPr>
        <p:cNvGrpSpPr/>
        <p:nvPr/>
      </p:nvGrpSpPr>
      <p:grpSpPr>
        <a:xfrm>
          <a:off x="0" y="0"/>
          <a:ext cx="0" cy="0"/>
          <a:chOff x="0" y="0"/>
          <a:chExt cx="0" cy="0"/>
        </a:xfrm>
      </p:grpSpPr>
      <p:sp>
        <p:nvSpPr>
          <p:cNvPr id="3" name="Tiêu đề 2">
            <a:extLst>
              <a:ext uri="{FF2B5EF4-FFF2-40B4-BE49-F238E27FC236}">
                <a16:creationId xmlns:a16="http://schemas.microsoft.com/office/drawing/2014/main" id="{5F2BDF32-58B2-F5DE-FE91-739E443973E8}"/>
              </a:ext>
            </a:extLst>
          </p:cNvPr>
          <p:cNvSpPr>
            <a:spLocks noGrp="1"/>
          </p:cNvSpPr>
          <p:nvPr>
            <p:ph type="title"/>
          </p:nvPr>
        </p:nvSpPr>
        <p:spPr/>
        <p:txBody>
          <a:bodyPr>
            <a:normAutofit fontScale="90000"/>
          </a:bodyPr>
          <a:lstStyle/>
          <a:p>
            <a:r>
              <a:rPr lang="en-US" dirty="0" err="1">
                <a:latin typeface="+mn-lt"/>
              </a:rPr>
              <a:t>Kiểu</a:t>
            </a:r>
            <a:r>
              <a:rPr lang="en-US" dirty="0">
                <a:latin typeface="+mn-lt"/>
              </a:rPr>
              <a:t> </a:t>
            </a:r>
            <a:r>
              <a:rPr lang="en-US" dirty="0" err="1">
                <a:latin typeface="+mn-lt"/>
              </a:rPr>
              <a:t>dữ</a:t>
            </a:r>
            <a:r>
              <a:rPr lang="en-US" dirty="0">
                <a:latin typeface="+mn-lt"/>
              </a:rPr>
              <a:t> </a:t>
            </a:r>
            <a:r>
              <a:rPr lang="en-US" dirty="0" err="1">
                <a:latin typeface="+mn-lt"/>
              </a:rPr>
              <a:t>liệu</a:t>
            </a:r>
            <a:r>
              <a:rPr lang="en-US" dirty="0">
                <a:latin typeface="+mn-lt"/>
              </a:rPr>
              <a:t> - </a:t>
            </a:r>
            <a:r>
              <a:rPr lang="en-US" dirty="0" err="1">
                <a:latin typeface="+mn-lt"/>
              </a:rPr>
              <a:t>Truy</a:t>
            </a:r>
            <a:r>
              <a:rPr lang="en-US" dirty="0">
                <a:latin typeface="+mn-lt"/>
              </a:rPr>
              <a:t> </a:t>
            </a:r>
            <a:r>
              <a:rPr lang="en-US" dirty="0" err="1">
                <a:latin typeface="+mn-lt"/>
              </a:rPr>
              <a:t>cập</a:t>
            </a:r>
            <a:endParaRPr lang="en-US" dirty="0">
              <a:latin typeface="+mn-lt"/>
            </a:endParaRPr>
          </a:p>
        </p:txBody>
      </p:sp>
      <p:sp>
        <p:nvSpPr>
          <p:cNvPr id="7" name="Chỗ dành sẵn cho Số hiệu Bản chiếu 4">
            <a:extLst>
              <a:ext uri="{FF2B5EF4-FFF2-40B4-BE49-F238E27FC236}">
                <a16:creationId xmlns:a16="http://schemas.microsoft.com/office/drawing/2014/main" id="{1C0F63FE-122F-7DB9-BDE0-7D3E677DD09B}"/>
              </a:ext>
            </a:extLst>
          </p:cNvPr>
          <p:cNvSpPr txBox="1">
            <a:spLocks/>
          </p:cNvSpPr>
          <p:nvPr/>
        </p:nvSpPr>
        <p:spPr>
          <a:xfrm>
            <a:off x="11700982" y="264320"/>
            <a:ext cx="1049248" cy="590546"/>
          </a:xfrm>
          <a:prstGeom prst="rect">
            <a:avLst/>
          </a:prstGeom>
        </p:spPr>
        <p:txBody>
          <a:bodyPr/>
          <a:lstStyle>
            <a:defPPr>
              <a:defRPr lang="en-US"/>
            </a:defPPr>
            <a:lvl1pPr marL="0" algn="l" defTabSz="914400" rtl="0" eaLnBrk="1" latinLnBrk="0" hangingPunct="1">
              <a:defRPr sz="2400" b="1" kern="1200">
                <a:solidFill>
                  <a:srgbClr val="4A7DA7"/>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450C42-9A0B-4425-92C2-70FCF7C45734}" type="slidenum">
              <a:rPr lang="en-US" smtClean="0"/>
              <a:pPr/>
              <a:t>9</a:t>
            </a:fld>
            <a:endParaRPr lang="en-US" dirty="0"/>
          </a:p>
        </p:txBody>
      </p:sp>
      <p:graphicFrame>
        <p:nvGraphicFramePr>
          <p:cNvPr id="2" name="Table 1">
            <a:extLst>
              <a:ext uri="{FF2B5EF4-FFF2-40B4-BE49-F238E27FC236}">
                <a16:creationId xmlns:a16="http://schemas.microsoft.com/office/drawing/2014/main" id="{785FB6E3-0A0C-DB59-B14A-28EE0762C03C}"/>
              </a:ext>
            </a:extLst>
          </p:cNvPr>
          <p:cNvGraphicFramePr>
            <a:graphicFrameLocks noGrp="1"/>
          </p:cNvGraphicFramePr>
          <p:nvPr>
            <p:extLst>
              <p:ext uri="{D42A27DB-BD31-4B8C-83A1-F6EECF244321}">
                <p14:modId xmlns:p14="http://schemas.microsoft.com/office/powerpoint/2010/main" val="2592067013"/>
              </p:ext>
            </p:extLst>
          </p:nvPr>
        </p:nvGraphicFramePr>
        <p:xfrm>
          <a:off x="598714" y="1669800"/>
          <a:ext cx="5254400" cy="1828800"/>
        </p:xfrm>
        <a:graphic>
          <a:graphicData uri="http://schemas.openxmlformats.org/drawingml/2006/table">
            <a:tbl>
              <a:tblPr>
                <a:tableStyleId>{BC89EF96-8CEA-46FF-86C4-4CE0E7609802}</a:tableStyleId>
              </a:tblPr>
              <a:tblGrid>
                <a:gridCol w="2467611">
                  <a:extLst>
                    <a:ext uri="{9D8B030D-6E8A-4147-A177-3AD203B41FA5}">
                      <a16:colId xmlns:a16="http://schemas.microsoft.com/office/drawing/2014/main" val="4140136856"/>
                    </a:ext>
                  </a:extLst>
                </a:gridCol>
                <a:gridCol w="2786789">
                  <a:extLst>
                    <a:ext uri="{9D8B030D-6E8A-4147-A177-3AD203B41FA5}">
                      <a16:colId xmlns:a16="http://schemas.microsoft.com/office/drawing/2014/main" val="335612532"/>
                    </a:ext>
                  </a:extLst>
                </a:gridCol>
              </a:tblGrid>
              <a:tr h="365760">
                <a:tc>
                  <a:txBody>
                    <a:bodyPr/>
                    <a:lstStyle/>
                    <a:p>
                      <a:pPr>
                        <a:buNone/>
                      </a:pPr>
                      <a:r>
                        <a:rPr lang="en-US" sz="2400" b="1" dirty="0" err="1"/>
                        <a:t>Mục</a:t>
                      </a:r>
                      <a:r>
                        <a:rPr lang="en-US" sz="2400" b="1" dirty="0"/>
                        <a:t> </a:t>
                      </a:r>
                      <a:r>
                        <a:rPr lang="en-US" sz="2400" b="1" dirty="0" err="1"/>
                        <a:t>tiêu</a:t>
                      </a:r>
                      <a:endParaRPr lang="en-US" sz="2400" b="1" dirty="0"/>
                    </a:p>
                  </a:txBody>
                  <a:tcPr anchor="ctr"/>
                </a:tc>
                <a:tc>
                  <a:txBody>
                    <a:bodyPr/>
                    <a:lstStyle/>
                    <a:p>
                      <a:pPr>
                        <a:buNone/>
                      </a:pPr>
                      <a:r>
                        <a:rPr lang="en-US" sz="2400" b="1" dirty="0"/>
                        <a:t>Cú </a:t>
                      </a:r>
                      <a:r>
                        <a:rPr lang="en-US" sz="2400" b="1" dirty="0" err="1"/>
                        <a:t>pháp</a:t>
                      </a:r>
                      <a:endParaRPr lang="en-US" sz="2400" b="1" dirty="0"/>
                    </a:p>
                  </a:txBody>
                  <a:tcPr anchor="ctr"/>
                </a:tc>
                <a:extLst>
                  <a:ext uri="{0D108BD9-81ED-4DB2-BD59-A6C34878D82A}">
                    <a16:rowId xmlns:a16="http://schemas.microsoft.com/office/drawing/2014/main" val="2395548707"/>
                  </a:ext>
                </a:extLst>
              </a:tr>
              <a:tr h="365760">
                <a:tc>
                  <a:txBody>
                    <a:bodyPr/>
                    <a:lstStyle/>
                    <a:p>
                      <a:pPr>
                        <a:buNone/>
                      </a:pPr>
                      <a:r>
                        <a:rPr lang="en-US" sz="2400" dirty="0"/>
                        <a:t>Theo </a:t>
                      </a:r>
                      <a:r>
                        <a:rPr lang="en-US" sz="2400" dirty="0" err="1"/>
                        <a:t>nhãn</a:t>
                      </a:r>
                      <a:r>
                        <a:rPr lang="en-US" sz="2400" dirty="0"/>
                        <a:t> (label)</a:t>
                      </a:r>
                    </a:p>
                  </a:txBody>
                  <a:tcPr anchor="ctr"/>
                </a:tc>
                <a:tc>
                  <a:txBody>
                    <a:bodyPr/>
                    <a:lstStyle/>
                    <a:p>
                      <a:pPr>
                        <a:buNone/>
                      </a:pPr>
                      <a:r>
                        <a:rPr lang="en-US" sz="2400"/>
                        <a:t>s["a"]</a:t>
                      </a:r>
                    </a:p>
                  </a:txBody>
                  <a:tcPr anchor="ctr"/>
                </a:tc>
                <a:extLst>
                  <a:ext uri="{0D108BD9-81ED-4DB2-BD59-A6C34878D82A}">
                    <a16:rowId xmlns:a16="http://schemas.microsoft.com/office/drawing/2014/main" val="961430659"/>
                  </a:ext>
                </a:extLst>
              </a:tr>
              <a:tr h="365760">
                <a:tc>
                  <a:txBody>
                    <a:bodyPr/>
                    <a:lstStyle/>
                    <a:p>
                      <a:pPr>
                        <a:buNone/>
                      </a:pPr>
                      <a:r>
                        <a:rPr lang="en-US" sz="2400" dirty="0"/>
                        <a:t>Theo </a:t>
                      </a:r>
                      <a:r>
                        <a:rPr lang="en-US" sz="2400" dirty="0" err="1"/>
                        <a:t>vị</a:t>
                      </a:r>
                      <a:r>
                        <a:rPr lang="en-US" sz="2400" dirty="0"/>
                        <a:t> </a:t>
                      </a:r>
                      <a:r>
                        <a:rPr lang="en-US" sz="2400" dirty="0" err="1"/>
                        <a:t>trí</a:t>
                      </a:r>
                      <a:r>
                        <a:rPr lang="en-US" sz="2400" dirty="0"/>
                        <a:t> (index)</a:t>
                      </a:r>
                    </a:p>
                  </a:txBody>
                  <a:tcPr anchor="ctr"/>
                </a:tc>
                <a:tc>
                  <a:txBody>
                    <a:bodyPr/>
                    <a:lstStyle/>
                    <a:p>
                      <a:pPr>
                        <a:buNone/>
                      </a:pPr>
                      <a:r>
                        <a:rPr lang="en-US" sz="2400" dirty="0"/>
                        <a:t>s[0]</a:t>
                      </a:r>
                    </a:p>
                  </a:txBody>
                  <a:tcPr anchor="ctr"/>
                </a:tc>
                <a:extLst>
                  <a:ext uri="{0D108BD9-81ED-4DB2-BD59-A6C34878D82A}">
                    <a16:rowId xmlns:a16="http://schemas.microsoft.com/office/drawing/2014/main" val="264637804"/>
                  </a:ext>
                </a:extLst>
              </a:tr>
              <a:tr h="365760">
                <a:tc>
                  <a:txBody>
                    <a:bodyPr/>
                    <a:lstStyle/>
                    <a:p>
                      <a:pPr>
                        <a:buNone/>
                      </a:pPr>
                      <a:r>
                        <a:rPr lang="en-US" sz="2400"/>
                        <a:t>Nhiều phần tử</a:t>
                      </a:r>
                    </a:p>
                  </a:txBody>
                  <a:tcPr anchor="ctr"/>
                </a:tc>
                <a:tc>
                  <a:txBody>
                    <a:bodyPr/>
                    <a:lstStyle/>
                    <a:p>
                      <a:pPr>
                        <a:buNone/>
                      </a:pPr>
                      <a:r>
                        <a:rPr lang="en-US" sz="2400" dirty="0"/>
                        <a:t>s[["a", "b"]]</a:t>
                      </a:r>
                    </a:p>
                  </a:txBody>
                  <a:tcPr anchor="ctr"/>
                </a:tc>
                <a:extLst>
                  <a:ext uri="{0D108BD9-81ED-4DB2-BD59-A6C34878D82A}">
                    <a16:rowId xmlns:a16="http://schemas.microsoft.com/office/drawing/2014/main" val="1789511818"/>
                  </a:ext>
                </a:extLst>
              </a:tr>
            </a:tbl>
          </a:graphicData>
        </a:graphic>
      </p:graphicFrame>
      <p:sp>
        <p:nvSpPr>
          <p:cNvPr id="13" name="TextBox 12">
            <a:extLst>
              <a:ext uri="{FF2B5EF4-FFF2-40B4-BE49-F238E27FC236}">
                <a16:creationId xmlns:a16="http://schemas.microsoft.com/office/drawing/2014/main" id="{2C118006-52DF-8A4C-7241-0278F4EB1B28}"/>
              </a:ext>
            </a:extLst>
          </p:cNvPr>
          <p:cNvSpPr txBox="1"/>
          <p:nvPr/>
        </p:nvSpPr>
        <p:spPr>
          <a:xfrm>
            <a:off x="598714" y="3967610"/>
            <a:ext cx="5359033" cy="2059282"/>
          </a:xfrm>
          <a:prstGeom prst="rect">
            <a:avLst/>
          </a:prstGeom>
          <a:noFill/>
        </p:spPr>
        <p:txBody>
          <a:bodyPr wrap="square">
            <a:spAutoFit/>
          </a:bodyPr>
          <a:lstStyle/>
          <a:p>
            <a:pPr>
              <a:lnSpc>
                <a:spcPts val="1650"/>
              </a:lnSpc>
              <a:buNone/>
            </a:pPr>
            <a:r>
              <a:rPr lang="en-US" sz="2800" b="1" dirty="0" err="1">
                <a:solidFill>
                  <a:srgbClr val="1F2328"/>
                </a:solidFill>
                <a:effectLst/>
                <a:latin typeface="Consolas" panose="020B0609020204030204" pitchFamily="49" charset="0"/>
              </a:rPr>
              <a:t>Thực</a:t>
            </a:r>
            <a:r>
              <a:rPr lang="en-US" sz="2800" b="1" dirty="0">
                <a:solidFill>
                  <a:srgbClr val="1F2328"/>
                </a:solidFill>
                <a:effectLst/>
                <a:latin typeface="Consolas" panose="020B0609020204030204" pitchFamily="49" charset="0"/>
              </a:rPr>
              <a:t> </a:t>
            </a:r>
            <a:r>
              <a:rPr lang="en-US" sz="2800" b="1" dirty="0" err="1">
                <a:solidFill>
                  <a:srgbClr val="1F2328"/>
                </a:solidFill>
                <a:effectLst/>
                <a:latin typeface="Consolas" panose="020B0609020204030204" pitchFamily="49" charset="0"/>
              </a:rPr>
              <a:t>hành</a:t>
            </a:r>
            <a:r>
              <a:rPr lang="en-US" sz="2800" b="1" dirty="0">
                <a:solidFill>
                  <a:srgbClr val="1F2328"/>
                </a:solidFill>
                <a:effectLst/>
                <a:latin typeface="Consolas" panose="020B0609020204030204" pitchFamily="49" charset="0"/>
              </a:rPr>
              <a:t>:</a:t>
            </a:r>
          </a:p>
          <a:p>
            <a:pPr>
              <a:lnSpc>
                <a:spcPts val="1650"/>
              </a:lnSpc>
              <a:buNone/>
            </a:pPr>
            <a:endParaRPr lang="en-US" b="1" dirty="0">
              <a:solidFill>
                <a:srgbClr val="1F2328"/>
              </a:solidFill>
              <a:latin typeface="Consolas" panose="020B0609020204030204" pitchFamily="49" charset="0"/>
            </a:endParaRPr>
          </a:p>
          <a:p>
            <a:pPr>
              <a:lnSpc>
                <a:spcPts val="1650"/>
              </a:lnSpc>
              <a:buNone/>
            </a:pPr>
            <a:endParaRPr lang="en-US" b="1" dirty="0">
              <a:solidFill>
                <a:srgbClr val="1F2328"/>
              </a:solidFill>
              <a:effectLst/>
              <a:latin typeface="Consolas" panose="020B0609020204030204" pitchFamily="49" charset="0"/>
            </a:endParaRPr>
          </a:p>
          <a:p>
            <a:pPr>
              <a:lnSpc>
                <a:spcPts val="1650"/>
              </a:lnSpc>
              <a:buNone/>
            </a:pPr>
            <a:r>
              <a:rPr lang="en-US" b="1" dirty="0">
                <a:solidFill>
                  <a:srgbClr val="1F2328"/>
                </a:solidFill>
                <a:effectLst/>
                <a:latin typeface="Consolas" panose="020B0609020204030204" pitchFamily="49" charset="0"/>
              </a:rPr>
              <a:t>s </a:t>
            </a:r>
            <a:r>
              <a:rPr lang="en-US" b="1" dirty="0">
                <a:solidFill>
                  <a:srgbClr val="CF222E"/>
                </a:solidFill>
                <a:effectLst/>
                <a:latin typeface="Consolas" panose="020B0609020204030204" pitchFamily="49" charset="0"/>
              </a:rPr>
              <a:t>=</a:t>
            </a:r>
            <a:r>
              <a:rPr lang="en-US" b="1" dirty="0">
                <a:solidFill>
                  <a:srgbClr val="1F2328"/>
                </a:solidFill>
                <a:effectLst/>
                <a:latin typeface="Consolas" panose="020B0609020204030204" pitchFamily="49" charset="0"/>
              </a:rPr>
              <a:t> </a:t>
            </a:r>
            <a:r>
              <a:rPr lang="en-US" b="1" dirty="0" err="1">
                <a:solidFill>
                  <a:srgbClr val="1F2328"/>
                </a:solidFill>
                <a:effectLst/>
                <a:latin typeface="Consolas" panose="020B0609020204030204" pitchFamily="49" charset="0"/>
              </a:rPr>
              <a:t>pd.Series</a:t>
            </a:r>
            <a:r>
              <a:rPr lang="en-US" b="1" dirty="0">
                <a:solidFill>
                  <a:srgbClr val="1F2328"/>
                </a:solidFill>
                <a:effectLst/>
                <a:latin typeface="Consolas" panose="020B0609020204030204" pitchFamily="49" charset="0"/>
              </a:rPr>
              <a:t>([</a:t>
            </a:r>
            <a:r>
              <a:rPr lang="en-US" b="1" dirty="0">
                <a:solidFill>
                  <a:srgbClr val="0550AE"/>
                </a:solidFill>
                <a:effectLst/>
                <a:latin typeface="Consolas" panose="020B0609020204030204" pitchFamily="49" charset="0"/>
              </a:rPr>
              <a:t>100</a:t>
            </a:r>
            <a:r>
              <a:rPr lang="en-US" b="1" dirty="0">
                <a:solidFill>
                  <a:srgbClr val="1F2328"/>
                </a:solidFill>
                <a:effectLst/>
                <a:latin typeface="Consolas" panose="020B0609020204030204" pitchFamily="49" charset="0"/>
              </a:rPr>
              <a:t>, </a:t>
            </a:r>
            <a:r>
              <a:rPr lang="en-US" b="1" dirty="0">
                <a:solidFill>
                  <a:srgbClr val="0550AE"/>
                </a:solidFill>
                <a:effectLst/>
                <a:latin typeface="Consolas" panose="020B0609020204030204" pitchFamily="49" charset="0"/>
              </a:rPr>
              <a:t>200</a:t>
            </a:r>
            <a:r>
              <a:rPr lang="en-US" b="1" dirty="0">
                <a:solidFill>
                  <a:srgbClr val="1F2328"/>
                </a:solidFill>
                <a:effectLst/>
                <a:latin typeface="Consolas" panose="020B0609020204030204" pitchFamily="49" charset="0"/>
              </a:rPr>
              <a:t>, </a:t>
            </a:r>
            <a:r>
              <a:rPr lang="en-US" b="1" dirty="0">
                <a:solidFill>
                  <a:srgbClr val="0550AE"/>
                </a:solidFill>
                <a:effectLst/>
                <a:latin typeface="Consolas" panose="020B0609020204030204" pitchFamily="49" charset="0"/>
              </a:rPr>
              <a:t>300</a:t>
            </a:r>
            <a:r>
              <a:rPr lang="en-US" b="1" dirty="0">
                <a:solidFill>
                  <a:srgbClr val="1F2328"/>
                </a:solidFill>
                <a:effectLst/>
                <a:latin typeface="Consolas" panose="020B0609020204030204" pitchFamily="49" charset="0"/>
              </a:rPr>
              <a:t>], </a:t>
            </a:r>
            <a:r>
              <a:rPr lang="en-US" b="1" dirty="0">
                <a:solidFill>
                  <a:srgbClr val="953800"/>
                </a:solidFill>
                <a:effectLst/>
                <a:latin typeface="Consolas" panose="020B0609020204030204" pitchFamily="49" charset="0"/>
              </a:rPr>
              <a:t>index</a:t>
            </a:r>
            <a:r>
              <a:rPr lang="en-US" b="1" dirty="0">
                <a:solidFill>
                  <a:srgbClr val="CF222E"/>
                </a:solidFill>
                <a:effectLst/>
                <a:latin typeface="Consolas" panose="020B0609020204030204" pitchFamily="49" charset="0"/>
              </a:rPr>
              <a:t>=</a:t>
            </a:r>
            <a:r>
              <a:rPr lang="en-US" b="1" dirty="0">
                <a:solidFill>
                  <a:srgbClr val="1F2328"/>
                </a:solidFill>
                <a:effectLst/>
                <a:latin typeface="Consolas" panose="020B0609020204030204" pitchFamily="49" charset="0"/>
              </a:rPr>
              <a:t>[</a:t>
            </a:r>
            <a:r>
              <a:rPr lang="en-US" b="1" dirty="0">
                <a:solidFill>
                  <a:srgbClr val="0A3069"/>
                </a:solidFill>
                <a:effectLst/>
                <a:latin typeface="Consolas" panose="020B0609020204030204" pitchFamily="49" charset="0"/>
              </a:rPr>
              <a:t>"a"</a:t>
            </a:r>
            <a:r>
              <a:rPr lang="en-US" b="1" dirty="0">
                <a:solidFill>
                  <a:srgbClr val="1F2328"/>
                </a:solidFill>
                <a:effectLst/>
                <a:latin typeface="Consolas" panose="020B0609020204030204" pitchFamily="49" charset="0"/>
              </a:rPr>
              <a:t>, </a:t>
            </a:r>
            <a:r>
              <a:rPr lang="en-US" b="1" dirty="0">
                <a:solidFill>
                  <a:srgbClr val="0A3069"/>
                </a:solidFill>
                <a:effectLst/>
                <a:latin typeface="Consolas" panose="020B0609020204030204" pitchFamily="49" charset="0"/>
              </a:rPr>
              <a:t>"b"</a:t>
            </a:r>
            <a:r>
              <a:rPr lang="en-US" b="1" dirty="0">
                <a:solidFill>
                  <a:srgbClr val="1F2328"/>
                </a:solidFill>
                <a:effectLst/>
                <a:latin typeface="Consolas" panose="020B0609020204030204" pitchFamily="49" charset="0"/>
              </a:rPr>
              <a:t>, </a:t>
            </a:r>
            <a:r>
              <a:rPr lang="en-US" b="1" dirty="0">
                <a:solidFill>
                  <a:srgbClr val="0A3069"/>
                </a:solidFill>
                <a:effectLst/>
                <a:latin typeface="Consolas" panose="020B0609020204030204" pitchFamily="49" charset="0"/>
              </a:rPr>
              <a:t>"c"</a:t>
            </a:r>
            <a:r>
              <a:rPr lang="en-US" b="1" dirty="0">
                <a:solidFill>
                  <a:srgbClr val="1F2328"/>
                </a:solidFill>
                <a:effectLst/>
                <a:latin typeface="Consolas" panose="020B0609020204030204" pitchFamily="49" charset="0"/>
              </a:rPr>
              <a:t>])</a:t>
            </a:r>
          </a:p>
          <a:p>
            <a:pPr>
              <a:lnSpc>
                <a:spcPts val="1650"/>
              </a:lnSpc>
              <a:buNone/>
            </a:pPr>
            <a:r>
              <a:rPr lang="en-US" b="1" dirty="0" err="1">
                <a:solidFill>
                  <a:srgbClr val="1F2328"/>
                </a:solidFill>
                <a:effectLst/>
                <a:latin typeface="Consolas" panose="020B0609020204030204" pitchFamily="49" charset="0"/>
              </a:rPr>
              <a:t>df</a:t>
            </a:r>
            <a:r>
              <a:rPr lang="en-US" b="1" dirty="0">
                <a:solidFill>
                  <a:srgbClr val="1F2328"/>
                </a:solidFill>
                <a:effectLst/>
                <a:latin typeface="Consolas" panose="020B0609020204030204" pitchFamily="49" charset="0"/>
              </a:rPr>
              <a:t> </a:t>
            </a:r>
            <a:r>
              <a:rPr lang="en-US" b="1" dirty="0">
                <a:solidFill>
                  <a:srgbClr val="CF222E"/>
                </a:solidFill>
                <a:effectLst/>
                <a:latin typeface="Consolas" panose="020B0609020204030204" pitchFamily="49" charset="0"/>
              </a:rPr>
              <a:t>=</a:t>
            </a:r>
            <a:r>
              <a:rPr lang="en-US" b="1" dirty="0">
                <a:solidFill>
                  <a:srgbClr val="1F2328"/>
                </a:solidFill>
                <a:effectLst/>
                <a:latin typeface="Consolas" panose="020B0609020204030204" pitchFamily="49" charset="0"/>
              </a:rPr>
              <a:t> </a:t>
            </a:r>
            <a:r>
              <a:rPr lang="en-US" b="1" dirty="0" err="1">
                <a:solidFill>
                  <a:srgbClr val="1F2328"/>
                </a:solidFill>
                <a:effectLst/>
                <a:latin typeface="Consolas" panose="020B0609020204030204" pitchFamily="49" charset="0"/>
              </a:rPr>
              <a:t>pd.DataFrame</a:t>
            </a:r>
            <a:r>
              <a:rPr lang="en-US" b="1" dirty="0">
                <a:solidFill>
                  <a:srgbClr val="1F2328"/>
                </a:solidFill>
                <a:effectLst/>
                <a:latin typeface="Consolas" panose="020B0609020204030204" pitchFamily="49" charset="0"/>
              </a:rPr>
              <a:t>({</a:t>
            </a:r>
          </a:p>
          <a:p>
            <a:pPr>
              <a:lnSpc>
                <a:spcPts val="1650"/>
              </a:lnSpc>
              <a:buNone/>
            </a:pPr>
            <a:r>
              <a:rPr lang="en-US" b="1" dirty="0">
                <a:solidFill>
                  <a:srgbClr val="1F2328"/>
                </a:solidFill>
                <a:effectLst/>
                <a:latin typeface="Consolas" panose="020B0609020204030204" pitchFamily="49" charset="0"/>
              </a:rPr>
              <a:t>    </a:t>
            </a:r>
            <a:r>
              <a:rPr lang="en-US" b="1" dirty="0">
                <a:solidFill>
                  <a:srgbClr val="0A3069"/>
                </a:solidFill>
                <a:effectLst/>
                <a:latin typeface="Consolas" panose="020B0609020204030204" pitchFamily="49" charset="0"/>
              </a:rPr>
              <a:t>"Name"</a:t>
            </a:r>
            <a:r>
              <a:rPr lang="en-US" b="1" dirty="0">
                <a:solidFill>
                  <a:srgbClr val="1F2328"/>
                </a:solidFill>
                <a:effectLst/>
                <a:latin typeface="Consolas" panose="020B0609020204030204" pitchFamily="49" charset="0"/>
              </a:rPr>
              <a:t>: [</a:t>
            </a:r>
            <a:r>
              <a:rPr lang="en-US" b="1" dirty="0">
                <a:solidFill>
                  <a:srgbClr val="0A3069"/>
                </a:solidFill>
                <a:effectLst/>
                <a:latin typeface="Consolas" panose="020B0609020204030204" pitchFamily="49" charset="0"/>
              </a:rPr>
              <a:t>"Alice"</a:t>
            </a:r>
            <a:r>
              <a:rPr lang="en-US" b="1" dirty="0">
                <a:solidFill>
                  <a:srgbClr val="1F2328"/>
                </a:solidFill>
                <a:effectLst/>
                <a:latin typeface="Consolas" panose="020B0609020204030204" pitchFamily="49" charset="0"/>
              </a:rPr>
              <a:t>, </a:t>
            </a:r>
            <a:r>
              <a:rPr lang="en-US" b="1" dirty="0">
                <a:solidFill>
                  <a:srgbClr val="0A3069"/>
                </a:solidFill>
                <a:effectLst/>
                <a:latin typeface="Consolas" panose="020B0609020204030204" pitchFamily="49" charset="0"/>
              </a:rPr>
              <a:t>"Bob"</a:t>
            </a:r>
            <a:r>
              <a:rPr lang="en-US" b="1" dirty="0">
                <a:solidFill>
                  <a:srgbClr val="1F2328"/>
                </a:solidFill>
                <a:effectLst/>
                <a:latin typeface="Consolas" panose="020B0609020204030204" pitchFamily="49" charset="0"/>
              </a:rPr>
              <a:t>],</a:t>
            </a:r>
          </a:p>
          <a:p>
            <a:pPr>
              <a:lnSpc>
                <a:spcPts val="1650"/>
              </a:lnSpc>
              <a:buNone/>
            </a:pPr>
            <a:r>
              <a:rPr lang="en-US" b="1" dirty="0">
                <a:solidFill>
                  <a:srgbClr val="1F2328"/>
                </a:solidFill>
                <a:effectLst/>
                <a:latin typeface="Consolas" panose="020B0609020204030204" pitchFamily="49" charset="0"/>
              </a:rPr>
              <a:t>    </a:t>
            </a:r>
            <a:r>
              <a:rPr lang="en-US" b="1" dirty="0">
                <a:solidFill>
                  <a:srgbClr val="0A3069"/>
                </a:solidFill>
                <a:effectLst/>
                <a:latin typeface="Consolas" panose="020B0609020204030204" pitchFamily="49" charset="0"/>
              </a:rPr>
              <a:t>"Age"</a:t>
            </a:r>
            <a:r>
              <a:rPr lang="en-US" b="1" dirty="0">
                <a:solidFill>
                  <a:srgbClr val="1F2328"/>
                </a:solidFill>
                <a:effectLst/>
                <a:latin typeface="Consolas" panose="020B0609020204030204" pitchFamily="49" charset="0"/>
              </a:rPr>
              <a:t>: [</a:t>
            </a:r>
            <a:r>
              <a:rPr lang="en-US" b="1" dirty="0">
                <a:solidFill>
                  <a:srgbClr val="0550AE"/>
                </a:solidFill>
                <a:effectLst/>
                <a:latin typeface="Consolas" panose="020B0609020204030204" pitchFamily="49" charset="0"/>
              </a:rPr>
              <a:t>25</a:t>
            </a:r>
            <a:r>
              <a:rPr lang="en-US" b="1" dirty="0">
                <a:solidFill>
                  <a:srgbClr val="1F2328"/>
                </a:solidFill>
                <a:effectLst/>
                <a:latin typeface="Consolas" panose="020B0609020204030204" pitchFamily="49" charset="0"/>
              </a:rPr>
              <a:t>, </a:t>
            </a:r>
            <a:r>
              <a:rPr lang="en-US" b="1" dirty="0">
                <a:solidFill>
                  <a:srgbClr val="0550AE"/>
                </a:solidFill>
                <a:effectLst/>
                <a:latin typeface="Consolas" panose="020B0609020204030204" pitchFamily="49" charset="0"/>
              </a:rPr>
              <a:t>30</a:t>
            </a:r>
            <a:r>
              <a:rPr lang="en-US" b="1" dirty="0">
                <a:solidFill>
                  <a:srgbClr val="1F2328"/>
                </a:solidFill>
                <a:effectLst/>
                <a:latin typeface="Consolas" panose="020B0609020204030204" pitchFamily="49" charset="0"/>
              </a:rPr>
              <a:t>]</a:t>
            </a:r>
          </a:p>
          <a:p>
            <a:pPr>
              <a:lnSpc>
                <a:spcPts val="1650"/>
              </a:lnSpc>
              <a:buNone/>
            </a:pPr>
            <a:r>
              <a:rPr lang="en-US" b="1" dirty="0">
                <a:solidFill>
                  <a:srgbClr val="1F2328"/>
                </a:solidFill>
                <a:effectLst/>
                <a:latin typeface="Consolas" panose="020B0609020204030204" pitchFamily="49" charset="0"/>
              </a:rPr>
              <a:t>})</a:t>
            </a:r>
          </a:p>
        </p:txBody>
      </p:sp>
      <p:sp>
        <p:nvSpPr>
          <p:cNvPr id="15" name="Chỗ dành sẵn cho Văn bản 3">
            <a:extLst>
              <a:ext uri="{FF2B5EF4-FFF2-40B4-BE49-F238E27FC236}">
                <a16:creationId xmlns:a16="http://schemas.microsoft.com/office/drawing/2014/main" id="{A8FD6249-4497-7EDF-A0BE-09D4D357B075}"/>
              </a:ext>
            </a:extLst>
          </p:cNvPr>
          <p:cNvSpPr txBox="1">
            <a:spLocks/>
          </p:cNvSpPr>
          <p:nvPr/>
        </p:nvSpPr>
        <p:spPr>
          <a:xfrm>
            <a:off x="1042594" y="888559"/>
            <a:ext cx="1569977" cy="54451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b="1" dirty="0"/>
              <a:t>Series</a:t>
            </a:r>
          </a:p>
        </p:txBody>
      </p:sp>
      <p:sp>
        <p:nvSpPr>
          <p:cNvPr id="16" name="Chỗ dành sẵn cho Văn bản 3">
            <a:extLst>
              <a:ext uri="{FF2B5EF4-FFF2-40B4-BE49-F238E27FC236}">
                <a16:creationId xmlns:a16="http://schemas.microsoft.com/office/drawing/2014/main" id="{5052D322-49E9-64EB-031E-A9707DFF797A}"/>
              </a:ext>
            </a:extLst>
          </p:cNvPr>
          <p:cNvSpPr txBox="1">
            <a:spLocks/>
          </p:cNvSpPr>
          <p:nvPr/>
        </p:nvSpPr>
        <p:spPr>
          <a:xfrm>
            <a:off x="6463679" y="803660"/>
            <a:ext cx="2669435" cy="75299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b="1" dirty="0" err="1"/>
              <a:t>DataFrame</a:t>
            </a:r>
            <a:endParaRPr lang="en-GB" b="1" dirty="0"/>
          </a:p>
        </p:txBody>
      </p:sp>
      <p:graphicFrame>
        <p:nvGraphicFramePr>
          <p:cNvPr id="17" name="Table 16">
            <a:extLst>
              <a:ext uri="{FF2B5EF4-FFF2-40B4-BE49-F238E27FC236}">
                <a16:creationId xmlns:a16="http://schemas.microsoft.com/office/drawing/2014/main" id="{7375CEA6-2BA4-5543-9E5E-5A1B18517D0A}"/>
              </a:ext>
            </a:extLst>
          </p:cNvPr>
          <p:cNvGraphicFramePr>
            <a:graphicFrameLocks noGrp="1"/>
          </p:cNvGraphicFramePr>
          <p:nvPr>
            <p:extLst>
              <p:ext uri="{D42A27DB-BD31-4B8C-83A1-F6EECF244321}">
                <p14:modId xmlns:p14="http://schemas.microsoft.com/office/powerpoint/2010/main" val="1141816190"/>
              </p:ext>
            </p:extLst>
          </p:nvPr>
        </p:nvGraphicFramePr>
        <p:xfrm>
          <a:off x="6338886" y="2050117"/>
          <a:ext cx="5362096" cy="1371600"/>
        </p:xfrm>
        <a:graphic>
          <a:graphicData uri="http://schemas.openxmlformats.org/drawingml/2006/table">
            <a:tbl>
              <a:tblPr>
                <a:tableStyleId>{BC89EF96-8CEA-46FF-86C4-4CE0E7609802}</a:tableStyleId>
              </a:tblPr>
              <a:tblGrid>
                <a:gridCol w="2681048">
                  <a:extLst>
                    <a:ext uri="{9D8B030D-6E8A-4147-A177-3AD203B41FA5}">
                      <a16:colId xmlns:a16="http://schemas.microsoft.com/office/drawing/2014/main" val="4223376587"/>
                    </a:ext>
                  </a:extLst>
                </a:gridCol>
                <a:gridCol w="2681048">
                  <a:extLst>
                    <a:ext uri="{9D8B030D-6E8A-4147-A177-3AD203B41FA5}">
                      <a16:colId xmlns:a16="http://schemas.microsoft.com/office/drawing/2014/main" val="1269292883"/>
                    </a:ext>
                  </a:extLst>
                </a:gridCol>
              </a:tblGrid>
              <a:tr h="365760">
                <a:tc>
                  <a:txBody>
                    <a:bodyPr/>
                    <a:lstStyle/>
                    <a:p>
                      <a:pPr>
                        <a:buNone/>
                      </a:pPr>
                      <a:r>
                        <a:rPr lang="en-US" sz="2400" b="1" dirty="0" err="1"/>
                        <a:t>Mục</a:t>
                      </a:r>
                      <a:r>
                        <a:rPr lang="en-US" sz="2400" b="1" dirty="0"/>
                        <a:t> </a:t>
                      </a:r>
                      <a:r>
                        <a:rPr lang="en-US" sz="2400" b="1" dirty="0" err="1"/>
                        <a:t>tiêu</a:t>
                      </a:r>
                      <a:endParaRPr lang="en-US" sz="2400" b="1" dirty="0"/>
                    </a:p>
                  </a:txBody>
                  <a:tcPr anchor="ctr"/>
                </a:tc>
                <a:tc>
                  <a:txBody>
                    <a:bodyPr/>
                    <a:lstStyle/>
                    <a:p>
                      <a:pPr>
                        <a:buNone/>
                      </a:pPr>
                      <a:r>
                        <a:rPr lang="en-US" sz="2400" b="1" dirty="0"/>
                        <a:t>Cú </a:t>
                      </a:r>
                      <a:r>
                        <a:rPr lang="en-US" sz="2400" b="1" dirty="0" err="1"/>
                        <a:t>pháp</a:t>
                      </a:r>
                      <a:endParaRPr lang="en-US" sz="2400" b="1" dirty="0"/>
                    </a:p>
                  </a:txBody>
                  <a:tcPr anchor="ctr"/>
                </a:tc>
                <a:extLst>
                  <a:ext uri="{0D108BD9-81ED-4DB2-BD59-A6C34878D82A}">
                    <a16:rowId xmlns:a16="http://schemas.microsoft.com/office/drawing/2014/main" val="2115908477"/>
                  </a:ext>
                </a:extLst>
              </a:tr>
              <a:tr h="365760">
                <a:tc>
                  <a:txBody>
                    <a:bodyPr/>
                    <a:lstStyle/>
                    <a:p>
                      <a:pPr>
                        <a:buNone/>
                      </a:pPr>
                      <a:r>
                        <a:rPr lang="vi-VN" sz="2400" dirty="0"/>
                        <a:t>Cột đơn</a:t>
                      </a:r>
                    </a:p>
                  </a:txBody>
                  <a:tcPr anchor="ctr"/>
                </a:tc>
                <a:tc>
                  <a:txBody>
                    <a:bodyPr/>
                    <a:lstStyle/>
                    <a:p>
                      <a:pPr>
                        <a:buNone/>
                      </a:pPr>
                      <a:r>
                        <a:rPr lang="en-US" sz="2400" dirty="0" err="1"/>
                        <a:t>df</a:t>
                      </a:r>
                      <a:r>
                        <a:rPr lang="en-US" sz="2400" dirty="0"/>
                        <a:t>["Age"]</a:t>
                      </a:r>
                    </a:p>
                  </a:txBody>
                  <a:tcPr anchor="ctr"/>
                </a:tc>
                <a:extLst>
                  <a:ext uri="{0D108BD9-81ED-4DB2-BD59-A6C34878D82A}">
                    <a16:rowId xmlns:a16="http://schemas.microsoft.com/office/drawing/2014/main" val="1600510265"/>
                  </a:ext>
                </a:extLst>
              </a:tr>
              <a:tr h="365760">
                <a:tc>
                  <a:txBody>
                    <a:bodyPr/>
                    <a:lstStyle/>
                    <a:p>
                      <a:pPr>
                        <a:buNone/>
                      </a:pPr>
                      <a:r>
                        <a:rPr lang="en-US" sz="2400" dirty="0" err="1"/>
                        <a:t>Nhiều</a:t>
                      </a:r>
                      <a:r>
                        <a:rPr lang="en-US" sz="2400" dirty="0"/>
                        <a:t> </a:t>
                      </a:r>
                      <a:r>
                        <a:rPr lang="en-US" sz="2400" dirty="0" err="1"/>
                        <a:t>cột</a:t>
                      </a:r>
                      <a:endParaRPr lang="en-US" sz="2400" dirty="0"/>
                    </a:p>
                  </a:txBody>
                  <a:tcPr anchor="ctr"/>
                </a:tc>
                <a:tc>
                  <a:txBody>
                    <a:bodyPr/>
                    <a:lstStyle/>
                    <a:p>
                      <a:pPr>
                        <a:buNone/>
                      </a:pPr>
                      <a:r>
                        <a:rPr lang="en-US" sz="2400" dirty="0" err="1"/>
                        <a:t>df</a:t>
                      </a:r>
                      <a:r>
                        <a:rPr lang="en-US" sz="2400" dirty="0"/>
                        <a:t>[["Name", "Age"]]</a:t>
                      </a:r>
                    </a:p>
                  </a:txBody>
                  <a:tcPr anchor="ctr"/>
                </a:tc>
                <a:extLst>
                  <a:ext uri="{0D108BD9-81ED-4DB2-BD59-A6C34878D82A}">
                    <a16:rowId xmlns:a16="http://schemas.microsoft.com/office/drawing/2014/main" val="3450709988"/>
                  </a:ext>
                </a:extLst>
              </a:tr>
            </a:tbl>
          </a:graphicData>
        </a:graphic>
      </p:graphicFrame>
      <p:graphicFrame>
        <p:nvGraphicFramePr>
          <p:cNvPr id="18" name="Table 17">
            <a:extLst>
              <a:ext uri="{FF2B5EF4-FFF2-40B4-BE49-F238E27FC236}">
                <a16:creationId xmlns:a16="http://schemas.microsoft.com/office/drawing/2014/main" id="{EC7CF311-1EA7-BB27-C005-D7CCC76CF15E}"/>
              </a:ext>
            </a:extLst>
          </p:cNvPr>
          <p:cNvGraphicFramePr>
            <a:graphicFrameLocks noGrp="1"/>
          </p:cNvGraphicFramePr>
          <p:nvPr>
            <p:extLst>
              <p:ext uri="{D42A27DB-BD31-4B8C-83A1-F6EECF244321}">
                <p14:modId xmlns:p14="http://schemas.microsoft.com/office/powerpoint/2010/main" val="1730573322"/>
              </p:ext>
            </p:extLst>
          </p:nvPr>
        </p:nvGraphicFramePr>
        <p:xfrm>
          <a:off x="6338886" y="4247424"/>
          <a:ext cx="5434014" cy="1828800"/>
        </p:xfrm>
        <a:graphic>
          <a:graphicData uri="http://schemas.openxmlformats.org/drawingml/2006/table">
            <a:tbl>
              <a:tblPr>
                <a:tableStyleId>{BC89EF96-8CEA-46FF-86C4-4CE0E7609802}</a:tableStyleId>
              </a:tblPr>
              <a:tblGrid>
                <a:gridCol w="2717007">
                  <a:extLst>
                    <a:ext uri="{9D8B030D-6E8A-4147-A177-3AD203B41FA5}">
                      <a16:colId xmlns:a16="http://schemas.microsoft.com/office/drawing/2014/main" val="4152498199"/>
                    </a:ext>
                  </a:extLst>
                </a:gridCol>
                <a:gridCol w="2717007">
                  <a:extLst>
                    <a:ext uri="{9D8B030D-6E8A-4147-A177-3AD203B41FA5}">
                      <a16:colId xmlns:a16="http://schemas.microsoft.com/office/drawing/2014/main" val="4276701570"/>
                    </a:ext>
                  </a:extLst>
                </a:gridCol>
              </a:tblGrid>
              <a:tr h="365760">
                <a:tc>
                  <a:txBody>
                    <a:bodyPr/>
                    <a:lstStyle/>
                    <a:p>
                      <a:pPr>
                        <a:buNone/>
                      </a:pPr>
                      <a:r>
                        <a:rPr lang="en-US" sz="2400" b="1" dirty="0" err="1"/>
                        <a:t>Mục</a:t>
                      </a:r>
                      <a:r>
                        <a:rPr lang="en-US" sz="2400" b="1" dirty="0"/>
                        <a:t> </a:t>
                      </a:r>
                      <a:r>
                        <a:rPr lang="en-US" sz="2400" b="1" dirty="0" err="1"/>
                        <a:t>tiêu</a:t>
                      </a:r>
                      <a:endParaRPr lang="en-US" sz="2400" b="1" dirty="0"/>
                    </a:p>
                  </a:txBody>
                  <a:tcPr anchor="ctr"/>
                </a:tc>
                <a:tc>
                  <a:txBody>
                    <a:bodyPr/>
                    <a:lstStyle/>
                    <a:p>
                      <a:pPr>
                        <a:buNone/>
                      </a:pPr>
                      <a:r>
                        <a:rPr lang="en-US" sz="2400" b="1" dirty="0"/>
                        <a:t>Cú </a:t>
                      </a:r>
                      <a:r>
                        <a:rPr lang="en-US" sz="2400" b="1" dirty="0" err="1"/>
                        <a:t>pháp</a:t>
                      </a:r>
                      <a:endParaRPr lang="en-US" sz="2400" b="1" dirty="0"/>
                    </a:p>
                  </a:txBody>
                  <a:tcPr anchor="ctr"/>
                </a:tc>
                <a:extLst>
                  <a:ext uri="{0D108BD9-81ED-4DB2-BD59-A6C34878D82A}">
                    <a16:rowId xmlns:a16="http://schemas.microsoft.com/office/drawing/2014/main" val="3184470382"/>
                  </a:ext>
                </a:extLst>
              </a:tr>
              <a:tr h="365760">
                <a:tc>
                  <a:txBody>
                    <a:bodyPr/>
                    <a:lstStyle/>
                    <a:p>
                      <a:pPr>
                        <a:buNone/>
                      </a:pPr>
                      <a:r>
                        <a:rPr lang="en-US" sz="2400"/>
                        <a:t>Dòng đầu (vị trí)</a:t>
                      </a:r>
                    </a:p>
                  </a:txBody>
                  <a:tcPr anchor="ctr"/>
                </a:tc>
                <a:tc>
                  <a:txBody>
                    <a:bodyPr/>
                    <a:lstStyle/>
                    <a:p>
                      <a:pPr>
                        <a:buNone/>
                      </a:pPr>
                      <a:r>
                        <a:rPr lang="en-US" sz="2400"/>
                        <a:t>df.iloc[0]</a:t>
                      </a:r>
                    </a:p>
                  </a:txBody>
                  <a:tcPr anchor="ctr"/>
                </a:tc>
                <a:extLst>
                  <a:ext uri="{0D108BD9-81ED-4DB2-BD59-A6C34878D82A}">
                    <a16:rowId xmlns:a16="http://schemas.microsoft.com/office/drawing/2014/main" val="1281263219"/>
                  </a:ext>
                </a:extLst>
              </a:tr>
              <a:tr h="365760">
                <a:tc>
                  <a:txBody>
                    <a:bodyPr/>
                    <a:lstStyle/>
                    <a:p>
                      <a:pPr>
                        <a:buNone/>
                      </a:pPr>
                      <a:r>
                        <a:rPr lang="en-US" sz="2400" dirty="0" err="1"/>
                        <a:t>Dòng</a:t>
                      </a:r>
                      <a:r>
                        <a:rPr lang="en-US" sz="2400" dirty="0"/>
                        <a:t> </a:t>
                      </a:r>
                      <a:r>
                        <a:rPr lang="en-US" sz="2400" dirty="0" err="1"/>
                        <a:t>theo</a:t>
                      </a:r>
                      <a:r>
                        <a:rPr lang="en-US" sz="2400" dirty="0"/>
                        <a:t> </a:t>
                      </a:r>
                      <a:r>
                        <a:rPr lang="en-US" sz="2400" dirty="0" err="1"/>
                        <a:t>nhãn</a:t>
                      </a:r>
                      <a:endParaRPr lang="en-US" sz="2400" dirty="0"/>
                    </a:p>
                  </a:txBody>
                  <a:tcPr anchor="ctr"/>
                </a:tc>
                <a:tc>
                  <a:txBody>
                    <a:bodyPr/>
                    <a:lstStyle/>
                    <a:p>
                      <a:pPr>
                        <a:buNone/>
                      </a:pPr>
                      <a:r>
                        <a:rPr lang="en-US" sz="2400" dirty="0" err="1"/>
                        <a:t>df.loc</a:t>
                      </a:r>
                      <a:r>
                        <a:rPr lang="en-US" sz="2400" dirty="0"/>
                        <a:t>[“a”]</a:t>
                      </a:r>
                    </a:p>
                  </a:txBody>
                  <a:tcPr anchor="ctr"/>
                </a:tc>
                <a:extLst>
                  <a:ext uri="{0D108BD9-81ED-4DB2-BD59-A6C34878D82A}">
                    <a16:rowId xmlns:a16="http://schemas.microsoft.com/office/drawing/2014/main" val="2113144341"/>
                  </a:ext>
                </a:extLst>
              </a:tr>
              <a:tr h="365760">
                <a:tc>
                  <a:txBody>
                    <a:bodyPr/>
                    <a:lstStyle/>
                    <a:p>
                      <a:pPr>
                        <a:buNone/>
                      </a:pPr>
                      <a:r>
                        <a:rPr lang="en-US" sz="2400"/>
                        <a:t>Nhiều dòng</a:t>
                      </a:r>
                    </a:p>
                  </a:txBody>
                  <a:tcPr anchor="ctr"/>
                </a:tc>
                <a:tc>
                  <a:txBody>
                    <a:bodyPr/>
                    <a:lstStyle/>
                    <a:p>
                      <a:pPr>
                        <a:buNone/>
                      </a:pPr>
                      <a:r>
                        <a:rPr lang="en-US" sz="2400" dirty="0" err="1"/>
                        <a:t>df.iloc</a:t>
                      </a:r>
                      <a:r>
                        <a:rPr lang="en-US" sz="2400" dirty="0"/>
                        <a:t>[[0,2]]</a:t>
                      </a:r>
                    </a:p>
                  </a:txBody>
                  <a:tcPr anchor="ctr"/>
                </a:tc>
                <a:extLst>
                  <a:ext uri="{0D108BD9-81ED-4DB2-BD59-A6C34878D82A}">
                    <a16:rowId xmlns:a16="http://schemas.microsoft.com/office/drawing/2014/main" val="3892959495"/>
                  </a:ext>
                </a:extLst>
              </a:tr>
            </a:tbl>
          </a:graphicData>
        </a:graphic>
      </p:graphicFrame>
      <p:sp>
        <p:nvSpPr>
          <p:cNvPr id="19" name="TextBox 18">
            <a:extLst>
              <a:ext uri="{FF2B5EF4-FFF2-40B4-BE49-F238E27FC236}">
                <a16:creationId xmlns:a16="http://schemas.microsoft.com/office/drawing/2014/main" id="{48618D38-A9AC-66C3-D034-EDA7A9B19776}"/>
              </a:ext>
            </a:extLst>
          </p:cNvPr>
          <p:cNvSpPr txBox="1"/>
          <p:nvPr/>
        </p:nvSpPr>
        <p:spPr>
          <a:xfrm>
            <a:off x="6234254" y="3598278"/>
            <a:ext cx="2365460" cy="461665"/>
          </a:xfrm>
          <a:prstGeom prst="rect">
            <a:avLst/>
          </a:prstGeom>
          <a:noFill/>
        </p:spPr>
        <p:txBody>
          <a:bodyPr wrap="square" rtlCol="0">
            <a:spAutoFit/>
          </a:bodyPr>
          <a:lstStyle/>
          <a:p>
            <a:pPr marL="285750" indent="-285750">
              <a:buFont typeface="Arial" panose="020B0604020202020204" pitchFamily="34" charset="0"/>
              <a:buChar char="•"/>
            </a:pPr>
            <a:r>
              <a:rPr lang="en-US" sz="2400" b="1" dirty="0" err="1"/>
              <a:t>Dòng</a:t>
            </a:r>
            <a:endParaRPr lang="en-US" sz="2400" b="1" dirty="0"/>
          </a:p>
        </p:txBody>
      </p:sp>
      <p:sp>
        <p:nvSpPr>
          <p:cNvPr id="20" name="TextBox 19">
            <a:extLst>
              <a:ext uri="{FF2B5EF4-FFF2-40B4-BE49-F238E27FC236}">
                <a16:creationId xmlns:a16="http://schemas.microsoft.com/office/drawing/2014/main" id="{3E7A1A44-F1FF-9AB3-B901-4779C4BF25C7}"/>
              </a:ext>
            </a:extLst>
          </p:cNvPr>
          <p:cNvSpPr txBox="1"/>
          <p:nvPr/>
        </p:nvSpPr>
        <p:spPr>
          <a:xfrm>
            <a:off x="6234254" y="1540878"/>
            <a:ext cx="2365460" cy="461665"/>
          </a:xfrm>
          <a:prstGeom prst="rect">
            <a:avLst/>
          </a:prstGeom>
          <a:noFill/>
        </p:spPr>
        <p:txBody>
          <a:bodyPr wrap="square" rtlCol="0">
            <a:spAutoFit/>
          </a:bodyPr>
          <a:lstStyle/>
          <a:p>
            <a:pPr marL="285750" indent="-285750">
              <a:buFont typeface="Arial" panose="020B0604020202020204" pitchFamily="34" charset="0"/>
              <a:buChar char="•"/>
            </a:pPr>
            <a:r>
              <a:rPr lang="en-US" sz="2400" b="1" dirty="0" err="1"/>
              <a:t>Cột</a:t>
            </a:r>
            <a:endParaRPr lang="en-US" sz="2400" b="1" dirty="0"/>
          </a:p>
        </p:txBody>
      </p:sp>
    </p:spTree>
    <p:extLst>
      <p:ext uri="{BB962C8B-B14F-4D97-AF65-F5344CB8AC3E}">
        <p14:creationId xmlns:p14="http://schemas.microsoft.com/office/powerpoint/2010/main" val="3269302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barn(inVertical)">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6">
                                            <p:txEl>
                                              <p:pRg st="0" end="0"/>
                                            </p:txEl>
                                          </p:spTgt>
                                        </p:tgtEl>
                                        <p:attrNameLst>
                                          <p:attrName>style.visibility</p:attrName>
                                        </p:attrNameLst>
                                      </p:cBhvr>
                                      <p:to>
                                        <p:strVal val="visible"/>
                                      </p:to>
                                    </p:set>
                                    <p:animEffect transition="in" filter="barn(inVertical)">
                                      <p:cBhvr>
                                        <p:cTn id="12"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P spid="16" grpId="0" build="p"/>
    </p:bldLst>
  </p:timing>
</p:sld>
</file>

<file path=ppt/theme/theme1.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1382</TotalTime>
  <Words>3810</Words>
  <Application>Microsoft Office PowerPoint</Application>
  <PresentationFormat>Widescreen</PresentationFormat>
  <Paragraphs>328</Paragraphs>
  <Slides>35</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Arial</vt:lpstr>
      <vt:lpstr>Arial Unicode MS</vt:lpstr>
      <vt:lpstr>Calibri</vt:lpstr>
      <vt:lpstr>Calibri Light</vt:lpstr>
      <vt:lpstr>Consolas</vt:lpstr>
      <vt:lpstr>MinionPro-Regular</vt:lpstr>
      <vt:lpstr>Times</vt:lpstr>
      <vt:lpstr>Times New Roman</vt:lpstr>
      <vt:lpstr>Chủ đề Office</vt:lpstr>
      <vt:lpstr>Lesson 6: Thao tác và Làm sạch Dữ liệu với Pandas</vt:lpstr>
      <vt:lpstr>Nội dung</vt:lpstr>
      <vt:lpstr>Mục tiêu buổi học</vt:lpstr>
      <vt:lpstr>Phần 1: Giới thiệu Kiến thức nền tảng – Giới thiệu Pandas</vt:lpstr>
      <vt:lpstr>Các ưu điểm của Pandas</vt:lpstr>
      <vt:lpstr>Kiểu dữ liệu- Series và DataFrame</vt:lpstr>
      <vt:lpstr>Kiểu dữ liệu- Series và DataFrame</vt:lpstr>
      <vt:lpstr>Kiểu dữ liệu- Series và DataFrame</vt:lpstr>
      <vt:lpstr>Kiểu dữ liệu - Truy cập</vt:lpstr>
      <vt:lpstr>Tầm quan trọng của việc Làm sạch Dữ liệu</vt:lpstr>
      <vt:lpstr>Hậu quả của Dữ liệu không được làm sạch</vt:lpstr>
      <vt:lpstr>Vấn đề 1: Dữ liệu thiếu (Missing Data)</vt:lpstr>
      <vt:lpstr>Vấn đề 2: Dữ liệu không hợp lệ (Invalid Data)</vt:lpstr>
      <vt:lpstr>Vấn đề 3: Sai định dạng dữ liệu (Wrong Data Type)</vt:lpstr>
      <vt:lpstr>Vấn đề 4: Dữ liệu trùng lặp (Duplicate Data)</vt:lpstr>
      <vt:lpstr>Các Vấn đề Khác cần Lưu ý</vt:lpstr>
      <vt:lpstr>PHẦN 2: CÁC CHỨC NĂNG CỐT LÕI CỦA PANDAS</vt:lpstr>
      <vt:lpstr> Mini-Lab #1: Đọc và Khám phá Dữ liệu</vt:lpstr>
      <vt:lpstr> Mini-Lab #2: Lựa chọn và Lọc Dữ liệu</vt:lpstr>
      <vt:lpstr>Mini-Lab #3: Xử lý Dữ liệu thiếu</vt:lpstr>
      <vt:lpstr>Mini-Lab #4: Chuyển đổi Kiểu dữ liệu</vt:lpstr>
      <vt:lpstr>Mini-Lab #5: Thao tác trên Dữ liệu (Operating on Data)</vt:lpstr>
      <vt:lpstr>Mini-Lab #6: Tổng hợp và Nhóm Dữ liệu (Aggregation and Grouping)</vt:lpstr>
      <vt:lpstr>Mini-Lab #6: Tổng hợp và Nhóm Dữ liệu (Aggregation and Grouping)</vt:lpstr>
      <vt:lpstr>Mini-Lab #7: Bảng tổng hợp (Pivot Tables)</vt:lpstr>
      <vt:lpstr>Mini-Lab #7: Bảng tổng hợp (Pivot Tables)</vt:lpstr>
      <vt:lpstr>Mini-Lab #8: Kết hợp các bộ Dữ liệu (Combining Datasets)</vt:lpstr>
      <vt:lpstr>Mini-Lab #8: Kết hợp các bộ Dữ liệu (Combining Datasets)</vt:lpstr>
      <vt:lpstr>Nghỉ giải lao</vt:lpstr>
      <vt:lpstr>PHẦN 3: ỨNG DỤNG THỰC TIỄN</vt:lpstr>
      <vt:lpstr>Case Study: Quy trình làm sạch</vt:lpstr>
      <vt:lpstr>Case Study</vt:lpstr>
      <vt:lpstr> Tổng kết &amp; Các bước tiếp theo</vt:lpstr>
      <vt:lpstr>Homework</vt:lpstr>
      <vt:lpstr>Hỏi đáp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Python basic</dc:title>
  <dc:creator>Nguyen Long</dc:creator>
  <cp:lastModifiedBy>Nguyen Tuan. Long</cp:lastModifiedBy>
  <cp:revision>5</cp:revision>
  <dcterms:created xsi:type="dcterms:W3CDTF">2020-08-13T10:53:55Z</dcterms:created>
  <dcterms:modified xsi:type="dcterms:W3CDTF">2025-09-12T12:34:17Z</dcterms:modified>
</cp:coreProperties>
</file>