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0" r:id="rId3"/>
  </p:sldMasterIdLst>
  <p:sldIdLst>
    <p:sldId id="257" r:id="rId4"/>
    <p:sldId id="261" r:id="rId5"/>
    <p:sldId id="264" r:id="rId6"/>
    <p:sldId id="291" r:id="rId7"/>
    <p:sldId id="265" r:id="rId8"/>
    <p:sldId id="292" r:id="rId9"/>
    <p:sldId id="266" r:id="rId10"/>
    <p:sldId id="293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116C-42D7-45BB-B577-C02534D87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087D-9A94-4DE3-A797-8845D2BBD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111D-E293-4424-B956-42C247CA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410E-E2A1-453F-90DF-AFED3126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CB76-9CB4-4DBC-ADC7-B1028A6F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7AEB-F579-476E-AD54-B2F258AF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115D-9B7D-40DB-B36B-986D41D5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E6AC-D7EF-49FE-BF5D-32C524C1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6BA0-4890-43D5-8646-D7779583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E6EA-0425-4C9B-A1C0-1C8B439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170ED-364E-43A0-BD80-BFAC60766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95CF-53CB-4C38-8A24-DB5DFE5E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29EF-EA3B-468B-835C-CD5556EC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573A-F57D-4593-99A5-BD3618D1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0013-92C6-4D71-B219-B3688BAE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32391" y="2084852"/>
            <a:ext cx="5127221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32194" y="3512309"/>
            <a:ext cx="5127221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912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9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53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3895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4186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3417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73242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3" y="164638"/>
            <a:ext cx="993642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932723"/>
            <a:ext cx="993642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495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F8A5-F8C2-4E31-ABF6-E041C56D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89EF-F104-449B-90EF-E9D46DF0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79FA-93AA-4A73-A9EB-24D4797C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24BF-54CB-47BA-9CBF-426E384A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CB30-2877-4909-89A4-1631F83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2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01245" y="43000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601245" y="253148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01245" y="463296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280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0822" y="1124744"/>
            <a:ext cx="10770357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75222" y="3300479"/>
            <a:ext cx="1416157" cy="14161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44680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016213" y="0"/>
            <a:ext cx="41757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75787" y="0"/>
            <a:ext cx="384042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992000" y="0"/>
            <a:ext cx="120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49211" y="0"/>
            <a:ext cx="326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3460" y="0"/>
            <a:ext cx="326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555024" y="0"/>
            <a:ext cx="120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88822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592" y="1220755"/>
            <a:ext cx="5472608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92011" y="1220755"/>
            <a:ext cx="5472608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2592" y="3883653"/>
            <a:ext cx="5472608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92619" y="3883653"/>
            <a:ext cx="5472000" cy="2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35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10731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10731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652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27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1371" y="331259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95413" y="2443493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807520" y="4555728"/>
            <a:ext cx="4103893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31371" y="2443493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807520" y="2442732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895413" y="331259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16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2" y="1358900"/>
            <a:ext cx="8015881" cy="40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044605" y="1887241"/>
            <a:ext cx="3778671" cy="281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2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63" y="1700809"/>
            <a:ext cx="3368013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43" y="1700809"/>
            <a:ext cx="3368013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31488" y="1832542"/>
            <a:ext cx="3092437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49232" y="1832542"/>
            <a:ext cx="3092437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84678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1364402"/>
            <a:ext cx="4032448" cy="48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916885" y="1552396"/>
            <a:ext cx="2325592" cy="3592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29107" y="1901655"/>
            <a:ext cx="2325592" cy="3592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13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C32B-13E1-41C5-910A-87D7DBF1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56085-B9DA-43DF-8F65-A97D9962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D6AC-119E-4C14-8C6F-C5844D00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D0E9-0344-4053-A891-7213DA2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4AE9-CE36-48A9-88E0-5921037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5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27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27915" y="3004317"/>
            <a:ext cx="6864085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27915" y="3635752"/>
            <a:ext cx="6864085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55909" y="1659835"/>
            <a:ext cx="3591952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359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07726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357581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5701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7B87-BA9B-45C1-B790-E271F5E7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7D87-9DB9-463D-BDA0-5B20AADE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B07AE-B9F8-4EAB-9A81-742194B8C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5976A-B3B4-435E-BD90-FBD237DC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DC43-A1C1-4FD8-B210-C3E4D89E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A55EB-37F8-467B-B873-7B1030EA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3D40-8A44-47A8-ADA6-713442B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65BD-0052-4FB7-A3CD-18B7DA38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A42F2-E03A-41B6-BAE6-B9D6FF66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115E5-C1C8-47DA-AC1E-6BE84A213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03ECB-1005-4D38-9133-A5C67B09E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78348-3CE6-4855-9443-CC8BB91E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34341-CC9C-462B-82D6-67403835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26219-6E20-48B9-B065-C096364C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6733-CF83-4269-80B0-B64BFC59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BA44A-E09C-4EF5-99E9-F7C2B5D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04701-D337-488E-A248-00798E0A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62AFF-C0F4-4EF6-9099-212A1941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D1F0A-15B3-408C-9770-A3F08507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40269-4067-4858-817B-430E713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C80D5-B69A-4D24-A7E5-926011B6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DF4C-F717-4996-8908-F9AED04C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9BB0-89DC-462E-859F-58241170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0E7EB-078D-4470-B013-F4117A95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2C492-7C91-4BB0-BF47-9C61AD8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F5DC-D25A-42D9-806C-3CDF2957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C88B-0508-48BC-AD4A-40C539EA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C956-882D-45EA-948A-9083AD9E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97082-F658-4BD6-9CD2-7764106C0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CAE8D-9D69-4D61-8082-B8D191E58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D7098-A726-4FE3-8858-96807EF1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152FE-3464-478C-A5C9-E0F613AC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80B5-5463-483E-8598-CE358673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B63AD-0B2F-4A00-9E2B-13C4FAF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6799-8429-4070-B736-91227025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8281-2D20-4C77-B4BF-B528E112C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FD1C-1F42-4DFB-B35E-FB03181A9C8C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8B7C-93D5-459D-ABCE-B16772A26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BF16-E3DE-4F06-8AF4-8EC5C799C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C5AB-7C56-45D3-BE62-B574B03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2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2194" y="698393"/>
            <a:ext cx="5127221" cy="1440161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err="1">
                <a:ea typeface="맑은 고딕" pitchFamily="50" charset="-127"/>
              </a:rPr>
              <a:t>Báo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Cáo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Đồ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Án</a:t>
            </a:r>
            <a:r>
              <a:rPr lang="en-US" altLang="ko-KR" dirty="0">
                <a:ea typeface="맑은 고딕" pitchFamily="50" charset="-127"/>
              </a:rPr>
              <a:t> Java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39077" y="2193561"/>
            <a:ext cx="7683811" cy="10665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3200" dirty="0" err="1">
                <a:latin typeface="+mj-lt"/>
              </a:rPr>
              <a:t>Đề</a:t>
            </a:r>
            <a:r>
              <a:rPr lang="en-US" altLang="ko-KR" sz="3200" dirty="0">
                <a:latin typeface="+mj-lt"/>
              </a:rPr>
              <a:t> </a:t>
            </a:r>
            <a:r>
              <a:rPr lang="en-US" altLang="ko-KR" sz="3200" dirty="0" err="1">
                <a:latin typeface="+mj-lt"/>
              </a:rPr>
              <a:t>Tài</a:t>
            </a:r>
            <a:r>
              <a:rPr lang="en-US" altLang="ko-KR" sz="3200" dirty="0">
                <a:latin typeface="+mj-lt"/>
              </a:rPr>
              <a:t> Website </a:t>
            </a:r>
            <a:r>
              <a:rPr lang="en-US" altLang="ko-KR" sz="3200" dirty="0" err="1">
                <a:latin typeface="+mj-lt"/>
              </a:rPr>
              <a:t>Quản</a:t>
            </a:r>
            <a:r>
              <a:rPr lang="en-US" altLang="ko-KR" sz="3200" dirty="0">
                <a:latin typeface="+mj-lt"/>
              </a:rPr>
              <a:t> </a:t>
            </a:r>
            <a:r>
              <a:rPr lang="en-US" altLang="ko-KR" sz="3200" dirty="0" err="1">
                <a:latin typeface="+mj-lt"/>
              </a:rPr>
              <a:t>Lí</a:t>
            </a:r>
            <a:r>
              <a:rPr lang="en-US" altLang="ko-KR" sz="3200" dirty="0">
                <a:latin typeface="+mj-lt"/>
              </a:rPr>
              <a:t> </a:t>
            </a:r>
            <a:r>
              <a:rPr lang="en-US" altLang="ko-KR" sz="3200" dirty="0" err="1">
                <a:latin typeface="+mj-lt"/>
              </a:rPr>
              <a:t>Cửa</a:t>
            </a:r>
            <a:r>
              <a:rPr lang="en-US" altLang="ko-KR" sz="3200" dirty="0">
                <a:latin typeface="+mj-lt"/>
              </a:rPr>
              <a:t> </a:t>
            </a:r>
            <a:r>
              <a:rPr lang="en-US" altLang="ko-KR" sz="3200" dirty="0" err="1">
                <a:latin typeface="+mj-lt"/>
              </a:rPr>
              <a:t>Hàng</a:t>
            </a:r>
            <a:r>
              <a:rPr lang="en-US" altLang="ko-KR" sz="3200" dirty="0">
                <a:latin typeface="+mj-lt"/>
              </a:rPr>
              <a:t> Di </a:t>
            </a:r>
            <a:r>
              <a:rPr lang="en-US" altLang="ko-KR" sz="3200" dirty="0" err="1">
                <a:latin typeface="+mj-lt"/>
              </a:rPr>
              <a:t>Động</a:t>
            </a:r>
            <a:endParaRPr lang="en-US" altLang="ko-KR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7241" y="4156821"/>
            <a:ext cx="6957126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GVHD: 			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Thầy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Nguyễn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Hữu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Trung</a:t>
            </a:r>
            <a:endParaRPr lang="en-US" altLang="ko-KR" sz="2133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</a:p>
          <a:p>
            <a:pPr lvl="6"/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Nguyễn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Long – 1811063592</a:t>
            </a:r>
          </a:p>
          <a:p>
            <a:pPr lvl="6"/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Thái </a:t>
            </a:r>
            <a:r>
              <a:rPr lang="en-US" altLang="ko-KR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Thị</a:t>
            </a:r>
            <a:r>
              <a:rPr lang="en-US" altLang="ko-KR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Thu Thủy - 1811063342</a:t>
            </a:r>
            <a:endParaRPr lang="ko-KR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97" y="2514105"/>
            <a:ext cx="12192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400" dirty="0"/>
              <a:t>Special to the Teacher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A0A73A69-1AC1-437A-A1C5-ED55DC206632}"/>
              </a:ext>
            </a:extLst>
          </p:cNvPr>
          <p:cNvSpPr/>
          <p:nvPr/>
        </p:nvSpPr>
        <p:spPr>
          <a:xfrm>
            <a:off x="5619750" y="4352334"/>
            <a:ext cx="962025" cy="848316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007435" y="452670"/>
            <a:ext cx="11184565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3672" y="1902015"/>
            <a:ext cx="8760840" cy="8212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765043" y="2091956"/>
            <a:ext cx="7651437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7435" y="1856391"/>
            <a:ext cx="912476" cy="9124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657939" y="1991936"/>
            <a:ext cx="571469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733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37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43672" y="3017691"/>
            <a:ext cx="8760840" cy="82122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765043" y="3207632"/>
            <a:ext cx="7651437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87435" y="2972067"/>
            <a:ext cx="912476" cy="9124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657939" y="3107612"/>
            <a:ext cx="571469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733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3733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3672" y="4133367"/>
            <a:ext cx="8760840" cy="82122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765043" y="4323308"/>
            <a:ext cx="7651437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87435" y="4087743"/>
            <a:ext cx="912476" cy="9124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TextBox 39"/>
          <p:cNvSpPr txBox="1"/>
          <p:nvPr/>
        </p:nvSpPr>
        <p:spPr>
          <a:xfrm>
            <a:off x="1657939" y="4223288"/>
            <a:ext cx="571469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733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3733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43672" y="5249043"/>
            <a:ext cx="8760840" cy="82122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765043" y="5438984"/>
            <a:ext cx="7651437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Website</a:t>
            </a:r>
          </a:p>
        </p:txBody>
      </p:sp>
      <p:sp>
        <p:nvSpPr>
          <p:cNvPr id="44" name="Oval 43"/>
          <p:cNvSpPr/>
          <p:nvPr/>
        </p:nvSpPr>
        <p:spPr>
          <a:xfrm>
            <a:off x="1487435" y="5203419"/>
            <a:ext cx="912476" cy="9124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/>
          <p:cNvSpPr txBox="1"/>
          <p:nvPr/>
        </p:nvSpPr>
        <p:spPr>
          <a:xfrm>
            <a:off x="1657939" y="5338964"/>
            <a:ext cx="571469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733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3733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2224A3FC-733F-4E42-86D2-0DDEE48637EE}"/>
              </a:ext>
            </a:extLst>
          </p:cNvPr>
          <p:cNvSpPr/>
          <p:nvPr/>
        </p:nvSpPr>
        <p:spPr>
          <a:xfrm>
            <a:off x="2590800" y="3184565"/>
            <a:ext cx="895350" cy="48887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B79DB5B-47D2-4B25-8900-EE84D789B414}"/>
              </a:ext>
            </a:extLst>
          </p:cNvPr>
          <p:cNvSpPr>
            <a:spLocks noGrp="1"/>
          </p:cNvSpPr>
          <p:nvPr/>
        </p:nvSpPr>
        <p:spPr>
          <a:xfrm>
            <a:off x="5327915" y="3875031"/>
            <a:ext cx="5148064" cy="9827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AutoNum type="arabicPeriod"/>
            </a:pPr>
            <a:r>
              <a:rPr lang="en-US" altLang="ko-KR" sz="2400" dirty="0" err="1"/>
              <a:t>Đặt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Vấn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Đề</a:t>
            </a:r>
            <a:endParaRPr lang="en-US" altLang="ko-KR" sz="2400" dirty="0"/>
          </a:p>
          <a:p>
            <a:pPr marL="342900" lvl="0" indent="-342900">
              <a:buAutoNum type="arabicPeriod"/>
            </a:pPr>
            <a:r>
              <a:rPr lang="en-US" altLang="ko-KR" sz="2400" dirty="0" err="1"/>
              <a:t>Mô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Tài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Tổng</a:t>
            </a:r>
            <a:r>
              <a:rPr lang="en-US" altLang="ko-KR" dirty="0"/>
              <a:t> Quan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DEB49BB-8BCE-4889-A784-F32392B6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89649"/>
              </p:ext>
            </p:extLst>
          </p:nvPr>
        </p:nvGraphicFramePr>
        <p:xfrm>
          <a:off x="873325" y="2255255"/>
          <a:ext cx="2342355" cy="379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6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 SOÁT     HIỆU QUẢ       NHÂN VIÊN     TRONG CỬA  HÀNG</a:t>
                      </a:r>
                    </a:p>
                  </a:txBody>
                  <a:tcPr marL="119604" marR="119604" marT="59801" marB="5980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0EB705-2CEA-4997-BCBE-1A35BA862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95030"/>
              </p:ext>
            </p:extLst>
          </p:nvPr>
        </p:nvGraphicFramePr>
        <p:xfrm>
          <a:off x="4848623" y="2255255"/>
          <a:ext cx="2342355" cy="379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6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 NGƯỜI DÙNG TIẾT    KIỆM THỜI    GIAN VÀ        NGUỒN NHÂN LỰC</a:t>
                      </a:r>
                    </a:p>
                  </a:txBody>
                  <a:tcPr marL="119604" marR="119604" marT="59801" marB="5980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D398B9-2C9D-484C-A8B5-F42D7478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12297"/>
              </p:ext>
            </p:extLst>
          </p:nvPr>
        </p:nvGraphicFramePr>
        <p:xfrm>
          <a:off x="8823922" y="2255255"/>
          <a:ext cx="2494753" cy="379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6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TĂNG CƯỜNG TƯƠNG TÁC   VỚI KHÁCH    HÀNG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9604" marR="119604" marT="59801" marB="5980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9604" marR="119604" marT="59801" marB="5980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5F55A45-6F5F-496C-AC72-5B13D5D6B340}"/>
              </a:ext>
            </a:extLst>
          </p:cNvPr>
          <p:cNvSpPr>
            <a:spLocks noGrp="1"/>
          </p:cNvSpPr>
          <p:nvPr/>
        </p:nvSpPr>
        <p:spPr>
          <a:xfrm>
            <a:off x="1524000" y="1161941"/>
            <a:ext cx="9144000" cy="54303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400" b="1" dirty="0"/>
              <a:t>ĐẶT VẤN ĐỀ</a:t>
            </a:r>
          </a:p>
        </p:txBody>
      </p:sp>
    </p:spTree>
    <p:extLst>
      <p:ext uri="{BB962C8B-B14F-4D97-AF65-F5344CB8AC3E}">
        <p14:creationId xmlns:p14="http://schemas.microsoft.com/office/powerpoint/2010/main" val="34356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99341" y="2335786"/>
            <a:ext cx="6206860" cy="1692652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Hệ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Thống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2EA3FBAF-F2A6-40C8-A5F4-9DAD68102730}"/>
              </a:ext>
            </a:extLst>
          </p:cNvPr>
          <p:cNvSpPr/>
          <p:nvPr/>
        </p:nvSpPr>
        <p:spPr>
          <a:xfrm>
            <a:off x="2641085" y="3182112"/>
            <a:ext cx="896112" cy="493776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E663A-6519-475C-9F96-4F470AA5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Hệ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Thống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AAFAF-56E1-4C8E-90D8-9990A4B77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1" dirty="0" err="1"/>
              <a:t>Sơ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Use Case </a:t>
            </a: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Quát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6CF64-7EBF-4794-A253-876751FA7F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5935" y="1550670"/>
            <a:ext cx="6120130" cy="5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CA301E8-DB5F-452A-A1BE-FC5133D0A1A9}"/>
              </a:ext>
            </a:extLst>
          </p:cNvPr>
          <p:cNvSpPr/>
          <p:nvPr/>
        </p:nvSpPr>
        <p:spPr>
          <a:xfrm>
            <a:off x="2631560" y="3182112"/>
            <a:ext cx="896112" cy="493776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94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AE1-38CB-4918-AA6E-841AE42A6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96DFD-3F58-4005-B5A3-BDBBB3D51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b="1" dirty="0" err="1">
                <a:effectLst/>
                <a:ea typeface="Times New Roman" panose="02020603050405020304" pitchFamily="18" charset="0"/>
              </a:rPr>
              <a:t>Mô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Cơ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Sở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Dữ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Liệu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( Diagram Database )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0246F-DC82-4C67-8344-B98C0A4C80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6850"/>
            <a:ext cx="12192000" cy="539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21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Website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C25C4D5-02C3-4331-B13B-A49EA4AE51E2}"/>
              </a:ext>
            </a:extLst>
          </p:cNvPr>
          <p:cNvSpPr/>
          <p:nvPr/>
        </p:nvSpPr>
        <p:spPr>
          <a:xfrm>
            <a:off x="2631561" y="3182112"/>
            <a:ext cx="896112" cy="493776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2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Thai</dc:creator>
  <cp:lastModifiedBy>Long Nguyen Thanh</cp:lastModifiedBy>
  <cp:revision>8</cp:revision>
  <dcterms:created xsi:type="dcterms:W3CDTF">2021-06-10T09:51:33Z</dcterms:created>
  <dcterms:modified xsi:type="dcterms:W3CDTF">2021-06-10T11:59:22Z</dcterms:modified>
</cp:coreProperties>
</file>