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147480108" r:id="rId2"/>
    <p:sldId id="2147480109"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
        <p:cNvGrpSpPr/>
        <p:nvPr/>
      </p:nvGrpSpPr>
      <p:grpSpPr>
        <a:xfrm>
          <a:off x="0" y="0"/>
          <a:ext cx="0" cy="0"/>
          <a:chOff x="0" y="0"/>
          <a:chExt cx="0" cy="0"/>
        </a:xfrm>
      </p:grpSpPr>
      <p:sp>
        <p:nvSpPr>
          <p:cNvPr id="13" name="Google Shape;13;p263"/>
          <p:cNvSpPr txBox="1"/>
          <p:nvPr/>
        </p:nvSpPr>
        <p:spPr>
          <a:xfrm>
            <a:off x="11099077" y="6425084"/>
            <a:ext cx="443077"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b="0" i="0" u="none" strike="noStrike" cap="none">
                <a:solidFill>
                  <a:srgbClr val="54585A"/>
                </a:solidFill>
                <a:latin typeface="Meiryo"/>
                <a:ea typeface="Meiryo"/>
                <a:cs typeface="Meiryo"/>
                <a:sym typeface="Meiryo"/>
              </a:rPr>
              <a:t>‹#›</a:t>
            </a:fld>
            <a:endParaRPr sz="1000" b="0" i="0" u="none" strike="noStrike" cap="none">
              <a:solidFill>
                <a:srgbClr val="54585A"/>
              </a:solidFill>
              <a:latin typeface="Meiryo"/>
              <a:ea typeface="Meiryo"/>
              <a:cs typeface="Meiryo"/>
              <a:sym typeface="Meiryo"/>
            </a:endParaRPr>
          </a:p>
        </p:txBody>
      </p:sp>
      <p:cxnSp>
        <p:nvCxnSpPr>
          <p:cNvPr id="14" name="Google Shape;14;p263"/>
          <p:cNvCxnSpPr/>
          <p:nvPr/>
        </p:nvCxnSpPr>
        <p:spPr>
          <a:xfrm>
            <a:off x="642462" y="6332942"/>
            <a:ext cx="10899692" cy="0"/>
          </a:xfrm>
          <a:prstGeom prst="straightConnector1">
            <a:avLst/>
          </a:prstGeom>
          <a:noFill/>
          <a:ln w="12700" cap="flat" cmpd="sng">
            <a:solidFill>
              <a:schemeClr val="accent1"/>
            </a:solidFill>
            <a:prstDash val="solid"/>
            <a:round/>
            <a:headEnd type="none" w="sm" len="sm"/>
            <a:tailEnd type="none" w="sm" len="sm"/>
          </a:ln>
        </p:spPr>
      </p:cxnSp>
      <p:pic>
        <p:nvPicPr>
          <p:cNvPr id="15" name="Google Shape;15;p263" descr="アイコン&#10;&#10;自動的に生成された説明"/>
          <p:cNvPicPr preferRelativeResize="0"/>
          <p:nvPr/>
        </p:nvPicPr>
        <p:blipFill rotWithShape="1">
          <a:blip r:embed="rId2">
            <a:alphaModFix/>
          </a:blip>
          <a:srcRect/>
          <a:stretch/>
        </p:blipFill>
        <p:spPr>
          <a:xfrm>
            <a:off x="686964" y="6389304"/>
            <a:ext cx="801969" cy="221544"/>
          </a:xfrm>
          <a:prstGeom prst="rect">
            <a:avLst/>
          </a:prstGeom>
          <a:noFill/>
          <a:ln>
            <a:noFill/>
          </a:ln>
        </p:spPr>
      </p:pic>
      <p:sp>
        <p:nvSpPr>
          <p:cNvPr id="16" name="Google Shape;16;p263"/>
          <p:cNvSpPr txBox="1">
            <a:spLocks noGrp="1"/>
          </p:cNvSpPr>
          <p:nvPr>
            <p:ph type="title"/>
          </p:nvPr>
        </p:nvSpPr>
        <p:spPr>
          <a:xfrm>
            <a:off x="910153" y="163090"/>
            <a:ext cx="10629262"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6646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_4column">
  <p:cSld name="Content_4column">
    <p:bg>
      <p:bgPr>
        <a:solidFill>
          <a:schemeClr val="lt1"/>
        </a:solidFill>
        <a:effectLst/>
      </p:bgPr>
    </p:bg>
    <p:spTree>
      <p:nvGrpSpPr>
        <p:cNvPr id="1" name="Shape 94"/>
        <p:cNvGrpSpPr/>
        <p:nvPr/>
      </p:nvGrpSpPr>
      <p:grpSpPr>
        <a:xfrm>
          <a:off x="0" y="0"/>
          <a:ext cx="0" cy="0"/>
          <a:chOff x="0" y="0"/>
          <a:chExt cx="0" cy="0"/>
        </a:xfrm>
      </p:grpSpPr>
      <p:sp>
        <p:nvSpPr>
          <p:cNvPr id="95" name="Google Shape;95;p592"/>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sp>
        <p:nvSpPr>
          <p:cNvPr id="96" name="Google Shape;96;p592"/>
          <p:cNvSpPr txBox="1">
            <a:spLocks noGrp="1"/>
          </p:cNvSpPr>
          <p:nvPr>
            <p:ph type="body" idx="1"/>
          </p:nvPr>
        </p:nvSpPr>
        <p:spPr>
          <a:xfrm>
            <a:off x="565200" y="1047600"/>
            <a:ext cx="2629210"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97" name="Google Shape;97;p592"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98" name="Google Shape;98;p592"/>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99" name="Google Shape;99;p592"/>
          <p:cNvSpPr txBox="1">
            <a:spLocks noGrp="1"/>
          </p:cNvSpPr>
          <p:nvPr>
            <p:ph type="body" idx="2"/>
          </p:nvPr>
        </p:nvSpPr>
        <p:spPr>
          <a:xfrm>
            <a:off x="3372641" y="1047600"/>
            <a:ext cx="2629210"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0" name="Google Shape;100;p592"/>
          <p:cNvSpPr txBox="1">
            <a:spLocks noGrp="1"/>
          </p:cNvSpPr>
          <p:nvPr>
            <p:ph type="body" idx="3"/>
          </p:nvPr>
        </p:nvSpPr>
        <p:spPr>
          <a:xfrm>
            <a:off x="6180082" y="1047600"/>
            <a:ext cx="2629210"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1" name="Google Shape;101;p592"/>
          <p:cNvSpPr txBox="1">
            <a:spLocks noGrp="1"/>
          </p:cNvSpPr>
          <p:nvPr>
            <p:ph type="body" idx="4"/>
          </p:nvPr>
        </p:nvSpPr>
        <p:spPr>
          <a:xfrm>
            <a:off x="8987523" y="1047600"/>
            <a:ext cx="2629210"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2" name="Google Shape;102;p592"/>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68441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 Title and Content_1column">
  <p:cSld name="Sub Title and Content_1column">
    <p:bg>
      <p:bgPr>
        <a:solidFill>
          <a:schemeClr val="lt1"/>
        </a:solidFill>
        <a:effectLst/>
      </p:bgPr>
    </p:bg>
    <p:spTree>
      <p:nvGrpSpPr>
        <p:cNvPr id="1" name="Shape 103"/>
        <p:cNvGrpSpPr/>
        <p:nvPr/>
      </p:nvGrpSpPr>
      <p:grpSpPr>
        <a:xfrm>
          <a:off x="0" y="0"/>
          <a:ext cx="0" cy="0"/>
          <a:chOff x="0" y="0"/>
          <a:chExt cx="0" cy="0"/>
        </a:xfrm>
      </p:grpSpPr>
      <p:sp>
        <p:nvSpPr>
          <p:cNvPr id="104" name="Google Shape;104;p593"/>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sp>
        <p:nvSpPr>
          <p:cNvPr id="105" name="Google Shape;105;p593"/>
          <p:cNvSpPr txBox="1">
            <a:spLocks noGrp="1"/>
          </p:cNvSpPr>
          <p:nvPr>
            <p:ph type="body" idx="1"/>
          </p:nvPr>
        </p:nvSpPr>
        <p:spPr>
          <a:xfrm>
            <a:off x="565200" y="1738592"/>
            <a:ext cx="11052000" cy="4435408"/>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106" name="Google Shape;106;p593"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107" name="Google Shape;107;p593"/>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108" name="Google Shape;108;p593"/>
          <p:cNvSpPr txBox="1">
            <a:spLocks noGrp="1"/>
          </p:cNvSpPr>
          <p:nvPr>
            <p:ph type="body" idx="2"/>
          </p:nvPr>
        </p:nvSpPr>
        <p:spPr>
          <a:xfrm>
            <a:off x="565200" y="1047600"/>
            <a:ext cx="11052000" cy="540000"/>
          </a:xfrm>
          <a:prstGeom prst="rect">
            <a:avLst/>
          </a:prstGeom>
          <a:noFill/>
          <a:ln>
            <a:noFill/>
          </a:ln>
        </p:spPr>
        <p:txBody>
          <a:bodyPr spcFirstLastPara="1" wrap="square" lIns="0" tIns="0" rIns="0" bIns="0" anchor="t" anchorCtr="0">
            <a:normAutofit/>
          </a:bodyPr>
          <a:lstStyle>
            <a:lvl1pPr marL="457200" marR="0" lvl="0" indent="-228600" algn="l" rtl="0">
              <a:spcBef>
                <a:spcPts val="350"/>
              </a:spcBef>
              <a:spcAft>
                <a:spcPts val="0"/>
              </a:spcAft>
              <a:buClr>
                <a:schemeClr val="dk2"/>
              </a:buClr>
              <a:buSzPts val="2000"/>
              <a:buFont typeface="Quattrocento Sans"/>
              <a:buNone/>
              <a:defRPr sz="20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600"/>
              <a:buFont typeface="Quattrocento Sans"/>
              <a:buNone/>
              <a:defRPr sz="16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9" name="Google Shape;109;p593"/>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08502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 Title and Content_2column">
  <p:cSld name="Sub Title and Content_2column">
    <p:bg>
      <p:bgPr>
        <a:solidFill>
          <a:schemeClr val="lt1"/>
        </a:solidFill>
        <a:effectLst/>
      </p:bgPr>
    </p:bg>
    <p:spTree>
      <p:nvGrpSpPr>
        <p:cNvPr id="1" name="Shape 110"/>
        <p:cNvGrpSpPr/>
        <p:nvPr/>
      </p:nvGrpSpPr>
      <p:grpSpPr>
        <a:xfrm>
          <a:off x="0" y="0"/>
          <a:ext cx="0" cy="0"/>
          <a:chOff x="0" y="0"/>
          <a:chExt cx="0" cy="0"/>
        </a:xfrm>
      </p:grpSpPr>
      <p:sp>
        <p:nvSpPr>
          <p:cNvPr id="111" name="Google Shape;111;p594"/>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sp>
        <p:nvSpPr>
          <p:cNvPr id="112" name="Google Shape;112;p594"/>
          <p:cNvSpPr txBox="1">
            <a:spLocks noGrp="1"/>
          </p:cNvSpPr>
          <p:nvPr>
            <p:ph type="body" idx="1"/>
          </p:nvPr>
        </p:nvSpPr>
        <p:spPr>
          <a:xfrm>
            <a:off x="565200" y="1738592"/>
            <a:ext cx="5432400" cy="4435408"/>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113" name="Google Shape;113;p594"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pic>
        <p:nvPicPr>
          <p:cNvPr id="114" name="Google Shape;114;p594" descr="黒い背景に白い文字がある&#10;&#10;低い精度で自動的に生成された説明"/>
          <p:cNvPicPr preferRelativeResize="0"/>
          <p:nvPr/>
        </p:nvPicPr>
        <p:blipFill rotWithShape="1">
          <a:blip r:embed="rId3">
            <a:alphaModFix/>
          </a:blip>
          <a:srcRect/>
          <a:stretch/>
        </p:blipFill>
        <p:spPr>
          <a:xfrm>
            <a:off x="10509810" y="6496901"/>
            <a:ext cx="712470" cy="104775"/>
          </a:xfrm>
          <a:prstGeom prst="rect">
            <a:avLst/>
          </a:prstGeom>
          <a:noFill/>
          <a:ln>
            <a:noFill/>
          </a:ln>
        </p:spPr>
      </p:pic>
      <p:cxnSp>
        <p:nvCxnSpPr>
          <p:cNvPr id="115" name="Google Shape;115;p594"/>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116" name="Google Shape;116;p594"/>
          <p:cNvSpPr txBox="1">
            <a:spLocks noGrp="1"/>
          </p:cNvSpPr>
          <p:nvPr>
            <p:ph type="body" idx="2"/>
          </p:nvPr>
        </p:nvSpPr>
        <p:spPr>
          <a:xfrm>
            <a:off x="565200" y="1047600"/>
            <a:ext cx="5432400" cy="540000"/>
          </a:xfrm>
          <a:prstGeom prst="rect">
            <a:avLst/>
          </a:prstGeom>
          <a:noFill/>
          <a:ln>
            <a:noFill/>
          </a:ln>
        </p:spPr>
        <p:txBody>
          <a:bodyPr spcFirstLastPara="1" wrap="square" lIns="0" tIns="0" rIns="0" bIns="0" anchor="t" anchorCtr="0">
            <a:normAutofit/>
          </a:bodyPr>
          <a:lstStyle>
            <a:lvl1pPr marL="457200" marR="0" lvl="0" indent="-228600" algn="l" rtl="0">
              <a:spcBef>
                <a:spcPts val="350"/>
              </a:spcBef>
              <a:spcAft>
                <a:spcPts val="0"/>
              </a:spcAft>
              <a:buClr>
                <a:schemeClr val="dk2"/>
              </a:buClr>
              <a:buSzPts val="2000"/>
              <a:buFont typeface="Quattrocento Sans"/>
              <a:buNone/>
              <a:defRPr sz="20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600"/>
              <a:buFont typeface="Quattrocento Sans"/>
              <a:buNone/>
              <a:defRPr sz="16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17" name="Google Shape;117;p594"/>
          <p:cNvSpPr txBox="1">
            <a:spLocks noGrp="1"/>
          </p:cNvSpPr>
          <p:nvPr>
            <p:ph type="body" idx="3"/>
          </p:nvPr>
        </p:nvSpPr>
        <p:spPr>
          <a:xfrm>
            <a:off x="6184333" y="1738592"/>
            <a:ext cx="5432400" cy="4435408"/>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18" name="Google Shape;118;p594"/>
          <p:cNvSpPr txBox="1">
            <a:spLocks noGrp="1"/>
          </p:cNvSpPr>
          <p:nvPr>
            <p:ph type="body" idx="4"/>
          </p:nvPr>
        </p:nvSpPr>
        <p:spPr>
          <a:xfrm>
            <a:off x="6184333" y="1047600"/>
            <a:ext cx="5432400" cy="540000"/>
          </a:xfrm>
          <a:prstGeom prst="rect">
            <a:avLst/>
          </a:prstGeom>
          <a:noFill/>
          <a:ln>
            <a:noFill/>
          </a:ln>
        </p:spPr>
        <p:txBody>
          <a:bodyPr spcFirstLastPara="1" wrap="square" lIns="0" tIns="0" rIns="0" bIns="0" anchor="t" anchorCtr="0">
            <a:normAutofit/>
          </a:bodyPr>
          <a:lstStyle>
            <a:lvl1pPr marL="457200" marR="0" lvl="0" indent="-228600" algn="l" rtl="0">
              <a:spcBef>
                <a:spcPts val="350"/>
              </a:spcBef>
              <a:spcAft>
                <a:spcPts val="0"/>
              </a:spcAft>
              <a:buClr>
                <a:schemeClr val="dk2"/>
              </a:buClr>
              <a:buSzPts val="2000"/>
              <a:buFont typeface="Quattrocento Sans"/>
              <a:buNone/>
              <a:defRPr sz="20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600"/>
              <a:buFont typeface="Quattrocento Sans"/>
              <a:buNone/>
              <a:defRPr sz="16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19" name="Google Shape;119;p594"/>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64963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End Slide with Message">
  <p:cSld name="End Slide with Message">
    <p:bg>
      <p:bgPr>
        <a:blipFill>
          <a:blip r:embed="rId2">
            <a:alphaModFix/>
          </a:blip>
          <a:stretch>
            <a:fillRect/>
          </a:stretch>
        </a:blipFill>
        <a:effectLst/>
      </p:bgPr>
    </p:bg>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5498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Content_1column">
  <p:cSld name="4_Content_1column">
    <p:bg>
      <p:bgPr>
        <a:solidFill>
          <a:schemeClr val="lt1"/>
        </a:solidFill>
        <a:effectLst/>
      </p:bgPr>
    </p:bg>
    <p:spTree>
      <p:nvGrpSpPr>
        <p:cNvPr id="1" name="Shape 128"/>
        <p:cNvGrpSpPr/>
        <p:nvPr/>
      </p:nvGrpSpPr>
      <p:grpSpPr>
        <a:xfrm>
          <a:off x="0" y="0"/>
          <a:ext cx="0" cy="0"/>
          <a:chOff x="0" y="0"/>
          <a:chExt cx="0" cy="0"/>
        </a:xfrm>
      </p:grpSpPr>
      <p:sp>
        <p:nvSpPr>
          <p:cNvPr id="129" name="Google Shape;129;p597"/>
          <p:cNvSpPr txBox="1">
            <a:spLocks noGrp="1"/>
          </p:cNvSpPr>
          <p:nvPr>
            <p:ph type="body" idx="1"/>
          </p:nvPr>
        </p:nvSpPr>
        <p:spPr>
          <a:xfrm>
            <a:off x="642462" y="1044000"/>
            <a:ext cx="10899692" cy="5122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0" name="Google Shape;130;p597"/>
          <p:cNvSpPr txBox="1"/>
          <p:nvPr/>
        </p:nvSpPr>
        <p:spPr>
          <a:xfrm>
            <a:off x="11099077" y="6425084"/>
            <a:ext cx="443077"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cxnSp>
        <p:nvCxnSpPr>
          <p:cNvPr id="131" name="Google Shape;131;p597"/>
          <p:cNvCxnSpPr/>
          <p:nvPr/>
        </p:nvCxnSpPr>
        <p:spPr>
          <a:xfrm>
            <a:off x="642462" y="6332942"/>
            <a:ext cx="10899692" cy="0"/>
          </a:xfrm>
          <a:prstGeom prst="straightConnector1">
            <a:avLst/>
          </a:prstGeom>
          <a:noFill/>
          <a:ln w="12700" cap="flat" cmpd="sng">
            <a:solidFill>
              <a:schemeClr val="accent1"/>
            </a:solidFill>
            <a:prstDash val="solid"/>
            <a:round/>
            <a:headEnd type="none" w="sm" len="sm"/>
            <a:tailEnd type="none" w="sm" len="sm"/>
          </a:ln>
        </p:spPr>
      </p:cxnSp>
      <p:pic>
        <p:nvPicPr>
          <p:cNvPr id="132" name="Google Shape;132;p597" descr="アイコン&#10;&#10;自動的に生成された説明"/>
          <p:cNvPicPr preferRelativeResize="0"/>
          <p:nvPr/>
        </p:nvPicPr>
        <p:blipFill rotWithShape="1">
          <a:blip r:embed="rId2">
            <a:alphaModFix/>
          </a:blip>
          <a:srcRect/>
          <a:stretch/>
        </p:blipFill>
        <p:spPr>
          <a:xfrm>
            <a:off x="686964" y="6389304"/>
            <a:ext cx="801969" cy="221544"/>
          </a:xfrm>
          <a:prstGeom prst="rect">
            <a:avLst/>
          </a:prstGeom>
          <a:noFill/>
          <a:ln>
            <a:noFill/>
          </a:ln>
        </p:spPr>
      </p:pic>
      <p:sp>
        <p:nvSpPr>
          <p:cNvPr id="133" name="Google Shape;133;p597"/>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4123643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白紙">
    <p:bg>
      <p:bgPr>
        <a:solidFill>
          <a:schemeClr val="bg1"/>
        </a:solidFill>
        <a:effectLst/>
      </p:bgPr>
    </p:bg>
    <p:spTree>
      <p:nvGrpSpPr>
        <p:cNvPr id="1" name=""/>
        <p:cNvGrpSpPr/>
        <p:nvPr/>
      </p:nvGrpSpPr>
      <p:grpSpPr>
        <a:xfrm>
          <a:off x="0" y="0"/>
          <a:ext cx="0" cy="0"/>
          <a:chOff x="0" y="0"/>
          <a:chExt cx="0" cy="0"/>
        </a:xfrm>
      </p:grpSpPr>
      <p:sp>
        <p:nvSpPr>
          <p:cNvPr id="29" name="スライド番号プレースホルダー 5"/>
          <p:cNvSpPr txBox="1">
            <a:spLocks/>
          </p:cNvSpPr>
          <p:nvPr/>
        </p:nvSpPr>
        <p:spPr>
          <a:xfrm>
            <a:off x="11257200" y="6415200"/>
            <a:ext cx="360000" cy="270992"/>
          </a:xfrm>
          <a:prstGeom prst="rect">
            <a:avLst/>
          </a:prstGeom>
        </p:spPr>
        <p:txBody>
          <a:bodyPr vert="horz" lIns="0" tIns="0" rIns="0" bIns="0" rtlCol="0" anchor="ctr"/>
          <a:lstStyle>
            <a:defPPr>
              <a:defRPr lang="ja-JP"/>
            </a:defPPr>
            <a:lvl1pPr marL="0" algn="r" defTabSz="457200" rtl="0" eaLnBrk="1" latinLnBrk="0" hangingPunct="1">
              <a:defRPr kumimoji="1" sz="800" kern="1200">
                <a:solidFill>
                  <a:srgbClr val="54585A"/>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D1F14998-DA37-FD46-99C6-51D9B456538E}" type="slidenum">
              <a:rPr lang="ja-JP" altLang="en-US" sz="1000" smtClean="0"/>
              <a:pPr/>
              <a:t>‹#›</a:t>
            </a:fld>
            <a:endParaRPr lang="ja-JP" altLang="en-US" sz="1000"/>
          </a:p>
        </p:txBody>
      </p:sp>
      <p:pic>
        <p:nvPicPr>
          <p:cNvPr id="11" name="図 10" descr="アイコン&#10;&#10;自動的に生成された説明">
            <a:extLst>
              <a:ext uri="{FF2B5EF4-FFF2-40B4-BE49-F238E27FC236}">
                <a16:creationId xmlns:a16="http://schemas.microsoft.com/office/drawing/2014/main" id="{0771AD96-6E1E-9742-B203-ED0637D5B11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9433" y="6401222"/>
            <a:ext cx="660400" cy="224536"/>
          </a:xfrm>
          <a:prstGeom prst="rect">
            <a:avLst/>
          </a:prstGeom>
        </p:spPr>
      </p:pic>
      <p:pic>
        <p:nvPicPr>
          <p:cNvPr id="12" name="図 11" descr="黒い背景に白い文字がある&#10;&#10;低い精度で自動的に生成された説明">
            <a:extLst>
              <a:ext uri="{FF2B5EF4-FFF2-40B4-BE49-F238E27FC236}">
                <a16:creationId xmlns:a16="http://schemas.microsoft.com/office/drawing/2014/main" id="{17021A5A-AA4D-0946-B991-A8BDE101C9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09810" y="6496901"/>
            <a:ext cx="712470" cy="104775"/>
          </a:xfrm>
          <a:prstGeom prst="rect">
            <a:avLst/>
          </a:prstGeom>
        </p:spPr>
      </p:pic>
      <p:cxnSp>
        <p:nvCxnSpPr>
          <p:cNvPr id="13" name="直線コネクタ 12">
            <a:extLst>
              <a:ext uri="{FF2B5EF4-FFF2-40B4-BE49-F238E27FC236}">
                <a16:creationId xmlns:a16="http://schemas.microsoft.com/office/drawing/2014/main" id="{7C7CBEA7-E017-F849-B908-F3AA0610C9AC}"/>
              </a:ext>
            </a:extLst>
          </p:cNvPr>
          <p:cNvCxnSpPr>
            <a:cxnSpLocks/>
          </p:cNvCxnSpPr>
          <p:nvPr/>
        </p:nvCxnSpPr>
        <p:spPr>
          <a:xfrm>
            <a:off x="564733" y="6339292"/>
            <a:ext cx="110520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B54B5A8-9833-834B-818B-3984A4D09191}"/>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40117969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白紙">
    <p:bg>
      <p:bgPr>
        <a:solidFill>
          <a:schemeClr val="bg1"/>
        </a:solidFill>
        <a:effectLst/>
      </p:bgPr>
    </p:bg>
    <p:spTree>
      <p:nvGrpSpPr>
        <p:cNvPr id="1" name=""/>
        <p:cNvGrpSpPr/>
        <p:nvPr/>
      </p:nvGrpSpPr>
      <p:grpSpPr>
        <a:xfrm>
          <a:off x="0" y="0"/>
          <a:ext cx="0" cy="0"/>
          <a:chOff x="0" y="0"/>
          <a:chExt cx="0" cy="0"/>
        </a:xfrm>
      </p:grpSpPr>
      <p:sp>
        <p:nvSpPr>
          <p:cNvPr id="29" name="スライド番号プレースホルダー 5"/>
          <p:cNvSpPr txBox="1">
            <a:spLocks/>
          </p:cNvSpPr>
          <p:nvPr/>
        </p:nvSpPr>
        <p:spPr>
          <a:xfrm>
            <a:off x="11257200" y="6415200"/>
            <a:ext cx="360000" cy="270992"/>
          </a:xfrm>
          <a:prstGeom prst="rect">
            <a:avLst/>
          </a:prstGeom>
        </p:spPr>
        <p:txBody>
          <a:bodyPr vert="horz" lIns="0" tIns="0" rIns="0" bIns="0" rtlCol="0" anchor="ctr"/>
          <a:lstStyle>
            <a:defPPr>
              <a:defRPr lang="ja-JP"/>
            </a:defPPr>
            <a:lvl1pPr marL="0" algn="r" defTabSz="457200" rtl="0" eaLnBrk="1" latinLnBrk="0" hangingPunct="1">
              <a:defRPr kumimoji="1" sz="800" kern="1200">
                <a:solidFill>
                  <a:srgbClr val="54585A"/>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D1F14998-DA37-FD46-99C6-51D9B456538E}" type="slidenum">
              <a:rPr lang="ja-JP" altLang="en-US" sz="1000" smtClean="0"/>
              <a:pPr/>
              <a:t>‹#›</a:t>
            </a:fld>
            <a:endParaRPr lang="ja-JP" altLang="en-US" sz="1000"/>
          </a:p>
        </p:txBody>
      </p:sp>
      <p:pic>
        <p:nvPicPr>
          <p:cNvPr id="11" name="図 10" descr="アイコン&#10;&#10;自動的に生成された説明">
            <a:extLst>
              <a:ext uri="{FF2B5EF4-FFF2-40B4-BE49-F238E27FC236}">
                <a16:creationId xmlns:a16="http://schemas.microsoft.com/office/drawing/2014/main" id="{0771AD96-6E1E-9742-B203-ED0637D5B11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9433" y="6401222"/>
            <a:ext cx="660400" cy="224536"/>
          </a:xfrm>
          <a:prstGeom prst="rect">
            <a:avLst/>
          </a:prstGeom>
        </p:spPr>
      </p:pic>
      <p:pic>
        <p:nvPicPr>
          <p:cNvPr id="12" name="図 11" descr="黒い背景に白い文字がある&#10;&#10;低い精度で自動的に生成された説明">
            <a:extLst>
              <a:ext uri="{FF2B5EF4-FFF2-40B4-BE49-F238E27FC236}">
                <a16:creationId xmlns:a16="http://schemas.microsoft.com/office/drawing/2014/main" id="{17021A5A-AA4D-0946-B991-A8BDE101C9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09810" y="6496901"/>
            <a:ext cx="712470" cy="104775"/>
          </a:xfrm>
          <a:prstGeom prst="rect">
            <a:avLst/>
          </a:prstGeom>
        </p:spPr>
      </p:pic>
      <p:cxnSp>
        <p:nvCxnSpPr>
          <p:cNvPr id="13" name="直線コネクタ 12">
            <a:extLst>
              <a:ext uri="{FF2B5EF4-FFF2-40B4-BE49-F238E27FC236}">
                <a16:creationId xmlns:a16="http://schemas.microsoft.com/office/drawing/2014/main" id="{7C7CBEA7-E017-F849-B908-F3AA0610C9AC}"/>
              </a:ext>
            </a:extLst>
          </p:cNvPr>
          <p:cNvCxnSpPr>
            <a:cxnSpLocks/>
          </p:cNvCxnSpPr>
          <p:nvPr/>
        </p:nvCxnSpPr>
        <p:spPr>
          <a:xfrm>
            <a:off x="564733" y="6339292"/>
            <a:ext cx="110520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B54B5A8-9833-834B-818B-3984A4D09191}"/>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9330211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_白紙">
    <p:bg>
      <p:bgPr>
        <a:solidFill>
          <a:schemeClr val="bg1"/>
        </a:solidFill>
        <a:effectLst/>
      </p:bgPr>
    </p:bg>
    <p:spTree>
      <p:nvGrpSpPr>
        <p:cNvPr id="1" name=""/>
        <p:cNvGrpSpPr/>
        <p:nvPr/>
      </p:nvGrpSpPr>
      <p:grpSpPr>
        <a:xfrm>
          <a:off x="0" y="0"/>
          <a:ext cx="0" cy="0"/>
          <a:chOff x="0" y="0"/>
          <a:chExt cx="0" cy="0"/>
        </a:xfrm>
      </p:grpSpPr>
      <p:sp>
        <p:nvSpPr>
          <p:cNvPr id="29" name="スライド番号プレースホルダー 5"/>
          <p:cNvSpPr txBox="1">
            <a:spLocks/>
          </p:cNvSpPr>
          <p:nvPr/>
        </p:nvSpPr>
        <p:spPr>
          <a:xfrm>
            <a:off x="11257200" y="6415200"/>
            <a:ext cx="360000" cy="270992"/>
          </a:xfrm>
          <a:prstGeom prst="rect">
            <a:avLst/>
          </a:prstGeom>
        </p:spPr>
        <p:txBody>
          <a:bodyPr vert="horz" lIns="0" tIns="0" rIns="0" bIns="0" rtlCol="0" anchor="ctr"/>
          <a:lstStyle>
            <a:defPPr>
              <a:defRPr lang="ja-JP"/>
            </a:defPPr>
            <a:lvl1pPr marL="0" algn="r" defTabSz="457200" rtl="0" eaLnBrk="1" latinLnBrk="0" hangingPunct="1">
              <a:defRPr kumimoji="1" sz="800" kern="1200">
                <a:solidFill>
                  <a:srgbClr val="54585A"/>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D1F14998-DA37-FD46-99C6-51D9B456538E}" type="slidenum">
              <a:rPr lang="ja-JP" altLang="en-US" sz="1000" smtClean="0"/>
              <a:pPr/>
              <a:t>‹#›</a:t>
            </a:fld>
            <a:endParaRPr lang="ja-JP" altLang="en-US" sz="1000"/>
          </a:p>
        </p:txBody>
      </p:sp>
      <p:pic>
        <p:nvPicPr>
          <p:cNvPr id="11" name="図 10" descr="アイコン&#10;&#10;自動的に生成された説明">
            <a:extLst>
              <a:ext uri="{FF2B5EF4-FFF2-40B4-BE49-F238E27FC236}">
                <a16:creationId xmlns:a16="http://schemas.microsoft.com/office/drawing/2014/main" id="{0771AD96-6E1E-9742-B203-ED0637D5B11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9433" y="6401222"/>
            <a:ext cx="660400" cy="224536"/>
          </a:xfrm>
          <a:prstGeom prst="rect">
            <a:avLst/>
          </a:prstGeom>
        </p:spPr>
      </p:pic>
      <p:pic>
        <p:nvPicPr>
          <p:cNvPr id="12" name="図 11" descr="黒い背景に白い文字がある&#10;&#10;低い精度で自動的に生成された説明">
            <a:extLst>
              <a:ext uri="{FF2B5EF4-FFF2-40B4-BE49-F238E27FC236}">
                <a16:creationId xmlns:a16="http://schemas.microsoft.com/office/drawing/2014/main" id="{17021A5A-AA4D-0946-B991-A8BDE101C9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09810" y="6496901"/>
            <a:ext cx="712470" cy="104775"/>
          </a:xfrm>
          <a:prstGeom prst="rect">
            <a:avLst/>
          </a:prstGeom>
        </p:spPr>
      </p:pic>
      <p:cxnSp>
        <p:nvCxnSpPr>
          <p:cNvPr id="13" name="直線コネクタ 12">
            <a:extLst>
              <a:ext uri="{FF2B5EF4-FFF2-40B4-BE49-F238E27FC236}">
                <a16:creationId xmlns:a16="http://schemas.microsoft.com/office/drawing/2014/main" id="{7C7CBEA7-E017-F849-B908-F3AA0610C9AC}"/>
              </a:ext>
            </a:extLst>
          </p:cNvPr>
          <p:cNvCxnSpPr>
            <a:cxnSpLocks/>
          </p:cNvCxnSpPr>
          <p:nvPr/>
        </p:nvCxnSpPr>
        <p:spPr>
          <a:xfrm>
            <a:off x="564733" y="6339292"/>
            <a:ext cx="110520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B54B5A8-9833-834B-818B-3984A4D09191}"/>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31154214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Slid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86DA896-FD4D-41F3-AF63-4CBF0839799C}"/>
              </a:ext>
            </a:extLst>
          </p:cNvPr>
          <p:cNvGrpSpPr/>
          <p:nvPr userDrawn="1"/>
        </p:nvGrpSpPr>
        <p:grpSpPr>
          <a:xfrm>
            <a:off x="570792" y="1050107"/>
            <a:ext cx="10968137" cy="4780795"/>
            <a:chOff x="504408" y="1050106"/>
            <a:chExt cx="8911611" cy="4780795"/>
          </a:xfrm>
        </p:grpSpPr>
        <p:sp>
          <p:nvSpPr>
            <p:cNvPr id="12" name="Rectangle 12">
              <a:extLst>
                <a:ext uri="{FF2B5EF4-FFF2-40B4-BE49-F238E27FC236}">
                  <a16:creationId xmlns:a16="http://schemas.microsoft.com/office/drawing/2014/main" id="{602EBC73-1857-4198-A0A4-C958E42A9589}"/>
                </a:ext>
              </a:extLst>
            </p:cNvPr>
            <p:cNvSpPr/>
            <p:nvPr userDrawn="1"/>
          </p:nvSpPr>
          <p:spPr>
            <a:xfrm>
              <a:off x="564765" y="1050106"/>
              <a:ext cx="8851254" cy="4780795"/>
            </a:xfrm>
            <a:prstGeom prst="rect">
              <a:avLst/>
            </a:prstGeom>
            <a:no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3">
              <a:extLst>
                <a:ext uri="{FF2B5EF4-FFF2-40B4-BE49-F238E27FC236}">
                  <a16:creationId xmlns:a16="http://schemas.microsoft.com/office/drawing/2014/main" id="{7FC647AE-8A6B-4AF0-A5C5-6BF46A7B291A}"/>
                </a:ext>
              </a:extLst>
            </p:cNvPr>
            <p:cNvSpPr/>
            <p:nvPr userDrawn="1"/>
          </p:nvSpPr>
          <p:spPr>
            <a:xfrm>
              <a:off x="541613" y="1724714"/>
              <a:ext cx="45719" cy="6894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4" name="図 18">
              <a:extLst>
                <a:ext uri="{FF2B5EF4-FFF2-40B4-BE49-F238E27FC236}">
                  <a16:creationId xmlns:a16="http://schemas.microsoft.com/office/drawing/2014/main" id="{4D1BA8F4-9C0A-41FA-BE22-FA4DC70E589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4408" y="1903729"/>
              <a:ext cx="165735" cy="331470"/>
            </a:xfrm>
            <a:prstGeom prst="rect">
              <a:avLst/>
            </a:prstGeom>
          </p:spPr>
        </p:pic>
      </p:grpSp>
      <p:sp>
        <p:nvSpPr>
          <p:cNvPr id="33" name="タイトル 1"/>
          <p:cNvSpPr>
            <a:spLocks noGrp="1"/>
          </p:cNvSpPr>
          <p:nvPr>
            <p:ph type="ctrTitle" hasCustomPrompt="1"/>
          </p:nvPr>
        </p:nvSpPr>
        <p:spPr>
          <a:xfrm>
            <a:off x="956106" y="1909872"/>
            <a:ext cx="8375463" cy="720000"/>
          </a:xfrm>
        </p:spPr>
        <p:txBody>
          <a:bodyPr lIns="0" tIns="28800" anchor="t" anchorCtr="0">
            <a:noAutofit/>
          </a:bodyPr>
          <a:lstStyle>
            <a:lvl1pPr algn="l">
              <a:lnSpc>
                <a:spcPct val="100000"/>
              </a:lnSpc>
              <a:defRPr sz="2400" b="1">
                <a:solidFill>
                  <a:schemeClr val="tx2"/>
                </a:solidFill>
                <a:latin typeface="+mj-ea"/>
                <a:ea typeface="+mj-ea"/>
                <a:cs typeface="メイリオ"/>
              </a:defRPr>
            </a:lvl1pPr>
          </a:lstStyle>
          <a:p>
            <a:r>
              <a:rPr kumimoji="1" lang="ja-JP" altLang="en-US"/>
              <a:t>扉タイトル</a:t>
            </a:r>
            <a:endParaRPr kumimoji="1" lang="ja-JP" altLang="en-US" dirty="0"/>
          </a:p>
        </p:txBody>
      </p:sp>
      <p:sp>
        <p:nvSpPr>
          <p:cNvPr id="17" name="スライド番号プレースホルダー 5">
            <a:extLst>
              <a:ext uri="{FF2B5EF4-FFF2-40B4-BE49-F238E27FC236}">
                <a16:creationId xmlns:a16="http://schemas.microsoft.com/office/drawing/2014/main" id="{007D86CD-D080-9B4B-A928-A3D8F4F82F9E}"/>
              </a:ext>
            </a:extLst>
          </p:cNvPr>
          <p:cNvSpPr txBox="1">
            <a:spLocks/>
          </p:cNvSpPr>
          <p:nvPr userDrawn="1"/>
        </p:nvSpPr>
        <p:spPr>
          <a:xfrm>
            <a:off x="11099077" y="6425084"/>
            <a:ext cx="443077" cy="270992"/>
          </a:xfrm>
          <a:prstGeom prst="rect">
            <a:avLst/>
          </a:prstGeom>
        </p:spPr>
        <p:txBody>
          <a:bodyPr vert="horz" lIns="0" tIns="0" rIns="0" bIns="0" rtlCol="0" anchor="ctr"/>
          <a:lstStyle>
            <a:defPPr>
              <a:defRPr lang="ja-JP"/>
            </a:defPPr>
            <a:lvl1pPr marL="0" algn="r" defTabSz="457200" rtl="0" eaLnBrk="1" latinLnBrk="0" hangingPunct="1">
              <a:defRPr kumimoji="1" sz="800" kern="1200">
                <a:solidFill>
                  <a:srgbClr val="54585A"/>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D1F14998-DA37-FD46-99C6-51D9B456538E}" type="slidenum">
              <a:rPr kumimoji="1" lang="ja-JP" altLang="en-US" sz="1000" b="0" i="0" u="none" strike="noStrike" kern="1200" cap="none" spc="0" normalizeH="0" baseline="0" noProof="0" smtClean="0">
                <a:ln>
                  <a:noFill/>
                </a:ln>
                <a:solidFill>
                  <a:srgbClr val="54585A"/>
                </a:solidFill>
                <a:effectLst/>
                <a:uLnTx/>
                <a:uFillTx/>
                <a:latin typeface="メイリオ"/>
                <a:ea typeface="メイリオ"/>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54585A"/>
              </a:solidFill>
              <a:effectLst/>
              <a:uLnTx/>
              <a:uFillTx/>
              <a:latin typeface="メイリオ"/>
              <a:ea typeface="メイリオ"/>
            </a:endParaRPr>
          </a:p>
        </p:txBody>
      </p:sp>
    </p:spTree>
    <p:extLst>
      <p:ext uri="{BB962C8B-B14F-4D97-AF65-F5344CB8AC3E}">
        <p14:creationId xmlns:p14="http://schemas.microsoft.com/office/powerpoint/2010/main" val="175931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白紙">
  <p:cSld name="白紙">
    <p:bg>
      <p:bgPr>
        <a:solidFill>
          <a:schemeClr val="lt1"/>
        </a:solidFill>
        <a:effectLst/>
      </p:bgPr>
    </p:bg>
    <p:spTree>
      <p:nvGrpSpPr>
        <p:cNvPr id="1" name="Shape 17"/>
        <p:cNvGrpSpPr/>
        <p:nvPr/>
      </p:nvGrpSpPr>
      <p:grpSpPr>
        <a:xfrm>
          <a:off x="0" y="0"/>
          <a:ext cx="0" cy="0"/>
          <a:chOff x="0" y="0"/>
          <a:chExt cx="0" cy="0"/>
        </a:xfrm>
      </p:grpSpPr>
      <p:sp>
        <p:nvSpPr>
          <p:cNvPr id="18" name="Google Shape;18;p270"/>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pic>
        <p:nvPicPr>
          <p:cNvPr id="19" name="Google Shape;19;p270"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20" name="Google Shape;20;p270"/>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21" name="Google Shape;21;p270"/>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46056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2"/>
        <p:cNvGrpSpPr/>
        <p:nvPr/>
      </p:nvGrpSpPr>
      <p:grpSpPr>
        <a:xfrm>
          <a:off x="0" y="0"/>
          <a:ext cx="0" cy="0"/>
          <a:chOff x="0" y="0"/>
          <a:chExt cx="0" cy="0"/>
        </a:xfrm>
      </p:grpSpPr>
      <p:sp>
        <p:nvSpPr>
          <p:cNvPr id="23" name="Google Shape;23;p273"/>
          <p:cNvSpPr txBox="1"/>
          <p:nvPr/>
        </p:nvSpPr>
        <p:spPr>
          <a:xfrm>
            <a:off x="11099077" y="6425084"/>
            <a:ext cx="443077" cy="270992"/>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ja-JP" sz="1000" b="0" i="0" u="none" strike="noStrike" cap="none">
                <a:solidFill>
                  <a:srgbClr val="54585A"/>
                </a:solidFill>
                <a:latin typeface="Meiryo"/>
                <a:ea typeface="Meiryo"/>
                <a:cs typeface="Meiryo"/>
                <a:sym typeface="Meiryo"/>
              </a:rPr>
              <a:t>‹#›</a:t>
            </a:fld>
            <a:endParaRPr sz="1000" b="0" i="0" u="none" strike="noStrike" cap="none">
              <a:solidFill>
                <a:srgbClr val="54585A"/>
              </a:solidFill>
              <a:latin typeface="Meiryo"/>
              <a:ea typeface="Meiryo"/>
              <a:cs typeface="Meiryo"/>
              <a:sym typeface="Meiryo"/>
            </a:endParaRPr>
          </a:p>
        </p:txBody>
      </p:sp>
      <p:cxnSp>
        <p:nvCxnSpPr>
          <p:cNvPr id="24" name="Google Shape;24;p273"/>
          <p:cNvCxnSpPr/>
          <p:nvPr/>
        </p:nvCxnSpPr>
        <p:spPr>
          <a:xfrm>
            <a:off x="642462" y="6332942"/>
            <a:ext cx="10899692" cy="0"/>
          </a:xfrm>
          <a:prstGeom prst="straightConnector1">
            <a:avLst/>
          </a:prstGeom>
          <a:noFill/>
          <a:ln w="12700" cap="flat" cmpd="sng">
            <a:solidFill>
              <a:schemeClr val="accent1"/>
            </a:solidFill>
            <a:prstDash val="solid"/>
            <a:round/>
            <a:headEnd type="none" w="sm" len="sm"/>
            <a:tailEnd type="none" w="sm" len="sm"/>
          </a:ln>
        </p:spPr>
      </p:cxnSp>
      <p:pic>
        <p:nvPicPr>
          <p:cNvPr id="25" name="Google Shape;25;p273" descr="アイコン&#10;&#10;自動的に生成された説明"/>
          <p:cNvPicPr preferRelativeResize="0"/>
          <p:nvPr/>
        </p:nvPicPr>
        <p:blipFill rotWithShape="1">
          <a:blip r:embed="rId2">
            <a:alphaModFix/>
          </a:blip>
          <a:srcRect/>
          <a:stretch/>
        </p:blipFill>
        <p:spPr>
          <a:xfrm>
            <a:off x="686964" y="6389304"/>
            <a:ext cx="801969" cy="221544"/>
          </a:xfrm>
          <a:prstGeom prst="rect">
            <a:avLst/>
          </a:prstGeom>
          <a:noFill/>
          <a:ln>
            <a:noFill/>
          </a:ln>
        </p:spPr>
      </p:pic>
    </p:spTree>
    <p:extLst>
      <p:ext uri="{BB962C8B-B14F-4D97-AF65-F5344CB8AC3E}">
        <p14:creationId xmlns:p14="http://schemas.microsoft.com/office/powerpoint/2010/main" val="330844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_Secondary">
  <p:cSld name="Title Slide_Secondary">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278"/>
          <p:cNvSpPr txBox="1">
            <a:spLocks noGrp="1"/>
          </p:cNvSpPr>
          <p:nvPr>
            <p:ph type="ctrTitle"/>
          </p:nvPr>
        </p:nvSpPr>
        <p:spPr>
          <a:xfrm>
            <a:off x="1052699" y="1581619"/>
            <a:ext cx="7754400" cy="75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400"/>
              <a:buFont typeface="Quattrocento Sans"/>
              <a:buNone/>
              <a:defRPr sz="2400" b="1">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78"/>
          <p:cNvSpPr txBox="1"/>
          <p:nvPr/>
        </p:nvSpPr>
        <p:spPr>
          <a:xfrm>
            <a:off x="1068576" y="6430658"/>
            <a:ext cx="3202460" cy="1804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2"/>
              </a:buClr>
              <a:buSzPts val="700"/>
              <a:buFont typeface="Arial"/>
              <a:buNone/>
            </a:pPr>
            <a:r>
              <a:rPr lang="ja-JP" sz="700" b="0">
                <a:solidFill>
                  <a:schemeClr val="dk2"/>
                </a:solidFill>
                <a:latin typeface="Quattrocento Sans"/>
                <a:ea typeface="Quattrocento Sans"/>
                <a:cs typeface="Quattrocento Sans"/>
                <a:sym typeface="Quattrocento Sans"/>
              </a:rPr>
              <a:t>Copyright © LIXIL Corporation. All rights reserved.</a:t>
            </a:r>
            <a:endParaRPr sz="700" b="0">
              <a:solidFill>
                <a:schemeClr val="dk2"/>
              </a:solidFill>
              <a:latin typeface="Quattrocento Sans"/>
              <a:ea typeface="Quattrocento Sans"/>
              <a:cs typeface="Quattrocento Sans"/>
              <a:sym typeface="Quattrocento Sans"/>
            </a:endParaRPr>
          </a:p>
        </p:txBody>
      </p:sp>
      <p:pic>
        <p:nvPicPr>
          <p:cNvPr id="29" name="Google Shape;29;p278" descr="アイコン&#10;&#10;自動的に生成された説明"/>
          <p:cNvPicPr preferRelativeResize="0"/>
          <p:nvPr/>
        </p:nvPicPr>
        <p:blipFill rotWithShape="1">
          <a:blip r:embed="rId3">
            <a:alphaModFix/>
          </a:blip>
          <a:srcRect/>
          <a:stretch/>
        </p:blipFill>
        <p:spPr>
          <a:xfrm>
            <a:off x="1068576" y="5719415"/>
            <a:ext cx="1320800" cy="449072"/>
          </a:xfrm>
          <a:prstGeom prst="rect">
            <a:avLst/>
          </a:prstGeom>
          <a:noFill/>
          <a:ln>
            <a:noFill/>
          </a:ln>
        </p:spPr>
      </p:pic>
      <p:sp>
        <p:nvSpPr>
          <p:cNvPr id="30" name="Google Shape;30;p278"/>
          <p:cNvSpPr txBox="1">
            <a:spLocks noGrp="1"/>
          </p:cNvSpPr>
          <p:nvPr>
            <p:ph type="body" idx="1"/>
          </p:nvPr>
        </p:nvSpPr>
        <p:spPr>
          <a:xfrm>
            <a:off x="1065401" y="3597624"/>
            <a:ext cx="7742048" cy="2520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54585A"/>
              </a:buClr>
              <a:buSzPts val="1600"/>
              <a:buFont typeface="Quattrocento Sans"/>
              <a:buNone/>
              <a:defRPr sz="1600" b="1" i="0" u="none" strike="noStrike" cap="none">
                <a:solidFill>
                  <a:srgbClr val="54585A"/>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400"/>
              <a:buFont typeface="Quattrocento Sans"/>
              <a:buNone/>
              <a:defRPr sz="14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300"/>
              <a:buFont typeface="Quattrocento Sans"/>
              <a:buNone/>
              <a:defRPr sz="13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1" name="Google Shape;31;p278"/>
          <p:cNvSpPr txBox="1">
            <a:spLocks noGrp="1"/>
          </p:cNvSpPr>
          <p:nvPr>
            <p:ph type="body" idx="2"/>
          </p:nvPr>
        </p:nvSpPr>
        <p:spPr>
          <a:xfrm>
            <a:off x="1052700" y="2427531"/>
            <a:ext cx="7754749" cy="651583"/>
          </a:xfrm>
          <a:prstGeom prst="rect">
            <a:avLst/>
          </a:prstGeom>
          <a:noFill/>
          <a:ln>
            <a:noFill/>
          </a:ln>
        </p:spPr>
        <p:txBody>
          <a:bodyPr spcFirstLastPara="1" wrap="square" lIns="0" tIns="0" rIns="0" bIns="0" anchor="t" anchorCtr="0">
            <a:noAutofit/>
          </a:bodyPr>
          <a:lstStyle>
            <a:lvl1pPr marL="457200" marR="0" lvl="0" indent="-228600" algn="l" rtl="0">
              <a:spcBef>
                <a:spcPts val="350"/>
              </a:spcBef>
              <a:spcAft>
                <a:spcPts val="0"/>
              </a:spcAft>
              <a:buClr>
                <a:srgbClr val="54585A"/>
              </a:buClr>
              <a:buSzPts val="2400"/>
              <a:buFont typeface="Quattrocento Sans"/>
              <a:buNone/>
              <a:defRPr sz="2400" b="0" i="0" u="none" strike="noStrike" cap="none">
                <a:solidFill>
                  <a:srgbClr val="54585A"/>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600"/>
              <a:buFont typeface="Quattrocento Sans"/>
              <a:buNone/>
              <a:defRPr sz="16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2" name="Google Shape;32;p278"/>
          <p:cNvSpPr txBox="1">
            <a:spLocks noGrp="1"/>
          </p:cNvSpPr>
          <p:nvPr>
            <p:ph type="body" idx="3"/>
          </p:nvPr>
        </p:nvSpPr>
        <p:spPr>
          <a:xfrm>
            <a:off x="1062226" y="4267612"/>
            <a:ext cx="2386459" cy="272831"/>
          </a:xfrm>
          <a:prstGeom prst="rect">
            <a:avLst/>
          </a:prstGeom>
          <a:noFill/>
          <a:ln>
            <a:noFill/>
          </a:ln>
        </p:spPr>
        <p:txBody>
          <a:bodyPr spcFirstLastPara="1" wrap="square" lIns="0" tIns="0" rIns="0" bIns="0" anchor="b" anchorCtr="0">
            <a:normAutofit/>
          </a:bodyPr>
          <a:lstStyle>
            <a:lvl1pPr marL="457200" marR="0" lvl="0" indent="-228600" algn="l" rtl="0">
              <a:spcBef>
                <a:spcPts val="0"/>
              </a:spcBef>
              <a:spcAft>
                <a:spcPts val="0"/>
              </a:spcAft>
              <a:buClr>
                <a:srgbClr val="54585A"/>
              </a:buClr>
              <a:buSzPts val="1400"/>
              <a:buFont typeface="Quattrocento Sans"/>
              <a:buNone/>
              <a:defRPr sz="1400" b="0" i="0" u="none" strike="noStrike" cap="none">
                <a:solidFill>
                  <a:srgbClr val="54585A"/>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600"/>
              <a:buFont typeface="Quattrocento Sans"/>
              <a:buNone/>
              <a:defRPr sz="16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 name="Google Shape;33;p278"/>
          <p:cNvSpPr txBox="1">
            <a:spLocks noGrp="1"/>
          </p:cNvSpPr>
          <p:nvPr>
            <p:ph type="body" idx="4"/>
          </p:nvPr>
        </p:nvSpPr>
        <p:spPr>
          <a:xfrm>
            <a:off x="1065400" y="3907183"/>
            <a:ext cx="7742047" cy="252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Clr>
                <a:srgbClr val="54585A"/>
              </a:buClr>
              <a:buSzPts val="1600"/>
              <a:buFont typeface="Quattrocento Sans"/>
              <a:buNone/>
              <a:defRPr sz="1600" b="0" i="0" u="none" strike="noStrike" cap="none">
                <a:solidFill>
                  <a:srgbClr val="54585A"/>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400"/>
              <a:buFont typeface="Quattrocento Sans"/>
              <a:buNone/>
              <a:defRPr sz="14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300"/>
              <a:buFont typeface="Quattrocento Sans"/>
              <a:buNone/>
              <a:defRPr sz="13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4" name="Google Shape;34;p27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38000" y="1548953"/>
            <a:ext cx="165735" cy="331470"/>
          </a:xfrm>
          <a:prstGeom prst="rect">
            <a:avLst/>
          </a:prstGeom>
          <a:noFill/>
          <a:ln>
            <a:noFill/>
          </a:ln>
        </p:spPr>
      </p:pic>
    </p:spTree>
    <p:extLst>
      <p:ext uri="{BB962C8B-B14F-4D97-AF65-F5344CB8AC3E}">
        <p14:creationId xmlns:p14="http://schemas.microsoft.com/office/powerpoint/2010/main" val="397726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Slide">
  <p:cSld name="Contents Slide">
    <p:spTree>
      <p:nvGrpSpPr>
        <p:cNvPr id="1" name="Shape 44"/>
        <p:cNvGrpSpPr/>
        <p:nvPr/>
      </p:nvGrpSpPr>
      <p:grpSpPr>
        <a:xfrm>
          <a:off x="0" y="0"/>
          <a:ext cx="0" cy="0"/>
          <a:chOff x="0" y="0"/>
          <a:chExt cx="0" cy="0"/>
        </a:xfrm>
      </p:grpSpPr>
      <p:sp>
        <p:nvSpPr>
          <p:cNvPr id="45" name="Google Shape;45;p587"/>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sp>
        <p:nvSpPr>
          <p:cNvPr id="46" name="Google Shape;46;p587"/>
          <p:cNvSpPr txBox="1">
            <a:spLocks noGrp="1"/>
          </p:cNvSpPr>
          <p:nvPr>
            <p:ph type="body" idx="1"/>
          </p:nvPr>
        </p:nvSpPr>
        <p:spPr>
          <a:xfrm>
            <a:off x="565200" y="961200"/>
            <a:ext cx="11052000" cy="5126400"/>
          </a:xfrm>
          <a:prstGeom prst="rect">
            <a:avLst/>
          </a:prstGeom>
          <a:noFill/>
          <a:ln>
            <a:noFill/>
          </a:ln>
        </p:spPr>
        <p:txBody>
          <a:bodyPr spcFirstLastPara="1" wrap="square" lIns="0" tIns="0" rIns="0" bIns="0" anchor="t" anchorCtr="0">
            <a:normAutofit/>
          </a:bodyPr>
          <a:lstStyle>
            <a:lvl1pPr marL="457200" marR="0" lvl="0" indent="-330200" algn="l" rtl="0">
              <a:lnSpc>
                <a:spcPct val="150000"/>
              </a:lnSpc>
              <a:spcBef>
                <a:spcPts val="0"/>
              </a:spcBef>
              <a:spcAft>
                <a:spcPts val="0"/>
              </a:spcAft>
              <a:buClr>
                <a:schemeClr val="dk2"/>
              </a:buClr>
              <a:buSzPts val="1600"/>
              <a:buFont typeface="Arial"/>
              <a:buAutoNum type="arabicPlain"/>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325"/>
              </a:spcBef>
              <a:spcAft>
                <a:spcPts val="0"/>
              </a:spcAft>
              <a:buClr>
                <a:schemeClr val="dk1"/>
              </a:buClr>
              <a:buSzPts val="1600"/>
              <a:buFont typeface="Quattrocento Sans"/>
              <a:buNone/>
              <a:defRPr sz="1600" b="0" i="0" u="none" strike="noStrike" cap="none">
                <a:solidFill>
                  <a:schemeClr val="dk1"/>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7" name="Google Shape;47;p587"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48" name="Google Shape;48;p587"/>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grpSp>
        <p:nvGrpSpPr>
          <p:cNvPr id="49" name="Google Shape;49;p587"/>
          <p:cNvGrpSpPr/>
          <p:nvPr/>
        </p:nvGrpSpPr>
        <p:grpSpPr>
          <a:xfrm>
            <a:off x="-2168975" y="0"/>
            <a:ext cx="1993846" cy="6863064"/>
            <a:chOff x="-1762292" y="0"/>
            <a:chExt cx="1620000" cy="6863064"/>
          </a:xfrm>
        </p:grpSpPr>
        <p:sp>
          <p:nvSpPr>
            <p:cNvPr id="50" name="Google Shape;50;p587"/>
            <p:cNvSpPr/>
            <p:nvPr/>
          </p:nvSpPr>
          <p:spPr>
            <a:xfrm>
              <a:off x="-1762292" y="0"/>
              <a:ext cx="1620000" cy="900000"/>
            </a:xfrm>
            <a:prstGeom prst="rect">
              <a:avLst/>
            </a:prstGeom>
            <a:solidFill>
              <a:schemeClr val="accent1"/>
            </a:solidFill>
            <a:ln>
              <a:noFill/>
            </a:ln>
          </p:spPr>
          <p:txBody>
            <a:bodyPr spcFirstLastPara="1" wrap="square" lIns="91425" tIns="45700" rIns="91425" bIns="45700" anchor="ctr" anchorCtr="0">
              <a:noAutofit/>
            </a:bodyPr>
            <a:lstStyle/>
            <a:p>
              <a:pPr marL="108000" marR="0" lvl="0" indent="0" algn="l" rtl="0">
                <a:lnSpc>
                  <a:spcPct val="120000"/>
                </a:lnSpc>
                <a:spcBef>
                  <a:spcPts val="0"/>
                </a:spcBef>
                <a:spcAft>
                  <a:spcPts val="0"/>
                </a:spcAft>
                <a:buNone/>
              </a:pPr>
              <a:r>
                <a:rPr lang="ja-JP" sz="1200">
                  <a:solidFill>
                    <a:schemeClr val="lt1"/>
                  </a:solidFill>
                  <a:latin typeface="Quattrocento Sans"/>
                  <a:ea typeface="Quattrocento Sans"/>
                  <a:cs typeface="Quattrocento Sans"/>
                  <a:sym typeface="Quattrocento Sans"/>
                </a:rPr>
                <a:t>LIXIL Orange</a:t>
              </a:r>
              <a:br>
                <a:rPr lang="ja-JP" sz="12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R231 G84 B0</a:t>
              </a:r>
              <a:endParaRPr sz="1400">
                <a:solidFill>
                  <a:schemeClr val="lt1"/>
                </a:solidFill>
                <a:latin typeface="Quattrocento Sans"/>
                <a:ea typeface="Quattrocento Sans"/>
                <a:cs typeface="Quattrocento Sans"/>
                <a:sym typeface="Quattrocento Sans"/>
              </a:endParaRPr>
            </a:p>
          </p:txBody>
        </p:sp>
        <p:sp>
          <p:nvSpPr>
            <p:cNvPr id="51" name="Google Shape;51;p587"/>
            <p:cNvSpPr/>
            <p:nvPr/>
          </p:nvSpPr>
          <p:spPr>
            <a:xfrm>
              <a:off x="-1762292" y="1027005"/>
              <a:ext cx="1620000" cy="900000"/>
            </a:xfrm>
            <a:prstGeom prst="rect">
              <a:avLst/>
            </a:prstGeom>
            <a:solidFill>
              <a:schemeClr val="dk2"/>
            </a:solidFill>
            <a:ln>
              <a:noFill/>
            </a:ln>
          </p:spPr>
          <p:txBody>
            <a:bodyPr spcFirstLastPara="1" wrap="square" lIns="91425" tIns="45700" rIns="91425" bIns="45700" anchor="ctr" anchorCtr="0">
              <a:noAutofit/>
            </a:bodyPr>
            <a:lstStyle/>
            <a:p>
              <a:pPr marL="108000" marR="0" lvl="0" indent="0" algn="l" rtl="0">
                <a:lnSpc>
                  <a:spcPct val="120000"/>
                </a:lnSpc>
                <a:spcBef>
                  <a:spcPts val="0"/>
                </a:spcBef>
                <a:spcAft>
                  <a:spcPts val="0"/>
                </a:spcAft>
                <a:buNone/>
              </a:pPr>
              <a:r>
                <a:rPr lang="ja-JP" sz="1200">
                  <a:solidFill>
                    <a:schemeClr val="lt1"/>
                  </a:solidFill>
                  <a:latin typeface="Quattrocento Sans"/>
                  <a:ea typeface="Quattrocento Sans"/>
                  <a:cs typeface="Quattrocento Sans"/>
                  <a:sym typeface="Quattrocento Sans"/>
                </a:rPr>
                <a:t>LIXIL Gray</a:t>
              </a:r>
              <a:endParaRPr/>
            </a:p>
            <a:p>
              <a:pPr marL="108000" marR="0" lvl="0" indent="0" algn="l" rtl="0">
                <a:lnSpc>
                  <a:spcPct val="120000"/>
                </a:lnSpc>
                <a:spcBef>
                  <a:spcPts val="0"/>
                </a:spcBef>
                <a:spcAft>
                  <a:spcPts val="0"/>
                </a:spcAft>
                <a:buNone/>
              </a:pPr>
              <a:r>
                <a:rPr lang="ja-JP" sz="1400">
                  <a:solidFill>
                    <a:schemeClr val="lt1"/>
                  </a:solidFill>
                  <a:latin typeface="Quattrocento Sans"/>
                  <a:ea typeface="Quattrocento Sans"/>
                  <a:cs typeface="Quattrocento Sans"/>
                  <a:sym typeface="Quattrocento Sans"/>
                </a:rPr>
                <a:t>R84 G88 B90</a:t>
              </a:r>
              <a:endParaRPr sz="1400">
                <a:solidFill>
                  <a:schemeClr val="lt1"/>
                </a:solidFill>
                <a:latin typeface="Quattrocento Sans"/>
                <a:ea typeface="Quattrocento Sans"/>
                <a:cs typeface="Quattrocento Sans"/>
                <a:sym typeface="Quattrocento Sans"/>
              </a:endParaRPr>
            </a:p>
          </p:txBody>
        </p:sp>
        <p:sp>
          <p:nvSpPr>
            <p:cNvPr id="52" name="Google Shape;52;p587"/>
            <p:cNvSpPr/>
            <p:nvPr/>
          </p:nvSpPr>
          <p:spPr>
            <a:xfrm>
              <a:off x="-1762292" y="2054010"/>
              <a:ext cx="1620000" cy="900000"/>
            </a:xfrm>
            <a:prstGeom prst="rect">
              <a:avLst/>
            </a:prstGeom>
            <a:solidFill>
              <a:schemeClr val="dk1"/>
            </a:solidFill>
            <a:ln>
              <a:noFill/>
            </a:ln>
          </p:spPr>
          <p:txBody>
            <a:bodyPr spcFirstLastPara="1" wrap="square" lIns="91425" tIns="45700" rIns="91425" bIns="45700" anchor="ctr" anchorCtr="0">
              <a:noAutofit/>
            </a:bodyPr>
            <a:lstStyle/>
            <a:p>
              <a:pPr marL="108000" marR="0" lvl="0" indent="0" algn="l" rtl="0">
                <a:lnSpc>
                  <a:spcPct val="120000"/>
                </a:lnSpc>
                <a:spcBef>
                  <a:spcPts val="0"/>
                </a:spcBef>
                <a:spcAft>
                  <a:spcPts val="0"/>
                </a:spcAft>
                <a:buNone/>
              </a:pPr>
              <a:r>
                <a:rPr lang="ja-JP" sz="1200">
                  <a:solidFill>
                    <a:schemeClr val="lt1"/>
                  </a:solidFill>
                  <a:latin typeface="Quattrocento Sans"/>
                  <a:ea typeface="Quattrocento Sans"/>
                  <a:cs typeface="Quattrocento Sans"/>
                  <a:sym typeface="Quattrocento Sans"/>
                </a:rPr>
                <a:t>Black</a:t>
              </a:r>
              <a:br>
                <a:rPr lang="ja-JP" sz="12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R0 G0 B0</a:t>
              </a:r>
              <a:endParaRPr sz="1400">
                <a:solidFill>
                  <a:schemeClr val="lt1"/>
                </a:solidFill>
                <a:latin typeface="Quattrocento Sans"/>
                <a:ea typeface="Quattrocento Sans"/>
                <a:cs typeface="Quattrocento Sans"/>
                <a:sym typeface="Quattrocento Sans"/>
              </a:endParaRPr>
            </a:p>
          </p:txBody>
        </p:sp>
        <p:sp>
          <p:nvSpPr>
            <p:cNvPr id="53" name="Google Shape;53;p587"/>
            <p:cNvSpPr/>
            <p:nvPr/>
          </p:nvSpPr>
          <p:spPr>
            <a:xfrm>
              <a:off x="-1762292" y="4739064"/>
              <a:ext cx="1620000" cy="504000"/>
            </a:xfrm>
            <a:prstGeom prst="rect">
              <a:avLst/>
            </a:prstGeom>
            <a:solidFill>
              <a:srgbClr val="8D827A"/>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Stone 1</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R141 G130 B122</a:t>
              </a:r>
              <a:endParaRPr sz="1400">
                <a:solidFill>
                  <a:schemeClr val="lt1"/>
                </a:solidFill>
                <a:latin typeface="Quattrocento Sans"/>
                <a:ea typeface="Quattrocento Sans"/>
                <a:cs typeface="Quattrocento Sans"/>
                <a:sym typeface="Quattrocento Sans"/>
              </a:endParaRPr>
            </a:p>
          </p:txBody>
        </p:sp>
        <p:sp>
          <p:nvSpPr>
            <p:cNvPr id="54" name="Google Shape;54;p587"/>
            <p:cNvSpPr/>
            <p:nvPr/>
          </p:nvSpPr>
          <p:spPr>
            <a:xfrm>
              <a:off x="-1762292" y="5279064"/>
              <a:ext cx="1620000" cy="504000"/>
            </a:xfrm>
            <a:prstGeom prst="rect">
              <a:avLst/>
            </a:prstGeom>
            <a:solidFill>
              <a:srgbClr val="ADA29A"/>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Stone 2</a:t>
              </a:r>
              <a:endParaRPr/>
            </a:p>
            <a:p>
              <a:pPr marL="108000" marR="0" lvl="0" indent="0" algn="l" rtl="0">
                <a:lnSpc>
                  <a:spcPct val="110000"/>
                </a:lnSpc>
                <a:spcBef>
                  <a:spcPts val="0"/>
                </a:spcBef>
                <a:spcAft>
                  <a:spcPts val="0"/>
                </a:spcAft>
                <a:buNone/>
              </a:pPr>
              <a:r>
                <a:rPr lang="ja-JP" sz="1400">
                  <a:solidFill>
                    <a:schemeClr val="lt1"/>
                  </a:solidFill>
                  <a:latin typeface="Quattrocento Sans"/>
                  <a:ea typeface="Quattrocento Sans"/>
                  <a:cs typeface="Quattrocento Sans"/>
                  <a:sym typeface="Quattrocento Sans"/>
                </a:rPr>
                <a:t>R173 G162 154</a:t>
              </a:r>
              <a:endParaRPr sz="1400">
                <a:solidFill>
                  <a:schemeClr val="lt1"/>
                </a:solidFill>
                <a:latin typeface="Quattrocento Sans"/>
                <a:ea typeface="Quattrocento Sans"/>
                <a:cs typeface="Quattrocento Sans"/>
                <a:sym typeface="Quattrocento Sans"/>
              </a:endParaRPr>
            </a:p>
          </p:txBody>
        </p:sp>
        <p:sp>
          <p:nvSpPr>
            <p:cNvPr id="55" name="Google Shape;55;p587"/>
            <p:cNvSpPr/>
            <p:nvPr/>
          </p:nvSpPr>
          <p:spPr>
            <a:xfrm>
              <a:off x="-1762292" y="5819064"/>
              <a:ext cx="1620000" cy="504000"/>
            </a:xfrm>
            <a:prstGeom prst="rect">
              <a:avLst/>
            </a:prstGeom>
            <a:solidFill>
              <a:srgbClr val="C0B8B0"/>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Stone 3</a:t>
              </a:r>
              <a:endParaRPr/>
            </a:p>
            <a:p>
              <a:pPr marL="108000" marR="0" lvl="0" indent="0" algn="l" rtl="0">
                <a:lnSpc>
                  <a:spcPct val="110000"/>
                </a:lnSpc>
                <a:spcBef>
                  <a:spcPts val="0"/>
                </a:spcBef>
                <a:spcAft>
                  <a:spcPts val="0"/>
                </a:spcAft>
                <a:buNone/>
              </a:pPr>
              <a:r>
                <a:rPr lang="ja-JP" sz="1400">
                  <a:solidFill>
                    <a:schemeClr val="lt1"/>
                  </a:solidFill>
                  <a:latin typeface="Quattrocento Sans"/>
                  <a:ea typeface="Quattrocento Sans"/>
                  <a:cs typeface="Quattrocento Sans"/>
                  <a:sym typeface="Quattrocento Sans"/>
                </a:rPr>
                <a:t>R192 G184 B176</a:t>
              </a:r>
              <a:endParaRPr sz="1400">
                <a:solidFill>
                  <a:schemeClr val="lt1"/>
                </a:solidFill>
                <a:latin typeface="Quattrocento Sans"/>
                <a:ea typeface="Quattrocento Sans"/>
                <a:cs typeface="Quattrocento Sans"/>
                <a:sym typeface="Quattrocento Sans"/>
              </a:endParaRPr>
            </a:p>
          </p:txBody>
        </p:sp>
        <p:sp>
          <p:nvSpPr>
            <p:cNvPr id="56" name="Google Shape;56;p587"/>
            <p:cNvSpPr/>
            <p:nvPr/>
          </p:nvSpPr>
          <p:spPr>
            <a:xfrm>
              <a:off x="-1762292" y="6359064"/>
              <a:ext cx="1620000" cy="504000"/>
            </a:xfrm>
            <a:prstGeom prst="rect">
              <a:avLst/>
            </a:prstGeom>
            <a:solidFill>
              <a:srgbClr val="D7D2CB"/>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dk1"/>
                  </a:solidFill>
                  <a:latin typeface="Quattrocento Sans"/>
                  <a:ea typeface="Quattrocento Sans"/>
                  <a:cs typeface="Quattrocento Sans"/>
                  <a:sym typeface="Quattrocento Sans"/>
                </a:rPr>
                <a:t>Stone 4</a:t>
              </a:r>
              <a:br>
                <a:rPr lang="ja-JP" sz="1000">
                  <a:solidFill>
                    <a:schemeClr val="dk1"/>
                  </a:solidFill>
                  <a:latin typeface="Quattrocento Sans"/>
                  <a:ea typeface="Quattrocento Sans"/>
                  <a:cs typeface="Quattrocento Sans"/>
                  <a:sym typeface="Quattrocento Sans"/>
                </a:rPr>
              </a:br>
              <a:r>
                <a:rPr lang="ja-JP" sz="1400">
                  <a:solidFill>
                    <a:schemeClr val="dk1"/>
                  </a:solidFill>
                  <a:latin typeface="Quattrocento Sans"/>
                  <a:ea typeface="Quattrocento Sans"/>
                  <a:cs typeface="Quattrocento Sans"/>
                  <a:sym typeface="Quattrocento Sans"/>
                </a:rPr>
                <a:t>R215 G210 B203</a:t>
              </a:r>
              <a:endParaRPr sz="1400">
                <a:solidFill>
                  <a:schemeClr val="dk1"/>
                </a:solidFill>
                <a:latin typeface="Quattrocento Sans"/>
                <a:ea typeface="Quattrocento Sans"/>
                <a:cs typeface="Quattrocento Sans"/>
                <a:sym typeface="Quattrocento Sans"/>
              </a:endParaRPr>
            </a:p>
          </p:txBody>
        </p:sp>
      </p:grpSp>
      <p:grpSp>
        <p:nvGrpSpPr>
          <p:cNvPr id="57" name="Google Shape;57;p587"/>
          <p:cNvGrpSpPr/>
          <p:nvPr/>
        </p:nvGrpSpPr>
        <p:grpSpPr>
          <a:xfrm>
            <a:off x="12367129" y="746"/>
            <a:ext cx="1993846" cy="6862319"/>
            <a:chOff x="10048292" y="745"/>
            <a:chExt cx="1620000" cy="6862319"/>
          </a:xfrm>
        </p:grpSpPr>
        <p:sp>
          <p:nvSpPr>
            <p:cNvPr id="58" name="Google Shape;58;p587"/>
            <p:cNvSpPr/>
            <p:nvPr/>
          </p:nvSpPr>
          <p:spPr>
            <a:xfrm>
              <a:off x="10048292" y="745"/>
              <a:ext cx="1620000" cy="504000"/>
            </a:xfrm>
            <a:prstGeom prst="rect">
              <a:avLst/>
            </a:prstGeom>
            <a:solidFill>
              <a:srgbClr val="00376B"/>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Midnight Blue</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R0 G55 B107</a:t>
              </a:r>
              <a:endParaRPr sz="1400">
                <a:solidFill>
                  <a:schemeClr val="lt1"/>
                </a:solidFill>
                <a:latin typeface="Quattrocento Sans"/>
                <a:ea typeface="Quattrocento Sans"/>
                <a:cs typeface="Quattrocento Sans"/>
                <a:sym typeface="Quattrocento Sans"/>
              </a:endParaRPr>
            </a:p>
          </p:txBody>
        </p:sp>
        <p:sp>
          <p:nvSpPr>
            <p:cNvPr id="59" name="Google Shape;59;p587"/>
            <p:cNvSpPr/>
            <p:nvPr/>
          </p:nvSpPr>
          <p:spPr>
            <a:xfrm>
              <a:off x="10048292" y="540745"/>
              <a:ext cx="1620000" cy="504000"/>
            </a:xfrm>
            <a:prstGeom prst="rect">
              <a:avLst/>
            </a:prstGeom>
            <a:solidFill>
              <a:srgbClr val="048084"/>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Sea Green</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R4 G128 B132</a:t>
              </a:r>
              <a:endParaRPr sz="1400">
                <a:solidFill>
                  <a:schemeClr val="lt1"/>
                </a:solidFill>
                <a:latin typeface="Quattrocento Sans"/>
                <a:ea typeface="Quattrocento Sans"/>
                <a:cs typeface="Quattrocento Sans"/>
                <a:sym typeface="Quattrocento Sans"/>
              </a:endParaRPr>
            </a:p>
          </p:txBody>
        </p:sp>
        <p:sp>
          <p:nvSpPr>
            <p:cNvPr id="60" name="Google Shape;60;p587"/>
            <p:cNvSpPr/>
            <p:nvPr/>
          </p:nvSpPr>
          <p:spPr>
            <a:xfrm>
              <a:off x="10048292" y="1080745"/>
              <a:ext cx="1620000" cy="504000"/>
            </a:xfrm>
            <a:prstGeom prst="rect">
              <a:avLst/>
            </a:prstGeom>
            <a:solidFill>
              <a:srgbClr val="3E6232"/>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Forest Green</a:t>
              </a:r>
              <a:endParaRPr/>
            </a:p>
            <a:p>
              <a:pPr marL="108000" marR="0" lvl="0" indent="0" algn="l" rtl="0">
                <a:lnSpc>
                  <a:spcPct val="110000"/>
                </a:lnSpc>
                <a:spcBef>
                  <a:spcPts val="0"/>
                </a:spcBef>
                <a:spcAft>
                  <a:spcPts val="0"/>
                </a:spcAft>
                <a:buNone/>
              </a:pPr>
              <a:r>
                <a:rPr lang="ja-JP" sz="1400">
                  <a:solidFill>
                    <a:schemeClr val="lt1"/>
                  </a:solidFill>
                  <a:latin typeface="Quattrocento Sans"/>
                  <a:ea typeface="Quattrocento Sans"/>
                  <a:cs typeface="Quattrocento Sans"/>
                  <a:sym typeface="Quattrocento Sans"/>
                </a:rPr>
                <a:t>R62 G98 B50</a:t>
              </a:r>
              <a:endParaRPr sz="1400">
                <a:solidFill>
                  <a:schemeClr val="lt1"/>
                </a:solidFill>
                <a:latin typeface="Quattrocento Sans"/>
                <a:ea typeface="Quattrocento Sans"/>
                <a:cs typeface="Quattrocento Sans"/>
                <a:sym typeface="Quattrocento Sans"/>
              </a:endParaRPr>
            </a:p>
          </p:txBody>
        </p:sp>
        <p:sp>
          <p:nvSpPr>
            <p:cNvPr id="61" name="Google Shape;61;p587"/>
            <p:cNvSpPr/>
            <p:nvPr/>
          </p:nvSpPr>
          <p:spPr>
            <a:xfrm>
              <a:off x="10048292" y="1620745"/>
              <a:ext cx="1620000" cy="504000"/>
            </a:xfrm>
            <a:prstGeom prst="rect">
              <a:avLst/>
            </a:prstGeom>
            <a:solidFill>
              <a:srgbClr val="6F2562"/>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Plum</a:t>
              </a:r>
              <a:br>
                <a:rPr lang="ja-JP" sz="12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R111 G37 B98</a:t>
              </a:r>
              <a:endParaRPr sz="1400">
                <a:solidFill>
                  <a:schemeClr val="lt1"/>
                </a:solidFill>
                <a:latin typeface="Quattrocento Sans"/>
                <a:ea typeface="Quattrocento Sans"/>
                <a:cs typeface="Quattrocento Sans"/>
                <a:sym typeface="Quattrocento Sans"/>
              </a:endParaRPr>
            </a:p>
          </p:txBody>
        </p:sp>
        <p:sp>
          <p:nvSpPr>
            <p:cNvPr id="62" name="Google Shape;62;p587"/>
            <p:cNvSpPr/>
            <p:nvPr/>
          </p:nvSpPr>
          <p:spPr>
            <a:xfrm>
              <a:off x="10048292" y="2370295"/>
              <a:ext cx="1620000" cy="504000"/>
            </a:xfrm>
            <a:prstGeom prst="rect">
              <a:avLst/>
            </a:prstGeom>
            <a:solidFill>
              <a:schemeClr val="accent2"/>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Sky Blue</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R6 G113 B184</a:t>
              </a:r>
              <a:endParaRPr sz="1400">
                <a:solidFill>
                  <a:schemeClr val="lt1"/>
                </a:solidFill>
                <a:latin typeface="Quattrocento Sans"/>
                <a:ea typeface="Quattrocento Sans"/>
                <a:cs typeface="Quattrocento Sans"/>
                <a:sym typeface="Quattrocento Sans"/>
              </a:endParaRPr>
            </a:p>
          </p:txBody>
        </p:sp>
        <p:sp>
          <p:nvSpPr>
            <p:cNvPr id="63" name="Google Shape;63;p587"/>
            <p:cNvSpPr/>
            <p:nvPr/>
          </p:nvSpPr>
          <p:spPr>
            <a:xfrm>
              <a:off x="10048292" y="2909524"/>
              <a:ext cx="1620000" cy="504000"/>
            </a:xfrm>
            <a:prstGeom prst="rect">
              <a:avLst/>
            </a:prstGeom>
            <a:solidFill>
              <a:schemeClr val="accent3"/>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Turquoise</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R0 G170 B170</a:t>
              </a:r>
              <a:endParaRPr sz="1400">
                <a:solidFill>
                  <a:schemeClr val="lt1"/>
                </a:solidFill>
                <a:latin typeface="Quattrocento Sans"/>
                <a:ea typeface="Quattrocento Sans"/>
                <a:cs typeface="Quattrocento Sans"/>
                <a:sym typeface="Quattrocento Sans"/>
              </a:endParaRPr>
            </a:p>
          </p:txBody>
        </p:sp>
        <p:sp>
          <p:nvSpPr>
            <p:cNvPr id="64" name="Google Shape;64;p587"/>
            <p:cNvSpPr/>
            <p:nvPr/>
          </p:nvSpPr>
          <p:spPr>
            <a:xfrm>
              <a:off x="10048292" y="3449524"/>
              <a:ext cx="1620000" cy="504000"/>
            </a:xfrm>
            <a:prstGeom prst="rect">
              <a:avLst/>
            </a:prstGeom>
            <a:solidFill>
              <a:schemeClr val="accent4"/>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Grass Green</a:t>
              </a:r>
              <a:endParaRPr/>
            </a:p>
            <a:p>
              <a:pPr marL="108000" marR="0" lvl="0" indent="0" algn="l" rtl="0">
                <a:lnSpc>
                  <a:spcPct val="110000"/>
                </a:lnSpc>
                <a:spcBef>
                  <a:spcPts val="0"/>
                </a:spcBef>
                <a:spcAft>
                  <a:spcPts val="0"/>
                </a:spcAft>
                <a:buNone/>
              </a:pPr>
              <a:r>
                <a:rPr lang="ja-JP" sz="1400">
                  <a:solidFill>
                    <a:schemeClr val="lt1"/>
                  </a:solidFill>
                  <a:latin typeface="Quattrocento Sans"/>
                  <a:ea typeface="Quattrocento Sans"/>
                  <a:cs typeface="Quattrocento Sans"/>
                  <a:sym typeface="Quattrocento Sans"/>
                </a:rPr>
                <a:t>R137 G189 B40</a:t>
              </a:r>
              <a:endParaRPr sz="1400">
                <a:solidFill>
                  <a:schemeClr val="lt1"/>
                </a:solidFill>
                <a:latin typeface="Quattrocento Sans"/>
                <a:ea typeface="Quattrocento Sans"/>
                <a:cs typeface="Quattrocento Sans"/>
                <a:sym typeface="Quattrocento Sans"/>
              </a:endParaRPr>
            </a:p>
          </p:txBody>
        </p:sp>
        <p:sp>
          <p:nvSpPr>
            <p:cNvPr id="65" name="Google Shape;65;p587"/>
            <p:cNvSpPr/>
            <p:nvPr/>
          </p:nvSpPr>
          <p:spPr>
            <a:xfrm>
              <a:off x="10048292" y="3989524"/>
              <a:ext cx="1620000" cy="504000"/>
            </a:xfrm>
            <a:prstGeom prst="rect">
              <a:avLst/>
            </a:prstGeom>
            <a:solidFill>
              <a:schemeClr val="accent5"/>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Fuchsia</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R164 G63 B120</a:t>
              </a:r>
              <a:endParaRPr sz="1400">
                <a:solidFill>
                  <a:schemeClr val="lt1"/>
                </a:solidFill>
                <a:latin typeface="Quattrocento Sans"/>
                <a:ea typeface="Quattrocento Sans"/>
                <a:cs typeface="Quattrocento Sans"/>
                <a:sym typeface="Quattrocento Sans"/>
              </a:endParaRPr>
            </a:p>
          </p:txBody>
        </p:sp>
        <p:sp>
          <p:nvSpPr>
            <p:cNvPr id="66" name="Google Shape;66;p587"/>
            <p:cNvSpPr/>
            <p:nvPr/>
          </p:nvSpPr>
          <p:spPr>
            <a:xfrm>
              <a:off x="10048292" y="4739064"/>
              <a:ext cx="1620000" cy="504000"/>
            </a:xfrm>
            <a:prstGeom prst="rect">
              <a:avLst/>
            </a:prstGeom>
            <a:solidFill>
              <a:srgbClr val="85C2D6"/>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Soft Sky Blue</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R133 G194 B214</a:t>
              </a:r>
              <a:endParaRPr sz="1400">
                <a:solidFill>
                  <a:schemeClr val="lt1"/>
                </a:solidFill>
                <a:latin typeface="Quattrocento Sans"/>
                <a:ea typeface="Quattrocento Sans"/>
                <a:cs typeface="Quattrocento Sans"/>
                <a:sym typeface="Quattrocento Sans"/>
              </a:endParaRPr>
            </a:p>
          </p:txBody>
        </p:sp>
        <p:sp>
          <p:nvSpPr>
            <p:cNvPr id="67" name="Google Shape;67;p587"/>
            <p:cNvSpPr/>
            <p:nvPr/>
          </p:nvSpPr>
          <p:spPr>
            <a:xfrm>
              <a:off x="10048292" y="5279064"/>
              <a:ext cx="1620000" cy="504000"/>
            </a:xfrm>
            <a:prstGeom prst="rect">
              <a:avLst/>
            </a:prstGeom>
            <a:solidFill>
              <a:srgbClr val="7FD1C7"/>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Water</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R127 G209 B199</a:t>
              </a:r>
              <a:endParaRPr sz="1400">
                <a:solidFill>
                  <a:schemeClr val="lt1"/>
                </a:solidFill>
                <a:latin typeface="Quattrocento Sans"/>
                <a:ea typeface="Quattrocento Sans"/>
                <a:cs typeface="Quattrocento Sans"/>
                <a:sym typeface="Quattrocento Sans"/>
              </a:endParaRPr>
            </a:p>
          </p:txBody>
        </p:sp>
        <p:sp>
          <p:nvSpPr>
            <p:cNvPr id="68" name="Google Shape;68;p587"/>
            <p:cNvSpPr/>
            <p:nvPr/>
          </p:nvSpPr>
          <p:spPr>
            <a:xfrm>
              <a:off x="10048292" y="5819064"/>
              <a:ext cx="1620000" cy="504000"/>
            </a:xfrm>
            <a:prstGeom prst="rect">
              <a:avLst/>
            </a:prstGeom>
            <a:solidFill>
              <a:srgbClr val="BAC95C"/>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Willow</a:t>
              </a:r>
              <a:endParaRPr/>
            </a:p>
            <a:p>
              <a:pPr marL="108000" marR="0" lvl="0" indent="0" algn="l" rtl="0">
                <a:lnSpc>
                  <a:spcPct val="110000"/>
                </a:lnSpc>
                <a:spcBef>
                  <a:spcPts val="0"/>
                </a:spcBef>
                <a:spcAft>
                  <a:spcPts val="0"/>
                </a:spcAft>
                <a:buNone/>
              </a:pPr>
              <a:r>
                <a:rPr lang="ja-JP" sz="1400">
                  <a:solidFill>
                    <a:schemeClr val="lt1"/>
                  </a:solidFill>
                  <a:latin typeface="Quattrocento Sans"/>
                  <a:ea typeface="Quattrocento Sans"/>
                  <a:cs typeface="Quattrocento Sans"/>
                  <a:sym typeface="Quattrocento Sans"/>
                </a:rPr>
                <a:t>R186 G201 B92</a:t>
              </a:r>
              <a:endParaRPr sz="1400">
                <a:solidFill>
                  <a:schemeClr val="lt1"/>
                </a:solidFill>
                <a:latin typeface="Quattrocento Sans"/>
                <a:ea typeface="Quattrocento Sans"/>
                <a:cs typeface="Quattrocento Sans"/>
                <a:sym typeface="Quattrocento Sans"/>
              </a:endParaRPr>
            </a:p>
          </p:txBody>
        </p:sp>
        <p:sp>
          <p:nvSpPr>
            <p:cNvPr id="69" name="Google Shape;69;p587"/>
            <p:cNvSpPr/>
            <p:nvPr/>
          </p:nvSpPr>
          <p:spPr>
            <a:xfrm>
              <a:off x="10048292" y="6359064"/>
              <a:ext cx="1620000" cy="504000"/>
            </a:xfrm>
            <a:prstGeom prst="rect">
              <a:avLst/>
            </a:prstGeom>
            <a:solidFill>
              <a:srgbClr val="C96E9C"/>
            </a:solidFill>
            <a:ln>
              <a:noFill/>
            </a:ln>
          </p:spPr>
          <p:txBody>
            <a:bodyPr spcFirstLastPara="1" wrap="square" lIns="91425" tIns="45700" rIns="91425" bIns="45700" anchor="ctr" anchorCtr="0">
              <a:noAutofit/>
            </a:bodyPr>
            <a:lstStyle/>
            <a:p>
              <a:pPr marL="108000" marR="0" lvl="0" indent="0" algn="l" rtl="0">
                <a:lnSpc>
                  <a:spcPct val="110000"/>
                </a:lnSpc>
                <a:spcBef>
                  <a:spcPts val="0"/>
                </a:spcBef>
                <a:spcAft>
                  <a:spcPts val="0"/>
                </a:spcAft>
                <a:buNone/>
              </a:pPr>
              <a:r>
                <a:rPr lang="ja-JP" sz="1000">
                  <a:solidFill>
                    <a:schemeClr val="lt1"/>
                  </a:solidFill>
                  <a:latin typeface="Quattrocento Sans"/>
                  <a:ea typeface="Quattrocento Sans"/>
                  <a:cs typeface="Quattrocento Sans"/>
                  <a:sym typeface="Quattrocento Sans"/>
                </a:rPr>
                <a:t>Blossom</a:t>
              </a:r>
              <a:br>
                <a:rPr lang="ja-JP" sz="1000">
                  <a:solidFill>
                    <a:schemeClr val="lt1"/>
                  </a:solidFill>
                  <a:latin typeface="Quattrocento Sans"/>
                  <a:ea typeface="Quattrocento Sans"/>
                  <a:cs typeface="Quattrocento Sans"/>
                  <a:sym typeface="Quattrocento Sans"/>
                </a:rPr>
              </a:br>
              <a:r>
                <a:rPr lang="ja-JP" sz="1400">
                  <a:solidFill>
                    <a:schemeClr val="lt1"/>
                  </a:solidFill>
                  <a:latin typeface="Quattrocento Sans"/>
                  <a:ea typeface="Quattrocento Sans"/>
                  <a:cs typeface="Quattrocento Sans"/>
                  <a:sym typeface="Quattrocento Sans"/>
                </a:rPr>
                <a:t>R201 G110 B156</a:t>
              </a:r>
              <a:endParaRPr sz="1400">
                <a:solidFill>
                  <a:schemeClr val="lt1"/>
                </a:solidFill>
                <a:latin typeface="Quattrocento Sans"/>
                <a:ea typeface="Quattrocento Sans"/>
                <a:cs typeface="Quattrocento Sans"/>
                <a:sym typeface="Quattrocento Sans"/>
              </a:endParaRPr>
            </a:p>
          </p:txBody>
        </p:sp>
      </p:grpSp>
      <p:sp>
        <p:nvSpPr>
          <p:cNvPr id="70" name="Google Shape;70;p587"/>
          <p:cNvSpPr txBox="1"/>
          <p:nvPr/>
        </p:nvSpPr>
        <p:spPr>
          <a:xfrm>
            <a:off x="777599" y="176400"/>
            <a:ext cx="9899999" cy="33855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ja-JP" sz="2200" b="1">
                <a:solidFill>
                  <a:schemeClr val="dk2"/>
                </a:solidFill>
                <a:latin typeface="Quattrocento Sans"/>
                <a:ea typeface="Quattrocento Sans"/>
                <a:cs typeface="Quattrocento Sans"/>
                <a:sym typeface="Quattrocento Sans"/>
              </a:rPr>
              <a:t>CONTENTS</a:t>
            </a:r>
            <a:endParaRPr sz="2200" b="1">
              <a:solidFill>
                <a:schemeClr val="dk2"/>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3413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Slide_Secondary">
  <p:cSld name="Divider Slide_Secondary">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588"/>
          <p:cNvSpPr txBox="1">
            <a:spLocks noGrp="1"/>
          </p:cNvSpPr>
          <p:nvPr>
            <p:ph type="ctrTitle"/>
          </p:nvPr>
        </p:nvSpPr>
        <p:spPr>
          <a:xfrm>
            <a:off x="1052699" y="1584000"/>
            <a:ext cx="7754400" cy="68026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2400"/>
              <a:buFont typeface="Quattrocento Sans"/>
              <a:buNone/>
              <a:defRPr sz="2400" b="1">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3" name="Google Shape;73;p58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38000" y="1548953"/>
            <a:ext cx="165735" cy="331470"/>
          </a:xfrm>
          <a:prstGeom prst="rect">
            <a:avLst/>
          </a:prstGeom>
          <a:noFill/>
          <a:ln>
            <a:noFill/>
          </a:ln>
        </p:spPr>
      </p:pic>
    </p:spTree>
    <p:extLst>
      <p:ext uri="{BB962C8B-B14F-4D97-AF65-F5344CB8AC3E}">
        <p14:creationId xmlns:p14="http://schemas.microsoft.com/office/powerpoint/2010/main" val="117627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_1column">
  <p:cSld name="Content_1column">
    <p:spTree>
      <p:nvGrpSpPr>
        <p:cNvPr id="1" name="Shape 74"/>
        <p:cNvGrpSpPr/>
        <p:nvPr/>
      </p:nvGrpSpPr>
      <p:grpSpPr>
        <a:xfrm>
          <a:off x="0" y="0"/>
          <a:ext cx="0" cy="0"/>
          <a:chOff x="0" y="0"/>
          <a:chExt cx="0" cy="0"/>
        </a:xfrm>
      </p:grpSpPr>
      <p:sp>
        <p:nvSpPr>
          <p:cNvPr id="75" name="Google Shape;75;p589"/>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pic>
        <p:nvPicPr>
          <p:cNvPr id="76" name="Google Shape;76;p589"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77" name="Google Shape;77;p589"/>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78" name="Google Shape;78;p589"/>
          <p:cNvSpPr txBox="1">
            <a:spLocks noGrp="1"/>
          </p:cNvSpPr>
          <p:nvPr>
            <p:ph type="title"/>
          </p:nvPr>
        </p:nvSpPr>
        <p:spPr>
          <a:xfrm>
            <a:off x="779600" y="190800"/>
            <a:ext cx="8659675"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422402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_2column">
  <p:cSld name="Content_2column">
    <p:bg>
      <p:bgPr>
        <a:solidFill>
          <a:schemeClr val="lt1"/>
        </a:solidFill>
        <a:effectLst/>
      </p:bgPr>
    </p:bg>
    <p:spTree>
      <p:nvGrpSpPr>
        <p:cNvPr id="1" name="Shape 79"/>
        <p:cNvGrpSpPr/>
        <p:nvPr/>
      </p:nvGrpSpPr>
      <p:grpSpPr>
        <a:xfrm>
          <a:off x="0" y="0"/>
          <a:ext cx="0" cy="0"/>
          <a:chOff x="0" y="0"/>
          <a:chExt cx="0" cy="0"/>
        </a:xfrm>
      </p:grpSpPr>
      <p:sp>
        <p:nvSpPr>
          <p:cNvPr id="80" name="Google Shape;80;p590"/>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sp>
        <p:nvSpPr>
          <p:cNvPr id="81" name="Google Shape;81;p590"/>
          <p:cNvSpPr txBox="1">
            <a:spLocks noGrp="1"/>
          </p:cNvSpPr>
          <p:nvPr>
            <p:ph type="body" idx="1"/>
          </p:nvPr>
        </p:nvSpPr>
        <p:spPr>
          <a:xfrm>
            <a:off x="565200" y="1047600"/>
            <a:ext cx="5430788"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82" name="Google Shape;82;p590"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83" name="Google Shape;83;p590"/>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84" name="Google Shape;84;p590"/>
          <p:cNvSpPr txBox="1">
            <a:spLocks noGrp="1"/>
          </p:cNvSpPr>
          <p:nvPr>
            <p:ph type="body" idx="2"/>
          </p:nvPr>
        </p:nvSpPr>
        <p:spPr>
          <a:xfrm>
            <a:off x="6185945" y="1047600"/>
            <a:ext cx="5430788"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5" name="Google Shape;85;p590"/>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66437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_3column">
  <p:cSld name="Content_3column">
    <p:bg>
      <p:bgPr>
        <a:solidFill>
          <a:schemeClr val="lt1"/>
        </a:solidFill>
        <a:effectLst/>
      </p:bgPr>
    </p:bg>
    <p:spTree>
      <p:nvGrpSpPr>
        <p:cNvPr id="1" name="Shape 86"/>
        <p:cNvGrpSpPr/>
        <p:nvPr/>
      </p:nvGrpSpPr>
      <p:grpSpPr>
        <a:xfrm>
          <a:off x="0" y="0"/>
          <a:ext cx="0" cy="0"/>
          <a:chOff x="0" y="0"/>
          <a:chExt cx="0" cy="0"/>
        </a:xfrm>
      </p:grpSpPr>
      <p:sp>
        <p:nvSpPr>
          <p:cNvPr id="87" name="Google Shape;87;p591"/>
          <p:cNvSpPr txBox="1"/>
          <p:nvPr/>
        </p:nvSpPr>
        <p:spPr>
          <a:xfrm>
            <a:off x="11257200" y="6415200"/>
            <a:ext cx="360000" cy="270992"/>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ja-JP" sz="1000">
                <a:solidFill>
                  <a:srgbClr val="54585A"/>
                </a:solidFill>
                <a:latin typeface="Meiryo"/>
                <a:ea typeface="Meiryo"/>
                <a:cs typeface="Meiryo"/>
                <a:sym typeface="Meiryo"/>
              </a:rPr>
              <a:t>‹#›</a:t>
            </a:fld>
            <a:endParaRPr sz="1000">
              <a:solidFill>
                <a:srgbClr val="54585A"/>
              </a:solidFill>
              <a:latin typeface="Meiryo"/>
              <a:ea typeface="Meiryo"/>
              <a:cs typeface="Meiryo"/>
              <a:sym typeface="Meiryo"/>
            </a:endParaRPr>
          </a:p>
        </p:txBody>
      </p:sp>
      <p:sp>
        <p:nvSpPr>
          <p:cNvPr id="88" name="Google Shape;88;p591"/>
          <p:cNvSpPr txBox="1">
            <a:spLocks noGrp="1"/>
          </p:cNvSpPr>
          <p:nvPr>
            <p:ph type="body" idx="1"/>
          </p:nvPr>
        </p:nvSpPr>
        <p:spPr>
          <a:xfrm>
            <a:off x="565200" y="1047600"/>
            <a:ext cx="3555198"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89" name="Google Shape;89;p591" descr="アイコン&#10;&#10;自動的に生成された説明"/>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99433" y="6401222"/>
            <a:ext cx="660400" cy="224536"/>
          </a:xfrm>
          <a:prstGeom prst="rect">
            <a:avLst/>
          </a:prstGeom>
          <a:noFill/>
          <a:ln>
            <a:noFill/>
          </a:ln>
        </p:spPr>
      </p:pic>
      <p:cxnSp>
        <p:nvCxnSpPr>
          <p:cNvPr id="90" name="Google Shape;90;p591"/>
          <p:cNvCxnSpPr/>
          <p:nvPr/>
        </p:nvCxnSpPr>
        <p:spPr>
          <a:xfrm>
            <a:off x="564733" y="6339292"/>
            <a:ext cx="11052000" cy="0"/>
          </a:xfrm>
          <a:prstGeom prst="straightConnector1">
            <a:avLst/>
          </a:prstGeom>
          <a:noFill/>
          <a:ln w="12700" cap="flat" cmpd="sng">
            <a:solidFill>
              <a:schemeClr val="accent1"/>
            </a:solidFill>
            <a:prstDash val="solid"/>
            <a:round/>
            <a:headEnd type="none" w="sm" len="sm"/>
            <a:tailEnd type="none" w="sm" len="sm"/>
          </a:ln>
        </p:spPr>
      </p:cxnSp>
      <p:sp>
        <p:nvSpPr>
          <p:cNvPr id="91" name="Google Shape;91;p591"/>
          <p:cNvSpPr txBox="1">
            <a:spLocks noGrp="1"/>
          </p:cNvSpPr>
          <p:nvPr>
            <p:ph type="body" idx="2"/>
          </p:nvPr>
        </p:nvSpPr>
        <p:spPr>
          <a:xfrm>
            <a:off x="4313367" y="1047600"/>
            <a:ext cx="3555198"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2" name="Google Shape;92;p591"/>
          <p:cNvSpPr txBox="1">
            <a:spLocks noGrp="1"/>
          </p:cNvSpPr>
          <p:nvPr>
            <p:ph type="body" idx="3"/>
          </p:nvPr>
        </p:nvSpPr>
        <p:spPr>
          <a:xfrm>
            <a:off x="8061535" y="1047600"/>
            <a:ext cx="3555198" cy="51264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2"/>
              </a:buClr>
              <a:buSzPts val="1600"/>
              <a:buFont typeface="Quattrocento Sans"/>
              <a:buNone/>
              <a:defRPr sz="1600" b="1" i="0" u="none" strike="noStrike" cap="none">
                <a:solidFill>
                  <a:schemeClr val="dk2"/>
                </a:solidFill>
                <a:latin typeface="Quattrocento Sans"/>
                <a:ea typeface="Quattrocento Sans"/>
                <a:cs typeface="Quattrocento Sans"/>
                <a:sym typeface="Quattrocento Sans"/>
              </a:defRPr>
            </a:lvl1pPr>
            <a:lvl2pPr marL="914400" marR="0" lvl="1" indent="-228600" algn="l" rtl="0">
              <a:spcBef>
                <a:spcPts val="0"/>
              </a:spcBef>
              <a:spcAft>
                <a:spcPts val="0"/>
              </a:spcAft>
              <a:buClr>
                <a:schemeClr val="dk2"/>
              </a:buClr>
              <a:buSzPts val="1600"/>
              <a:buFont typeface="Quattrocento Sans"/>
              <a:buNone/>
              <a:defRPr sz="1600" b="0" i="0" u="none" strike="noStrike" cap="none">
                <a:solidFill>
                  <a:schemeClr val="dk2"/>
                </a:solidFill>
                <a:latin typeface="Quattrocento Sans"/>
                <a:ea typeface="Quattrocento Sans"/>
                <a:cs typeface="Quattrocento Sans"/>
                <a:sym typeface="Quattrocento Sans"/>
              </a:defRPr>
            </a:lvl2pPr>
            <a:lvl3pPr marL="1371600" marR="0" lvl="2" indent="-228600" algn="l" rtl="0">
              <a:spcBef>
                <a:spcPts val="3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3pPr>
            <a:lvl4pPr marL="1828800" marR="0" lvl="3" indent="-228600" algn="l" rtl="0">
              <a:spcBef>
                <a:spcPts val="275"/>
              </a:spcBef>
              <a:spcAft>
                <a:spcPts val="0"/>
              </a:spcAft>
              <a:buClr>
                <a:schemeClr val="dk1"/>
              </a:buClr>
              <a:buSzPts val="1100"/>
              <a:buFont typeface="Quattrocento Sans"/>
              <a:buNone/>
              <a:defRPr sz="1100" b="0" i="0" u="none" strike="noStrike" cap="none">
                <a:solidFill>
                  <a:schemeClr val="dk1"/>
                </a:solidFill>
                <a:latin typeface="Quattrocento Sans"/>
                <a:ea typeface="Quattrocento Sans"/>
                <a:cs typeface="Quattrocento Sans"/>
                <a:sym typeface="Quattrocento Sans"/>
              </a:defRPr>
            </a:lvl4pPr>
            <a:lvl5pPr marL="2286000" marR="0" lvl="4"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5pPr>
            <a:lvl6pPr marL="2743200" marR="0" lvl="5"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6pPr>
            <a:lvl7pPr marL="3200400" marR="0" lvl="6" indent="-228600" algn="l" rtl="0">
              <a:lnSpc>
                <a:spcPct val="100000"/>
              </a:lnSpc>
              <a:spcBef>
                <a:spcPts val="275"/>
              </a:spcBef>
              <a:spcAft>
                <a:spcPts val="0"/>
              </a:spcAft>
              <a:buClr>
                <a:schemeClr val="dk1"/>
              </a:buClr>
              <a:buSzPts val="1100"/>
              <a:buFont typeface="Arial"/>
              <a:buNone/>
              <a:defRPr sz="1100" b="0" i="0" u="none" strike="noStrike" cap="none">
                <a:solidFill>
                  <a:schemeClr val="dk1"/>
                </a:solidFill>
                <a:latin typeface="Quattrocento Sans"/>
                <a:ea typeface="Quattrocento Sans"/>
                <a:cs typeface="Quattrocento Sans"/>
                <a:sym typeface="Quattrocento Sans"/>
              </a:defRPr>
            </a:lvl7pPr>
            <a:lvl8pPr marL="3657600" marR="0" lvl="7"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8pPr>
            <a:lvl9pPr marL="4114800" marR="0" lvl="8" indent="-298450" algn="l" rtl="0">
              <a:lnSpc>
                <a:spcPct val="100000"/>
              </a:lnSpc>
              <a:spcBef>
                <a:spcPts val="275"/>
              </a:spcBef>
              <a:spcAft>
                <a:spcPts val="0"/>
              </a:spcAft>
              <a:buClr>
                <a:schemeClr val="dk1"/>
              </a:buClr>
              <a:buSzPts val="1100"/>
              <a:buFont typeface="Arial"/>
              <a:buChar char="•"/>
              <a:defRPr sz="11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3" name="Google Shape;93;p591"/>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6229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2"/>
          <p:cNvSpPr txBox="1">
            <a:spLocks noGrp="1"/>
          </p:cNvSpPr>
          <p:nvPr>
            <p:ph type="title"/>
          </p:nvPr>
        </p:nvSpPr>
        <p:spPr>
          <a:xfrm>
            <a:off x="779600" y="190800"/>
            <a:ext cx="10836000" cy="396000"/>
          </a:xfrm>
          <a:prstGeom prst="rect">
            <a:avLst/>
          </a:prstGeom>
          <a:noFill/>
          <a:ln>
            <a:noFill/>
          </a:ln>
        </p:spPr>
        <p:txBody>
          <a:bodyPr spcFirstLastPara="1" wrap="square" lIns="0" tIns="43200" rIns="0" bIns="0" anchor="t" anchorCtr="0">
            <a:normAutofit/>
          </a:bodyPr>
          <a:lstStyle>
            <a:lvl1pPr marR="0" lvl="0" algn="l" rtl="0">
              <a:spcBef>
                <a:spcPts val="0"/>
              </a:spcBef>
              <a:spcAft>
                <a:spcPts val="0"/>
              </a:spcAft>
              <a:buClr>
                <a:schemeClr val="dk2"/>
              </a:buClr>
              <a:buSzPts val="2000"/>
              <a:buFont typeface="Quattrocento Sans"/>
              <a:buNone/>
              <a:defRPr sz="2000" b="1" i="0" u="none" strike="noStrike" cap="non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 name="Google Shape;11;p262"/>
          <p:cNvPicPr preferRelativeResize="0"/>
          <p:nvPr/>
        </p:nvPicPr>
        <p:blipFill rotWithShape="1">
          <a:blip r:embed="rId20" cstate="email">
            <a:alphaModFix/>
            <a:extLst>
              <a:ext uri="{28A0092B-C50C-407E-A947-70E740481C1C}">
                <a14:useLocalDpi xmlns:a14="http://schemas.microsoft.com/office/drawing/2010/main"/>
              </a:ext>
            </a:extLst>
          </a:blip>
          <a:srcRect/>
          <a:stretch/>
        </p:blipFill>
        <p:spPr>
          <a:xfrm>
            <a:off x="509237" y="219096"/>
            <a:ext cx="147600" cy="295200"/>
          </a:xfrm>
          <a:prstGeom prst="rect">
            <a:avLst/>
          </a:prstGeom>
          <a:noFill/>
          <a:ln>
            <a:noFill/>
          </a:ln>
        </p:spPr>
      </p:pic>
    </p:spTree>
    <p:extLst>
      <p:ext uri="{BB962C8B-B14F-4D97-AF65-F5344CB8AC3E}">
        <p14:creationId xmlns:p14="http://schemas.microsoft.com/office/powerpoint/2010/main" val="126029874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B7485-0CF4-49E9-8D4D-11A880AD9E1A}"/>
              </a:ext>
            </a:extLst>
          </p:cNvPr>
          <p:cNvSpPr>
            <a:spLocks noGrp="1"/>
          </p:cNvSpPr>
          <p:nvPr>
            <p:ph type="title"/>
          </p:nvPr>
        </p:nvSpPr>
        <p:spPr/>
        <p:txBody>
          <a:bodyPr/>
          <a:lstStyle/>
          <a:p>
            <a:r>
              <a:rPr kumimoji="1" lang="ja-JP" altLang="en-US" dirty="0"/>
              <a:t>補助金</a:t>
            </a:r>
            <a:r>
              <a:rPr kumimoji="1" lang="en-US" altLang="ja-JP" dirty="0"/>
              <a:t>SIM</a:t>
            </a:r>
            <a:r>
              <a:rPr kumimoji="1" lang="ja-JP" altLang="en-US" dirty="0"/>
              <a:t>改訂内容</a:t>
            </a:r>
          </a:p>
        </p:txBody>
      </p:sp>
      <p:sp>
        <p:nvSpPr>
          <p:cNvPr id="3" name="テキスト ボックス 2">
            <a:extLst>
              <a:ext uri="{FF2B5EF4-FFF2-40B4-BE49-F238E27FC236}">
                <a16:creationId xmlns:a16="http://schemas.microsoft.com/office/drawing/2014/main" id="{F322C6CD-BB50-4CB6-AE4F-E9AD7342B4CC}"/>
              </a:ext>
            </a:extLst>
          </p:cNvPr>
          <p:cNvSpPr txBox="1"/>
          <p:nvPr/>
        </p:nvSpPr>
        <p:spPr>
          <a:xfrm>
            <a:off x="576072" y="813816"/>
            <a:ext cx="1084478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cs typeface="Arial"/>
                <a:sym typeface="Arial"/>
              </a:rPr>
              <a:t>■改訂①</a:t>
            </a:r>
            <a:endParaRPr kumimoji="1" lang="en-US" altLang="ja-JP"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671B8"/>
                </a:solidFill>
                <a:effectLst/>
                <a:uLnTx/>
                <a:uFillTx/>
                <a:latin typeface="Arial"/>
                <a:cs typeface="Arial"/>
                <a:sym typeface="Arial"/>
              </a:rPr>
              <a:t>→デザインしてもらう（どこまで出すか？）</a:t>
            </a:r>
            <a:endParaRPr kumimoji="1" lang="en-US" altLang="ja-JP" sz="1400" b="0" i="0" u="none" strike="noStrike" kern="0" cap="none" spc="0" normalizeH="0" baseline="0" noProof="0" dirty="0">
              <a:ln>
                <a:noFill/>
              </a:ln>
              <a:solidFill>
                <a:srgbClr val="0671B8"/>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 name="図 3">
            <a:extLst>
              <a:ext uri="{FF2B5EF4-FFF2-40B4-BE49-F238E27FC236}">
                <a16:creationId xmlns:a16="http://schemas.microsoft.com/office/drawing/2014/main" id="{C39E70A9-97DA-43BB-8233-4AB54FD08625}"/>
              </a:ext>
            </a:extLst>
          </p:cNvPr>
          <p:cNvPicPr>
            <a:picLocks noChangeAspect="1"/>
          </p:cNvPicPr>
          <p:nvPr/>
        </p:nvPicPr>
        <p:blipFill>
          <a:blip r:embed="rId2"/>
          <a:stretch>
            <a:fillRect/>
          </a:stretch>
        </p:blipFill>
        <p:spPr>
          <a:xfrm>
            <a:off x="771144" y="1702796"/>
            <a:ext cx="5543550" cy="3095625"/>
          </a:xfrm>
          <a:prstGeom prst="rect">
            <a:avLst/>
          </a:prstGeom>
        </p:spPr>
      </p:pic>
      <p:sp>
        <p:nvSpPr>
          <p:cNvPr id="5" name="テキスト ボックス 4">
            <a:extLst>
              <a:ext uri="{FF2B5EF4-FFF2-40B4-BE49-F238E27FC236}">
                <a16:creationId xmlns:a16="http://schemas.microsoft.com/office/drawing/2014/main" id="{2C61C4C1-7C3F-4713-9404-CC664DF5CA0E}"/>
              </a:ext>
            </a:extLst>
          </p:cNvPr>
          <p:cNvSpPr txBox="1"/>
          <p:nvPr/>
        </p:nvSpPr>
        <p:spPr>
          <a:xfrm>
            <a:off x="910153" y="2395728"/>
            <a:ext cx="5079167" cy="2246769"/>
          </a:xfrm>
          <a:prstGeom prst="rect">
            <a:avLst/>
          </a:prstGeom>
          <a:solidFill>
            <a:schemeClr val="lt1">
              <a:alpha val="5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en-US" altLang="ja-JP"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endParaRPr>
          </a:p>
        </p:txBody>
      </p:sp>
      <p:sp>
        <p:nvSpPr>
          <p:cNvPr id="6" name="テキスト ボックス 5">
            <a:extLst>
              <a:ext uri="{FF2B5EF4-FFF2-40B4-BE49-F238E27FC236}">
                <a16:creationId xmlns:a16="http://schemas.microsoft.com/office/drawing/2014/main" id="{2FB07BEB-5139-44A0-A701-DFF6EB59BBEE}"/>
              </a:ext>
            </a:extLst>
          </p:cNvPr>
          <p:cNvSpPr txBox="1"/>
          <p:nvPr/>
        </p:nvSpPr>
        <p:spPr>
          <a:xfrm>
            <a:off x="8234172" y="4718951"/>
            <a:ext cx="195681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4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mn-cs"/>
                <a:sym typeface="Arial"/>
              </a:rPr>
              <a:t>詳しくはこちら</a:t>
            </a:r>
          </a:p>
        </p:txBody>
      </p:sp>
      <p:sp>
        <p:nvSpPr>
          <p:cNvPr id="13" name="正方形/長方形 12">
            <a:extLst>
              <a:ext uri="{FF2B5EF4-FFF2-40B4-BE49-F238E27FC236}">
                <a16:creationId xmlns:a16="http://schemas.microsoft.com/office/drawing/2014/main" id="{912D0EBF-25B4-470D-8ADD-FE980A0E0CE9}"/>
              </a:ext>
            </a:extLst>
          </p:cNvPr>
          <p:cNvSpPr/>
          <p:nvPr/>
        </p:nvSpPr>
        <p:spPr>
          <a:xfrm>
            <a:off x="6699270" y="5124161"/>
            <a:ext cx="4919937"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baseline="0" noProof="0" dirty="0">
                <a:ln>
                  <a:noFill/>
                </a:ln>
                <a:solidFill>
                  <a:srgbClr val="000000"/>
                </a:solidFill>
                <a:effectLst/>
                <a:uLnTx/>
                <a:uFillTx/>
                <a:latin typeface="Arial"/>
                <a:cs typeface="Arial"/>
                <a:sym typeface="Arial"/>
              </a:rPr>
              <a:t>https://www.lixil.co.jp/reform/attakareform/intro.htm#medical</a:t>
            </a:r>
            <a:endParaRPr kumimoji="0" lang="ja-JP" alt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4" name="図 13">
            <a:extLst>
              <a:ext uri="{FF2B5EF4-FFF2-40B4-BE49-F238E27FC236}">
                <a16:creationId xmlns:a16="http://schemas.microsoft.com/office/drawing/2014/main" id="{A932B143-A39D-43BA-8E6F-1D5EED758C9A}"/>
              </a:ext>
            </a:extLst>
          </p:cNvPr>
          <p:cNvPicPr>
            <a:picLocks noChangeAspect="1"/>
          </p:cNvPicPr>
          <p:nvPr/>
        </p:nvPicPr>
        <p:blipFill>
          <a:blip r:embed="rId3"/>
          <a:stretch>
            <a:fillRect/>
          </a:stretch>
        </p:blipFill>
        <p:spPr>
          <a:xfrm>
            <a:off x="7117080" y="3458846"/>
            <a:ext cx="4191000" cy="1123950"/>
          </a:xfrm>
          <a:prstGeom prst="rect">
            <a:avLst/>
          </a:prstGeom>
        </p:spPr>
      </p:pic>
      <p:pic>
        <p:nvPicPr>
          <p:cNvPr id="22" name="図 21">
            <a:extLst>
              <a:ext uri="{FF2B5EF4-FFF2-40B4-BE49-F238E27FC236}">
                <a16:creationId xmlns:a16="http://schemas.microsoft.com/office/drawing/2014/main" id="{040EE5EA-D67F-4FF4-9437-FDAAE8BF605E}"/>
              </a:ext>
            </a:extLst>
          </p:cNvPr>
          <p:cNvPicPr>
            <a:picLocks noChangeAspect="1"/>
          </p:cNvPicPr>
          <p:nvPr/>
        </p:nvPicPr>
        <p:blipFill>
          <a:blip r:embed="rId4"/>
          <a:stretch>
            <a:fillRect/>
          </a:stretch>
        </p:blipFill>
        <p:spPr>
          <a:xfrm>
            <a:off x="7573327" y="2447925"/>
            <a:ext cx="3171825" cy="981075"/>
          </a:xfrm>
          <a:prstGeom prst="rect">
            <a:avLst/>
          </a:prstGeom>
        </p:spPr>
      </p:pic>
    </p:spTree>
    <p:extLst>
      <p:ext uri="{BB962C8B-B14F-4D97-AF65-F5344CB8AC3E}">
        <p14:creationId xmlns:p14="http://schemas.microsoft.com/office/powerpoint/2010/main" val="312511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6308B-EE48-4E08-B543-6B9E9CEF11A8}"/>
              </a:ext>
            </a:extLst>
          </p:cNvPr>
          <p:cNvSpPr>
            <a:spLocks noGrp="1"/>
          </p:cNvSpPr>
          <p:nvPr>
            <p:ph type="title"/>
          </p:nvPr>
        </p:nvSpPr>
        <p:spPr/>
        <p:txBody>
          <a:bodyPr/>
          <a:lstStyle/>
          <a:p>
            <a:endParaRPr kumimoji="1" lang="ja-JP" altLang="en-US"/>
          </a:p>
        </p:txBody>
      </p:sp>
      <p:sp>
        <p:nvSpPr>
          <p:cNvPr id="3" name="正方形/長方形 2">
            <a:extLst>
              <a:ext uri="{FF2B5EF4-FFF2-40B4-BE49-F238E27FC236}">
                <a16:creationId xmlns:a16="http://schemas.microsoft.com/office/drawing/2014/main" id="{A7562518-6E79-41AE-B7B1-F91EA92C7D35}"/>
              </a:ext>
            </a:extLst>
          </p:cNvPr>
          <p:cNvSpPr/>
          <p:nvPr/>
        </p:nvSpPr>
        <p:spPr>
          <a:xfrm>
            <a:off x="487679" y="907471"/>
            <a:ext cx="11051735"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00000"/>
                </a:solidFill>
                <a:effectLst/>
                <a:uLnTx/>
                <a:uFillTx/>
                <a:latin typeface="Arial"/>
                <a:cs typeface="Arial"/>
                <a:sym typeface="Arial"/>
              </a:rPr>
              <a:t>わが家の実態が少し分かりにくい気がします。</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00000"/>
                </a:solidFill>
                <a:effectLst/>
                <a:uLnTx/>
                <a:uFillTx/>
                <a:latin typeface="Arial"/>
                <a:cs typeface="Arial"/>
                <a:sym typeface="Arial"/>
              </a:rPr>
              <a:t>最近の住宅性能と我が家の性能が並列で表記されているからかも知れませんので、例えば、我が家を表記して最新なら➕でこれだけ改善するといっ見せ方はどうですか？（表記もわが家に統一）</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671B8"/>
                </a:solidFill>
                <a:effectLst/>
                <a:uLnTx/>
                <a:uFillTx/>
                <a:latin typeface="Arial"/>
                <a:cs typeface="Arial"/>
                <a:sym typeface="Arial"/>
              </a:rPr>
              <a:t>→別けて標記する様にデザインを修正</a:t>
            </a:r>
            <a:endParaRPr kumimoji="0" lang="en-US" altLang="ja-JP" sz="2000" b="1" i="0" u="none" strike="noStrike" kern="0" cap="none" spc="0" normalizeH="0" baseline="0" noProof="0" dirty="0">
              <a:ln>
                <a:noFill/>
              </a:ln>
              <a:solidFill>
                <a:srgbClr val="0671B8"/>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ja-JP" altLang="en-US" sz="20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00000"/>
                </a:solidFill>
                <a:effectLst/>
                <a:uLnTx/>
                <a:uFillTx/>
                <a:latin typeface="Arial"/>
                <a:cs typeface="Arial"/>
                <a:sym typeface="Arial"/>
              </a:rPr>
              <a:t>前回のシミュレーションから項目を増やしている事もあり一番知りたい補助金額まで道のりが遠くなったので、我が家の診断を参考程度にして、シミュレーションが終わった後の最後にするなど検討して下さい。</a:t>
            </a:r>
            <a:endParaRPr kumimoji="0" lang="en-US" altLang="ja-JP" sz="20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671B8"/>
                </a:solidFill>
                <a:effectLst/>
                <a:uLnTx/>
                <a:uFillTx/>
                <a:latin typeface="Arial"/>
                <a:cs typeface="Arial"/>
                <a:sym typeface="Arial"/>
              </a:rPr>
              <a:t>→最後の画面の上部に記載させる（現状の導線はトル）</a:t>
            </a:r>
            <a:r>
              <a:rPr kumimoji="0" lang="en-US" altLang="ja-JP" sz="2000" b="1" i="0" u="none" strike="noStrike" kern="0" cap="none" spc="0" normalizeH="0" baseline="0" noProof="0" dirty="0">
                <a:ln>
                  <a:noFill/>
                </a:ln>
                <a:solidFill>
                  <a:srgbClr val="0671B8"/>
                </a:solidFill>
                <a:effectLst/>
                <a:uLnTx/>
                <a:uFillTx/>
                <a:latin typeface="Arial"/>
                <a:cs typeface="Arial"/>
                <a:sym typeface="Arial"/>
              </a:rPr>
              <a:t>※</a:t>
            </a:r>
            <a:r>
              <a:rPr kumimoji="0" lang="ja-JP" altLang="en-US" sz="2000" b="1" i="0" u="none" strike="noStrike" kern="0" cap="none" spc="0" normalizeH="0" baseline="0" noProof="0" dirty="0">
                <a:ln>
                  <a:noFill/>
                </a:ln>
                <a:solidFill>
                  <a:srgbClr val="0671B8"/>
                </a:solidFill>
                <a:effectLst/>
                <a:uLnTx/>
                <a:uFillTx/>
                <a:latin typeface="Arial"/>
                <a:cs typeface="Arial"/>
                <a:sym typeface="Arial"/>
              </a:rPr>
              <a:t>優先</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ja-JP" altLang="en-US" sz="20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00000"/>
                </a:solidFill>
                <a:effectLst/>
                <a:uLnTx/>
                <a:uFillTx/>
                <a:latin typeface="Arial"/>
                <a:cs typeface="Arial"/>
                <a:sym typeface="Arial"/>
              </a:rPr>
              <a:t>それとシミュレーション結果の順番は、補助金額と参考価格の合計が最初にきて、その詳細として補助金の内訳の方が分かりやすいです。</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00000"/>
                </a:solidFill>
                <a:effectLst/>
                <a:uLnTx/>
                <a:uFillTx/>
                <a:latin typeface="Arial"/>
                <a:cs typeface="Arial"/>
                <a:sym typeface="Arial"/>
              </a:rPr>
              <a:t>そこから下に矢印か何かを表記して、「医療費削減まで考慮した場合には」といった別物の表記が良い気がします。</a:t>
            </a:r>
            <a:endParaRPr kumimoji="0" lang="en-US" altLang="ja-JP" sz="20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dirty="0">
                <a:ln>
                  <a:noFill/>
                </a:ln>
                <a:solidFill>
                  <a:srgbClr val="0671B8"/>
                </a:solidFill>
                <a:effectLst/>
                <a:uLnTx/>
                <a:uFillTx/>
                <a:latin typeface="Arial"/>
                <a:cs typeface="Arial"/>
                <a:sym typeface="Arial"/>
              </a:rPr>
              <a:t>→位置の入れ替えで対応</a:t>
            </a:r>
          </a:p>
        </p:txBody>
      </p:sp>
    </p:spTree>
    <p:extLst>
      <p:ext uri="{BB962C8B-B14F-4D97-AF65-F5344CB8AC3E}">
        <p14:creationId xmlns:p14="http://schemas.microsoft.com/office/powerpoint/2010/main" val="3737484926"/>
      </p:ext>
    </p:extLst>
  </p:cSld>
  <p:clrMapOvr>
    <a:masterClrMapping/>
  </p:clrMapOvr>
</p:sld>
</file>

<file path=ppt/theme/theme1.xml><?xml version="1.0" encoding="utf-8"?>
<a:theme xmlns:a="http://schemas.openxmlformats.org/drawingml/2006/main" name="7_LIXIL_Secondary_HD_jp">
  <a:themeElements>
    <a:clrScheme name="LIXIL_New">
      <a:dk1>
        <a:srgbClr val="000000"/>
      </a:dk1>
      <a:lt1>
        <a:srgbClr val="FFFFFF"/>
      </a:lt1>
      <a:dk2>
        <a:srgbClr val="54585A"/>
      </a:dk2>
      <a:lt2>
        <a:srgbClr val="D1CDB5"/>
      </a:lt2>
      <a:accent1>
        <a:srgbClr val="E75400"/>
      </a:accent1>
      <a:accent2>
        <a:srgbClr val="0671B8"/>
      </a:accent2>
      <a:accent3>
        <a:srgbClr val="00AAAA"/>
      </a:accent3>
      <a:accent4>
        <a:srgbClr val="89BD28"/>
      </a:accent4>
      <a:accent5>
        <a:srgbClr val="A43F78"/>
      </a:accent5>
      <a:accent6>
        <a:srgbClr val="ADA29A"/>
      </a:accent6>
      <a:hlink>
        <a:srgbClr val="00376B"/>
      </a:hlink>
      <a:folHlink>
        <a:srgbClr val="6F256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Words>
  <Application>Microsoft Office PowerPoint</Application>
  <PresentationFormat>ワイド画面</PresentationFormat>
  <Paragraphs>23</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Arial</vt:lpstr>
      <vt:lpstr>Quattrocento Sans</vt:lpstr>
      <vt:lpstr>メイリオ</vt:lpstr>
      <vt:lpstr>メイリオ</vt:lpstr>
      <vt:lpstr>7_LIXIL_Secondary_HD_jp</vt:lpstr>
      <vt:lpstr>補助金SIM改訂内容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補助金SIM改訂内容</dc:title>
  <dc:creator>黒坂 幸二(Kouji Kurosaka)</dc:creator>
  <cp:lastModifiedBy>黒坂 幸二(Kouji Kurosaka)</cp:lastModifiedBy>
  <cp:revision>1</cp:revision>
  <dcterms:created xsi:type="dcterms:W3CDTF">2024-03-01T02:24:14Z</dcterms:created>
  <dcterms:modified xsi:type="dcterms:W3CDTF">2024-03-01T02:24:54Z</dcterms:modified>
</cp:coreProperties>
</file>