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51206400" cy="2880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6128" userDrawn="1">
          <p15:clr>
            <a:srgbClr val="A4A3A4"/>
          </p15:clr>
        </p15:guide>
        <p15:guide id="2" orient="horz" pos="90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7" d="100"/>
          <a:sy n="17" d="100"/>
        </p:scale>
        <p:origin x="648" y="54"/>
      </p:cViewPr>
      <p:guideLst>
        <p:guide pos="16128"/>
        <p:guide orient="horz" pos="9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925"/>
            <a:ext cx="38404800" cy="1002792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8560"/>
            <a:ext cx="38404800" cy="6954200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E861-6236-4D44-99AD-A2C22EE55D2C}" type="datetimeFigureOut">
              <a:rPr lang="es-419" smtClean="0"/>
              <a:t>17/11/2020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3C6-2CCF-4EA2-8B34-01E9DC5BF6F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5732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E861-6236-4D44-99AD-A2C22EE55D2C}" type="datetimeFigureOut">
              <a:rPr lang="es-419" smtClean="0"/>
              <a:t>17/11/2020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3C6-2CCF-4EA2-8B34-01E9DC5BF6F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8905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525"/>
            <a:ext cx="11041380" cy="24409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525"/>
            <a:ext cx="32484060" cy="24409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E861-6236-4D44-99AD-A2C22EE55D2C}" type="datetimeFigureOut">
              <a:rPr lang="es-419" smtClean="0"/>
              <a:t>17/11/2020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3C6-2CCF-4EA2-8B34-01E9DC5BF6F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4611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E861-6236-4D44-99AD-A2C22EE55D2C}" type="datetimeFigureOut">
              <a:rPr lang="es-419" smtClean="0"/>
              <a:t>17/11/2020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3C6-2CCF-4EA2-8B34-01E9DC5BF6F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4711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902"/>
            <a:ext cx="44165520" cy="11981495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5747"/>
            <a:ext cx="44165520" cy="6300785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E861-6236-4D44-99AD-A2C22EE55D2C}" type="datetimeFigureOut">
              <a:rPr lang="es-419" smtClean="0"/>
              <a:t>17/11/2020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3C6-2CCF-4EA2-8B34-01E9DC5BF6F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1644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7625"/>
            <a:ext cx="21762720" cy="18275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7625"/>
            <a:ext cx="21762720" cy="18275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E861-6236-4D44-99AD-A2C22EE55D2C}" type="datetimeFigureOut">
              <a:rPr lang="es-419" smtClean="0"/>
              <a:t>17/11/2020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3C6-2CCF-4EA2-8B34-01E9DC5BF6F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1707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527"/>
            <a:ext cx="44165520" cy="5567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885"/>
            <a:ext cx="21662705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1315"/>
            <a:ext cx="21662705" cy="15475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885"/>
            <a:ext cx="21769390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1315"/>
            <a:ext cx="21769390" cy="15475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E861-6236-4D44-99AD-A2C22EE55D2C}" type="datetimeFigureOut">
              <a:rPr lang="es-419" smtClean="0"/>
              <a:t>17/11/2020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3C6-2CCF-4EA2-8B34-01E9DC5BF6F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7787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E861-6236-4D44-99AD-A2C22EE55D2C}" type="datetimeFigureOut">
              <a:rPr lang="es-419" smtClean="0"/>
              <a:t>17/11/2020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3C6-2CCF-4EA2-8B34-01E9DC5BF6F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9470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E861-6236-4D44-99AD-A2C22EE55D2C}" type="datetimeFigureOut">
              <a:rPr lang="es-419" smtClean="0"/>
              <a:t>17/11/2020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3C6-2CCF-4EA2-8B34-01E9DC5BF6F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51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7187"/>
            <a:ext cx="25923240" cy="2046922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E861-6236-4D44-99AD-A2C22EE55D2C}" type="datetimeFigureOut">
              <a:rPr lang="es-419" smtClean="0"/>
              <a:t>17/11/2020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3C6-2CCF-4EA2-8B34-01E9DC5BF6F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5602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7187"/>
            <a:ext cx="25923240" cy="20469225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E861-6236-4D44-99AD-A2C22EE55D2C}" type="datetimeFigureOut">
              <a:rPr lang="es-419" smtClean="0"/>
              <a:t>17/11/2020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3C6-2CCF-4EA2-8B34-01E9DC5BF6F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3175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527"/>
            <a:ext cx="44165520" cy="5567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7625"/>
            <a:ext cx="44165520" cy="1827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CE861-6236-4D44-99AD-A2C22EE55D2C}" type="datetimeFigureOut">
              <a:rPr lang="es-419" smtClean="0"/>
              <a:t>17/11/2020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6672"/>
            <a:ext cx="1728216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1E3C6-2CCF-4EA2-8B34-01E9DC5BF6F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4003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3.png"/><Relationship Id="rId18" Type="http://schemas.openxmlformats.org/officeDocument/2006/relationships/image" Target="../media/image27.png"/><Relationship Id="rId26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07.png"/><Relationship Id="rId7" Type="http://schemas.openxmlformats.org/officeDocument/2006/relationships/image" Target="../media/image6.png"/><Relationship Id="rId12" Type="http://schemas.openxmlformats.org/officeDocument/2006/relationships/image" Target="../media/image22.png"/><Relationship Id="rId17" Type="http://schemas.openxmlformats.org/officeDocument/2006/relationships/image" Target="../media/image26.png"/><Relationship Id="rId25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20" Type="http://schemas.openxmlformats.org/officeDocument/2006/relationships/image" Target="../media/image106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image" Target="../media/image24.png"/><Relationship Id="rId23" Type="http://schemas.openxmlformats.org/officeDocument/2006/relationships/image" Target="../media/image13.png"/><Relationship Id="rId28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2.png"/><Relationship Id="rId27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50.png"/><Relationship Id="rId12" Type="http://schemas.openxmlformats.org/officeDocument/2006/relationships/image" Target="../media/image19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80.png"/><Relationship Id="rId5" Type="http://schemas.openxmlformats.org/officeDocument/2006/relationships/image" Target="../media/image10.png"/><Relationship Id="rId10" Type="http://schemas.openxmlformats.org/officeDocument/2006/relationships/image" Target="../media/image170.png"/><Relationship Id="rId4" Type="http://schemas.openxmlformats.org/officeDocument/2006/relationships/image" Target="../media/image9.png"/><Relationship Id="rId9" Type="http://schemas.openxmlformats.org/officeDocument/2006/relationships/image" Target="../media/image160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293">
            <a:extLst>
              <a:ext uri="{FF2B5EF4-FFF2-40B4-BE49-F238E27FC236}">
                <a16:creationId xmlns:a16="http://schemas.microsoft.com/office/drawing/2014/main" id="{E7F033D9-930F-4F80-9320-E43D7B1FFD2F}"/>
              </a:ext>
            </a:extLst>
          </p:cNvPr>
          <p:cNvSpPr/>
          <p:nvPr/>
        </p:nvSpPr>
        <p:spPr>
          <a:xfrm>
            <a:off x="0" y="55176"/>
            <a:ext cx="51206399" cy="3758815"/>
          </a:xfrm>
          <a:prstGeom prst="rect">
            <a:avLst/>
          </a:prstGeom>
          <a:solidFill>
            <a:srgbClr val="EA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CO" sz="3741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6F75685-44E7-4935-8DB7-7638565CC59C}"/>
              </a:ext>
            </a:extLst>
          </p:cNvPr>
          <p:cNvSpPr/>
          <p:nvPr/>
        </p:nvSpPr>
        <p:spPr>
          <a:xfrm>
            <a:off x="-91395" y="-12233"/>
            <a:ext cx="51300000" cy="18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1"/>
          </a:p>
        </p:txBody>
      </p:sp>
      <p:sp>
        <p:nvSpPr>
          <p:cNvPr id="19" name="Título 2">
            <a:extLst>
              <a:ext uri="{FF2B5EF4-FFF2-40B4-BE49-F238E27FC236}">
                <a16:creationId xmlns:a16="http://schemas.microsoft.com/office/drawing/2014/main" id="{261568D7-DC0F-49EB-8493-734C893B3214}"/>
              </a:ext>
            </a:extLst>
          </p:cNvPr>
          <p:cNvSpPr txBox="1">
            <a:spLocks/>
          </p:cNvSpPr>
          <p:nvPr/>
        </p:nvSpPr>
        <p:spPr>
          <a:xfrm>
            <a:off x="8826505" y="371269"/>
            <a:ext cx="33712689" cy="88198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30600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156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419" sz="6401" b="1" dirty="0">
                <a:solidFill>
                  <a:srgbClr val="002060"/>
                </a:solidFill>
              </a:rPr>
              <a:t>ESTUDIO DEL ÚLTIMO ECLIPSE CROMÓSFERICO DE ZETA AURIGAE, OTOÑO 2019</a:t>
            </a:r>
          </a:p>
        </p:txBody>
      </p:sp>
      <p:sp>
        <p:nvSpPr>
          <p:cNvPr id="20" name="Rectángulo 125">
            <a:extLst>
              <a:ext uri="{FF2B5EF4-FFF2-40B4-BE49-F238E27FC236}">
                <a16:creationId xmlns:a16="http://schemas.microsoft.com/office/drawing/2014/main" id="{F49AC189-D5C5-4B5D-BEE3-64FB237AAFB2}"/>
              </a:ext>
            </a:extLst>
          </p:cNvPr>
          <p:cNvSpPr/>
          <p:nvPr/>
        </p:nvSpPr>
        <p:spPr>
          <a:xfrm>
            <a:off x="-57150" y="3566787"/>
            <a:ext cx="51480000" cy="18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15">
                <a:extLst>
                  <a:ext uri="{FF2B5EF4-FFF2-40B4-BE49-F238E27FC236}">
                    <a16:creationId xmlns:a16="http://schemas.microsoft.com/office/drawing/2014/main" id="{B302C444-16D7-47F5-8F7D-6E560A837130}"/>
                  </a:ext>
                </a:extLst>
              </p:cNvPr>
              <p:cNvSpPr/>
              <p:nvPr/>
            </p:nvSpPr>
            <p:spPr>
              <a:xfrm>
                <a:off x="18791484" y="1340493"/>
                <a:ext cx="25038621" cy="2169633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r"/>
                <a:r>
                  <a:rPr lang="es-CO" sz="4400" b="1" dirty="0">
                    <a:solidFill>
                      <a:schemeClr val="tx2"/>
                    </a:solidFill>
                  </a:rPr>
                  <a:t>N.L. Oliveros-Gómez</a:t>
                </a:r>
                <a:r>
                  <a:rPr lang="es-419" sz="44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419" sz="4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sz="4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s-419" sz="4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s-419" sz="4400" dirty="0">
                    <a:solidFill>
                      <a:srgbClr val="FF6600"/>
                    </a:solidFill>
                    <a:latin typeface="Bahnschrift" panose="020B0502040204020203" pitchFamily="34" charset="0"/>
                  </a:rPr>
                  <a:t> </a:t>
                </a:r>
                <a:r>
                  <a:rPr lang="es-419" sz="4400" dirty="0">
                    <a:solidFill>
                      <a:schemeClr val="tx2"/>
                    </a:solidFill>
                    <a:latin typeface="Bahnschrift" panose="020B0502040204020203" pitchFamily="34" charset="0"/>
                  </a:rPr>
                  <a:t>,</a:t>
                </a:r>
                <a:r>
                  <a:rPr lang="es-419" sz="4400" dirty="0">
                    <a:solidFill>
                      <a:srgbClr val="FF6600"/>
                    </a:solidFill>
                    <a:latin typeface="Bahnschrift" panose="020B0502040204020203" pitchFamily="34" charset="0"/>
                  </a:rPr>
                  <a:t> </a:t>
                </a:r>
                <a:r>
                  <a:rPr lang="es-419" sz="4400" b="1" dirty="0">
                    <a:solidFill>
                      <a:schemeClr val="tx2"/>
                    </a:solidFill>
                  </a:rPr>
                  <a:t>K.-P </a:t>
                </a:r>
                <a:r>
                  <a:rPr lang="es-419" sz="4400" b="1" dirty="0" err="1">
                    <a:solidFill>
                      <a:schemeClr val="tx2"/>
                    </a:solidFill>
                  </a:rPr>
                  <a:t>Schröder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419" sz="4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sz="4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s-419" sz="4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419" sz="4400" b="1" dirty="0">
                    <a:solidFill>
                      <a:schemeClr val="tx2"/>
                    </a:solidFill>
                  </a:rPr>
                  <a:t> , F. Rosas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419" sz="4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sz="4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s-419" sz="4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419" sz="4400" b="1" dirty="0">
                    <a:solidFill>
                      <a:schemeClr val="tx2"/>
                    </a:solidFill>
                  </a:rPr>
                  <a:t>, Luis A. Núñez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419" sz="4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sz="4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s-419" sz="4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s-CO" sz="4400" b="1" dirty="0">
                  <a:solidFill>
                    <a:schemeClr val="tx2"/>
                  </a:solidFill>
                </a:endParaRPr>
              </a:p>
              <a:p>
                <a:pPr algn="r"/>
                <a:r>
                  <a:rPr lang="es-CO" sz="4400" b="1" dirty="0">
                    <a:solidFill>
                      <a:schemeClr val="tx2"/>
                    </a:solidFill>
                  </a:rPr>
                  <a:t>Grupo Halley UIS, GIRG, Escuela de Física, Facultad de Ciencias, Universidad Industrial de Santander</a:t>
                </a:r>
                <a:r>
                  <a:rPr lang="es-419" sz="44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419" sz="4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sz="4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s-419" sz="4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s-CO" sz="4400" b="1" baseline="30000" dirty="0">
                  <a:solidFill>
                    <a:schemeClr val="tx2"/>
                  </a:solidFill>
                  <a:ea typeface="+mn-lt"/>
                  <a:cs typeface="+mn-lt"/>
                </a:endParaRPr>
              </a:p>
              <a:p>
                <a:pPr algn="r"/>
                <a:r>
                  <a:rPr lang="es-CO" sz="4400" b="1" dirty="0">
                    <a:solidFill>
                      <a:schemeClr val="tx2"/>
                    </a:solidFill>
                  </a:rPr>
                  <a:t>Grupo de Física Estelar, Facultad de Ciencias, Universidad de Guanajuato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419" sz="4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sz="4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s-419" sz="4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s-CO" sz="4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1" name="Rectángulo 15">
                <a:extLst>
                  <a:ext uri="{FF2B5EF4-FFF2-40B4-BE49-F238E27FC236}">
                    <a16:creationId xmlns:a16="http://schemas.microsoft.com/office/drawing/2014/main" id="{B302C444-16D7-47F5-8F7D-6E560A837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1484" y="1340493"/>
                <a:ext cx="25038621" cy="2169633"/>
              </a:xfrm>
              <a:prstGeom prst="rect">
                <a:avLst/>
              </a:prstGeom>
              <a:blipFill>
                <a:blip r:embed="rId2"/>
                <a:stretch>
                  <a:fillRect t="-6461" b="-12640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ítulo 74">
            <a:extLst>
              <a:ext uri="{FF2B5EF4-FFF2-40B4-BE49-F238E27FC236}">
                <a16:creationId xmlns:a16="http://schemas.microsoft.com/office/drawing/2014/main" id="{6299E6DF-D888-46EB-8177-97BE93ECF2F8}"/>
              </a:ext>
            </a:extLst>
          </p:cNvPr>
          <p:cNvSpPr txBox="1">
            <a:spLocks/>
          </p:cNvSpPr>
          <p:nvPr/>
        </p:nvSpPr>
        <p:spPr>
          <a:xfrm>
            <a:off x="1920310" y="10336153"/>
            <a:ext cx="7971155" cy="10557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334" b="1" dirty="0">
                <a:solidFill>
                  <a:schemeClr val="accent2"/>
                </a:solidFill>
                <a:latin typeface="+mn-lt"/>
              </a:rPr>
              <a:t>DATOS OBSERVACIONALES</a:t>
            </a:r>
          </a:p>
        </p:txBody>
      </p:sp>
      <p:sp>
        <p:nvSpPr>
          <p:cNvPr id="23" name="Rectángulo: esquinas redondeadas 21">
            <a:extLst>
              <a:ext uri="{FF2B5EF4-FFF2-40B4-BE49-F238E27FC236}">
                <a16:creationId xmlns:a16="http://schemas.microsoft.com/office/drawing/2014/main" id="{2CEA8149-C542-457E-A841-91437205F56B}"/>
              </a:ext>
            </a:extLst>
          </p:cNvPr>
          <p:cNvSpPr/>
          <p:nvPr/>
        </p:nvSpPr>
        <p:spPr>
          <a:xfrm>
            <a:off x="731520" y="4158992"/>
            <a:ext cx="49865280" cy="5348001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1"/>
          </a:p>
        </p:txBody>
      </p:sp>
      <p:sp>
        <p:nvSpPr>
          <p:cNvPr id="39" name="Rectángulo: esquinas redondeadas 154">
            <a:extLst>
              <a:ext uri="{FF2B5EF4-FFF2-40B4-BE49-F238E27FC236}">
                <a16:creationId xmlns:a16="http://schemas.microsoft.com/office/drawing/2014/main" id="{DEFF1491-52F4-4687-ADEC-E4F6E3CD21DC}"/>
              </a:ext>
            </a:extLst>
          </p:cNvPr>
          <p:cNvSpPr/>
          <p:nvPr/>
        </p:nvSpPr>
        <p:spPr>
          <a:xfrm>
            <a:off x="731520" y="10018129"/>
            <a:ext cx="22920960" cy="14626477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1"/>
          </a:p>
        </p:txBody>
      </p:sp>
      <p:sp>
        <p:nvSpPr>
          <p:cNvPr id="41" name="Título 74">
            <a:extLst>
              <a:ext uri="{FF2B5EF4-FFF2-40B4-BE49-F238E27FC236}">
                <a16:creationId xmlns:a16="http://schemas.microsoft.com/office/drawing/2014/main" id="{1680CCCC-DEC8-472C-8321-94CE7DC16D9C}"/>
              </a:ext>
            </a:extLst>
          </p:cNvPr>
          <p:cNvSpPr txBox="1">
            <a:spLocks/>
          </p:cNvSpPr>
          <p:nvPr/>
        </p:nvSpPr>
        <p:spPr>
          <a:xfrm>
            <a:off x="1327676" y="4213711"/>
            <a:ext cx="10071844" cy="11049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334" b="1" dirty="0">
                <a:solidFill>
                  <a:schemeClr val="accent2"/>
                </a:solidFill>
                <a:latin typeface="+mn-lt"/>
              </a:rPr>
              <a:t>SISTEMAS ESTELARES BINARIOS</a:t>
            </a:r>
          </a:p>
        </p:txBody>
      </p:sp>
      <p:sp>
        <p:nvSpPr>
          <p:cNvPr id="43" name="Título 74">
            <a:extLst>
              <a:ext uri="{FF2B5EF4-FFF2-40B4-BE49-F238E27FC236}">
                <a16:creationId xmlns:a16="http://schemas.microsoft.com/office/drawing/2014/main" id="{109ED80B-6859-44E8-BB0C-D902C4FA1CEC}"/>
              </a:ext>
            </a:extLst>
          </p:cNvPr>
          <p:cNvSpPr txBox="1">
            <a:spLocks/>
          </p:cNvSpPr>
          <p:nvPr/>
        </p:nvSpPr>
        <p:spPr>
          <a:xfrm>
            <a:off x="25707424" y="10221450"/>
            <a:ext cx="7067387" cy="11049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334" b="1" dirty="0">
                <a:solidFill>
                  <a:schemeClr val="accent2"/>
                </a:solidFill>
                <a:latin typeface="+mn-lt"/>
              </a:rPr>
              <a:t>MODELO FÍSICO</a:t>
            </a:r>
          </a:p>
        </p:txBody>
      </p:sp>
      <p:pic>
        <p:nvPicPr>
          <p:cNvPr id="53" name="Picture 52" descr="Qr code&#10;&#10;Description automatically generated">
            <a:extLst>
              <a:ext uri="{FF2B5EF4-FFF2-40B4-BE49-F238E27FC236}">
                <a16:creationId xmlns:a16="http://schemas.microsoft.com/office/drawing/2014/main" id="{6AC8B344-4E5A-4650-B6C6-27C4B4AD8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363" y="24989609"/>
            <a:ext cx="3509974" cy="3509974"/>
          </a:xfrm>
          <a:prstGeom prst="rect">
            <a:avLst/>
          </a:prstGeom>
        </p:spPr>
      </p:pic>
      <p:sp>
        <p:nvSpPr>
          <p:cNvPr id="47" name="Rectángulo: esquinas redondeadas 21">
            <a:extLst>
              <a:ext uri="{FF2B5EF4-FFF2-40B4-BE49-F238E27FC236}">
                <a16:creationId xmlns:a16="http://schemas.microsoft.com/office/drawing/2014/main" id="{7186F3F9-9124-419D-9F1E-50282637A0DF}"/>
              </a:ext>
            </a:extLst>
          </p:cNvPr>
          <p:cNvSpPr/>
          <p:nvPr/>
        </p:nvSpPr>
        <p:spPr>
          <a:xfrm>
            <a:off x="731519" y="24989610"/>
            <a:ext cx="45940844" cy="3509974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1"/>
          </a:p>
        </p:txBody>
      </p:sp>
      <p:sp>
        <p:nvSpPr>
          <p:cNvPr id="49" name="Título 74">
            <a:extLst>
              <a:ext uri="{FF2B5EF4-FFF2-40B4-BE49-F238E27FC236}">
                <a16:creationId xmlns:a16="http://schemas.microsoft.com/office/drawing/2014/main" id="{30D697FB-4D8E-4E5B-9C93-8E9CC779BBB5}"/>
              </a:ext>
            </a:extLst>
          </p:cNvPr>
          <p:cNvSpPr txBox="1">
            <a:spLocks/>
          </p:cNvSpPr>
          <p:nvPr/>
        </p:nvSpPr>
        <p:spPr>
          <a:xfrm>
            <a:off x="1371521" y="25236813"/>
            <a:ext cx="7067387" cy="11049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334" b="1" dirty="0">
                <a:solidFill>
                  <a:schemeClr val="accent2"/>
                </a:solidFill>
                <a:latin typeface="+mn-lt"/>
              </a:rPr>
              <a:t>CONCLUSIONES</a:t>
            </a:r>
          </a:p>
        </p:txBody>
      </p:sp>
      <p:pic>
        <p:nvPicPr>
          <p:cNvPr id="1026" name="Picture 2" descr="Logo Github PNG transparente - StickPNG">
            <a:extLst>
              <a:ext uri="{FF2B5EF4-FFF2-40B4-BE49-F238E27FC236}">
                <a16:creationId xmlns:a16="http://schemas.microsoft.com/office/drawing/2014/main" id="{35B11D4B-738C-4088-A5EB-BAA92FB87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4007" y="24297689"/>
            <a:ext cx="1072793" cy="104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rección de Adquisiciones y Servicios de Apoyo | Universidad de Guanajuato">
            <a:extLst>
              <a:ext uri="{FF2B5EF4-FFF2-40B4-BE49-F238E27FC236}">
                <a16:creationId xmlns:a16="http://schemas.microsoft.com/office/drawing/2014/main" id="{C0DB910D-2D3A-4BFA-B2A5-C2338C2C8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6205" y="388784"/>
            <a:ext cx="6550244" cy="271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E447DCA6-86AD-4122-805F-DD086D44B1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451" y="259122"/>
            <a:ext cx="10426087" cy="3548002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3CA62928-2366-4AAC-B891-FA52AAEF75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617" y="492110"/>
            <a:ext cx="5859659" cy="2747138"/>
          </a:xfrm>
          <a:prstGeom prst="rect">
            <a:avLst/>
          </a:prstGeom>
        </p:spPr>
      </p:pic>
      <p:pic>
        <p:nvPicPr>
          <p:cNvPr id="7" name="Picture 6" descr="A picture containing oranges, indoor, table, orange&#10;&#10;Description automatically generated">
            <a:extLst>
              <a:ext uri="{FF2B5EF4-FFF2-40B4-BE49-F238E27FC236}">
                <a16:creationId xmlns:a16="http://schemas.microsoft.com/office/drawing/2014/main" id="{6DFDC751-D1E3-4223-A9A1-08C0BC9CF58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" t="8486" b="54510"/>
          <a:stretch/>
        </p:blipFill>
        <p:spPr>
          <a:xfrm>
            <a:off x="812318" y="4953614"/>
            <a:ext cx="16896108" cy="2777736"/>
          </a:xfrm>
          <a:prstGeom prst="rect">
            <a:avLst/>
          </a:prstGeom>
        </p:spPr>
      </p:pic>
      <p:sp>
        <p:nvSpPr>
          <p:cNvPr id="8" name="Título 74">
            <a:extLst>
              <a:ext uri="{FF2B5EF4-FFF2-40B4-BE49-F238E27FC236}">
                <a16:creationId xmlns:a16="http://schemas.microsoft.com/office/drawing/2014/main" id="{8F1E5FF2-3954-4C89-8D6C-DD9E68872D1C}"/>
              </a:ext>
            </a:extLst>
          </p:cNvPr>
          <p:cNvSpPr txBox="1">
            <a:spLocks/>
          </p:cNvSpPr>
          <p:nvPr/>
        </p:nvSpPr>
        <p:spPr>
          <a:xfrm>
            <a:off x="1327394" y="7285485"/>
            <a:ext cx="7067387" cy="11049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334" b="1" dirty="0">
                <a:solidFill>
                  <a:schemeClr val="accent2"/>
                </a:solidFill>
                <a:latin typeface="+mn-lt"/>
              </a:rPr>
              <a:t>ZETA AURIGAE</a:t>
            </a:r>
          </a:p>
        </p:txBody>
      </p:sp>
      <p:sp>
        <p:nvSpPr>
          <p:cNvPr id="9" name="Título 74">
            <a:extLst>
              <a:ext uri="{FF2B5EF4-FFF2-40B4-BE49-F238E27FC236}">
                <a16:creationId xmlns:a16="http://schemas.microsoft.com/office/drawing/2014/main" id="{34BF3C47-2DE1-4959-A447-E5DF0DFEF66E}"/>
              </a:ext>
            </a:extLst>
          </p:cNvPr>
          <p:cNvSpPr txBox="1">
            <a:spLocks/>
          </p:cNvSpPr>
          <p:nvPr/>
        </p:nvSpPr>
        <p:spPr>
          <a:xfrm>
            <a:off x="1303152" y="8178342"/>
            <a:ext cx="17227922" cy="118194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334" b="1" dirty="0">
                <a:solidFill>
                  <a:schemeClr val="tx2"/>
                </a:solidFill>
                <a:latin typeface="+mn-lt"/>
              </a:rPr>
              <a:t>Estrella gigante roja K4 + Estrella secuencia principal B5 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398CA61-0726-418E-A60E-BA95FC144ABE}"/>
              </a:ext>
            </a:extLst>
          </p:cNvPr>
          <p:cNvGrpSpPr/>
          <p:nvPr/>
        </p:nvGrpSpPr>
        <p:grpSpPr>
          <a:xfrm>
            <a:off x="16125378" y="3725628"/>
            <a:ext cx="13475099" cy="5992473"/>
            <a:chOff x="-2130672" y="61225"/>
            <a:chExt cx="13002605" cy="6120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19EC770-4AF9-4223-AFC3-3308ABD4D80E}"/>
                </a:ext>
              </a:extLst>
            </p:cNvPr>
            <p:cNvSpPr/>
            <p:nvPr/>
          </p:nvSpPr>
          <p:spPr>
            <a:xfrm>
              <a:off x="6338353" y="1238530"/>
              <a:ext cx="1800000" cy="4641190"/>
            </a:xfrm>
            <a:prstGeom prst="rect">
              <a:avLst/>
            </a:prstGeom>
            <a:gradFill>
              <a:gsLst>
                <a:gs pos="1000">
                  <a:srgbClr val="3ED9F8"/>
                </a:gs>
                <a:gs pos="18000">
                  <a:srgbClr val="0D8BF3"/>
                </a:gs>
                <a:gs pos="39000">
                  <a:srgbClr val="0070C0"/>
                </a:gs>
                <a:gs pos="90000">
                  <a:srgbClr val="4E0CC4"/>
                </a:gs>
                <a:gs pos="68000">
                  <a:srgbClr val="2218E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>
                <a:gradFill flip="none" rotWithShape="1">
                  <a:gsLst>
                    <a:gs pos="46002">
                      <a:srgbClr val="347EC8"/>
                    </a:gs>
                    <a:gs pos="16500">
                      <a:srgbClr val="974FAA"/>
                    </a:gs>
                    <a:gs pos="0">
                      <a:srgbClr val="D71785"/>
                    </a:gs>
                    <a:gs pos="42000">
                      <a:srgbClr val="5687CE"/>
                    </a:gs>
                    <a:gs pos="66000">
                      <a:srgbClr val="0070C0"/>
                    </a:gs>
                    <a:gs pos="100000">
                      <a:srgbClr val="002060"/>
                    </a:gs>
                  </a:gsLst>
                  <a:lin ang="10800000" scaled="1"/>
                  <a:tileRect/>
                </a:gradFill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B2A7B42F-BBB6-4495-A008-2CC6723F7C3F}"/>
                </a:ext>
              </a:extLst>
            </p:cNvPr>
            <p:cNvGrpSpPr/>
            <p:nvPr/>
          </p:nvGrpSpPr>
          <p:grpSpPr>
            <a:xfrm>
              <a:off x="-2130672" y="61225"/>
              <a:ext cx="13002605" cy="6120000"/>
              <a:chOff x="-2130672" y="61225"/>
              <a:chExt cx="13002605" cy="6120000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AC9209B1-F72E-40C0-8EB0-F63E9E5205D3}"/>
                  </a:ext>
                </a:extLst>
              </p:cNvPr>
              <p:cNvGrpSpPr/>
              <p:nvPr/>
            </p:nvGrpSpPr>
            <p:grpSpPr>
              <a:xfrm>
                <a:off x="-2130672" y="61225"/>
                <a:ext cx="6120000" cy="6120000"/>
                <a:chOff x="-149327" y="-2822743"/>
                <a:chExt cx="12521119" cy="12492000"/>
              </a:xfrm>
            </p:grpSpPr>
            <p:pic>
              <p:nvPicPr>
                <p:cNvPr id="143" name="Picture 6" descr="Resultado de imagen para corona solar png">
                  <a:extLst>
                    <a:ext uri="{FF2B5EF4-FFF2-40B4-BE49-F238E27FC236}">
                      <a16:creationId xmlns:a16="http://schemas.microsoft.com/office/drawing/2014/main" id="{4C58A0E5-60DA-445F-8A93-C631F6D4160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49327" y="-2822743"/>
                  <a:ext cx="12521119" cy="1249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4" name="Arc 143">
                  <a:extLst>
                    <a:ext uri="{FF2B5EF4-FFF2-40B4-BE49-F238E27FC236}">
                      <a16:creationId xmlns:a16="http://schemas.microsoft.com/office/drawing/2014/main" id="{B2FF4292-7D23-498A-9265-219BFB728D12}"/>
                    </a:ext>
                  </a:extLst>
                </p:cNvPr>
                <p:cNvSpPr/>
                <p:nvPr/>
              </p:nvSpPr>
              <p:spPr>
                <a:xfrm>
                  <a:off x="2882683" y="198260"/>
                  <a:ext cx="6453622" cy="6461480"/>
                </a:xfrm>
                <a:prstGeom prst="arc">
                  <a:avLst>
                    <a:gd name="adj1" fmla="val 5400164"/>
                    <a:gd name="adj2" fmla="val 16174406"/>
                  </a:avLst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419"/>
                </a:p>
              </p:txBody>
            </p:sp>
            <p:pic>
              <p:nvPicPr>
                <p:cNvPr id="145" name="Picture 144">
                  <a:extLst>
                    <a:ext uri="{FF2B5EF4-FFF2-40B4-BE49-F238E27FC236}">
                      <a16:creationId xmlns:a16="http://schemas.microsoft.com/office/drawing/2014/main" id="{A23587B0-A65C-409A-8985-16D1BE3025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915"/>
                <a:stretch/>
              </p:blipFill>
              <p:spPr>
                <a:xfrm>
                  <a:off x="5183169" y="207825"/>
                  <a:ext cx="4153136" cy="6461480"/>
                </a:xfrm>
                <a:prstGeom prst="rect">
                  <a:avLst/>
                </a:prstGeom>
                <a:ln>
                  <a:noFill/>
                </a:ln>
              </p:spPr>
            </p:pic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8D219FD6-B275-4323-8CC4-73C5ECE0ED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22683" y="198260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73CAABB0-F189-47EA-8D95-648A7B4B89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22683" y="198260"/>
                  <a:ext cx="0" cy="64800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Arc 147">
                  <a:extLst>
                    <a:ext uri="{FF2B5EF4-FFF2-40B4-BE49-F238E27FC236}">
                      <a16:creationId xmlns:a16="http://schemas.microsoft.com/office/drawing/2014/main" id="{26B5ED25-CDFB-4317-B3D3-0131AEB62A6A}"/>
                    </a:ext>
                  </a:extLst>
                </p:cNvPr>
                <p:cNvSpPr/>
                <p:nvPr/>
              </p:nvSpPr>
              <p:spPr>
                <a:xfrm>
                  <a:off x="4419436" y="1737000"/>
                  <a:ext cx="3384000" cy="3384000"/>
                </a:xfrm>
                <a:prstGeom prst="arc">
                  <a:avLst>
                    <a:gd name="adj1" fmla="val 16200000"/>
                    <a:gd name="adj2" fmla="val 5406524"/>
                  </a:avLst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419"/>
                </a:p>
              </p:txBody>
            </p:sp>
            <p:sp>
              <p:nvSpPr>
                <p:cNvPr id="149" name="Arc 148">
                  <a:extLst>
                    <a:ext uri="{FF2B5EF4-FFF2-40B4-BE49-F238E27FC236}">
                      <a16:creationId xmlns:a16="http://schemas.microsoft.com/office/drawing/2014/main" id="{8F569116-FD47-4296-AA97-FBC5E18BE028}"/>
                    </a:ext>
                  </a:extLst>
                </p:cNvPr>
                <p:cNvSpPr/>
                <p:nvPr/>
              </p:nvSpPr>
              <p:spPr>
                <a:xfrm>
                  <a:off x="5366683" y="2673000"/>
                  <a:ext cx="1512000" cy="1512000"/>
                </a:xfrm>
                <a:prstGeom prst="arc">
                  <a:avLst>
                    <a:gd name="adj1" fmla="val 16200000"/>
                    <a:gd name="adj2" fmla="val 5406524"/>
                  </a:avLst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419"/>
                </a:p>
              </p:txBody>
            </p: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7F65DC72-0B26-4979-9C18-CB53CA85E2FB}"/>
                    </a:ext>
                  </a:extLst>
                </p:cNvPr>
                <p:cNvGrpSpPr/>
                <p:nvPr/>
              </p:nvGrpSpPr>
              <p:grpSpPr>
                <a:xfrm>
                  <a:off x="5723366" y="2673000"/>
                  <a:ext cx="422597" cy="1512000"/>
                  <a:chOff x="5202131" y="236891"/>
                  <a:chExt cx="919137" cy="6315519"/>
                </a:xfrm>
              </p:grpSpPr>
              <p:sp>
                <p:nvSpPr>
                  <p:cNvPr id="188" name="Freeform: Shape 187">
                    <a:extLst>
                      <a:ext uri="{FF2B5EF4-FFF2-40B4-BE49-F238E27FC236}">
                        <a16:creationId xmlns:a16="http://schemas.microsoft.com/office/drawing/2014/main" id="{C75BDCCA-AC8F-4A93-A6C2-D90088939540}"/>
                      </a:ext>
                    </a:extLst>
                  </p:cNvPr>
                  <p:cNvSpPr/>
                  <p:nvPr/>
                </p:nvSpPr>
                <p:spPr>
                  <a:xfrm>
                    <a:off x="5320576" y="236891"/>
                    <a:ext cx="739101" cy="1686665"/>
                  </a:xfrm>
                  <a:custGeom>
                    <a:avLst/>
                    <a:gdLst>
                      <a:gd name="connsiteX0" fmla="*/ 739101 w 739101"/>
                      <a:gd name="connsiteY0" fmla="*/ 0 h 1686665"/>
                      <a:gd name="connsiteX1" fmla="*/ 587490 w 739101"/>
                      <a:gd name="connsiteY1" fmla="*/ 61592 h 1686665"/>
                      <a:gd name="connsiteX2" fmla="*/ 469045 w 739101"/>
                      <a:gd name="connsiteY2" fmla="*/ 175300 h 1686665"/>
                      <a:gd name="connsiteX3" fmla="*/ 383764 w 739101"/>
                      <a:gd name="connsiteY3" fmla="*/ 312697 h 1686665"/>
                      <a:gd name="connsiteX4" fmla="*/ 279532 w 739101"/>
                      <a:gd name="connsiteY4" fmla="*/ 544850 h 1686665"/>
                      <a:gd name="connsiteX5" fmla="*/ 184775 w 739101"/>
                      <a:gd name="connsiteY5" fmla="*/ 810168 h 1686665"/>
                      <a:gd name="connsiteX6" fmla="*/ 94757 w 739101"/>
                      <a:gd name="connsiteY6" fmla="*/ 1160767 h 1686665"/>
                      <a:gd name="connsiteX7" fmla="*/ 0 w 739101"/>
                      <a:gd name="connsiteY7" fmla="*/ 1686665 h 1686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39101" h="1686665">
                        <a:moveTo>
                          <a:pt x="739101" y="0"/>
                        </a:moveTo>
                        <a:cubicBezTo>
                          <a:pt x="685800" y="16187"/>
                          <a:pt x="632499" y="32375"/>
                          <a:pt x="587490" y="61592"/>
                        </a:cubicBezTo>
                        <a:cubicBezTo>
                          <a:pt x="542481" y="90809"/>
                          <a:pt x="502999" y="133449"/>
                          <a:pt x="469045" y="175300"/>
                        </a:cubicBezTo>
                        <a:cubicBezTo>
                          <a:pt x="435091" y="217151"/>
                          <a:pt x="415349" y="251105"/>
                          <a:pt x="383764" y="312697"/>
                        </a:cubicBezTo>
                        <a:cubicBezTo>
                          <a:pt x="352179" y="374289"/>
                          <a:pt x="312697" y="461938"/>
                          <a:pt x="279532" y="544850"/>
                        </a:cubicBezTo>
                        <a:cubicBezTo>
                          <a:pt x="246367" y="627762"/>
                          <a:pt x="215571" y="707515"/>
                          <a:pt x="184775" y="810168"/>
                        </a:cubicBezTo>
                        <a:cubicBezTo>
                          <a:pt x="153979" y="912821"/>
                          <a:pt x="125553" y="1014684"/>
                          <a:pt x="94757" y="1160767"/>
                        </a:cubicBezTo>
                        <a:cubicBezTo>
                          <a:pt x="63961" y="1306850"/>
                          <a:pt x="31980" y="1496757"/>
                          <a:pt x="0" y="1686665"/>
                        </a:cubicBezTo>
                      </a:path>
                    </a:pathLst>
                  </a:cu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419"/>
                  </a:p>
                </p:txBody>
              </p:sp>
              <p:sp>
                <p:nvSpPr>
                  <p:cNvPr id="189" name="Freeform: Shape 188">
                    <a:extLst>
                      <a:ext uri="{FF2B5EF4-FFF2-40B4-BE49-F238E27FC236}">
                        <a16:creationId xmlns:a16="http://schemas.microsoft.com/office/drawing/2014/main" id="{C13063E0-E018-4ACC-9FCA-94A651FE1580}"/>
                      </a:ext>
                    </a:extLst>
                  </p:cNvPr>
                  <p:cNvSpPr/>
                  <p:nvPr/>
                </p:nvSpPr>
                <p:spPr>
                  <a:xfrm>
                    <a:off x="5202131" y="1914081"/>
                    <a:ext cx="118445" cy="2193612"/>
                  </a:xfrm>
                  <a:custGeom>
                    <a:avLst/>
                    <a:gdLst>
                      <a:gd name="connsiteX0" fmla="*/ 118445 w 118445"/>
                      <a:gd name="connsiteY0" fmla="*/ 0 h 2193612"/>
                      <a:gd name="connsiteX1" fmla="*/ 85280 w 118445"/>
                      <a:gd name="connsiteY1" fmla="*/ 217940 h 2193612"/>
                      <a:gd name="connsiteX2" fmla="*/ 47378 w 118445"/>
                      <a:gd name="connsiteY2" fmla="*/ 544850 h 2193612"/>
                      <a:gd name="connsiteX3" fmla="*/ 14213 w 118445"/>
                      <a:gd name="connsiteY3" fmla="*/ 938089 h 2193612"/>
                      <a:gd name="connsiteX4" fmla="*/ 9475 w 118445"/>
                      <a:gd name="connsiteY4" fmla="*/ 1160767 h 2193612"/>
                      <a:gd name="connsiteX5" fmla="*/ 4737 w 118445"/>
                      <a:gd name="connsiteY5" fmla="*/ 1440298 h 2193612"/>
                      <a:gd name="connsiteX6" fmla="*/ 0 w 118445"/>
                      <a:gd name="connsiteY6" fmla="*/ 1705616 h 2193612"/>
                      <a:gd name="connsiteX7" fmla="*/ 4737 w 118445"/>
                      <a:gd name="connsiteY7" fmla="*/ 1951983 h 2193612"/>
                      <a:gd name="connsiteX8" fmla="*/ 18951 w 118445"/>
                      <a:gd name="connsiteY8" fmla="*/ 2193612 h 2193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8445" h="2193612">
                        <a:moveTo>
                          <a:pt x="118445" y="0"/>
                        </a:moveTo>
                        <a:cubicBezTo>
                          <a:pt x="107784" y="63566"/>
                          <a:pt x="97124" y="127132"/>
                          <a:pt x="85280" y="217940"/>
                        </a:cubicBezTo>
                        <a:cubicBezTo>
                          <a:pt x="73436" y="308748"/>
                          <a:pt x="59222" y="424825"/>
                          <a:pt x="47378" y="544850"/>
                        </a:cubicBezTo>
                        <a:cubicBezTo>
                          <a:pt x="35534" y="664875"/>
                          <a:pt x="20530" y="835436"/>
                          <a:pt x="14213" y="938089"/>
                        </a:cubicBezTo>
                        <a:cubicBezTo>
                          <a:pt x="7896" y="1040742"/>
                          <a:pt x="11054" y="1077066"/>
                          <a:pt x="9475" y="1160767"/>
                        </a:cubicBezTo>
                        <a:cubicBezTo>
                          <a:pt x="7896" y="1244468"/>
                          <a:pt x="6316" y="1349490"/>
                          <a:pt x="4737" y="1440298"/>
                        </a:cubicBezTo>
                        <a:cubicBezTo>
                          <a:pt x="3158" y="1531106"/>
                          <a:pt x="0" y="1620335"/>
                          <a:pt x="0" y="1705616"/>
                        </a:cubicBezTo>
                        <a:cubicBezTo>
                          <a:pt x="0" y="1790897"/>
                          <a:pt x="1579" y="1870650"/>
                          <a:pt x="4737" y="1951983"/>
                        </a:cubicBezTo>
                        <a:cubicBezTo>
                          <a:pt x="7895" y="2033316"/>
                          <a:pt x="14213" y="2135969"/>
                          <a:pt x="18951" y="2193612"/>
                        </a:cubicBezTo>
                      </a:path>
                    </a:pathLst>
                  </a:cu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419"/>
                  </a:p>
                </p:txBody>
              </p:sp>
              <p:sp>
                <p:nvSpPr>
                  <p:cNvPr id="190" name="Freeform: Shape 189">
                    <a:extLst>
                      <a:ext uri="{FF2B5EF4-FFF2-40B4-BE49-F238E27FC236}">
                        <a16:creationId xmlns:a16="http://schemas.microsoft.com/office/drawing/2014/main" id="{2A7E7C5B-2B17-4699-A426-BA6B1E991091}"/>
                      </a:ext>
                    </a:extLst>
                  </p:cNvPr>
                  <p:cNvSpPr/>
                  <p:nvPr/>
                </p:nvSpPr>
                <p:spPr>
                  <a:xfrm>
                    <a:off x="5216344" y="4098218"/>
                    <a:ext cx="487996" cy="2070429"/>
                  </a:xfrm>
                  <a:custGeom>
                    <a:avLst/>
                    <a:gdLst>
                      <a:gd name="connsiteX0" fmla="*/ 0 w 487996"/>
                      <a:gd name="connsiteY0" fmla="*/ 0 h 2070429"/>
                      <a:gd name="connsiteX1" fmla="*/ 18951 w 487996"/>
                      <a:gd name="connsiteY1" fmla="*/ 189513 h 2070429"/>
                      <a:gd name="connsiteX2" fmla="*/ 33165 w 487996"/>
                      <a:gd name="connsiteY2" fmla="*/ 383763 h 2070429"/>
                      <a:gd name="connsiteX3" fmla="*/ 71067 w 487996"/>
                      <a:gd name="connsiteY3" fmla="*/ 672771 h 2070429"/>
                      <a:gd name="connsiteX4" fmla="*/ 99494 w 487996"/>
                      <a:gd name="connsiteY4" fmla="*/ 885973 h 2070429"/>
                      <a:gd name="connsiteX5" fmla="*/ 156348 w 487996"/>
                      <a:gd name="connsiteY5" fmla="*/ 1189193 h 2070429"/>
                      <a:gd name="connsiteX6" fmla="*/ 222678 w 487996"/>
                      <a:gd name="connsiteY6" fmla="*/ 1501890 h 2070429"/>
                      <a:gd name="connsiteX7" fmla="*/ 360075 w 487996"/>
                      <a:gd name="connsiteY7" fmla="*/ 1828800 h 2070429"/>
                      <a:gd name="connsiteX8" fmla="*/ 487996 w 487996"/>
                      <a:gd name="connsiteY8" fmla="*/ 2070429 h 20704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87996" h="2070429">
                        <a:moveTo>
                          <a:pt x="0" y="0"/>
                        </a:moveTo>
                        <a:cubicBezTo>
                          <a:pt x="6712" y="62776"/>
                          <a:pt x="13424" y="125553"/>
                          <a:pt x="18951" y="189513"/>
                        </a:cubicBezTo>
                        <a:cubicBezTo>
                          <a:pt x="24478" y="253473"/>
                          <a:pt x="24479" y="303220"/>
                          <a:pt x="33165" y="383763"/>
                        </a:cubicBezTo>
                        <a:cubicBezTo>
                          <a:pt x="41851" y="464306"/>
                          <a:pt x="60012" y="589069"/>
                          <a:pt x="71067" y="672771"/>
                        </a:cubicBezTo>
                        <a:cubicBezTo>
                          <a:pt x="82122" y="756473"/>
                          <a:pt x="85280" y="799903"/>
                          <a:pt x="99494" y="885973"/>
                        </a:cubicBezTo>
                        <a:cubicBezTo>
                          <a:pt x="113708" y="972043"/>
                          <a:pt x="135817" y="1086540"/>
                          <a:pt x="156348" y="1189193"/>
                        </a:cubicBezTo>
                        <a:cubicBezTo>
                          <a:pt x="176879" y="1291846"/>
                          <a:pt x="188724" y="1395289"/>
                          <a:pt x="222678" y="1501890"/>
                        </a:cubicBezTo>
                        <a:cubicBezTo>
                          <a:pt x="256632" y="1608491"/>
                          <a:pt x="315855" y="1734044"/>
                          <a:pt x="360075" y="1828800"/>
                        </a:cubicBezTo>
                        <a:cubicBezTo>
                          <a:pt x="404295" y="1923556"/>
                          <a:pt x="443776" y="2000151"/>
                          <a:pt x="487996" y="2070429"/>
                        </a:cubicBezTo>
                      </a:path>
                    </a:pathLst>
                  </a:cu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419"/>
                  </a:p>
                </p:txBody>
              </p:sp>
              <p:sp>
                <p:nvSpPr>
                  <p:cNvPr id="191" name="Freeform: Shape 190">
                    <a:extLst>
                      <a:ext uri="{FF2B5EF4-FFF2-40B4-BE49-F238E27FC236}">
                        <a16:creationId xmlns:a16="http://schemas.microsoft.com/office/drawing/2014/main" id="{B6835B98-7FAE-4277-AB0E-89300388A158}"/>
                      </a:ext>
                    </a:extLst>
                  </p:cNvPr>
                  <p:cNvSpPr/>
                  <p:nvPr/>
                </p:nvSpPr>
                <p:spPr>
                  <a:xfrm>
                    <a:off x="5690126" y="6154433"/>
                    <a:ext cx="431142" cy="397977"/>
                  </a:xfrm>
                  <a:custGeom>
                    <a:avLst/>
                    <a:gdLst>
                      <a:gd name="connsiteX0" fmla="*/ 0 w 431142"/>
                      <a:gd name="connsiteY0" fmla="*/ 0 h 397977"/>
                      <a:gd name="connsiteX1" fmla="*/ 85281 w 431142"/>
                      <a:gd name="connsiteY1" fmla="*/ 123183 h 397977"/>
                      <a:gd name="connsiteX2" fmla="*/ 175300 w 431142"/>
                      <a:gd name="connsiteY2" fmla="*/ 232153 h 397977"/>
                      <a:gd name="connsiteX3" fmla="*/ 307959 w 431142"/>
                      <a:gd name="connsiteY3" fmla="*/ 336385 h 397977"/>
                      <a:gd name="connsiteX4" fmla="*/ 431142 w 431142"/>
                      <a:gd name="connsiteY4" fmla="*/ 397977 h 3979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1142" h="397977">
                        <a:moveTo>
                          <a:pt x="0" y="0"/>
                        </a:moveTo>
                        <a:cubicBezTo>
                          <a:pt x="28032" y="42245"/>
                          <a:pt x="56064" y="84491"/>
                          <a:pt x="85281" y="123183"/>
                        </a:cubicBezTo>
                        <a:cubicBezTo>
                          <a:pt x="114498" y="161875"/>
                          <a:pt x="138187" y="196619"/>
                          <a:pt x="175300" y="232153"/>
                        </a:cubicBezTo>
                        <a:cubicBezTo>
                          <a:pt x="212413" y="267687"/>
                          <a:pt x="265319" y="308748"/>
                          <a:pt x="307959" y="336385"/>
                        </a:cubicBezTo>
                        <a:cubicBezTo>
                          <a:pt x="350599" y="364022"/>
                          <a:pt x="390870" y="380999"/>
                          <a:pt x="431142" y="397977"/>
                        </a:cubicBezTo>
                      </a:path>
                    </a:pathLst>
                  </a:cu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419"/>
                  </a:p>
                </p:txBody>
              </p:sp>
            </p:grp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A0358B94-C8FB-4E28-BAD7-3D991B40AA16}"/>
                    </a:ext>
                  </a:extLst>
                </p:cNvPr>
                <p:cNvGrpSpPr/>
                <p:nvPr/>
              </p:nvGrpSpPr>
              <p:grpSpPr>
                <a:xfrm>
                  <a:off x="5415127" y="1718479"/>
                  <a:ext cx="758375" cy="3402521"/>
                  <a:chOff x="5202131" y="236891"/>
                  <a:chExt cx="919137" cy="6315519"/>
                </a:xfrm>
              </p:grpSpPr>
              <p:sp>
                <p:nvSpPr>
                  <p:cNvPr id="184" name="Freeform: Shape 183">
                    <a:extLst>
                      <a:ext uri="{FF2B5EF4-FFF2-40B4-BE49-F238E27FC236}">
                        <a16:creationId xmlns:a16="http://schemas.microsoft.com/office/drawing/2014/main" id="{EA60EE0D-B8BC-48B0-92B4-3C7C17BBA26A}"/>
                      </a:ext>
                    </a:extLst>
                  </p:cNvPr>
                  <p:cNvSpPr/>
                  <p:nvPr/>
                </p:nvSpPr>
                <p:spPr>
                  <a:xfrm>
                    <a:off x="5320576" y="236891"/>
                    <a:ext cx="739101" cy="1686665"/>
                  </a:xfrm>
                  <a:custGeom>
                    <a:avLst/>
                    <a:gdLst>
                      <a:gd name="connsiteX0" fmla="*/ 739101 w 739101"/>
                      <a:gd name="connsiteY0" fmla="*/ 0 h 1686665"/>
                      <a:gd name="connsiteX1" fmla="*/ 587490 w 739101"/>
                      <a:gd name="connsiteY1" fmla="*/ 61592 h 1686665"/>
                      <a:gd name="connsiteX2" fmla="*/ 469045 w 739101"/>
                      <a:gd name="connsiteY2" fmla="*/ 175300 h 1686665"/>
                      <a:gd name="connsiteX3" fmla="*/ 383764 w 739101"/>
                      <a:gd name="connsiteY3" fmla="*/ 312697 h 1686665"/>
                      <a:gd name="connsiteX4" fmla="*/ 279532 w 739101"/>
                      <a:gd name="connsiteY4" fmla="*/ 544850 h 1686665"/>
                      <a:gd name="connsiteX5" fmla="*/ 184775 w 739101"/>
                      <a:gd name="connsiteY5" fmla="*/ 810168 h 1686665"/>
                      <a:gd name="connsiteX6" fmla="*/ 94757 w 739101"/>
                      <a:gd name="connsiteY6" fmla="*/ 1160767 h 1686665"/>
                      <a:gd name="connsiteX7" fmla="*/ 0 w 739101"/>
                      <a:gd name="connsiteY7" fmla="*/ 1686665 h 1686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39101" h="1686665">
                        <a:moveTo>
                          <a:pt x="739101" y="0"/>
                        </a:moveTo>
                        <a:cubicBezTo>
                          <a:pt x="685800" y="16187"/>
                          <a:pt x="632499" y="32375"/>
                          <a:pt x="587490" y="61592"/>
                        </a:cubicBezTo>
                        <a:cubicBezTo>
                          <a:pt x="542481" y="90809"/>
                          <a:pt x="502999" y="133449"/>
                          <a:pt x="469045" y="175300"/>
                        </a:cubicBezTo>
                        <a:cubicBezTo>
                          <a:pt x="435091" y="217151"/>
                          <a:pt x="415349" y="251105"/>
                          <a:pt x="383764" y="312697"/>
                        </a:cubicBezTo>
                        <a:cubicBezTo>
                          <a:pt x="352179" y="374289"/>
                          <a:pt x="312697" y="461938"/>
                          <a:pt x="279532" y="544850"/>
                        </a:cubicBezTo>
                        <a:cubicBezTo>
                          <a:pt x="246367" y="627762"/>
                          <a:pt x="215571" y="707515"/>
                          <a:pt x="184775" y="810168"/>
                        </a:cubicBezTo>
                        <a:cubicBezTo>
                          <a:pt x="153979" y="912821"/>
                          <a:pt x="125553" y="1014684"/>
                          <a:pt x="94757" y="1160767"/>
                        </a:cubicBezTo>
                        <a:cubicBezTo>
                          <a:pt x="63961" y="1306850"/>
                          <a:pt x="31980" y="1496757"/>
                          <a:pt x="0" y="1686665"/>
                        </a:cubicBezTo>
                      </a:path>
                    </a:pathLst>
                  </a:cu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419"/>
                  </a:p>
                </p:txBody>
              </p:sp>
              <p:sp>
                <p:nvSpPr>
                  <p:cNvPr id="185" name="Freeform: Shape 184">
                    <a:extLst>
                      <a:ext uri="{FF2B5EF4-FFF2-40B4-BE49-F238E27FC236}">
                        <a16:creationId xmlns:a16="http://schemas.microsoft.com/office/drawing/2014/main" id="{0C93A902-2529-44E0-BB14-F11D8C8F68A2}"/>
                      </a:ext>
                    </a:extLst>
                  </p:cNvPr>
                  <p:cNvSpPr/>
                  <p:nvPr/>
                </p:nvSpPr>
                <p:spPr>
                  <a:xfrm>
                    <a:off x="5202131" y="1914081"/>
                    <a:ext cx="118445" cy="2193612"/>
                  </a:xfrm>
                  <a:custGeom>
                    <a:avLst/>
                    <a:gdLst>
                      <a:gd name="connsiteX0" fmla="*/ 118445 w 118445"/>
                      <a:gd name="connsiteY0" fmla="*/ 0 h 2193612"/>
                      <a:gd name="connsiteX1" fmla="*/ 85280 w 118445"/>
                      <a:gd name="connsiteY1" fmla="*/ 217940 h 2193612"/>
                      <a:gd name="connsiteX2" fmla="*/ 47378 w 118445"/>
                      <a:gd name="connsiteY2" fmla="*/ 544850 h 2193612"/>
                      <a:gd name="connsiteX3" fmla="*/ 14213 w 118445"/>
                      <a:gd name="connsiteY3" fmla="*/ 938089 h 2193612"/>
                      <a:gd name="connsiteX4" fmla="*/ 9475 w 118445"/>
                      <a:gd name="connsiteY4" fmla="*/ 1160767 h 2193612"/>
                      <a:gd name="connsiteX5" fmla="*/ 4737 w 118445"/>
                      <a:gd name="connsiteY5" fmla="*/ 1440298 h 2193612"/>
                      <a:gd name="connsiteX6" fmla="*/ 0 w 118445"/>
                      <a:gd name="connsiteY6" fmla="*/ 1705616 h 2193612"/>
                      <a:gd name="connsiteX7" fmla="*/ 4737 w 118445"/>
                      <a:gd name="connsiteY7" fmla="*/ 1951983 h 2193612"/>
                      <a:gd name="connsiteX8" fmla="*/ 18951 w 118445"/>
                      <a:gd name="connsiteY8" fmla="*/ 2193612 h 2193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8445" h="2193612">
                        <a:moveTo>
                          <a:pt x="118445" y="0"/>
                        </a:moveTo>
                        <a:cubicBezTo>
                          <a:pt x="107784" y="63566"/>
                          <a:pt x="97124" y="127132"/>
                          <a:pt x="85280" y="217940"/>
                        </a:cubicBezTo>
                        <a:cubicBezTo>
                          <a:pt x="73436" y="308748"/>
                          <a:pt x="59222" y="424825"/>
                          <a:pt x="47378" y="544850"/>
                        </a:cubicBezTo>
                        <a:cubicBezTo>
                          <a:pt x="35534" y="664875"/>
                          <a:pt x="20530" y="835436"/>
                          <a:pt x="14213" y="938089"/>
                        </a:cubicBezTo>
                        <a:cubicBezTo>
                          <a:pt x="7896" y="1040742"/>
                          <a:pt x="11054" y="1077066"/>
                          <a:pt x="9475" y="1160767"/>
                        </a:cubicBezTo>
                        <a:cubicBezTo>
                          <a:pt x="7896" y="1244468"/>
                          <a:pt x="6316" y="1349490"/>
                          <a:pt x="4737" y="1440298"/>
                        </a:cubicBezTo>
                        <a:cubicBezTo>
                          <a:pt x="3158" y="1531106"/>
                          <a:pt x="0" y="1620335"/>
                          <a:pt x="0" y="1705616"/>
                        </a:cubicBezTo>
                        <a:cubicBezTo>
                          <a:pt x="0" y="1790897"/>
                          <a:pt x="1579" y="1870650"/>
                          <a:pt x="4737" y="1951983"/>
                        </a:cubicBezTo>
                        <a:cubicBezTo>
                          <a:pt x="7895" y="2033316"/>
                          <a:pt x="14213" y="2135969"/>
                          <a:pt x="18951" y="2193612"/>
                        </a:cubicBezTo>
                      </a:path>
                    </a:pathLst>
                  </a:cu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419"/>
                  </a:p>
                </p:txBody>
              </p:sp>
              <p:sp>
                <p:nvSpPr>
                  <p:cNvPr id="186" name="Freeform: Shape 185">
                    <a:extLst>
                      <a:ext uri="{FF2B5EF4-FFF2-40B4-BE49-F238E27FC236}">
                        <a16:creationId xmlns:a16="http://schemas.microsoft.com/office/drawing/2014/main" id="{424C2994-5F50-4006-B421-DB7DCD1E0805}"/>
                      </a:ext>
                    </a:extLst>
                  </p:cNvPr>
                  <p:cNvSpPr/>
                  <p:nvPr/>
                </p:nvSpPr>
                <p:spPr>
                  <a:xfrm>
                    <a:off x="5216344" y="4098218"/>
                    <a:ext cx="487996" cy="2070429"/>
                  </a:xfrm>
                  <a:custGeom>
                    <a:avLst/>
                    <a:gdLst>
                      <a:gd name="connsiteX0" fmla="*/ 0 w 487996"/>
                      <a:gd name="connsiteY0" fmla="*/ 0 h 2070429"/>
                      <a:gd name="connsiteX1" fmla="*/ 18951 w 487996"/>
                      <a:gd name="connsiteY1" fmla="*/ 189513 h 2070429"/>
                      <a:gd name="connsiteX2" fmla="*/ 33165 w 487996"/>
                      <a:gd name="connsiteY2" fmla="*/ 383763 h 2070429"/>
                      <a:gd name="connsiteX3" fmla="*/ 71067 w 487996"/>
                      <a:gd name="connsiteY3" fmla="*/ 672771 h 2070429"/>
                      <a:gd name="connsiteX4" fmla="*/ 99494 w 487996"/>
                      <a:gd name="connsiteY4" fmla="*/ 885973 h 2070429"/>
                      <a:gd name="connsiteX5" fmla="*/ 156348 w 487996"/>
                      <a:gd name="connsiteY5" fmla="*/ 1189193 h 2070429"/>
                      <a:gd name="connsiteX6" fmla="*/ 222678 w 487996"/>
                      <a:gd name="connsiteY6" fmla="*/ 1501890 h 2070429"/>
                      <a:gd name="connsiteX7" fmla="*/ 360075 w 487996"/>
                      <a:gd name="connsiteY7" fmla="*/ 1828800 h 2070429"/>
                      <a:gd name="connsiteX8" fmla="*/ 487996 w 487996"/>
                      <a:gd name="connsiteY8" fmla="*/ 2070429 h 20704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87996" h="2070429">
                        <a:moveTo>
                          <a:pt x="0" y="0"/>
                        </a:moveTo>
                        <a:cubicBezTo>
                          <a:pt x="6712" y="62776"/>
                          <a:pt x="13424" y="125553"/>
                          <a:pt x="18951" y="189513"/>
                        </a:cubicBezTo>
                        <a:cubicBezTo>
                          <a:pt x="24478" y="253473"/>
                          <a:pt x="24479" y="303220"/>
                          <a:pt x="33165" y="383763"/>
                        </a:cubicBezTo>
                        <a:cubicBezTo>
                          <a:pt x="41851" y="464306"/>
                          <a:pt x="60012" y="589069"/>
                          <a:pt x="71067" y="672771"/>
                        </a:cubicBezTo>
                        <a:cubicBezTo>
                          <a:pt x="82122" y="756473"/>
                          <a:pt x="85280" y="799903"/>
                          <a:pt x="99494" y="885973"/>
                        </a:cubicBezTo>
                        <a:cubicBezTo>
                          <a:pt x="113708" y="972043"/>
                          <a:pt x="135817" y="1086540"/>
                          <a:pt x="156348" y="1189193"/>
                        </a:cubicBezTo>
                        <a:cubicBezTo>
                          <a:pt x="176879" y="1291846"/>
                          <a:pt x="188724" y="1395289"/>
                          <a:pt x="222678" y="1501890"/>
                        </a:cubicBezTo>
                        <a:cubicBezTo>
                          <a:pt x="256632" y="1608491"/>
                          <a:pt x="315855" y="1734044"/>
                          <a:pt x="360075" y="1828800"/>
                        </a:cubicBezTo>
                        <a:cubicBezTo>
                          <a:pt x="404295" y="1923556"/>
                          <a:pt x="443776" y="2000151"/>
                          <a:pt x="487996" y="2070429"/>
                        </a:cubicBezTo>
                      </a:path>
                    </a:pathLst>
                  </a:cu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419"/>
                  </a:p>
                </p:txBody>
              </p:sp>
              <p:sp>
                <p:nvSpPr>
                  <p:cNvPr id="187" name="Freeform: Shape 186">
                    <a:extLst>
                      <a:ext uri="{FF2B5EF4-FFF2-40B4-BE49-F238E27FC236}">
                        <a16:creationId xmlns:a16="http://schemas.microsoft.com/office/drawing/2014/main" id="{A66C094D-CF49-45F9-86CD-D9DE309D39DA}"/>
                      </a:ext>
                    </a:extLst>
                  </p:cNvPr>
                  <p:cNvSpPr/>
                  <p:nvPr/>
                </p:nvSpPr>
                <p:spPr>
                  <a:xfrm>
                    <a:off x="5690126" y="6154433"/>
                    <a:ext cx="431142" cy="397977"/>
                  </a:xfrm>
                  <a:custGeom>
                    <a:avLst/>
                    <a:gdLst>
                      <a:gd name="connsiteX0" fmla="*/ 0 w 431142"/>
                      <a:gd name="connsiteY0" fmla="*/ 0 h 397977"/>
                      <a:gd name="connsiteX1" fmla="*/ 85281 w 431142"/>
                      <a:gd name="connsiteY1" fmla="*/ 123183 h 397977"/>
                      <a:gd name="connsiteX2" fmla="*/ 175300 w 431142"/>
                      <a:gd name="connsiteY2" fmla="*/ 232153 h 397977"/>
                      <a:gd name="connsiteX3" fmla="*/ 307959 w 431142"/>
                      <a:gd name="connsiteY3" fmla="*/ 336385 h 397977"/>
                      <a:gd name="connsiteX4" fmla="*/ 431142 w 431142"/>
                      <a:gd name="connsiteY4" fmla="*/ 397977 h 3979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1142" h="397977">
                        <a:moveTo>
                          <a:pt x="0" y="0"/>
                        </a:moveTo>
                        <a:cubicBezTo>
                          <a:pt x="28032" y="42245"/>
                          <a:pt x="56064" y="84491"/>
                          <a:pt x="85281" y="123183"/>
                        </a:cubicBezTo>
                        <a:cubicBezTo>
                          <a:pt x="114498" y="161875"/>
                          <a:pt x="138187" y="196619"/>
                          <a:pt x="175300" y="232153"/>
                        </a:cubicBezTo>
                        <a:cubicBezTo>
                          <a:pt x="212413" y="267687"/>
                          <a:pt x="265319" y="308748"/>
                          <a:pt x="307959" y="336385"/>
                        </a:cubicBezTo>
                        <a:cubicBezTo>
                          <a:pt x="350599" y="364022"/>
                          <a:pt x="390870" y="380999"/>
                          <a:pt x="431142" y="397977"/>
                        </a:cubicBezTo>
                      </a:path>
                    </a:pathLst>
                  </a:cu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419"/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EA5051EC-B439-4ADF-8BB6-2AC8B266DE7B}"/>
                    </a:ext>
                  </a:extLst>
                </p:cNvPr>
                <p:cNvGrpSpPr/>
                <p:nvPr/>
              </p:nvGrpSpPr>
              <p:grpSpPr>
                <a:xfrm>
                  <a:off x="5066329" y="377069"/>
                  <a:ext cx="503925" cy="2888418"/>
                  <a:chOff x="5066329" y="377069"/>
                  <a:chExt cx="503925" cy="2888418"/>
                </a:xfrm>
              </p:grpSpPr>
              <p:sp>
                <p:nvSpPr>
                  <p:cNvPr id="174" name="Isosceles Triangle 173">
                    <a:extLst>
                      <a:ext uri="{FF2B5EF4-FFF2-40B4-BE49-F238E27FC236}">
                        <a16:creationId xmlns:a16="http://schemas.microsoft.com/office/drawing/2014/main" id="{7A3994F0-944C-41DB-B65F-BCCAC4F2964F}"/>
                      </a:ext>
                    </a:extLst>
                  </p:cNvPr>
                  <p:cNvSpPr/>
                  <p:nvPr/>
                </p:nvSpPr>
                <p:spPr>
                  <a:xfrm rot="10991415">
                    <a:off x="5143480" y="1559386"/>
                    <a:ext cx="139258" cy="1161574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419" dirty="0"/>
                  </a:p>
                </p:txBody>
              </p:sp>
              <p:sp>
                <p:nvSpPr>
                  <p:cNvPr id="175" name="Isosceles Triangle 174">
                    <a:extLst>
                      <a:ext uri="{FF2B5EF4-FFF2-40B4-BE49-F238E27FC236}">
                        <a16:creationId xmlns:a16="http://schemas.microsoft.com/office/drawing/2014/main" id="{AAA81E9F-9D30-48E6-B437-93FF98A68D1A}"/>
                      </a:ext>
                    </a:extLst>
                  </p:cNvPr>
                  <p:cNvSpPr/>
                  <p:nvPr/>
                </p:nvSpPr>
                <p:spPr>
                  <a:xfrm rot="11319061">
                    <a:off x="5083584" y="779255"/>
                    <a:ext cx="350501" cy="1211741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419" dirty="0"/>
                  </a:p>
                </p:txBody>
              </p:sp>
              <p:sp>
                <p:nvSpPr>
                  <p:cNvPr id="176" name="Isosceles Triangle 175">
                    <a:extLst>
                      <a:ext uri="{FF2B5EF4-FFF2-40B4-BE49-F238E27FC236}">
                        <a16:creationId xmlns:a16="http://schemas.microsoft.com/office/drawing/2014/main" id="{EBF0B392-3989-492B-8CBE-CAFAA06E33D9}"/>
                      </a:ext>
                    </a:extLst>
                  </p:cNvPr>
                  <p:cNvSpPr/>
                  <p:nvPr/>
                </p:nvSpPr>
                <p:spPr>
                  <a:xfrm rot="11319061">
                    <a:off x="5066329" y="377069"/>
                    <a:ext cx="503925" cy="1244756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419" dirty="0"/>
                  </a:p>
                </p:txBody>
              </p:sp>
              <p:cxnSp>
                <p:nvCxnSpPr>
                  <p:cNvPr id="177" name="Straight Connector 176">
                    <a:extLst>
                      <a:ext uri="{FF2B5EF4-FFF2-40B4-BE49-F238E27FC236}">
                        <a16:creationId xmlns:a16="http://schemas.microsoft.com/office/drawing/2014/main" id="{04B67270-C905-4F24-978F-DE4C77FDF54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277162" y="1141092"/>
                    <a:ext cx="115979" cy="537379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>
                    <a:extLst>
                      <a:ext uri="{FF2B5EF4-FFF2-40B4-BE49-F238E27FC236}">
                        <a16:creationId xmlns:a16="http://schemas.microsoft.com/office/drawing/2014/main" id="{BBAE064D-6513-4670-BADA-351C3A285C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254582" y="1353971"/>
                    <a:ext cx="86470" cy="556361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>
                    <a:extLst>
                      <a:ext uri="{FF2B5EF4-FFF2-40B4-BE49-F238E27FC236}">
                        <a16:creationId xmlns:a16="http://schemas.microsoft.com/office/drawing/2014/main" id="{2277F254-A796-419F-9229-85A9B3F534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203629" y="1685903"/>
                    <a:ext cx="86470" cy="556361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>
                    <a:extLst>
                      <a:ext uri="{FF2B5EF4-FFF2-40B4-BE49-F238E27FC236}">
                        <a16:creationId xmlns:a16="http://schemas.microsoft.com/office/drawing/2014/main" id="{7C6216ED-2348-4236-B817-821A5B702E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159515" y="2131759"/>
                    <a:ext cx="63463" cy="595328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>
                    <a:extLst>
                      <a:ext uri="{FF2B5EF4-FFF2-40B4-BE49-F238E27FC236}">
                        <a16:creationId xmlns:a16="http://schemas.microsoft.com/office/drawing/2014/main" id="{3455D819-87CC-472E-850E-DFC9D537C4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131438" y="2509424"/>
                    <a:ext cx="51371" cy="602870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0F27BBDD-0683-487D-9114-C28CDD8CA8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136026" y="2664998"/>
                    <a:ext cx="27222" cy="600489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>
                    <a:extLst>
                      <a:ext uri="{FF2B5EF4-FFF2-40B4-BE49-F238E27FC236}">
                        <a16:creationId xmlns:a16="http://schemas.microsoft.com/office/drawing/2014/main" id="{B31A95C8-066D-43F8-9460-995F69CE78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43287" y="2617373"/>
                    <a:ext cx="0" cy="607610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3" name="Isosceles Triangle 152">
                  <a:extLst>
                    <a:ext uri="{FF2B5EF4-FFF2-40B4-BE49-F238E27FC236}">
                      <a16:creationId xmlns:a16="http://schemas.microsoft.com/office/drawing/2014/main" id="{878686B0-5E9C-47D4-8245-2ED7435C7536}"/>
                    </a:ext>
                  </a:extLst>
                </p:cNvPr>
                <p:cNvSpPr/>
                <p:nvPr/>
              </p:nvSpPr>
              <p:spPr>
                <a:xfrm>
                  <a:off x="5150119" y="4034099"/>
                  <a:ext cx="62541" cy="82452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419"/>
                </a:p>
              </p:txBody>
            </p:sp>
            <p:sp>
              <p:nvSpPr>
                <p:cNvPr id="154" name="Isosceles Triangle 153">
                  <a:extLst>
                    <a:ext uri="{FF2B5EF4-FFF2-40B4-BE49-F238E27FC236}">
                      <a16:creationId xmlns:a16="http://schemas.microsoft.com/office/drawing/2014/main" id="{6A97DB25-4DE7-46ED-8E17-F67195F7F905}"/>
                    </a:ext>
                  </a:extLst>
                </p:cNvPr>
                <p:cNvSpPr/>
                <p:nvPr/>
              </p:nvSpPr>
              <p:spPr>
                <a:xfrm>
                  <a:off x="5161104" y="4344784"/>
                  <a:ext cx="76174" cy="83474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419"/>
                </a:p>
              </p:txBody>
            </p:sp>
            <p:sp>
              <p:nvSpPr>
                <p:cNvPr id="155" name="Isosceles Triangle 154">
                  <a:extLst>
                    <a:ext uri="{FF2B5EF4-FFF2-40B4-BE49-F238E27FC236}">
                      <a16:creationId xmlns:a16="http://schemas.microsoft.com/office/drawing/2014/main" id="{4F953670-D0BB-4D64-95A9-9713B5127F09}"/>
                    </a:ext>
                  </a:extLst>
                </p:cNvPr>
                <p:cNvSpPr/>
                <p:nvPr/>
              </p:nvSpPr>
              <p:spPr>
                <a:xfrm>
                  <a:off x="5149637" y="4687426"/>
                  <a:ext cx="119023" cy="949399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419"/>
                </a:p>
              </p:txBody>
            </p:sp>
            <p:sp>
              <p:nvSpPr>
                <p:cNvPr id="156" name="Isosceles Triangle 155">
                  <a:extLst>
                    <a:ext uri="{FF2B5EF4-FFF2-40B4-BE49-F238E27FC236}">
                      <a16:creationId xmlns:a16="http://schemas.microsoft.com/office/drawing/2014/main" id="{88DD4424-8A8D-4849-909C-FEAAAA0E47D2}"/>
                    </a:ext>
                  </a:extLst>
                </p:cNvPr>
                <p:cNvSpPr/>
                <p:nvPr/>
              </p:nvSpPr>
              <p:spPr>
                <a:xfrm>
                  <a:off x="5076460" y="4834953"/>
                  <a:ext cx="321635" cy="1207852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419"/>
                </a:p>
              </p:txBody>
            </p:sp>
            <p:sp>
              <p:nvSpPr>
                <p:cNvPr id="157" name="Isosceles Triangle 156">
                  <a:extLst>
                    <a:ext uri="{FF2B5EF4-FFF2-40B4-BE49-F238E27FC236}">
                      <a16:creationId xmlns:a16="http://schemas.microsoft.com/office/drawing/2014/main" id="{8CA9CA7C-5A0E-497A-B0F8-1810CFD87FD3}"/>
                    </a:ext>
                  </a:extLst>
                </p:cNvPr>
                <p:cNvSpPr/>
                <p:nvPr/>
              </p:nvSpPr>
              <p:spPr>
                <a:xfrm>
                  <a:off x="5114369" y="5285686"/>
                  <a:ext cx="321635" cy="1207852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419"/>
                </a:p>
              </p:txBody>
            </p:sp>
            <p:sp>
              <p:nvSpPr>
                <p:cNvPr id="158" name="Isosceles Triangle 157">
                  <a:extLst>
                    <a:ext uri="{FF2B5EF4-FFF2-40B4-BE49-F238E27FC236}">
                      <a16:creationId xmlns:a16="http://schemas.microsoft.com/office/drawing/2014/main" id="{F833473A-F01C-4C54-9C8A-C230AEC68E04}"/>
                    </a:ext>
                  </a:extLst>
                </p:cNvPr>
                <p:cNvSpPr/>
                <p:nvPr/>
              </p:nvSpPr>
              <p:spPr>
                <a:xfrm rot="20414577">
                  <a:off x="5245581" y="5350381"/>
                  <a:ext cx="321635" cy="1207852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419"/>
                </a:p>
              </p:txBody>
            </p:sp>
            <p:sp>
              <p:nvSpPr>
                <p:cNvPr id="159" name="Isosceles Triangle 158">
                  <a:extLst>
                    <a:ext uri="{FF2B5EF4-FFF2-40B4-BE49-F238E27FC236}">
                      <a16:creationId xmlns:a16="http://schemas.microsoft.com/office/drawing/2014/main" id="{35209B8A-D403-4CD0-9860-54DDE73F2D53}"/>
                    </a:ext>
                  </a:extLst>
                </p:cNvPr>
                <p:cNvSpPr/>
                <p:nvPr/>
              </p:nvSpPr>
              <p:spPr>
                <a:xfrm rot="20414577">
                  <a:off x="5431555" y="6070065"/>
                  <a:ext cx="294879" cy="471003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419"/>
                </a:p>
              </p:txBody>
            </p: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5126A02E-2520-4E28-A272-28B51CE13E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62387" y="5317423"/>
                  <a:ext cx="167122" cy="625537"/>
                </a:xfrm>
                <a:prstGeom prst="line">
                  <a:avLst/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3D55BAAB-6840-40AA-ADA3-E36099DEAD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8095" y="5753100"/>
                  <a:ext cx="150218" cy="350044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3DE73346-3CC4-4727-88DE-8F79DFCB59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3195" y="5499916"/>
                  <a:ext cx="77078" cy="253184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42D08F7E-A3A5-47E3-90B6-0E77074792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1118" y="5359588"/>
                  <a:ext cx="50693" cy="267107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47A4CB52-3872-4622-B3E3-1931E0EA0F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1613" y="5174456"/>
                  <a:ext cx="39972" cy="264423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32ADD619-DF52-426B-9F76-B527578B3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644" y="4984451"/>
                  <a:ext cx="39972" cy="264423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3A39474C-4C96-4252-8A9D-347E3F1C67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99151" y="4529666"/>
                  <a:ext cx="56268" cy="466197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65239CDA-3327-4972-B532-DBB9F72E5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8992" y="4200676"/>
                  <a:ext cx="56268" cy="466197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826BD003-8344-45AB-9EF2-BF152A6A9B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67490" y="4194910"/>
                  <a:ext cx="25239" cy="263867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9" name="Group 168">
                  <a:extLst>
                    <a:ext uri="{FF2B5EF4-FFF2-40B4-BE49-F238E27FC236}">
                      <a16:creationId xmlns:a16="http://schemas.microsoft.com/office/drawing/2014/main" id="{1DABA269-0695-4EAC-83E4-F9F1505699FF}"/>
                    </a:ext>
                  </a:extLst>
                </p:cNvPr>
                <p:cNvGrpSpPr/>
                <p:nvPr/>
              </p:nvGrpSpPr>
              <p:grpSpPr>
                <a:xfrm>
                  <a:off x="5183169" y="179740"/>
                  <a:ext cx="900000" cy="6480000"/>
                  <a:chOff x="5202131" y="236891"/>
                  <a:chExt cx="919137" cy="6315519"/>
                </a:xfrm>
              </p:grpSpPr>
              <p:sp>
                <p:nvSpPr>
                  <p:cNvPr id="170" name="Freeform: Shape 169">
                    <a:extLst>
                      <a:ext uri="{FF2B5EF4-FFF2-40B4-BE49-F238E27FC236}">
                        <a16:creationId xmlns:a16="http://schemas.microsoft.com/office/drawing/2014/main" id="{EF4E09A1-6F99-4C70-BE33-0EAF453CB6B9}"/>
                      </a:ext>
                    </a:extLst>
                  </p:cNvPr>
                  <p:cNvSpPr/>
                  <p:nvPr/>
                </p:nvSpPr>
                <p:spPr>
                  <a:xfrm>
                    <a:off x="5320576" y="236891"/>
                    <a:ext cx="739101" cy="1686665"/>
                  </a:xfrm>
                  <a:custGeom>
                    <a:avLst/>
                    <a:gdLst>
                      <a:gd name="connsiteX0" fmla="*/ 739101 w 739101"/>
                      <a:gd name="connsiteY0" fmla="*/ 0 h 1686665"/>
                      <a:gd name="connsiteX1" fmla="*/ 587490 w 739101"/>
                      <a:gd name="connsiteY1" fmla="*/ 61592 h 1686665"/>
                      <a:gd name="connsiteX2" fmla="*/ 469045 w 739101"/>
                      <a:gd name="connsiteY2" fmla="*/ 175300 h 1686665"/>
                      <a:gd name="connsiteX3" fmla="*/ 383764 w 739101"/>
                      <a:gd name="connsiteY3" fmla="*/ 312697 h 1686665"/>
                      <a:gd name="connsiteX4" fmla="*/ 279532 w 739101"/>
                      <a:gd name="connsiteY4" fmla="*/ 544850 h 1686665"/>
                      <a:gd name="connsiteX5" fmla="*/ 184775 w 739101"/>
                      <a:gd name="connsiteY5" fmla="*/ 810168 h 1686665"/>
                      <a:gd name="connsiteX6" fmla="*/ 94757 w 739101"/>
                      <a:gd name="connsiteY6" fmla="*/ 1160767 h 1686665"/>
                      <a:gd name="connsiteX7" fmla="*/ 0 w 739101"/>
                      <a:gd name="connsiteY7" fmla="*/ 1686665 h 1686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39101" h="1686665">
                        <a:moveTo>
                          <a:pt x="739101" y="0"/>
                        </a:moveTo>
                        <a:cubicBezTo>
                          <a:pt x="685800" y="16187"/>
                          <a:pt x="632499" y="32375"/>
                          <a:pt x="587490" y="61592"/>
                        </a:cubicBezTo>
                        <a:cubicBezTo>
                          <a:pt x="542481" y="90809"/>
                          <a:pt x="502999" y="133449"/>
                          <a:pt x="469045" y="175300"/>
                        </a:cubicBezTo>
                        <a:cubicBezTo>
                          <a:pt x="435091" y="217151"/>
                          <a:pt x="415349" y="251105"/>
                          <a:pt x="383764" y="312697"/>
                        </a:cubicBezTo>
                        <a:cubicBezTo>
                          <a:pt x="352179" y="374289"/>
                          <a:pt x="312697" y="461938"/>
                          <a:pt x="279532" y="544850"/>
                        </a:cubicBezTo>
                        <a:cubicBezTo>
                          <a:pt x="246367" y="627762"/>
                          <a:pt x="215571" y="707515"/>
                          <a:pt x="184775" y="810168"/>
                        </a:cubicBezTo>
                        <a:cubicBezTo>
                          <a:pt x="153979" y="912821"/>
                          <a:pt x="125553" y="1014684"/>
                          <a:pt x="94757" y="1160767"/>
                        </a:cubicBezTo>
                        <a:cubicBezTo>
                          <a:pt x="63961" y="1306850"/>
                          <a:pt x="31980" y="1496757"/>
                          <a:pt x="0" y="1686665"/>
                        </a:cubicBezTo>
                      </a:path>
                    </a:pathLst>
                  </a:cu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419"/>
                  </a:p>
                </p:txBody>
              </p:sp>
              <p:sp>
                <p:nvSpPr>
                  <p:cNvPr id="171" name="Freeform: Shape 170">
                    <a:extLst>
                      <a:ext uri="{FF2B5EF4-FFF2-40B4-BE49-F238E27FC236}">
                        <a16:creationId xmlns:a16="http://schemas.microsoft.com/office/drawing/2014/main" id="{ED30E0A1-49AC-4C4E-84BB-086C1476E9D4}"/>
                      </a:ext>
                    </a:extLst>
                  </p:cNvPr>
                  <p:cNvSpPr/>
                  <p:nvPr/>
                </p:nvSpPr>
                <p:spPr>
                  <a:xfrm>
                    <a:off x="5202131" y="1914081"/>
                    <a:ext cx="118445" cy="2193612"/>
                  </a:xfrm>
                  <a:custGeom>
                    <a:avLst/>
                    <a:gdLst>
                      <a:gd name="connsiteX0" fmla="*/ 118445 w 118445"/>
                      <a:gd name="connsiteY0" fmla="*/ 0 h 2193612"/>
                      <a:gd name="connsiteX1" fmla="*/ 85280 w 118445"/>
                      <a:gd name="connsiteY1" fmla="*/ 217940 h 2193612"/>
                      <a:gd name="connsiteX2" fmla="*/ 47378 w 118445"/>
                      <a:gd name="connsiteY2" fmla="*/ 544850 h 2193612"/>
                      <a:gd name="connsiteX3" fmla="*/ 14213 w 118445"/>
                      <a:gd name="connsiteY3" fmla="*/ 938089 h 2193612"/>
                      <a:gd name="connsiteX4" fmla="*/ 9475 w 118445"/>
                      <a:gd name="connsiteY4" fmla="*/ 1160767 h 2193612"/>
                      <a:gd name="connsiteX5" fmla="*/ 4737 w 118445"/>
                      <a:gd name="connsiteY5" fmla="*/ 1440298 h 2193612"/>
                      <a:gd name="connsiteX6" fmla="*/ 0 w 118445"/>
                      <a:gd name="connsiteY6" fmla="*/ 1705616 h 2193612"/>
                      <a:gd name="connsiteX7" fmla="*/ 4737 w 118445"/>
                      <a:gd name="connsiteY7" fmla="*/ 1951983 h 2193612"/>
                      <a:gd name="connsiteX8" fmla="*/ 18951 w 118445"/>
                      <a:gd name="connsiteY8" fmla="*/ 2193612 h 2193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8445" h="2193612">
                        <a:moveTo>
                          <a:pt x="118445" y="0"/>
                        </a:moveTo>
                        <a:cubicBezTo>
                          <a:pt x="107784" y="63566"/>
                          <a:pt x="97124" y="127132"/>
                          <a:pt x="85280" y="217940"/>
                        </a:cubicBezTo>
                        <a:cubicBezTo>
                          <a:pt x="73436" y="308748"/>
                          <a:pt x="59222" y="424825"/>
                          <a:pt x="47378" y="544850"/>
                        </a:cubicBezTo>
                        <a:cubicBezTo>
                          <a:pt x="35534" y="664875"/>
                          <a:pt x="20530" y="835436"/>
                          <a:pt x="14213" y="938089"/>
                        </a:cubicBezTo>
                        <a:cubicBezTo>
                          <a:pt x="7896" y="1040742"/>
                          <a:pt x="11054" y="1077066"/>
                          <a:pt x="9475" y="1160767"/>
                        </a:cubicBezTo>
                        <a:cubicBezTo>
                          <a:pt x="7896" y="1244468"/>
                          <a:pt x="6316" y="1349490"/>
                          <a:pt x="4737" y="1440298"/>
                        </a:cubicBezTo>
                        <a:cubicBezTo>
                          <a:pt x="3158" y="1531106"/>
                          <a:pt x="0" y="1620335"/>
                          <a:pt x="0" y="1705616"/>
                        </a:cubicBezTo>
                        <a:cubicBezTo>
                          <a:pt x="0" y="1790897"/>
                          <a:pt x="1579" y="1870650"/>
                          <a:pt x="4737" y="1951983"/>
                        </a:cubicBezTo>
                        <a:cubicBezTo>
                          <a:pt x="7895" y="2033316"/>
                          <a:pt x="14213" y="2135969"/>
                          <a:pt x="18951" y="2193612"/>
                        </a:cubicBezTo>
                      </a:path>
                    </a:pathLst>
                  </a:cu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419"/>
                  </a:p>
                </p:txBody>
              </p:sp>
              <p:sp>
                <p:nvSpPr>
                  <p:cNvPr id="172" name="Freeform: Shape 171">
                    <a:extLst>
                      <a:ext uri="{FF2B5EF4-FFF2-40B4-BE49-F238E27FC236}">
                        <a16:creationId xmlns:a16="http://schemas.microsoft.com/office/drawing/2014/main" id="{59AE049C-2507-4689-80A9-CA143CB1DBB7}"/>
                      </a:ext>
                    </a:extLst>
                  </p:cNvPr>
                  <p:cNvSpPr/>
                  <p:nvPr/>
                </p:nvSpPr>
                <p:spPr>
                  <a:xfrm>
                    <a:off x="5216344" y="4098218"/>
                    <a:ext cx="487996" cy="2070429"/>
                  </a:xfrm>
                  <a:custGeom>
                    <a:avLst/>
                    <a:gdLst>
                      <a:gd name="connsiteX0" fmla="*/ 0 w 487996"/>
                      <a:gd name="connsiteY0" fmla="*/ 0 h 2070429"/>
                      <a:gd name="connsiteX1" fmla="*/ 18951 w 487996"/>
                      <a:gd name="connsiteY1" fmla="*/ 189513 h 2070429"/>
                      <a:gd name="connsiteX2" fmla="*/ 33165 w 487996"/>
                      <a:gd name="connsiteY2" fmla="*/ 383763 h 2070429"/>
                      <a:gd name="connsiteX3" fmla="*/ 71067 w 487996"/>
                      <a:gd name="connsiteY3" fmla="*/ 672771 h 2070429"/>
                      <a:gd name="connsiteX4" fmla="*/ 99494 w 487996"/>
                      <a:gd name="connsiteY4" fmla="*/ 885973 h 2070429"/>
                      <a:gd name="connsiteX5" fmla="*/ 156348 w 487996"/>
                      <a:gd name="connsiteY5" fmla="*/ 1189193 h 2070429"/>
                      <a:gd name="connsiteX6" fmla="*/ 222678 w 487996"/>
                      <a:gd name="connsiteY6" fmla="*/ 1501890 h 2070429"/>
                      <a:gd name="connsiteX7" fmla="*/ 360075 w 487996"/>
                      <a:gd name="connsiteY7" fmla="*/ 1828800 h 2070429"/>
                      <a:gd name="connsiteX8" fmla="*/ 487996 w 487996"/>
                      <a:gd name="connsiteY8" fmla="*/ 2070429 h 20704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87996" h="2070429">
                        <a:moveTo>
                          <a:pt x="0" y="0"/>
                        </a:moveTo>
                        <a:cubicBezTo>
                          <a:pt x="6712" y="62776"/>
                          <a:pt x="13424" y="125553"/>
                          <a:pt x="18951" y="189513"/>
                        </a:cubicBezTo>
                        <a:cubicBezTo>
                          <a:pt x="24478" y="253473"/>
                          <a:pt x="24479" y="303220"/>
                          <a:pt x="33165" y="383763"/>
                        </a:cubicBezTo>
                        <a:cubicBezTo>
                          <a:pt x="41851" y="464306"/>
                          <a:pt x="60012" y="589069"/>
                          <a:pt x="71067" y="672771"/>
                        </a:cubicBezTo>
                        <a:cubicBezTo>
                          <a:pt x="82122" y="756473"/>
                          <a:pt x="85280" y="799903"/>
                          <a:pt x="99494" y="885973"/>
                        </a:cubicBezTo>
                        <a:cubicBezTo>
                          <a:pt x="113708" y="972043"/>
                          <a:pt x="135817" y="1086540"/>
                          <a:pt x="156348" y="1189193"/>
                        </a:cubicBezTo>
                        <a:cubicBezTo>
                          <a:pt x="176879" y="1291846"/>
                          <a:pt x="188724" y="1395289"/>
                          <a:pt x="222678" y="1501890"/>
                        </a:cubicBezTo>
                        <a:cubicBezTo>
                          <a:pt x="256632" y="1608491"/>
                          <a:pt x="315855" y="1734044"/>
                          <a:pt x="360075" y="1828800"/>
                        </a:cubicBezTo>
                        <a:cubicBezTo>
                          <a:pt x="404295" y="1923556"/>
                          <a:pt x="443776" y="2000151"/>
                          <a:pt x="487996" y="2070429"/>
                        </a:cubicBezTo>
                      </a:path>
                    </a:pathLst>
                  </a:cu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419"/>
                  </a:p>
                </p:txBody>
              </p:sp>
              <p:sp>
                <p:nvSpPr>
                  <p:cNvPr id="173" name="Freeform: Shape 172">
                    <a:extLst>
                      <a:ext uri="{FF2B5EF4-FFF2-40B4-BE49-F238E27FC236}">
                        <a16:creationId xmlns:a16="http://schemas.microsoft.com/office/drawing/2014/main" id="{46C7FFD5-32F6-4C20-A860-88C5CB6B8A6D}"/>
                      </a:ext>
                    </a:extLst>
                  </p:cNvPr>
                  <p:cNvSpPr/>
                  <p:nvPr/>
                </p:nvSpPr>
                <p:spPr>
                  <a:xfrm>
                    <a:off x="5690126" y="6154433"/>
                    <a:ext cx="431142" cy="397977"/>
                  </a:xfrm>
                  <a:custGeom>
                    <a:avLst/>
                    <a:gdLst>
                      <a:gd name="connsiteX0" fmla="*/ 0 w 431142"/>
                      <a:gd name="connsiteY0" fmla="*/ 0 h 397977"/>
                      <a:gd name="connsiteX1" fmla="*/ 85281 w 431142"/>
                      <a:gd name="connsiteY1" fmla="*/ 123183 h 397977"/>
                      <a:gd name="connsiteX2" fmla="*/ 175300 w 431142"/>
                      <a:gd name="connsiteY2" fmla="*/ 232153 h 397977"/>
                      <a:gd name="connsiteX3" fmla="*/ 307959 w 431142"/>
                      <a:gd name="connsiteY3" fmla="*/ 336385 h 397977"/>
                      <a:gd name="connsiteX4" fmla="*/ 431142 w 431142"/>
                      <a:gd name="connsiteY4" fmla="*/ 397977 h 3979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1142" h="397977">
                        <a:moveTo>
                          <a:pt x="0" y="0"/>
                        </a:moveTo>
                        <a:cubicBezTo>
                          <a:pt x="28032" y="42245"/>
                          <a:pt x="56064" y="84491"/>
                          <a:pt x="85281" y="123183"/>
                        </a:cubicBezTo>
                        <a:cubicBezTo>
                          <a:pt x="114498" y="161875"/>
                          <a:pt x="138187" y="196619"/>
                          <a:pt x="175300" y="232153"/>
                        </a:cubicBezTo>
                        <a:cubicBezTo>
                          <a:pt x="212413" y="267687"/>
                          <a:pt x="265319" y="308748"/>
                          <a:pt x="307959" y="336385"/>
                        </a:cubicBezTo>
                        <a:cubicBezTo>
                          <a:pt x="350599" y="364022"/>
                          <a:pt x="390870" y="380999"/>
                          <a:pt x="431142" y="397977"/>
                        </a:cubicBezTo>
                      </a:path>
                    </a:pathLst>
                  </a:cu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419"/>
                  </a:p>
                </p:txBody>
              </p:sp>
            </p:grp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FF137BDE-DF95-4C34-9E8A-C31ED4BD3776}"/>
                  </a:ext>
                </a:extLst>
              </p:cNvPr>
              <p:cNvGrpSpPr/>
              <p:nvPr/>
            </p:nvGrpSpPr>
            <p:grpSpPr>
              <a:xfrm>
                <a:off x="2399257" y="409696"/>
                <a:ext cx="8472676" cy="5480314"/>
                <a:chOff x="2399257" y="409696"/>
                <a:chExt cx="8472676" cy="5480314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DF3CF1C3-5022-4CDB-8A81-807C559E20CC}"/>
                    </a:ext>
                  </a:extLst>
                </p:cNvPr>
                <p:cNvSpPr/>
                <p:nvPr/>
              </p:nvSpPr>
              <p:spPr>
                <a:xfrm>
                  <a:off x="4402897" y="1234834"/>
                  <a:ext cx="1943668" cy="464119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3ED9F8"/>
                    </a:gs>
                    <a:gs pos="9000">
                      <a:srgbClr val="A1F50B"/>
                    </a:gs>
                    <a:gs pos="26000">
                      <a:srgbClr val="FFFF00"/>
                    </a:gs>
                    <a:gs pos="43000">
                      <a:srgbClr val="FE8A16"/>
                    </a:gs>
                    <a:gs pos="66000">
                      <a:srgbClr val="FB4747"/>
                    </a:gs>
                    <a:gs pos="80000">
                      <a:srgbClr val="F03C3C"/>
                    </a:gs>
                    <a:gs pos="100000">
                      <a:srgbClr val="FF0000"/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419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C1AE9694-2528-4994-A977-BBD430105AF7}"/>
                    </a:ext>
                  </a:extLst>
                </p:cNvPr>
                <p:cNvSpPr/>
                <p:nvPr/>
              </p:nvSpPr>
              <p:spPr>
                <a:xfrm>
                  <a:off x="3778272" y="1234834"/>
                  <a:ext cx="626240" cy="464119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419"/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E79015D-3A37-46A7-BC19-FC25E93AA34D}"/>
                    </a:ext>
                  </a:extLst>
                </p:cNvPr>
                <p:cNvSpPr txBox="1"/>
                <p:nvPr/>
              </p:nvSpPr>
              <p:spPr>
                <a:xfrm rot="16200000">
                  <a:off x="2950498" y="3316143"/>
                  <a:ext cx="22801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400" b="1" dirty="0" err="1">
                      <a:solidFill>
                        <a:schemeClr val="bg1"/>
                      </a:solidFill>
                    </a:rPr>
                    <a:t>Convective</a:t>
                  </a:r>
                  <a:r>
                    <a:rPr lang="es-ES" sz="2400" b="1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s-ES" sz="2400" b="1" dirty="0" err="1">
                      <a:solidFill>
                        <a:schemeClr val="bg1"/>
                      </a:solidFill>
                    </a:rPr>
                    <a:t>Zone</a:t>
                  </a:r>
                  <a:endParaRPr lang="es-419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79314710-6245-4FBD-8700-4D4C4D236320}"/>
                    </a:ext>
                  </a:extLst>
                </p:cNvPr>
                <p:cNvSpPr txBox="1"/>
                <p:nvPr/>
              </p:nvSpPr>
              <p:spPr>
                <a:xfrm>
                  <a:off x="4400536" y="5397450"/>
                  <a:ext cx="181806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400" b="1" dirty="0" err="1">
                      <a:solidFill>
                        <a:schemeClr val="bg1"/>
                      </a:solidFill>
                    </a:rPr>
                    <a:t>Photosphere</a:t>
                  </a:r>
                  <a:endParaRPr lang="es-419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9484BEC9-BEE4-47A1-94D1-05CB0D56B825}"/>
                    </a:ext>
                  </a:extLst>
                </p:cNvPr>
                <p:cNvSpPr txBox="1"/>
                <p:nvPr/>
              </p:nvSpPr>
              <p:spPr>
                <a:xfrm>
                  <a:off x="6004579" y="1234928"/>
                  <a:ext cx="206896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400" b="1" dirty="0" err="1">
                      <a:solidFill>
                        <a:schemeClr val="bg1"/>
                      </a:solidFill>
                    </a:rPr>
                    <a:t>Chromosphere</a:t>
                  </a:r>
                  <a:endParaRPr lang="es-419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BC9B9691-51AC-4BBF-A430-5EE76C2077C3}"/>
                    </a:ext>
                  </a:extLst>
                </p:cNvPr>
                <p:cNvSpPr txBox="1"/>
                <p:nvPr/>
              </p:nvSpPr>
              <p:spPr>
                <a:xfrm>
                  <a:off x="8477719" y="5383994"/>
                  <a:ext cx="110100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400" b="1" dirty="0">
                      <a:solidFill>
                        <a:schemeClr val="bg1"/>
                      </a:solidFill>
                    </a:rPr>
                    <a:t>Corona</a:t>
                  </a:r>
                  <a:endParaRPr lang="es-419" sz="2400" b="1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100" name="Picture 2" descr="Resultado de imagen para atomo png">
                  <a:extLst>
                    <a:ext uri="{FF2B5EF4-FFF2-40B4-BE49-F238E27FC236}">
                      <a16:creationId xmlns:a16="http://schemas.microsoft.com/office/drawing/2014/main" id="{68A832E5-6687-413F-A431-43BCA778E97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20802" y="4885152"/>
                  <a:ext cx="512298" cy="5122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1" name="Picture 2" descr="Resultado de imagen para atomo png">
                  <a:extLst>
                    <a:ext uri="{FF2B5EF4-FFF2-40B4-BE49-F238E27FC236}">
                      <a16:creationId xmlns:a16="http://schemas.microsoft.com/office/drawing/2014/main" id="{07E199ED-28F6-4659-8A1F-FBFEF79E1D4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94993" y="4537951"/>
                  <a:ext cx="512298" cy="5122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" name="Picture 2" descr="Resultado de imagen para atomo png">
                  <a:extLst>
                    <a:ext uri="{FF2B5EF4-FFF2-40B4-BE49-F238E27FC236}">
                      <a16:creationId xmlns:a16="http://schemas.microsoft.com/office/drawing/2014/main" id="{BF16889F-F7D4-4E9D-A7C2-72B7FA6B2D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83721" y="2796370"/>
                  <a:ext cx="512298" cy="512298"/>
                </a:xfrm>
                <a:prstGeom prst="rect">
                  <a:avLst/>
                </a:prstGeom>
                <a:noFill/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" name="Picture 2" descr="Resultado de imagen para atomo png">
                  <a:extLst>
                    <a:ext uri="{FF2B5EF4-FFF2-40B4-BE49-F238E27FC236}">
                      <a16:creationId xmlns:a16="http://schemas.microsoft.com/office/drawing/2014/main" id="{4DD092AA-78F2-41CD-9826-1293ABB1F3A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62642" y="2309388"/>
                  <a:ext cx="512298" cy="512298"/>
                </a:xfrm>
                <a:prstGeom prst="rect">
                  <a:avLst/>
                </a:prstGeom>
                <a:noFill/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" name="Picture 2" descr="Resultado de imagen para atomo png">
                  <a:extLst>
                    <a:ext uri="{FF2B5EF4-FFF2-40B4-BE49-F238E27FC236}">
                      <a16:creationId xmlns:a16="http://schemas.microsoft.com/office/drawing/2014/main" id="{C4952DC1-E8B0-425A-B67F-0E8EF09031A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74609" y="4388556"/>
                  <a:ext cx="512298" cy="5122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5" name="Picture 2" descr="Resultado de imagen para atomo png">
                  <a:extLst>
                    <a:ext uri="{FF2B5EF4-FFF2-40B4-BE49-F238E27FC236}">
                      <a16:creationId xmlns:a16="http://schemas.microsoft.com/office/drawing/2014/main" id="{E204D4EC-F16F-4E9C-AC13-7F3085F367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12965" y="2173116"/>
                  <a:ext cx="512298" cy="512298"/>
                </a:xfrm>
                <a:prstGeom prst="rect">
                  <a:avLst/>
                </a:prstGeom>
                <a:noFill/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6" name="Picture 2" descr="Resultado de imagen para atomo png">
                  <a:extLst>
                    <a:ext uri="{FF2B5EF4-FFF2-40B4-BE49-F238E27FC236}">
                      <a16:creationId xmlns:a16="http://schemas.microsoft.com/office/drawing/2014/main" id="{6147FDA5-3A9A-46B2-9AAF-CBE805313BD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84239" y="3003981"/>
                  <a:ext cx="512298" cy="5122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7" name="Picture 2" descr="Resultado de imagen para atomo png">
                  <a:extLst>
                    <a:ext uri="{FF2B5EF4-FFF2-40B4-BE49-F238E27FC236}">
                      <a16:creationId xmlns:a16="http://schemas.microsoft.com/office/drawing/2014/main" id="{D9CAC81F-049B-491F-B9BA-075CAD5C6B6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09817" y="1452921"/>
                  <a:ext cx="512298" cy="512298"/>
                </a:xfrm>
                <a:prstGeom prst="rect">
                  <a:avLst/>
                </a:prstGeom>
                <a:noFill/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8" name="Picture 2" descr="Resultado de imagen para atomo png">
                  <a:extLst>
                    <a:ext uri="{FF2B5EF4-FFF2-40B4-BE49-F238E27FC236}">
                      <a16:creationId xmlns:a16="http://schemas.microsoft.com/office/drawing/2014/main" id="{29B48F63-5F50-4CE8-A8C7-32083DAF90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28787" y="3278886"/>
                  <a:ext cx="512298" cy="512298"/>
                </a:xfrm>
                <a:prstGeom prst="rect">
                  <a:avLst/>
                </a:prstGeom>
                <a:noFill/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9" name="Picture 2" descr="Resultado de imagen para atomo png">
                  <a:extLst>
                    <a:ext uri="{FF2B5EF4-FFF2-40B4-BE49-F238E27FC236}">
                      <a16:creationId xmlns:a16="http://schemas.microsoft.com/office/drawing/2014/main" id="{84BC5FBA-D8BE-418A-AC94-4C6629340CF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95466" y="3857308"/>
                  <a:ext cx="512298" cy="5122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0" name="Picture 2" descr="Resultado de imagen para atomo png">
                  <a:extLst>
                    <a:ext uri="{FF2B5EF4-FFF2-40B4-BE49-F238E27FC236}">
                      <a16:creationId xmlns:a16="http://schemas.microsoft.com/office/drawing/2014/main" id="{73072CF4-5D44-40EB-B765-F5B321EF56A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27209" y="5288166"/>
                  <a:ext cx="512298" cy="5122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1" name="Picture 2" descr="Resultado de imagen para atomo png">
                  <a:extLst>
                    <a:ext uri="{FF2B5EF4-FFF2-40B4-BE49-F238E27FC236}">
                      <a16:creationId xmlns:a16="http://schemas.microsoft.com/office/drawing/2014/main" id="{7720931A-2AFC-4A40-982D-2F5A22E3EA9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0006" y="3505952"/>
                  <a:ext cx="512298" cy="5122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2" name="Picture 2" descr="Resultado de imagen para atomo png">
                  <a:extLst>
                    <a:ext uri="{FF2B5EF4-FFF2-40B4-BE49-F238E27FC236}">
                      <a16:creationId xmlns:a16="http://schemas.microsoft.com/office/drawing/2014/main" id="{B70BE429-B96E-4A1B-969E-DB2ACFF9566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20150" y="2423509"/>
                  <a:ext cx="512298" cy="5122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3" name="Picture 2" descr="Resultado de imagen para atomo png">
                  <a:extLst>
                    <a:ext uri="{FF2B5EF4-FFF2-40B4-BE49-F238E27FC236}">
                      <a16:creationId xmlns:a16="http://schemas.microsoft.com/office/drawing/2014/main" id="{9681B57A-6F03-4F67-9AEB-F4E3FC9A028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27020" y="3545927"/>
                  <a:ext cx="512298" cy="5122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Picture 2" descr="Resultado de imagen para atomo png">
                  <a:extLst>
                    <a:ext uri="{FF2B5EF4-FFF2-40B4-BE49-F238E27FC236}">
                      <a16:creationId xmlns:a16="http://schemas.microsoft.com/office/drawing/2014/main" id="{65665C7D-02B3-4AD1-8B46-9BB799122A0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89268" y="1926493"/>
                  <a:ext cx="512298" cy="5122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Picture 2" descr="Resultado de imagen para atomo png">
                  <a:extLst>
                    <a:ext uri="{FF2B5EF4-FFF2-40B4-BE49-F238E27FC236}">
                      <a16:creationId xmlns:a16="http://schemas.microsoft.com/office/drawing/2014/main" id="{99225559-9FF9-4F80-BAC4-6717F241931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0884" y="2640533"/>
                  <a:ext cx="512298" cy="512298"/>
                </a:xfrm>
                <a:prstGeom prst="rect">
                  <a:avLst/>
                </a:prstGeom>
                <a:noFill/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6" name="Picture 2" descr="Resultado de imagen para atomo png">
                  <a:extLst>
                    <a:ext uri="{FF2B5EF4-FFF2-40B4-BE49-F238E27FC236}">
                      <a16:creationId xmlns:a16="http://schemas.microsoft.com/office/drawing/2014/main" id="{124E2BA3-602B-4B78-94BC-3DA9F211D2E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40672" y="4829632"/>
                  <a:ext cx="512298" cy="5122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7" name="Picture 2" descr="Resultado de imagen para atomo png">
                  <a:extLst>
                    <a:ext uri="{FF2B5EF4-FFF2-40B4-BE49-F238E27FC236}">
                      <a16:creationId xmlns:a16="http://schemas.microsoft.com/office/drawing/2014/main" id="{BBB925A8-2CBC-4AB9-A735-B45629BA29E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29157" y="1681535"/>
                  <a:ext cx="512298" cy="5122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8" name="Picture 2" descr="Resultado de imagen para atomo png">
                  <a:extLst>
                    <a:ext uri="{FF2B5EF4-FFF2-40B4-BE49-F238E27FC236}">
                      <a16:creationId xmlns:a16="http://schemas.microsoft.com/office/drawing/2014/main" id="{3E1E4981-B9E2-4FFC-B279-D197C89A5C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39043" y="1691748"/>
                  <a:ext cx="512298" cy="5122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9" name="Picture 2" descr="Resultado de imagen para atomo png">
                  <a:extLst>
                    <a:ext uri="{FF2B5EF4-FFF2-40B4-BE49-F238E27FC236}">
                      <a16:creationId xmlns:a16="http://schemas.microsoft.com/office/drawing/2014/main" id="{22C8701D-291C-4EE7-88D9-FBCAD313DED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32372" y="5288166"/>
                  <a:ext cx="512298" cy="50712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0" name="Picture 2" descr="Resultado de imagen para atomo png">
                  <a:extLst>
                    <a:ext uri="{FF2B5EF4-FFF2-40B4-BE49-F238E27FC236}">
                      <a16:creationId xmlns:a16="http://schemas.microsoft.com/office/drawing/2014/main" id="{D5871C41-64E8-4047-B7CC-A42C49A39A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3790" y="4705483"/>
                  <a:ext cx="512298" cy="50712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1" name="Picture 2" descr="Resultado de imagen para atomo png">
                  <a:extLst>
                    <a:ext uri="{FF2B5EF4-FFF2-40B4-BE49-F238E27FC236}">
                      <a16:creationId xmlns:a16="http://schemas.microsoft.com/office/drawing/2014/main" id="{A5ED26A4-1FF1-45B8-9AF2-13095A658E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84600" y="3267960"/>
                  <a:ext cx="512298" cy="512298"/>
                </a:xfrm>
                <a:prstGeom prst="rect">
                  <a:avLst/>
                </a:prstGeom>
                <a:noFill/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2" name="Picture 2" descr="Resultado de imagen para atomo png">
                  <a:extLst>
                    <a:ext uri="{FF2B5EF4-FFF2-40B4-BE49-F238E27FC236}">
                      <a16:creationId xmlns:a16="http://schemas.microsoft.com/office/drawing/2014/main" id="{472C6F61-3888-40DD-8F3C-4CE87643DD4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3892" y="3994321"/>
                  <a:ext cx="512298" cy="5122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3" name="Picture 2" descr="Resultado de imagen para atomo png">
                  <a:extLst>
                    <a:ext uri="{FF2B5EF4-FFF2-40B4-BE49-F238E27FC236}">
                      <a16:creationId xmlns:a16="http://schemas.microsoft.com/office/drawing/2014/main" id="{8A8F38A3-22C2-45A0-AAEA-94D3A13F07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51252" y="3908418"/>
                  <a:ext cx="512298" cy="5122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4" name="Picture 2" descr="Resultado de imagen para atomo png">
                  <a:extLst>
                    <a:ext uri="{FF2B5EF4-FFF2-40B4-BE49-F238E27FC236}">
                      <a16:creationId xmlns:a16="http://schemas.microsoft.com/office/drawing/2014/main" id="{0ED48BB9-2E2E-4CDD-9485-A06DF0D78B6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67886" y="1506255"/>
                  <a:ext cx="512298" cy="512298"/>
                </a:xfrm>
                <a:prstGeom prst="rect">
                  <a:avLst/>
                </a:prstGeom>
                <a:noFill/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928A5978-B2D3-4ABF-874D-EE0A4C86B552}"/>
                    </a:ext>
                  </a:extLst>
                </p:cNvPr>
                <p:cNvSpPr/>
                <p:nvPr/>
              </p:nvSpPr>
              <p:spPr>
                <a:xfrm>
                  <a:off x="2399257" y="2894926"/>
                  <a:ext cx="306430" cy="44321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419"/>
                </a:p>
              </p:txBody>
            </p: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4265EE16-9233-4284-93CC-A9CC46D06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05687" y="1234306"/>
                  <a:ext cx="1070463" cy="164663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987F8E7D-E691-4339-9275-8538F2B211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4600" y="949825"/>
                  <a:ext cx="3691866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DE8053AD-A7C8-4691-8340-51E30F5D3D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33465" y="409696"/>
                      <a:ext cx="86164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s-ES" sz="28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s-ES" sz="28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oMath>
                        </m:oMathPara>
                      </a14:m>
                      <a:endParaRPr lang="es-419" sz="28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A90BE5D8-4961-4612-B1A9-9C9A9AB526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33465" y="409696"/>
                      <a:ext cx="861646" cy="52322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419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6045E4BE-0188-4B91-A1FC-5777A7392F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2328" y="3355176"/>
                  <a:ext cx="1069942" cy="253483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5865D47D-79EC-42E3-A26E-C3F01A6026B1}"/>
                    </a:ext>
                  </a:extLst>
                </p:cNvPr>
                <p:cNvSpPr/>
                <p:nvPr/>
              </p:nvSpPr>
              <p:spPr>
                <a:xfrm>
                  <a:off x="4417640" y="3023690"/>
                  <a:ext cx="3547535" cy="476343"/>
                </a:xfrm>
                <a:prstGeom prst="rect">
                  <a:avLst/>
                </a:prstGeom>
                <a:noFill/>
                <a:ln w="38100">
                  <a:solidFill>
                    <a:srgbClr val="FFFF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41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TextBox 130">
                      <a:extLst>
                        <a:ext uri="{FF2B5EF4-FFF2-40B4-BE49-F238E27FC236}">
                          <a16:creationId xmlns:a16="http://schemas.microsoft.com/office/drawing/2014/main" id="{A5896410-31AD-4B02-8113-E5FC3E25DE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85320" y="2640533"/>
                      <a:ext cx="68533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20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oMath>
                        </m:oMathPara>
                      </a14:m>
                      <a:endParaRPr lang="es-419" sz="2000" b="1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85BB62FD-885E-4811-8266-3CC616E609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5320" y="2640533"/>
                      <a:ext cx="685338" cy="4001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419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132" name="Picture 4" descr="Resultado de imagen para CUPULA TELESCOPIO png">
                  <a:extLst>
                    <a:ext uri="{FF2B5EF4-FFF2-40B4-BE49-F238E27FC236}">
                      <a16:creationId xmlns:a16="http://schemas.microsoft.com/office/drawing/2014/main" id="{39C74ABA-7282-4070-9A56-7DC4DA0E5CB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255809" y="3014142"/>
                  <a:ext cx="1616124" cy="17190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3" name="TextBox 132">
                      <a:extLst>
                        <a:ext uri="{FF2B5EF4-FFF2-40B4-BE49-F238E27FC236}">
                          <a16:creationId xmlns:a16="http://schemas.microsoft.com/office/drawing/2014/main" id="{3AD5CA5A-444A-4892-9ABE-D11F7B019D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17548" y="2977276"/>
                      <a:ext cx="75373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419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s-E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s-E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419" sz="20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688D9E62-28F0-4B02-8199-2EFEC0C646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17548" y="2977276"/>
                      <a:ext cx="753732" cy="4001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b="-151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419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134" name="Picture 2" descr="Resultado de imagen para atomo png">
                  <a:extLst>
                    <a:ext uri="{FF2B5EF4-FFF2-40B4-BE49-F238E27FC236}">
                      <a16:creationId xmlns:a16="http://schemas.microsoft.com/office/drawing/2014/main" id="{0E2F70DB-4C8D-4F6E-9583-4A5CB53E40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98609" y="2436957"/>
                  <a:ext cx="512298" cy="5122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5" name="Picture 2" descr="Resultado de imagen para atomo png">
                  <a:extLst>
                    <a:ext uri="{FF2B5EF4-FFF2-40B4-BE49-F238E27FC236}">
                      <a16:creationId xmlns:a16="http://schemas.microsoft.com/office/drawing/2014/main" id="{78B593E3-C6DA-42FC-A50C-0899F47CEAF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31446" y="4135349"/>
                  <a:ext cx="512298" cy="5122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5767CF64-96A6-43BE-B6D7-85E5E91808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05582" y="1257737"/>
                      <a:ext cx="75373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419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s-E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s-E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419" sz="20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AD6C7368-C657-4FA5-A38F-F8F35BD6D1C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5582" y="1257737"/>
                      <a:ext cx="753732" cy="4001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151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419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D102CEF2-02EF-4FFC-8567-4CC2422B37F2}"/>
                    </a:ext>
                  </a:extLst>
                </p:cNvPr>
                <p:cNvSpPr/>
                <p:nvPr/>
              </p:nvSpPr>
              <p:spPr>
                <a:xfrm rot="5400000">
                  <a:off x="5732777" y="3469681"/>
                  <a:ext cx="4600266" cy="181389"/>
                </a:xfrm>
                <a:prstGeom prst="rect">
                  <a:avLst/>
                </a:prstGeom>
                <a:noFill/>
                <a:ln w="38100">
                  <a:solidFill>
                    <a:srgbClr val="FFFF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41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B75E8B5A-1E05-465F-9B42-2393B70ECF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1128" y="1554853"/>
                      <a:ext cx="68533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20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oMath>
                        </m:oMathPara>
                      </a14:m>
                      <a:endParaRPr lang="es-419" sz="2000" b="1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7" name="TextBox 196">
                      <a:extLst>
                        <a:ext uri="{FF2B5EF4-FFF2-40B4-BE49-F238E27FC236}">
                          <a16:creationId xmlns:a16="http://schemas.microsoft.com/office/drawing/2014/main" id="{3C5F4D3A-FC3A-47A9-85A0-933BB09094D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91128" y="1554853"/>
                      <a:ext cx="685338" cy="40011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419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A90E6B80-662E-48E5-AC16-F443F781C259}"/>
                    </a:ext>
                  </a:extLst>
                </p:cNvPr>
                <p:cNvSpPr/>
                <p:nvPr/>
              </p:nvSpPr>
              <p:spPr>
                <a:xfrm>
                  <a:off x="4413994" y="4036032"/>
                  <a:ext cx="987228" cy="138037"/>
                </a:xfrm>
                <a:custGeom>
                  <a:avLst/>
                  <a:gdLst>
                    <a:gd name="connsiteX0" fmla="*/ 0 w 1023102"/>
                    <a:gd name="connsiteY0" fmla="*/ 135161 h 135161"/>
                    <a:gd name="connsiteX1" fmla="*/ 92246 w 1023102"/>
                    <a:gd name="connsiteY1" fmla="*/ 32156 h 135161"/>
                    <a:gd name="connsiteX2" fmla="*/ 226424 w 1023102"/>
                    <a:gd name="connsiteY2" fmla="*/ 8386 h 135161"/>
                    <a:gd name="connsiteX3" fmla="*/ 469620 w 1023102"/>
                    <a:gd name="connsiteY3" fmla="*/ 127237 h 135161"/>
                    <a:gd name="connsiteX4" fmla="*/ 645727 w 1023102"/>
                    <a:gd name="connsiteY4" fmla="*/ 95543 h 135161"/>
                    <a:gd name="connsiteX5" fmla="*/ 788291 w 1023102"/>
                    <a:gd name="connsiteY5" fmla="*/ 8386 h 135161"/>
                    <a:gd name="connsiteX6" fmla="*/ 1023102 w 1023102"/>
                    <a:gd name="connsiteY6" fmla="*/ 8386 h 135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3102" h="135161" extrusionOk="0">
                      <a:moveTo>
                        <a:pt x="0" y="135161"/>
                      </a:moveTo>
                      <a:cubicBezTo>
                        <a:pt x="27534" y="102321"/>
                        <a:pt x="43337" y="54211"/>
                        <a:pt x="92246" y="32156"/>
                      </a:cubicBezTo>
                      <a:cubicBezTo>
                        <a:pt x="123912" y="9225"/>
                        <a:pt x="166137" y="-8906"/>
                        <a:pt x="226424" y="8386"/>
                      </a:cubicBezTo>
                      <a:cubicBezTo>
                        <a:pt x="290844" y="22382"/>
                        <a:pt x="405596" y="111506"/>
                        <a:pt x="469620" y="127237"/>
                      </a:cubicBezTo>
                      <a:cubicBezTo>
                        <a:pt x="552038" y="147208"/>
                        <a:pt x="608824" y="118185"/>
                        <a:pt x="645727" y="95543"/>
                      </a:cubicBezTo>
                      <a:cubicBezTo>
                        <a:pt x="696285" y="65528"/>
                        <a:pt x="733673" y="30320"/>
                        <a:pt x="788291" y="8386"/>
                      </a:cubicBezTo>
                      <a:cubicBezTo>
                        <a:pt x="842777" y="-3799"/>
                        <a:pt x="928358" y="-730"/>
                        <a:pt x="1023102" y="8386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  <a:extLst>
                    <a:ext uri="{C807C97D-BFC1-408E-A445-0C87EB9F89A2}">
                      <ask:lineSketchStyleProps xmlns:ask="http://schemas.microsoft.com/office/drawing/2018/sketchyshapes" sd="2225865239">
                        <a:custGeom>
                          <a:avLst/>
                          <a:gdLst>
                            <a:gd name="connsiteX0" fmla="*/ 0 w 987228"/>
                            <a:gd name="connsiteY0" fmla="*/ 138037 h 138037"/>
                            <a:gd name="connsiteX1" fmla="*/ 89012 w 987228"/>
                            <a:gd name="connsiteY1" fmla="*/ 32841 h 138037"/>
                            <a:gd name="connsiteX2" fmla="*/ 218485 w 987228"/>
                            <a:gd name="connsiteY2" fmla="*/ 8565 h 138037"/>
                            <a:gd name="connsiteX3" fmla="*/ 453154 w 987228"/>
                            <a:gd name="connsiteY3" fmla="*/ 129945 h 138037"/>
                            <a:gd name="connsiteX4" fmla="*/ 623086 w 987228"/>
                            <a:gd name="connsiteY4" fmla="*/ 97577 h 138037"/>
                            <a:gd name="connsiteX5" fmla="*/ 760651 w 987228"/>
                            <a:gd name="connsiteY5" fmla="*/ 8565 h 138037"/>
                            <a:gd name="connsiteX6" fmla="*/ 987228 w 987228"/>
                            <a:gd name="connsiteY6" fmla="*/ 8565 h 13803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987228" h="138037">
                              <a:moveTo>
                                <a:pt x="0" y="138037"/>
                              </a:moveTo>
                              <a:cubicBezTo>
                                <a:pt x="26299" y="96228"/>
                                <a:pt x="52598" y="54420"/>
                                <a:pt x="89012" y="32841"/>
                              </a:cubicBezTo>
                              <a:cubicBezTo>
                                <a:pt x="125426" y="11262"/>
                                <a:pt x="157795" y="-7619"/>
                                <a:pt x="218485" y="8565"/>
                              </a:cubicBezTo>
                              <a:cubicBezTo>
                                <a:pt x="279175" y="24749"/>
                                <a:pt x="385721" y="115110"/>
                                <a:pt x="453154" y="129945"/>
                              </a:cubicBezTo>
                              <a:cubicBezTo>
                                <a:pt x="520587" y="144780"/>
                                <a:pt x="571837" y="117807"/>
                                <a:pt x="623086" y="97577"/>
                              </a:cubicBezTo>
                              <a:cubicBezTo>
                                <a:pt x="674335" y="77347"/>
                                <a:pt x="699961" y="23400"/>
                                <a:pt x="760651" y="8565"/>
                              </a:cubicBezTo>
                              <a:cubicBezTo>
                                <a:pt x="821341" y="-6270"/>
                                <a:pt x="904284" y="1147"/>
                                <a:pt x="987228" y="8565"/>
                              </a:cubicBezTo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41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TextBox 139">
                      <a:extLst>
                        <a:ext uri="{FF2B5EF4-FFF2-40B4-BE49-F238E27FC236}">
                          <a16:creationId xmlns:a16="http://schemas.microsoft.com/office/drawing/2014/main" id="{64F65905-059C-45EF-AC07-E04901D11E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61716" y="3565905"/>
                      <a:ext cx="899862" cy="7212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  <m:r>
                              <a:rPr lang="es-419" sz="20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s-419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419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𝐈</m:t>
                                </m:r>
                              </m:e>
                              <m:sub>
                                <m:r>
                                  <a:rPr lang="es-419" sz="20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𝐨</m:t>
                                </m:r>
                                <m:r>
                                  <a:rPr lang="es-419" sz="20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s-419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ν</m:t>
                                </m:r>
                              </m:sub>
                            </m:sSub>
                          </m:oMath>
                        </m:oMathPara>
                      </a14:m>
                      <a:endParaRPr lang="es-419" sz="2000" b="1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endParaRPr>
                    </a:p>
                    <a:p>
                      <a:endParaRPr lang="es-419" sz="20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3" name="TextBox 212">
                      <a:extLst>
                        <a:ext uri="{FF2B5EF4-FFF2-40B4-BE49-F238E27FC236}">
                          <a16:creationId xmlns:a16="http://schemas.microsoft.com/office/drawing/2014/main" id="{752737F0-8187-4AF4-99DC-3C5CF93EF9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61716" y="3565905"/>
                      <a:ext cx="899862" cy="721288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419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AD6ECF07-F99D-4BF5-B003-579F59D42A0B}"/>
                    </a:ext>
                  </a:extLst>
                </p:cNvPr>
                <p:cNvSpPr/>
                <p:nvPr/>
              </p:nvSpPr>
              <p:spPr>
                <a:xfrm>
                  <a:off x="8131111" y="3866634"/>
                  <a:ext cx="987228" cy="138037"/>
                </a:xfrm>
                <a:custGeom>
                  <a:avLst/>
                  <a:gdLst>
                    <a:gd name="connsiteX0" fmla="*/ 0 w 1023102"/>
                    <a:gd name="connsiteY0" fmla="*/ 135161 h 135161"/>
                    <a:gd name="connsiteX1" fmla="*/ 92246 w 1023102"/>
                    <a:gd name="connsiteY1" fmla="*/ 32156 h 135161"/>
                    <a:gd name="connsiteX2" fmla="*/ 226424 w 1023102"/>
                    <a:gd name="connsiteY2" fmla="*/ 8386 h 135161"/>
                    <a:gd name="connsiteX3" fmla="*/ 469620 w 1023102"/>
                    <a:gd name="connsiteY3" fmla="*/ 127237 h 135161"/>
                    <a:gd name="connsiteX4" fmla="*/ 645727 w 1023102"/>
                    <a:gd name="connsiteY4" fmla="*/ 95543 h 135161"/>
                    <a:gd name="connsiteX5" fmla="*/ 788291 w 1023102"/>
                    <a:gd name="connsiteY5" fmla="*/ 8386 h 135161"/>
                    <a:gd name="connsiteX6" fmla="*/ 1023102 w 1023102"/>
                    <a:gd name="connsiteY6" fmla="*/ 8386 h 135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3102" h="135161" extrusionOk="0">
                      <a:moveTo>
                        <a:pt x="0" y="135161"/>
                      </a:moveTo>
                      <a:cubicBezTo>
                        <a:pt x="27534" y="102321"/>
                        <a:pt x="43337" y="54211"/>
                        <a:pt x="92246" y="32156"/>
                      </a:cubicBezTo>
                      <a:cubicBezTo>
                        <a:pt x="123912" y="9225"/>
                        <a:pt x="166137" y="-8906"/>
                        <a:pt x="226424" y="8386"/>
                      </a:cubicBezTo>
                      <a:cubicBezTo>
                        <a:pt x="290844" y="22382"/>
                        <a:pt x="405596" y="111506"/>
                        <a:pt x="469620" y="127237"/>
                      </a:cubicBezTo>
                      <a:cubicBezTo>
                        <a:pt x="552038" y="147208"/>
                        <a:pt x="608824" y="118185"/>
                        <a:pt x="645727" y="95543"/>
                      </a:cubicBezTo>
                      <a:cubicBezTo>
                        <a:pt x="696285" y="65528"/>
                        <a:pt x="733673" y="30320"/>
                        <a:pt x="788291" y="8386"/>
                      </a:cubicBezTo>
                      <a:cubicBezTo>
                        <a:pt x="842777" y="-3799"/>
                        <a:pt x="928358" y="-730"/>
                        <a:pt x="1023102" y="8386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  <a:extLst>
                    <a:ext uri="{C807C97D-BFC1-408E-A445-0C87EB9F89A2}">
                      <ask:lineSketchStyleProps xmlns:ask="http://schemas.microsoft.com/office/drawing/2018/sketchyshapes" sd="2225865239">
                        <a:custGeom>
                          <a:avLst/>
                          <a:gdLst>
                            <a:gd name="connsiteX0" fmla="*/ 0 w 987228"/>
                            <a:gd name="connsiteY0" fmla="*/ 138037 h 138037"/>
                            <a:gd name="connsiteX1" fmla="*/ 89012 w 987228"/>
                            <a:gd name="connsiteY1" fmla="*/ 32841 h 138037"/>
                            <a:gd name="connsiteX2" fmla="*/ 218485 w 987228"/>
                            <a:gd name="connsiteY2" fmla="*/ 8565 h 138037"/>
                            <a:gd name="connsiteX3" fmla="*/ 453154 w 987228"/>
                            <a:gd name="connsiteY3" fmla="*/ 129945 h 138037"/>
                            <a:gd name="connsiteX4" fmla="*/ 623086 w 987228"/>
                            <a:gd name="connsiteY4" fmla="*/ 97577 h 138037"/>
                            <a:gd name="connsiteX5" fmla="*/ 760651 w 987228"/>
                            <a:gd name="connsiteY5" fmla="*/ 8565 h 138037"/>
                            <a:gd name="connsiteX6" fmla="*/ 987228 w 987228"/>
                            <a:gd name="connsiteY6" fmla="*/ 8565 h 13803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987228" h="138037">
                              <a:moveTo>
                                <a:pt x="0" y="138037"/>
                              </a:moveTo>
                              <a:cubicBezTo>
                                <a:pt x="26299" y="96228"/>
                                <a:pt x="52598" y="54420"/>
                                <a:pt x="89012" y="32841"/>
                              </a:cubicBezTo>
                              <a:cubicBezTo>
                                <a:pt x="125426" y="11262"/>
                                <a:pt x="157795" y="-7619"/>
                                <a:pt x="218485" y="8565"/>
                              </a:cubicBezTo>
                              <a:cubicBezTo>
                                <a:pt x="279175" y="24749"/>
                                <a:pt x="385721" y="115110"/>
                                <a:pt x="453154" y="129945"/>
                              </a:cubicBezTo>
                              <a:cubicBezTo>
                                <a:pt x="520587" y="144780"/>
                                <a:pt x="571837" y="117807"/>
                                <a:pt x="623086" y="97577"/>
                              </a:cubicBezTo>
                              <a:cubicBezTo>
                                <a:pt x="674335" y="77347"/>
                                <a:pt x="699961" y="23400"/>
                                <a:pt x="760651" y="8565"/>
                              </a:cubicBezTo>
                              <a:cubicBezTo>
                                <a:pt x="821341" y="-6270"/>
                                <a:pt x="904284" y="1147"/>
                                <a:pt x="987228" y="8565"/>
                              </a:cubicBezTo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41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>
                      <a:extLst>
                        <a:ext uri="{FF2B5EF4-FFF2-40B4-BE49-F238E27FC236}">
                          <a16:creationId xmlns:a16="http://schemas.microsoft.com/office/drawing/2014/main" id="{DAE06961-8872-473D-9447-4D6EBB3880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78833" y="3396507"/>
                      <a:ext cx="838948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  <m:r>
                              <a:rPr lang="es-419" sz="20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s-419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419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𝐈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419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ν</m:t>
                                </m:r>
                              </m:sub>
                            </m:sSub>
                          </m:oMath>
                        </m:oMathPara>
                      </a14:m>
                      <a:endParaRPr lang="es-419" sz="2000" b="1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endParaRPr>
                    </a:p>
                    <a:p>
                      <a:endParaRPr lang="es-419" sz="20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7" name="TextBox 216">
                      <a:extLst>
                        <a:ext uri="{FF2B5EF4-FFF2-40B4-BE49-F238E27FC236}">
                          <a16:creationId xmlns:a16="http://schemas.microsoft.com/office/drawing/2014/main" id="{35849047-94F2-4398-B128-AB2A6BE902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78833" y="3396507"/>
                      <a:ext cx="838948" cy="707886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419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8C276DDE-E78B-4D91-BA88-9977FD1243E9}"/>
              </a:ext>
            </a:extLst>
          </p:cNvPr>
          <p:cNvGrpSpPr/>
          <p:nvPr/>
        </p:nvGrpSpPr>
        <p:grpSpPr>
          <a:xfrm>
            <a:off x="29717575" y="4471727"/>
            <a:ext cx="11971997" cy="5118719"/>
            <a:chOff x="249743" y="2042160"/>
            <a:chExt cx="12784086" cy="5266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B0B35F43-3E3E-461F-8F4F-23634081C0ED}"/>
                    </a:ext>
                  </a:extLst>
                </p:cNvPr>
                <p:cNvSpPr txBox="1"/>
                <p:nvPr/>
              </p:nvSpPr>
              <p:spPr>
                <a:xfrm>
                  <a:off x="10826525" y="6200621"/>
                  <a:ext cx="1704903" cy="11079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s-419" sz="3600" b="0" dirty="0"/>
                </a:p>
                <a:p>
                  <a:endParaRPr lang="es-419" sz="36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4B93746-9C37-419E-B7F4-17AA65A73D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6525" y="6200621"/>
                  <a:ext cx="1704903" cy="110799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419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F83C1357-C03C-4E8A-ABE3-782F962394D8}"/>
                </a:ext>
              </a:extLst>
            </p:cNvPr>
            <p:cNvSpPr/>
            <p:nvPr/>
          </p:nvSpPr>
          <p:spPr>
            <a:xfrm>
              <a:off x="9045011" y="3278973"/>
              <a:ext cx="3988818" cy="2857196"/>
            </a:xfrm>
            <a:prstGeom prst="roundRect">
              <a:avLst/>
            </a:prstGeom>
            <a:solidFill>
              <a:srgbClr val="EF6D0B">
                <a:alpha val="24000"/>
              </a:srgbClr>
            </a:solidFill>
            <a:ln w="38100">
              <a:solidFill>
                <a:srgbClr val="EF6D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6AF24917-C833-4A1F-AD44-C20B5EDC43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4912" y="2042160"/>
              <a:ext cx="0" cy="412350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29F3C1F8-2CDF-4F00-B413-B7627BCFECAB}"/>
                </a:ext>
              </a:extLst>
            </p:cNvPr>
            <p:cNvCxnSpPr>
              <a:cxnSpLocks/>
            </p:cNvCxnSpPr>
            <p:nvPr/>
          </p:nvCxnSpPr>
          <p:spPr>
            <a:xfrm>
              <a:off x="674912" y="6187439"/>
              <a:ext cx="1235891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AF9E1BF7-1FB4-49EA-BE1D-619ED82B4629}"/>
                    </a:ext>
                  </a:extLst>
                </p:cNvPr>
                <p:cNvSpPr txBox="1"/>
                <p:nvPr/>
              </p:nvSpPr>
              <p:spPr>
                <a:xfrm>
                  <a:off x="249743" y="2384826"/>
                  <a:ext cx="293607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3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s-419" sz="36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F5616F6-5CE4-4FB4-9F1A-55057DE29A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743" y="2384826"/>
                  <a:ext cx="293607" cy="55399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419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380B5F5D-7938-4ED7-9494-F9B25CD6A826}"/>
                </a:ext>
              </a:extLst>
            </p:cNvPr>
            <p:cNvSpPr/>
            <p:nvPr/>
          </p:nvSpPr>
          <p:spPr>
            <a:xfrm>
              <a:off x="738052" y="3289389"/>
              <a:ext cx="3638006" cy="2857196"/>
            </a:xfrm>
            <a:prstGeom prst="roundRect">
              <a:avLst/>
            </a:prstGeom>
            <a:solidFill>
              <a:schemeClr val="accent6">
                <a:alpha val="24000"/>
              </a:scheme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0B515CB2-33EC-4DEC-9869-1EA6C0B026E8}"/>
                </a:ext>
              </a:extLst>
            </p:cNvPr>
            <p:cNvSpPr/>
            <p:nvPr/>
          </p:nvSpPr>
          <p:spPr>
            <a:xfrm>
              <a:off x="4437923" y="3278973"/>
              <a:ext cx="4545223" cy="2857196"/>
            </a:xfrm>
            <a:prstGeom prst="roundRect">
              <a:avLst/>
            </a:prstGeom>
            <a:solidFill>
              <a:srgbClr val="FF33CC">
                <a:alpha val="24000"/>
              </a:srgbClr>
            </a:solidFill>
            <a:ln w="38100"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B4126EEA-0CA4-4A9A-9D5E-AB9CDCD564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394" y="3244851"/>
              <a:ext cx="123284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6E7A065F-1303-47EE-9846-2DA576860B70}"/>
                </a:ext>
              </a:extLst>
            </p:cNvPr>
            <p:cNvSpPr txBox="1"/>
            <p:nvPr/>
          </p:nvSpPr>
          <p:spPr>
            <a:xfrm>
              <a:off x="792402" y="2661825"/>
              <a:ext cx="2515399" cy="6333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419" sz="4000" dirty="0"/>
                <a:t>continuo</a:t>
              </a: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7BF0F5BE-13BE-48A1-A245-DC5390F6A10C}"/>
                </a:ext>
              </a:extLst>
            </p:cNvPr>
            <p:cNvSpPr/>
            <p:nvPr/>
          </p:nvSpPr>
          <p:spPr>
            <a:xfrm>
              <a:off x="1099590" y="3257202"/>
              <a:ext cx="1119171" cy="1027922"/>
            </a:xfrm>
            <a:custGeom>
              <a:avLst/>
              <a:gdLst>
                <a:gd name="connsiteX0" fmla="*/ 0 w 3086100"/>
                <a:gd name="connsiteY0" fmla="*/ 0 h 2110740"/>
                <a:gd name="connsiteX1" fmla="*/ 198120 w 3086100"/>
                <a:gd name="connsiteY1" fmla="*/ 129540 h 2110740"/>
                <a:gd name="connsiteX2" fmla="*/ 403860 w 3086100"/>
                <a:gd name="connsiteY2" fmla="*/ 342900 h 2110740"/>
                <a:gd name="connsiteX3" fmla="*/ 518160 w 3086100"/>
                <a:gd name="connsiteY3" fmla="*/ 556260 h 2110740"/>
                <a:gd name="connsiteX4" fmla="*/ 723900 w 3086100"/>
                <a:gd name="connsiteY4" fmla="*/ 1059180 h 2110740"/>
                <a:gd name="connsiteX5" fmla="*/ 975360 w 3086100"/>
                <a:gd name="connsiteY5" fmla="*/ 1668780 h 2110740"/>
                <a:gd name="connsiteX6" fmla="*/ 1074420 w 3086100"/>
                <a:gd name="connsiteY6" fmla="*/ 1836420 h 2110740"/>
                <a:gd name="connsiteX7" fmla="*/ 1226820 w 3086100"/>
                <a:gd name="connsiteY7" fmla="*/ 1988820 h 2110740"/>
                <a:gd name="connsiteX8" fmla="*/ 1402080 w 3086100"/>
                <a:gd name="connsiteY8" fmla="*/ 2072640 h 2110740"/>
                <a:gd name="connsiteX9" fmla="*/ 1539240 w 3086100"/>
                <a:gd name="connsiteY9" fmla="*/ 2110740 h 2110740"/>
                <a:gd name="connsiteX10" fmla="*/ 1798320 w 3086100"/>
                <a:gd name="connsiteY10" fmla="*/ 2072640 h 2110740"/>
                <a:gd name="connsiteX11" fmla="*/ 2057400 w 3086100"/>
                <a:gd name="connsiteY11" fmla="*/ 1920240 h 2110740"/>
                <a:gd name="connsiteX12" fmla="*/ 2179320 w 3086100"/>
                <a:gd name="connsiteY12" fmla="*/ 1676400 h 2110740"/>
                <a:gd name="connsiteX13" fmla="*/ 2415540 w 3086100"/>
                <a:gd name="connsiteY13" fmla="*/ 1158240 h 2110740"/>
                <a:gd name="connsiteX14" fmla="*/ 2659380 w 3086100"/>
                <a:gd name="connsiteY14" fmla="*/ 495300 h 2110740"/>
                <a:gd name="connsiteX15" fmla="*/ 2773680 w 3086100"/>
                <a:gd name="connsiteY15" fmla="*/ 312420 h 2110740"/>
                <a:gd name="connsiteX16" fmla="*/ 2941320 w 3086100"/>
                <a:gd name="connsiteY16" fmla="*/ 83820 h 2110740"/>
                <a:gd name="connsiteX17" fmla="*/ 3086100 w 3086100"/>
                <a:gd name="connsiteY17" fmla="*/ 15240 h 211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86100" h="2110740">
                  <a:moveTo>
                    <a:pt x="0" y="0"/>
                  </a:moveTo>
                  <a:cubicBezTo>
                    <a:pt x="65405" y="36195"/>
                    <a:pt x="130810" y="72390"/>
                    <a:pt x="198120" y="129540"/>
                  </a:cubicBezTo>
                  <a:cubicBezTo>
                    <a:pt x="265430" y="186690"/>
                    <a:pt x="350520" y="271780"/>
                    <a:pt x="403860" y="342900"/>
                  </a:cubicBezTo>
                  <a:cubicBezTo>
                    <a:pt x="457200" y="414020"/>
                    <a:pt x="464820" y="436880"/>
                    <a:pt x="518160" y="556260"/>
                  </a:cubicBezTo>
                  <a:cubicBezTo>
                    <a:pt x="571500" y="675640"/>
                    <a:pt x="723900" y="1059180"/>
                    <a:pt x="723900" y="1059180"/>
                  </a:cubicBezTo>
                  <a:cubicBezTo>
                    <a:pt x="800100" y="1244600"/>
                    <a:pt x="916940" y="1539240"/>
                    <a:pt x="975360" y="1668780"/>
                  </a:cubicBezTo>
                  <a:cubicBezTo>
                    <a:pt x="1033780" y="1798320"/>
                    <a:pt x="1032510" y="1783080"/>
                    <a:pt x="1074420" y="1836420"/>
                  </a:cubicBezTo>
                  <a:cubicBezTo>
                    <a:pt x="1116330" y="1889760"/>
                    <a:pt x="1172210" y="1949450"/>
                    <a:pt x="1226820" y="1988820"/>
                  </a:cubicBezTo>
                  <a:cubicBezTo>
                    <a:pt x="1281430" y="2028190"/>
                    <a:pt x="1350010" y="2052320"/>
                    <a:pt x="1402080" y="2072640"/>
                  </a:cubicBezTo>
                  <a:cubicBezTo>
                    <a:pt x="1454150" y="2092960"/>
                    <a:pt x="1473200" y="2110740"/>
                    <a:pt x="1539240" y="2110740"/>
                  </a:cubicBezTo>
                  <a:cubicBezTo>
                    <a:pt x="1605280" y="2110740"/>
                    <a:pt x="1711960" y="2104390"/>
                    <a:pt x="1798320" y="2072640"/>
                  </a:cubicBezTo>
                  <a:cubicBezTo>
                    <a:pt x="1884680" y="2040890"/>
                    <a:pt x="1993900" y="1986280"/>
                    <a:pt x="2057400" y="1920240"/>
                  </a:cubicBezTo>
                  <a:cubicBezTo>
                    <a:pt x="2120900" y="1854200"/>
                    <a:pt x="2119630" y="1803400"/>
                    <a:pt x="2179320" y="1676400"/>
                  </a:cubicBezTo>
                  <a:cubicBezTo>
                    <a:pt x="2239010" y="1549400"/>
                    <a:pt x="2335530" y="1355090"/>
                    <a:pt x="2415540" y="1158240"/>
                  </a:cubicBezTo>
                  <a:cubicBezTo>
                    <a:pt x="2495550" y="961390"/>
                    <a:pt x="2599690" y="636270"/>
                    <a:pt x="2659380" y="495300"/>
                  </a:cubicBezTo>
                  <a:cubicBezTo>
                    <a:pt x="2719070" y="354330"/>
                    <a:pt x="2726690" y="381000"/>
                    <a:pt x="2773680" y="312420"/>
                  </a:cubicBezTo>
                  <a:cubicBezTo>
                    <a:pt x="2820670" y="243840"/>
                    <a:pt x="2889250" y="133350"/>
                    <a:pt x="2941320" y="83820"/>
                  </a:cubicBezTo>
                  <a:cubicBezTo>
                    <a:pt x="2993390" y="34290"/>
                    <a:pt x="3039745" y="24765"/>
                    <a:pt x="3086100" y="1524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3ED7AE1C-E28F-45B4-BA9F-76F1D2050201}"/>
                </a:ext>
              </a:extLst>
            </p:cNvPr>
            <p:cNvSpPr/>
            <p:nvPr/>
          </p:nvSpPr>
          <p:spPr>
            <a:xfrm>
              <a:off x="2640641" y="3284362"/>
              <a:ext cx="1119166" cy="2110740"/>
            </a:xfrm>
            <a:custGeom>
              <a:avLst/>
              <a:gdLst>
                <a:gd name="connsiteX0" fmla="*/ 0 w 3086100"/>
                <a:gd name="connsiteY0" fmla="*/ 0 h 2110740"/>
                <a:gd name="connsiteX1" fmla="*/ 198120 w 3086100"/>
                <a:gd name="connsiteY1" fmla="*/ 129540 h 2110740"/>
                <a:gd name="connsiteX2" fmla="*/ 403860 w 3086100"/>
                <a:gd name="connsiteY2" fmla="*/ 342900 h 2110740"/>
                <a:gd name="connsiteX3" fmla="*/ 518160 w 3086100"/>
                <a:gd name="connsiteY3" fmla="*/ 556260 h 2110740"/>
                <a:gd name="connsiteX4" fmla="*/ 723900 w 3086100"/>
                <a:gd name="connsiteY4" fmla="*/ 1059180 h 2110740"/>
                <a:gd name="connsiteX5" fmla="*/ 975360 w 3086100"/>
                <a:gd name="connsiteY5" fmla="*/ 1668780 h 2110740"/>
                <a:gd name="connsiteX6" fmla="*/ 1074420 w 3086100"/>
                <a:gd name="connsiteY6" fmla="*/ 1836420 h 2110740"/>
                <a:gd name="connsiteX7" fmla="*/ 1226820 w 3086100"/>
                <a:gd name="connsiteY7" fmla="*/ 1988820 h 2110740"/>
                <a:gd name="connsiteX8" fmla="*/ 1402080 w 3086100"/>
                <a:gd name="connsiteY8" fmla="*/ 2072640 h 2110740"/>
                <a:gd name="connsiteX9" fmla="*/ 1539240 w 3086100"/>
                <a:gd name="connsiteY9" fmla="*/ 2110740 h 2110740"/>
                <a:gd name="connsiteX10" fmla="*/ 1798320 w 3086100"/>
                <a:gd name="connsiteY10" fmla="*/ 2072640 h 2110740"/>
                <a:gd name="connsiteX11" fmla="*/ 2057400 w 3086100"/>
                <a:gd name="connsiteY11" fmla="*/ 1920240 h 2110740"/>
                <a:gd name="connsiteX12" fmla="*/ 2179320 w 3086100"/>
                <a:gd name="connsiteY12" fmla="*/ 1676400 h 2110740"/>
                <a:gd name="connsiteX13" fmla="*/ 2415540 w 3086100"/>
                <a:gd name="connsiteY13" fmla="*/ 1158240 h 2110740"/>
                <a:gd name="connsiteX14" fmla="*/ 2659380 w 3086100"/>
                <a:gd name="connsiteY14" fmla="*/ 495300 h 2110740"/>
                <a:gd name="connsiteX15" fmla="*/ 2773680 w 3086100"/>
                <a:gd name="connsiteY15" fmla="*/ 312420 h 2110740"/>
                <a:gd name="connsiteX16" fmla="*/ 2941320 w 3086100"/>
                <a:gd name="connsiteY16" fmla="*/ 83820 h 2110740"/>
                <a:gd name="connsiteX17" fmla="*/ 3086100 w 3086100"/>
                <a:gd name="connsiteY17" fmla="*/ 15240 h 211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86100" h="2110740">
                  <a:moveTo>
                    <a:pt x="0" y="0"/>
                  </a:moveTo>
                  <a:cubicBezTo>
                    <a:pt x="65405" y="36195"/>
                    <a:pt x="130810" y="72390"/>
                    <a:pt x="198120" y="129540"/>
                  </a:cubicBezTo>
                  <a:cubicBezTo>
                    <a:pt x="265430" y="186690"/>
                    <a:pt x="350520" y="271780"/>
                    <a:pt x="403860" y="342900"/>
                  </a:cubicBezTo>
                  <a:cubicBezTo>
                    <a:pt x="457200" y="414020"/>
                    <a:pt x="464820" y="436880"/>
                    <a:pt x="518160" y="556260"/>
                  </a:cubicBezTo>
                  <a:cubicBezTo>
                    <a:pt x="571500" y="675640"/>
                    <a:pt x="723900" y="1059180"/>
                    <a:pt x="723900" y="1059180"/>
                  </a:cubicBezTo>
                  <a:cubicBezTo>
                    <a:pt x="800100" y="1244600"/>
                    <a:pt x="916940" y="1539240"/>
                    <a:pt x="975360" y="1668780"/>
                  </a:cubicBezTo>
                  <a:cubicBezTo>
                    <a:pt x="1033780" y="1798320"/>
                    <a:pt x="1032510" y="1783080"/>
                    <a:pt x="1074420" y="1836420"/>
                  </a:cubicBezTo>
                  <a:cubicBezTo>
                    <a:pt x="1116330" y="1889760"/>
                    <a:pt x="1172210" y="1949450"/>
                    <a:pt x="1226820" y="1988820"/>
                  </a:cubicBezTo>
                  <a:cubicBezTo>
                    <a:pt x="1281430" y="2028190"/>
                    <a:pt x="1350010" y="2052320"/>
                    <a:pt x="1402080" y="2072640"/>
                  </a:cubicBezTo>
                  <a:cubicBezTo>
                    <a:pt x="1454150" y="2092960"/>
                    <a:pt x="1473200" y="2110740"/>
                    <a:pt x="1539240" y="2110740"/>
                  </a:cubicBezTo>
                  <a:cubicBezTo>
                    <a:pt x="1605280" y="2110740"/>
                    <a:pt x="1711960" y="2104390"/>
                    <a:pt x="1798320" y="2072640"/>
                  </a:cubicBezTo>
                  <a:cubicBezTo>
                    <a:pt x="1884680" y="2040890"/>
                    <a:pt x="1993900" y="1986280"/>
                    <a:pt x="2057400" y="1920240"/>
                  </a:cubicBezTo>
                  <a:cubicBezTo>
                    <a:pt x="2120900" y="1854200"/>
                    <a:pt x="2119630" y="1803400"/>
                    <a:pt x="2179320" y="1676400"/>
                  </a:cubicBezTo>
                  <a:cubicBezTo>
                    <a:pt x="2239010" y="1549400"/>
                    <a:pt x="2335530" y="1355090"/>
                    <a:pt x="2415540" y="1158240"/>
                  </a:cubicBezTo>
                  <a:cubicBezTo>
                    <a:pt x="2495550" y="961390"/>
                    <a:pt x="2599690" y="636270"/>
                    <a:pt x="2659380" y="495300"/>
                  </a:cubicBezTo>
                  <a:cubicBezTo>
                    <a:pt x="2719070" y="354330"/>
                    <a:pt x="2726690" y="381000"/>
                    <a:pt x="2773680" y="312420"/>
                  </a:cubicBezTo>
                  <a:cubicBezTo>
                    <a:pt x="2820670" y="243840"/>
                    <a:pt x="2889250" y="133350"/>
                    <a:pt x="2941320" y="83820"/>
                  </a:cubicBezTo>
                  <a:cubicBezTo>
                    <a:pt x="2993390" y="34290"/>
                    <a:pt x="3039745" y="24765"/>
                    <a:pt x="3086100" y="1524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28E59B15-7136-4D19-AE71-020675B10E0A}"/>
                </a:ext>
              </a:extLst>
            </p:cNvPr>
            <p:cNvSpPr/>
            <p:nvPr/>
          </p:nvSpPr>
          <p:spPr>
            <a:xfrm>
              <a:off x="4531659" y="3284361"/>
              <a:ext cx="1564334" cy="2829567"/>
            </a:xfrm>
            <a:custGeom>
              <a:avLst/>
              <a:gdLst>
                <a:gd name="connsiteX0" fmla="*/ 0 w 3086100"/>
                <a:gd name="connsiteY0" fmla="*/ 0 h 2110740"/>
                <a:gd name="connsiteX1" fmla="*/ 198120 w 3086100"/>
                <a:gd name="connsiteY1" fmla="*/ 129540 h 2110740"/>
                <a:gd name="connsiteX2" fmla="*/ 403860 w 3086100"/>
                <a:gd name="connsiteY2" fmla="*/ 342900 h 2110740"/>
                <a:gd name="connsiteX3" fmla="*/ 518160 w 3086100"/>
                <a:gd name="connsiteY3" fmla="*/ 556260 h 2110740"/>
                <a:gd name="connsiteX4" fmla="*/ 723900 w 3086100"/>
                <a:gd name="connsiteY4" fmla="*/ 1059180 h 2110740"/>
                <a:gd name="connsiteX5" fmla="*/ 975360 w 3086100"/>
                <a:gd name="connsiteY5" fmla="*/ 1668780 h 2110740"/>
                <a:gd name="connsiteX6" fmla="*/ 1074420 w 3086100"/>
                <a:gd name="connsiteY6" fmla="*/ 1836420 h 2110740"/>
                <a:gd name="connsiteX7" fmla="*/ 1226820 w 3086100"/>
                <a:gd name="connsiteY7" fmla="*/ 1988820 h 2110740"/>
                <a:gd name="connsiteX8" fmla="*/ 1402080 w 3086100"/>
                <a:gd name="connsiteY8" fmla="*/ 2072640 h 2110740"/>
                <a:gd name="connsiteX9" fmla="*/ 1539240 w 3086100"/>
                <a:gd name="connsiteY9" fmla="*/ 2110740 h 2110740"/>
                <a:gd name="connsiteX10" fmla="*/ 1798320 w 3086100"/>
                <a:gd name="connsiteY10" fmla="*/ 2072640 h 2110740"/>
                <a:gd name="connsiteX11" fmla="*/ 2057400 w 3086100"/>
                <a:gd name="connsiteY11" fmla="*/ 1920240 h 2110740"/>
                <a:gd name="connsiteX12" fmla="*/ 2179320 w 3086100"/>
                <a:gd name="connsiteY12" fmla="*/ 1676400 h 2110740"/>
                <a:gd name="connsiteX13" fmla="*/ 2415540 w 3086100"/>
                <a:gd name="connsiteY13" fmla="*/ 1158240 h 2110740"/>
                <a:gd name="connsiteX14" fmla="*/ 2659380 w 3086100"/>
                <a:gd name="connsiteY14" fmla="*/ 495300 h 2110740"/>
                <a:gd name="connsiteX15" fmla="*/ 2773680 w 3086100"/>
                <a:gd name="connsiteY15" fmla="*/ 312420 h 2110740"/>
                <a:gd name="connsiteX16" fmla="*/ 2941320 w 3086100"/>
                <a:gd name="connsiteY16" fmla="*/ 83820 h 2110740"/>
                <a:gd name="connsiteX17" fmla="*/ 3086100 w 3086100"/>
                <a:gd name="connsiteY17" fmla="*/ 15240 h 211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86100" h="2110740">
                  <a:moveTo>
                    <a:pt x="0" y="0"/>
                  </a:moveTo>
                  <a:cubicBezTo>
                    <a:pt x="65405" y="36195"/>
                    <a:pt x="130810" y="72390"/>
                    <a:pt x="198120" y="129540"/>
                  </a:cubicBezTo>
                  <a:cubicBezTo>
                    <a:pt x="265430" y="186690"/>
                    <a:pt x="350520" y="271780"/>
                    <a:pt x="403860" y="342900"/>
                  </a:cubicBezTo>
                  <a:cubicBezTo>
                    <a:pt x="457200" y="414020"/>
                    <a:pt x="464820" y="436880"/>
                    <a:pt x="518160" y="556260"/>
                  </a:cubicBezTo>
                  <a:cubicBezTo>
                    <a:pt x="571500" y="675640"/>
                    <a:pt x="723900" y="1059180"/>
                    <a:pt x="723900" y="1059180"/>
                  </a:cubicBezTo>
                  <a:cubicBezTo>
                    <a:pt x="800100" y="1244600"/>
                    <a:pt x="916940" y="1539240"/>
                    <a:pt x="975360" y="1668780"/>
                  </a:cubicBezTo>
                  <a:cubicBezTo>
                    <a:pt x="1033780" y="1798320"/>
                    <a:pt x="1032510" y="1783080"/>
                    <a:pt x="1074420" y="1836420"/>
                  </a:cubicBezTo>
                  <a:cubicBezTo>
                    <a:pt x="1116330" y="1889760"/>
                    <a:pt x="1172210" y="1949450"/>
                    <a:pt x="1226820" y="1988820"/>
                  </a:cubicBezTo>
                  <a:cubicBezTo>
                    <a:pt x="1281430" y="2028190"/>
                    <a:pt x="1350010" y="2052320"/>
                    <a:pt x="1402080" y="2072640"/>
                  </a:cubicBezTo>
                  <a:cubicBezTo>
                    <a:pt x="1454150" y="2092960"/>
                    <a:pt x="1473200" y="2110740"/>
                    <a:pt x="1539240" y="2110740"/>
                  </a:cubicBezTo>
                  <a:cubicBezTo>
                    <a:pt x="1605280" y="2110740"/>
                    <a:pt x="1711960" y="2104390"/>
                    <a:pt x="1798320" y="2072640"/>
                  </a:cubicBezTo>
                  <a:cubicBezTo>
                    <a:pt x="1884680" y="2040890"/>
                    <a:pt x="1993900" y="1986280"/>
                    <a:pt x="2057400" y="1920240"/>
                  </a:cubicBezTo>
                  <a:cubicBezTo>
                    <a:pt x="2120900" y="1854200"/>
                    <a:pt x="2119630" y="1803400"/>
                    <a:pt x="2179320" y="1676400"/>
                  </a:cubicBezTo>
                  <a:cubicBezTo>
                    <a:pt x="2239010" y="1549400"/>
                    <a:pt x="2335530" y="1355090"/>
                    <a:pt x="2415540" y="1158240"/>
                  </a:cubicBezTo>
                  <a:cubicBezTo>
                    <a:pt x="2495550" y="961390"/>
                    <a:pt x="2599690" y="636270"/>
                    <a:pt x="2659380" y="495300"/>
                  </a:cubicBezTo>
                  <a:cubicBezTo>
                    <a:pt x="2719070" y="354330"/>
                    <a:pt x="2726690" y="381000"/>
                    <a:pt x="2773680" y="312420"/>
                  </a:cubicBezTo>
                  <a:cubicBezTo>
                    <a:pt x="2820670" y="243840"/>
                    <a:pt x="2889250" y="133350"/>
                    <a:pt x="2941320" y="83820"/>
                  </a:cubicBezTo>
                  <a:cubicBezTo>
                    <a:pt x="2993390" y="34290"/>
                    <a:pt x="3039745" y="24765"/>
                    <a:pt x="3086100" y="1524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E6757E2D-78FC-4966-B37C-EC7A304B4630}"/>
                </a:ext>
              </a:extLst>
            </p:cNvPr>
            <p:cNvSpPr/>
            <p:nvPr/>
          </p:nvSpPr>
          <p:spPr>
            <a:xfrm>
              <a:off x="6728049" y="3256731"/>
              <a:ext cx="2129417" cy="2829567"/>
            </a:xfrm>
            <a:custGeom>
              <a:avLst/>
              <a:gdLst>
                <a:gd name="connsiteX0" fmla="*/ 0 w 2154477"/>
                <a:gd name="connsiteY0" fmla="*/ 50104 h 2829531"/>
                <a:gd name="connsiteX1" fmla="*/ 225469 w 2154477"/>
                <a:gd name="connsiteY1" fmla="*/ 100208 h 2829531"/>
                <a:gd name="connsiteX2" fmla="*/ 350729 w 2154477"/>
                <a:gd name="connsiteY2" fmla="*/ 200417 h 2829531"/>
                <a:gd name="connsiteX3" fmla="*/ 450937 w 2154477"/>
                <a:gd name="connsiteY3" fmla="*/ 588723 h 2829531"/>
                <a:gd name="connsiteX4" fmla="*/ 551146 w 2154477"/>
                <a:gd name="connsiteY4" fmla="*/ 1528175 h 2829531"/>
                <a:gd name="connsiteX5" fmla="*/ 601250 w 2154477"/>
                <a:gd name="connsiteY5" fmla="*/ 2292263 h 2829531"/>
                <a:gd name="connsiteX6" fmla="*/ 676406 w 2154477"/>
                <a:gd name="connsiteY6" fmla="*/ 2755726 h 2829531"/>
                <a:gd name="connsiteX7" fmla="*/ 914400 w 2154477"/>
                <a:gd name="connsiteY7" fmla="*/ 2818356 h 2829531"/>
                <a:gd name="connsiteX8" fmla="*/ 1377863 w 2154477"/>
                <a:gd name="connsiteY8" fmla="*/ 2818356 h 2829531"/>
                <a:gd name="connsiteX9" fmla="*/ 1590806 w 2154477"/>
                <a:gd name="connsiteY9" fmla="*/ 2705622 h 2829531"/>
                <a:gd name="connsiteX10" fmla="*/ 1640910 w 2154477"/>
                <a:gd name="connsiteY10" fmla="*/ 2016691 h 2829531"/>
                <a:gd name="connsiteX11" fmla="*/ 1640910 w 2154477"/>
                <a:gd name="connsiteY11" fmla="*/ 1465545 h 2829531"/>
                <a:gd name="connsiteX12" fmla="*/ 1716066 w 2154477"/>
                <a:gd name="connsiteY12" fmla="*/ 651354 h 2829531"/>
                <a:gd name="connsiteX13" fmla="*/ 1916483 w 2154477"/>
                <a:gd name="connsiteY13" fmla="*/ 112734 h 2829531"/>
                <a:gd name="connsiteX14" fmla="*/ 2154477 w 2154477"/>
                <a:gd name="connsiteY14" fmla="*/ 0 h 282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54477" h="2829531">
                  <a:moveTo>
                    <a:pt x="0" y="50104"/>
                  </a:moveTo>
                  <a:cubicBezTo>
                    <a:pt x="83507" y="62630"/>
                    <a:pt x="167014" y="75156"/>
                    <a:pt x="225469" y="100208"/>
                  </a:cubicBezTo>
                  <a:cubicBezTo>
                    <a:pt x="283924" y="125260"/>
                    <a:pt x="313151" y="118998"/>
                    <a:pt x="350729" y="200417"/>
                  </a:cubicBezTo>
                  <a:cubicBezTo>
                    <a:pt x="388307" y="281836"/>
                    <a:pt x="417534" y="367430"/>
                    <a:pt x="450937" y="588723"/>
                  </a:cubicBezTo>
                  <a:cubicBezTo>
                    <a:pt x="484340" y="810016"/>
                    <a:pt x="526094" y="1244252"/>
                    <a:pt x="551146" y="1528175"/>
                  </a:cubicBezTo>
                  <a:cubicBezTo>
                    <a:pt x="576198" y="1812098"/>
                    <a:pt x="580373" y="2087671"/>
                    <a:pt x="601250" y="2292263"/>
                  </a:cubicBezTo>
                  <a:cubicBezTo>
                    <a:pt x="622127" y="2496855"/>
                    <a:pt x="624214" y="2668044"/>
                    <a:pt x="676406" y="2755726"/>
                  </a:cubicBezTo>
                  <a:cubicBezTo>
                    <a:pt x="728598" y="2843408"/>
                    <a:pt x="797491" y="2807918"/>
                    <a:pt x="914400" y="2818356"/>
                  </a:cubicBezTo>
                  <a:cubicBezTo>
                    <a:pt x="1031309" y="2828794"/>
                    <a:pt x="1265129" y="2837145"/>
                    <a:pt x="1377863" y="2818356"/>
                  </a:cubicBezTo>
                  <a:cubicBezTo>
                    <a:pt x="1490597" y="2799567"/>
                    <a:pt x="1546965" y="2839233"/>
                    <a:pt x="1590806" y="2705622"/>
                  </a:cubicBezTo>
                  <a:cubicBezTo>
                    <a:pt x="1634647" y="2572011"/>
                    <a:pt x="1632559" y="2223370"/>
                    <a:pt x="1640910" y="2016691"/>
                  </a:cubicBezTo>
                  <a:cubicBezTo>
                    <a:pt x="1649261" y="1810012"/>
                    <a:pt x="1628384" y="1693101"/>
                    <a:pt x="1640910" y="1465545"/>
                  </a:cubicBezTo>
                  <a:cubicBezTo>
                    <a:pt x="1653436" y="1237989"/>
                    <a:pt x="1670137" y="876822"/>
                    <a:pt x="1716066" y="651354"/>
                  </a:cubicBezTo>
                  <a:cubicBezTo>
                    <a:pt x="1761995" y="425886"/>
                    <a:pt x="1843415" y="221293"/>
                    <a:pt x="1916483" y="112734"/>
                  </a:cubicBezTo>
                  <a:cubicBezTo>
                    <a:pt x="1989551" y="4175"/>
                    <a:pt x="2072014" y="2087"/>
                    <a:pt x="2154477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54D25672-0490-49B0-B0A3-D26285D8C8C2}"/>
                </a:ext>
              </a:extLst>
            </p:cNvPr>
            <p:cNvSpPr txBox="1"/>
            <p:nvPr/>
          </p:nvSpPr>
          <p:spPr>
            <a:xfrm>
              <a:off x="1070648" y="4350401"/>
              <a:ext cx="1847404" cy="17099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419" sz="3600" dirty="0">
                  <a:solidFill>
                    <a:srgbClr val="FF0000"/>
                  </a:solidFill>
                </a:rPr>
                <a:t>Líneas fuertes y débiles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EDBA70DA-D807-4135-8C5B-E91D45B0A496}"/>
                </a:ext>
              </a:extLst>
            </p:cNvPr>
            <p:cNvSpPr txBox="1"/>
            <p:nvPr/>
          </p:nvSpPr>
          <p:spPr>
            <a:xfrm>
              <a:off x="5661621" y="5136658"/>
              <a:ext cx="2519424" cy="11399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419" sz="3600" dirty="0">
                  <a:solidFill>
                    <a:srgbClr val="FF0000"/>
                  </a:solidFill>
                </a:rPr>
                <a:t>Líneas</a:t>
              </a:r>
            </a:p>
            <a:p>
              <a:r>
                <a:rPr lang="es-419" sz="3600" dirty="0">
                  <a:solidFill>
                    <a:srgbClr val="FF0000"/>
                  </a:solidFill>
                </a:rPr>
                <a:t>saturadas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67401CF0-D59F-4C0A-8DC8-246CC06C49BB}"/>
                </a:ext>
              </a:extLst>
            </p:cNvPr>
            <p:cNvSpPr txBox="1"/>
            <p:nvPr/>
          </p:nvSpPr>
          <p:spPr>
            <a:xfrm>
              <a:off x="10040994" y="3343741"/>
              <a:ext cx="1949347" cy="11399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419" sz="3600" i="1" dirty="0" err="1">
                  <a:solidFill>
                    <a:srgbClr val="FF0000"/>
                  </a:solidFill>
                </a:rPr>
                <a:t>Damping</a:t>
              </a:r>
              <a:r>
                <a:rPr lang="es-419" sz="3600" i="1" dirty="0">
                  <a:solidFill>
                    <a:srgbClr val="FF0000"/>
                  </a:solidFill>
                </a:rPr>
                <a:t> </a:t>
              </a:r>
              <a:r>
                <a:rPr lang="es-419" sz="3600" i="1" dirty="0" err="1">
                  <a:solidFill>
                    <a:srgbClr val="FF0000"/>
                  </a:solidFill>
                </a:rPr>
                <a:t>wings</a:t>
              </a:r>
              <a:endParaRPr lang="es-419" sz="3600" i="1" dirty="0">
                <a:solidFill>
                  <a:srgbClr val="FF0000"/>
                </a:solidFill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D84DD9EC-0B96-45FE-A530-4B1BA7C9860D}"/>
                </a:ext>
              </a:extLst>
            </p:cNvPr>
            <p:cNvSpPr/>
            <p:nvPr/>
          </p:nvSpPr>
          <p:spPr>
            <a:xfrm>
              <a:off x="9042400" y="3280228"/>
              <a:ext cx="3585029" cy="2833697"/>
            </a:xfrm>
            <a:custGeom>
              <a:avLst/>
              <a:gdLst>
                <a:gd name="connsiteX0" fmla="*/ 0 w 3585029"/>
                <a:gd name="connsiteY0" fmla="*/ 0 h 2729284"/>
                <a:gd name="connsiteX1" fmla="*/ 377371 w 3585029"/>
                <a:gd name="connsiteY1" fmla="*/ 203200 h 2729284"/>
                <a:gd name="connsiteX2" fmla="*/ 740229 w 3585029"/>
                <a:gd name="connsiteY2" fmla="*/ 682172 h 2729284"/>
                <a:gd name="connsiteX3" fmla="*/ 943429 w 3585029"/>
                <a:gd name="connsiteY3" fmla="*/ 1553029 h 2729284"/>
                <a:gd name="connsiteX4" fmla="*/ 1059543 w 3585029"/>
                <a:gd name="connsiteY4" fmla="*/ 2293258 h 2729284"/>
                <a:gd name="connsiteX5" fmla="*/ 1161143 w 3585029"/>
                <a:gd name="connsiteY5" fmla="*/ 2525486 h 2729284"/>
                <a:gd name="connsiteX6" fmla="*/ 1320800 w 3585029"/>
                <a:gd name="connsiteY6" fmla="*/ 2641600 h 2729284"/>
                <a:gd name="connsiteX7" fmla="*/ 1770743 w 3585029"/>
                <a:gd name="connsiteY7" fmla="*/ 2728686 h 2729284"/>
                <a:gd name="connsiteX8" fmla="*/ 2191657 w 3585029"/>
                <a:gd name="connsiteY8" fmla="*/ 2598058 h 2729284"/>
                <a:gd name="connsiteX9" fmla="*/ 2365829 w 3585029"/>
                <a:gd name="connsiteY9" fmla="*/ 2380343 h 2729284"/>
                <a:gd name="connsiteX10" fmla="*/ 2481943 w 3585029"/>
                <a:gd name="connsiteY10" fmla="*/ 1901372 h 2729284"/>
                <a:gd name="connsiteX11" fmla="*/ 2540000 w 3585029"/>
                <a:gd name="connsiteY11" fmla="*/ 1509486 h 2729284"/>
                <a:gd name="connsiteX12" fmla="*/ 2670629 w 3585029"/>
                <a:gd name="connsiteY12" fmla="*/ 1059543 h 2729284"/>
                <a:gd name="connsiteX13" fmla="*/ 2888343 w 3585029"/>
                <a:gd name="connsiteY13" fmla="*/ 682172 h 2729284"/>
                <a:gd name="connsiteX14" fmla="*/ 3033486 w 3585029"/>
                <a:gd name="connsiteY14" fmla="*/ 420915 h 2729284"/>
                <a:gd name="connsiteX15" fmla="*/ 3309257 w 3585029"/>
                <a:gd name="connsiteY15" fmla="*/ 130629 h 2729284"/>
                <a:gd name="connsiteX16" fmla="*/ 3585029 w 3585029"/>
                <a:gd name="connsiteY16" fmla="*/ 0 h 2729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85029" h="2729284">
                  <a:moveTo>
                    <a:pt x="0" y="0"/>
                  </a:moveTo>
                  <a:cubicBezTo>
                    <a:pt x="127000" y="44752"/>
                    <a:pt x="254000" y="89505"/>
                    <a:pt x="377371" y="203200"/>
                  </a:cubicBezTo>
                  <a:cubicBezTo>
                    <a:pt x="500742" y="316895"/>
                    <a:pt x="645886" y="457201"/>
                    <a:pt x="740229" y="682172"/>
                  </a:cubicBezTo>
                  <a:cubicBezTo>
                    <a:pt x="834572" y="907144"/>
                    <a:pt x="890210" y="1284515"/>
                    <a:pt x="943429" y="1553029"/>
                  </a:cubicBezTo>
                  <a:cubicBezTo>
                    <a:pt x="996648" y="1821543"/>
                    <a:pt x="1023257" y="2131182"/>
                    <a:pt x="1059543" y="2293258"/>
                  </a:cubicBezTo>
                  <a:cubicBezTo>
                    <a:pt x="1095829" y="2455334"/>
                    <a:pt x="1117600" y="2467429"/>
                    <a:pt x="1161143" y="2525486"/>
                  </a:cubicBezTo>
                  <a:cubicBezTo>
                    <a:pt x="1204686" y="2583543"/>
                    <a:pt x="1219200" y="2607733"/>
                    <a:pt x="1320800" y="2641600"/>
                  </a:cubicBezTo>
                  <a:cubicBezTo>
                    <a:pt x="1422400" y="2675467"/>
                    <a:pt x="1625600" y="2735943"/>
                    <a:pt x="1770743" y="2728686"/>
                  </a:cubicBezTo>
                  <a:cubicBezTo>
                    <a:pt x="1915886" y="2721429"/>
                    <a:pt x="2092476" y="2656115"/>
                    <a:pt x="2191657" y="2598058"/>
                  </a:cubicBezTo>
                  <a:cubicBezTo>
                    <a:pt x="2290838" y="2540001"/>
                    <a:pt x="2317448" y="2496457"/>
                    <a:pt x="2365829" y="2380343"/>
                  </a:cubicBezTo>
                  <a:cubicBezTo>
                    <a:pt x="2414210" y="2264229"/>
                    <a:pt x="2452915" y="2046515"/>
                    <a:pt x="2481943" y="1901372"/>
                  </a:cubicBezTo>
                  <a:cubicBezTo>
                    <a:pt x="2510971" y="1756229"/>
                    <a:pt x="2508552" y="1649791"/>
                    <a:pt x="2540000" y="1509486"/>
                  </a:cubicBezTo>
                  <a:cubicBezTo>
                    <a:pt x="2571448" y="1369181"/>
                    <a:pt x="2612572" y="1197429"/>
                    <a:pt x="2670629" y="1059543"/>
                  </a:cubicBezTo>
                  <a:cubicBezTo>
                    <a:pt x="2728686" y="921657"/>
                    <a:pt x="2827867" y="788610"/>
                    <a:pt x="2888343" y="682172"/>
                  </a:cubicBezTo>
                  <a:cubicBezTo>
                    <a:pt x="2948819" y="575734"/>
                    <a:pt x="2963334" y="512839"/>
                    <a:pt x="3033486" y="420915"/>
                  </a:cubicBezTo>
                  <a:cubicBezTo>
                    <a:pt x="3103638" y="328991"/>
                    <a:pt x="3217333" y="200782"/>
                    <a:pt x="3309257" y="130629"/>
                  </a:cubicBezTo>
                  <a:cubicBezTo>
                    <a:pt x="3401181" y="60476"/>
                    <a:pt x="3493105" y="30238"/>
                    <a:pt x="3585029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82CAF55-5A94-4643-BBFC-FB9C7637B4AE}"/>
              </a:ext>
            </a:extLst>
          </p:cNvPr>
          <p:cNvGrpSpPr/>
          <p:nvPr/>
        </p:nvGrpSpPr>
        <p:grpSpPr>
          <a:xfrm>
            <a:off x="42009432" y="4471727"/>
            <a:ext cx="8149942" cy="4466224"/>
            <a:chOff x="674912" y="718457"/>
            <a:chExt cx="11334206" cy="5468982"/>
          </a:xfrm>
        </p:grpSpPr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A4DE6FA2-EF96-4803-86D2-D7D9BBFD27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912" y="718457"/>
              <a:ext cx="0" cy="54472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2C868742-0D4B-4EA9-AAE3-7A60F33FFA25}"/>
                </a:ext>
              </a:extLst>
            </p:cNvPr>
            <p:cNvCxnSpPr>
              <a:cxnSpLocks/>
            </p:cNvCxnSpPr>
            <p:nvPr/>
          </p:nvCxnSpPr>
          <p:spPr>
            <a:xfrm>
              <a:off x="674912" y="6187439"/>
              <a:ext cx="1133420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3287E656-7E66-4847-BA37-46ACA4CC5399}"/>
                    </a:ext>
                  </a:extLst>
                </p:cNvPr>
                <p:cNvSpPr txBox="1"/>
                <p:nvPr/>
              </p:nvSpPr>
              <p:spPr>
                <a:xfrm>
                  <a:off x="1035335" y="842896"/>
                  <a:ext cx="2346495" cy="8291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419" sz="4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s-419" sz="44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s-419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sz="4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s-419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r>
                          <a:rPr lang="es-419" sz="4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419" sz="4400" dirty="0"/>
                </a:p>
              </p:txBody>
            </p:sp>
          </mc:Choice>
          <mc:Fallback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3287E656-7E66-4847-BA37-46ACA4CC53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335" y="842896"/>
                  <a:ext cx="2346495" cy="829132"/>
                </a:xfrm>
                <a:prstGeom prst="rect">
                  <a:avLst/>
                </a:prstGeom>
                <a:blipFill>
                  <a:blip r:embed="rId22"/>
                  <a:stretch>
                    <a:fillRect r="-9025"/>
                  </a:stretch>
                </a:blipFill>
              </p:spPr>
              <p:txBody>
                <a:bodyPr/>
                <a:lstStyle/>
                <a:p>
                  <a:r>
                    <a:rPr lang="es-419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94A93BD2-811B-49D1-A1CA-8269511E4CCE}"/>
                    </a:ext>
                  </a:extLst>
                </p:cNvPr>
                <p:cNvSpPr txBox="1"/>
                <p:nvPr/>
              </p:nvSpPr>
              <p:spPr>
                <a:xfrm>
                  <a:off x="8779012" y="5117099"/>
                  <a:ext cx="2346495" cy="8291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419" sz="4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s-419" sz="44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s-419" sz="4400" b="0" i="1" smtClean="0">
                            <a:latin typeface="Cambria Math" panose="02040503050406030204" pitchFamily="18" charset="0"/>
                          </a:rPr>
                          <m:t>𝑁𝑓𝑔</m:t>
                        </m:r>
                        <m:r>
                          <a:rPr lang="es-419" sz="4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419" sz="4400" dirty="0"/>
                </a:p>
              </p:txBody>
            </p:sp>
          </mc:Choice>
          <mc:Fallback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94A93BD2-811B-49D1-A1CA-8269511E4C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9012" y="5117099"/>
                  <a:ext cx="2346495" cy="829132"/>
                </a:xfrm>
                <a:prstGeom prst="rect">
                  <a:avLst/>
                </a:prstGeom>
                <a:blipFill>
                  <a:blip r:embed="rId23"/>
                  <a:stretch>
                    <a:fillRect r="-31047"/>
                  </a:stretch>
                </a:blipFill>
              </p:spPr>
              <p:txBody>
                <a:bodyPr/>
                <a:lstStyle/>
                <a:p>
                  <a:r>
                    <a:rPr lang="es-419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5FB48AFD-A8E5-465A-91BE-9A783398C232}"/>
                </a:ext>
              </a:extLst>
            </p:cNvPr>
            <p:cNvSpPr/>
            <p:nvPr/>
          </p:nvSpPr>
          <p:spPr>
            <a:xfrm>
              <a:off x="4281189" y="2890157"/>
              <a:ext cx="3536570" cy="58945"/>
            </a:xfrm>
            <a:custGeom>
              <a:avLst/>
              <a:gdLst>
                <a:gd name="connsiteX0" fmla="*/ 0 w 3445328"/>
                <a:gd name="connsiteY0" fmla="*/ 179614 h 179614"/>
                <a:gd name="connsiteX1" fmla="*/ 1551214 w 3445328"/>
                <a:gd name="connsiteY1" fmla="*/ 97972 h 179614"/>
                <a:gd name="connsiteX2" fmla="*/ 3445328 w 3445328"/>
                <a:gd name="connsiteY2" fmla="*/ 0 h 179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45328" h="179614">
                  <a:moveTo>
                    <a:pt x="0" y="179614"/>
                  </a:moveTo>
                  <a:lnTo>
                    <a:pt x="1551214" y="97972"/>
                  </a:lnTo>
                  <a:lnTo>
                    <a:pt x="3445328" y="0"/>
                  </a:lnTo>
                </a:path>
              </a:pathLst>
            </a:custGeom>
            <a:noFill/>
            <a:ln w="57150"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67B048AB-B925-4F00-BAE9-51283B9A26F7}"/>
                </a:ext>
              </a:extLst>
            </p:cNvPr>
            <p:cNvSpPr/>
            <p:nvPr/>
          </p:nvSpPr>
          <p:spPr>
            <a:xfrm>
              <a:off x="7830459" y="1975758"/>
              <a:ext cx="2759528" cy="916272"/>
            </a:xfrm>
            <a:custGeom>
              <a:avLst/>
              <a:gdLst>
                <a:gd name="connsiteX0" fmla="*/ 0 w 2759528"/>
                <a:gd name="connsiteY0" fmla="*/ 914400 h 916272"/>
                <a:gd name="connsiteX1" fmla="*/ 228600 w 2759528"/>
                <a:gd name="connsiteY1" fmla="*/ 849085 h 916272"/>
                <a:gd name="connsiteX2" fmla="*/ 1273628 w 2759528"/>
                <a:gd name="connsiteY2" fmla="*/ 473528 h 916272"/>
                <a:gd name="connsiteX3" fmla="*/ 2090057 w 2759528"/>
                <a:gd name="connsiteY3" fmla="*/ 163285 h 916272"/>
                <a:gd name="connsiteX4" fmla="*/ 2759528 w 2759528"/>
                <a:gd name="connsiteY4" fmla="*/ 0 h 91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9528" h="916272">
                  <a:moveTo>
                    <a:pt x="0" y="914400"/>
                  </a:moveTo>
                  <a:cubicBezTo>
                    <a:pt x="8164" y="918482"/>
                    <a:pt x="16329" y="922564"/>
                    <a:pt x="228600" y="849085"/>
                  </a:cubicBezTo>
                  <a:cubicBezTo>
                    <a:pt x="440871" y="775606"/>
                    <a:pt x="963385" y="587828"/>
                    <a:pt x="1273628" y="473528"/>
                  </a:cubicBezTo>
                  <a:cubicBezTo>
                    <a:pt x="1583871" y="359228"/>
                    <a:pt x="1842407" y="242206"/>
                    <a:pt x="2090057" y="163285"/>
                  </a:cubicBezTo>
                  <a:cubicBezTo>
                    <a:pt x="2337707" y="84364"/>
                    <a:pt x="2548617" y="42182"/>
                    <a:pt x="2759528" y="0"/>
                  </a:cubicBezTo>
                </a:path>
              </a:pathLst>
            </a:custGeom>
            <a:noFill/>
            <a:ln w="57150">
              <a:solidFill>
                <a:srgbClr val="EF6D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D3BF2FA0-B970-4DE9-A736-ADB2665D5D79}"/>
                </a:ext>
              </a:extLst>
            </p:cNvPr>
            <p:cNvSpPr/>
            <p:nvPr/>
          </p:nvSpPr>
          <p:spPr>
            <a:xfrm>
              <a:off x="5617030" y="1918686"/>
              <a:ext cx="2286000" cy="57600"/>
            </a:xfrm>
            <a:custGeom>
              <a:avLst/>
              <a:gdLst>
                <a:gd name="connsiteX0" fmla="*/ 0 w 3445328"/>
                <a:gd name="connsiteY0" fmla="*/ 179614 h 179614"/>
                <a:gd name="connsiteX1" fmla="*/ 1551214 w 3445328"/>
                <a:gd name="connsiteY1" fmla="*/ 97972 h 179614"/>
                <a:gd name="connsiteX2" fmla="*/ 3445328 w 3445328"/>
                <a:gd name="connsiteY2" fmla="*/ 0 h 179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45328" h="179614">
                  <a:moveTo>
                    <a:pt x="0" y="179614"/>
                  </a:moveTo>
                  <a:lnTo>
                    <a:pt x="1551214" y="97972"/>
                  </a:lnTo>
                  <a:lnTo>
                    <a:pt x="3445328" y="0"/>
                  </a:lnTo>
                </a:path>
              </a:pathLst>
            </a:custGeom>
            <a:noFill/>
            <a:ln w="57150">
              <a:solidFill>
                <a:srgbClr val="FF33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74BD7B09-8337-4ECC-B275-89414629C558}"/>
                </a:ext>
              </a:extLst>
            </p:cNvPr>
            <p:cNvSpPr/>
            <p:nvPr/>
          </p:nvSpPr>
          <p:spPr>
            <a:xfrm>
              <a:off x="3381831" y="3714317"/>
              <a:ext cx="4325784" cy="58946"/>
            </a:xfrm>
            <a:custGeom>
              <a:avLst/>
              <a:gdLst>
                <a:gd name="connsiteX0" fmla="*/ 0 w 3445328"/>
                <a:gd name="connsiteY0" fmla="*/ 179614 h 179614"/>
                <a:gd name="connsiteX1" fmla="*/ 1551214 w 3445328"/>
                <a:gd name="connsiteY1" fmla="*/ 97972 h 179614"/>
                <a:gd name="connsiteX2" fmla="*/ 3445328 w 3445328"/>
                <a:gd name="connsiteY2" fmla="*/ 0 h 179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45328" h="179614">
                  <a:moveTo>
                    <a:pt x="0" y="179614"/>
                  </a:moveTo>
                  <a:lnTo>
                    <a:pt x="1551214" y="97972"/>
                  </a:lnTo>
                  <a:lnTo>
                    <a:pt x="3445328" y="0"/>
                  </a:lnTo>
                </a:path>
              </a:pathLst>
            </a:custGeom>
            <a:noFill/>
            <a:ln w="57150">
              <a:solidFill>
                <a:srgbClr val="FF33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1ACB665C-205B-4480-A318-6019AEAA0BF1}"/>
                </a:ext>
              </a:extLst>
            </p:cNvPr>
            <p:cNvSpPr/>
            <p:nvPr/>
          </p:nvSpPr>
          <p:spPr>
            <a:xfrm>
              <a:off x="7886700" y="1021132"/>
              <a:ext cx="2759528" cy="916272"/>
            </a:xfrm>
            <a:custGeom>
              <a:avLst/>
              <a:gdLst>
                <a:gd name="connsiteX0" fmla="*/ 0 w 2759528"/>
                <a:gd name="connsiteY0" fmla="*/ 914400 h 916272"/>
                <a:gd name="connsiteX1" fmla="*/ 228600 w 2759528"/>
                <a:gd name="connsiteY1" fmla="*/ 849085 h 916272"/>
                <a:gd name="connsiteX2" fmla="*/ 1273628 w 2759528"/>
                <a:gd name="connsiteY2" fmla="*/ 473528 h 916272"/>
                <a:gd name="connsiteX3" fmla="*/ 2090057 w 2759528"/>
                <a:gd name="connsiteY3" fmla="*/ 163285 h 916272"/>
                <a:gd name="connsiteX4" fmla="*/ 2759528 w 2759528"/>
                <a:gd name="connsiteY4" fmla="*/ 0 h 91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9528" h="916272">
                  <a:moveTo>
                    <a:pt x="0" y="914400"/>
                  </a:moveTo>
                  <a:cubicBezTo>
                    <a:pt x="8164" y="918482"/>
                    <a:pt x="16329" y="922564"/>
                    <a:pt x="228600" y="849085"/>
                  </a:cubicBezTo>
                  <a:cubicBezTo>
                    <a:pt x="440871" y="775606"/>
                    <a:pt x="963385" y="587828"/>
                    <a:pt x="1273628" y="473528"/>
                  </a:cubicBezTo>
                  <a:cubicBezTo>
                    <a:pt x="1583871" y="359228"/>
                    <a:pt x="1842407" y="242206"/>
                    <a:pt x="2090057" y="163285"/>
                  </a:cubicBezTo>
                  <a:cubicBezTo>
                    <a:pt x="2337707" y="84364"/>
                    <a:pt x="2548617" y="42182"/>
                    <a:pt x="2759528" y="0"/>
                  </a:cubicBezTo>
                </a:path>
              </a:pathLst>
            </a:custGeom>
            <a:noFill/>
            <a:ln w="57150">
              <a:solidFill>
                <a:srgbClr val="EF6D0B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771E6E85-DAFC-4CC6-9D08-F1FEC2E5FB17}"/>
                </a:ext>
              </a:extLst>
            </p:cNvPr>
            <p:cNvSpPr/>
            <p:nvPr/>
          </p:nvSpPr>
          <p:spPr>
            <a:xfrm>
              <a:off x="7736644" y="2809610"/>
              <a:ext cx="2759528" cy="916272"/>
            </a:xfrm>
            <a:custGeom>
              <a:avLst/>
              <a:gdLst>
                <a:gd name="connsiteX0" fmla="*/ 0 w 2759528"/>
                <a:gd name="connsiteY0" fmla="*/ 914400 h 916272"/>
                <a:gd name="connsiteX1" fmla="*/ 228600 w 2759528"/>
                <a:gd name="connsiteY1" fmla="*/ 849085 h 916272"/>
                <a:gd name="connsiteX2" fmla="*/ 1273628 w 2759528"/>
                <a:gd name="connsiteY2" fmla="*/ 473528 h 916272"/>
                <a:gd name="connsiteX3" fmla="*/ 2090057 w 2759528"/>
                <a:gd name="connsiteY3" fmla="*/ 163285 h 916272"/>
                <a:gd name="connsiteX4" fmla="*/ 2759528 w 2759528"/>
                <a:gd name="connsiteY4" fmla="*/ 0 h 91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9528" h="916272">
                  <a:moveTo>
                    <a:pt x="0" y="914400"/>
                  </a:moveTo>
                  <a:cubicBezTo>
                    <a:pt x="8164" y="918482"/>
                    <a:pt x="16329" y="922564"/>
                    <a:pt x="228600" y="849085"/>
                  </a:cubicBezTo>
                  <a:cubicBezTo>
                    <a:pt x="440871" y="775606"/>
                    <a:pt x="963385" y="587828"/>
                    <a:pt x="1273628" y="473528"/>
                  </a:cubicBezTo>
                  <a:cubicBezTo>
                    <a:pt x="1583871" y="359228"/>
                    <a:pt x="1842407" y="242206"/>
                    <a:pt x="2090057" y="163285"/>
                  </a:cubicBezTo>
                  <a:cubicBezTo>
                    <a:pt x="2337707" y="84364"/>
                    <a:pt x="2548617" y="42182"/>
                    <a:pt x="2759528" y="0"/>
                  </a:cubicBezTo>
                </a:path>
              </a:pathLst>
            </a:custGeom>
            <a:noFill/>
            <a:ln w="57150">
              <a:solidFill>
                <a:srgbClr val="EF6D0B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68E97392-D46C-43E2-83BE-17789D1FE754}"/>
                </a:ext>
              </a:extLst>
            </p:cNvPr>
            <p:cNvSpPr/>
            <p:nvPr/>
          </p:nvSpPr>
          <p:spPr>
            <a:xfrm>
              <a:off x="1143000" y="1975758"/>
              <a:ext cx="4604658" cy="3804557"/>
            </a:xfrm>
            <a:custGeom>
              <a:avLst/>
              <a:gdLst>
                <a:gd name="connsiteX0" fmla="*/ 0 w 3363686"/>
                <a:gd name="connsiteY0" fmla="*/ 2714421 h 2714421"/>
                <a:gd name="connsiteX1" fmla="*/ 2645229 w 3363686"/>
                <a:gd name="connsiteY1" fmla="*/ 395764 h 2714421"/>
                <a:gd name="connsiteX2" fmla="*/ 3363686 w 3363686"/>
                <a:gd name="connsiteY2" fmla="*/ 20207 h 271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3686" h="2714421">
                  <a:moveTo>
                    <a:pt x="0" y="2714421"/>
                  </a:moveTo>
                  <a:cubicBezTo>
                    <a:pt x="1042307" y="1779610"/>
                    <a:pt x="2084615" y="844800"/>
                    <a:pt x="2645229" y="395764"/>
                  </a:cubicBezTo>
                  <a:cubicBezTo>
                    <a:pt x="3205843" y="-53272"/>
                    <a:pt x="3284764" y="-16533"/>
                    <a:pt x="3363686" y="20207"/>
                  </a:cubicBezTo>
                </a:path>
              </a:pathLst>
            </a:cu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B39D07A4-9BFB-4E0D-AE34-E2947C13A0F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94" y="11326410"/>
            <a:ext cx="11381793" cy="5754411"/>
          </a:xfrm>
          <a:prstGeom prst="rect">
            <a:avLst/>
          </a:prstGeom>
        </p:spPr>
      </p:pic>
      <p:sp>
        <p:nvSpPr>
          <p:cNvPr id="4" name="Título 74">
            <a:extLst>
              <a:ext uri="{FF2B5EF4-FFF2-40B4-BE49-F238E27FC236}">
                <a16:creationId xmlns:a16="http://schemas.microsoft.com/office/drawing/2014/main" id="{5E4F59FD-C2EA-49EF-AA98-7B99BCFD7E14}"/>
              </a:ext>
            </a:extLst>
          </p:cNvPr>
          <p:cNvSpPr txBox="1">
            <a:spLocks/>
          </p:cNvSpPr>
          <p:nvPr/>
        </p:nvSpPr>
        <p:spPr>
          <a:xfrm>
            <a:off x="15469477" y="10364734"/>
            <a:ext cx="5911199" cy="10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334" b="1" dirty="0">
                <a:solidFill>
                  <a:schemeClr val="tx2"/>
                </a:solidFill>
                <a:latin typeface="+mn-lt"/>
              </a:rPr>
              <a:t>24 octubre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183501-B3F2-4AA8-8EC9-12FBAD7321FA}"/>
              </a:ext>
            </a:extLst>
          </p:cNvPr>
          <p:cNvCxnSpPr>
            <a:cxnSpLocks/>
          </p:cNvCxnSpPr>
          <p:nvPr/>
        </p:nvCxnSpPr>
        <p:spPr>
          <a:xfrm flipH="1">
            <a:off x="13489067" y="10818894"/>
            <a:ext cx="1356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74">
            <a:extLst>
              <a:ext uri="{FF2B5EF4-FFF2-40B4-BE49-F238E27FC236}">
                <a16:creationId xmlns:a16="http://schemas.microsoft.com/office/drawing/2014/main" id="{DACA6B7E-6EB1-4E4E-A115-DCF5A50EC21D}"/>
              </a:ext>
            </a:extLst>
          </p:cNvPr>
          <p:cNvSpPr txBox="1">
            <a:spLocks/>
          </p:cNvSpPr>
          <p:nvPr/>
        </p:nvSpPr>
        <p:spPr>
          <a:xfrm>
            <a:off x="13489066" y="11253737"/>
            <a:ext cx="5911199" cy="10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334" b="1" dirty="0">
                <a:solidFill>
                  <a:schemeClr val="tx2"/>
                </a:solidFill>
                <a:latin typeface="+mn-lt"/>
              </a:rPr>
              <a:t>24-26 octubre</a:t>
            </a:r>
          </a:p>
        </p:txBody>
      </p:sp>
      <p:sp>
        <p:nvSpPr>
          <p:cNvPr id="16" name="Título 74">
            <a:extLst>
              <a:ext uri="{FF2B5EF4-FFF2-40B4-BE49-F238E27FC236}">
                <a16:creationId xmlns:a16="http://schemas.microsoft.com/office/drawing/2014/main" id="{911B3FA7-51B3-4A3A-8ADF-4394E404F744}"/>
              </a:ext>
            </a:extLst>
          </p:cNvPr>
          <p:cNvSpPr txBox="1">
            <a:spLocks/>
          </p:cNvSpPr>
          <p:nvPr/>
        </p:nvSpPr>
        <p:spPr>
          <a:xfrm>
            <a:off x="13462964" y="12372848"/>
            <a:ext cx="8560535" cy="108799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334" b="1" dirty="0">
                <a:solidFill>
                  <a:schemeClr val="tx2"/>
                </a:solidFill>
                <a:latin typeface="+mn-lt"/>
              </a:rPr>
              <a:t>27 octubre – 01 Diciembre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A1244DC-10CD-495E-823D-3FCFC6CA6FBE}"/>
              </a:ext>
            </a:extLst>
          </p:cNvPr>
          <p:cNvCxnSpPr>
            <a:cxnSpLocks/>
          </p:cNvCxnSpPr>
          <p:nvPr/>
        </p:nvCxnSpPr>
        <p:spPr>
          <a:xfrm flipH="1">
            <a:off x="18462776" y="14805277"/>
            <a:ext cx="135638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ítulo 74">
            <a:extLst>
              <a:ext uri="{FF2B5EF4-FFF2-40B4-BE49-F238E27FC236}">
                <a16:creationId xmlns:a16="http://schemas.microsoft.com/office/drawing/2014/main" id="{DDFEABEC-438F-4791-BE1B-9684041455BA}"/>
              </a:ext>
            </a:extLst>
          </p:cNvPr>
          <p:cNvSpPr txBox="1">
            <a:spLocks/>
          </p:cNvSpPr>
          <p:nvPr/>
        </p:nvSpPr>
        <p:spPr>
          <a:xfrm>
            <a:off x="13569367" y="14243506"/>
            <a:ext cx="8560535" cy="108799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334" b="1" dirty="0">
                <a:solidFill>
                  <a:schemeClr val="tx2"/>
                </a:solidFill>
                <a:latin typeface="+mn-lt"/>
              </a:rPr>
              <a:t>03 Diciembre</a:t>
            </a:r>
          </a:p>
        </p:txBody>
      </p:sp>
      <p:sp>
        <p:nvSpPr>
          <p:cNvPr id="18" name="Título 74">
            <a:extLst>
              <a:ext uri="{FF2B5EF4-FFF2-40B4-BE49-F238E27FC236}">
                <a16:creationId xmlns:a16="http://schemas.microsoft.com/office/drawing/2014/main" id="{12EF2A41-A043-4763-B9FF-3369D02F80A8}"/>
              </a:ext>
            </a:extLst>
          </p:cNvPr>
          <p:cNvSpPr txBox="1">
            <a:spLocks/>
          </p:cNvSpPr>
          <p:nvPr/>
        </p:nvSpPr>
        <p:spPr>
          <a:xfrm>
            <a:off x="13490763" y="13264005"/>
            <a:ext cx="8560535" cy="108799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334" b="1" dirty="0">
                <a:solidFill>
                  <a:schemeClr val="tx2"/>
                </a:solidFill>
                <a:latin typeface="+mn-lt"/>
              </a:rPr>
              <a:t>01 – 03 Diciembre</a:t>
            </a:r>
          </a:p>
        </p:txBody>
      </p:sp>
      <p:pic>
        <p:nvPicPr>
          <p:cNvPr id="24" name="Picture 23" descr="A picture containing oranges, indoor, table, orange&#10;&#10;Description automatically generated">
            <a:extLst>
              <a:ext uri="{FF2B5EF4-FFF2-40B4-BE49-F238E27FC236}">
                <a16:creationId xmlns:a16="http://schemas.microsoft.com/office/drawing/2014/main" id="{802412D4-0C40-48C7-AEF3-57F728D5540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" t="8486" r="75975" b="56722"/>
          <a:stretch/>
        </p:blipFill>
        <p:spPr>
          <a:xfrm>
            <a:off x="18920047" y="10171373"/>
            <a:ext cx="1819740" cy="1273571"/>
          </a:xfrm>
          <a:prstGeom prst="rect">
            <a:avLst/>
          </a:prstGeom>
        </p:spPr>
      </p:pic>
      <p:pic>
        <p:nvPicPr>
          <p:cNvPr id="25" name="Picture 24" descr="A picture containing oranges, indoor, table, orange&#10;&#10;Description automatically generated">
            <a:extLst>
              <a:ext uri="{FF2B5EF4-FFF2-40B4-BE49-F238E27FC236}">
                <a16:creationId xmlns:a16="http://schemas.microsoft.com/office/drawing/2014/main" id="{6F7C17EC-CF33-4BEE-A1AF-64BA86608CF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6" t="7595" r="57040" b="50328"/>
          <a:stretch/>
        </p:blipFill>
        <p:spPr>
          <a:xfrm>
            <a:off x="17998227" y="11094592"/>
            <a:ext cx="1521283" cy="1540264"/>
          </a:xfrm>
          <a:prstGeom prst="rect">
            <a:avLst/>
          </a:prstGeom>
        </p:spPr>
      </p:pic>
      <p:pic>
        <p:nvPicPr>
          <p:cNvPr id="26" name="Picture 25" descr="A picture containing oranges, indoor, table, orange&#10;&#10;Description automatically generated">
            <a:extLst>
              <a:ext uri="{FF2B5EF4-FFF2-40B4-BE49-F238E27FC236}">
                <a16:creationId xmlns:a16="http://schemas.microsoft.com/office/drawing/2014/main" id="{201CCF79-CA86-459E-BB7F-38DF29F0EBC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54" t="4928" r="41878" b="50840"/>
          <a:stretch/>
        </p:blipFill>
        <p:spPr>
          <a:xfrm>
            <a:off x="21503428" y="12074093"/>
            <a:ext cx="1298575" cy="1619117"/>
          </a:xfrm>
          <a:prstGeom prst="rect">
            <a:avLst/>
          </a:prstGeom>
        </p:spPr>
      </p:pic>
      <p:pic>
        <p:nvPicPr>
          <p:cNvPr id="27" name="Picture 26" descr="A picture containing oranges, indoor, table, orange&#10;&#10;Description automatically generated">
            <a:extLst>
              <a:ext uri="{FF2B5EF4-FFF2-40B4-BE49-F238E27FC236}">
                <a16:creationId xmlns:a16="http://schemas.microsoft.com/office/drawing/2014/main" id="{FF06D15C-32AF-48E2-9A34-1CA333FBAB2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76" t="6073" r="23809" b="49695"/>
          <a:stretch/>
        </p:blipFill>
        <p:spPr>
          <a:xfrm>
            <a:off x="19391289" y="12998897"/>
            <a:ext cx="1488466" cy="1619117"/>
          </a:xfrm>
          <a:prstGeom prst="rect">
            <a:avLst/>
          </a:prstGeom>
        </p:spPr>
      </p:pic>
      <p:pic>
        <p:nvPicPr>
          <p:cNvPr id="28" name="Picture 27" descr="A picture containing oranges, indoor, table, orange&#10;&#10;Description automatically generated">
            <a:extLst>
              <a:ext uri="{FF2B5EF4-FFF2-40B4-BE49-F238E27FC236}">
                <a16:creationId xmlns:a16="http://schemas.microsoft.com/office/drawing/2014/main" id="{593B2611-FD7B-4DA3-882C-C17740AB803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62" t="7519" r="1632" b="51354"/>
          <a:stretch/>
        </p:blipFill>
        <p:spPr>
          <a:xfrm>
            <a:off x="20899117" y="14076979"/>
            <a:ext cx="1952424" cy="1505455"/>
          </a:xfrm>
          <a:prstGeom prst="rect">
            <a:avLst/>
          </a:prstGeom>
        </p:spPr>
      </p:pic>
      <p:sp>
        <p:nvSpPr>
          <p:cNvPr id="29" name="Título 74">
            <a:extLst>
              <a:ext uri="{FF2B5EF4-FFF2-40B4-BE49-F238E27FC236}">
                <a16:creationId xmlns:a16="http://schemas.microsoft.com/office/drawing/2014/main" id="{513BE4B0-0597-4A8C-A01F-F0E0568A36CC}"/>
              </a:ext>
            </a:extLst>
          </p:cNvPr>
          <p:cNvSpPr txBox="1">
            <a:spLocks/>
          </p:cNvSpPr>
          <p:nvPr/>
        </p:nvSpPr>
        <p:spPr>
          <a:xfrm>
            <a:off x="13789142" y="15432150"/>
            <a:ext cx="8560535" cy="156613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5334" b="1" dirty="0">
                <a:solidFill>
                  <a:schemeClr val="tx2"/>
                </a:solidFill>
                <a:latin typeface="+mn-lt"/>
              </a:rPr>
              <a:t>ALTURA PROYECTADA DEL ECLIPSE: Geometría</a:t>
            </a:r>
          </a:p>
        </p:txBody>
      </p:sp>
      <p:sp>
        <p:nvSpPr>
          <p:cNvPr id="30" name="Título 74">
            <a:extLst>
              <a:ext uri="{FF2B5EF4-FFF2-40B4-BE49-F238E27FC236}">
                <a16:creationId xmlns:a16="http://schemas.microsoft.com/office/drawing/2014/main" id="{E3C26E24-38DF-43B3-9B1D-13626E6136F6}"/>
              </a:ext>
            </a:extLst>
          </p:cNvPr>
          <p:cNvSpPr txBox="1">
            <a:spLocks/>
          </p:cNvSpPr>
          <p:nvPr/>
        </p:nvSpPr>
        <p:spPr>
          <a:xfrm>
            <a:off x="1371521" y="17056845"/>
            <a:ext cx="9300127" cy="138651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334" b="1" dirty="0">
                <a:solidFill>
                  <a:schemeClr val="tx2"/>
                </a:solidFill>
                <a:latin typeface="+mn-lt"/>
              </a:rPr>
              <a:t>Normalización del espectro</a:t>
            </a:r>
          </a:p>
        </p:txBody>
      </p:sp>
      <p:sp>
        <p:nvSpPr>
          <p:cNvPr id="236" name="Título 74">
            <a:extLst>
              <a:ext uri="{FF2B5EF4-FFF2-40B4-BE49-F238E27FC236}">
                <a16:creationId xmlns:a16="http://schemas.microsoft.com/office/drawing/2014/main" id="{46403908-6271-4987-B80F-4B8C30ADF118}"/>
              </a:ext>
            </a:extLst>
          </p:cNvPr>
          <p:cNvSpPr txBox="1">
            <a:spLocks/>
          </p:cNvSpPr>
          <p:nvPr/>
        </p:nvSpPr>
        <p:spPr>
          <a:xfrm>
            <a:off x="12021413" y="17095490"/>
            <a:ext cx="10328264" cy="138651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334" b="1" dirty="0">
                <a:solidFill>
                  <a:schemeClr val="tx2"/>
                </a:solidFill>
                <a:latin typeface="+mn-lt"/>
              </a:rPr>
              <a:t>Sustracción de líneas </a:t>
            </a:r>
            <a:r>
              <a:rPr lang="es-CO" sz="5334" b="1" dirty="0" err="1">
                <a:solidFill>
                  <a:schemeClr val="tx2"/>
                </a:solidFill>
                <a:latin typeface="+mn-lt"/>
              </a:rPr>
              <a:t>cromosféricas</a:t>
            </a:r>
            <a:endParaRPr lang="es-CO" sz="5334" b="1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990B0B5-D162-43D6-8D8E-F980B5DF9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69" y="18214119"/>
            <a:ext cx="9300127" cy="634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C62EFC0-A6C5-46B6-992C-AF49A71E4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495" y="18303288"/>
            <a:ext cx="12130507" cy="629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74">
            <a:extLst>
              <a:ext uri="{FF2B5EF4-FFF2-40B4-BE49-F238E27FC236}">
                <a16:creationId xmlns:a16="http://schemas.microsoft.com/office/drawing/2014/main" id="{64444BB3-D3DF-49E5-BAD3-00B6D5A938CD}"/>
              </a:ext>
            </a:extLst>
          </p:cNvPr>
          <p:cNvSpPr txBox="1">
            <a:spLocks/>
          </p:cNvSpPr>
          <p:nvPr/>
        </p:nvSpPr>
        <p:spPr>
          <a:xfrm>
            <a:off x="25874318" y="11432463"/>
            <a:ext cx="4052079" cy="175364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5334" b="1" dirty="0">
                <a:solidFill>
                  <a:schemeClr val="tx2"/>
                </a:solidFill>
                <a:latin typeface="+mn-lt"/>
              </a:rPr>
              <a:t>37 líneas Fe I</a:t>
            </a:r>
          </a:p>
          <a:p>
            <a:pPr algn="ctr"/>
            <a:r>
              <a:rPr lang="es-CO" sz="5334" b="1" dirty="0">
                <a:solidFill>
                  <a:schemeClr val="tx2"/>
                </a:solidFill>
                <a:latin typeface="+mn-lt"/>
              </a:rPr>
              <a:t>22 líneas Ti II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443BED2-15CE-43AB-AD10-F909FF403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676" y="10430227"/>
            <a:ext cx="8954211" cy="675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219C815-A7C5-4707-B3A6-D7621C9EB411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0655766" y="10364734"/>
            <a:ext cx="8954211" cy="6625313"/>
          </a:xfrm>
          <a:prstGeom prst="rect">
            <a:avLst/>
          </a:prstGeom>
        </p:spPr>
      </p:pic>
      <p:pic>
        <p:nvPicPr>
          <p:cNvPr id="226" name="Picture 225">
            <a:extLst>
              <a:ext uri="{FF2B5EF4-FFF2-40B4-BE49-F238E27FC236}">
                <a16:creationId xmlns:a16="http://schemas.microsoft.com/office/drawing/2014/main" id="{3BBCCE21-BE66-4528-8F47-13D17AB7CF0E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4514415" y="13318208"/>
            <a:ext cx="6989353" cy="11226261"/>
          </a:xfrm>
          <a:prstGeom prst="rect">
            <a:avLst/>
          </a:prstGeom>
        </p:spPr>
      </p:pic>
      <p:sp>
        <p:nvSpPr>
          <p:cNvPr id="45" name="Rectángulo: esquinas redondeadas 154">
            <a:extLst>
              <a:ext uri="{FF2B5EF4-FFF2-40B4-BE49-F238E27FC236}">
                <a16:creationId xmlns:a16="http://schemas.microsoft.com/office/drawing/2014/main" id="{489B812F-CD95-4525-BCCD-87E0B048A60A}"/>
              </a:ext>
            </a:extLst>
          </p:cNvPr>
          <p:cNvSpPr/>
          <p:nvPr/>
        </p:nvSpPr>
        <p:spPr>
          <a:xfrm>
            <a:off x="24274456" y="9935449"/>
            <a:ext cx="26200424" cy="14709158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741"/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794B7900-5A6F-4E2C-B66A-13CCABA600C4}"/>
              </a:ext>
            </a:extLst>
          </p:cNvPr>
          <p:cNvCxnSpPr/>
          <p:nvPr/>
        </p:nvCxnSpPr>
        <p:spPr>
          <a:xfrm flipH="1">
            <a:off x="26793359" y="14618014"/>
            <a:ext cx="3544913" cy="80705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ítulo 74">
            <a:extLst>
              <a:ext uri="{FF2B5EF4-FFF2-40B4-BE49-F238E27FC236}">
                <a16:creationId xmlns:a16="http://schemas.microsoft.com/office/drawing/2014/main" id="{D8EB4505-DD8B-4E9F-94B2-74D20A4F2B19}"/>
              </a:ext>
            </a:extLst>
          </p:cNvPr>
          <p:cNvSpPr txBox="1">
            <a:spLocks/>
          </p:cNvSpPr>
          <p:nvPr/>
        </p:nvSpPr>
        <p:spPr>
          <a:xfrm>
            <a:off x="31743727" y="17236267"/>
            <a:ext cx="7067387" cy="11049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334" b="1" dirty="0">
                <a:solidFill>
                  <a:schemeClr val="accent2"/>
                </a:solidFill>
                <a:latin typeface="+mn-lt"/>
              </a:rPr>
              <a:t>COMPARACIÓN</a:t>
            </a:r>
          </a:p>
        </p:txBody>
      </p:sp>
    </p:spTree>
    <p:extLst>
      <p:ext uri="{BB962C8B-B14F-4D97-AF65-F5344CB8AC3E}">
        <p14:creationId xmlns:p14="http://schemas.microsoft.com/office/powerpoint/2010/main" val="327364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oranges, indoor, table, orange&#10;&#10;Description automatically generated">
            <a:extLst>
              <a:ext uri="{FF2B5EF4-FFF2-40B4-BE49-F238E27FC236}">
                <a16:creationId xmlns:a16="http://schemas.microsoft.com/office/drawing/2014/main" id="{34AA8AE5-5CB7-444A-9916-1C1BB3C22D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" t="8486" b="54510"/>
          <a:stretch/>
        </p:blipFill>
        <p:spPr>
          <a:xfrm>
            <a:off x="1270541" y="771318"/>
            <a:ext cx="38985319" cy="6409223"/>
          </a:xfrm>
          <a:prstGeom prst="rect">
            <a:avLst/>
          </a:prstGeom>
        </p:spPr>
      </p:pic>
      <p:sp>
        <p:nvSpPr>
          <p:cNvPr id="3" name="Título 74">
            <a:extLst>
              <a:ext uri="{FF2B5EF4-FFF2-40B4-BE49-F238E27FC236}">
                <a16:creationId xmlns:a16="http://schemas.microsoft.com/office/drawing/2014/main" id="{39CF64AE-BE4A-4DDE-BFD5-CD091B9C734C}"/>
              </a:ext>
            </a:extLst>
          </p:cNvPr>
          <p:cNvSpPr txBox="1">
            <a:spLocks/>
          </p:cNvSpPr>
          <p:nvPr/>
        </p:nvSpPr>
        <p:spPr>
          <a:xfrm>
            <a:off x="1327394" y="7285485"/>
            <a:ext cx="7067387" cy="11049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334" b="1" dirty="0">
                <a:solidFill>
                  <a:schemeClr val="accent2"/>
                </a:solidFill>
                <a:latin typeface="+mn-lt"/>
              </a:rPr>
              <a:t>ZETA AURIGAE</a:t>
            </a:r>
          </a:p>
        </p:txBody>
      </p:sp>
      <p:sp>
        <p:nvSpPr>
          <p:cNvPr id="4" name="Título 74">
            <a:extLst>
              <a:ext uri="{FF2B5EF4-FFF2-40B4-BE49-F238E27FC236}">
                <a16:creationId xmlns:a16="http://schemas.microsoft.com/office/drawing/2014/main" id="{D253F02C-5284-417C-979E-FDEEEC7392B7}"/>
              </a:ext>
            </a:extLst>
          </p:cNvPr>
          <p:cNvSpPr txBox="1">
            <a:spLocks/>
          </p:cNvSpPr>
          <p:nvPr/>
        </p:nvSpPr>
        <p:spPr>
          <a:xfrm>
            <a:off x="1303152" y="8178342"/>
            <a:ext cx="17227922" cy="118194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334" b="1" dirty="0">
                <a:solidFill>
                  <a:schemeClr val="tx2"/>
                </a:solidFill>
                <a:latin typeface="+mn-lt"/>
              </a:rPr>
              <a:t>Estrella gigante roja K4 + Estrella secuencia principal B5 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436E04E-666D-4C22-B13C-21CB50413B22}"/>
              </a:ext>
            </a:extLst>
          </p:cNvPr>
          <p:cNvGrpSpPr/>
          <p:nvPr/>
        </p:nvGrpSpPr>
        <p:grpSpPr>
          <a:xfrm>
            <a:off x="18531074" y="11740370"/>
            <a:ext cx="31664611" cy="15291642"/>
            <a:chOff x="-2130672" y="61225"/>
            <a:chExt cx="13002605" cy="61200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56D822F-08D6-4AB7-B1BE-1B7FB6ABFDE3}"/>
                </a:ext>
              </a:extLst>
            </p:cNvPr>
            <p:cNvSpPr/>
            <p:nvPr/>
          </p:nvSpPr>
          <p:spPr>
            <a:xfrm>
              <a:off x="6338353" y="1238530"/>
              <a:ext cx="1800000" cy="4641190"/>
            </a:xfrm>
            <a:prstGeom prst="rect">
              <a:avLst/>
            </a:prstGeom>
            <a:gradFill>
              <a:gsLst>
                <a:gs pos="1000">
                  <a:srgbClr val="3ED9F8"/>
                </a:gs>
                <a:gs pos="18000">
                  <a:srgbClr val="0D8BF3"/>
                </a:gs>
                <a:gs pos="39000">
                  <a:srgbClr val="0070C0"/>
                </a:gs>
                <a:gs pos="90000">
                  <a:srgbClr val="4E0CC4"/>
                </a:gs>
                <a:gs pos="68000">
                  <a:srgbClr val="2218E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>
                <a:gradFill flip="none" rotWithShape="1">
                  <a:gsLst>
                    <a:gs pos="46002">
                      <a:srgbClr val="347EC8"/>
                    </a:gs>
                    <a:gs pos="16500">
                      <a:srgbClr val="974FAA"/>
                    </a:gs>
                    <a:gs pos="0">
                      <a:srgbClr val="D71785"/>
                    </a:gs>
                    <a:gs pos="42000">
                      <a:srgbClr val="5687CE"/>
                    </a:gs>
                    <a:gs pos="66000">
                      <a:srgbClr val="0070C0"/>
                    </a:gs>
                    <a:gs pos="100000">
                      <a:srgbClr val="002060"/>
                    </a:gs>
                  </a:gsLst>
                  <a:lin ang="10800000" scaled="1"/>
                  <a:tileRect/>
                </a:gradFill>
              </a:endParaRP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63BB66D0-3A4B-424D-AC02-99187A7BC281}"/>
                </a:ext>
              </a:extLst>
            </p:cNvPr>
            <p:cNvGrpSpPr/>
            <p:nvPr/>
          </p:nvGrpSpPr>
          <p:grpSpPr>
            <a:xfrm>
              <a:off x="-2130672" y="61225"/>
              <a:ext cx="13002605" cy="6120000"/>
              <a:chOff x="-2130672" y="61225"/>
              <a:chExt cx="13002605" cy="61200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B976AE1D-E9E9-4FCA-A1DE-5574E1286CBF}"/>
                  </a:ext>
                </a:extLst>
              </p:cNvPr>
              <p:cNvGrpSpPr/>
              <p:nvPr/>
            </p:nvGrpSpPr>
            <p:grpSpPr>
              <a:xfrm>
                <a:off x="-2130672" y="61225"/>
                <a:ext cx="6120000" cy="6120000"/>
                <a:chOff x="-149327" y="-2822743"/>
                <a:chExt cx="12521119" cy="12492000"/>
              </a:xfrm>
            </p:grpSpPr>
            <p:pic>
              <p:nvPicPr>
                <p:cNvPr id="192" name="Picture 6" descr="Resultado de imagen para corona solar png">
                  <a:extLst>
                    <a:ext uri="{FF2B5EF4-FFF2-40B4-BE49-F238E27FC236}">
                      <a16:creationId xmlns:a16="http://schemas.microsoft.com/office/drawing/2014/main" id="{C2B3BBCC-F634-491E-8E20-F060C7D564D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49327" y="-2822743"/>
                  <a:ext cx="12521119" cy="1249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3" name="Arc 192">
                  <a:extLst>
                    <a:ext uri="{FF2B5EF4-FFF2-40B4-BE49-F238E27FC236}">
                      <a16:creationId xmlns:a16="http://schemas.microsoft.com/office/drawing/2014/main" id="{E39B6BA1-8716-4D05-9D05-0FA572994D5F}"/>
                    </a:ext>
                  </a:extLst>
                </p:cNvPr>
                <p:cNvSpPr/>
                <p:nvPr/>
              </p:nvSpPr>
              <p:spPr>
                <a:xfrm>
                  <a:off x="2882683" y="198260"/>
                  <a:ext cx="6453622" cy="6461480"/>
                </a:xfrm>
                <a:prstGeom prst="arc">
                  <a:avLst>
                    <a:gd name="adj1" fmla="val 5400164"/>
                    <a:gd name="adj2" fmla="val 16174406"/>
                  </a:avLst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419"/>
                </a:p>
              </p:txBody>
            </p:sp>
            <p:pic>
              <p:nvPicPr>
                <p:cNvPr id="194" name="Picture 193">
                  <a:extLst>
                    <a:ext uri="{FF2B5EF4-FFF2-40B4-BE49-F238E27FC236}">
                      <a16:creationId xmlns:a16="http://schemas.microsoft.com/office/drawing/2014/main" id="{B2BB2D9E-3ADE-4C26-B31B-02DAB605D7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915"/>
                <a:stretch/>
              </p:blipFill>
              <p:spPr>
                <a:xfrm>
                  <a:off x="5183169" y="207825"/>
                  <a:ext cx="4153136" cy="6461480"/>
                </a:xfrm>
                <a:prstGeom prst="rect">
                  <a:avLst/>
                </a:prstGeom>
                <a:ln>
                  <a:noFill/>
                </a:ln>
              </p:spPr>
            </p:pic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34F97BF1-089E-429B-90C6-C78D33210D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22683" y="198260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45C87AD6-5880-4629-88BE-34CB25CE88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22683" y="198260"/>
                  <a:ext cx="0" cy="64800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7" name="Arc 196">
                  <a:extLst>
                    <a:ext uri="{FF2B5EF4-FFF2-40B4-BE49-F238E27FC236}">
                      <a16:creationId xmlns:a16="http://schemas.microsoft.com/office/drawing/2014/main" id="{0B79C520-B33D-4169-91A1-6404C9212FFE}"/>
                    </a:ext>
                  </a:extLst>
                </p:cNvPr>
                <p:cNvSpPr/>
                <p:nvPr/>
              </p:nvSpPr>
              <p:spPr>
                <a:xfrm>
                  <a:off x="4419436" y="1737000"/>
                  <a:ext cx="3384000" cy="3384000"/>
                </a:xfrm>
                <a:prstGeom prst="arc">
                  <a:avLst>
                    <a:gd name="adj1" fmla="val 16200000"/>
                    <a:gd name="adj2" fmla="val 5406524"/>
                  </a:avLst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419"/>
                </a:p>
              </p:txBody>
            </p:sp>
            <p:sp>
              <p:nvSpPr>
                <p:cNvPr id="198" name="Arc 197">
                  <a:extLst>
                    <a:ext uri="{FF2B5EF4-FFF2-40B4-BE49-F238E27FC236}">
                      <a16:creationId xmlns:a16="http://schemas.microsoft.com/office/drawing/2014/main" id="{1463ADE2-97D3-4D8E-9365-3E65EA1CF909}"/>
                    </a:ext>
                  </a:extLst>
                </p:cNvPr>
                <p:cNvSpPr/>
                <p:nvPr/>
              </p:nvSpPr>
              <p:spPr>
                <a:xfrm>
                  <a:off x="5366683" y="2673000"/>
                  <a:ext cx="1512000" cy="1512000"/>
                </a:xfrm>
                <a:prstGeom prst="arc">
                  <a:avLst>
                    <a:gd name="adj1" fmla="val 16200000"/>
                    <a:gd name="adj2" fmla="val 5406524"/>
                  </a:avLst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419"/>
                </a:p>
              </p:txBody>
            </p:sp>
            <p:grpSp>
              <p:nvGrpSpPr>
                <p:cNvPr id="199" name="Group 198">
                  <a:extLst>
                    <a:ext uri="{FF2B5EF4-FFF2-40B4-BE49-F238E27FC236}">
                      <a16:creationId xmlns:a16="http://schemas.microsoft.com/office/drawing/2014/main" id="{756483CC-1A6F-4776-B284-01317DA050E1}"/>
                    </a:ext>
                  </a:extLst>
                </p:cNvPr>
                <p:cNvGrpSpPr/>
                <p:nvPr/>
              </p:nvGrpSpPr>
              <p:grpSpPr>
                <a:xfrm>
                  <a:off x="5723366" y="2673000"/>
                  <a:ext cx="422597" cy="1512000"/>
                  <a:chOff x="5202131" y="236891"/>
                  <a:chExt cx="919137" cy="6315519"/>
                </a:xfrm>
              </p:grpSpPr>
              <p:sp>
                <p:nvSpPr>
                  <p:cNvPr id="237" name="Freeform: Shape 236">
                    <a:extLst>
                      <a:ext uri="{FF2B5EF4-FFF2-40B4-BE49-F238E27FC236}">
                        <a16:creationId xmlns:a16="http://schemas.microsoft.com/office/drawing/2014/main" id="{1B1B4488-6B6E-41EA-AA35-F7D7ED9B1315}"/>
                      </a:ext>
                    </a:extLst>
                  </p:cNvPr>
                  <p:cNvSpPr/>
                  <p:nvPr/>
                </p:nvSpPr>
                <p:spPr>
                  <a:xfrm>
                    <a:off x="5320576" y="236891"/>
                    <a:ext cx="739101" cy="1686665"/>
                  </a:xfrm>
                  <a:custGeom>
                    <a:avLst/>
                    <a:gdLst>
                      <a:gd name="connsiteX0" fmla="*/ 739101 w 739101"/>
                      <a:gd name="connsiteY0" fmla="*/ 0 h 1686665"/>
                      <a:gd name="connsiteX1" fmla="*/ 587490 w 739101"/>
                      <a:gd name="connsiteY1" fmla="*/ 61592 h 1686665"/>
                      <a:gd name="connsiteX2" fmla="*/ 469045 w 739101"/>
                      <a:gd name="connsiteY2" fmla="*/ 175300 h 1686665"/>
                      <a:gd name="connsiteX3" fmla="*/ 383764 w 739101"/>
                      <a:gd name="connsiteY3" fmla="*/ 312697 h 1686665"/>
                      <a:gd name="connsiteX4" fmla="*/ 279532 w 739101"/>
                      <a:gd name="connsiteY4" fmla="*/ 544850 h 1686665"/>
                      <a:gd name="connsiteX5" fmla="*/ 184775 w 739101"/>
                      <a:gd name="connsiteY5" fmla="*/ 810168 h 1686665"/>
                      <a:gd name="connsiteX6" fmla="*/ 94757 w 739101"/>
                      <a:gd name="connsiteY6" fmla="*/ 1160767 h 1686665"/>
                      <a:gd name="connsiteX7" fmla="*/ 0 w 739101"/>
                      <a:gd name="connsiteY7" fmla="*/ 1686665 h 1686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39101" h="1686665">
                        <a:moveTo>
                          <a:pt x="739101" y="0"/>
                        </a:moveTo>
                        <a:cubicBezTo>
                          <a:pt x="685800" y="16187"/>
                          <a:pt x="632499" y="32375"/>
                          <a:pt x="587490" y="61592"/>
                        </a:cubicBezTo>
                        <a:cubicBezTo>
                          <a:pt x="542481" y="90809"/>
                          <a:pt x="502999" y="133449"/>
                          <a:pt x="469045" y="175300"/>
                        </a:cubicBezTo>
                        <a:cubicBezTo>
                          <a:pt x="435091" y="217151"/>
                          <a:pt x="415349" y="251105"/>
                          <a:pt x="383764" y="312697"/>
                        </a:cubicBezTo>
                        <a:cubicBezTo>
                          <a:pt x="352179" y="374289"/>
                          <a:pt x="312697" y="461938"/>
                          <a:pt x="279532" y="544850"/>
                        </a:cubicBezTo>
                        <a:cubicBezTo>
                          <a:pt x="246367" y="627762"/>
                          <a:pt x="215571" y="707515"/>
                          <a:pt x="184775" y="810168"/>
                        </a:cubicBezTo>
                        <a:cubicBezTo>
                          <a:pt x="153979" y="912821"/>
                          <a:pt x="125553" y="1014684"/>
                          <a:pt x="94757" y="1160767"/>
                        </a:cubicBezTo>
                        <a:cubicBezTo>
                          <a:pt x="63961" y="1306850"/>
                          <a:pt x="31980" y="1496757"/>
                          <a:pt x="0" y="1686665"/>
                        </a:cubicBezTo>
                      </a:path>
                    </a:pathLst>
                  </a:cu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419"/>
                  </a:p>
                </p:txBody>
              </p:sp>
              <p:sp>
                <p:nvSpPr>
                  <p:cNvPr id="238" name="Freeform: Shape 237">
                    <a:extLst>
                      <a:ext uri="{FF2B5EF4-FFF2-40B4-BE49-F238E27FC236}">
                        <a16:creationId xmlns:a16="http://schemas.microsoft.com/office/drawing/2014/main" id="{9AEB30C3-E985-454B-88F5-8A4081935C48}"/>
                      </a:ext>
                    </a:extLst>
                  </p:cNvPr>
                  <p:cNvSpPr/>
                  <p:nvPr/>
                </p:nvSpPr>
                <p:spPr>
                  <a:xfrm>
                    <a:off x="5202131" y="1914081"/>
                    <a:ext cx="118445" cy="2193612"/>
                  </a:xfrm>
                  <a:custGeom>
                    <a:avLst/>
                    <a:gdLst>
                      <a:gd name="connsiteX0" fmla="*/ 118445 w 118445"/>
                      <a:gd name="connsiteY0" fmla="*/ 0 h 2193612"/>
                      <a:gd name="connsiteX1" fmla="*/ 85280 w 118445"/>
                      <a:gd name="connsiteY1" fmla="*/ 217940 h 2193612"/>
                      <a:gd name="connsiteX2" fmla="*/ 47378 w 118445"/>
                      <a:gd name="connsiteY2" fmla="*/ 544850 h 2193612"/>
                      <a:gd name="connsiteX3" fmla="*/ 14213 w 118445"/>
                      <a:gd name="connsiteY3" fmla="*/ 938089 h 2193612"/>
                      <a:gd name="connsiteX4" fmla="*/ 9475 w 118445"/>
                      <a:gd name="connsiteY4" fmla="*/ 1160767 h 2193612"/>
                      <a:gd name="connsiteX5" fmla="*/ 4737 w 118445"/>
                      <a:gd name="connsiteY5" fmla="*/ 1440298 h 2193612"/>
                      <a:gd name="connsiteX6" fmla="*/ 0 w 118445"/>
                      <a:gd name="connsiteY6" fmla="*/ 1705616 h 2193612"/>
                      <a:gd name="connsiteX7" fmla="*/ 4737 w 118445"/>
                      <a:gd name="connsiteY7" fmla="*/ 1951983 h 2193612"/>
                      <a:gd name="connsiteX8" fmla="*/ 18951 w 118445"/>
                      <a:gd name="connsiteY8" fmla="*/ 2193612 h 2193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8445" h="2193612">
                        <a:moveTo>
                          <a:pt x="118445" y="0"/>
                        </a:moveTo>
                        <a:cubicBezTo>
                          <a:pt x="107784" y="63566"/>
                          <a:pt x="97124" y="127132"/>
                          <a:pt x="85280" y="217940"/>
                        </a:cubicBezTo>
                        <a:cubicBezTo>
                          <a:pt x="73436" y="308748"/>
                          <a:pt x="59222" y="424825"/>
                          <a:pt x="47378" y="544850"/>
                        </a:cubicBezTo>
                        <a:cubicBezTo>
                          <a:pt x="35534" y="664875"/>
                          <a:pt x="20530" y="835436"/>
                          <a:pt x="14213" y="938089"/>
                        </a:cubicBezTo>
                        <a:cubicBezTo>
                          <a:pt x="7896" y="1040742"/>
                          <a:pt x="11054" y="1077066"/>
                          <a:pt x="9475" y="1160767"/>
                        </a:cubicBezTo>
                        <a:cubicBezTo>
                          <a:pt x="7896" y="1244468"/>
                          <a:pt x="6316" y="1349490"/>
                          <a:pt x="4737" y="1440298"/>
                        </a:cubicBezTo>
                        <a:cubicBezTo>
                          <a:pt x="3158" y="1531106"/>
                          <a:pt x="0" y="1620335"/>
                          <a:pt x="0" y="1705616"/>
                        </a:cubicBezTo>
                        <a:cubicBezTo>
                          <a:pt x="0" y="1790897"/>
                          <a:pt x="1579" y="1870650"/>
                          <a:pt x="4737" y="1951983"/>
                        </a:cubicBezTo>
                        <a:cubicBezTo>
                          <a:pt x="7895" y="2033316"/>
                          <a:pt x="14213" y="2135969"/>
                          <a:pt x="18951" y="2193612"/>
                        </a:cubicBezTo>
                      </a:path>
                    </a:pathLst>
                  </a:cu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419"/>
                  </a:p>
                </p:txBody>
              </p:sp>
              <p:sp>
                <p:nvSpPr>
                  <p:cNvPr id="239" name="Freeform: Shape 238">
                    <a:extLst>
                      <a:ext uri="{FF2B5EF4-FFF2-40B4-BE49-F238E27FC236}">
                        <a16:creationId xmlns:a16="http://schemas.microsoft.com/office/drawing/2014/main" id="{9182A7F8-8DC6-4AD0-B008-43467FF6C02C}"/>
                      </a:ext>
                    </a:extLst>
                  </p:cNvPr>
                  <p:cNvSpPr/>
                  <p:nvPr/>
                </p:nvSpPr>
                <p:spPr>
                  <a:xfrm>
                    <a:off x="5216344" y="4098218"/>
                    <a:ext cx="487996" cy="2070429"/>
                  </a:xfrm>
                  <a:custGeom>
                    <a:avLst/>
                    <a:gdLst>
                      <a:gd name="connsiteX0" fmla="*/ 0 w 487996"/>
                      <a:gd name="connsiteY0" fmla="*/ 0 h 2070429"/>
                      <a:gd name="connsiteX1" fmla="*/ 18951 w 487996"/>
                      <a:gd name="connsiteY1" fmla="*/ 189513 h 2070429"/>
                      <a:gd name="connsiteX2" fmla="*/ 33165 w 487996"/>
                      <a:gd name="connsiteY2" fmla="*/ 383763 h 2070429"/>
                      <a:gd name="connsiteX3" fmla="*/ 71067 w 487996"/>
                      <a:gd name="connsiteY3" fmla="*/ 672771 h 2070429"/>
                      <a:gd name="connsiteX4" fmla="*/ 99494 w 487996"/>
                      <a:gd name="connsiteY4" fmla="*/ 885973 h 2070429"/>
                      <a:gd name="connsiteX5" fmla="*/ 156348 w 487996"/>
                      <a:gd name="connsiteY5" fmla="*/ 1189193 h 2070429"/>
                      <a:gd name="connsiteX6" fmla="*/ 222678 w 487996"/>
                      <a:gd name="connsiteY6" fmla="*/ 1501890 h 2070429"/>
                      <a:gd name="connsiteX7" fmla="*/ 360075 w 487996"/>
                      <a:gd name="connsiteY7" fmla="*/ 1828800 h 2070429"/>
                      <a:gd name="connsiteX8" fmla="*/ 487996 w 487996"/>
                      <a:gd name="connsiteY8" fmla="*/ 2070429 h 20704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87996" h="2070429">
                        <a:moveTo>
                          <a:pt x="0" y="0"/>
                        </a:moveTo>
                        <a:cubicBezTo>
                          <a:pt x="6712" y="62776"/>
                          <a:pt x="13424" y="125553"/>
                          <a:pt x="18951" y="189513"/>
                        </a:cubicBezTo>
                        <a:cubicBezTo>
                          <a:pt x="24478" y="253473"/>
                          <a:pt x="24479" y="303220"/>
                          <a:pt x="33165" y="383763"/>
                        </a:cubicBezTo>
                        <a:cubicBezTo>
                          <a:pt x="41851" y="464306"/>
                          <a:pt x="60012" y="589069"/>
                          <a:pt x="71067" y="672771"/>
                        </a:cubicBezTo>
                        <a:cubicBezTo>
                          <a:pt x="82122" y="756473"/>
                          <a:pt x="85280" y="799903"/>
                          <a:pt x="99494" y="885973"/>
                        </a:cubicBezTo>
                        <a:cubicBezTo>
                          <a:pt x="113708" y="972043"/>
                          <a:pt x="135817" y="1086540"/>
                          <a:pt x="156348" y="1189193"/>
                        </a:cubicBezTo>
                        <a:cubicBezTo>
                          <a:pt x="176879" y="1291846"/>
                          <a:pt x="188724" y="1395289"/>
                          <a:pt x="222678" y="1501890"/>
                        </a:cubicBezTo>
                        <a:cubicBezTo>
                          <a:pt x="256632" y="1608491"/>
                          <a:pt x="315855" y="1734044"/>
                          <a:pt x="360075" y="1828800"/>
                        </a:cubicBezTo>
                        <a:cubicBezTo>
                          <a:pt x="404295" y="1923556"/>
                          <a:pt x="443776" y="2000151"/>
                          <a:pt x="487996" y="2070429"/>
                        </a:cubicBezTo>
                      </a:path>
                    </a:pathLst>
                  </a:cu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419"/>
                  </a:p>
                </p:txBody>
              </p:sp>
              <p:sp>
                <p:nvSpPr>
                  <p:cNvPr id="240" name="Freeform: Shape 239">
                    <a:extLst>
                      <a:ext uri="{FF2B5EF4-FFF2-40B4-BE49-F238E27FC236}">
                        <a16:creationId xmlns:a16="http://schemas.microsoft.com/office/drawing/2014/main" id="{2AFCC7D2-0CC0-44D8-8CFB-C5F75FB12840}"/>
                      </a:ext>
                    </a:extLst>
                  </p:cNvPr>
                  <p:cNvSpPr/>
                  <p:nvPr/>
                </p:nvSpPr>
                <p:spPr>
                  <a:xfrm>
                    <a:off x="5690126" y="6154433"/>
                    <a:ext cx="431142" cy="397977"/>
                  </a:xfrm>
                  <a:custGeom>
                    <a:avLst/>
                    <a:gdLst>
                      <a:gd name="connsiteX0" fmla="*/ 0 w 431142"/>
                      <a:gd name="connsiteY0" fmla="*/ 0 h 397977"/>
                      <a:gd name="connsiteX1" fmla="*/ 85281 w 431142"/>
                      <a:gd name="connsiteY1" fmla="*/ 123183 h 397977"/>
                      <a:gd name="connsiteX2" fmla="*/ 175300 w 431142"/>
                      <a:gd name="connsiteY2" fmla="*/ 232153 h 397977"/>
                      <a:gd name="connsiteX3" fmla="*/ 307959 w 431142"/>
                      <a:gd name="connsiteY3" fmla="*/ 336385 h 397977"/>
                      <a:gd name="connsiteX4" fmla="*/ 431142 w 431142"/>
                      <a:gd name="connsiteY4" fmla="*/ 397977 h 3979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1142" h="397977">
                        <a:moveTo>
                          <a:pt x="0" y="0"/>
                        </a:moveTo>
                        <a:cubicBezTo>
                          <a:pt x="28032" y="42245"/>
                          <a:pt x="56064" y="84491"/>
                          <a:pt x="85281" y="123183"/>
                        </a:cubicBezTo>
                        <a:cubicBezTo>
                          <a:pt x="114498" y="161875"/>
                          <a:pt x="138187" y="196619"/>
                          <a:pt x="175300" y="232153"/>
                        </a:cubicBezTo>
                        <a:cubicBezTo>
                          <a:pt x="212413" y="267687"/>
                          <a:pt x="265319" y="308748"/>
                          <a:pt x="307959" y="336385"/>
                        </a:cubicBezTo>
                        <a:cubicBezTo>
                          <a:pt x="350599" y="364022"/>
                          <a:pt x="390870" y="380999"/>
                          <a:pt x="431142" y="397977"/>
                        </a:cubicBezTo>
                      </a:path>
                    </a:pathLst>
                  </a:cu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419"/>
                  </a:p>
                </p:txBody>
              </p:sp>
            </p:grpSp>
            <p:grpSp>
              <p:nvGrpSpPr>
                <p:cNvPr id="200" name="Group 199">
                  <a:extLst>
                    <a:ext uri="{FF2B5EF4-FFF2-40B4-BE49-F238E27FC236}">
                      <a16:creationId xmlns:a16="http://schemas.microsoft.com/office/drawing/2014/main" id="{F120D81E-E73C-4A66-99A0-94B09C84DE5A}"/>
                    </a:ext>
                  </a:extLst>
                </p:cNvPr>
                <p:cNvGrpSpPr/>
                <p:nvPr/>
              </p:nvGrpSpPr>
              <p:grpSpPr>
                <a:xfrm>
                  <a:off x="5415127" y="1718479"/>
                  <a:ext cx="758375" cy="3402521"/>
                  <a:chOff x="5202131" y="236891"/>
                  <a:chExt cx="919137" cy="6315519"/>
                </a:xfrm>
              </p:grpSpPr>
              <p:sp>
                <p:nvSpPr>
                  <p:cNvPr id="233" name="Freeform: Shape 232">
                    <a:extLst>
                      <a:ext uri="{FF2B5EF4-FFF2-40B4-BE49-F238E27FC236}">
                        <a16:creationId xmlns:a16="http://schemas.microsoft.com/office/drawing/2014/main" id="{E71C68D4-DC12-4A57-A4DD-0C15EB05F894}"/>
                      </a:ext>
                    </a:extLst>
                  </p:cNvPr>
                  <p:cNvSpPr/>
                  <p:nvPr/>
                </p:nvSpPr>
                <p:spPr>
                  <a:xfrm>
                    <a:off x="5320576" y="236891"/>
                    <a:ext cx="739101" cy="1686665"/>
                  </a:xfrm>
                  <a:custGeom>
                    <a:avLst/>
                    <a:gdLst>
                      <a:gd name="connsiteX0" fmla="*/ 739101 w 739101"/>
                      <a:gd name="connsiteY0" fmla="*/ 0 h 1686665"/>
                      <a:gd name="connsiteX1" fmla="*/ 587490 w 739101"/>
                      <a:gd name="connsiteY1" fmla="*/ 61592 h 1686665"/>
                      <a:gd name="connsiteX2" fmla="*/ 469045 w 739101"/>
                      <a:gd name="connsiteY2" fmla="*/ 175300 h 1686665"/>
                      <a:gd name="connsiteX3" fmla="*/ 383764 w 739101"/>
                      <a:gd name="connsiteY3" fmla="*/ 312697 h 1686665"/>
                      <a:gd name="connsiteX4" fmla="*/ 279532 w 739101"/>
                      <a:gd name="connsiteY4" fmla="*/ 544850 h 1686665"/>
                      <a:gd name="connsiteX5" fmla="*/ 184775 w 739101"/>
                      <a:gd name="connsiteY5" fmla="*/ 810168 h 1686665"/>
                      <a:gd name="connsiteX6" fmla="*/ 94757 w 739101"/>
                      <a:gd name="connsiteY6" fmla="*/ 1160767 h 1686665"/>
                      <a:gd name="connsiteX7" fmla="*/ 0 w 739101"/>
                      <a:gd name="connsiteY7" fmla="*/ 1686665 h 1686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39101" h="1686665">
                        <a:moveTo>
                          <a:pt x="739101" y="0"/>
                        </a:moveTo>
                        <a:cubicBezTo>
                          <a:pt x="685800" y="16187"/>
                          <a:pt x="632499" y="32375"/>
                          <a:pt x="587490" y="61592"/>
                        </a:cubicBezTo>
                        <a:cubicBezTo>
                          <a:pt x="542481" y="90809"/>
                          <a:pt x="502999" y="133449"/>
                          <a:pt x="469045" y="175300"/>
                        </a:cubicBezTo>
                        <a:cubicBezTo>
                          <a:pt x="435091" y="217151"/>
                          <a:pt x="415349" y="251105"/>
                          <a:pt x="383764" y="312697"/>
                        </a:cubicBezTo>
                        <a:cubicBezTo>
                          <a:pt x="352179" y="374289"/>
                          <a:pt x="312697" y="461938"/>
                          <a:pt x="279532" y="544850"/>
                        </a:cubicBezTo>
                        <a:cubicBezTo>
                          <a:pt x="246367" y="627762"/>
                          <a:pt x="215571" y="707515"/>
                          <a:pt x="184775" y="810168"/>
                        </a:cubicBezTo>
                        <a:cubicBezTo>
                          <a:pt x="153979" y="912821"/>
                          <a:pt x="125553" y="1014684"/>
                          <a:pt x="94757" y="1160767"/>
                        </a:cubicBezTo>
                        <a:cubicBezTo>
                          <a:pt x="63961" y="1306850"/>
                          <a:pt x="31980" y="1496757"/>
                          <a:pt x="0" y="1686665"/>
                        </a:cubicBezTo>
                      </a:path>
                    </a:pathLst>
                  </a:cu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419"/>
                  </a:p>
                </p:txBody>
              </p:sp>
              <p:sp>
                <p:nvSpPr>
                  <p:cNvPr id="234" name="Freeform: Shape 233">
                    <a:extLst>
                      <a:ext uri="{FF2B5EF4-FFF2-40B4-BE49-F238E27FC236}">
                        <a16:creationId xmlns:a16="http://schemas.microsoft.com/office/drawing/2014/main" id="{F1F6306B-4744-47DC-88FA-AF7B90EE7D6F}"/>
                      </a:ext>
                    </a:extLst>
                  </p:cNvPr>
                  <p:cNvSpPr/>
                  <p:nvPr/>
                </p:nvSpPr>
                <p:spPr>
                  <a:xfrm>
                    <a:off x="5202131" y="1914081"/>
                    <a:ext cx="118445" cy="2193612"/>
                  </a:xfrm>
                  <a:custGeom>
                    <a:avLst/>
                    <a:gdLst>
                      <a:gd name="connsiteX0" fmla="*/ 118445 w 118445"/>
                      <a:gd name="connsiteY0" fmla="*/ 0 h 2193612"/>
                      <a:gd name="connsiteX1" fmla="*/ 85280 w 118445"/>
                      <a:gd name="connsiteY1" fmla="*/ 217940 h 2193612"/>
                      <a:gd name="connsiteX2" fmla="*/ 47378 w 118445"/>
                      <a:gd name="connsiteY2" fmla="*/ 544850 h 2193612"/>
                      <a:gd name="connsiteX3" fmla="*/ 14213 w 118445"/>
                      <a:gd name="connsiteY3" fmla="*/ 938089 h 2193612"/>
                      <a:gd name="connsiteX4" fmla="*/ 9475 w 118445"/>
                      <a:gd name="connsiteY4" fmla="*/ 1160767 h 2193612"/>
                      <a:gd name="connsiteX5" fmla="*/ 4737 w 118445"/>
                      <a:gd name="connsiteY5" fmla="*/ 1440298 h 2193612"/>
                      <a:gd name="connsiteX6" fmla="*/ 0 w 118445"/>
                      <a:gd name="connsiteY6" fmla="*/ 1705616 h 2193612"/>
                      <a:gd name="connsiteX7" fmla="*/ 4737 w 118445"/>
                      <a:gd name="connsiteY7" fmla="*/ 1951983 h 2193612"/>
                      <a:gd name="connsiteX8" fmla="*/ 18951 w 118445"/>
                      <a:gd name="connsiteY8" fmla="*/ 2193612 h 2193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8445" h="2193612">
                        <a:moveTo>
                          <a:pt x="118445" y="0"/>
                        </a:moveTo>
                        <a:cubicBezTo>
                          <a:pt x="107784" y="63566"/>
                          <a:pt x="97124" y="127132"/>
                          <a:pt x="85280" y="217940"/>
                        </a:cubicBezTo>
                        <a:cubicBezTo>
                          <a:pt x="73436" y="308748"/>
                          <a:pt x="59222" y="424825"/>
                          <a:pt x="47378" y="544850"/>
                        </a:cubicBezTo>
                        <a:cubicBezTo>
                          <a:pt x="35534" y="664875"/>
                          <a:pt x="20530" y="835436"/>
                          <a:pt x="14213" y="938089"/>
                        </a:cubicBezTo>
                        <a:cubicBezTo>
                          <a:pt x="7896" y="1040742"/>
                          <a:pt x="11054" y="1077066"/>
                          <a:pt x="9475" y="1160767"/>
                        </a:cubicBezTo>
                        <a:cubicBezTo>
                          <a:pt x="7896" y="1244468"/>
                          <a:pt x="6316" y="1349490"/>
                          <a:pt x="4737" y="1440298"/>
                        </a:cubicBezTo>
                        <a:cubicBezTo>
                          <a:pt x="3158" y="1531106"/>
                          <a:pt x="0" y="1620335"/>
                          <a:pt x="0" y="1705616"/>
                        </a:cubicBezTo>
                        <a:cubicBezTo>
                          <a:pt x="0" y="1790897"/>
                          <a:pt x="1579" y="1870650"/>
                          <a:pt x="4737" y="1951983"/>
                        </a:cubicBezTo>
                        <a:cubicBezTo>
                          <a:pt x="7895" y="2033316"/>
                          <a:pt x="14213" y="2135969"/>
                          <a:pt x="18951" y="2193612"/>
                        </a:cubicBezTo>
                      </a:path>
                    </a:pathLst>
                  </a:cu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419"/>
                  </a:p>
                </p:txBody>
              </p:sp>
              <p:sp>
                <p:nvSpPr>
                  <p:cNvPr id="235" name="Freeform: Shape 234">
                    <a:extLst>
                      <a:ext uri="{FF2B5EF4-FFF2-40B4-BE49-F238E27FC236}">
                        <a16:creationId xmlns:a16="http://schemas.microsoft.com/office/drawing/2014/main" id="{E9E92939-7207-476A-AB87-9CC1401A2461}"/>
                      </a:ext>
                    </a:extLst>
                  </p:cNvPr>
                  <p:cNvSpPr/>
                  <p:nvPr/>
                </p:nvSpPr>
                <p:spPr>
                  <a:xfrm>
                    <a:off x="5216344" y="4098218"/>
                    <a:ext cx="487996" cy="2070429"/>
                  </a:xfrm>
                  <a:custGeom>
                    <a:avLst/>
                    <a:gdLst>
                      <a:gd name="connsiteX0" fmla="*/ 0 w 487996"/>
                      <a:gd name="connsiteY0" fmla="*/ 0 h 2070429"/>
                      <a:gd name="connsiteX1" fmla="*/ 18951 w 487996"/>
                      <a:gd name="connsiteY1" fmla="*/ 189513 h 2070429"/>
                      <a:gd name="connsiteX2" fmla="*/ 33165 w 487996"/>
                      <a:gd name="connsiteY2" fmla="*/ 383763 h 2070429"/>
                      <a:gd name="connsiteX3" fmla="*/ 71067 w 487996"/>
                      <a:gd name="connsiteY3" fmla="*/ 672771 h 2070429"/>
                      <a:gd name="connsiteX4" fmla="*/ 99494 w 487996"/>
                      <a:gd name="connsiteY4" fmla="*/ 885973 h 2070429"/>
                      <a:gd name="connsiteX5" fmla="*/ 156348 w 487996"/>
                      <a:gd name="connsiteY5" fmla="*/ 1189193 h 2070429"/>
                      <a:gd name="connsiteX6" fmla="*/ 222678 w 487996"/>
                      <a:gd name="connsiteY6" fmla="*/ 1501890 h 2070429"/>
                      <a:gd name="connsiteX7" fmla="*/ 360075 w 487996"/>
                      <a:gd name="connsiteY7" fmla="*/ 1828800 h 2070429"/>
                      <a:gd name="connsiteX8" fmla="*/ 487996 w 487996"/>
                      <a:gd name="connsiteY8" fmla="*/ 2070429 h 20704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87996" h="2070429">
                        <a:moveTo>
                          <a:pt x="0" y="0"/>
                        </a:moveTo>
                        <a:cubicBezTo>
                          <a:pt x="6712" y="62776"/>
                          <a:pt x="13424" y="125553"/>
                          <a:pt x="18951" y="189513"/>
                        </a:cubicBezTo>
                        <a:cubicBezTo>
                          <a:pt x="24478" y="253473"/>
                          <a:pt x="24479" y="303220"/>
                          <a:pt x="33165" y="383763"/>
                        </a:cubicBezTo>
                        <a:cubicBezTo>
                          <a:pt x="41851" y="464306"/>
                          <a:pt x="60012" y="589069"/>
                          <a:pt x="71067" y="672771"/>
                        </a:cubicBezTo>
                        <a:cubicBezTo>
                          <a:pt x="82122" y="756473"/>
                          <a:pt x="85280" y="799903"/>
                          <a:pt x="99494" y="885973"/>
                        </a:cubicBezTo>
                        <a:cubicBezTo>
                          <a:pt x="113708" y="972043"/>
                          <a:pt x="135817" y="1086540"/>
                          <a:pt x="156348" y="1189193"/>
                        </a:cubicBezTo>
                        <a:cubicBezTo>
                          <a:pt x="176879" y="1291846"/>
                          <a:pt x="188724" y="1395289"/>
                          <a:pt x="222678" y="1501890"/>
                        </a:cubicBezTo>
                        <a:cubicBezTo>
                          <a:pt x="256632" y="1608491"/>
                          <a:pt x="315855" y="1734044"/>
                          <a:pt x="360075" y="1828800"/>
                        </a:cubicBezTo>
                        <a:cubicBezTo>
                          <a:pt x="404295" y="1923556"/>
                          <a:pt x="443776" y="2000151"/>
                          <a:pt x="487996" y="2070429"/>
                        </a:cubicBezTo>
                      </a:path>
                    </a:pathLst>
                  </a:cu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419"/>
                  </a:p>
                </p:txBody>
              </p:sp>
              <p:sp>
                <p:nvSpPr>
                  <p:cNvPr id="236" name="Freeform: Shape 235">
                    <a:extLst>
                      <a:ext uri="{FF2B5EF4-FFF2-40B4-BE49-F238E27FC236}">
                        <a16:creationId xmlns:a16="http://schemas.microsoft.com/office/drawing/2014/main" id="{4CF6B87C-8E4F-4BD8-A2D1-3A7ED6C92D75}"/>
                      </a:ext>
                    </a:extLst>
                  </p:cNvPr>
                  <p:cNvSpPr/>
                  <p:nvPr/>
                </p:nvSpPr>
                <p:spPr>
                  <a:xfrm>
                    <a:off x="5690126" y="6154433"/>
                    <a:ext cx="431142" cy="397977"/>
                  </a:xfrm>
                  <a:custGeom>
                    <a:avLst/>
                    <a:gdLst>
                      <a:gd name="connsiteX0" fmla="*/ 0 w 431142"/>
                      <a:gd name="connsiteY0" fmla="*/ 0 h 397977"/>
                      <a:gd name="connsiteX1" fmla="*/ 85281 w 431142"/>
                      <a:gd name="connsiteY1" fmla="*/ 123183 h 397977"/>
                      <a:gd name="connsiteX2" fmla="*/ 175300 w 431142"/>
                      <a:gd name="connsiteY2" fmla="*/ 232153 h 397977"/>
                      <a:gd name="connsiteX3" fmla="*/ 307959 w 431142"/>
                      <a:gd name="connsiteY3" fmla="*/ 336385 h 397977"/>
                      <a:gd name="connsiteX4" fmla="*/ 431142 w 431142"/>
                      <a:gd name="connsiteY4" fmla="*/ 397977 h 3979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1142" h="397977">
                        <a:moveTo>
                          <a:pt x="0" y="0"/>
                        </a:moveTo>
                        <a:cubicBezTo>
                          <a:pt x="28032" y="42245"/>
                          <a:pt x="56064" y="84491"/>
                          <a:pt x="85281" y="123183"/>
                        </a:cubicBezTo>
                        <a:cubicBezTo>
                          <a:pt x="114498" y="161875"/>
                          <a:pt x="138187" y="196619"/>
                          <a:pt x="175300" y="232153"/>
                        </a:cubicBezTo>
                        <a:cubicBezTo>
                          <a:pt x="212413" y="267687"/>
                          <a:pt x="265319" y="308748"/>
                          <a:pt x="307959" y="336385"/>
                        </a:cubicBezTo>
                        <a:cubicBezTo>
                          <a:pt x="350599" y="364022"/>
                          <a:pt x="390870" y="380999"/>
                          <a:pt x="431142" y="397977"/>
                        </a:cubicBezTo>
                      </a:path>
                    </a:pathLst>
                  </a:cu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419"/>
                  </a:p>
                </p:txBody>
              </p:sp>
            </p:grpSp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F46A137F-88C4-47B8-902D-830208280911}"/>
                    </a:ext>
                  </a:extLst>
                </p:cNvPr>
                <p:cNvGrpSpPr/>
                <p:nvPr/>
              </p:nvGrpSpPr>
              <p:grpSpPr>
                <a:xfrm>
                  <a:off x="5066329" y="377069"/>
                  <a:ext cx="503925" cy="2888418"/>
                  <a:chOff x="5066329" y="377069"/>
                  <a:chExt cx="503925" cy="2888418"/>
                </a:xfrm>
              </p:grpSpPr>
              <p:sp>
                <p:nvSpPr>
                  <p:cNvPr id="223" name="Isosceles Triangle 222">
                    <a:extLst>
                      <a:ext uri="{FF2B5EF4-FFF2-40B4-BE49-F238E27FC236}">
                        <a16:creationId xmlns:a16="http://schemas.microsoft.com/office/drawing/2014/main" id="{F3F111BB-2BAC-428D-92B2-8861937BDC84}"/>
                      </a:ext>
                    </a:extLst>
                  </p:cNvPr>
                  <p:cNvSpPr/>
                  <p:nvPr/>
                </p:nvSpPr>
                <p:spPr>
                  <a:xfrm rot="10991415">
                    <a:off x="5143480" y="1559386"/>
                    <a:ext cx="139258" cy="1161574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419" dirty="0"/>
                  </a:p>
                </p:txBody>
              </p:sp>
              <p:sp>
                <p:nvSpPr>
                  <p:cNvPr id="224" name="Isosceles Triangle 223">
                    <a:extLst>
                      <a:ext uri="{FF2B5EF4-FFF2-40B4-BE49-F238E27FC236}">
                        <a16:creationId xmlns:a16="http://schemas.microsoft.com/office/drawing/2014/main" id="{EB4D5B76-2645-427E-8403-EFB04233AB80}"/>
                      </a:ext>
                    </a:extLst>
                  </p:cNvPr>
                  <p:cNvSpPr/>
                  <p:nvPr/>
                </p:nvSpPr>
                <p:spPr>
                  <a:xfrm rot="11319061">
                    <a:off x="5083584" y="779255"/>
                    <a:ext cx="350501" cy="1211741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419" dirty="0"/>
                  </a:p>
                </p:txBody>
              </p:sp>
              <p:sp>
                <p:nvSpPr>
                  <p:cNvPr id="225" name="Isosceles Triangle 224">
                    <a:extLst>
                      <a:ext uri="{FF2B5EF4-FFF2-40B4-BE49-F238E27FC236}">
                        <a16:creationId xmlns:a16="http://schemas.microsoft.com/office/drawing/2014/main" id="{EDE89739-3FB2-4921-A391-D505BB88D3EF}"/>
                      </a:ext>
                    </a:extLst>
                  </p:cNvPr>
                  <p:cNvSpPr/>
                  <p:nvPr/>
                </p:nvSpPr>
                <p:spPr>
                  <a:xfrm rot="11319061">
                    <a:off x="5066329" y="377069"/>
                    <a:ext cx="503925" cy="1244756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419" dirty="0"/>
                  </a:p>
                </p:txBody>
              </p:sp>
              <p:cxnSp>
                <p:nvCxnSpPr>
                  <p:cNvPr id="226" name="Straight Connector 225">
                    <a:extLst>
                      <a:ext uri="{FF2B5EF4-FFF2-40B4-BE49-F238E27FC236}">
                        <a16:creationId xmlns:a16="http://schemas.microsoft.com/office/drawing/2014/main" id="{C8BC2B37-B209-44B1-82A3-AAAB1E5150C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277162" y="1141092"/>
                    <a:ext cx="115979" cy="537379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>
                    <a:extLst>
                      <a:ext uri="{FF2B5EF4-FFF2-40B4-BE49-F238E27FC236}">
                        <a16:creationId xmlns:a16="http://schemas.microsoft.com/office/drawing/2014/main" id="{7C23072D-6F98-48A8-A5DA-E0FB5547BE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254582" y="1353971"/>
                    <a:ext cx="86470" cy="556361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>
                    <a:extLst>
                      <a:ext uri="{FF2B5EF4-FFF2-40B4-BE49-F238E27FC236}">
                        <a16:creationId xmlns:a16="http://schemas.microsoft.com/office/drawing/2014/main" id="{99F5CD6F-450C-45B0-AB85-45BFE53607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203629" y="1685903"/>
                    <a:ext cx="86470" cy="556361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Straight Connector 228">
                    <a:extLst>
                      <a:ext uri="{FF2B5EF4-FFF2-40B4-BE49-F238E27FC236}">
                        <a16:creationId xmlns:a16="http://schemas.microsoft.com/office/drawing/2014/main" id="{F49953EC-912A-493E-B66A-A43B3F6AAD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159515" y="2131759"/>
                    <a:ext cx="63463" cy="595328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Straight Connector 229">
                    <a:extLst>
                      <a:ext uri="{FF2B5EF4-FFF2-40B4-BE49-F238E27FC236}">
                        <a16:creationId xmlns:a16="http://schemas.microsoft.com/office/drawing/2014/main" id="{6420823D-BA45-40D1-A8CE-D5C75B1C7B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131438" y="2509424"/>
                    <a:ext cx="51371" cy="602870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Straight Connector 230">
                    <a:extLst>
                      <a:ext uri="{FF2B5EF4-FFF2-40B4-BE49-F238E27FC236}">
                        <a16:creationId xmlns:a16="http://schemas.microsoft.com/office/drawing/2014/main" id="{B66011A3-30B6-4709-B296-92DEFC6B2F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136026" y="2664998"/>
                    <a:ext cx="27222" cy="600489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>
                    <a:extLst>
                      <a:ext uri="{FF2B5EF4-FFF2-40B4-BE49-F238E27FC236}">
                        <a16:creationId xmlns:a16="http://schemas.microsoft.com/office/drawing/2014/main" id="{81B85F85-57DB-40FD-94BC-56D606117E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43287" y="2617373"/>
                    <a:ext cx="0" cy="607610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2" name="Isosceles Triangle 201">
                  <a:extLst>
                    <a:ext uri="{FF2B5EF4-FFF2-40B4-BE49-F238E27FC236}">
                      <a16:creationId xmlns:a16="http://schemas.microsoft.com/office/drawing/2014/main" id="{0CB911AD-ADBB-42C3-A383-4BC0B5276770}"/>
                    </a:ext>
                  </a:extLst>
                </p:cNvPr>
                <p:cNvSpPr/>
                <p:nvPr/>
              </p:nvSpPr>
              <p:spPr>
                <a:xfrm>
                  <a:off x="5150119" y="4034099"/>
                  <a:ext cx="62541" cy="82452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419"/>
                </a:p>
              </p:txBody>
            </p:sp>
            <p:sp>
              <p:nvSpPr>
                <p:cNvPr id="203" name="Isosceles Triangle 202">
                  <a:extLst>
                    <a:ext uri="{FF2B5EF4-FFF2-40B4-BE49-F238E27FC236}">
                      <a16:creationId xmlns:a16="http://schemas.microsoft.com/office/drawing/2014/main" id="{1E5E50CC-172A-4E6D-96F2-8C91356F603B}"/>
                    </a:ext>
                  </a:extLst>
                </p:cNvPr>
                <p:cNvSpPr/>
                <p:nvPr/>
              </p:nvSpPr>
              <p:spPr>
                <a:xfrm>
                  <a:off x="5161104" y="4344784"/>
                  <a:ext cx="76174" cy="83474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419"/>
                </a:p>
              </p:txBody>
            </p:sp>
            <p:sp>
              <p:nvSpPr>
                <p:cNvPr id="204" name="Isosceles Triangle 203">
                  <a:extLst>
                    <a:ext uri="{FF2B5EF4-FFF2-40B4-BE49-F238E27FC236}">
                      <a16:creationId xmlns:a16="http://schemas.microsoft.com/office/drawing/2014/main" id="{5569B977-4DD1-4EAF-A233-E8AD4AA8041A}"/>
                    </a:ext>
                  </a:extLst>
                </p:cNvPr>
                <p:cNvSpPr/>
                <p:nvPr/>
              </p:nvSpPr>
              <p:spPr>
                <a:xfrm>
                  <a:off x="5149637" y="4687426"/>
                  <a:ext cx="119023" cy="949399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419"/>
                </a:p>
              </p:txBody>
            </p:sp>
            <p:sp>
              <p:nvSpPr>
                <p:cNvPr id="205" name="Isosceles Triangle 204">
                  <a:extLst>
                    <a:ext uri="{FF2B5EF4-FFF2-40B4-BE49-F238E27FC236}">
                      <a16:creationId xmlns:a16="http://schemas.microsoft.com/office/drawing/2014/main" id="{B0D657FB-2BBC-4DEC-8798-DB9E34B3EB6A}"/>
                    </a:ext>
                  </a:extLst>
                </p:cNvPr>
                <p:cNvSpPr/>
                <p:nvPr/>
              </p:nvSpPr>
              <p:spPr>
                <a:xfrm>
                  <a:off x="5076460" y="4834953"/>
                  <a:ext cx="321635" cy="1207852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419"/>
                </a:p>
              </p:txBody>
            </p:sp>
            <p:sp>
              <p:nvSpPr>
                <p:cNvPr id="206" name="Isosceles Triangle 205">
                  <a:extLst>
                    <a:ext uri="{FF2B5EF4-FFF2-40B4-BE49-F238E27FC236}">
                      <a16:creationId xmlns:a16="http://schemas.microsoft.com/office/drawing/2014/main" id="{5257356C-4800-4E12-BD7F-8E16D68CB16D}"/>
                    </a:ext>
                  </a:extLst>
                </p:cNvPr>
                <p:cNvSpPr/>
                <p:nvPr/>
              </p:nvSpPr>
              <p:spPr>
                <a:xfrm>
                  <a:off x="5114369" y="5285686"/>
                  <a:ext cx="321635" cy="1207852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419"/>
                </a:p>
              </p:txBody>
            </p:sp>
            <p:sp>
              <p:nvSpPr>
                <p:cNvPr id="207" name="Isosceles Triangle 206">
                  <a:extLst>
                    <a:ext uri="{FF2B5EF4-FFF2-40B4-BE49-F238E27FC236}">
                      <a16:creationId xmlns:a16="http://schemas.microsoft.com/office/drawing/2014/main" id="{92CB42EF-0F95-4CF0-BBF2-B5D272503F79}"/>
                    </a:ext>
                  </a:extLst>
                </p:cNvPr>
                <p:cNvSpPr/>
                <p:nvPr/>
              </p:nvSpPr>
              <p:spPr>
                <a:xfrm rot="20414577">
                  <a:off x="5245581" y="5350381"/>
                  <a:ext cx="321635" cy="1207852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419"/>
                </a:p>
              </p:txBody>
            </p:sp>
            <p:sp>
              <p:nvSpPr>
                <p:cNvPr id="208" name="Isosceles Triangle 207">
                  <a:extLst>
                    <a:ext uri="{FF2B5EF4-FFF2-40B4-BE49-F238E27FC236}">
                      <a16:creationId xmlns:a16="http://schemas.microsoft.com/office/drawing/2014/main" id="{096D8593-96AE-4476-B15D-839A04F24012}"/>
                    </a:ext>
                  </a:extLst>
                </p:cNvPr>
                <p:cNvSpPr/>
                <p:nvPr/>
              </p:nvSpPr>
              <p:spPr>
                <a:xfrm rot="20414577">
                  <a:off x="5431555" y="6070065"/>
                  <a:ext cx="294879" cy="471003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419"/>
                </a:p>
              </p:txBody>
            </p: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C2FEEECE-F6AA-488B-8CF9-EA6713C1AD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62387" y="5317423"/>
                  <a:ext cx="167122" cy="625537"/>
                </a:xfrm>
                <a:prstGeom prst="line">
                  <a:avLst/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B5092331-DD7B-4165-87B5-3D7C909F87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8095" y="5753100"/>
                  <a:ext cx="150218" cy="350044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FFB8395B-65AA-43D7-AF94-0236657015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3195" y="5499916"/>
                  <a:ext cx="77078" cy="253184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35B43F75-B39B-4EF1-A5A1-F265A7240A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1118" y="5359588"/>
                  <a:ext cx="50693" cy="267107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4ED2B231-8BBE-4BD2-AE82-90B9E766E9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1613" y="5174456"/>
                  <a:ext cx="39972" cy="264423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D048C2DC-B26E-4614-B31D-BEBD9762D9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644" y="4984451"/>
                  <a:ext cx="39972" cy="264423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2FD74487-AFBB-4E52-9548-6BD87DA44C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99151" y="4529666"/>
                  <a:ext cx="56268" cy="466197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1B34929C-8E3C-4B12-AA07-11DCDD1F25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8992" y="4200676"/>
                  <a:ext cx="56268" cy="466197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D4075C79-FDBB-4714-88CA-723D9D7E12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67490" y="4194910"/>
                  <a:ext cx="25239" cy="263867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8" name="Group 217">
                  <a:extLst>
                    <a:ext uri="{FF2B5EF4-FFF2-40B4-BE49-F238E27FC236}">
                      <a16:creationId xmlns:a16="http://schemas.microsoft.com/office/drawing/2014/main" id="{928CC332-0588-4D6A-9F44-3379157EC91C}"/>
                    </a:ext>
                  </a:extLst>
                </p:cNvPr>
                <p:cNvGrpSpPr/>
                <p:nvPr/>
              </p:nvGrpSpPr>
              <p:grpSpPr>
                <a:xfrm>
                  <a:off x="5183169" y="179740"/>
                  <a:ext cx="900000" cy="6480000"/>
                  <a:chOff x="5202131" y="236891"/>
                  <a:chExt cx="919137" cy="6315519"/>
                </a:xfrm>
              </p:grpSpPr>
              <p:sp>
                <p:nvSpPr>
                  <p:cNvPr id="219" name="Freeform: Shape 218">
                    <a:extLst>
                      <a:ext uri="{FF2B5EF4-FFF2-40B4-BE49-F238E27FC236}">
                        <a16:creationId xmlns:a16="http://schemas.microsoft.com/office/drawing/2014/main" id="{09E33939-2BB5-4628-A514-B8325769BF21}"/>
                      </a:ext>
                    </a:extLst>
                  </p:cNvPr>
                  <p:cNvSpPr/>
                  <p:nvPr/>
                </p:nvSpPr>
                <p:spPr>
                  <a:xfrm>
                    <a:off x="5320576" y="236891"/>
                    <a:ext cx="739101" cy="1686665"/>
                  </a:xfrm>
                  <a:custGeom>
                    <a:avLst/>
                    <a:gdLst>
                      <a:gd name="connsiteX0" fmla="*/ 739101 w 739101"/>
                      <a:gd name="connsiteY0" fmla="*/ 0 h 1686665"/>
                      <a:gd name="connsiteX1" fmla="*/ 587490 w 739101"/>
                      <a:gd name="connsiteY1" fmla="*/ 61592 h 1686665"/>
                      <a:gd name="connsiteX2" fmla="*/ 469045 w 739101"/>
                      <a:gd name="connsiteY2" fmla="*/ 175300 h 1686665"/>
                      <a:gd name="connsiteX3" fmla="*/ 383764 w 739101"/>
                      <a:gd name="connsiteY3" fmla="*/ 312697 h 1686665"/>
                      <a:gd name="connsiteX4" fmla="*/ 279532 w 739101"/>
                      <a:gd name="connsiteY4" fmla="*/ 544850 h 1686665"/>
                      <a:gd name="connsiteX5" fmla="*/ 184775 w 739101"/>
                      <a:gd name="connsiteY5" fmla="*/ 810168 h 1686665"/>
                      <a:gd name="connsiteX6" fmla="*/ 94757 w 739101"/>
                      <a:gd name="connsiteY6" fmla="*/ 1160767 h 1686665"/>
                      <a:gd name="connsiteX7" fmla="*/ 0 w 739101"/>
                      <a:gd name="connsiteY7" fmla="*/ 1686665 h 1686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39101" h="1686665">
                        <a:moveTo>
                          <a:pt x="739101" y="0"/>
                        </a:moveTo>
                        <a:cubicBezTo>
                          <a:pt x="685800" y="16187"/>
                          <a:pt x="632499" y="32375"/>
                          <a:pt x="587490" y="61592"/>
                        </a:cubicBezTo>
                        <a:cubicBezTo>
                          <a:pt x="542481" y="90809"/>
                          <a:pt x="502999" y="133449"/>
                          <a:pt x="469045" y="175300"/>
                        </a:cubicBezTo>
                        <a:cubicBezTo>
                          <a:pt x="435091" y="217151"/>
                          <a:pt x="415349" y="251105"/>
                          <a:pt x="383764" y="312697"/>
                        </a:cubicBezTo>
                        <a:cubicBezTo>
                          <a:pt x="352179" y="374289"/>
                          <a:pt x="312697" y="461938"/>
                          <a:pt x="279532" y="544850"/>
                        </a:cubicBezTo>
                        <a:cubicBezTo>
                          <a:pt x="246367" y="627762"/>
                          <a:pt x="215571" y="707515"/>
                          <a:pt x="184775" y="810168"/>
                        </a:cubicBezTo>
                        <a:cubicBezTo>
                          <a:pt x="153979" y="912821"/>
                          <a:pt x="125553" y="1014684"/>
                          <a:pt x="94757" y="1160767"/>
                        </a:cubicBezTo>
                        <a:cubicBezTo>
                          <a:pt x="63961" y="1306850"/>
                          <a:pt x="31980" y="1496757"/>
                          <a:pt x="0" y="1686665"/>
                        </a:cubicBezTo>
                      </a:path>
                    </a:pathLst>
                  </a:cu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419"/>
                  </a:p>
                </p:txBody>
              </p:sp>
              <p:sp>
                <p:nvSpPr>
                  <p:cNvPr id="220" name="Freeform: Shape 219">
                    <a:extLst>
                      <a:ext uri="{FF2B5EF4-FFF2-40B4-BE49-F238E27FC236}">
                        <a16:creationId xmlns:a16="http://schemas.microsoft.com/office/drawing/2014/main" id="{9C93C8D0-C7EF-4990-8905-03BBCD5D7388}"/>
                      </a:ext>
                    </a:extLst>
                  </p:cNvPr>
                  <p:cNvSpPr/>
                  <p:nvPr/>
                </p:nvSpPr>
                <p:spPr>
                  <a:xfrm>
                    <a:off x="5202131" y="1914081"/>
                    <a:ext cx="118445" cy="2193612"/>
                  </a:xfrm>
                  <a:custGeom>
                    <a:avLst/>
                    <a:gdLst>
                      <a:gd name="connsiteX0" fmla="*/ 118445 w 118445"/>
                      <a:gd name="connsiteY0" fmla="*/ 0 h 2193612"/>
                      <a:gd name="connsiteX1" fmla="*/ 85280 w 118445"/>
                      <a:gd name="connsiteY1" fmla="*/ 217940 h 2193612"/>
                      <a:gd name="connsiteX2" fmla="*/ 47378 w 118445"/>
                      <a:gd name="connsiteY2" fmla="*/ 544850 h 2193612"/>
                      <a:gd name="connsiteX3" fmla="*/ 14213 w 118445"/>
                      <a:gd name="connsiteY3" fmla="*/ 938089 h 2193612"/>
                      <a:gd name="connsiteX4" fmla="*/ 9475 w 118445"/>
                      <a:gd name="connsiteY4" fmla="*/ 1160767 h 2193612"/>
                      <a:gd name="connsiteX5" fmla="*/ 4737 w 118445"/>
                      <a:gd name="connsiteY5" fmla="*/ 1440298 h 2193612"/>
                      <a:gd name="connsiteX6" fmla="*/ 0 w 118445"/>
                      <a:gd name="connsiteY6" fmla="*/ 1705616 h 2193612"/>
                      <a:gd name="connsiteX7" fmla="*/ 4737 w 118445"/>
                      <a:gd name="connsiteY7" fmla="*/ 1951983 h 2193612"/>
                      <a:gd name="connsiteX8" fmla="*/ 18951 w 118445"/>
                      <a:gd name="connsiteY8" fmla="*/ 2193612 h 2193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8445" h="2193612">
                        <a:moveTo>
                          <a:pt x="118445" y="0"/>
                        </a:moveTo>
                        <a:cubicBezTo>
                          <a:pt x="107784" y="63566"/>
                          <a:pt x="97124" y="127132"/>
                          <a:pt x="85280" y="217940"/>
                        </a:cubicBezTo>
                        <a:cubicBezTo>
                          <a:pt x="73436" y="308748"/>
                          <a:pt x="59222" y="424825"/>
                          <a:pt x="47378" y="544850"/>
                        </a:cubicBezTo>
                        <a:cubicBezTo>
                          <a:pt x="35534" y="664875"/>
                          <a:pt x="20530" y="835436"/>
                          <a:pt x="14213" y="938089"/>
                        </a:cubicBezTo>
                        <a:cubicBezTo>
                          <a:pt x="7896" y="1040742"/>
                          <a:pt x="11054" y="1077066"/>
                          <a:pt x="9475" y="1160767"/>
                        </a:cubicBezTo>
                        <a:cubicBezTo>
                          <a:pt x="7896" y="1244468"/>
                          <a:pt x="6316" y="1349490"/>
                          <a:pt x="4737" y="1440298"/>
                        </a:cubicBezTo>
                        <a:cubicBezTo>
                          <a:pt x="3158" y="1531106"/>
                          <a:pt x="0" y="1620335"/>
                          <a:pt x="0" y="1705616"/>
                        </a:cubicBezTo>
                        <a:cubicBezTo>
                          <a:pt x="0" y="1790897"/>
                          <a:pt x="1579" y="1870650"/>
                          <a:pt x="4737" y="1951983"/>
                        </a:cubicBezTo>
                        <a:cubicBezTo>
                          <a:pt x="7895" y="2033316"/>
                          <a:pt x="14213" y="2135969"/>
                          <a:pt x="18951" y="2193612"/>
                        </a:cubicBezTo>
                      </a:path>
                    </a:pathLst>
                  </a:cu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419"/>
                  </a:p>
                </p:txBody>
              </p:sp>
              <p:sp>
                <p:nvSpPr>
                  <p:cNvPr id="221" name="Freeform: Shape 220">
                    <a:extLst>
                      <a:ext uri="{FF2B5EF4-FFF2-40B4-BE49-F238E27FC236}">
                        <a16:creationId xmlns:a16="http://schemas.microsoft.com/office/drawing/2014/main" id="{F10BC244-F25F-4FE0-B2EE-00638D5D7E5C}"/>
                      </a:ext>
                    </a:extLst>
                  </p:cNvPr>
                  <p:cNvSpPr/>
                  <p:nvPr/>
                </p:nvSpPr>
                <p:spPr>
                  <a:xfrm>
                    <a:off x="5216344" y="4098218"/>
                    <a:ext cx="487996" cy="2070429"/>
                  </a:xfrm>
                  <a:custGeom>
                    <a:avLst/>
                    <a:gdLst>
                      <a:gd name="connsiteX0" fmla="*/ 0 w 487996"/>
                      <a:gd name="connsiteY0" fmla="*/ 0 h 2070429"/>
                      <a:gd name="connsiteX1" fmla="*/ 18951 w 487996"/>
                      <a:gd name="connsiteY1" fmla="*/ 189513 h 2070429"/>
                      <a:gd name="connsiteX2" fmla="*/ 33165 w 487996"/>
                      <a:gd name="connsiteY2" fmla="*/ 383763 h 2070429"/>
                      <a:gd name="connsiteX3" fmla="*/ 71067 w 487996"/>
                      <a:gd name="connsiteY3" fmla="*/ 672771 h 2070429"/>
                      <a:gd name="connsiteX4" fmla="*/ 99494 w 487996"/>
                      <a:gd name="connsiteY4" fmla="*/ 885973 h 2070429"/>
                      <a:gd name="connsiteX5" fmla="*/ 156348 w 487996"/>
                      <a:gd name="connsiteY5" fmla="*/ 1189193 h 2070429"/>
                      <a:gd name="connsiteX6" fmla="*/ 222678 w 487996"/>
                      <a:gd name="connsiteY6" fmla="*/ 1501890 h 2070429"/>
                      <a:gd name="connsiteX7" fmla="*/ 360075 w 487996"/>
                      <a:gd name="connsiteY7" fmla="*/ 1828800 h 2070429"/>
                      <a:gd name="connsiteX8" fmla="*/ 487996 w 487996"/>
                      <a:gd name="connsiteY8" fmla="*/ 2070429 h 20704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87996" h="2070429">
                        <a:moveTo>
                          <a:pt x="0" y="0"/>
                        </a:moveTo>
                        <a:cubicBezTo>
                          <a:pt x="6712" y="62776"/>
                          <a:pt x="13424" y="125553"/>
                          <a:pt x="18951" y="189513"/>
                        </a:cubicBezTo>
                        <a:cubicBezTo>
                          <a:pt x="24478" y="253473"/>
                          <a:pt x="24479" y="303220"/>
                          <a:pt x="33165" y="383763"/>
                        </a:cubicBezTo>
                        <a:cubicBezTo>
                          <a:pt x="41851" y="464306"/>
                          <a:pt x="60012" y="589069"/>
                          <a:pt x="71067" y="672771"/>
                        </a:cubicBezTo>
                        <a:cubicBezTo>
                          <a:pt x="82122" y="756473"/>
                          <a:pt x="85280" y="799903"/>
                          <a:pt x="99494" y="885973"/>
                        </a:cubicBezTo>
                        <a:cubicBezTo>
                          <a:pt x="113708" y="972043"/>
                          <a:pt x="135817" y="1086540"/>
                          <a:pt x="156348" y="1189193"/>
                        </a:cubicBezTo>
                        <a:cubicBezTo>
                          <a:pt x="176879" y="1291846"/>
                          <a:pt x="188724" y="1395289"/>
                          <a:pt x="222678" y="1501890"/>
                        </a:cubicBezTo>
                        <a:cubicBezTo>
                          <a:pt x="256632" y="1608491"/>
                          <a:pt x="315855" y="1734044"/>
                          <a:pt x="360075" y="1828800"/>
                        </a:cubicBezTo>
                        <a:cubicBezTo>
                          <a:pt x="404295" y="1923556"/>
                          <a:pt x="443776" y="2000151"/>
                          <a:pt x="487996" y="2070429"/>
                        </a:cubicBezTo>
                      </a:path>
                    </a:pathLst>
                  </a:cu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419"/>
                  </a:p>
                </p:txBody>
              </p:sp>
              <p:sp>
                <p:nvSpPr>
                  <p:cNvPr id="222" name="Freeform: Shape 221">
                    <a:extLst>
                      <a:ext uri="{FF2B5EF4-FFF2-40B4-BE49-F238E27FC236}">
                        <a16:creationId xmlns:a16="http://schemas.microsoft.com/office/drawing/2014/main" id="{D3F62AC7-F90D-4333-8265-C65F7A2BBC60}"/>
                      </a:ext>
                    </a:extLst>
                  </p:cNvPr>
                  <p:cNvSpPr/>
                  <p:nvPr/>
                </p:nvSpPr>
                <p:spPr>
                  <a:xfrm>
                    <a:off x="5690126" y="6154433"/>
                    <a:ext cx="431142" cy="397977"/>
                  </a:xfrm>
                  <a:custGeom>
                    <a:avLst/>
                    <a:gdLst>
                      <a:gd name="connsiteX0" fmla="*/ 0 w 431142"/>
                      <a:gd name="connsiteY0" fmla="*/ 0 h 397977"/>
                      <a:gd name="connsiteX1" fmla="*/ 85281 w 431142"/>
                      <a:gd name="connsiteY1" fmla="*/ 123183 h 397977"/>
                      <a:gd name="connsiteX2" fmla="*/ 175300 w 431142"/>
                      <a:gd name="connsiteY2" fmla="*/ 232153 h 397977"/>
                      <a:gd name="connsiteX3" fmla="*/ 307959 w 431142"/>
                      <a:gd name="connsiteY3" fmla="*/ 336385 h 397977"/>
                      <a:gd name="connsiteX4" fmla="*/ 431142 w 431142"/>
                      <a:gd name="connsiteY4" fmla="*/ 397977 h 3979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1142" h="397977">
                        <a:moveTo>
                          <a:pt x="0" y="0"/>
                        </a:moveTo>
                        <a:cubicBezTo>
                          <a:pt x="28032" y="42245"/>
                          <a:pt x="56064" y="84491"/>
                          <a:pt x="85281" y="123183"/>
                        </a:cubicBezTo>
                        <a:cubicBezTo>
                          <a:pt x="114498" y="161875"/>
                          <a:pt x="138187" y="196619"/>
                          <a:pt x="175300" y="232153"/>
                        </a:cubicBezTo>
                        <a:cubicBezTo>
                          <a:pt x="212413" y="267687"/>
                          <a:pt x="265319" y="308748"/>
                          <a:pt x="307959" y="336385"/>
                        </a:cubicBezTo>
                        <a:cubicBezTo>
                          <a:pt x="350599" y="364022"/>
                          <a:pt x="390870" y="380999"/>
                          <a:pt x="431142" y="397977"/>
                        </a:cubicBezTo>
                      </a:path>
                    </a:pathLst>
                  </a:cu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419"/>
                  </a:p>
                </p:txBody>
              </p:sp>
            </p:grp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B7B90DB7-434F-45F7-8BB0-95DF2B2F0654}"/>
                  </a:ext>
                </a:extLst>
              </p:cNvPr>
              <p:cNvGrpSpPr/>
              <p:nvPr/>
            </p:nvGrpSpPr>
            <p:grpSpPr>
              <a:xfrm>
                <a:off x="2399257" y="409696"/>
                <a:ext cx="8472676" cy="5480314"/>
                <a:chOff x="2399257" y="409696"/>
                <a:chExt cx="8472676" cy="5480314"/>
              </a:xfrm>
            </p:grpSpPr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9C57C56D-A061-4C6C-8139-D499B05647CF}"/>
                    </a:ext>
                  </a:extLst>
                </p:cNvPr>
                <p:cNvSpPr/>
                <p:nvPr/>
              </p:nvSpPr>
              <p:spPr>
                <a:xfrm>
                  <a:off x="4402897" y="1234834"/>
                  <a:ext cx="1943668" cy="464119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3ED9F8"/>
                    </a:gs>
                    <a:gs pos="9000">
                      <a:srgbClr val="A1F50B"/>
                    </a:gs>
                    <a:gs pos="26000">
                      <a:srgbClr val="FFFF00"/>
                    </a:gs>
                    <a:gs pos="43000">
                      <a:srgbClr val="FE8A16"/>
                    </a:gs>
                    <a:gs pos="66000">
                      <a:srgbClr val="FB4747"/>
                    </a:gs>
                    <a:gs pos="80000">
                      <a:srgbClr val="F03C3C"/>
                    </a:gs>
                    <a:gs pos="100000">
                      <a:srgbClr val="FF0000"/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419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B7742150-445F-4E2C-8516-452F616BED3A}"/>
                    </a:ext>
                  </a:extLst>
                </p:cNvPr>
                <p:cNvSpPr/>
                <p:nvPr/>
              </p:nvSpPr>
              <p:spPr>
                <a:xfrm>
                  <a:off x="3778272" y="1234834"/>
                  <a:ext cx="626240" cy="464119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419"/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764084DB-D604-4886-A225-3A76CA5AA85F}"/>
                    </a:ext>
                  </a:extLst>
                </p:cNvPr>
                <p:cNvSpPr txBox="1"/>
                <p:nvPr/>
              </p:nvSpPr>
              <p:spPr>
                <a:xfrm rot="16200000">
                  <a:off x="3047063" y="3350022"/>
                  <a:ext cx="2087046" cy="3939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6000" b="1" dirty="0" err="1">
                      <a:solidFill>
                        <a:schemeClr val="bg1"/>
                      </a:solidFill>
                    </a:rPr>
                    <a:t>Convective</a:t>
                  </a:r>
                  <a:r>
                    <a:rPr lang="es-ES" sz="6000" b="1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s-ES" sz="6000" b="1" dirty="0" err="1">
                      <a:solidFill>
                        <a:schemeClr val="bg1"/>
                      </a:solidFill>
                    </a:rPr>
                    <a:t>Zone</a:t>
                  </a:r>
                  <a:endParaRPr lang="es-419" sz="6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B2E5885F-702D-4C23-958E-F0A96BC0BA27}"/>
                    </a:ext>
                  </a:extLst>
                </p:cNvPr>
                <p:cNvSpPr txBox="1"/>
                <p:nvPr/>
              </p:nvSpPr>
              <p:spPr>
                <a:xfrm>
                  <a:off x="4400536" y="5397450"/>
                  <a:ext cx="1655027" cy="3909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6000" b="1" dirty="0" err="1">
                      <a:solidFill>
                        <a:schemeClr val="bg1"/>
                      </a:solidFill>
                    </a:rPr>
                    <a:t>Photosphere</a:t>
                  </a:r>
                  <a:endParaRPr lang="es-419" sz="6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B105598B-DC3C-4D5B-A324-EA4B2B308286}"/>
                    </a:ext>
                  </a:extLst>
                </p:cNvPr>
                <p:cNvSpPr txBox="1"/>
                <p:nvPr/>
              </p:nvSpPr>
              <p:spPr>
                <a:xfrm>
                  <a:off x="6004579" y="1234928"/>
                  <a:ext cx="1899253" cy="3909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6000" b="1" dirty="0" err="1">
                      <a:solidFill>
                        <a:schemeClr val="bg1"/>
                      </a:solidFill>
                    </a:rPr>
                    <a:t>Chromosphere</a:t>
                  </a:r>
                  <a:endParaRPr lang="es-419" sz="6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05385C62-C0C6-4126-99E1-ED6F97F8F4EF}"/>
                    </a:ext>
                  </a:extLst>
                </p:cNvPr>
                <p:cNvSpPr txBox="1"/>
                <p:nvPr/>
              </p:nvSpPr>
              <p:spPr>
                <a:xfrm>
                  <a:off x="8477719" y="5383994"/>
                  <a:ext cx="110100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400" b="1" dirty="0">
                      <a:solidFill>
                        <a:schemeClr val="bg1"/>
                      </a:solidFill>
                    </a:rPr>
                    <a:t>Corona</a:t>
                  </a:r>
                  <a:endParaRPr lang="es-419" sz="2400" b="1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149" name="Picture 2" descr="Resultado de imagen para atomo png">
                  <a:extLst>
                    <a:ext uri="{FF2B5EF4-FFF2-40B4-BE49-F238E27FC236}">
                      <a16:creationId xmlns:a16="http://schemas.microsoft.com/office/drawing/2014/main" id="{5073BDB1-6BD8-47EB-AD64-D9F1A43CCC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20802" y="4885152"/>
                  <a:ext cx="512298" cy="5122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0" name="Picture 2" descr="Resultado de imagen para atomo png">
                  <a:extLst>
                    <a:ext uri="{FF2B5EF4-FFF2-40B4-BE49-F238E27FC236}">
                      <a16:creationId xmlns:a16="http://schemas.microsoft.com/office/drawing/2014/main" id="{DDD17455-3941-4D17-94BE-088CA6A809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94993" y="4537951"/>
                  <a:ext cx="512298" cy="5122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1" name="Picture 2" descr="Resultado de imagen para atomo png">
                  <a:extLst>
                    <a:ext uri="{FF2B5EF4-FFF2-40B4-BE49-F238E27FC236}">
                      <a16:creationId xmlns:a16="http://schemas.microsoft.com/office/drawing/2014/main" id="{245D9095-5C9B-4131-8FE2-16417E1FC7C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83721" y="2796370"/>
                  <a:ext cx="512298" cy="512298"/>
                </a:xfrm>
                <a:prstGeom prst="rect">
                  <a:avLst/>
                </a:prstGeom>
                <a:noFill/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2" name="Picture 2" descr="Resultado de imagen para atomo png">
                  <a:extLst>
                    <a:ext uri="{FF2B5EF4-FFF2-40B4-BE49-F238E27FC236}">
                      <a16:creationId xmlns:a16="http://schemas.microsoft.com/office/drawing/2014/main" id="{A4224ACA-C906-40D0-A894-2DB00499178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62642" y="2309388"/>
                  <a:ext cx="512298" cy="512298"/>
                </a:xfrm>
                <a:prstGeom prst="rect">
                  <a:avLst/>
                </a:prstGeom>
                <a:noFill/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3" name="Picture 2" descr="Resultado de imagen para atomo png">
                  <a:extLst>
                    <a:ext uri="{FF2B5EF4-FFF2-40B4-BE49-F238E27FC236}">
                      <a16:creationId xmlns:a16="http://schemas.microsoft.com/office/drawing/2014/main" id="{A1DB7271-C614-453C-870E-DE3EF9F3F54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74609" y="4388556"/>
                  <a:ext cx="512298" cy="5122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4" name="Picture 2" descr="Resultado de imagen para atomo png">
                  <a:extLst>
                    <a:ext uri="{FF2B5EF4-FFF2-40B4-BE49-F238E27FC236}">
                      <a16:creationId xmlns:a16="http://schemas.microsoft.com/office/drawing/2014/main" id="{DA7BF91F-AA90-4107-8389-16B7B6976E3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12965" y="2173116"/>
                  <a:ext cx="512298" cy="512298"/>
                </a:xfrm>
                <a:prstGeom prst="rect">
                  <a:avLst/>
                </a:prstGeom>
                <a:noFill/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5" name="Picture 2" descr="Resultado de imagen para atomo png">
                  <a:extLst>
                    <a:ext uri="{FF2B5EF4-FFF2-40B4-BE49-F238E27FC236}">
                      <a16:creationId xmlns:a16="http://schemas.microsoft.com/office/drawing/2014/main" id="{BA43A1D6-AC8D-4E5F-B943-054171DD13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84239" y="3003981"/>
                  <a:ext cx="512298" cy="5122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6" name="Picture 2" descr="Resultado de imagen para atomo png">
                  <a:extLst>
                    <a:ext uri="{FF2B5EF4-FFF2-40B4-BE49-F238E27FC236}">
                      <a16:creationId xmlns:a16="http://schemas.microsoft.com/office/drawing/2014/main" id="{6C0B6516-E3FF-41A6-B7D9-4972A6B727E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09817" y="1452921"/>
                  <a:ext cx="512298" cy="512298"/>
                </a:xfrm>
                <a:prstGeom prst="rect">
                  <a:avLst/>
                </a:prstGeom>
                <a:noFill/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7" name="Picture 2" descr="Resultado de imagen para atomo png">
                  <a:extLst>
                    <a:ext uri="{FF2B5EF4-FFF2-40B4-BE49-F238E27FC236}">
                      <a16:creationId xmlns:a16="http://schemas.microsoft.com/office/drawing/2014/main" id="{7FF9746D-B643-4D2C-8BA1-E7EAA206848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28787" y="3278886"/>
                  <a:ext cx="512298" cy="512298"/>
                </a:xfrm>
                <a:prstGeom prst="rect">
                  <a:avLst/>
                </a:prstGeom>
                <a:noFill/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8" name="Picture 2" descr="Resultado de imagen para atomo png">
                  <a:extLst>
                    <a:ext uri="{FF2B5EF4-FFF2-40B4-BE49-F238E27FC236}">
                      <a16:creationId xmlns:a16="http://schemas.microsoft.com/office/drawing/2014/main" id="{14F26761-64CB-4B2F-9F61-4CCF9A04613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95466" y="3857308"/>
                  <a:ext cx="512298" cy="5122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9" name="Picture 2" descr="Resultado de imagen para atomo png">
                  <a:extLst>
                    <a:ext uri="{FF2B5EF4-FFF2-40B4-BE49-F238E27FC236}">
                      <a16:creationId xmlns:a16="http://schemas.microsoft.com/office/drawing/2014/main" id="{DA159B7D-1EC2-4164-A5E5-A44E02CC78D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27209" y="5288166"/>
                  <a:ext cx="512298" cy="5122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0" name="Picture 2" descr="Resultado de imagen para atomo png">
                  <a:extLst>
                    <a:ext uri="{FF2B5EF4-FFF2-40B4-BE49-F238E27FC236}">
                      <a16:creationId xmlns:a16="http://schemas.microsoft.com/office/drawing/2014/main" id="{0C100DD6-39C5-410B-8B13-750847FAA3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0006" y="3505952"/>
                  <a:ext cx="512298" cy="5122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1" name="Picture 2" descr="Resultado de imagen para atomo png">
                  <a:extLst>
                    <a:ext uri="{FF2B5EF4-FFF2-40B4-BE49-F238E27FC236}">
                      <a16:creationId xmlns:a16="http://schemas.microsoft.com/office/drawing/2014/main" id="{3D6CB628-9BB0-459D-968D-DD67C014D06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20150" y="2423509"/>
                  <a:ext cx="512298" cy="5122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2" name="Picture 2" descr="Resultado de imagen para atomo png">
                  <a:extLst>
                    <a:ext uri="{FF2B5EF4-FFF2-40B4-BE49-F238E27FC236}">
                      <a16:creationId xmlns:a16="http://schemas.microsoft.com/office/drawing/2014/main" id="{E0E40026-804F-43BA-A12E-4909DB4EAED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27020" y="3545927"/>
                  <a:ext cx="512298" cy="5122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3" name="Picture 2" descr="Resultado de imagen para atomo png">
                  <a:extLst>
                    <a:ext uri="{FF2B5EF4-FFF2-40B4-BE49-F238E27FC236}">
                      <a16:creationId xmlns:a16="http://schemas.microsoft.com/office/drawing/2014/main" id="{9DBBC49E-9758-41D9-869B-C63846C4A77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89268" y="1926493"/>
                  <a:ext cx="512298" cy="5122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4" name="Picture 2" descr="Resultado de imagen para atomo png">
                  <a:extLst>
                    <a:ext uri="{FF2B5EF4-FFF2-40B4-BE49-F238E27FC236}">
                      <a16:creationId xmlns:a16="http://schemas.microsoft.com/office/drawing/2014/main" id="{0E08DA71-A4A3-417E-B3A4-F85392BE053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0884" y="2640533"/>
                  <a:ext cx="512298" cy="512298"/>
                </a:xfrm>
                <a:prstGeom prst="rect">
                  <a:avLst/>
                </a:prstGeom>
                <a:noFill/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5" name="Picture 2" descr="Resultado de imagen para atomo png">
                  <a:extLst>
                    <a:ext uri="{FF2B5EF4-FFF2-40B4-BE49-F238E27FC236}">
                      <a16:creationId xmlns:a16="http://schemas.microsoft.com/office/drawing/2014/main" id="{210E62F1-6456-4EA0-822A-A01B7972088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40672" y="4829632"/>
                  <a:ext cx="512298" cy="5122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6" name="Picture 2" descr="Resultado de imagen para atomo png">
                  <a:extLst>
                    <a:ext uri="{FF2B5EF4-FFF2-40B4-BE49-F238E27FC236}">
                      <a16:creationId xmlns:a16="http://schemas.microsoft.com/office/drawing/2014/main" id="{05189FD3-0E4C-4DB3-88B6-8BD064C19BE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29157" y="1681535"/>
                  <a:ext cx="512298" cy="5122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7" name="Picture 2" descr="Resultado de imagen para atomo png">
                  <a:extLst>
                    <a:ext uri="{FF2B5EF4-FFF2-40B4-BE49-F238E27FC236}">
                      <a16:creationId xmlns:a16="http://schemas.microsoft.com/office/drawing/2014/main" id="{D142CAF3-7EEE-4022-9A37-6295F9FB99A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39043" y="1691748"/>
                  <a:ext cx="512298" cy="5122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8" name="Picture 2" descr="Resultado de imagen para atomo png">
                  <a:extLst>
                    <a:ext uri="{FF2B5EF4-FFF2-40B4-BE49-F238E27FC236}">
                      <a16:creationId xmlns:a16="http://schemas.microsoft.com/office/drawing/2014/main" id="{D91E3851-B207-42C3-B432-02813598092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32372" y="5288166"/>
                  <a:ext cx="512298" cy="50712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9" name="Picture 2" descr="Resultado de imagen para atomo png">
                  <a:extLst>
                    <a:ext uri="{FF2B5EF4-FFF2-40B4-BE49-F238E27FC236}">
                      <a16:creationId xmlns:a16="http://schemas.microsoft.com/office/drawing/2014/main" id="{1699D1B3-AD42-4516-AECD-4923111D2CD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3790" y="4705483"/>
                  <a:ext cx="512298" cy="50712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0" name="Picture 2" descr="Resultado de imagen para atomo png">
                  <a:extLst>
                    <a:ext uri="{FF2B5EF4-FFF2-40B4-BE49-F238E27FC236}">
                      <a16:creationId xmlns:a16="http://schemas.microsoft.com/office/drawing/2014/main" id="{405BF584-7764-4B2C-96CF-479933EEA21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84600" y="3267960"/>
                  <a:ext cx="512298" cy="512298"/>
                </a:xfrm>
                <a:prstGeom prst="rect">
                  <a:avLst/>
                </a:prstGeom>
                <a:noFill/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1" name="Picture 2" descr="Resultado de imagen para atomo png">
                  <a:extLst>
                    <a:ext uri="{FF2B5EF4-FFF2-40B4-BE49-F238E27FC236}">
                      <a16:creationId xmlns:a16="http://schemas.microsoft.com/office/drawing/2014/main" id="{0E9634ED-C5B7-486F-8146-44360009A1A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3892" y="3994321"/>
                  <a:ext cx="512298" cy="5122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2" name="Picture 2" descr="Resultado de imagen para atomo png">
                  <a:extLst>
                    <a:ext uri="{FF2B5EF4-FFF2-40B4-BE49-F238E27FC236}">
                      <a16:creationId xmlns:a16="http://schemas.microsoft.com/office/drawing/2014/main" id="{E6208719-7AFB-4AF7-A950-A311E1A418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51252" y="3908418"/>
                  <a:ext cx="512298" cy="5122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3" name="Picture 2" descr="Resultado de imagen para atomo png">
                  <a:extLst>
                    <a:ext uri="{FF2B5EF4-FFF2-40B4-BE49-F238E27FC236}">
                      <a16:creationId xmlns:a16="http://schemas.microsoft.com/office/drawing/2014/main" id="{2C591D6B-D768-46F6-9876-342E7EAD022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67886" y="1506255"/>
                  <a:ext cx="512298" cy="512298"/>
                </a:xfrm>
                <a:prstGeom prst="rect">
                  <a:avLst/>
                </a:prstGeom>
                <a:noFill/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77287542-C86B-49BE-9DFD-E66CF6ED73B5}"/>
                    </a:ext>
                  </a:extLst>
                </p:cNvPr>
                <p:cNvSpPr/>
                <p:nvPr/>
              </p:nvSpPr>
              <p:spPr>
                <a:xfrm>
                  <a:off x="2399257" y="2894926"/>
                  <a:ext cx="306430" cy="44321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419"/>
                </a:p>
              </p:txBody>
            </p: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7245D3ED-1698-4001-B2C1-F2F8C8BA78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05687" y="1234306"/>
                  <a:ext cx="1070463" cy="164663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4587AE77-2285-4ADE-AD79-38E9D9AB94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4600" y="949825"/>
                  <a:ext cx="3691866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7" name="TextBox 176">
                      <a:extLst>
                        <a:ext uri="{FF2B5EF4-FFF2-40B4-BE49-F238E27FC236}">
                          <a16:creationId xmlns:a16="http://schemas.microsoft.com/office/drawing/2014/main" id="{30C468AD-7038-49E0-87BD-0BFF60BB67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33465" y="409696"/>
                      <a:ext cx="689584" cy="42648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6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s-ES" sz="66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s-ES" sz="66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oMath>
                        </m:oMathPara>
                      </a14:m>
                      <a:endParaRPr lang="es-419" sz="66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7" name="TextBox 176">
                      <a:extLst>
                        <a:ext uri="{FF2B5EF4-FFF2-40B4-BE49-F238E27FC236}">
                          <a16:creationId xmlns:a16="http://schemas.microsoft.com/office/drawing/2014/main" id="{30C468AD-7038-49E0-87BD-0BFF60BB676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33465" y="409696"/>
                      <a:ext cx="689584" cy="42648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419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47CB9641-6358-418E-B8F4-BF06E74DA7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2328" y="3355176"/>
                  <a:ext cx="1069942" cy="253483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164D7E8E-1E64-493F-9D5A-3684E85770D6}"/>
                    </a:ext>
                  </a:extLst>
                </p:cNvPr>
                <p:cNvSpPr/>
                <p:nvPr/>
              </p:nvSpPr>
              <p:spPr>
                <a:xfrm>
                  <a:off x="4417640" y="3023690"/>
                  <a:ext cx="3547535" cy="476343"/>
                </a:xfrm>
                <a:prstGeom prst="rect">
                  <a:avLst/>
                </a:prstGeom>
                <a:noFill/>
                <a:ln w="38100">
                  <a:solidFill>
                    <a:srgbClr val="FFFF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41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0" name="TextBox 179">
                      <a:extLst>
                        <a:ext uri="{FF2B5EF4-FFF2-40B4-BE49-F238E27FC236}">
                          <a16:creationId xmlns:a16="http://schemas.microsoft.com/office/drawing/2014/main" id="{6579550D-6A1C-49A8-90CB-E6729F146A2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85320" y="2640533"/>
                      <a:ext cx="68533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60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oMath>
                        </m:oMathPara>
                      </a14:m>
                      <a:endParaRPr lang="es-419" sz="6000" b="1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0" name="TextBox 179">
                      <a:extLst>
                        <a:ext uri="{FF2B5EF4-FFF2-40B4-BE49-F238E27FC236}">
                          <a16:creationId xmlns:a16="http://schemas.microsoft.com/office/drawing/2014/main" id="{6579550D-6A1C-49A8-90CB-E6729F146A2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5320" y="2640533"/>
                      <a:ext cx="685338" cy="40011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419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181" name="Picture 4" descr="Resultado de imagen para CUPULA TELESCOPIO png">
                  <a:extLst>
                    <a:ext uri="{FF2B5EF4-FFF2-40B4-BE49-F238E27FC236}">
                      <a16:creationId xmlns:a16="http://schemas.microsoft.com/office/drawing/2014/main" id="{65FCD2E7-5D17-451B-93D0-A0BAE1D7F52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255809" y="3014142"/>
                  <a:ext cx="1616124" cy="17190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TextBox 181">
                      <a:extLst>
                        <a:ext uri="{FF2B5EF4-FFF2-40B4-BE49-F238E27FC236}">
                          <a16:creationId xmlns:a16="http://schemas.microsoft.com/office/drawing/2014/main" id="{14A276D3-3C2B-446B-B44F-3271554EAB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17548" y="2977276"/>
                      <a:ext cx="75373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419" sz="6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s-ES" sz="6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sz="6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s-ES" sz="6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419" sz="60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2" name="TextBox 181">
                      <a:extLst>
                        <a:ext uri="{FF2B5EF4-FFF2-40B4-BE49-F238E27FC236}">
                          <a16:creationId xmlns:a16="http://schemas.microsoft.com/office/drawing/2014/main" id="{14A276D3-3C2B-446B-B44F-3271554EAB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17548" y="2977276"/>
                      <a:ext cx="753732" cy="400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419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183" name="Picture 2" descr="Resultado de imagen para atomo png">
                  <a:extLst>
                    <a:ext uri="{FF2B5EF4-FFF2-40B4-BE49-F238E27FC236}">
                      <a16:creationId xmlns:a16="http://schemas.microsoft.com/office/drawing/2014/main" id="{1A69662D-E981-47A3-B381-3EE7C68E60D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98609" y="2436957"/>
                  <a:ext cx="512298" cy="5122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4" name="Picture 2" descr="Resultado de imagen para atomo png">
                  <a:extLst>
                    <a:ext uri="{FF2B5EF4-FFF2-40B4-BE49-F238E27FC236}">
                      <a16:creationId xmlns:a16="http://schemas.microsoft.com/office/drawing/2014/main" id="{BEF86E36-BC3D-4247-A5FC-C7168EA7AA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alphaModFix am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31446" y="4135349"/>
                  <a:ext cx="512298" cy="5122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5" name="TextBox 184">
                      <a:extLst>
                        <a:ext uri="{FF2B5EF4-FFF2-40B4-BE49-F238E27FC236}">
                          <a16:creationId xmlns:a16="http://schemas.microsoft.com/office/drawing/2014/main" id="{5ED80310-DE86-4500-BCDD-62A59261E5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05582" y="1257737"/>
                      <a:ext cx="75373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419" sz="6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s-ES" sz="6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sz="6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s-ES" sz="6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419" sz="60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5" name="TextBox 184">
                      <a:extLst>
                        <a:ext uri="{FF2B5EF4-FFF2-40B4-BE49-F238E27FC236}">
                          <a16:creationId xmlns:a16="http://schemas.microsoft.com/office/drawing/2014/main" id="{5ED80310-DE86-4500-BCDD-62A59261E5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5582" y="1257737"/>
                      <a:ext cx="753732" cy="4001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419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3B7B2A7F-DDEE-4056-BC75-8BDA277E5F09}"/>
                    </a:ext>
                  </a:extLst>
                </p:cNvPr>
                <p:cNvSpPr/>
                <p:nvPr/>
              </p:nvSpPr>
              <p:spPr>
                <a:xfrm rot="5400000">
                  <a:off x="5732777" y="3469681"/>
                  <a:ext cx="4600266" cy="181389"/>
                </a:xfrm>
                <a:prstGeom prst="rect">
                  <a:avLst/>
                </a:prstGeom>
                <a:noFill/>
                <a:ln w="38100">
                  <a:solidFill>
                    <a:srgbClr val="FFFF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41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5B1DF17C-E590-4346-9E30-D45FDFE85E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1128" y="1554853"/>
                      <a:ext cx="685338" cy="3909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60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oMath>
                        </m:oMathPara>
                      </a14:m>
                      <a:endParaRPr lang="es-419" sz="6000" b="1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5B1DF17C-E590-4346-9E30-D45FDFE85E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91128" y="1554853"/>
                      <a:ext cx="685338" cy="390946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419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2DE6ED4C-9883-45EF-A946-5ACDC41330CC}"/>
                    </a:ext>
                  </a:extLst>
                </p:cNvPr>
                <p:cNvSpPr/>
                <p:nvPr/>
              </p:nvSpPr>
              <p:spPr>
                <a:xfrm>
                  <a:off x="4413994" y="4036032"/>
                  <a:ext cx="987228" cy="138037"/>
                </a:xfrm>
                <a:custGeom>
                  <a:avLst/>
                  <a:gdLst>
                    <a:gd name="connsiteX0" fmla="*/ 0 w 987228"/>
                    <a:gd name="connsiteY0" fmla="*/ 138037 h 138037"/>
                    <a:gd name="connsiteX1" fmla="*/ 89012 w 987228"/>
                    <a:gd name="connsiteY1" fmla="*/ 32841 h 138037"/>
                    <a:gd name="connsiteX2" fmla="*/ 218485 w 987228"/>
                    <a:gd name="connsiteY2" fmla="*/ 8565 h 138037"/>
                    <a:gd name="connsiteX3" fmla="*/ 453154 w 987228"/>
                    <a:gd name="connsiteY3" fmla="*/ 129945 h 138037"/>
                    <a:gd name="connsiteX4" fmla="*/ 623086 w 987228"/>
                    <a:gd name="connsiteY4" fmla="*/ 97577 h 138037"/>
                    <a:gd name="connsiteX5" fmla="*/ 760651 w 987228"/>
                    <a:gd name="connsiteY5" fmla="*/ 8565 h 138037"/>
                    <a:gd name="connsiteX6" fmla="*/ 987228 w 987228"/>
                    <a:gd name="connsiteY6" fmla="*/ 8565 h 138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87228" h="138037" extrusionOk="0">
                      <a:moveTo>
                        <a:pt x="0" y="138037"/>
                      </a:moveTo>
                      <a:cubicBezTo>
                        <a:pt x="26573" y="104171"/>
                        <a:pt x="45911" y="54974"/>
                        <a:pt x="89012" y="32841"/>
                      </a:cubicBezTo>
                      <a:cubicBezTo>
                        <a:pt x="121344" y="10051"/>
                        <a:pt x="159232" y="-8415"/>
                        <a:pt x="218485" y="8565"/>
                      </a:cubicBezTo>
                      <a:cubicBezTo>
                        <a:pt x="281803" y="21558"/>
                        <a:pt x="399428" y="112290"/>
                        <a:pt x="453154" y="129945"/>
                      </a:cubicBezTo>
                      <a:cubicBezTo>
                        <a:pt x="528359" y="148156"/>
                        <a:pt x="587725" y="120584"/>
                        <a:pt x="623086" y="97577"/>
                      </a:cubicBezTo>
                      <a:cubicBezTo>
                        <a:pt x="671060" y="64257"/>
                        <a:pt x="702614" y="25774"/>
                        <a:pt x="760651" y="8565"/>
                      </a:cubicBezTo>
                      <a:cubicBezTo>
                        <a:pt x="809455" y="-2962"/>
                        <a:pt x="884980" y="-2925"/>
                        <a:pt x="987228" y="856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  <a:extLst>
                    <a:ext uri="{C807C97D-BFC1-408E-A445-0C87EB9F89A2}">
                      <ask:lineSketchStyleProps xmlns:ask="http://schemas.microsoft.com/office/drawing/2018/sketchyshapes" sd="2225865239">
                        <a:custGeom>
                          <a:avLst/>
                          <a:gdLst>
                            <a:gd name="connsiteX0" fmla="*/ 0 w 987228"/>
                            <a:gd name="connsiteY0" fmla="*/ 138037 h 138037"/>
                            <a:gd name="connsiteX1" fmla="*/ 89012 w 987228"/>
                            <a:gd name="connsiteY1" fmla="*/ 32841 h 138037"/>
                            <a:gd name="connsiteX2" fmla="*/ 218485 w 987228"/>
                            <a:gd name="connsiteY2" fmla="*/ 8565 h 138037"/>
                            <a:gd name="connsiteX3" fmla="*/ 453154 w 987228"/>
                            <a:gd name="connsiteY3" fmla="*/ 129945 h 138037"/>
                            <a:gd name="connsiteX4" fmla="*/ 623086 w 987228"/>
                            <a:gd name="connsiteY4" fmla="*/ 97577 h 138037"/>
                            <a:gd name="connsiteX5" fmla="*/ 760651 w 987228"/>
                            <a:gd name="connsiteY5" fmla="*/ 8565 h 138037"/>
                            <a:gd name="connsiteX6" fmla="*/ 987228 w 987228"/>
                            <a:gd name="connsiteY6" fmla="*/ 8565 h 13803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987228" h="138037">
                              <a:moveTo>
                                <a:pt x="0" y="138037"/>
                              </a:moveTo>
                              <a:cubicBezTo>
                                <a:pt x="26299" y="96228"/>
                                <a:pt x="52598" y="54420"/>
                                <a:pt x="89012" y="32841"/>
                              </a:cubicBezTo>
                              <a:cubicBezTo>
                                <a:pt x="125426" y="11262"/>
                                <a:pt x="157795" y="-7619"/>
                                <a:pt x="218485" y="8565"/>
                              </a:cubicBezTo>
                              <a:cubicBezTo>
                                <a:pt x="279175" y="24749"/>
                                <a:pt x="385721" y="115110"/>
                                <a:pt x="453154" y="129945"/>
                              </a:cubicBezTo>
                              <a:cubicBezTo>
                                <a:pt x="520587" y="144780"/>
                                <a:pt x="571837" y="117807"/>
                                <a:pt x="623086" y="97577"/>
                              </a:cubicBezTo>
                              <a:cubicBezTo>
                                <a:pt x="674335" y="77347"/>
                                <a:pt x="699961" y="23400"/>
                                <a:pt x="760651" y="8565"/>
                              </a:cubicBezTo>
                              <a:cubicBezTo>
                                <a:pt x="821341" y="-6270"/>
                                <a:pt x="904284" y="1147"/>
                                <a:pt x="987228" y="8565"/>
                              </a:cubicBezTo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41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TextBox 188">
                      <a:extLst>
                        <a:ext uri="{FF2B5EF4-FFF2-40B4-BE49-F238E27FC236}">
                          <a16:creationId xmlns:a16="http://schemas.microsoft.com/office/drawing/2014/main" id="{6E0FAC17-BFB3-4515-94A3-0361186324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61716" y="3565905"/>
                      <a:ext cx="918019" cy="7619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6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  <m:r>
                              <a:rPr lang="es-419" sz="60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s-419" sz="6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419" sz="6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𝐈</m:t>
                                </m:r>
                              </m:e>
                              <m:sub>
                                <m:r>
                                  <a:rPr lang="es-419" sz="60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𝐨</m:t>
                                </m:r>
                                <m:r>
                                  <a:rPr lang="es-419" sz="60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s-419" sz="6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ν</m:t>
                                </m:r>
                              </m:sub>
                            </m:sSub>
                          </m:oMath>
                        </m:oMathPara>
                      </a14:m>
                      <a:endParaRPr lang="es-419" sz="6000" b="1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endParaRPr>
                    </a:p>
                    <a:p>
                      <a:endParaRPr lang="es-419" sz="60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9" name="TextBox 188">
                      <a:extLst>
                        <a:ext uri="{FF2B5EF4-FFF2-40B4-BE49-F238E27FC236}">
                          <a16:creationId xmlns:a16="http://schemas.microsoft.com/office/drawing/2014/main" id="{6E0FAC17-BFB3-4515-94A3-03611863240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61716" y="3565905"/>
                      <a:ext cx="918019" cy="76195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419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50C097BA-79C4-4F34-AA86-5EEC72B76C0B}"/>
                    </a:ext>
                  </a:extLst>
                </p:cNvPr>
                <p:cNvSpPr/>
                <p:nvPr/>
              </p:nvSpPr>
              <p:spPr>
                <a:xfrm>
                  <a:off x="8131111" y="3866634"/>
                  <a:ext cx="987228" cy="138037"/>
                </a:xfrm>
                <a:custGeom>
                  <a:avLst/>
                  <a:gdLst>
                    <a:gd name="connsiteX0" fmla="*/ 0 w 987228"/>
                    <a:gd name="connsiteY0" fmla="*/ 138037 h 138037"/>
                    <a:gd name="connsiteX1" fmla="*/ 89012 w 987228"/>
                    <a:gd name="connsiteY1" fmla="*/ 32841 h 138037"/>
                    <a:gd name="connsiteX2" fmla="*/ 218485 w 987228"/>
                    <a:gd name="connsiteY2" fmla="*/ 8565 h 138037"/>
                    <a:gd name="connsiteX3" fmla="*/ 453154 w 987228"/>
                    <a:gd name="connsiteY3" fmla="*/ 129945 h 138037"/>
                    <a:gd name="connsiteX4" fmla="*/ 623086 w 987228"/>
                    <a:gd name="connsiteY4" fmla="*/ 97577 h 138037"/>
                    <a:gd name="connsiteX5" fmla="*/ 760651 w 987228"/>
                    <a:gd name="connsiteY5" fmla="*/ 8565 h 138037"/>
                    <a:gd name="connsiteX6" fmla="*/ 987228 w 987228"/>
                    <a:gd name="connsiteY6" fmla="*/ 8565 h 138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87228" h="138037" extrusionOk="0">
                      <a:moveTo>
                        <a:pt x="0" y="138037"/>
                      </a:moveTo>
                      <a:cubicBezTo>
                        <a:pt x="26573" y="104171"/>
                        <a:pt x="45911" y="54974"/>
                        <a:pt x="89012" y="32841"/>
                      </a:cubicBezTo>
                      <a:cubicBezTo>
                        <a:pt x="121344" y="10051"/>
                        <a:pt x="159232" y="-8415"/>
                        <a:pt x="218485" y="8565"/>
                      </a:cubicBezTo>
                      <a:cubicBezTo>
                        <a:pt x="281803" y="21558"/>
                        <a:pt x="399428" y="112290"/>
                        <a:pt x="453154" y="129945"/>
                      </a:cubicBezTo>
                      <a:cubicBezTo>
                        <a:pt x="528359" y="148156"/>
                        <a:pt x="587725" y="120584"/>
                        <a:pt x="623086" y="97577"/>
                      </a:cubicBezTo>
                      <a:cubicBezTo>
                        <a:pt x="671060" y="64257"/>
                        <a:pt x="702614" y="25774"/>
                        <a:pt x="760651" y="8565"/>
                      </a:cubicBezTo>
                      <a:cubicBezTo>
                        <a:pt x="809455" y="-2962"/>
                        <a:pt x="884980" y="-2925"/>
                        <a:pt x="987228" y="856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  <a:extLst>
                    <a:ext uri="{C807C97D-BFC1-408E-A445-0C87EB9F89A2}">
                      <ask:lineSketchStyleProps xmlns:ask="http://schemas.microsoft.com/office/drawing/2018/sketchyshapes" sd="2225865239">
                        <a:custGeom>
                          <a:avLst/>
                          <a:gdLst>
                            <a:gd name="connsiteX0" fmla="*/ 0 w 987228"/>
                            <a:gd name="connsiteY0" fmla="*/ 138037 h 138037"/>
                            <a:gd name="connsiteX1" fmla="*/ 89012 w 987228"/>
                            <a:gd name="connsiteY1" fmla="*/ 32841 h 138037"/>
                            <a:gd name="connsiteX2" fmla="*/ 218485 w 987228"/>
                            <a:gd name="connsiteY2" fmla="*/ 8565 h 138037"/>
                            <a:gd name="connsiteX3" fmla="*/ 453154 w 987228"/>
                            <a:gd name="connsiteY3" fmla="*/ 129945 h 138037"/>
                            <a:gd name="connsiteX4" fmla="*/ 623086 w 987228"/>
                            <a:gd name="connsiteY4" fmla="*/ 97577 h 138037"/>
                            <a:gd name="connsiteX5" fmla="*/ 760651 w 987228"/>
                            <a:gd name="connsiteY5" fmla="*/ 8565 h 138037"/>
                            <a:gd name="connsiteX6" fmla="*/ 987228 w 987228"/>
                            <a:gd name="connsiteY6" fmla="*/ 8565 h 13803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987228" h="138037">
                              <a:moveTo>
                                <a:pt x="0" y="138037"/>
                              </a:moveTo>
                              <a:cubicBezTo>
                                <a:pt x="26299" y="96228"/>
                                <a:pt x="52598" y="54420"/>
                                <a:pt x="89012" y="32841"/>
                              </a:cubicBezTo>
                              <a:cubicBezTo>
                                <a:pt x="125426" y="11262"/>
                                <a:pt x="157795" y="-7619"/>
                                <a:pt x="218485" y="8565"/>
                              </a:cubicBezTo>
                              <a:cubicBezTo>
                                <a:pt x="279175" y="24749"/>
                                <a:pt x="385721" y="115110"/>
                                <a:pt x="453154" y="129945"/>
                              </a:cubicBezTo>
                              <a:cubicBezTo>
                                <a:pt x="520587" y="144780"/>
                                <a:pt x="571837" y="117807"/>
                                <a:pt x="623086" y="97577"/>
                              </a:cubicBezTo>
                              <a:cubicBezTo>
                                <a:pt x="674335" y="77347"/>
                                <a:pt x="699961" y="23400"/>
                                <a:pt x="760651" y="8565"/>
                              </a:cubicBezTo>
                              <a:cubicBezTo>
                                <a:pt x="821341" y="-6270"/>
                                <a:pt x="904284" y="1147"/>
                                <a:pt x="987228" y="8565"/>
                              </a:cubicBezTo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41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1" name="TextBox 190">
                      <a:extLst>
                        <a:ext uri="{FF2B5EF4-FFF2-40B4-BE49-F238E27FC236}">
                          <a16:creationId xmlns:a16="http://schemas.microsoft.com/office/drawing/2014/main" id="{6E9B06B9-4FDA-451B-9A39-2DBFBC0CC5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78833" y="3396507"/>
                      <a:ext cx="801141" cy="74635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6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  <m:r>
                              <a:rPr lang="es-419" sz="60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s-419" sz="6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419" sz="6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𝐈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419" sz="6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ν</m:t>
                                </m:r>
                              </m:sub>
                            </m:sSub>
                          </m:oMath>
                        </m:oMathPara>
                      </a14:m>
                      <a:endParaRPr lang="es-419" sz="6000" b="1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endParaRPr>
                    </a:p>
                    <a:p>
                      <a:endParaRPr lang="es-419" sz="60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1" name="TextBox 190">
                      <a:extLst>
                        <a:ext uri="{FF2B5EF4-FFF2-40B4-BE49-F238E27FC236}">
                          <a16:creationId xmlns:a16="http://schemas.microsoft.com/office/drawing/2014/main" id="{6E9B06B9-4FDA-451B-9A39-2DBFBC0CC55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78833" y="3396507"/>
                      <a:ext cx="801141" cy="74635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419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pic>
        <p:nvPicPr>
          <p:cNvPr id="242" name="Picture 241">
            <a:extLst>
              <a:ext uri="{FF2B5EF4-FFF2-40B4-BE49-F238E27FC236}">
                <a16:creationId xmlns:a16="http://schemas.microsoft.com/office/drawing/2014/main" id="{362B3C65-386B-4EE3-816C-C8D67F6B73F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3815" y="10430799"/>
            <a:ext cx="21593578" cy="1400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0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2407C5-6247-486E-8968-6AE59A52DB71}"/>
              </a:ext>
            </a:extLst>
          </p:cNvPr>
          <p:cNvGrpSpPr/>
          <p:nvPr/>
        </p:nvGrpSpPr>
        <p:grpSpPr>
          <a:xfrm>
            <a:off x="1808594" y="13237424"/>
            <a:ext cx="21011171" cy="8554136"/>
            <a:chOff x="249743" y="2042160"/>
            <a:chExt cx="12784086" cy="53033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9939A2F-A291-4D6C-8DD3-1A2E2877A4CE}"/>
                    </a:ext>
                  </a:extLst>
                </p:cNvPr>
                <p:cNvSpPr txBox="1"/>
                <p:nvPr/>
              </p:nvSpPr>
              <p:spPr>
                <a:xfrm>
                  <a:off x="10826525" y="6200621"/>
                  <a:ext cx="1704903" cy="11448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s-419" sz="6000" b="0" dirty="0"/>
                </a:p>
                <a:p>
                  <a:endParaRPr lang="es-419" sz="60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9939A2F-A291-4D6C-8DD3-1A2E2877A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6525" y="6200621"/>
                  <a:ext cx="1704903" cy="114488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419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1DDA771-FA50-44ED-B7F1-FDC5420B14DC}"/>
                </a:ext>
              </a:extLst>
            </p:cNvPr>
            <p:cNvSpPr/>
            <p:nvPr/>
          </p:nvSpPr>
          <p:spPr>
            <a:xfrm>
              <a:off x="9045011" y="3278973"/>
              <a:ext cx="3988818" cy="2857196"/>
            </a:xfrm>
            <a:prstGeom prst="roundRect">
              <a:avLst/>
            </a:prstGeom>
            <a:solidFill>
              <a:srgbClr val="EF6D0B">
                <a:alpha val="24000"/>
              </a:srgbClr>
            </a:solidFill>
            <a:ln w="38100">
              <a:solidFill>
                <a:srgbClr val="EF6D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2D8B7AD-B26B-4C9B-A448-68B8FF1763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4912" y="2042160"/>
              <a:ext cx="0" cy="412350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4E9ECA7-8023-4D1D-8D32-B3CF2FD7DCF8}"/>
                </a:ext>
              </a:extLst>
            </p:cNvPr>
            <p:cNvCxnSpPr>
              <a:cxnSpLocks/>
            </p:cNvCxnSpPr>
            <p:nvPr/>
          </p:nvCxnSpPr>
          <p:spPr>
            <a:xfrm>
              <a:off x="674912" y="6187439"/>
              <a:ext cx="1235891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1B1E507-14AF-4003-992C-AECCA1215525}"/>
                    </a:ext>
                  </a:extLst>
                </p:cNvPr>
                <p:cNvSpPr txBox="1"/>
                <p:nvPr/>
              </p:nvSpPr>
              <p:spPr>
                <a:xfrm>
                  <a:off x="249743" y="2384826"/>
                  <a:ext cx="298687" cy="5724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419" sz="6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s-419" sz="6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1B1E507-14AF-4003-992C-AECCA12155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743" y="2384826"/>
                  <a:ext cx="298687" cy="5724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419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78EF843-6793-45E3-B049-FD0969B89CEC}"/>
                </a:ext>
              </a:extLst>
            </p:cNvPr>
            <p:cNvSpPr/>
            <p:nvPr/>
          </p:nvSpPr>
          <p:spPr>
            <a:xfrm>
              <a:off x="738052" y="3289389"/>
              <a:ext cx="3638006" cy="2857196"/>
            </a:xfrm>
            <a:prstGeom prst="roundRect">
              <a:avLst/>
            </a:prstGeom>
            <a:solidFill>
              <a:schemeClr val="accent6">
                <a:alpha val="24000"/>
              </a:scheme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31D59B6-06A3-4096-8F7B-56967740B31C}"/>
                </a:ext>
              </a:extLst>
            </p:cNvPr>
            <p:cNvSpPr/>
            <p:nvPr/>
          </p:nvSpPr>
          <p:spPr>
            <a:xfrm>
              <a:off x="4437923" y="3278973"/>
              <a:ext cx="4545223" cy="2857196"/>
            </a:xfrm>
            <a:prstGeom prst="roundRect">
              <a:avLst/>
            </a:prstGeom>
            <a:solidFill>
              <a:srgbClr val="FF33CC">
                <a:alpha val="24000"/>
              </a:srgbClr>
            </a:solidFill>
            <a:ln w="38100"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FC66990-A3BD-45E1-8AEA-980DC0EDB9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394" y="3244851"/>
              <a:ext cx="123284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B5198F-DBD3-4456-B0C9-B26E03DD213A}"/>
                </a:ext>
              </a:extLst>
            </p:cNvPr>
            <p:cNvSpPr txBox="1"/>
            <p:nvPr/>
          </p:nvSpPr>
          <p:spPr>
            <a:xfrm>
              <a:off x="792402" y="2661825"/>
              <a:ext cx="2515399" cy="572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419" sz="6000" dirty="0"/>
                <a:t>continuo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926A9F0-C638-4E9A-820A-B4549DB903AC}"/>
                </a:ext>
              </a:extLst>
            </p:cNvPr>
            <p:cNvSpPr/>
            <p:nvPr/>
          </p:nvSpPr>
          <p:spPr>
            <a:xfrm>
              <a:off x="1099590" y="3257202"/>
              <a:ext cx="1119171" cy="1027922"/>
            </a:xfrm>
            <a:custGeom>
              <a:avLst/>
              <a:gdLst>
                <a:gd name="connsiteX0" fmla="*/ 0 w 3086100"/>
                <a:gd name="connsiteY0" fmla="*/ 0 h 2110740"/>
                <a:gd name="connsiteX1" fmla="*/ 198120 w 3086100"/>
                <a:gd name="connsiteY1" fmla="*/ 129540 h 2110740"/>
                <a:gd name="connsiteX2" fmla="*/ 403860 w 3086100"/>
                <a:gd name="connsiteY2" fmla="*/ 342900 h 2110740"/>
                <a:gd name="connsiteX3" fmla="*/ 518160 w 3086100"/>
                <a:gd name="connsiteY3" fmla="*/ 556260 h 2110740"/>
                <a:gd name="connsiteX4" fmla="*/ 723900 w 3086100"/>
                <a:gd name="connsiteY4" fmla="*/ 1059180 h 2110740"/>
                <a:gd name="connsiteX5" fmla="*/ 975360 w 3086100"/>
                <a:gd name="connsiteY5" fmla="*/ 1668780 h 2110740"/>
                <a:gd name="connsiteX6" fmla="*/ 1074420 w 3086100"/>
                <a:gd name="connsiteY6" fmla="*/ 1836420 h 2110740"/>
                <a:gd name="connsiteX7" fmla="*/ 1226820 w 3086100"/>
                <a:gd name="connsiteY7" fmla="*/ 1988820 h 2110740"/>
                <a:gd name="connsiteX8" fmla="*/ 1402080 w 3086100"/>
                <a:gd name="connsiteY8" fmla="*/ 2072640 h 2110740"/>
                <a:gd name="connsiteX9" fmla="*/ 1539240 w 3086100"/>
                <a:gd name="connsiteY9" fmla="*/ 2110740 h 2110740"/>
                <a:gd name="connsiteX10" fmla="*/ 1798320 w 3086100"/>
                <a:gd name="connsiteY10" fmla="*/ 2072640 h 2110740"/>
                <a:gd name="connsiteX11" fmla="*/ 2057400 w 3086100"/>
                <a:gd name="connsiteY11" fmla="*/ 1920240 h 2110740"/>
                <a:gd name="connsiteX12" fmla="*/ 2179320 w 3086100"/>
                <a:gd name="connsiteY12" fmla="*/ 1676400 h 2110740"/>
                <a:gd name="connsiteX13" fmla="*/ 2415540 w 3086100"/>
                <a:gd name="connsiteY13" fmla="*/ 1158240 h 2110740"/>
                <a:gd name="connsiteX14" fmla="*/ 2659380 w 3086100"/>
                <a:gd name="connsiteY14" fmla="*/ 495300 h 2110740"/>
                <a:gd name="connsiteX15" fmla="*/ 2773680 w 3086100"/>
                <a:gd name="connsiteY15" fmla="*/ 312420 h 2110740"/>
                <a:gd name="connsiteX16" fmla="*/ 2941320 w 3086100"/>
                <a:gd name="connsiteY16" fmla="*/ 83820 h 2110740"/>
                <a:gd name="connsiteX17" fmla="*/ 3086100 w 3086100"/>
                <a:gd name="connsiteY17" fmla="*/ 15240 h 211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86100" h="2110740">
                  <a:moveTo>
                    <a:pt x="0" y="0"/>
                  </a:moveTo>
                  <a:cubicBezTo>
                    <a:pt x="65405" y="36195"/>
                    <a:pt x="130810" y="72390"/>
                    <a:pt x="198120" y="129540"/>
                  </a:cubicBezTo>
                  <a:cubicBezTo>
                    <a:pt x="265430" y="186690"/>
                    <a:pt x="350520" y="271780"/>
                    <a:pt x="403860" y="342900"/>
                  </a:cubicBezTo>
                  <a:cubicBezTo>
                    <a:pt x="457200" y="414020"/>
                    <a:pt x="464820" y="436880"/>
                    <a:pt x="518160" y="556260"/>
                  </a:cubicBezTo>
                  <a:cubicBezTo>
                    <a:pt x="571500" y="675640"/>
                    <a:pt x="723900" y="1059180"/>
                    <a:pt x="723900" y="1059180"/>
                  </a:cubicBezTo>
                  <a:cubicBezTo>
                    <a:pt x="800100" y="1244600"/>
                    <a:pt x="916940" y="1539240"/>
                    <a:pt x="975360" y="1668780"/>
                  </a:cubicBezTo>
                  <a:cubicBezTo>
                    <a:pt x="1033780" y="1798320"/>
                    <a:pt x="1032510" y="1783080"/>
                    <a:pt x="1074420" y="1836420"/>
                  </a:cubicBezTo>
                  <a:cubicBezTo>
                    <a:pt x="1116330" y="1889760"/>
                    <a:pt x="1172210" y="1949450"/>
                    <a:pt x="1226820" y="1988820"/>
                  </a:cubicBezTo>
                  <a:cubicBezTo>
                    <a:pt x="1281430" y="2028190"/>
                    <a:pt x="1350010" y="2052320"/>
                    <a:pt x="1402080" y="2072640"/>
                  </a:cubicBezTo>
                  <a:cubicBezTo>
                    <a:pt x="1454150" y="2092960"/>
                    <a:pt x="1473200" y="2110740"/>
                    <a:pt x="1539240" y="2110740"/>
                  </a:cubicBezTo>
                  <a:cubicBezTo>
                    <a:pt x="1605280" y="2110740"/>
                    <a:pt x="1711960" y="2104390"/>
                    <a:pt x="1798320" y="2072640"/>
                  </a:cubicBezTo>
                  <a:cubicBezTo>
                    <a:pt x="1884680" y="2040890"/>
                    <a:pt x="1993900" y="1986280"/>
                    <a:pt x="2057400" y="1920240"/>
                  </a:cubicBezTo>
                  <a:cubicBezTo>
                    <a:pt x="2120900" y="1854200"/>
                    <a:pt x="2119630" y="1803400"/>
                    <a:pt x="2179320" y="1676400"/>
                  </a:cubicBezTo>
                  <a:cubicBezTo>
                    <a:pt x="2239010" y="1549400"/>
                    <a:pt x="2335530" y="1355090"/>
                    <a:pt x="2415540" y="1158240"/>
                  </a:cubicBezTo>
                  <a:cubicBezTo>
                    <a:pt x="2495550" y="961390"/>
                    <a:pt x="2599690" y="636270"/>
                    <a:pt x="2659380" y="495300"/>
                  </a:cubicBezTo>
                  <a:cubicBezTo>
                    <a:pt x="2719070" y="354330"/>
                    <a:pt x="2726690" y="381000"/>
                    <a:pt x="2773680" y="312420"/>
                  </a:cubicBezTo>
                  <a:cubicBezTo>
                    <a:pt x="2820670" y="243840"/>
                    <a:pt x="2889250" y="133350"/>
                    <a:pt x="2941320" y="83820"/>
                  </a:cubicBezTo>
                  <a:cubicBezTo>
                    <a:pt x="2993390" y="34290"/>
                    <a:pt x="3039745" y="24765"/>
                    <a:pt x="3086100" y="1524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362E61C-2BE3-48F3-A575-735EC72C25C5}"/>
                </a:ext>
              </a:extLst>
            </p:cNvPr>
            <p:cNvSpPr/>
            <p:nvPr/>
          </p:nvSpPr>
          <p:spPr>
            <a:xfrm>
              <a:off x="2640641" y="3284362"/>
              <a:ext cx="1119166" cy="2110740"/>
            </a:xfrm>
            <a:custGeom>
              <a:avLst/>
              <a:gdLst>
                <a:gd name="connsiteX0" fmla="*/ 0 w 3086100"/>
                <a:gd name="connsiteY0" fmla="*/ 0 h 2110740"/>
                <a:gd name="connsiteX1" fmla="*/ 198120 w 3086100"/>
                <a:gd name="connsiteY1" fmla="*/ 129540 h 2110740"/>
                <a:gd name="connsiteX2" fmla="*/ 403860 w 3086100"/>
                <a:gd name="connsiteY2" fmla="*/ 342900 h 2110740"/>
                <a:gd name="connsiteX3" fmla="*/ 518160 w 3086100"/>
                <a:gd name="connsiteY3" fmla="*/ 556260 h 2110740"/>
                <a:gd name="connsiteX4" fmla="*/ 723900 w 3086100"/>
                <a:gd name="connsiteY4" fmla="*/ 1059180 h 2110740"/>
                <a:gd name="connsiteX5" fmla="*/ 975360 w 3086100"/>
                <a:gd name="connsiteY5" fmla="*/ 1668780 h 2110740"/>
                <a:gd name="connsiteX6" fmla="*/ 1074420 w 3086100"/>
                <a:gd name="connsiteY6" fmla="*/ 1836420 h 2110740"/>
                <a:gd name="connsiteX7" fmla="*/ 1226820 w 3086100"/>
                <a:gd name="connsiteY7" fmla="*/ 1988820 h 2110740"/>
                <a:gd name="connsiteX8" fmla="*/ 1402080 w 3086100"/>
                <a:gd name="connsiteY8" fmla="*/ 2072640 h 2110740"/>
                <a:gd name="connsiteX9" fmla="*/ 1539240 w 3086100"/>
                <a:gd name="connsiteY9" fmla="*/ 2110740 h 2110740"/>
                <a:gd name="connsiteX10" fmla="*/ 1798320 w 3086100"/>
                <a:gd name="connsiteY10" fmla="*/ 2072640 h 2110740"/>
                <a:gd name="connsiteX11" fmla="*/ 2057400 w 3086100"/>
                <a:gd name="connsiteY11" fmla="*/ 1920240 h 2110740"/>
                <a:gd name="connsiteX12" fmla="*/ 2179320 w 3086100"/>
                <a:gd name="connsiteY12" fmla="*/ 1676400 h 2110740"/>
                <a:gd name="connsiteX13" fmla="*/ 2415540 w 3086100"/>
                <a:gd name="connsiteY13" fmla="*/ 1158240 h 2110740"/>
                <a:gd name="connsiteX14" fmla="*/ 2659380 w 3086100"/>
                <a:gd name="connsiteY14" fmla="*/ 495300 h 2110740"/>
                <a:gd name="connsiteX15" fmla="*/ 2773680 w 3086100"/>
                <a:gd name="connsiteY15" fmla="*/ 312420 h 2110740"/>
                <a:gd name="connsiteX16" fmla="*/ 2941320 w 3086100"/>
                <a:gd name="connsiteY16" fmla="*/ 83820 h 2110740"/>
                <a:gd name="connsiteX17" fmla="*/ 3086100 w 3086100"/>
                <a:gd name="connsiteY17" fmla="*/ 15240 h 211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86100" h="2110740">
                  <a:moveTo>
                    <a:pt x="0" y="0"/>
                  </a:moveTo>
                  <a:cubicBezTo>
                    <a:pt x="65405" y="36195"/>
                    <a:pt x="130810" y="72390"/>
                    <a:pt x="198120" y="129540"/>
                  </a:cubicBezTo>
                  <a:cubicBezTo>
                    <a:pt x="265430" y="186690"/>
                    <a:pt x="350520" y="271780"/>
                    <a:pt x="403860" y="342900"/>
                  </a:cubicBezTo>
                  <a:cubicBezTo>
                    <a:pt x="457200" y="414020"/>
                    <a:pt x="464820" y="436880"/>
                    <a:pt x="518160" y="556260"/>
                  </a:cubicBezTo>
                  <a:cubicBezTo>
                    <a:pt x="571500" y="675640"/>
                    <a:pt x="723900" y="1059180"/>
                    <a:pt x="723900" y="1059180"/>
                  </a:cubicBezTo>
                  <a:cubicBezTo>
                    <a:pt x="800100" y="1244600"/>
                    <a:pt x="916940" y="1539240"/>
                    <a:pt x="975360" y="1668780"/>
                  </a:cubicBezTo>
                  <a:cubicBezTo>
                    <a:pt x="1033780" y="1798320"/>
                    <a:pt x="1032510" y="1783080"/>
                    <a:pt x="1074420" y="1836420"/>
                  </a:cubicBezTo>
                  <a:cubicBezTo>
                    <a:pt x="1116330" y="1889760"/>
                    <a:pt x="1172210" y="1949450"/>
                    <a:pt x="1226820" y="1988820"/>
                  </a:cubicBezTo>
                  <a:cubicBezTo>
                    <a:pt x="1281430" y="2028190"/>
                    <a:pt x="1350010" y="2052320"/>
                    <a:pt x="1402080" y="2072640"/>
                  </a:cubicBezTo>
                  <a:cubicBezTo>
                    <a:pt x="1454150" y="2092960"/>
                    <a:pt x="1473200" y="2110740"/>
                    <a:pt x="1539240" y="2110740"/>
                  </a:cubicBezTo>
                  <a:cubicBezTo>
                    <a:pt x="1605280" y="2110740"/>
                    <a:pt x="1711960" y="2104390"/>
                    <a:pt x="1798320" y="2072640"/>
                  </a:cubicBezTo>
                  <a:cubicBezTo>
                    <a:pt x="1884680" y="2040890"/>
                    <a:pt x="1993900" y="1986280"/>
                    <a:pt x="2057400" y="1920240"/>
                  </a:cubicBezTo>
                  <a:cubicBezTo>
                    <a:pt x="2120900" y="1854200"/>
                    <a:pt x="2119630" y="1803400"/>
                    <a:pt x="2179320" y="1676400"/>
                  </a:cubicBezTo>
                  <a:cubicBezTo>
                    <a:pt x="2239010" y="1549400"/>
                    <a:pt x="2335530" y="1355090"/>
                    <a:pt x="2415540" y="1158240"/>
                  </a:cubicBezTo>
                  <a:cubicBezTo>
                    <a:pt x="2495550" y="961390"/>
                    <a:pt x="2599690" y="636270"/>
                    <a:pt x="2659380" y="495300"/>
                  </a:cubicBezTo>
                  <a:cubicBezTo>
                    <a:pt x="2719070" y="354330"/>
                    <a:pt x="2726690" y="381000"/>
                    <a:pt x="2773680" y="312420"/>
                  </a:cubicBezTo>
                  <a:cubicBezTo>
                    <a:pt x="2820670" y="243840"/>
                    <a:pt x="2889250" y="133350"/>
                    <a:pt x="2941320" y="83820"/>
                  </a:cubicBezTo>
                  <a:cubicBezTo>
                    <a:pt x="2993390" y="34290"/>
                    <a:pt x="3039745" y="24765"/>
                    <a:pt x="3086100" y="1524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26C0919-3BE1-4CCB-A4A0-AA5628BF9D9E}"/>
                </a:ext>
              </a:extLst>
            </p:cNvPr>
            <p:cNvSpPr/>
            <p:nvPr/>
          </p:nvSpPr>
          <p:spPr>
            <a:xfrm>
              <a:off x="4531659" y="3284361"/>
              <a:ext cx="1564334" cy="2829567"/>
            </a:xfrm>
            <a:custGeom>
              <a:avLst/>
              <a:gdLst>
                <a:gd name="connsiteX0" fmla="*/ 0 w 3086100"/>
                <a:gd name="connsiteY0" fmla="*/ 0 h 2110740"/>
                <a:gd name="connsiteX1" fmla="*/ 198120 w 3086100"/>
                <a:gd name="connsiteY1" fmla="*/ 129540 h 2110740"/>
                <a:gd name="connsiteX2" fmla="*/ 403860 w 3086100"/>
                <a:gd name="connsiteY2" fmla="*/ 342900 h 2110740"/>
                <a:gd name="connsiteX3" fmla="*/ 518160 w 3086100"/>
                <a:gd name="connsiteY3" fmla="*/ 556260 h 2110740"/>
                <a:gd name="connsiteX4" fmla="*/ 723900 w 3086100"/>
                <a:gd name="connsiteY4" fmla="*/ 1059180 h 2110740"/>
                <a:gd name="connsiteX5" fmla="*/ 975360 w 3086100"/>
                <a:gd name="connsiteY5" fmla="*/ 1668780 h 2110740"/>
                <a:gd name="connsiteX6" fmla="*/ 1074420 w 3086100"/>
                <a:gd name="connsiteY6" fmla="*/ 1836420 h 2110740"/>
                <a:gd name="connsiteX7" fmla="*/ 1226820 w 3086100"/>
                <a:gd name="connsiteY7" fmla="*/ 1988820 h 2110740"/>
                <a:gd name="connsiteX8" fmla="*/ 1402080 w 3086100"/>
                <a:gd name="connsiteY8" fmla="*/ 2072640 h 2110740"/>
                <a:gd name="connsiteX9" fmla="*/ 1539240 w 3086100"/>
                <a:gd name="connsiteY9" fmla="*/ 2110740 h 2110740"/>
                <a:gd name="connsiteX10" fmla="*/ 1798320 w 3086100"/>
                <a:gd name="connsiteY10" fmla="*/ 2072640 h 2110740"/>
                <a:gd name="connsiteX11" fmla="*/ 2057400 w 3086100"/>
                <a:gd name="connsiteY11" fmla="*/ 1920240 h 2110740"/>
                <a:gd name="connsiteX12" fmla="*/ 2179320 w 3086100"/>
                <a:gd name="connsiteY12" fmla="*/ 1676400 h 2110740"/>
                <a:gd name="connsiteX13" fmla="*/ 2415540 w 3086100"/>
                <a:gd name="connsiteY13" fmla="*/ 1158240 h 2110740"/>
                <a:gd name="connsiteX14" fmla="*/ 2659380 w 3086100"/>
                <a:gd name="connsiteY14" fmla="*/ 495300 h 2110740"/>
                <a:gd name="connsiteX15" fmla="*/ 2773680 w 3086100"/>
                <a:gd name="connsiteY15" fmla="*/ 312420 h 2110740"/>
                <a:gd name="connsiteX16" fmla="*/ 2941320 w 3086100"/>
                <a:gd name="connsiteY16" fmla="*/ 83820 h 2110740"/>
                <a:gd name="connsiteX17" fmla="*/ 3086100 w 3086100"/>
                <a:gd name="connsiteY17" fmla="*/ 15240 h 211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86100" h="2110740">
                  <a:moveTo>
                    <a:pt x="0" y="0"/>
                  </a:moveTo>
                  <a:cubicBezTo>
                    <a:pt x="65405" y="36195"/>
                    <a:pt x="130810" y="72390"/>
                    <a:pt x="198120" y="129540"/>
                  </a:cubicBezTo>
                  <a:cubicBezTo>
                    <a:pt x="265430" y="186690"/>
                    <a:pt x="350520" y="271780"/>
                    <a:pt x="403860" y="342900"/>
                  </a:cubicBezTo>
                  <a:cubicBezTo>
                    <a:pt x="457200" y="414020"/>
                    <a:pt x="464820" y="436880"/>
                    <a:pt x="518160" y="556260"/>
                  </a:cubicBezTo>
                  <a:cubicBezTo>
                    <a:pt x="571500" y="675640"/>
                    <a:pt x="723900" y="1059180"/>
                    <a:pt x="723900" y="1059180"/>
                  </a:cubicBezTo>
                  <a:cubicBezTo>
                    <a:pt x="800100" y="1244600"/>
                    <a:pt x="916940" y="1539240"/>
                    <a:pt x="975360" y="1668780"/>
                  </a:cubicBezTo>
                  <a:cubicBezTo>
                    <a:pt x="1033780" y="1798320"/>
                    <a:pt x="1032510" y="1783080"/>
                    <a:pt x="1074420" y="1836420"/>
                  </a:cubicBezTo>
                  <a:cubicBezTo>
                    <a:pt x="1116330" y="1889760"/>
                    <a:pt x="1172210" y="1949450"/>
                    <a:pt x="1226820" y="1988820"/>
                  </a:cubicBezTo>
                  <a:cubicBezTo>
                    <a:pt x="1281430" y="2028190"/>
                    <a:pt x="1350010" y="2052320"/>
                    <a:pt x="1402080" y="2072640"/>
                  </a:cubicBezTo>
                  <a:cubicBezTo>
                    <a:pt x="1454150" y="2092960"/>
                    <a:pt x="1473200" y="2110740"/>
                    <a:pt x="1539240" y="2110740"/>
                  </a:cubicBezTo>
                  <a:cubicBezTo>
                    <a:pt x="1605280" y="2110740"/>
                    <a:pt x="1711960" y="2104390"/>
                    <a:pt x="1798320" y="2072640"/>
                  </a:cubicBezTo>
                  <a:cubicBezTo>
                    <a:pt x="1884680" y="2040890"/>
                    <a:pt x="1993900" y="1986280"/>
                    <a:pt x="2057400" y="1920240"/>
                  </a:cubicBezTo>
                  <a:cubicBezTo>
                    <a:pt x="2120900" y="1854200"/>
                    <a:pt x="2119630" y="1803400"/>
                    <a:pt x="2179320" y="1676400"/>
                  </a:cubicBezTo>
                  <a:cubicBezTo>
                    <a:pt x="2239010" y="1549400"/>
                    <a:pt x="2335530" y="1355090"/>
                    <a:pt x="2415540" y="1158240"/>
                  </a:cubicBezTo>
                  <a:cubicBezTo>
                    <a:pt x="2495550" y="961390"/>
                    <a:pt x="2599690" y="636270"/>
                    <a:pt x="2659380" y="495300"/>
                  </a:cubicBezTo>
                  <a:cubicBezTo>
                    <a:pt x="2719070" y="354330"/>
                    <a:pt x="2726690" y="381000"/>
                    <a:pt x="2773680" y="312420"/>
                  </a:cubicBezTo>
                  <a:cubicBezTo>
                    <a:pt x="2820670" y="243840"/>
                    <a:pt x="2889250" y="133350"/>
                    <a:pt x="2941320" y="83820"/>
                  </a:cubicBezTo>
                  <a:cubicBezTo>
                    <a:pt x="2993390" y="34290"/>
                    <a:pt x="3039745" y="24765"/>
                    <a:pt x="3086100" y="1524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2F4BD9-6201-462E-9E2E-BDFAE2B28D10}"/>
                </a:ext>
              </a:extLst>
            </p:cNvPr>
            <p:cNvSpPr/>
            <p:nvPr/>
          </p:nvSpPr>
          <p:spPr>
            <a:xfrm>
              <a:off x="6728049" y="3256731"/>
              <a:ext cx="2129417" cy="2829567"/>
            </a:xfrm>
            <a:custGeom>
              <a:avLst/>
              <a:gdLst>
                <a:gd name="connsiteX0" fmla="*/ 0 w 2154477"/>
                <a:gd name="connsiteY0" fmla="*/ 50104 h 2829531"/>
                <a:gd name="connsiteX1" fmla="*/ 225469 w 2154477"/>
                <a:gd name="connsiteY1" fmla="*/ 100208 h 2829531"/>
                <a:gd name="connsiteX2" fmla="*/ 350729 w 2154477"/>
                <a:gd name="connsiteY2" fmla="*/ 200417 h 2829531"/>
                <a:gd name="connsiteX3" fmla="*/ 450937 w 2154477"/>
                <a:gd name="connsiteY3" fmla="*/ 588723 h 2829531"/>
                <a:gd name="connsiteX4" fmla="*/ 551146 w 2154477"/>
                <a:gd name="connsiteY4" fmla="*/ 1528175 h 2829531"/>
                <a:gd name="connsiteX5" fmla="*/ 601250 w 2154477"/>
                <a:gd name="connsiteY5" fmla="*/ 2292263 h 2829531"/>
                <a:gd name="connsiteX6" fmla="*/ 676406 w 2154477"/>
                <a:gd name="connsiteY6" fmla="*/ 2755726 h 2829531"/>
                <a:gd name="connsiteX7" fmla="*/ 914400 w 2154477"/>
                <a:gd name="connsiteY7" fmla="*/ 2818356 h 2829531"/>
                <a:gd name="connsiteX8" fmla="*/ 1377863 w 2154477"/>
                <a:gd name="connsiteY8" fmla="*/ 2818356 h 2829531"/>
                <a:gd name="connsiteX9" fmla="*/ 1590806 w 2154477"/>
                <a:gd name="connsiteY9" fmla="*/ 2705622 h 2829531"/>
                <a:gd name="connsiteX10" fmla="*/ 1640910 w 2154477"/>
                <a:gd name="connsiteY10" fmla="*/ 2016691 h 2829531"/>
                <a:gd name="connsiteX11" fmla="*/ 1640910 w 2154477"/>
                <a:gd name="connsiteY11" fmla="*/ 1465545 h 2829531"/>
                <a:gd name="connsiteX12" fmla="*/ 1716066 w 2154477"/>
                <a:gd name="connsiteY12" fmla="*/ 651354 h 2829531"/>
                <a:gd name="connsiteX13" fmla="*/ 1916483 w 2154477"/>
                <a:gd name="connsiteY13" fmla="*/ 112734 h 2829531"/>
                <a:gd name="connsiteX14" fmla="*/ 2154477 w 2154477"/>
                <a:gd name="connsiteY14" fmla="*/ 0 h 282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54477" h="2829531">
                  <a:moveTo>
                    <a:pt x="0" y="50104"/>
                  </a:moveTo>
                  <a:cubicBezTo>
                    <a:pt x="83507" y="62630"/>
                    <a:pt x="167014" y="75156"/>
                    <a:pt x="225469" y="100208"/>
                  </a:cubicBezTo>
                  <a:cubicBezTo>
                    <a:pt x="283924" y="125260"/>
                    <a:pt x="313151" y="118998"/>
                    <a:pt x="350729" y="200417"/>
                  </a:cubicBezTo>
                  <a:cubicBezTo>
                    <a:pt x="388307" y="281836"/>
                    <a:pt x="417534" y="367430"/>
                    <a:pt x="450937" y="588723"/>
                  </a:cubicBezTo>
                  <a:cubicBezTo>
                    <a:pt x="484340" y="810016"/>
                    <a:pt x="526094" y="1244252"/>
                    <a:pt x="551146" y="1528175"/>
                  </a:cubicBezTo>
                  <a:cubicBezTo>
                    <a:pt x="576198" y="1812098"/>
                    <a:pt x="580373" y="2087671"/>
                    <a:pt x="601250" y="2292263"/>
                  </a:cubicBezTo>
                  <a:cubicBezTo>
                    <a:pt x="622127" y="2496855"/>
                    <a:pt x="624214" y="2668044"/>
                    <a:pt x="676406" y="2755726"/>
                  </a:cubicBezTo>
                  <a:cubicBezTo>
                    <a:pt x="728598" y="2843408"/>
                    <a:pt x="797491" y="2807918"/>
                    <a:pt x="914400" y="2818356"/>
                  </a:cubicBezTo>
                  <a:cubicBezTo>
                    <a:pt x="1031309" y="2828794"/>
                    <a:pt x="1265129" y="2837145"/>
                    <a:pt x="1377863" y="2818356"/>
                  </a:cubicBezTo>
                  <a:cubicBezTo>
                    <a:pt x="1490597" y="2799567"/>
                    <a:pt x="1546965" y="2839233"/>
                    <a:pt x="1590806" y="2705622"/>
                  </a:cubicBezTo>
                  <a:cubicBezTo>
                    <a:pt x="1634647" y="2572011"/>
                    <a:pt x="1632559" y="2223370"/>
                    <a:pt x="1640910" y="2016691"/>
                  </a:cubicBezTo>
                  <a:cubicBezTo>
                    <a:pt x="1649261" y="1810012"/>
                    <a:pt x="1628384" y="1693101"/>
                    <a:pt x="1640910" y="1465545"/>
                  </a:cubicBezTo>
                  <a:cubicBezTo>
                    <a:pt x="1653436" y="1237989"/>
                    <a:pt x="1670137" y="876822"/>
                    <a:pt x="1716066" y="651354"/>
                  </a:cubicBezTo>
                  <a:cubicBezTo>
                    <a:pt x="1761995" y="425886"/>
                    <a:pt x="1843415" y="221293"/>
                    <a:pt x="1916483" y="112734"/>
                  </a:cubicBezTo>
                  <a:cubicBezTo>
                    <a:pt x="1989551" y="4175"/>
                    <a:pt x="2072014" y="2087"/>
                    <a:pt x="2154477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CDDE77-A507-4687-A1EB-69E364F88F0E}"/>
                </a:ext>
              </a:extLst>
            </p:cNvPr>
            <p:cNvSpPr txBox="1"/>
            <p:nvPr/>
          </p:nvSpPr>
          <p:spPr>
            <a:xfrm>
              <a:off x="1070648" y="4350401"/>
              <a:ext cx="1847404" cy="15455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419" sz="5200" dirty="0">
                  <a:solidFill>
                    <a:srgbClr val="FF0000"/>
                  </a:solidFill>
                </a:rPr>
                <a:t>Líneas fuertes y débiles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2F64D5-02F8-404F-BA3F-3B96A694B058}"/>
                </a:ext>
              </a:extLst>
            </p:cNvPr>
            <p:cNvSpPr txBox="1"/>
            <p:nvPr/>
          </p:nvSpPr>
          <p:spPr>
            <a:xfrm>
              <a:off x="5720505" y="5075653"/>
              <a:ext cx="1847404" cy="10303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419" sz="5200" dirty="0">
                  <a:solidFill>
                    <a:srgbClr val="FF0000"/>
                  </a:solidFill>
                </a:rPr>
                <a:t>Líneas</a:t>
              </a:r>
            </a:p>
            <a:p>
              <a:r>
                <a:rPr lang="es-419" sz="5200" dirty="0">
                  <a:solidFill>
                    <a:srgbClr val="FF0000"/>
                  </a:solidFill>
                </a:rPr>
                <a:t>saturadas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BECD5C-F3AB-4410-8541-2AFB37E53EF7}"/>
                </a:ext>
              </a:extLst>
            </p:cNvPr>
            <p:cNvSpPr txBox="1"/>
            <p:nvPr/>
          </p:nvSpPr>
          <p:spPr>
            <a:xfrm>
              <a:off x="10194480" y="3343742"/>
              <a:ext cx="1795860" cy="10303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419" sz="5200" i="1" dirty="0" err="1">
                  <a:solidFill>
                    <a:srgbClr val="FF0000"/>
                  </a:solidFill>
                </a:rPr>
                <a:t>Damping</a:t>
              </a:r>
              <a:r>
                <a:rPr lang="es-419" sz="5200" i="1" dirty="0">
                  <a:solidFill>
                    <a:srgbClr val="FF0000"/>
                  </a:solidFill>
                </a:rPr>
                <a:t> </a:t>
              </a:r>
              <a:r>
                <a:rPr lang="es-419" sz="5200" i="1" dirty="0" err="1">
                  <a:solidFill>
                    <a:srgbClr val="FF0000"/>
                  </a:solidFill>
                </a:rPr>
                <a:t>wings</a:t>
              </a:r>
              <a:endParaRPr lang="es-419" sz="5200" i="1" dirty="0">
                <a:solidFill>
                  <a:srgbClr val="FF0000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C276B63-AD31-4437-B1F2-0886C19A31CC}"/>
                </a:ext>
              </a:extLst>
            </p:cNvPr>
            <p:cNvSpPr/>
            <p:nvPr/>
          </p:nvSpPr>
          <p:spPr>
            <a:xfrm>
              <a:off x="9042400" y="3280228"/>
              <a:ext cx="3585029" cy="2833697"/>
            </a:xfrm>
            <a:custGeom>
              <a:avLst/>
              <a:gdLst>
                <a:gd name="connsiteX0" fmla="*/ 0 w 3585029"/>
                <a:gd name="connsiteY0" fmla="*/ 0 h 2729284"/>
                <a:gd name="connsiteX1" fmla="*/ 377371 w 3585029"/>
                <a:gd name="connsiteY1" fmla="*/ 203200 h 2729284"/>
                <a:gd name="connsiteX2" fmla="*/ 740229 w 3585029"/>
                <a:gd name="connsiteY2" fmla="*/ 682172 h 2729284"/>
                <a:gd name="connsiteX3" fmla="*/ 943429 w 3585029"/>
                <a:gd name="connsiteY3" fmla="*/ 1553029 h 2729284"/>
                <a:gd name="connsiteX4" fmla="*/ 1059543 w 3585029"/>
                <a:gd name="connsiteY4" fmla="*/ 2293258 h 2729284"/>
                <a:gd name="connsiteX5" fmla="*/ 1161143 w 3585029"/>
                <a:gd name="connsiteY5" fmla="*/ 2525486 h 2729284"/>
                <a:gd name="connsiteX6" fmla="*/ 1320800 w 3585029"/>
                <a:gd name="connsiteY6" fmla="*/ 2641600 h 2729284"/>
                <a:gd name="connsiteX7" fmla="*/ 1770743 w 3585029"/>
                <a:gd name="connsiteY7" fmla="*/ 2728686 h 2729284"/>
                <a:gd name="connsiteX8" fmla="*/ 2191657 w 3585029"/>
                <a:gd name="connsiteY8" fmla="*/ 2598058 h 2729284"/>
                <a:gd name="connsiteX9" fmla="*/ 2365829 w 3585029"/>
                <a:gd name="connsiteY9" fmla="*/ 2380343 h 2729284"/>
                <a:gd name="connsiteX10" fmla="*/ 2481943 w 3585029"/>
                <a:gd name="connsiteY10" fmla="*/ 1901372 h 2729284"/>
                <a:gd name="connsiteX11" fmla="*/ 2540000 w 3585029"/>
                <a:gd name="connsiteY11" fmla="*/ 1509486 h 2729284"/>
                <a:gd name="connsiteX12" fmla="*/ 2670629 w 3585029"/>
                <a:gd name="connsiteY12" fmla="*/ 1059543 h 2729284"/>
                <a:gd name="connsiteX13" fmla="*/ 2888343 w 3585029"/>
                <a:gd name="connsiteY13" fmla="*/ 682172 h 2729284"/>
                <a:gd name="connsiteX14" fmla="*/ 3033486 w 3585029"/>
                <a:gd name="connsiteY14" fmla="*/ 420915 h 2729284"/>
                <a:gd name="connsiteX15" fmla="*/ 3309257 w 3585029"/>
                <a:gd name="connsiteY15" fmla="*/ 130629 h 2729284"/>
                <a:gd name="connsiteX16" fmla="*/ 3585029 w 3585029"/>
                <a:gd name="connsiteY16" fmla="*/ 0 h 2729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85029" h="2729284">
                  <a:moveTo>
                    <a:pt x="0" y="0"/>
                  </a:moveTo>
                  <a:cubicBezTo>
                    <a:pt x="127000" y="44752"/>
                    <a:pt x="254000" y="89505"/>
                    <a:pt x="377371" y="203200"/>
                  </a:cubicBezTo>
                  <a:cubicBezTo>
                    <a:pt x="500742" y="316895"/>
                    <a:pt x="645886" y="457201"/>
                    <a:pt x="740229" y="682172"/>
                  </a:cubicBezTo>
                  <a:cubicBezTo>
                    <a:pt x="834572" y="907144"/>
                    <a:pt x="890210" y="1284515"/>
                    <a:pt x="943429" y="1553029"/>
                  </a:cubicBezTo>
                  <a:cubicBezTo>
                    <a:pt x="996648" y="1821543"/>
                    <a:pt x="1023257" y="2131182"/>
                    <a:pt x="1059543" y="2293258"/>
                  </a:cubicBezTo>
                  <a:cubicBezTo>
                    <a:pt x="1095829" y="2455334"/>
                    <a:pt x="1117600" y="2467429"/>
                    <a:pt x="1161143" y="2525486"/>
                  </a:cubicBezTo>
                  <a:cubicBezTo>
                    <a:pt x="1204686" y="2583543"/>
                    <a:pt x="1219200" y="2607733"/>
                    <a:pt x="1320800" y="2641600"/>
                  </a:cubicBezTo>
                  <a:cubicBezTo>
                    <a:pt x="1422400" y="2675467"/>
                    <a:pt x="1625600" y="2735943"/>
                    <a:pt x="1770743" y="2728686"/>
                  </a:cubicBezTo>
                  <a:cubicBezTo>
                    <a:pt x="1915886" y="2721429"/>
                    <a:pt x="2092476" y="2656115"/>
                    <a:pt x="2191657" y="2598058"/>
                  </a:cubicBezTo>
                  <a:cubicBezTo>
                    <a:pt x="2290838" y="2540001"/>
                    <a:pt x="2317448" y="2496457"/>
                    <a:pt x="2365829" y="2380343"/>
                  </a:cubicBezTo>
                  <a:cubicBezTo>
                    <a:pt x="2414210" y="2264229"/>
                    <a:pt x="2452915" y="2046515"/>
                    <a:pt x="2481943" y="1901372"/>
                  </a:cubicBezTo>
                  <a:cubicBezTo>
                    <a:pt x="2510971" y="1756229"/>
                    <a:pt x="2508552" y="1649791"/>
                    <a:pt x="2540000" y="1509486"/>
                  </a:cubicBezTo>
                  <a:cubicBezTo>
                    <a:pt x="2571448" y="1369181"/>
                    <a:pt x="2612572" y="1197429"/>
                    <a:pt x="2670629" y="1059543"/>
                  </a:cubicBezTo>
                  <a:cubicBezTo>
                    <a:pt x="2728686" y="921657"/>
                    <a:pt x="2827867" y="788610"/>
                    <a:pt x="2888343" y="682172"/>
                  </a:cubicBezTo>
                  <a:cubicBezTo>
                    <a:pt x="2948819" y="575734"/>
                    <a:pt x="2963334" y="512839"/>
                    <a:pt x="3033486" y="420915"/>
                  </a:cubicBezTo>
                  <a:cubicBezTo>
                    <a:pt x="3103638" y="328991"/>
                    <a:pt x="3217333" y="200782"/>
                    <a:pt x="3309257" y="130629"/>
                  </a:cubicBezTo>
                  <a:cubicBezTo>
                    <a:pt x="3401181" y="60476"/>
                    <a:pt x="3493105" y="30238"/>
                    <a:pt x="3585029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B99304-6250-423D-98EB-C70A6CBED5E1}"/>
              </a:ext>
            </a:extLst>
          </p:cNvPr>
          <p:cNvGrpSpPr/>
          <p:nvPr/>
        </p:nvGrpSpPr>
        <p:grpSpPr>
          <a:xfrm>
            <a:off x="32891835" y="18645623"/>
            <a:ext cx="15156780" cy="9478295"/>
            <a:chOff x="674912" y="718457"/>
            <a:chExt cx="11334206" cy="6212191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905A600-6771-4ED3-B98C-472182A70E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912" y="718457"/>
              <a:ext cx="0" cy="54472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EE47074-DCF9-4974-9706-1AAC3755FC9E}"/>
                </a:ext>
              </a:extLst>
            </p:cNvPr>
            <p:cNvCxnSpPr>
              <a:cxnSpLocks/>
            </p:cNvCxnSpPr>
            <p:nvPr/>
          </p:nvCxnSpPr>
          <p:spPr>
            <a:xfrm>
              <a:off x="674912" y="6187439"/>
              <a:ext cx="1133420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1B4E27E-14DB-45CC-9850-015CAF2BAEAC}"/>
                    </a:ext>
                  </a:extLst>
                </p:cNvPr>
                <p:cNvSpPr txBox="1"/>
                <p:nvPr/>
              </p:nvSpPr>
              <p:spPr>
                <a:xfrm>
                  <a:off x="1035336" y="842896"/>
                  <a:ext cx="2346495" cy="6051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419" sz="6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s-419" sz="6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s-419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sz="6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s-419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r>
                          <a:rPr lang="es-419" sz="6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419" sz="60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1B4E27E-14DB-45CC-9850-015CAF2BAE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336" y="842896"/>
                  <a:ext cx="2346495" cy="60516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419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DAB903C-D977-422D-BE7D-8284B23FC8BE}"/>
                    </a:ext>
                  </a:extLst>
                </p:cNvPr>
                <p:cNvSpPr txBox="1"/>
                <p:nvPr/>
              </p:nvSpPr>
              <p:spPr>
                <a:xfrm>
                  <a:off x="9662623" y="6325486"/>
                  <a:ext cx="2346495" cy="6051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419" sz="6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s-419" sz="6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s-419" sz="6000" b="0" i="1" smtClean="0">
                            <a:latin typeface="Cambria Math" panose="02040503050406030204" pitchFamily="18" charset="0"/>
                          </a:rPr>
                          <m:t>𝑁𝑓𝑔</m:t>
                        </m:r>
                        <m:r>
                          <a:rPr lang="es-419" sz="6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419" sz="60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DAB903C-D977-422D-BE7D-8284B23FC8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2623" y="6325486"/>
                  <a:ext cx="2346495" cy="60516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419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D5E84B-6879-4FA6-B810-F3500470D7B2}"/>
                </a:ext>
              </a:extLst>
            </p:cNvPr>
            <p:cNvSpPr/>
            <p:nvPr/>
          </p:nvSpPr>
          <p:spPr>
            <a:xfrm>
              <a:off x="4281189" y="2890157"/>
              <a:ext cx="3536570" cy="58945"/>
            </a:xfrm>
            <a:custGeom>
              <a:avLst/>
              <a:gdLst>
                <a:gd name="connsiteX0" fmla="*/ 0 w 3445328"/>
                <a:gd name="connsiteY0" fmla="*/ 179614 h 179614"/>
                <a:gd name="connsiteX1" fmla="*/ 1551214 w 3445328"/>
                <a:gd name="connsiteY1" fmla="*/ 97972 h 179614"/>
                <a:gd name="connsiteX2" fmla="*/ 3445328 w 3445328"/>
                <a:gd name="connsiteY2" fmla="*/ 0 h 179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45328" h="179614">
                  <a:moveTo>
                    <a:pt x="0" y="179614"/>
                  </a:moveTo>
                  <a:lnTo>
                    <a:pt x="1551214" y="97972"/>
                  </a:lnTo>
                  <a:lnTo>
                    <a:pt x="3445328" y="0"/>
                  </a:lnTo>
                </a:path>
              </a:pathLst>
            </a:custGeom>
            <a:noFill/>
            <a:ln w="57150"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B3B0049-9D95-4DCF-B6CE-CE9F61654EDC}"/>
                </a:ext>
              </a:extLst>
            </p:cNvPr>
            <p:cNvSpPr/>
            <p:nvPr/>
          </p:nvSpPr>
          <p:spPr>
            <a:xfrm>
              <a:off x="7830459" y="1975758"/>
              <a:ext cx="2759528" cy="916272"/>
            </a:xfrm>
            <a:custGeom>
              <a:avLst/>
              <a:gdLst>
                <a:gd name="connsiteX0" fmla="*/ 0 w 2759528"/>
                <a:gd name="connsiteY0" fmla="*/ 914400 h 916272"/>
                <a:gd name="connsiteX1" fmla="*/ 228600 w 2759528"/>
                <a:gd name="connsiteY1" fmla="*/ 849085 h 916272"/>
                <a:gd name="connsiteX2" fmla="*/ 1273628 w 2759528"/>
                <a:gd name="connsiteY2" fmla="*/ 473528 h 916272"/>
                <a:gd name="connsiteX3" fmla="*/ 2090057 w 2759528"/>
                <a:gd name="connsiteY3" fmla="*/ 163285 h 916272"/>
                <a:gd name="connsiteX4" fmla="*/ 2759528 w 2759528"/>
                <a:gd name="connsiteY4" fmla="*/ 0 h 91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9528" h="916272">
                  <a:moveTo>
                    <a:pt x="0" y="914400"/>
                  </a:moveTo>
                  <a:cubicBezTo>
                    <a:pt x="8164" y="918482"/>
                    <a:pt x="16329" y="922564"/>
                    <a:pt x="228600" y="849085"/>
                  </a:cubicBezTo>
                  <a:cubicBezTo>
                    <a:pt x="440871" y="775606"/>
                    <a:pt x="963385" y="587828"/>
                    <a:pt x="1273628" y="473528"/>
                  </a:cubicBezTo>
                  <a:cubicBezTo>
                    <a:pt x="1583871" y="359228"/>
                    <a:pt x="1842407" y="242206"/>
                    <a:pt x="2090057" y="163285"/>
                  </a:cubicBezTo>
                  <a:cubicBezTo>
                    <a:pt x="2337707" y="84364"/>
                    <a:pt x="2548617" y="42182"/>
                    <a:pt x="2759528" y="0"/>
                  </a:cubicBezTo>
                </a:path>
              </a:pathLst>
            </a:custGeom>
            <a:noFill/>
            <a:ln w="57150">
              <a:solidFill>
                <a:srgbClr val="EF6D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5D222BC-E148-4F67-807C-BFCD009759A6}"/>
                </a:ext>
              </a:extLst>
            </p:cNvPr>
            <p:cNvSpPr/>
            <p:nvPr/>
          </p:nvSpPr>
          <p:spPr>
            <a:xfrm>
              <a:off x="5617030" y="1918686"/>
              <a:ext cx="2286000" cy="57600"/>
            </a:xfrm>
            <a:custGeom>
              <a:avLst/>
              <a:gdLst>
                <a:gd name="connsiteX0" fmla="*/ 0 w 3445328"/>
                <a:gd name="connsiteY0" fmla="*/ 179614 h 179614"/>
                <a:gd name="connsiteX1" fmla="*/ 1551214 w 3445328"/>
                <a:gd name="connsiteY1" fmla="*/ 97972 h 179614"/>
                <a:gd name="connsiteX2" fmla="*/ 3445328 w 3445328"/>
                <a:gd name="connsiteY2" fmla="*/ 0 h 179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45328" h="179614">
                  <a:moveTo>
                    <a:pt x="0" y="179614"/>
                  </a:moveTo>
                  <a:lnTo>
                    <a:pt x="1551214" y="97972"/>
                  </a:lnTo>
                  <a:lnTo>
                    <a:pt x="3445328" y="0"/>
                  </a:lnTo>
                </a:path>
              </a:pathLst>
            </a:custGeom>
            <a:noFill/>
            <a:ln w="57150">
              <a:solidFill>
                <a:srgbClr val="FF33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4A95F01-D5D3-40FD-AB6A-33650EEA7602}"/>
                </a:ext>
              </a:extLst>
            </p:cNvPr>
            <p:cNvSpPr/>
            <p:nvPr/>
          </p:nvSpPr>
          <p:spPr>
            <a:xfrm>
              <a:off x="3381831" y="3714317"/>
              <a:ext cx="4325784" cy="58946"/>
            </a:xfrm>
            <a:custGeom>
              <a:avLst/>
              <a:gdLst>
                <a:gd name="connsiteX0" fmla="*/ 0 w 3445328"/>
                <a:gd name="connsiteY0" fmla="*/ 179614 h 179614"/>
                <a:gd name="connsiteX1" fmla="*/ 1551214 w 3445328"/>
                <a:gd name="connsiteY1" fmla="*/ 97972 h 179614"/>
                <a:gd name="connsiteX2" fmla="*/ 3445328 w 3445328"/>
                <a:gd name="connsiteY2" fmla="*/ 0 h 179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45328" h="179614">
                  <a:moveTo>
                    <a:pt x="0" y="179614"/>
                  </a:moveTo>
                  <a:lnTo>
                    <a:pt x="1551214" y="97972"/>
                  </a:lnTo>
                  <a:lnTo>
                    <a:pt x="3445328" y="0"/>
                  </a:lnTo>
                </a:path>
              </a:pathLst>
            </a:custGeom>
            <a:noFill/>
            <a:ln w="57150">
              <a:solidFill>
                <a:srgbClr val="FF33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8020ACB-032D-4830-A361-D2A4EF5F87D8}"/>
                </a:ext>
              </a:extLst>
            </p:cNvPr>
            <p:cNvSpPr/>
            <p:nvPr/>
          </p:nvSpPr>
          <p:spPr>
            <a:xfrm>
              <a:off x="7886700" y="1021132"/>
              <a:ext cx="2759528" cy="916272"/>
            </a:xfrm>
            <a:custGeom>
              <a:avLst/>
              <a:gdLst>
                <a:gd name="connsiteX0" fmla="*/ 0 w 2759528"/>
                <a:gd name="connsiteY0" fmla="*/ 914400 h 916272"/>
                <a:gd name="connsiteX1" fmla="*/ 228600 w 2759528"/>
                <a:gd name="connsiteY1" fmla="*/ 849085 h 916272"/>
                <a:gd name="connsiteX2" fmla="*/ 1273628 w 2759528"/>
                <a:gd name="connsiteY2" fmla="*/ 473528 h 916272"/>
                <a:gd name="connsiteX3" fmla="*/ 2090057 w 2759528"/>
                <a:gd name="connsiteY3" fmla="*/ 163285 h 916272"/>
                <a:gd name="connsiteX4" fmla="*/ 2759528 w 2759528"/>
                <a:gd name="connsiteY4" fmla="*/ 0 h 91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9528" h="916272">
                  <a:moveTo>
                    <a:pt x="0" y="914400"/>
                  </a:moveTo>
                  <a:cubicBezTo>
                    <a:pt x="8164" y="918482"/>
                    <a:pt x="16329" y="922564"/>
                    <a:pt x="228600" y="849085"/>
                  </a:cubicBezTo>
                  <a:cubicBezTo>
                    <a:pt x="440871" y="775606"/>
                    <a:pt x="963385" y="587828"/>
                    <a:pt x="1273628" y="473528"/>
                  </a:cubicBezTo>
                  <a:cubicBezTo>
                    <a:pt x="1583871" y="359228"/>
                    <a:pt x="1842407" y="242206"/>
                    <a:pt x="2090057" y="163285"/>
                  </a:cubicBezTo>
                  <a:cubicBezTo>
                    <a:pt x="2337707" y="84364"/>
                    <a:pt x="2548617" y="42182"/>
                    <a:pt x="2759528" y="0"/>
                  </a:cubicBezTo>
                </a:path>
              </a:pathLst>
            </a:custGeom>
            <a:noFill/>
            <a:ln w="57150">
              <a:solidFill>
                <a:srgbClr val="EF6D0B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CF462A0-2F3A-4685-85A7-BD365610D046}"/>
                </a:ext>
              </a:extLst>
            </p:cNvPr>
            <p:cNvSpPr/>
            <p:nvPr/>
          </p:nvSpPr>
          <p:spPr>
            <a:xfrm>
              <a:off x="7736644" y="2809610"/>
              <a:ext cx="2759528" cy="916272"/>
            </a:xfrm>
            <a:custGeom>
              <a:avLst/>
              <a:gdLst>
                <a:gd name="connsiteX0" fmla="*/ 0 w 2759528"/>
                <a:gd name="connsiteY0" fmla="*/ 914400 h 916272"/>
                <a:gd name="connsiteX1" fmla="*/ 228600 w 2759528"/>
                <a:gd name="connsiteY1" fmla="*/ 849085 h 916272"/>
                <a:gd name="connsiteX2" fmla="*/ 1273628 w 2759528"/>
                <a:gd name="connsiteY2" fmla="*/ 473528 h 916272"/>
                <a:gd name="connsiteX3" fmla="*/ 2090057 w 2759528"/>
                <a:gd name="connsiteY3" fmla="*/ 163285 h 916272"/>
                <a:gd name="connsiteX4" fmla="*/ 2759528 w 2759528"/>
                <a:gd name="connsiteY4" fmla="*/ 0 h 91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9528" h="916272">
                  <a:moveTo>
                    <a:pt x="0" y="914400"/>
                  </a:moveTo>
                  <a:cubicBezTo>
                    <a:pt x="8164" y="918482"/>
                    <a:pt x="16329" y="922564"/>
                    <a:pt x="228600" y="849085"/>
                  </a:cubicBezTo>
                  <a:cubicBezTo>
                    <a:pt x="440871" y="775606"/>
                    <a:pt x="963385" y="587828"/>
                    <a:pt x="1273628" y="473528"/>
                  </a:cubicBezTo>
                  <a:cubicBezTo>
                    <a:pt x="1583871" y="359228"/>
                    <a:pt x="1842407" y="242206"/>
                    <a:pt x="2090057" y="163285"/>
                  </a:cubicBezTo>
                  <a:cubicBezTo>
                    <a:pt x="2337707" y="84364"/>
                    <a:pt x="2548617" y="42182"/>
                    <a:pt x="2759528" y="0"/>
                  </a:cubicBezTo>
                </a:path>
              </a:pathLst>
            </a:custGeom>
            <a:noFill/>
            <a:ln w="57150">
              <a:solidFill>
                <a:srgbClr val="EF6D0B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4E170BB-A4E9-4A1D-BAB9-DB19B440467B}"/>
                </a:ext>
              </a:extLst>
            </p:cNvPr>
            <p:cNvSpPr/>
            <p:nvPr/>
          </p:nvSpPr>
          <p:spPr>
            <a:xfrm>
              <a:off x="1143000" y="1975758"/>
              <a:ext cx="4604658" cy="3804557"/>
            </a:xfrm>
            <a:custGeom>
              <a:avLst/>
              <a:gdLst>
                <a:gd name="connsiteX0" fmla="*/ 0 w 3363686"/>
                <a:gd name="connsiteY0" fmla="*/ 2714421 h 2714421"/>
                <a:gd name="connsiteX1" fmla="*/ 2645229 w 3363686"/>
                <a:gd name="connsiteY1" fmla="*/ 395764 h 2714421"/>
                <a:gd name="connsiteX2" fmla="*/ 3363686 w 3363686"/>
                <a:gd name="connsiteY2" fmla="*/ 20207 h 271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3686" h="2714421">
                  <a:moveTo>
                    <a:pt x="0" y="2714421"/>
                  </a:moveTo>
                  <a:cubicBezTo>
                    <a:pt x="1042307" y="1779610"/>
                    <a:pt x="2084615" y="844800"/>
                    <a:pt x="2645229" y="395764"/>
                  </a:cubicBezTo>
                  <a:cubicBezTo>
                    <a:pt x="3205843" y="-53272"/>
                    <a:pt x="3284764" y="-16533"/>
                    <a:pt x="3363686" y="20207"/>
                  </a:cubicBezTo>
                </a:path>
              </a:pathLst>
            </a:cu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C20310-D136-4276-8331-0C4AEBCF48F1}"/>
              </a:ext>
            </a:extLst>
          </p:cNvPr>
          <p:cNvGrpSpPr/>
          <p:nvPr/>
        </p:nvGrpSpPr>
        <p:grpSpPr>
          <a:xfrm>
            <a:off x="1398046" y="797784"/>
            <a:ext cx="18596825" cy="10418835"/>
            <a:chOff x="714675" y="1136297"/>
            <a:chExt cx="6757028" cy="423515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F67FC62-43A3-4395-B0C3-481A4F06CBA0}"/>
                </a:ext>
              </a:extLst>
            </p:cNvPr>
            <p:cNvCxnSpPr/>
            <p:nvPr/>
          </p:nvCxnSpPr>
          <p:spPr>
            <a:xfrm flipV="1">
              <a:off x="1153550" y="1136297"/>
              <a:ext cx="0" cy="371387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93048E3-4EB2-4303-9724-FFBDC0DEC2D3}"/>
                </a:ext>
              </a:extLst>
            </p:cNvPr>
            <p:cNvCxnSpPr>
              <a:cxnSpLocks/>
            </p:cNvCxnSpPr>
            <p:nvPr/>
          </p:nvCxnSpPr>
          <p:spPr>
            <a:xfrm>
              <a:off x="1139482" y="4836099"/>
              <a:ext cx="633222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30670F7-3ADF-4B62-8B4B-63F5685008E6}"/>
                </a:ext>
              </a:extLst>
            </p:cNvPr>
            <p:cNvSpPr txBox="1"/>
            <p:nvPr/>
          </p:nvSpPr>
          <p:spPr>
            <a:xfrm rot="16200000">
              <a:off x="503913" y="3204176"/>
              <a:ext cx="809473" cy="387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0" b="1" dirty="0"/>
                <a:t>Flujo</a:t>
              </a:r>
              <a:endParaRPr lang="es-419" sz="6000" b="1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1179806-635A-428F-AE74-AB15C930C814}"/>
                </a:ext>
              </a:extLst>
            </p:cNvPr>
            <p:cNvCxnSpPr>
              <a:cxnSpLocks/>
            </p:cNvCxnSpPr>
            <p:nvPr/>
          </p:nvCxnSpPr>
          <p:spPr>
            <a:xfrm>
              <a:off x="1153550" y="2133145"/>
              <a:ext cx="6135273" cy="0"/>
            </a:xfrm>
            <a:prstGeom prst="line">
              <a:avLst/>
            </a:prstGeom>
            <a:ln w="38100">
              <a:solidFill>
                <a:srgbClr val="4E0CC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86F7044-B27E-4CCE-8D3F-5F9E96F8C624}"/>
                </a:ext>
              </a:extLst>
            </p:cNvPr>
            <p:cNvSpPr txBox="1"/>
            <p:nvPr/>
          </p:nvSpPr>
          <p:spPr>
            <a:xfrm>
              <a:off x="2217568" y="1686267"/>
              <a:ext cx="1822771" cy="469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0" b="1" dirty="0">
                  <a:solidFill>
                    <a:srgbClr val="4E0CC4"/>
                  </a:solidFill>
                </a:rPr>
                <a:t>Continuo local</a:t>
              </a:r>
              <a:endParaRPr lang="es-419" sz="6000" b="1" dirty="0">
                <a:solidFill>
                  <a:srgbClr val="4E0CC4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91ACBA0-DF2F-425E-8E76-A4EFFD984C3C}"/>
                </a:ext>
              </a:extLst>
            </p:cNvPr>
            <p:cNvSpPr/>
            <p:nvPr/>
          </p:nvSpPr>
          <p:spPr>
            <a:xfrm>
              <a:off x="1543343" y="2133600"/>
              <a:ext cx="3086100" cy="2110740"/>
            </a:xfrm>
            <a:custGeom>
              <a:avLst/>
              <a:gdLst>
                <a:gd name="connsiteX0" fmla="*/ 0 w 3086100"/>
                <a:gd name="connsiteY0" fmla="*/ 0 h 2110740"/>
                <a:gd name="connsiteX1" fmla="*/ 198120 w 3086100"/>
                <a:gd name="connsiteY1" fmla="*/ 129540 h 2110740"/>
                <a:gd name="connsiteX2" fmla="*/ 403860 w 3086100"/>
                <a:gd name="connsiteY2" fmla="*/ 342900 h 2110740"/>
                <a:gd name="connsiteX3" fmla="*/ 518160 w 3086100"/>
                <a:gd name="connsiteY3" fmla="*/ 556260 h 2110740"/>
                <a:gd name="connsiteX4" fmla="*/ 723900 w 3086100"/>
                <a:gd name="connsiteY4" fmla="*/ 1059180 h 2110740"/>
                <a:gd name="connsiteX5" fmla="*/ 975360 w 3086100"/>
                <a:gd name="connsiteY5" fmla="*/ 1668780 h 2110740"/>
                <a:gd name="connsiteX6" fmla="*/ 1074420 w 3086100"/>
                <a:gd name="connsiteY6" fmla="*/ 1836420 h 2110740"/>
                <a:gd name="connsiteX7" fmla="*/ 1226820 w 3086100"/>
                <a:gd name="connsiteY7" fmla="*/ 1988820 h 2110740"/>
                <a:gd name="connsiteX8" fmla="*/ 1402080 w 3086100"/>
                <a:gd name="connsiteY8" fmla="*/ 2072640 h 2110740"/>
                <a:gd name="connsiteX9" fmla="*/ 1539240 w 3086100"/>
                <a:gd name="connsiteY9" fmla="*/ 2110740 h 2110740"/>
                <a:gd name="connsiteX10" fmla="*/ 1798320 w 3086100"/>
                <a:gd name="connsiteY10" fmla="*/ 2072640 h 2110740"/>
                <a:gd name="connsiteX11" fmla="*/ 2057400 w 3086100"/>
                <a:gd name="connsiteY11" fmla="*/ 1920240 h 2110740"/>
                <a:gd name="connsiteX12" fmla="*/ 2179320 w 3086100"/>
                <a:gd name="connsiteY12" fmla="*/ 1676400 h 2110740"/>
                <a:gd name="connsiteX13" fmla="*/ 2415540 w 3086100"/>
                <a:gd name="connsiteY13" fmla="*/ 1158240 h 2110740"/>
                <a:gd name="connsiteX14" fmla="*/ 2659380 w 3086100"/>
                <a:gd name="connsiteY14" fmla="*/ 495300 h 2110740"/>
                <a:gd name="connsiteX15" fmla="*/ 2773680 w 3086100"/>
                <a:gd name="connsiteY15" fmla="*/ 312420 h 2110740"/>
                <a:gd name="connsiteX16" fmla="*/ 2941320 w 3086100"/>
                <a:gd name="connsiteY16" fmla="*/ 83820 h 2110740"/>
                <a:gd name="connsiteX17" fmla="*/ 3086100 w 3086100"/>
                <a:gd name="connsiteY17" fmla="*/ 15240 h 211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86100" h="2110740">
                  <a:moveTo>
                    <a:pt x="0" y="0"/>
                  </a:moveTo>
                  <a:cubicBezTo>
                    <a:pt x="65405" y="36195"/>
                    <a:pt x="130810" y="72390"/>
                    <a:pt x="198120" y="129540"/>
                  </a:cubicBezTo>
                  <a:cubicBezTo>
                    <a:pt x="265430" y="186690"/>
                    <a:pt x="350520" y="271780"/>
                    <a:pt x="403860" y="342900"/>
                  </a:cubicBezTo>
                  <a:cubicBezTo>
                    <a:pt x="457200" y="414020"/>
                    <a:pt x="464820" y="436880"/>
                    <a:pt x="518160" y="556260"/>
                  </a:cubicBezTo>
                  <a:cubicBezTo>
                    <a:pt x="571500" y="675640"/>
                    <a:pt x="723900" y="1059180"/>
                    <a:pt x="723900" y="1059180"/>
                  </a:cubicBezTo>
                  <a:cubicBezTo>
                    <a:pt x="800100" y="1244600"/>
                    <a:pt x="916940" y="1539240"/>
                    <a:pt x="975360" y="1668780"/>
                  </a:cubicBezTo>
                  <a:cubicBezTo>
                    <a:pt x="1033780" y="1798320"/>
                    <a:pt x="1032510" y="1783080"/>
                    <a:pt x="1074420" y="1836420"/>
                  </a:cubicBezTo>
                  <a:cubicBezTo>
                    <a:pt x="1116330" y="1889760"/>
                    <a:pt x="1172210" y="1949450"/>
                    <a:pt x="1226820" y="1988820"/>
                  </a:cubicBezTo>
                  <a:cubicBezTo>
                    <a:pt x="1281430" y="2028190"/>
                    <a:pt x="1350010" y="2052320"/>
                    <a:pt x="1402080" y="2072640"/>
                  </a:cubicBezTo>
                  <a:cubicBezTo>
                    <a:pt x="1454150" y="2092960"/>
                    <a:pt x="1473200" y="2110740"/>
                    <a:pt x="1539240" y="2110740"/>
                  </a:cubicBezTo>
                  <a:cubicBezTo>
                    <a:pt x="1605280" y="2110740"/>
                    <a:pt x="1711960" y="2104390"/>
                    <a:pt x="1798320" y="2072640"/>
                  </a:cubicBezTo>
                  <a:cubicBezTo>
                    <a:pt x="1884680" y="2040890"/>
                    <a:pt x="1993900" y="1986280"/>
                    <a:pt x="2057400" y="1920240"/>
                  </a:cubicBezTo>
                  <a:cubicBezTo>
                    <a:pt x="2120900" y="1854200"/>
                    <a:pt x="2119630" y="1803400"/>
                    <a:pt x="2179320" y="1676400"/>
                  </a:cubicBezTo>
                  <a:cubicBezTo>
                    <a:pt x="2239010" y="1549400"/>
                    <a:pt x="2335530" y="1355090"/>
                    <a:pt x="2415540" y="1158240"/>
                  </a:cubicBezTo>
                  <a:cubicBezTo>
                    <a:pt x="2495550" y="961390"/>
                    <a:pt x="2599690" y="636270"/>
                    <a:pt x="2659380" y="495300"/>
                  </a:cubicBezTo>
                  <a:cubicBezTo>
                    <a:pt x="2719070" y="354330"/>
                    <a:pt x="2726690" y="381000"/>
                    <a:pt x="2773680" y="312420"/>
                  </a:cubicBezTo>
                  <a:cubicBezTo>
                    <a:pt x="2820670" y="243840"/>
                    <a:pt x="2889250" y="133350"/>
                    <a:pt x="2941320" y="83820"/>
                  </a:cubicBezTo>
                  <a:cubicBezTo>
                    <a:pt x="2993390" y="34290"/>
                    <a:pt x="3039745" y="24765"/>
                    <a:pt x="3086100" y="1524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EC75BE-9014-4AC1-97D8-3274D8A6ED29}"/>
                </a:ext>
              </a:extLst>
            </p:cNvPr>
            <p:cNvCxnSpPr/>
            <p:nvPr/>
          </p:nvCxnSpPr>
          <p:spPr>
            <a:xfrm flipH="1">
              <a:off x="1954823" y="2225040"/>
              <a:ext cx="114300" cy="1371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728B350-E707-4E74-BDCD-C9FE4298D3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1726" y="2225040"/>
              <a:ext cx="230065" cy="3259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B50DF10-418F-4154-BD65-7A230FCBC2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7568" y="2224586"/>
              <a:ext cx="354475" cy="5222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A746336-7801-4CC6-99B3-318D8A9957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1791" y="2217047"/>
              <a:ext cx="509019" cy="7761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9C6A494-8D40-43B8-9DC4-873BCBA8A9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4805" y="2224132"/>
              <a:ext cx="653991" cy="10829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0340978-57D1-4DAD-B11B-11B9092CE3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2804" y="2210065"/>
              <a:ext cx="847688" cy="13408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BACD36B-D7A5-41C5-9A3A-E65338340F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7506" y="2224132"/>
              <a:ext cx="981752" cy="157649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138C3C8-40EA-4702-9E23-D182908058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3056" y="2209611"/>
              <a:ext cx="1131918" cy="17756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112D965-CA7E-4D1F-90B9-5E7754354A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5456" y="2217047"/>
              <a:ext cx="1239770" cy="192061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5A0C36B-01AB-47CC-914D-BA9A017561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6795" y="2369447"/>
              <a:ext cx="1150831" cy="17822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542C23F-BC2B-4D63-9664-E6CF64F8A5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9921" y="3575058"/>
              <a:ext cx="340351" cy="5266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231D9B5-C747-4400-A636-000EFF2918F0}"/>
                </a:ext>
              </a:extLst>
            </p:cNvPr>
            <p:cNvCxnSpPr/>
            <p:nvPr/>
          </p:nvCxnSpPr>
          <p:spPr>
            <a:xfrm>
              <a:off x="5083454" y="2133145"/>
              <a:ext cx="0" cy="2702954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3AAE9FF-C6F1-4725-9A17-34384EAB586F}"/>
                </a:ext>
              </a:extLst>
            </p:cNvPr>
            <p:cNvCxnSpPr/>
            <p:nvPr/>
          </p:nvCxnSpPr>
          <p:spPr>
            <a:xfrm>
              <a:off x="6654017" y="2133145"/>
              <a:ext cx="0" cy="2702954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548E42A-78A3-4A6C-B482-31A709B2E96F}"/>
                </a:ext>
              </a:extLst>
            </p:cNvPr>
            <p:cNvCxnSpPr/>
            <p:nvPr/>
          </p:nvCxnSpPr>
          <p:spPr>
            <a:xfrm flipH="1">
              <a:off x="5164664" y="2275435"/>
              <a:ext cx="114300" cy="13716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0FD3FCB-C917-4401-AAA4-FB20518E05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8500" y="2240075"/>
              <a:ext cx="408321" cy="61484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97CE414-5EF1-4B3F-A499-403417DC9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1061" y="2240076"/>
              <a:ext cx="665631" cy="1076334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227C6C8-0494-4CDA-8EA1-A24C61F5A8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2124" y="2224131"/>
              <a:ext cx="918004" cy="145222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C2DB972-70D8-41F5-A78F-CE8E4670C8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2366" y="2224132"/>
              <a:ext cx="1168940" cy="184230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A023404-1C77-494E-8D42-B9C61DAE40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1880" y="2315770"/>
              <a:ext cx="1387412" cy="217241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143B53D-83F5-43BE-92D4-59C0C331C8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0238" y="2735195"/>
              <a:ext cx="1264054" cy="202521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F4C914E-D657-4635-928F-E9F82A4DC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217" y="3147262"/>
              <a:ext cx="996075" cy="1561835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393B52-5670-4950-8DA8-EA6D0F6C5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16692" y="3539297"/>
              <a:ext cx="766166" cy="118827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4A0E5AD-145E-4B01-B93F-1824A9D4B3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0128" y="3977443"/>
              <a:ext cx="502730" cy="799469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78F1EFD-82D9-4EA6-8ECC-183EEC24A7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0253" y="4258186"/>
              <a:ext cx="340351" cy="526605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120295A-E666-4690-8269-F57739420E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5439" y="4312499"/>
              <a:ext cx="1546593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AA2393D-9EC2-4EF5-A5AC-F0AFD62FE495}"/>
                    </a:ext>
                  </a:extLst>
                </p:cNvPr>
                <p:cNvSpPr txBox="1"/>
                <p:nvPr/>
              </p:nvSpPr>
              <p:spPr>
                <a:xfrm>
                  <a:off x="5649846" y="3900676"/>
                  <a:ext cx="488560" cy="4268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419" sz="60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60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s-419" sz="60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sub>
                        </m:sSub>
                      </m:oMath>
                    </m:oMathPara>
                  </a14:m>
                  <a:endParaRPr lang="es-419" sz="6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AA2393D-9EC2-4EF5-A5AC-F0AFD62FE4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846" y="3900676"/>
                  <a:ext cx="488560" cy="4268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419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7C774BC-670D-4501-B7E9-0B7664F4A1E0}"/>
                </a:ext>
              </a:extLst>
            </p:cNvPr>
            <p:cNvSpPr txBox="1"/>
            <p:nvPr/>
          </p:nvSpPr>
          <p:spPr>
            <a:xfrm>
              <a:off x="1306724" y="3686508"/>
              <a:ext cx="1374891" cy="469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0" b="1" dirty="0">
                  <a:solidFill>
                    <a:srgbClr val="FF0000"/>
                  </a:solidFill>
                </a:rPr>
                <a:t>Perfil línea</a:t>
              </a:r>
              <a:endParaRPr lang="es-419" sz="6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4BB7B8C-D2F4-41C5-92DE-481B341A9F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6595" y="3503224"/>
              <a:ext cx="341212" cy="1976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F82219A-DBAE-417A-8D9B-C7CE9C6F29BD}"/>
                </a:ext>
              </a:extLst>
            </p:cNvPr>
            <p:cNvSpPr txBox="1"/>
            <p:nvPr/>
          </p:nvSpPr>
          <p:spPr>
            <a:xfrm>
              <a:off x="2804232" y="2810827"/>
              <a:ext cx="792184" cy="469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0" b="1" dirty="0">
                  <a:solidFill>
                    <a:srgbClr val="FF0000"/>
                  </a:solidFill>
                </a:rPr>
                <a:t>Área1</a:t>
              </a:r>
              <a:endParaRPr lang="es-419" sz="6000" b="1" dirty="0">
                <a:solidFill>
                  <a:srgbClr val="FF000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0EFF18A-4F59-45FC-9228-D7997955FBCE}"/>
                </a:ext>
              </a:extLst>
            </p:cNvPr>
            <p:cNvSpPr txBox="1"/>
            <p:nvPr/>
          </p:nvSpPr>
          <p:spPr>
            <a:xfrm>
              <a:off x="5508658" y="3060803"/>
              <a:ext cx="792184" cy="4695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6000" b="1" dirty="0">
                  <a:solidFill>
                    <a:srgbClr val="FF6600"/>
                  </a:solidFill>
                </a:rPr>
                <a:t>Área2</a:t>
              </a:r>
              <a:endParaRPr lang="es-419" sz="6000" b="1" dirty="0">
                <a:solidFill>
                  <a:srgbClr val="FF6600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7DD06F-AB96-475B-9C8C-14F53673EC55}"/>
                </a:ext>
              </a:extLst>
            </p:cNvPr>
            <p:cNvSpPr txBox="1"/>
            <p:nvPr/>
          </p:nvSpPr>
          <p:spPr>
            <a:xfrm>
              <a:off x="2064485" y="4379785"/>
              <a:ext cx="792184" cy="469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0" b="1" dirty="0">
                  <a:solidFill>
                    <a:srgbClr val="FF0000"/>
                  </a:solidFill>
                </a:rPr>
                <a:t>Área1</a:t>
              </a:r>
              <a:endParaRPr lang="es-419" sz="6000" b="1" dirty="0">
                <a:solidFill>
                  <a:srgbClr val="FF0000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C6B6D5C-3E0A-4853-B75F-BDB41517FD97}"/>
                </a:ext>
              </a:extLst>
            </p:cNvPr>
            <p:cNvSpPr txBox="1"/>
            <p:nvPr/>
          </p:nvSpPr>
          <p:spPr>
            <a:xfrm>
              <a:off x="3282291" y="4386792"/>
              <a:ext cx="792184" cy="469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0" b="1" dirty="0">
                  <a:solidFill>
                    <a:srgbClr val="FF6600"/>
                  </a:solidFill>
                </a:rPr>
                <a:t>Área2</a:t>
              </a:r>
              <a:endParaRPr lang="es-419" sz="6000" b="1" dirty="0">
                <a:solidFill>
                  <a:srgbClr val="FF6600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C15457D-2BC3-4F22-987C-BBFBE315214E}"/>
                </a:ext>
              </a:extLst>
            </p:cNvPr>
            <p:cNvSpPr txBox="1"/>
            <p:nvPr/>
          </p:nvSpPr>
          <p:spPr>
            <a:xfrm>
              <a:off x="3002431" y="4368810"/>
              <a:ext cx="216874" cy="469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0" b="1" dirty="0"/>
                <a:t>=</a:t>
              </a:r>
              <a:endParaRPr lang="es-419" sz="60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E9E3BDA2-92E3-4D52-B7EE-5881C9A66173}"/>
                    </a:ext>
                  </a:extLst>
                </p:cNvPr>
                <p:cNvSpPr txBox="1"/>
                <p:nvPr/>
              </p:nvSpPr>
              <p:spPr>
                <a:xfrm>
                  <a:off x="3651238" y="4901863"/>
                  <a:ext cx="2614612" cy="4695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6000" b="1" dirty="0"/>
                    <a:t>Longitud de onda (</a:t>
                  </a:r>
                  <a14:m>
                    <m:oMath xmlns:m="http://schemas.openxmlformats.org/officeDocument/2006/math">
                      <m:r>
                        <a:rPr lang="es-419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</m:oMath>
                  </a14:m>
                  <a:r>
                    <a:rPr lang="es-ES" sz="6000" b="1" dirty="0"/>
                    <a:t>)</a:t>
                  </a:r>
                  <a:endParaRPr lang="es-419" sz="6000" b="1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E9E3BDA2-92E3-4D52-B7EE-5881C9A661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1238" y="4901863"/>
                  <a:ext cx="2614612" cy="469586"/>
                </a:xfrm>
                <a:prstGeom prst="rect">
                  <a:avLst/>
                </a:prstGeom>
                <a:blipFill>
                  <a:blip r:embed="rId7"/>
                  <a:stretch>
                    <a:fillRect l="-5080" t="-15789" b="-22632"/>
                  </a:stretch>
                </a:blipFill>
              </p:spPr>
              <p:txBody>
                <a:bodyPr/>
                <a:lstStyle/>
                <a:p>
                  <a:r>
                    <a:rPr lang="es-419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1260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881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1609</TotalTime>
  <Words>240</Words>
  <Application>Microsoft Office PowerPoint</Application>
  <PresentationFormat>Custom</PresentationFormat>
  <Paragraphs>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Bahnschrift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Lucia Oliveros</dc:creator>
  <cp:lastModifiedBy>Lucia Oliveros</cp:lastModifiedBy>
  <cp:revision>20</cp:revision>
  <dcterms:created xsi:type="dcterms:W3CDTF">2020-10-09T21:39:38Z</dcterms:created>
  <dcterms:modified xsi:type="dcterms:W3CDTF">2020-11-18T12:46:13Z</dcterms:modified>
</cp:coreProperties>
</file>