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ink/ink4.xml" ContentType="application/inkml+xml"/>
  <Override PartName="/ppt/ink/ink5.xml" ContentType="application/inkml+xml"/>
  <Override PartName="/ppt/ink/ink3.xml" ContentType="application/inkml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6.xml" ContentType="application/inkml+xml"/>
  <Override PartName="/ppt/ink/ink7.xml" ContentType="application/inkml+xml"/>
  <Override PartName="/ppt/ink/ink11.xml" ContentType="application/inkml+xml"/>
  <Override PartName="/ppt/ink/ink10.xml" ContentType="application/inkml+xml"/>
  <Override PartName="/ppt/ink/ink9.xml" ContentType="application/inkml+xml"/>
  <Override PartName="/ppt/ink/ink8.xml" ContentType="application/inkml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3"/>
  </p:notesMasterIdLst>
  <p:handoutMasterIdLst>
    <p:handoutMasterId r:id="rId14"/>
  </p:handoutMasterIdLst>
  <p:sldIdLst>
    <p:sldId id="398" r:id="rId2"/>
    <p:sldId id="413" r:id="rId3"/>
    <p:sldId id="414" r:id="rId4"/>
    <p:sldId id="416" r:id="rId5"/>
    <p:sldId id="417" r:id="rId6"/>
    <p:sldId id="419" r:id="rId7"/>
    <p:sldId id="420" r:id="rId8"/>
    <p:sldId id="421" r:id="rId9"/>
    <p:sldId id="422" r:id="rId10"/>
    <p:sldId id="423" r:id="rId11"/>
    <p:sldId id="41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267" userDrawn="1">
          <p15:clr>
            <a:srgbClr val="A4A3A4"/>
          </p15:clr>
        </p15:guide>
        <p15:guide id="3" pos="7413" userDrawn="1">
          <p15:clr>
            <a:srgbClr val="A4A3A4"/>
          </p15:clr>
        </p15:guide>
        <p15:guide id="4" orient="horz" pos="5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00"/>
    <a:srgbClr val="D9D8D6"/>
    <a:srgbClr val="C8C8C8"/>
    <a:srgbClr val="636569"/>
    <a:srgbClr val="BDBDBD"/>
    <a:srgbClr val="575757"/>
    <a:srgbClr val="C1C2C4"/>
    <a:srgbClr val="3A3A3A"/>
    <a:srgbClr val="00376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5" autoAdjust="0"/>
    <p:restoredTop sz="96247" autoAdjust="0"/>
  </p:normalViewPr>
  <p:slideViewPr>
    <p:cSldViewPr snapToGrid="0">
      <p:cViewPr varScale="1">
        <p:scale>
          <a:sx n="65" d="100"/>
          <a:sy n="65" d="100"/>
        </p:scale>
        <p:origin x="732" y="68"/>
      </p:cViewPr>
      <p:guideLst>
        <p:guide orient="horz" pos="4042"/>
        <p:guide pos="267"/>
        <p:guide pos="7413"/>
        <p:guide orient="horz" pos="5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29548-4284-466B-817C-AF9FFAE0EC97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9C4A-ECB9-4944-B8E7-3ACBD246C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88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18:53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13462 2670 965 0,'0'0'1091'0,"0"0"-838"0,0 0-123 0,0 0 10 16,5 0-90-16,5 0-17 15,3 0-16-15,-7 0-10 16,4 0 6-16,-5 0 62 15,3 0 58-15,-8 0 6 16,0 0-40-16,0 0-36 16,0 0-8-16,0 0-54 15,0 0 16-15,0 0-17 16,0 0 9-16,0 0 4 16,0 0-1-16,0 0-1 15,0 0-6-15,0 0 3 16,0 0-8-16,0 0 0 15,0 0 0-15,-8 0 2 0,-2 0-2 16,-1 0 0 0,-2 3-2-16,-2 3-2 0,-1 1 4 15,-2 3 0-15,-5 3 0 16,7 0-7-16,-7 1 7 16,7-2 0-16,-7 1-1 15,2 4 5-15,-2 0-4 16,-1 4 0-16,9-3 0 15,-3 1-5-15,7 5 5 16,1-3 0-16,5 1-6 0,-8-2 9 16,7-1-3-16,1 2 0 15,0 1 1-15,5-2-3 16,0 6 2-16,0 1 0 16,0-4-1-16,0 2-2 15,0-2 3-15,0-3 0 16,0 0 6-16,0-1-6 15,0-5 0-15,10 2 0 16,3-3-7-16,-2 1 11 16,-1 2-4-16,8-3 0 15,-7 3 1-15,4 0 2 16,3-2-3-16,-2 2 0 16,2-6-6-16,-7 0 11 0,7-3-5 15,-8-2 9-15,6-1-8 16,-3-1 10-16,-3 1-11 15,-5 1 0-15,6-3 1 16,2 0 5-16,-3-2-6 16,8 4 0-16,-2-4 0 15,7 0 5-15,-7 0-5 16,7 0 0-16,-2 0 7 16,-3 0-1-16,-2 0-2 15,2-6-4-15,-3 4 1 16,4-7 9-16,1 0-10 15,-1 2 0-15,-4 0-2 16,8-2 1-16,-7-1 1 0,7 0 0 16,-7-3 6-16,7 0-3 15,-7 0-3-15,2-4 0 16,-2 1-6-16,2-1 7 16,-8 1-1-16,3 3 0 15,3 0 15-15,-11-3-22 16,5 3 7-16,-2-7 0 15,3 0 1-15,-6-6 8 0,5-4-7 16,-2-1-2-16,2 0 1 16,-5-4 2-16,1 7-3 15,-1 3 0-15,0-4-10 16,-5 6 16-16,0-2-6 16,0 2 10-16,0-4-8 15,0 1 44-15,0 2-31 16,-10-4-14-16,-6 1 13 15,-7 2-8-15,7-2-6 16,-12 4 12 0,4 3-12-16,-4 1 20 0,-6 6-20 15,3-1 0-15,-11 8-9 16,3 3-8-16,-10 0-19 0,5 3-27 16,-3 0-22-16,-18 0-81 15,8 0-294-15,8 12-294 16</inkml:trace>
  <inkml:trace contextRef="#ctx0" brushRef="#br0" timeOffset="5012.5868">14145 3544 861 0,'0'0'1106'15,"0"0"-897"-15,0 0-38 16,0 0 3-16,0 0-92 0,0 0-18 16,0 0-3-16,0 0 1 15,0-19 38-15,0 19-19 16,0 0-13-16,0 0 3 15,-6 0-30-15,1 0 2 16,0 0-14-16,-13 0-20 16,-5 0 12-16,-3 0-21 15,-3 0 0-15,0 0 0 16,6 7 0-16,2 5 0 16,-7 6 0-16,4-1 1 15,-2 7 1-15,3-1-2 0,0 4 0 16,7-1-2-16,-2 3 2 15,-3 1 0-15,3 3 0 16,2 3 0-16,-2 4-1 16,3-1 1-16,-1 3 0 15,8 4-1-15,-2 0 4 16,10 0-3-16,0-2 0 16,0-3 1-16,0-4 2 15,0-3-3-15,0-4 0 16,0 0-1-16,0 0 3 15,0 1-2-15,0-4 0 16,10-2 1-16,8 2 8 0,3-4-9 16,3-7 0-16,-1 0-5 15,-7-2 11-15,7-5-6 16,-8-2 0-16,4 0 1 16,-4-7 5-16,14 0-5 15,-6 0-1-15,3 0 14 16,8 0-8-16,-6 0-2 15,1-10 1-15,0-3-4 16,-9-1 11-16,4 5-12 16,4-7 0-16,-7 2 13 15,8-6-11-15,-1-3-2 0,6 0 10 16,-6-3-2-16,6-4-16 16,-8 5 8-16,-2-2 0 15,-1 1 11-15,-8-3-10 16,1 1 16-16,-3-5-5 15,-3 2-11-15,1-4 50 16,2 0-39-16,-3 3-10 16,1-2 5-16,2 4 1 15,-8 4-8-15,0 0 0 16,-5-1 9-16,0 2 4 16,0 2 4-16,0 0 16 15,0 0 4-15,0-1-37 0,-10 1 13 16,-3 4 3-16,-3-4-15 15,-2 0 19-15,2-5-19 16,-7 5-1-16,7-2 13 16,-12 1-13-16,4 2 12 15,4 4-4 1,-4 6-7-16,3 2 2 0,3 3-3 16,8 1-19-16,-3 6 18 15,-3-2-32-15,-7 2-6 0,-11 0-55 16,-20 0-63-16,10 14-138 15,5 2-522-15</inkml:trace>
  <inkml:trace contextRef="#ctx0" brushRef="#br0" timeOffset="10700.1984">17582 4425 1731 0,'0'0'309'15,"0"0"-156"-15,0 0 35 16,0 0 44-16,0 0-104 15,0 0-70-15,0 0 27 16,0 0-4-16,0 0-5 16,0 0 5-16,0 0-36 15,0 0-6-15,0 0-17 16,0 0-14-16,26 0 7 0,31 0-15 16,26 0 14-16,24 0 22 15,28 0-24-15,20-3 14 16,14-1 15-16,0 4-23 15,-3 0 6-15,-13 0-24 16,-25 0 0-16,-17 0-2 16,-25 0 5-16,-37 0-3 15,-20 0 0-15,-47 0-86 16,-50 0-133-16,-38 0-494 0</inkml:trace>
  <inkml:trace contextRef="#ctx0" brushRef="#br0" timeOffset="12460.1458">3064 5292 1109 0,'0'0'591'0,"0"0"-415"16,0 0-61-16,0 0 37 16,0 0-56-1,0 0-20-15,0 0 38 0,-5-10-19 16,-3 10 16-16,3 0-14 15,5 0-31-15,0 0 1 16,0 0-16-16,0 0-24 16,0 0 13-16,0 0-14 15,0 0-4-15,0 0-4 0,0 0-3 16,0 0 30-16,0 0-18 16,0 0-3-16,13 0 10 15,18 0-34-15,10 0 15 16,3 0-4-16,16 0-5 15,8 0 13-15,4 0-19 16,14 0 2-16,-3 0 4 16,8 3 0-1,-3-3-6 1,-5 3 0-16,-2 1 9 16,-3-1-8-16,-6 1-1 15,-4 0 0-15,5-2-10 0,-6-2 16 16,6 5-6-16,0-5 0 15,-1 0 1-15,6 0 6 16,0 2-7-16,0 1 0 16,0 0-10-16,0 0 11 15,7 0-1-15,4-3 0 16,-4 4 9-16,4-4-7 16,7 0-2-16,-8 0 0 15,8 0-9-15,5 0 10 16,-7 0-1-16,2 0 0 15,-13 0 1-15,-3 5 3 16,-7 2-4-16,-8-6-2 0,-3 2-8 16,-5 0 11-16,3-3-1 15,8 4 0-15,4-4 8 16,14 0-13-16,-3 0 5 16,0 0 0-16,-2 0-10 15,-17 0 11-15,-6 0-1 16,-14 0 0-16,-5 0 12 15,-11 0-14-15,1 0 2 16,-1 0 0-16,-7 0-9 16,-3 0 11-16,-2 0-2 15,-11 0 11-15,-5 0-10 16,0 0 24-16,0 0-25 16,0 0-8-16,-5 0-116 0,-16 0-370 15,8 0-493-15</inkml:trace>
  <inkml:trace contextRef="#ctx0" brushRef="#br0" timeOffset="47939.2059">19524 3041 1043 0,'0'0'388'0,"0"0"-212"15,0 0-70-15,0 0-40 16,0 0-11-16,0 0 95 0,0 0-26 15,0 0 28-15,0 0 26 16,0 0 1-16,0 0-27 16,0 0-45-16,0 0-40 15,0 0-5-15,0 0-44 16,0 0 13-16,0 0 18 16,0 0-5-16,0 0 23 15,0 0-25-15,0 0-4 16,0 0 15-16,0 0-39 15,0 0 16-15,0 0-6 0,0 17-23 16,-13 9 23-16,3 11-23 16,-1 5 8-16,-2 7 3 15,3 3-6-15,5 5-6 16,0 2 9-16,-8 0-8 16,7-2 44-16,-4-5-15 15,5-3-8-15,0-15 9 16,-1-2-30-16,6-16 7 15,-7-6-7-15,7-7 5 16,0-3-3-16,-6 0-3 16,6 0-30-16,-5 0-36 15,-18 0-85-15,7-13-131 16,1-6-502-16</inkml:trace>
  <inkml:trace contextRef="#ctx0" brushRef="#br0" timeOffset="48687.483">19127 3107 1410 0,'0'0'670'16,"0"0"-444"-1,0 0-58-15,0 0-9 0,0 0-82 0,0 0-27 16,0 0 38-16,-8 0 24 16,8 0 24-16,0 0-16 15,0 0-44-15,0 0 8 16,0 0-30-16,0 0 10 16,0 0-4-16,0 0-36 15,0 0 15-15,0 0-12 16,0 0-16-16,0 0 20 15,0 0-30-15,8 0 0 16,13 0 24-16,12 0-17 16,6 0 28-16,5 0-8 15,8 0-20-15,-2 0 28 0,2 0-35 16,2 0 14-16,-2 0 3 16,-8 0-16-16,-5 0 7 15,-5 0-9-15,0 0 6 16,-6 0-2-16,-7 0-3 15,2 0-1-15,-2 0 0 16,-8 0 10-16,3 0-10 16,-3 0 0-16,-8 0 6 15,5 0-12-15,-5 0 7 16,-5 0-1-16,0 0 2 16,0 0 10-16,0 0-12 15,0 0 0-15,0 0-1 16,0 0-7-16,0 0-19 0,0 0-1 15,0 0 5-15,0-3-34 16,0-3 6-16,-15-5-70 16,-14-1-328-16,6 1-783 15</inkml:trace>
  <inkml:trace contextRef="#ctx0" brushRef="#br0" timeOffset="52267.5274">19031 4938 2495 0,'0'0'625'16,"0"0"-538"-16,0 0-49 16,0 0-4-16,0 0-34 15,0 0 0-15,0 0-8 16,0-12 19-16,0 12 1 15,0 0 41-15,0 0 15 16,0 5-5 0,0 20-44-16,0 19-11 0,0 15 26 15,0 17-17-15,0 2 2 0,0 8-13 16,0-8 5-16,0-4-1 16,-5-14-10-16,-8-1-1 15,2-11-31-15,1-5-83 16,5-14 8-16,5-6-116 15,0-10-319-15,0-10-184 0</inkml:trace>
  <inkml:trace contextRef="#ctx0" brushRef="#br0" timeOffset="52707.5681">19085 4873 1932 0,'0'0'489'0,"0"0"-416"15,0 0-36-15,0 0 3 16,0 0-30-16,0 0-4 15,0 0 3-15,320-58-9 16,-268 58 1-16,-8 11 36 16,-5 12-22-16,0 2 3 0,-16 6 3 15,-7 2-2-15,-11 3 48 16,-5-3 17-16,0 2 59 16,-16-5-5-16,-33 3-38 15,-14-3-3-15,-14-5 4 16,-9 2-29-16,3-1 13 15,5-6-44-15,10-4-25 16,24-3-7 0,16-1-9-16,17-10 0 0,4-2-27 15,7 0-51-15,0 0-54 16,0 0-96-16,23 0-472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37:23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28886 16716 793 0,'0'0'397'0,"0"0"-210"16,0 0-63-16,0 0 21 15,0 0-5-15,0 0-4 16,0 0-16-16,0 0-15 16,0 0-58-16,0 0-3 0,0 0-16 15,0 0-10-15,0 0 38 16,0 0-20-16,0 0 16 15,0 0 12 1,0 0-8-16,0 0 17 0,0 0-9 16,0 0-19-16,0 0 16 15,0 0-39-15,0 0-1 16,0 0 8-16,0 0-22 16,0 0 38-16,0 0 4 15,0 0-11-15,0 0 23 16,0 0-28-16,0 0-2 15,0 0 8-15,0 0-39 16,0 0 15-16,0 0-15 0,0 0 7 16,0 0-7-1,0 0 0-15,0 6 0 0,0 11-1 16,0 0 4-16,0 6-3 16,0 2 0-16,0 2 1 15,0 3 9-15,0-5-10 16,0 5 0-16,0-3-1 15,0-2 12-15,0 2-8 16,0-4-3-16,0 3 7 16,0 0 11-16,0 0-18 15,0 4 0-15,0 3 5 16,0 8 9-16,0-5-14 0,0 3 0 16,0-7 7-16,0 2-2 15,0-5-5-15,0-12 0 16,0 6-6-16,0-3 21 15,0 2-9-15,0 1 1 16,0 0 2-16,5 0 0 16,-5 3-9-16,6 0 0 15,1 0-1-15,-7 1 9 16,5-4-8-16,-5-3 0 16,0 3 1-16,6-4 0 15,-6 1 0-15,5 0 8 0,0-1 3 16,0 4-5-16,3-6-2 15,-3 2-4 1,-5 4 5-16,0-8 20 0,5 3-17 16,-5 1-2-16,0 3 11 15,0 1-12-15,0-4 5 16,0-2-11-16,0 2 9 16,0-2 10-16,0-1-18 15,0-2 9-15,0-5 14 16,0-2-24-16,0-4 10 15,0 1-10-15,0-4 9 16,0 0-6 0,0 0-3-16,0 0 0 0,0 0-8 0,0-37-101 15,0-15-120-15,0-14-545 16</inkml:trace>
  <inkml:trace contextRef="#ctx0" brushRef="#br0" timeOffset="2786.1294">28813 16720 965 0,'0'0'594'0,"0"0"-447"16,0 0-58-16,0 0 97 16,0 0-73-16,0 0-74 15,0 0 13-15,-10-16-24 16,10 16-9-16,0 0 33 0,0 0 7 15,0 0 32 1,0 0-2-16,0 0 13 0,0 0 4 16,0 0-49-16,0 0-30 15,0 0 7-15,0 0-32 16,0 0 4-16,0 0 3 31,0 0-9-31,0 0 27 0,10 0-26 0,9 5 5 16,-4-1 45-16,14-4-24 15,-8 3 22-15,12-3-6 16,-4 4-35-16,5 2 19 16,-6-5-21-16,6 6-5 0,5 2 20 15,5-7-20 1,0 5 65 0,13-3-21-16,6-4-44 15,-4 1 17 1,4-1-18-16,-6 0 0 0,-8 0 5 15,-10 0 7-15,-5 0-12 16,-11 0 18-16,-7 0-18 16,-3 0 27-16,-3 0-26 15,6 0-1-15,12 0 30 16,11 0-29-16,18 0 11 16,-2 0-7-16,7-5 4 0,-13 2-9 15,-2 3 0 1,-13 0 0-16,-8 0-3 0,-8 0 10 15,-8 0-7-15,-4 0 6 16,-1 0 2-16,3 0 9 16,2 0-17-16,5 0 0 15,14 0 34-15,10 0-33 16,5-4 14-16,3 2 6 16,-3-2-19-16,0-1 14 15,-5 5-16-15,-5-1 0 16,-6 1-9-16,1-6 18 15,0 6-9-15,-4-1 0 16,9-3 11-16,5 4-7 16,0-2-4-16,3 2 0 15,2-4-4-15,-5 4 10 0,0 0-6 16,0 0 0-16,-6 0 10 16,-4 0-10-16,-8 0 0 15,7 0 0-15,-4 0-12 16,4 0 23-16,-2 0-11 15,8 0 0-15,0-3 7 16,-1 3-10-16,6 0 3 16,8-4 0-16,2 4-10 15,6-5 19-15,2 5-9 16,0 0 0-16,-8 0 6 0,-4 0-12 16,-6 0 6-16,0-1 0 15,7 1-9-15,-7-5 18 16,5 5-9-16,0-1 0 15,1 1 6-15,-12 0-8 16,9 0 2-16,-11 0 0 16,3 0-10-16,5 0 16 15,2 0-6-15,-2 0 0 16,5 0 7-16,11 0-10 0,2 0 3 16,5 0 0-16,6 0-12 15,-3 0 20-15,-3 0-8 16,-5 0 0-1,-13 0 6-15,-5 0-11 0,-5 0 5 16,-5 0 0-16,-1 0-7 16,-2 0 13-16,13-5-6 15,3 3 0-15,2-2 7 16,-5 1-10-16,5 1 3 16,-11-4 0-16,1 6-7 15,-5 0 13-15,-8 0-6 16,-3 0 0-16,-3 0 6 15,-2 0-11-15,-7 0 5 0,-1 0 0 16,0 0-6 0,5 0 11-16,3 0-5 0,-2 0 0 15,-6 0 1-15,5 0-2 16,-10 0 1-16,8 0 0 16,-8 0-8-1,5 0 13-15,0 0-5 0,1 0 0 16,-1 0 1-16,0 0 1 15,3 0-2-15,-8 6 0 16,0-4-6-16,0-2 13 16,0 0-7-16,0 3 0 15,0-3 8-15,0 4-10 0,5-2 2 16,0 9 0-16,0-5-6 16,-5 7 14-16,0-1-8 15,6 3 0-15,-6 4 0 16,0 4 9-16,0 4-9 15,0 2 0-15,0 4-6 16,0 0 8-16,0 0-2 16,0 3 0-1,0-4 6-15,0 1-6 0,-6 4 0 16,1-1 0-16,0 3-6 16,0 4 10-16,-3-4-4 0,8 2 0 15,0-4 2-15,0 1 1 16,0-2-3-16,0 1 0 15,0-2-8-15,0-9 13 16,0 4-5-16,13-4 0 16,-8 3 1-16,0-6-1 15,1 4 0-15,-6-7 0 16,5-1-6-16,-5 1 12 16,8-4-6-16,-3 0 0 15,0 1 2-15,0 0 5 0,0-5-7 16,0 3-2-16,1-3-8 15,-6 1 8-15,7-2 2 16,-7 1 0-16,6-1 8 16,-6-3 1-16,0 2-9 15,5-3-5-15,-5-2-5 16,0-3 13-16,5 3-3 16,-5-5 0-1,0 0 1-15,0 0 2 0,0 0-3 16,0 0 0-1,0 0-2-15,0 0 2 0,0 0 0 16,0 0 0-16,0 0 1 16,0 0-2-16,0 0 1 0,0 0 0 15,0 0-2 1,0 0 14-16,0 0-12 0,-23 0 0 16,-3 0 1-16,-13 0-1 15,5-5 0-15,-5 5 0 16,-2-2-1-16,-4 2 4 15,6-5-3-15,-5 5 0 16,-8 0 6-16,-7 0-6 16,-14 0 0-1,-13 0 0-15,-2 0-6 0,-8 0 9 0,2 0-3 32,4 12 0-32,1-5 1 0,17 2-3 0,4-7 3 15,11 2-1-15,13-2 0 16,5-2-2-16,5 0 2 15,-5 0 0 1,0 0 1-16,-7 0 1 0,-9 0-2 16,-7 0 0-16,-6 0-6 15,-4 0 19-15,-1 0-13 16,-5 5 0-16,0-4 0 0,0-1-6 16,6 0 6-1,-1 0 0-15,5 0-7 0,1 0 5 16,5 0 2-16,-6 0 0 15,3 7 2-15,-2 1-11 16,-6-1 9-16,-8 0 0 16,9 2-6-16,-1-2 12 15,0-1-6-15,14 1 0 16,-4-6 1-16,6 8-1 16,3-6 0-1,-3 0 0-15,-11-3-1 0,-5 7-1 16,-10-6 2-16,-5 6 0 0,-3 4 1 15,-5 0 1-15,3-11-2 16,2 9 0-16,8-2-6 16,5-7 16-16,5 0-10 15,6 0 0 1,4 0 1 0,9 0-4-16,-3 0 3 15,0 0 0-15,7 0-6 16,6 3 15-16,10 0-9 15,6-3 0-15,4 0 0 16,19 0-3-16,0 0 3 16,5 0 0-16,0 0-6 0,0 0 3 15,0 0 2 1,0 3 1-16,0 1-12 0,0 6 3 16,0 19-51-16,10-3-149 15,-2-2-704-15</inkml:trace>
  <inkml:trace contextRef="#ctx0" brushRef="#br0" timeOffset="4203.57">32838 3081 1111 0,'0'0'531'0,"0"0"-312"15,0 0-29-15,0 0-23 16,0 0 28-16,0 0-49 16,0 0-5-16,-16-3-6 15,-13 3-22-15,1-3-5 16,-6 3-24-16,-5 0-29 15,-5 0 26-15,-8 0-48 0,-2 6-16 16,-3 20 14-16,-3 10-25 16,-3 10 7-16,6 10 10 15,13 13-23-15,5 9 30 16,16 13-30-16,18 5 0 16,5 11 25-16,0 4-24 15,23 7 18-15,32-4-15 16,12-3 5-16,19-13 3 15,12-24-12-15,22-16 0 16,12-30-6-16,21-21 2 16,-2-7 4-16,10-35 0 0,-8-38-13 15,-15-25-2-15,-24-25 15 16,-26-18 0-16,-38-7-6 16,-27 5 19-16,-23 11-13 15,-5 21 0-15,-58 17 6 16,-30 22-12-1,-32 30-70-15,-87 38-132 16,27 4-398-16,11 13-773 0</inkml:trace>
  <inkml:trace contextRef="#ctx0" brushRef="#br0" timeOffset="5430.9021">32697 16716 1707 0,'0'0'353'15,"0"0"-184"-15,0 0 40 16,0 0-78-16,0 0-61 16,0 0 16-16,0 0-8 0,-267 40 35 15,215-10-5-15,-2 15-44 32,-4 4 17-32,9 14-37 0,5 5-1 0,-3 11-11 15,13 6-23-15,14 0 13 16,7 4 8-16,13 1-30 15,0-5 24-15,23-3-24 16,39-7 0-16,11 1 0 16,10-11 7-16,8-2-7 15,-8 1 0-15,5-20 0 16,-2-3-7 0,-3-15 7-16,8-16-14 0,2-10 2 0,9-7-7 15,-6-35 18-15,-8-16-26 16,-2-7 18-16,-27-11-3 15,-12 1 12-15,-21 0 0 32,-21-1 10-32,-5-3-9 15,0 4 22-15,-39 3 3 16,-25-2-15-16,-17 7 26 16,-7 2-37-16,-19-3 1 15,-10 10-1-15,-7 2-27 0,-55 10-82 16,33 13-253-16,11 16-610 15</inkml:trace>
  <inkml:trace contextRef="#ctx0" brushRef="#br0" timeOffset="11792.4439">33419 2572 1515 0,'0'0'685'0,"0"0"-468"16,0 0-41-16,0 0-6 16,0 0-96-16,0 0-27 15,0 0-16 1,0 0-6-16,0 0 50 0,0 0-14 16,0 0-11-16,0 0 25 0,0 0-47 15,0 0 14-15,0 0 5 16,0 0-33-16,0 0 36 15,0 0-23-15,-15 3-20 16,-19-1 16-16,-5 5-17 16,-5-3-6-16,-3 3 0 15,-7-5 15-15,-4 5-8 16,-4-4-7-16,2 1 1 16,-7-1 2-16,5-3 3 15,-1 0-6-15,9 0 1 0,-3 0 13 16,-3 0-10-16,-8 0-4 31,-17 0 0-31,-14 0-13 0,-13 0 20 0,-7 0-7 16,-8 0 0-16,-3 0 12 15,3 0-12-15,-3 0 0 16,8-3 0-16,15-1-12 16,17 4 15-16,12 0-3 15,15 0 0 1,9 0 9-16,15 0-13 0,-3 0 4 15,3 0 0-15,1 0-17 16,-7 0 26-16,-12 0-9 16,-2 0 0-16,-9 0 11 0,-5 0-17 15,-5 0 6 1,11 0 0-16,-1 0-15 0,11 0 25 16,8 0-10-16,5 0 0 15,-3 4 9-15,16-1-15 16,-11 0 6-16,3 0 0 15,1 4-9-15,-1-3 18 16,0-1-9-16,0 0 0 16,5 0 8-16,5-3-14 15,9 0 6 1,-4 0 0-16,9 0-11 0,-3 0 19 16,-6 0-8-16,-2 0 0 15,-13 0 7 1,5 0-11-16,-12 0 4 0,15 0 0 15,-3 0-8-15,5 3 17 0,11 1-9 16,3-4 0 0,4 0 6-16,-2 3-13 0,8-3 7 15,-5 4 0-15,-3-1-12 16,-8 3 21 0,-3 1-9-1,-9 2 0-15,-1 5 7 16,-5-5-11-16,0 5 4 15,5-5 0-15,6 2-5 0,2-2 11 16,2 3-6-16,1-4 0 16,2 2 8-16,3 1 7 15,3-2-9-15,4-4 9 16,-7 6 15-16,2 0-23 16,-2 1-2-16,8-1-5 15,-1 1 7-15,-1 6-7 16,6-4 0-16,1 8 0 15,0 2-6-15,0 0 11 16,-3 4-5-16,3 2 6 16,0 5 0-16,-1 0 27 15,1 1-33-15,-5 4 0 16,2 2 18-16,3 1-12 0,5 3 5 16,0 3-11-16,0 0 7 15,0 1-2-15,0-3-5 16,0-3 0-16,0 1-6 15,0-3 15-15,-11-2-9 16,1-3 4-16,-8 4 2 16,7 2 23-16,-1-7-29 15,1 0 0-15,6-3-1 16,0-1 10-16,0-2-9 16,5 3 0-16,0-4 1 15,0 6-1-15,0-10 0 16,0 2 0-16,0-7-7 0,0-2 13 15,0-2-6-15,5 3 0 16,10-3 6-16,9-2-11 16,-1 1 5-16,-2 0 0 15,7 0-6-15,1-2 9 16,-1 0-3-16,4-3 0 16,9-4 1-16,-2 0-14 15,10 1 13-15,1-3 0 16,12-1-14-16,0-3 19 15,1 4-5-15,-4-4 0 16,9 0 1-16,-1 0-5 0,1 0 4 16,-1 0 0-16,6 0-9 15,0 0 13-15,0 0-4 16,4 0 0-16,1 0 0 16,0 0-5-16,3 0 5 15,-16 0 0-15,2 0-1 16,-10 0 9-16,6 0-8 15,-4 0 0-15,4 0 0 16,4 0-1-16,-5-4 1 16,-2 4 0-16,2 0-6 15,1 0 18-15,4 0-12 16,-7 0 0-16,7 0 0 16,1 0-5-16,-6 0 5 15,6-3 0-15,-3 3-6 0,2 0 12 16,-5 0-6-16,1 0 0 15,-14 0 2-15,-5 0-5 16,8 0 3-16,-8 0 0 16,6 0-8-16,7 0 14 15,5 0-7-15,-2-4 1 16,7 1 0-16,1-3-24 16,-6-4 24-16,0 3 0 15,-12 1-13-15,-6-1 11 16,-5-2 2-16,-11 8 0 0,-4 1 2 15,-9-5-7 1,-2 5 5-16,3 0 0 0,-1-1-1 16,4-3-2-16,9-3 2 15,11 2 1-15,0-7-10 16,0 6-7-16,5 0 13 16,-5 0 4-16,0-1-8 15,3 3-5-15,-11 2 12 16,2-3-12-16,-4 0-8 15,5-1 15-15,-1-1-18 16,6 0 13-16,0-2 4 16,-5 2-14-16,0 0 21 0,0 1-8 15,-6-3-4 1,-7 1-3-16,2 2 12 0,1-6 3 16,-4-4-1-16,-1-4-2 15,-4-3 3-15,9-6 0 16,-4-1 0-16,4-6-6 15,-6-3 6-15,3 0-2 16,-3-4 1-16,-3-3-36 16,-4-3 37-16,2-7 0 15,-13-7 0-15,0-7-8 16,0 3 8-16,0-10 0 0,-5 5 0 16,-3 0 12-1,8 3-12-15,-5 0 0 0,5 3 2 16,-11-4 1-16,-7 10 12 15,-8 1-9-15,-8-2 31 16,-5 8-29-16,-13 4 32 16,8 3-40-1,0 4 11-15,5-1-23 0,11 10 1 16,4 4-25-16,9 12-13 16,-9 8-34-16,-25 9-54 15,-3 0-248-15,3 3-437 0</inkml:trace>
  <inkml:trace contextRef="#ctx0" brushRef="#br0" timeOffset="11933.9076">33230 2588 1832 0,'0'0'1244'0,"0"0"-1232"16,0 0-12-16,-369-7-698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38:20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19283 2976 1687 0,'0'0'513'0,"0"0"-396"15,0 0 1-15,0 0-5 16,0 0-56-16,0 0-50 16,-6 0 9-16,6 0-15 15,0 0-1-15,0 0 28 16,0 0 35-16,0 0 34 16,0 0 22-16,0 0-20 15,0 0 6-15,0 0-63 16,0 0-14-16,0 0-1 15,0 0-26-15,0 0 14 16,0 0-15-16,0 0 2 0,0 0 10 16,0 0-12-16,0 0 0 15,0 0 23-15,0 0-22 16,0 0 27-16,0 0 3 16,0 0-22-16,0 0 27 15,0 0-25-15,0 0 1 16,0 0-3-16,6 0-8 15,17 0-1-15,-7 0 0 16,2 0 1-16,2 0 0 0,4 0-1 16,10 0 0-1,-1 0-6-15,6 0 7 0,11 0-1 16,7 0 0-16,2 0 2 16,22 0 5-16,-8 0-7 15,5 0 0 1,-6 0 0-16,1 0-4 0,-6 0 4 15,6 0 0-15,-5 0 6 16,-9 0-3-16,4 0-3 16,-14 0 0-16,-2 0-6 15,2 0 12-15,-5 0-6 16,8 0 0-16,-3 0 0 16,14 0 2-16,-1 0-2 15,-2-5 0-15,2 5 0 16,-13 0 0-16,3 0-1 0,-13 0 1 15,-5 0 0-15,-5 0-1 16,-3 0 1-16,2 0 0 16,11 0-1-16,0 0-2 15,8 0 3-15,2 0 2 16,6-1 7-16,2 1-9 16,0-6 0-16,-3 6 0 15,-2 0-2-15,-2 0-1 0,-1 0 3 16,-2 0 0-1,2 0 1-15,0 0 9 0,-2 0-10 16,-3 0-3-16,0 0-6 16,-10 0 18-1,0 0-9-15,-6 0 0 0,-7 0 6 16,2 0 9-16,-12 0-14 16,7 0 6-16,-8 0-2 15,9 0 4-15,-4 0-9 16,3 0 10-16,-7 0-8 15,-1 0 29 1,-10 0-16-16,5 0 0 0,-5 0 21 16,0 0-24-16,0 0 14 15,0 0-8-15,6 0-18 16,-6 0 35-16,0 0-35 16,0 0 0-16,0 0 8 15,0 0 3-15,7 0-5 16,-7 0-6-16,0 0 0 0,0 0 5 15,0 0-5-15,0 0 0 16,0 0 4-16,0 0-4 16,0 0 0-16,-57 0-50 15,-10 0-197-15,-22 0-904 0</inkml:trace>
  <inkml:trace contextRef="#ctx0" brushRef="#br0" timeOffset="8693.1375">21240 3801 1035 0,'0'0'347'0,"0"0"-240"15,0 0-67-15,0 0 41 16,0 0-4-16,0 0-39 16,0 0-23-16,-10-11 5 15,10 11 43-15,0 0 10 16,0 0 23-16,0 0-17 16,0 0-19-16,0 0-13 0,0 0-23 15,0 0-17-15,0 0 27 16,0 0 10-16,0 0 23 15,0 0 9-15,0-3-5 16,0 3 5-16,0 0-45 16,0 0-23-16,0 0 3 15,0 0-11-15,0 0 0 16,0 0 0-16,0 0 1 16,0 0 2-16,0 0-2 15,10 0 5-15,19 0 25 16,4 0-25-16,12 0 8 15,1 0 6 1,9 0-19-16,7 0 18 0,0 0-18 0,-2 0-1 16,3 0 4-16,4 0-3 15,-5 0-1-15,-2 0 2 16,8 0 5-16,-1 0-1 16,-5 0-6-16,6 0 0 15,-1 0-3 1,-2 0 9-16,8 0-6 0,7 0 6 15,-2 0-5-15,0 0 2 16,-5 0-3-16,5 0 0 0,-11 3-1 16,1 4 1-16,-1-3 0 15,-4-1 1-15,-9 0 7 16,3-3-5-16,-2 0-3 16,2 0 0-16,3 0 3 15,7 0 0-15,1 0 9 16,-6 0 4-16,5 0-16 15,-12 0 15-15,7 0-15 16,-5 0-2-16,-2 0 2 16,7 0 0-16,-7 0 1 15,-3 0 6 1,-3 0-6-16,-5 0 13 0,8 0 5 0,3 0 14 16,-4 0 4-16,-1 0-31 15,2 0 6 1,-3 0-9-16,0 0 3 0,3 0-5 15,-2 0-1-15,2 0 0 16,2 3-3-16,-2-3 5 16,-3 0-2-16,1 0 0 15,-11 0 7-15,2 0-4 16,-7 0-3-16,-13 0 0 16,2 0-6-16,-7 0 12 15,2 0-6-15,-8 0 6 16,1 0-4-16,7 0 16 15,-13 0-5 1,0 0 1-16,0 0 24 0,-5 0-15 0,0 0 11 16,0 0-5-16,0 0-16 15,0 0 14-15,0 0-27 16,0 0 1-16,0 0-1 31,0 0 1-31,0 0-1 16,0 0 0-16,0 0 6 15,0 0 7-15,0 0-11 0,0 0-1 16,0 0 16-16,0 0-11 16,0 0-6-1,0 0 0-15,0 0 6 0,0 0 3 16,0 0-9-16,0 0 0 16,0 0 22-16,0 0-21 15,0 0-1-15,0 0 0 16,0 0 6-16,0 0-14 15,0 0-49-15,-20 0-167 16,-43 0-520-16</inkml:trace>
  <inkml:trace contextRef="#ctx0" brushRef="#br0" timeOffset="13480.6336">26905 3813 1440 0,'0'0'345'0,"0"0"-247"16,0 0 9-16,0 0-23 15,0 0-9-15,0 0-47 16,0 0 17-16,0 0 35 16,0 0-23-16,0 0 5 15,0 0 30-15,0 0-10 16,0 0-2-16,0 0-38 15,0 0-18-15,0 0 9 16,0 0-23-16,0 0 3 0,0 0-1 16,0 0-12-16,0 0 25 15,0 0-13-15,0 0 9 16,0 0 12-16,5 0-32 16,29 0 19-16,5-3-7 15,5 0-11-15,13-3 10 16,6 2-12-16,-4-3 0 15,9 4 3-15,-6 0 3 16,0 0-6-16,-2 0 0 16,2 3 6-16,1-4 12 0,-1 1 0 15,-7 3-5-15,-3 0 2 16,-8 0-14-16,0 0-1 16,0 0 5-16,-5 0 7 15,0 0-3 1,2 0-9-16,-2 0 0 0,0 0-4 15,5 0 4-15,6 0 0 16,7 0 0-16,0 0 1 16,3 0 7-16,2 0-8 15,6 0 0-15,-6 0-1 16,3 0 1-16,2 0 0 16,-4 0 0-16,4 0 1 15,-5 0 0-15,3 0-1 16,-2 0 0-16,4 0-4 15,-5 0 5-15,11 0-1 0,0 0 0 16,-6 0 8-16,-2 0-10 16,3 0 2-16,-6 0 0 15,0 0-1-15,1 0 4 16,-9 0-3-16,3 0 0 16,3 0 1-16,-3 0-3 15,-2 0 2-15,7 0 0 16,0 0-1-16,6 0 2 15,4 0-1-15,-4 0 0 16,-1-4 1-16,-2 2-1 16,-8-2 0-16,-2-3 0 0,-3 1-1 15,-8-7-2-15,8-3 3 16,-13-7 0-16,5-6 1 16,-5-1 5-16,-5-6-6 15,-6 0 0-15,-12-8 0 16,-6 1 6-1,-2 2-6-15,-8-7 0 0,0 2 0 16,0 1 14-16,-13-5-13 16,-8-2-1-16,-2-4 0 15,-6 0 9-15,1 4-9 16,2-4 7-16,-3 7-6 0,-4-1 4 16,-1 0 7-16,-5 4-12 15,0 6 12-15,5 5-1 16,-5 6-4-16,5 2 10 15,1 1-16-15,-1 6 35 16,0 0-35-16,-5 8 7 16,-5-2 1-16,-8 1-2 15,-2 6 4-15,-9 1-11 16,-4 3 0-16,-6 3-5 16,-10 0 7-16,-8 0-2 0,3 0 9 15,-8 0-9-15,2 0 24 16,-7 0-24-16,-5 0 9 15,-1 0-12-15,-10 0 4 16,-7 3-1-16,2 1 0 16,-8-2 11-1,13 5-10-15,0-3-1 0,16-1 0 16,18 0-9-16,2 0 10 16,22 0-1-16,-4 1 0 15,6-1 10-15,8 4-9 16,0-5-1-16,-3 2 0 15,2-1-11-15,-7-3 12 16,13 4-1-16,0-1 1 16,5 1 8-16,5-4-12 15,6 2 3-15,-6-2 0 0,5 4-12 16,1-4 18-16,2 3-6 16,3-3 0-16,-6 0 8 15,0 3-8-15,9-3 0 16,-4 4 0-1,14-4-13-15,-8 0 12 0,13 0 1 16,-6 0 2-16,1 3 10 16,-3-3-15-16,2 3 3 15,1 0 0-15,-3 1-12 0,8-4 16 16,0 3-4 0,-6-3 0-16,6 0 6 0,-3 4-12 15,3-4 6-15,-5 0 0 16,-1 3-6-16,-2-3 5 15,-7 0 1-15,-4 3 0 16,-4 3 9-16,2-2-12 16,-8-1 3-16,5 1 0 15,6-4-9-15,7 3 10 16,11-3-1-16,-2 2 0 16,1-2 10-16,6 0-13 15,-10 0 3-15,5 4 0 0,-13-1-9 16,2 1 11-16,-7-4-2 15,7 0 6-15,3 3 0 16,8-3-11-16,0 0 5 16,-1 0 0-1,6 4-1-15,0-4-3 0,0 0 4 16,-5 0 0-16,0 2 9 16,-13 2-13-16,2 2 4 15,-12 1 0-15,4-1-6 16,9 1 7-16,-3 0-1 15,12-7 0-15,1 2 9 0,0-2-8 16,5 0-1 0,0 4-12-16,0-4 5 0,0 0 1 15,0 0 6-15,0 3 0 16,0 1 8-16,0 3-16 16,0 5 8-16,0 8 0 15,0 3-7-15,0 8 14 16,0 0-7-1,0 5 0-15,0 2 2 0,0-2 8 16,0 3-10-16,0 0 0 16,0-2-10-16,0 2 4 15,0-3 6-15,0-3 0 16,0-3 8-16,0-1-4 16,0-3-4-16,0 4 1 15,0 2-9-15,0-2 14 0,0-1-6 16,0 1 0-16,0-4 8 15,0-3 2-15,0 2-9 16,0-2-1-16,0 0 3 16,0 0 3-16,0-3-6 15,0-2 0-15,0-1 8 16,5 0-2 0,-5-5-6-16,0 5 1 0,0-4-1 0,0 5 6 15,5 0 0 1,-5 2-2-16,0 3-2 0,6-3 11 15,-6-1-13-15,0 1 0 16,0-4 3 0,0-2-2-16,0-1-1 15,0-1 7-15,0-1-7 0,0-2 10 16,0 1-10-16,0 0 0 16,0-4 0-16,0 1 0 15,0-1 0-15,0-2 0 16,0-1 1-16,0-3 0 0,0 0-1 15,7 0-24 1,-1 0-22-16,22 0-143 0,-7 0-315 16,2 0-440-1</inkml:trace>
  <inkml:trace contextRef="#ctx0" brushRef="#br0" timeOffset="17292.0036">18919 5341 1565 0,'0'0'486'0,"0"0"-412"0,0 0 8 15,0 0 73-15,0 0-49 16,0 0-75-16,0 0-28 16,0 0 42-16,0 0 2 15,0 0 17-15,0 0 8 16,0 0-17-16,0 0-3 16,0 0-28-16,0 0-23 15,11 0 19-15,27 0-3 16,14 0 28-16,13 0-1 0,3-1-38 15,4-4 11-15,1 3-17 16,-11-3 0-16,1 1-4 16,-14 4 10-1,-10-3-6-15,-10 3 1 0,-11 0-1 16,-3 0 8-16,-9 0-8 16,-6 0 0-16,0 0 10 15,0 0-8-15,0 0 10 16,0 0-2-16,0 0-9 15,0 0 3-15,0 0-4 16,-6 0-11-16,-27 0 10 16,-12 0-25-16,-12 0 26 15,-2 0-7-15,-14 7 14 16,0 0-5-16,1-1-2 0,4 0 0 16,11 3-12-16,13-7 13 15,15 2-1-15,6-4 1 16,18 2 8-16,0-2-18 15,5 0 9-15,0 0 0 16,0 0-7-16,0 0-1 16,0 0 7-16,0 0 1 15,0 0-3-15,0 0-5 16,5 0 8-16,23 0 0 16,11 0 6-16,18 0 2 15,3 0-8-15,8 0 0 16,-1-2 9-16,-5 2-14 0,-7 0 5 15,-8 0 0-15,-21 0-6 16,-3-4 8-16,-13 4-2 16,-2 0 9-16,-8 0-2 15,5 0 2-15,-5 0-9 16,0 0 0-16,0 0 0 16,0 0-75-16,0 0-216 0,-28 0-212 15,-11 0-255-15</inkml:trace>
  <inkml:trace contextRef="#ctx0" brushRef="#br0" timeOffset="22148.1204">22144 5340 1719 0,'0'0'313'0,"0"0"-229"16,0 0-16-16,0 0 35 15,0 0-51-15,0 0-45 16,0 0 38-16,0 0 21 16,0 0 16-16,0 0 25 15,0 0-32-15,0 0-14 16,0 0-27-16,0 0-14 0,0 0 17 15,0 0-13-15,0 0 1 16,0 0 11-16,0 0-15 16,0 0 11-16,0 0 1 15,0 0-17-15,0 0 14 16,0 0-29-16,0 0 11 31,15 0 5-31,14 0-17 16,10 0 12-16,0 0-10 15,5 0-2-15,0 0 19 16,8-5-19-16,-8 5 0 16,-5-2-2-16,-5 2 1 15,-1 0 1-15,-4 0 0 0,0-5 6 16,-3 5 1 0,2-4-7-16,1 1 0 15,4 0 5-15,-4 3-4 0,-3-3 13 16,2 3-13-16,-9 0 8 15,-9-3-10-15,6 3 1 16,-3 0 0-16,2 0-6 16,-2 0 13-16,3 0-7 15,-6 0 0-15,3 0 1 16,-8 0 3-16,-5 0-4 0,0 0 1 16,0 0 16-16,0 0-16 15,0 0 22-15,0 0-7 16,0 0-16-1,0 0 14-15,0 0-14 0,0 0 0 16,0 0-2-16,0 0 4 16,0 0-2-16,0 0 0 15,0 0-14-15,0 0-5 16,0 0-113-16,-18 0-124 16,-21 6-295-16,-5 4-1071 0</inkml:trace>
  <inkml:trace contextRef="#ctx0" brushRef="#br0" timeOffset="23311.0121">24896 5356 1547 0,'0'0'331'15,"0"0"-227"-15,0 0 35 16,0 0-22-16,0 0-57 15,0 0-54-15,0 0 0 16,0-12 8-16,0 12-13 16,18-3 24-1,16-3 21-15,15-1-20 0,5-3 13 16,9 2-17-16,4-3 3 0,-4 0 11 16,-1 5-36-16,-8 0 19 15,-15 4 4-15,-5-3-23 16,-11 1 19-16,-12 4 3 15,-11 0 16-15,0 0 42 16,0 0 16-16,0 0 50 16,-24 0-44-16,-30 0-81 15,-19 0-2-15,-5 0-18 16,-2 0 11-16,7 0 24 16,14 0-21-16,7 0 13 15,18 0-13-15,13 0-9 16,8 0-3-16,8 0-3 15,5 0 0-15,0 0-7 0,0 0-4 16,23 0 7-16,21 0-4 16,14-3 16-16,1-3-17 15,-2-1 9-15,0 0 0 16,-7 5 2-16,-16-2-2 16,-11 4 0-1,-13 0 1-15,-10 0 6 0,0 0-14 16,-106 20-130-16,-11 12-241 15,-13 1-949-15</inkml:trace>
  <inkml:trace contextRef="#ctx0" brushRef="#br0" timeOffset="27584.3388">22396 6203 1538 0,'0'0'517'16,"0"0"-430"-16,0 0-31 15,0 0 92-15,0 0-40 16,0 0-72-16,0 0 35 16,-8 0 20-16,8 0-17 15,0 0 2-15,0 0-19 16,0 0 6-16,0 0-26 15,0 0-31-15,0 4 13 0,0-2-19 16,0 5 0-16,0 0 5 16,23 2-4-16,6 2 0 15,10-5 20-15,5 0-5 16,13 5 27-16,10-6-29 16,-2 2-13-16,8 0 11 15,-6-3-12-15,1-4 0 16,-6 0 0-16,-7 0 8 15,2 0-2-15,-8 0-6 16,-2-11 0-16,-8-5-2 16,-11 3 4-16,-2 0-2 15,-7 3 3-15,-4 0 6 0,-2 3-9 16,-8 1 0 0,1 3 0-16,-1-4-9 0,0-1 9 15,0 7 0-15,-5-3 1 16,5 1-1-16,-5 3 18 15,0 0-18-15,0 0 0 16,0 0 8-16,0 0-1 16,0 0 7-16,0 0 10 15,0 0-15-15,-10 0 14 16,-11 0-23-16,-13 7 0 16,1 2 5-16,-6 1-5 15,-13 3 10-15,2 0 2 0,-7 1-6 16,8-2 14-16,-3 2-14 15,8-5 4-15,5-2 10 16,-5-1-19-16,5-6-1 16,5 0 0-16,-5 0 6 15,5 0 0-15,-4 0-6 16,-1-9 0-16,0-7 0 0,-3 2-6 16,8 1 6-1,3 3 0-15,-3 0 8 0,11 4-4 16,0 0-4-1,7 2 0-15,11 4-2 0,0 0-9 16,5 0 11-16,0 0 0 16,0 0 0-16,0 0-8 15,0 0 2-15,0 0-6 16,0 0 5-16,0 0 2 16,0 0 5-16,0 0 0 15,0 0 2-15,0 6-8 16,0 1 6-16,0 3-14 15,15 0 14-15,14-3-16 16,-1-1 16-16,6 0 0 16,-3 1 6-16,3-3-15 0,8-1 9 15,-3-3 0-15,5 0 2 16,0 0 5 0,0 0-7-16,3 0 0 0,-8 0 2 15,-6-7-7-15,1 0 5 16,-8 1 0-16,-3 0-1 15,1 2-8-15,-3 1 9 16,2-4 0-16,-7 4 12 16,7 0-21-16,0-1 9 15,-7-2 0-15,7 2-9 16,-7 2-4-16,-6 2 11 0,3-4-11 16,-2 4-14-1,-1-3 25-15,-5 3-20 0,3 0 2 16,-8 0 19-16,0 0-10 15,5 0 11-15,-5 0 0 16,0 0 6-16,0 0-4 16,0-4-2-16,5 4-1 15,1-3 0-15,4-1-6 16,3-1 7-16,-3-2 0 16,8 0 1-16,-2-2-4 15,0-4 3-15,7-3 0 16,0 4 1-1,-7 0 0-15,2-6-2 0,-2 1-4 16,-6-1-10-16,-2-6 14 0,2-5-7 16,-5-5 8-16,1 2 0 15,-6-1 6-15,0 4-6 16,0 0 0-16,0 2 1 16,0 4 15-16,0 0-14 15,0 0 14-15,-6 3 5 16,-4 1-21-16,-3-1 13 15,8 0-13-15,0 4 1 16,-6 0 13-16,-2-4-14 0,3 4 12 16,-6 2 15-1,-2-4-14-15,3 7 20 0,-4-7-23 32,4 3-9-32,-3 0 4 0,7 1 1 0,1-1-6 15,-3 3 0-15,8 0 9 16,0 0-5-16,-6 7-3 15,-2-1-1-15,3-1 34 16,-6 1-34-16,-2-1 22 16,-3-2-1-1,3 8-15 1,-3-5 20-16,-7-1-26 16,4 0 0-16,4-1 30 15,1 7-28-15,-4-5 14 0,2 5 8 16,3 1-24-16,-3 0 16 15,3 0-16-15,-3-5 0 16,-2 5 5-16,-6 0 2 16,1-2-4-16,2 2 3 15,-3 0 2-15,1 0 11 16,-1 0-9-16,9 0-9 16,-4 0 7-16,9 0 0 15,-4 0-8-15,9 0 0 16,-8 0 9-16,7 0-6 0,-12 0-3 15,2 0-2-15,-7 0-8 16,4 0 11-16,4 2-1 16,-4 4 0-16,9 0 12 15,-3-5-10-15,2 7-2 16,3-6-2-16,3 5-7 16,-1-2 10-16,1 1-1 15,-8-5 0-15,7 8 6 16,-2-7-7-16,3 3 1 15,-1 2 0-15,-1 2-1 16,1-1 2-16,1-2-1 0,5 5 0 16,-8 0 11-16,2 2-17 15,6 0 6-15,-5-3 0 16,-3 3 0-16,2 0-3 16,6-4 3-16,-5 2 0 15,2-2 10-15,3 1-16 16,5 3 6-16,-6 1 0 15,1 2-6-15,0 0 7 16,0 1-1-16,-3 2 0 16,3 1 9-16,5 0-8 15,-5 3-1-15,0-4-3 16,5 4-8-16,0-6 11 16,0 2 0-16,0-3 0 0,0 4 6 15,0-3-8-15,0 3 2 16,0-4-1-16,0 4-8 15,0-1 8-15,0 4 1 16,0 0 0-16,0 5 8 16,0-3-6-16,5 3-2 15,5-4 0-15,8 0-8 16,-2-1 13-16,2-5-5 16,-2 4 11-16,-3-6-10 15,2-2 9-15,-4-2-10 0,2 1 0 16,-3-2 5-16,0 1-5 15,8 2 0-15,3-5 0 16,3 4 6-16,-1-3 0 16,-2 0-6-16,7 0 0 15,-4-1-2-15,-4-2 2 16,4 0 0-16,-9-1 0 16,-2-3 8-16,3 1-14 15,-6-1 6-15,9 1 0 16,4-1-6-16,-2 0 13 15,2-3-7-15,11 3 0 16,0-3 1-16,-9 0 2 16,9 0-3-16,-10 0-12 0,-1 0 11 15,-2 0-12-15,2 0 13 16,0 0-1-16,-2 0 4 16,-3 0-12-16,3-6 9 15,-3-1 0-15,3 0-6 16,-3-2 3-16,11-1 2 15,-8-3 1-15,7 0-15 16,1-4 6-16,-8 1 6 16,2 3 3-16,0-3-12 15,-7 2 7-15,2 1 5 16,-2-3-15-16,-6-2-24 0,8 3 33 16,-7-1-22-16,-1-1 11 15,3-2 16-15,-8-4-42 16,-5-5 9-16,0 4-92 15,0-12-169-15,0 1-302 16,0 10-1113-16</inkml:trace>
  <inkml:trace contextRef="#ctx0" brushRef="#br0" timeOffset="30090.775">24914 6305 1549 0,'0'0'1470'0,"0"0"-1280"15,0 0-125-15,0 0 27 0,0 0 3 16,0 0-56-16,0 0-39 16,-81 0 0-16,81 0-1 15,0 0 2-15,0 0 4 16,0 0-5-16,0 0 0 16,0 0-7-16,0 0 8 15,0 0-1-15,0 0 3 16,0 0 7-16,0 0-8 15,0 0-2-15,0 0 0 16,0 0-9-16,0 0 9 16,0 0 0-16,0 0-1 15,0 0-20-15,0 0 21 16,0 0-6-16,0 0 6 0,0 0-12 16,0 0 12-16,0 0 0 15,0 0 0-15,0 0-12 16,0 0 11-16,0 0-46 15,0 0-26-15,0 0-53 16,-10 0-213-16,-19 0-461 0</inkml:trace>
  <inkml:trace contextRef="#ctx0" brushRef="#br0" timeOffset="38243.1232">25423 6370 1768 0,'0'0'297'0,"0"0"-228"15,0 0 70-15,0 0 15 16,0 0-93-16,0 0-31 16,-39 0-3-16,39 0 34 15,0 0 18-15,0 0-3 16,0 0 39-16,0 0-30 16,0 0-24-16,0 0 2 15,0 0-24-15,0 0 22 0,0 0-5 16,0 0-31-16,0 0 13 15,0 0-37-15,0 0 0 16,5 0 16-16,39 0-16 16,18-6 4-16,27-5 3 15,30-1-6-15,14 1 32 16,20 2 17-16,2-1-22 16,14 4 4-16,-3 2-27 15,3 1 13-15,0 0-4 16,-13-1-15-16,-1 2 28 15,-9-2-22-15,-1-3-4 16,-5 4 22-16,-15-3-24 16,-13 3 15-16,-24-4-9 15,-15 3 3-15,-16 1-4 0,-13 0-4 16,-5-3 5-16,-5-1 24 16,-1 0-18-16,-9 1 5 15,-4-1-5-15,-7 4-12 16,-7-1 21-16,-1 4-21 15,-5 0 0-15,0 0-6 16,0 0 6-16,0 0-1 16,0 0-28-16,-24 0-88 15,-20 0-96-15,5 0-495 16,16 0-875-16</inkml:trace>
  <inkml:trace contextRef="#ctx0" brushRef="#br0" timeOffset="39486.6611">29603 5281 1684 0,'0'0'385'16,"0"0"-259"-16,0 0-28 15,0 0 102-15,0 0-88 16,0 0-66 0,0 0 7-16,-55-39 13 0,37 37-5 0,8 2 12 15,-9-4 10-15,-1 4 11 16,-4 0-33-16,-4 0-28 16,-6 0 21-16,0 0-24 15,0 0 2-15,-4 4-4 16,-1 5-19-16,5 4 19 15,0 1-5-15,8-2-17 16,-2 3 13-16,-1 0-17 16,0 2 5-16,9-1 18 15,-4 3-24-15,1 3 24 16,7 1-9-16,-7 3-7 16,7 0 18-16,-2 0-26 0,3 4 12 15,4 3 1 1,4-4-5-16,1 4-2 0,1-4-6 15,5 1 0-15,-5 3 7 16,0 0 4-16,0 3-8 16,-8 0 7-16,7-1-11 15,6 5 19-15,0-1-6 16,0 0-12 0,0 1 16-16,0-4-17 0,13 2 1 15,8-6 2-15,8 2 4 16,4-2-4-16,1 1-3 15,0 0 8-15,10-1-7 0,0 1 0 16,8-3-1-16,3-4 1 16,2-3-1-16,-8-3 13 15,3-4-13-15,-8-3 0 16,5-6-15-16,-4-1 22 16,12-6-7-16,-8 0 2 15,3 0 10-15,-3-6-20 16,-5-10 8-16,-2-7 0 15,-3-7 2-15,0-6-2 16,0-7 0 0,-5-6 0-16,-6-4 9 0,-7 1-2 15,2-7-7-15,-7-1 0 16,2 1-6-16,-8-1 6 16,-10 1 0-16,0 0 1 15,0 0 9-15,0 4-10 16,-5 3 0-16,-18-1 0 15,2 4 14-15,-2 5-13 0,-1 3 17 16,-2 5 14-16,-2-1-5 16,-1 8 12-16,1 1-12 15,-1 5-27-15,3 6 19 16,-2 1-13 0,4 3-6-16,3 3 2 0,-2 4 8 15,8-1-8-15,-9 4-2 0,-4-1 0 16,-1 4-9-16,-5 0 9 15,-10 0-22-15,-10 0-41 16,-42 0-104-16,13 17-131 16,-3 0-1225-16</inkml:trace>
  <inkml:trace contextRef="#ctx0" brushRef="#br0" timeOffset="47706.1548">3388 2980 1506 0,'0'0'402'0,"0"0"-258"0,0 0-46 15,0 0-5-15,0 0 6 16,0 0-68-16,-5 0-16 16,5-4 13-16,0 4 2 15,0 0 41-15,0 0 12 16,0 0-13-16,0 0 18 16,0 0-21-16,0 0 6 15,0 0-7-15,0 0-33 16,0 0 15-16,0 0 0 15,0 0-33-15,0 0 18 16,0 0-27-16,0 0-5 16,0 0 16-16,0 0-16 0,0 0 8 15,0 0-1-15,0 0-7 16,0 0 19-16,21 0-19 16,2 0 12-16,11 0 13 15,5 0-26-15,5 0 21 16,5 4-21-1,9-2 0-15,9 2 22 0,6-3-22 16,5 5 0-16,0-5 4 16,-1-1 5-16,4 6-9 15,-16-6 0-15,2 2 1 16,-4 1 11-16,-6 1-12 0,-13-4 0 16,-5 0-4-1,0 3 13-15,-5-3-9 0,4 4 0 16,-4-4 1-16,5 1 7 15,0-1-8-15,5 5 0 16,-2-4-1-16,2 4 6 16,-5-1-7-16,-5-1 2 15,5-3 0-15,-11 4 2 16,6-4-1-16,-13 0 5 16,7 2 2-1,-4-2 1-15,-4 0-8 0,9 0 1 16,-1 0 7-16,1 0-1 15,5 0-8-15,-13 0 0 0,-3 4-3 16,-8-4 4-16,1 0-1 16,-6 3 0-16,2-3 1 15,-1 0 8-15,-6 0-9 16,0 0 0-16,5 0 19 16,-5 0-11-16,0 0 11 15,5 0 4-15,0 0-22 16,6 0 27-16,2 0-27 15,-3 0 0-15,8 0 3 16,-2 0 4-16,7 0-8 16,-2 0 0-1,2 0 1-15,1 0 5 0,-9 0-6 0,1 0 0 16,2 0-7-16,-8 0 7 16,9 0 0-16,-4 0 0 15,3 4 6-15,-2-4-12 16,2 0 6-16,-2 0 0 15,2 0 0 1,-8 0 6-16,-5 0-6 0,1 0 0 16,-1 0 1-16,0 0 7 15,3 0-8-15,-3 0 0 0,0 0-2 16,5 0 7-16,-4 0-5 16,1 0 0-16,-1 0 1 15,-1 0 17-15,5 0-18 16,-5 0 0-16,14 0 5 15,-9 0 1-15,0 0-6 16,3 0 0-16,-2 0 1 16,-1 0 0-16,-5 0-1 15,8 0 0-15,-8 0-1 16,1 0 7-16,4-4-6 16,3 4 0-1,3 0 6-15,2-3-9 0,3 3 4 16,-3-4-1-16,3 2 1 0,-3-2 5 15,-8 4-6-15,-5-3 0 16,0 3 6-16,3 0-9 16,-8 0 3-16,5 0 0 15,-5 0 1 1,6 0 5-16,-6-4-6 0,5 4 0 16,0 0 1-16,0-5-1 15,-5 5 0-15,0 0 0 16,0 0-1-16,0 0-2 15,0 0-36-15,-21 0-149 0,-18 0-544 16</inkml:trace>
  <inkml:trace contextRef="#ctx0" brushRef="#br0" timeOffset="53036.0988">11162 2934 831 0,'0'0'823'15,"0"0"-567"-15,0 0-85 0,0 0-37 16,0 0-56 0,0 0-26-16,0 0-21 0,0 0 14 15,0 0 10-15,0 0 21 16,0 0 44-16,0 0-30 15,0 0-19-15,0 0-11 16,0 0-36-16,10 0-3 16,18 0-5-16,1 0-15 15,10 0 19-15,-5 0-20 16,-6 0 0-16,-2 0 4 16,-2 0-3-16,-14 0-1 15,3 0 0-15,-13 0 7 16,5 0 4-16,-5 0-11 0,0 0 11 15,0 0 26-15,0 0 26 16,0 0 24 0,-28 0-36-16,-1 0-50 0,-10 0 25 15,5 0-26-15,6 0 0 16,7 0-1-16,3 0 7 16,13 0-6-16,-1 0 0 15,6 0 6-15,0 0-15 16,0 0 9-16,0 0-14 15,0 0 2-15,19 0-10 0,7 0 22 16,2 0 0 0,6 0 2-16,0 0 4 0,-6 0-6 15,1 0 0-15,-8 0-8 16,-11 0 7-16,-10 1-98 16,0 10-224-16,-21 0-612 0</inkml:trace>
  <inkml:trace contextRef="#ctx0" brushRef="#br0" timeOffset="55264.748">8262 2959 1864 0,'0'0'322'16,"0"0"-179"-16,0 0 17 16,0 0-103-16,0 0-47 15,0 0-10-15,0 0 1 16,-16 0 26-16,21 0 28 16,24 0-5-16,10 0 24 15,5 0-25-15,13 0-11 16,-3 0-1-16,9 0-34 15,-14 0 10-15,-2 0-13 16,-13 0 2-16,-14 0 4 0,-9 0-6 16,-4 0 0-1,-7 0 14-15,0 0-13 0,0 0 71 16,0 0 66-16,-33 0-89 16,-24 0-13-16,-6 0-36 15,-2 0 0 1,-2 0 2-16,5 4 4 0,12 3 9 15,9-6-15-15,15 8 8 16,2-7-13-16,14-2 5 16,5 4 0-16,5-4 0 15,0 0-8-15,0 0 8 16,0 0-31-16,10 0-11 16,24 0 40-16,5 0-4 0,5 0 6 15,-5 0 0-15,0 0 3 16,-16-4-3-16,-7 4 0 15,-3 0 1-15,-13 0 2 16,0 0-3-16,0 0 0 16,0 0-1-16,0 0-8 15,0 0-51 1,0 0-135-16,-24 0-131 0,-4 0-221 0</inkml:trace>
  <inkml:trace contextRef="#ctx0" brushRef="#br0" timeOffset="61303.1695">5346 4474 1039 0,'0'0'704'0,"0"0"-543"16,0 0-66-16,0 0 0 16,0 0 7-16,0 0-61 15,-5-10-11-15,5 7 33 16,-5 3 1-16,-1-4 22 16,-7 4 8-16,3-3-21 15,-6 3 7-15,-2 0-62 16,-3 0-12-16,-2 0 14 0,0 0 3 15,-3 0 22-15,-3 0-22 16,1 0-10-16,-1 0 12 16,1 0-17-1,2 0 1-15,-3 7 13 0,0 0-16 16,-4-1 8-16,4 0 8 16,-5 5-16-16,1-2 18 15,2 1-6-15,2-4 7 16,6 5 7-16,2-2-23 0,-3 1 6 15,6-3 0 1,3-1-15-16,4 1 20 16,-2-4-19-1,3 1 0-15,0 2 21 0,4-3-14 0,-1 1 5 16,1 2-5-16,-4 0-7 16,5 5 6-16,-8-2-7 15,-3 5 0-15,6 2-6 16,-3 2 7-1,-3-4-1-15,-2 3 8 0,8 0-7 16,-1-1 13-16,1 2-14 16,2-4 1-16,-2 8 8 0,-1-4-3 15,-2 6-6-15,8-6 0 16,5 4 6-16,0-3 1 16,0 1-7-1,0 0 0 1,0-1 3-16,0 1 4 0,0 3-7 0,0 0 0 15,0 4 9-15,0-5 1 16,0 1-10-16,13-4 0 16,3 1 1-16,-6-6 1 15,3-1 4-15,-2-3 0 16,-1 3 1-16,8-1-2 0,3 2-5 16,-3-1 0-1,3 0-3-15,2 0 5 16,1 0-2-16,-4 0 0 0,4-1 1 15,-1-5 6-15,-2-3-7 16,2 3-2-16,6-4-7 31,-3 1 12-31,2-4-3 0,1 4 0 0,-1-4 2 16,-7 0-8-16,3 2 6 16,4-2-2-16,-7 0-7 15,7 0 5-15,6 0 2 16,0-6 1-16,0-8-3 15,-1 3-7-15,1-7 11 32,-5 4-1-32,-8 2-8 15,2-1 5-15,-2-1 4 0,-3 5 0 16,-3-2 7 0,4 2-10-16,-9-5 3 0,3 2 0 15,-3-5-4-15,6 1 5 16,-3 0-1-16,2-1 0 15,4 1 7-15,-9-1-11 16,6 1 4-16,-3 0 0 16,-8-1-2-16,5-3 7 15,-10 4-5-15,5-7 0 16,-5 0 6-16,0 1 9 0,0-7-6 16,0 6-8-1,0 2 14-15,0 0-13 0,0 3-2 16,0 0 13-16,0 7-3 15,0-8 17-15,-5 3 15 16,-10-1-9-16,-9-2 17 16,1 1-2-16,-3-4-12 15,3 3-12-15,-1-1-24 16,3 4 17-16,-2 0-17 16,7-1-5-16,-7 4 4 15,-11 4-61-15,-49 9-46 16,5 0-154-16,-2 2-651 0</inkml:trace>
  <inkml:trace contextRef="#ctx0" brushRef="#br0" timeOffset="65364.9105">4484 6102 1818 0,'0'0'386'0,"0"0"-253"15,0 0-45-15,0 0 60 16,0 0-60-16,0 0-70 16,0 0 3-16,-16 0-20 15,16 0 16-15,0 0 54 16,0 0 18-16,0 0 14 15,0 0-9-15,0 0-30 16,0 0 7-16,0 0-43 16,0 0-11-16,0 0-5 15,0 0-5-15,0 0-7 0,0 0 0 16,0 0 1-16,29 0 13 16,-3 0-14-16,8 0 7 15,-1 0 14-15,6 0-15 16,-5 0 0-16,0 0 6 15,0 0-11-15,-6 0 29 16,1 0-29-16,-3 0 14 16,2 0-6-16,1 0-3 15,-1 0 2-15,-7 0-2 16,3 0-5-16,-9 0 16 16,-2 0-17-16,-3 0 0 0,1 0 9 15,-3 0-9 1,-3 0 8-16,0 0-8 0,5 0 6 15,1 0-6-15,7 0 0 16,-2 0 0-16,2 0-1 16,2 0 7-16,-1 0-6 15,4 0 0-15,-7 0 6 16,2 0 1-16,-3 0-6 16,1 0-1-16,2 0 1 15,-2 0 5-15,2 0-6 16,3-6 0-16,-3 6 6 0,5 0-4 15,-7 0-2 1,2 0 0-16,-2 0-8 0,7 0 9 16,3-1-1-16,8 1 0 15,-1 0 8-15,6-5-8 16,-5 5 0-16,0 0 0 16,0 0-2-16,-6 0 5 15,1 0-3-15,-9 0 0 16,-1 0 2-16,-9 0-4 15,0 0 2-15,3 0 0 16,-2 0 0-16,-6 0 3 16,5 0-3-16,3 0 0 15,-2 0 1-15,12 0-4 0,-2 0 3 16,13-2 0-16,-1 2-1 16,-4 0 6-16,5 0-5 15,-6 0 0-15,1 0 0 16,-3 0-3-16,2 0 3 15,1 0 0-15,-1 0 0 16,-2 0 1-16,-2 0-1 16,4 0 0-16,-7 0 2 15,8 0-4-15,-6 0 2 16,6 0 0-16,-4 0 0 0,4 0 4 16,10 0-4-1,13 0 0-15,-3 0 0 16,1 0 2-16,1 0-2 0,-6 0 0 15,-6 0-2-15,-11 0 4 16,1 0-2-16,-1 2 0 16,-7-2 0-1,2 5-6-15,-2-4 6 0,8 5 0 16,4-5 0-16,6 4 6 16,0-2-6-16,0-3 0 15,8 3 1-15,-13-3-4 0,-3 4 3 16,3-2 0-16,-6-2-1 15,1 5 5-15,-1-4-4 16,-7 4 0 0,8-4 1-16,4 4-7 0,1-1 6 15,0-4 0-15,5 3 0 16,-11-3 11-16,6 0-12 16,0 4 1-16,-8-4 0 15,2 2-9-15,-4-2 9 16,4 0 0-16,6 4 0 15,0-4 9-15,5 0-9 16,5 0 0-16,0 0 0 16,13 0-8-16,-7 0 8 0,-6-4 0 15,2 2 0 1,-1-2 6-16,-12 1-6 0,1-1 0 16,-13 4 0-16,2 0-3 15,1 0 3-15,-4-5 0 16,4 5-1-16,4-1 4 15,6 1-3-15,-3-5 0 16,3 4 2-16,0 1-5 16,-6-5 3-16,6 5 0 15,-5 0 0-15,-9 0 3 16,9 0-4-16,-6 0 1 16,-2 0 0-16,2 0-8 15,1 0 8-15,-9-2 0 16,3 2 0-16,-2-4 9 0,2 4-9 15,-7 0 0-15,-1 0 1 16,8 0-9-16,-7-3 8 16,-1 3 0-16,3 0 0 15,-3 0 9-15,1 0-8 16,-6-3-1-16,-5 3 0 16,8 0-7-16,-8 0 7 15,0 0 0-15,0 0-1 16,0 0-5-16,0 0 5 0,0 0-40 15,0 0-28 1,0 0 8-16,0 0-93 0,0 0-116 16,0 3-278-16,0 11-389 0</inkml:trace>
  <inkml:trace contextRef="#ctx0" brushRef="#br0" timeOffset="68048.1314">4474 6958 400 0,'0'0'1405'0,"0"0"-1217"16,0 0-142-16,0 0 88 16,0 0-23-16,0 0-53 0,0 0-33 15,0 0 15 1,0 0 40-16,0 0-6 0,0 0 8 15,0 0 14-15,0 0-26 16,0 0-10-16,0 0-8 16,0 0-28-16,0 0 13 15,0 0-23-15,0 0-5 16,0 0 4-16,0 0-13 16,0 0 13-1,0 0 12-15,0 0-2 0,0 0 13 16,0 0-26-16,10 0-4 15,13 0 14-15,6 0-14 0,5 0 6 16,5 0-1-16,0 0-10 16,10 0 16-16,3 0-17 15,-3 0 1-15,6 0 25 16,2 0-25-16,-8 0 4 16,3 0-5-16,-3 0 9 15,8 0-3-15,-2 0-6 16,7 0 0-16,6 0-6 15,-6 0 7-15,-2 0-1 16,-3 0 0-16,-3 4 9 16,-7-4-7-16,-3 3-2 0,-5 1 0 15,0-1-14-15,0 0 13 16,0 0 1-16,8 0 0 16,2 1 2-16,8-1 4 15,8-3-6-15,3 0 0 16,-1 4-8-16,1-4 8 15,-11 0 0-15,-3 0 0 16,-2 3 6-16,-8-3-6 16,6 2 0-16,2 2 0 15,-3-4-1-15,13 0-4 16,-2 0 5-16,2 0 0 16,6 0 7-16,-6 0-8 15,-2 0 1-15,-3 0 0 0,0 0-5 16,-2 0 6-16,2 0-1 15,-3 0 0-15,3 0 2 16,-2 0-2-16,7 0 0 16,-5 0 0-16,3 0-2 15,-3 0 8-15,-2 0-6 16,-3 0 0-16,-8 0 0 16,-5 0-1-1,0 0 1-15,0 0 0 0,-6 0-6 16,6 0 13-16,0 0-7 0,8 0 0 15,2 0 0 1,8 0 7-16,-2 0-7 0,-3 0-5 16,-3 0-1-1,-10 0 8-15,-5 0-2 16,-6 0 0-16,-12 0 7 16,-3 0-16-1,3 0 9-15,-6 0 0 0,3 0-1 0,2 0 2 16,4 3-1-16,-4 1 0 15,3-4 8-15,-2 3-10 16,-6-3 2-16,9 4-1 16,-14-4 1-16,5 0-10 15,-5 2 10-15,3-2 0 0,-8 0 6 16,5 0-7-16,0 0 1 16,6 0-14-16,17 0-79 15,-4 0-191-15,-3-2-452 16</inkml:trace>
  <inkml:trace contextRef="#ctx0" brushRef="#br0" timeOffset="72007.2483">3583 7803 662 0,'0'0'838'0,"0"0"-599"0,0 0-49 15,0 0-30-15,0 0-16 16,0 0-61-16,0 0-22 16,0 0-8-1,0 0-1-15,0 0 18 0,0 0-21 31,0 0 6-31,0 0 9 0,0 0-16 0,0 0 13 32,0 0 8-32,0 0-11 0,0 0 5 0,0 0-27 0,0 0-11 15,0 0 1 1,0 0-26-16,0 0 7 0,0 0-7 16,0 0 9-16,0 0-18 15,0 0 3-15,0 0 3 31,18 0 3-31,26 0 9 16,11 0 21-16,18 0 3 16,12 0-9-16,9 0 6 15,7 0-30-15,0 0 1 16,-5 0-1-16,-2 0 2 16,-9-3-2-16,-7 3 0 15,-10-2 9-15,-14 2-3 0,-7-5-6 16,-16 5 0-1,-7 0-6-15,-14 0 7 0,3 0-1 16,-8 0 0-16,-5 0 8 16,5 0-5-16,1 0-3 15,-1 0-3-15,8 0-5 16,2 0 7-16,4 0 1 16,-9 0 0-16,0 0 9 15,1 0-9-15,-4 0 0 16,-7 0 0-16,6 0-9 15,-6 0 10-15,0 0-1 16,0 0 0-16,0 0 8 0,0 0-5 16,0 0-3-16,0 0 0 15,0 0-8-15,0 0 14 16,0 0-6-16,0 0 0 16,0 0 8-16,0 0 11 15,0 0-5-15,0 0-7 16,0 0 4-16,0 0-5 15,0 0-5-15,0 0-1 16,0 0 6-16,0 0-2 16,0 0-4-16,0 0 0 15,0 0-8-15,0 0 9 16,0 0-1-16,0 0 0 0,0 0 8 16,0 0-13-1,0 0 5-15,0 0 0 0,0 0-1 16,10 0-5-16,0 0 6 15,9 0 0-15,-14 0 6 16,5 0-3-16,-2 0-3 16,-8 0 0-16,5 0-5 15,-5 0 6-15,0 0-2 16,-23 0-47-16,-34 0-312 16,-8 0-1054-16</inkml:trace>
  <inkml:trace contextRef="#ctx0" brushRef="#br0" timeOffset="73956.7639">5229 7793 1320 0,'0'0'347'0,"0"0"-214"0,0 0-29 15,0 0-48-15,0 0-31 16,0 0-18-16,0 0 14 16,39-17 30-16,-29 9 16 15,9-7 25-15,1 3-31 16,4-6-10-16,-1 2 29 16,3-3-54-16,-3-1-12 15,6 0-3-15,0-3-5 0,-9 0-6 16,4-2 0-1,4 2 6-15,-12-7-3 0,7 4-3 32,-12 0 6-32,-1-1 40 0,-2 4-13 0,-3 1 37 15,0 2 21-15,-5 0-45 16,0 3 2-16,0-1-20 16,0 7 10-16,0-6 0 15,0 3 7-15,0 3 14 16,-18-3-12-16,2-2-23 15,-2-2 12-15,-3 2-13 16,3-1 2-16,3 4 4 16,-3 3-16-16,-3 0 13 15,-3 1-19-15,4 2-5 16,-9 1 31-16,1-1-32 0,-1 4 6 16,-5-1-3-16,6-2 8 15,-4 3-10-15,4 3 5 16,5-4-6-16,2 4 24 15,-3 0-24-15,1 0 5 16,2 0 10-16,-2 0-16 16,-6 0 9-16,9 0-8 15,-4 0-1-15,1 0 7 16,7 4-6 0,6-1-1-16,-8 3 0 0,2 5 9 15,3-6-17-15,-2 11 8 0,4-2-19 16,3 26-20-16,8-6-199 15,0-3-442-15</inkml:trace>
  <inkml:trace contextRef="#ctx0" brushRef="#br0" timeOffset="75545.0621">6377 7805 1612 0,'0'0'320'15,"0"0"-244"-15,0 0 12 0,0 0 71 16,0 0-76-16,0 0-32 16,0 0-2-16,-11 0 16 15,11 0 11-15,0 0-6 16,0 0-8-16,0 0 3 16,0 0-34-16,0 0 11 15,0 0 2-15,0 0-15 16,0 0 8-16,0 0-19 15,0 0-1-15,0 0 10 16,0 0-27-16,0 0 7 16,0 0 5-16,0 0-12 0,0 0 23 15,21 0-6-15,8 0-2 16,-1 0 15-16,6-2-20 16,5-1 11-16,-5 1 0 15,5-3-15 1,5 5 18-16,0-2-23 0,8-3-1 15,2 2 12-15,3 0-12 16,3 3 0-16,8-4 5 16,-6 1 1-16,5 0 6 15,-12 1-12-15,-3-3 0 16,-8 5 1-16,-5 0 8 0,-11-3-9 16,-12 3 0-1,2 0 11-15,-2-3-2 0,-8 3-9 16,2 0 1-16,-5 0 19 15,0 0-19-15,-5 0 7 16,6 0 5-16,-6 0-13 16,0 0 12-16,0 0-11 15,0 0 11-15,0 0 0 16,0 0-11-16,0 0-1 16,0 0 2-16,0 0-2 15,-6 0-30-15,-27 0-174 0,-12 0-565 16</inkml:trace>
  <inkml:trace contextRef="#ctx0" brushRef="#br0" timeOffset="76927.4976">7903 7916 2519 0,'0'0'561'0,"0"0"-561"15,0 0-63-15,0 0 32 16,0 0-71-16,0 0-658 0</inkml:trace>
  <inkml:trace contextRef="#ctx0" brushRef="#br0" timeOffset="77084.2516">7903 7916 2307 0,'39'48'278'0,"-44"-48"-278"0,0 0-92 16,5 0-178-16</inkml:trace>
  <inkml:trace contextRef="#ctx0" brushRef="#br0" timeOffset="83129.8746">5733 8620 854 0,'0'0'626'16,"0"0"-500"-16,0 0-50 16,0 0 20-16,0 0 33 15,0 0-60-15,0 0-29 16,0-1 5-16,0 1 3 15,0 0 16-15,0 0 10 16,0 0 10-16,0 0-7 16,0 0-21-16,0 0-16 15,0 0 24-15,0 0-44 16,0 0 17 0,0 0 8-16,0 0-8 0,0 0 27 0,0 0-6 15,0 0-11-15,0 0 11 31,0 0-27-31,0 0-10 0,0 0 1 0,0 0-21 16,0 0 8-16,0 0-9 16,0 0 0-16,0 0-9 15,0 0 6-15,0 0 3 16,0 0 6-16,0 0-5 16,0 0 13-16,0 0-8 15,0 0-5-15,0 0 8 16,0 0-9-16,0 0 0 0,0 0-1 15,0 0 10-15,0 0-10 16,0 0 1-16,0 0 0 16,0 0 10-16,10 0-2 15,8 0 14-15,-2 0 1 16,7 0-23-16,-2 0 20 16,2 0-20-16,11 0 0 15,5 0 30-15,5 0-30 16,3 0 6-16,-8 0 5 15,0 0-10-15,-5 0 5 16,-8 0-6-16,-3 1 0 0,-5 4-7 31,-2-5 8-31,-1 4-1 0,9-4 0 0,-1 2 7 16,11-2-3-16,5 0-4 16,5 0 0-16,0 0 5 15,13 0 1-15,-8 0-6 16,9 0 0-16,-14 0 8 15,0 0-13-15,-10 0 5 16,5 0 0-16,-6 4-4 16,6-4 5-1,0 0-1-15,0 0 0 0,3 0 8 16,-3 0-8-16,0 0 0 0,-6 0 0 16,1 0-6-1,-8 0 7-15,3 0-1 0,4 0 0 31,1 0 7-31,0 0-8 0,5 0 1 0,0 0 0 16,0 0-5-16,0 0 7 16,-6 0-2-16,1 0 0 15,-5 0 9-15,-6 0-6 16,-2 0-3-16,-3 0 0 16,-8 0 18-1,6 0-17-15,2-4 8 0,-2 4-4 0,7-2 4 16,0 2-3-1,-2-4-6-15,3 4 0 0,-9 0-3 16,8-5 5 0,-7 5-2-16,-3 0 0 0,-8 0 10 15,-5 0-8-15,5 0-2 16,-5 0 0-16,0 0 10 16,0 0-9-16,0-1 20 15,0 1 19-15,0 0-24 16,0 0 14-16,0 0-20 31,0 0-9-31,0 0 2 0,0 0 3 0,0 0-12 16,0 0-1-1,-5 0-80 1,-39 0-196-16,-8 0-619 0</inkml:trace>
  <inkml:trace contextRef="#ctx0" brushRef="#br0" timeOffset="87702.1514">6286 9394 995 0,'0'0'651'16,"0"0"-536"-16,0 0-58 15,0 0 78-15,0 0-54 16,0 0-44-16,0 0-21 16,0 0 34-16,0 0 3 15,0 0-19-15,0 0 18 16,0 0 4-16,0 0 5 0,0 0-12 15,0 0-25 1,0 0 7-16,0 0-16 0,0 0 9 16,0 0 19-16,0 0-19 15,0 0 22-15,0 0-4 16,0 0-25-16,13 0 16 16,13 0-24-16,2 0-8 15,11 0 19-15,8-7-19 16,2 4 11-16,1-1 1 15,-4 4-13-15,-7 0 11 16,-5 0-11-16,0 0 0 16,-8-3 15-16,8 3-8 0,-1-2 10 15,-4-2 2-15,5 1-19 16,-6 3 19-16,-2-4-9 16,3 4-9-16,4-3 16 15,-4 3-16 1,5-4 9-16,-1 4 9 0,1 0-18 15,0 0 19-15,0 0-20 16,-8 0 0-16,2-2 15 16,-4 2-14-16,-4 0 9 15,-7-4 3-15,-2 4-11 16,-1 0 22-16,3 0-23 0,-3-3 0 16,1 3 25-16,7 0-25 15,-2 0 11-15,7 0 1 16,0 0-12-16,3 0 12 15,3 0-13-15,-1 0 0 16,-7 0-2-16,3 0 10 16,-6 0-8-16,-8 0 3 15,6 0 3-15,-11 0-6 16,8 0 0-16,-3 0 0 16,-5-3 1-16,8 3 5 15,-2 0-6-15,-6 0 0 0,5 0 6 16,3 0-4-1,-7 0-2-15,4 0 0 0,-5 0-6 16,0 0 7 0,3 0-1-16,-3 0 10 0,1 0-9 15,-6 0 11-15,5 0-12 16,-5 0 0-16,0 0 8 16,0 0-1-16,0 0-4 15,0 0 8-15,0 0-11 16,0 0 17-16,0 0-17 0,5 0 0 15,-5 0 10 1,0 0-10-16,0 0 7 16,0 0-7-16,0 0 9 15,0 0 0-15,0 0-9 0,0 0 0 16,0 0-2-16,0 0 3 16,0 0-1-16,0 0 0 15,0 0 7 1,0 0 7-16,0 0-14 0,0 0 0 15,0 0 1-15,0 0 0 16,0 0 5-16,0 0-3 16,0 0 5-16,0 0-3 15,0 0-5-15,0 0 0 16,0 0 1-16,0 0 1 16,0 0-2-16,0 0 0 0,0 0 10 15,0 0-8-15,0 0-2 16,0 0 0-16,0 0-1 15,0 0-5-15,0 0 6 16,0 0 0-16,0 0 8 16,0 0-5-16,0 0-3 15,0 0 0 1,0 0-3-16,0 0 11 0,0 0-8 16,0 0 0-16,0 0 0 15,0 0 0-15,0 0 0 16,0 0-59-16,18-4-131 0,8-5-417 15,3-5-673-15</inkml:trace>
  <inkml:trace contextRef="#ctx0" brushRef="#br0" timeOffset="88833.9297">8929 9459 971 0,'0'0'265'0,"0"0"-184"31,0 0-11-31,0 0 104 0,0 0-62 0,0 0-33 16,0 0 53-16,-11-6-49 0,11 6-39 15,0-3-22-15,0 3-22 31,0 0 16-31,0 0 13 16,0 0 17-16,0 0 25 16,0 0-30-16,0 0 4 15,0 0 6-15,0 0-27 16,0 0 15-16,0 0-16 16,0 0-8-16,0 0-6 15,0 0 0-15,0 0-9 16,0 0 0-16,0 0 0 15,0 0 11-15,0 0-10 0,0 0 15 16,0 0 17-16,0 0-8 16,0 0 17-16,0 0-9 15,0 0-23-15,0 0 6 16,0 0-16-16,0 0 0 16,0 0-1-16,0 0-4 15,0 0 5-15,0 0 0 16,0 0-9-16,0 0-1 15,0 0-78-15,0-11-74 16,16 2-49-16,7-1-419 0</inkml:trace>
  <inkml:trace contextRef="#ctx0" brushRef="#br0" timeOffset="89636.4716">8991 9473 492 0,'0'0'0'0,"0"0"-327"0</inkml:trace>
  <inkml:trace contextRef="#ctx0" brushRef="#br0" timeOffset="92449.9049">8991 9473 535 0,'0'-23'561'0,"0"19"-373"0,0 1-62 0,0 3 91 16,0 0-89-16,0-4-46 16,0 4-12-16,0 0-29 15,0 0-3-15,0 0-5 16,0 0 6-16,0 0 62 16,0 0-28-16,0 0-8 15,0 0 6-15,0 0-33 16,0 0-5-16,0 0-20 15,0 0-11-15,0 0 7 16,0 0-9-16,0 0 0 0,0 0 5 16,0 0-5-16,0 0 41 15,0 0 19-15,0 0-24 16,0 0 19-16,0 0-33 16,0 0-4-16,10 0 21 15,14 0-24-15,-3 0 9 16,2 0-10-16,-2 0-13 15,2 0 26-15,-7 0-14 16,7 0 4-16,0 0 32 16,3 0-36-16,3 0 11 15,-1 0-9-15,1 0-14 16,0 0 23-16,4 0-24 16,-1 0 1-1,-4 0 5-15,6 0 2 0,-6-2-7 16,1 2 7-16,-8 0-7 0,-3 0 19 15,-3 0-14-15,4 0 3 16,-4-4 23-16,3 4-24 16,-2 0 8-16,2 0-15 15,-2 0 0-15,7 0 15 16,-7 0-16-16,7 0 1 16,-7 0 10-16,7 0-5 15,0 0-6-15,-7 0 0 16,-1 0 0-16,-2 0 4 15,-2 0-4-15,-1 0 0 0,-2 0-6 16,-3 0 14-16,0 0-8 16,1 0 0-16,-1 0 0 15,5 0 8 1,3 0-8-16,-2 0 0 0,-1 0 0 16,3 0 9-16,-8 0-9 15,5 0 0-15,3 0 1 16,-7 0 12-16,4 0-13 15,-5 0 0 1,0 0-3-16,-5 0 4 0,6 0-1 0,-6 0 0 16,7 0 6-16,-1 0-5 15,4 0-1-15,-5 0 0 16,8 0 0-16,-8 0 4 16,6 0-4-16,-1 0 0 15,3 0 6 1,-2 0 1-16,-6 0-7 0,5 0 0 15,-2 0 0-15,-3 0 6 16,-5 0-6-16,5 0 0 16,0 0 0-16,1 0 0 15,-1 0 0-15,0 0 0 16,3 0-1-16,-3 0 6 0,0 0-5 31,0 0 0-31,1 0 1 0,-6 0 6 0,0 0-7 31,5 0 0-31,-5 0-1 0,8 0 5 0,-3 0-4 16,0 0 0-16,0 0 0 16,0 0-3-16,1 0 3 15,1 0 0-15,-7 0 0 16,6 0 4-16,-6 0-4 16,0 0 0-16,0 0 0 0,0 0-1 15,5 0 1-15,-5 0 0 16,5 0-1-16,0 0 4 15,0 0-3-15,8 0 0 16,-8 0 0-16,11 0-3 16,-3 0 3-16,3 0 0 15,-1 0-1-15,-2 0 9 16,-2 0-8-16,7 0 0 16,-3 0 1-16,3 0 14 15,-2 0-15-15,0 0 2 16,2 0 4-16,-3 0 1 15,4 0-1 1,-4 0-6-16,3 0 1 0,-2 0-2 0,7 0 1 16,-7 0 0-16,2 0 0 15,-2 0 4-15,-3 0-4 16,-3 0 0-16,6 0 1 16,-4 0-4-16,-1 0 4 15,-1 0-1-15,3 0 0 31,-2 0 7-31,-1 0-7 16,3 0 0-16,3 0 1 16,-6 0-1-16,8 0 0 15,-7 0 0-15,7 0-2 16,-3 0 10-16,1 0-8 16,-3 0 0-16,-3 0 0 15,1 0-5-15,2 0 5 0,-8 0 0 16,0 0 9-16,5 0-7 15,3 0 10-15,3 0-12 16,2 0 1-16,3 0 0 16,2 0-1-16,-7 0 0 15,7 0 0-15,-7 0 6 16,-3 0-6-16,-3 0 0 16,0 0 0-16,3 0-3 15,-2 0 3-15,4-3 0 16,4 3 0-16,4 0 5 0,-7 0-6 15,7 0 1-15,-2 0 0 16,-3 0-4-16,-3-3 4 16,-4 3 0-16,7 0 0 15,-13 0 7-15,6 0-8 16,7 0 1-16,-8 0 0 16,8 0-6-16,-2 0 6 0,2 0 0 15,3 0 0 1,-3 0 6-16,-2 0-6 15,2 0 0-15,-3 0 0 16,-4 0-7-16,2-4 7 0,-3 4 0 16,0 0 0-16,9 0 7 15,-4 0-7-15,9 0 0 16,4 0 0-16,6 0-4 16,0 0 4-16,-8 0 0 15,2 0-1-15,-4 0 7 16,-4 0-7-16,-2 0 1 15,-2 0 0-15,7 0-6 16,1 0 6-16,-3 0 0 16,2 0 5-16,-8 0-4 15,4 0-1-15,-9 0 0 0,6 0 0 16,-3 0-4-16,-8 0 4 16,5 0 0-16,-5 0 0 15,8 0 9-15,-2 0-8 16,7 0-1-16,-3 0 1 15,14 0-13-15,-8 0 12 16,7 0 0-16,1 0 0 16,-1 0 10-16,-7 4-7 15,3-1-3-15,-1-3-1 16,-13 3-11-16,6-3 12 16,-3 0 0-16,3 0 2 15,2 0 8-15,2 0-10 16,9 0 0-16,0 0 0 0,4 0-11 15,-7 0 11 1,8 0 0-16,0 0 0 0,-6 0 11 16,1 0-12-1,-1 0 1-15,-2 0 0 0,8 0-9 16,-5 0 9-16,4 0 0 16,1 0 0-16,-5 0 9 15,5 0-8-15,-14 0-1 16,-1 0 1-16,-9 0-9 15,0 0 6-15,-2 0 2 16,-3 0 11-16,0 0-10 16,-5 0 11-16,0 0-3 15,0 0-8-15,0 0 26 0,0 0-27 16,0 0 14-16,0 0 4 16,0 0-17-16,0 0 18 15,0 0-10-15,0 0-9 16,0 0 24-16,0 0-24 15,0 0 0-15,0 0 3 16,0 0 8-16,0 0-7 16,0 0-4-16,0 0 0 15,0 0-5-15,0 0 6 16,0 0-1-16,0 0 0 16,0 0 6-16,0 0-5 15,0 0-1-15,0 0 0 0,0 0-5 16,0 0 6-16,0 0-1 15,0 0 0-15,0 0 9 16,0 0-11-16,0 0 2 16,0 0 0-16,0 0-4 15,0 0 4-15,0 0 0 16,0 0 1-16,0 0 9 16,0 0-6-16,0 0-4 15,0 0 0-15,0 0-5 16,0 0 6-16,0 0-1 15,0 0 0-15,0 0 7 16,0 0-6-16,0 0-1 16,0 0 0-16,0 0 4 15,0 0 5-15,0 0-9 0,0 0 3 16,0 0 5-16,0 0-5 16,0 0-3-16,0 0 0 15,0 0-10-15,0 0 10 16,0 0 0-16,0 0 1 15,0 0 8-15,0 0-7 16,0 0-2-16,0 0 0 16,0 0-10-16,0 0 11 15,0 0-1-15,0 0 1 16,0 0 10-16,0 0-12 16,0 0 1-16,0 0 0 0,0 0-11 15,0 0 8-15,0 0-45 16,-5 0-66-1,-28 0-384-15</inkml:trace>
  <inkml:trace contextRef="#ctx0" brushRef="#br0" timeOffset="100760.0953">5273 9433 1768 0,'0'0'622'0,"0"0"-389"16,0 0-19-16,0 0-6 16,0 0-117-16,0 0-58 15,0-10 7-15,0 10-16 16,0 0-7-16,0 4-13 16,0 26 4-16,0 22 11 15,0 17 41-15,0 19-9 16,0 13 12-16,0 4-33 15,0 2-3-15,0-5-11 16,0-14-15-16,0-12 18 0,5-21-19 16,8-17-6-16,-7-20-6 15,-1-18-126-15,5-18-37 16,3-30-170-16,-2-11-625 0</inkml:trace>
  <inkml:trace contextRef="#ctx0" brushRef="#br0" timeOffset="102835.7669">5369 9443 1403 0,'0'0'304'15,"0"0"-134"-15,0 0-40 0,0 0-15 16,0 0-67-16,0 0-20 16,0 0-4-16,0 0 28 15,0 0 10-15,0 0 3 16,0 0 66-16,0 0-5 16,0 0-32-16,0 0-3 15,0 0-25-15,0 0-15 16,0 0-23-16,0 0-16 15,0 0 18-15,0 0-16 0,0 0-1 16,0 0 11-16,0 0-11 16,0 0 17-16,39 0 6 15,5 0-18-15,8 0 21 16,3 0-37-16,-3 0-1 16,-3 0 23-16,0 0-22 15,-2 0 5-15,2 0 8 16,-4 0-15-16,-1 0 34 15,2 0-26-15,9 0 4 16,2 0-11-16,11 0 5 16,4 0-2-16,-4 0-4 15,-3 0 8-15,-8 0-4 16,-8 0-4-16,3 0 0 16,-8 0-1-16,6 0-1 15,-4 0 2-15,4 0 0 0,2 0 9 16,-3 0-5-16,0 0-4 15,3 0 0-15,-8 0-6 16,-5 0 7-16,0 0-1 16,-10 0 0-16,-1 0 6 15,-2 0-5-15,3 0-1 16,5 0 0-16,10 0-6 16,8 0 7-16,2 0-1 15,3 0 0-15,0 0 1 0,-7 0 2 16,-6 0-3-16,0 0 0 15,-10 0-1-15,-1 0-2 16,1 0 3-16,0 0 0 16,-5 0 9-16,-1 0-10 15,6 0 1-15,-8 0 0 16,8 0-6-16,-6 0 7 16,6 0-1-1,-6 0 0-15,1 0 9 0,-3 0-15 16,-3 0 6-16,1 0 0 0,2 0 1 15,-3 0-1-15,6 0 0 16,-1 0 0 0,6 0 0-16,-8 0 3 0,2 0-3 15,-4 0 0-15,-3 0-6 16,-8 0 9-16,-3 0-3 16,-5 0 0-16,0 0 1 15,0 0-4-15,3 0 3 16,-8 0 0-16,5 0-1 15,-5 0 5-15,6 0-4 16,-1 0 2-16,0 3-2 16,8 8 3-1,-8 1-3-15,6 8 0 16,-1 6-2-16,3 10 7 0,-3 7-5 0,1 4 0 16,-6 6 6-16,8-3-8 15,-8 3 2-15,-5-2 0 16,0-5 2-16,5-3-1 15,-5-4-1 1,0 0 1-16,0-7-1 0,0-2 3 16,0-1-3-16,0-6 0 15,0-3-1-15,0 0 7 16,0-4-6-16,0-2 0 16,0-2 1-16,0-5 4 15,0 0-5-15,0-4 0 16,0 4 9-16,0-4 0 15,-5 4-8-15,-18 4-1 16,-6-6 1-16,3 1 3 0,-2 1-4 16,4-4 0-16,4 1 3 15,-9 1 5-15,0-4-9 16,1-1 1-16,-11 0 0 16,5 0 3-1,-10 0-3-15,0 0 0 0,-8 0 2 16,3 0 5-16,-1 0-6 15,-7 0-1-15,8 0 0 0,2 0-4 16,3-10 4 0,0 3 0-16,0-2 0 0,-3 4 9 15,-2-4-10 1,5 7 1-16,-1 2 0 0,-7 0 8 16,3 0-8-16,-3 0 0 15,-2 0-1-15,2 0 10 16,-3 0-8-16,3 0-1 15,-2 0 0-15,-3-4-5 16,7 1 5-16,6 0 0 16,-8 3 2-1,8-4 4-15,0 4-6 0,5-3 0 16,0 3 0-16,-2-3-6 0,2 0 6 16,0-1 0-16,-5 1 0 15,5-1 8-15,-6 1-7 31,-1 0-1-31,7 3 0 16,5-3-5-16,-5 3 5 16,5 0 0-16,-5 0 2 15,0 0 5-15,6 0-4 16,-6 0-3-16,0 0 0 16,-5 0 23-16,5 0-23 15,-5 0 15-15,-3 0 3 16,3 0-17-16,5 0 25 15,5 0-25-15,5 0-1 0,9 0 42 16,2 0-41-16,7 0 17 16,-7 0 2-16,2 0-19 15,-2 0 32-15,3 0-17 16,-14 0-7-16,8 0 26 16,-2 0-34-16,5 0 25 15,7 0 7-15,1 0-33 16,5 0 16-16,5 0-16 15,-5 0 0-15,5 0 8 16,-8 0-1-16,-3 0 1 0,1 0 10 16,5 0-17-16,-8 0 24 15,8 0-20-15,0 0-4 16,5 0 16-16,0 0-11 16,0 0-1-16,0 0-5 15,0 0 7-15,0 0-19 16,0 0 8-16,0 0-46 15,0 0-7-15,0 0-78 16,0 0-112-16,0 3-381 16,0 7-524-16</inkml:trace>
  <inkml:trace contextRef="#ctx0" brushRef="#br0" timeOffset="117397.8646">5839 10991 669 0,'0'0'987'16,"0"0"-790"-16,0 0-122 16,0 0 86-16,0 0-34 0,0 0-54 15,0 0-7-15,0 0-4 16,0 0-1-16,0 0-32 16,0 0 9-16,0 0 48 15,0 0-13-15,0 0 16 16,0 0-24-16,0 0-38 15,-5 0 4-15,-8 0-10 16,8 0 28-16,0 0 18 16,5 0-34-16,-6 0 3 15,6 0-12-15,-5 0-23 16,5 0 25-16,0 0-25 0,0 0 0 16,0 0 34-1,0 0-20-15,0 0 9 0,0 0 14 16,0 0-37-16,0 0 34 15,0 0-25-15,0 0-4 16,29 0 15-16,25-7-5 16,19 0 1-16,13 1-12 15,12-4-4-15,9 3 23 16,4 1-24-16,1-1 0 16,8 3-1-16,-9 4 5 15,1 0-4-15,-6 0 0 16,-4 0 8-16,-19-1-5 15,-16 1-2-15,-18 0 0 16,-15 0 30-16,-16-5-29 16,-7 5 26-16,-11 0 2 0,0 0-24 15,0 0 9-15,0 0-15 16,0 0-57-16,5 0-75 16,8 0-210-16,8 0-433 15</inkml:trace>
  <inkml:trace contextRef="#ctx0" brushRef="#br0" timeOffset="117949.1659">8716 10300 1763 0,'0'0'476'0,"0"0"-373"15,0 0 127-15,0 0 4 16,0 0-35-16,0 0-82 0,0 0-35 15,-62 51 7 1,7-5-9-16,-2 8-8 16,-11 6 5-16,14-1-41 0,-3-6 21 15,7-4-24-15,12-6-33 16,4-8 12 0,10-8-12-16,1-4 0 0,2-10-7 15,11-3-17-15,2-6-47 16,8-4-80-16,0 0-129 15,39-24-307-15,8-6-202 0</inkml:trace>
  <inkml:trace contextRef="#ctx0" brushRef="#br0" timeOffset="118201.2832">9103 10382 2336 0,'0'0'498'16,"0"0"-426"-16,0 0 115 16,0 0-34-16,0 0-92 15,-275 215-9-15,207-149 35 16,1-4-28-16,7-3-38 16,8-11-9-16,8-8-6 15,10-10-12-15,11-7-20 0,17-11-127 16,6-12-149-1,6-7-465-15,22-23-1280 0</inkml:trace>
  <inkml:trace contextRef="#ctx0" brushRef="#br0" timeOffset="118876.5737">9113 10607 687 0,'0'0'1280'16,"0"0"-1058"-16,0 0-160 15,0 0 36-15,0 0-30 16,0 0-44-16,0 0-13 15,242-69-5-15,-188 42-5 16,-10 2-1 0,-15-4 0-16,-6 6 11 0,-18 0-10 15,-5 9 11-15,0 3 18 16,0 6 9-16,-5 5 11 16,-18 0-31-16,7 0-19 0,-2 11 4 15,8 25 4-15,4 11 23 16,6 16 56-1,0 12-19-15,0 14 32 0,0-1-2 16,11 4-30-16,7-7-12 16,-8-9-44-16,1-11 1 15,-11-18-2-15,0-13-10 16,0-15 21-16,0-9-15 16,-34-10 2-16,-10 0 10 15,-5-6-18-15,-3-31 10 16,7-7-11-16,12-9-18 15,9 1 18-15,24-1-35 16,0 10-5-16,13-8 14 0,37 4-57 16,12 2-34-16,44-17-143 15,-22 9-95-15,-12 10-332 0</inkml:trace>
  <inkml:trace contextRef="#ctx0" brushRef="#br0" timeOffset="119685.7714">9747 10390 1365 0,'0'0'896'15,"0"0"-715"-15,0 0-65 0,0 0 22 16,0 0-60-16,0 0-11 16,0 0-37-16,-68 180 34 15,68-143-25-15,5-5-24 16,19-2 12-16,2-10-25 15,-3-7-2-15,0-6 0 16,-2-7-3 0,2 0-6-16,-7-4-31 0,-3-19-57 15,-8-7-8-15,-5-2 10 16,0-4 54-16,0 3 41 0,0 4 0 16,0 0 8-16,0 8-1 15,-5 0-1-15,5 4-7 16,0 3 1-1,0 4-17 1,10 5 17-16,11 5-16 16,3 0 9-16,-6 0 5 15,2 0 2-15,4 15 27 16,-9 11 22-16,4 3 38 16,-9 7 14-16,0 1-7 15,-2-1 5-15,-3 0-51 16,-5-7-20-16,6-3 14 15,-6-6-34-15,5-10-7 0,-5-4-2 16,5-2 0-16,-5-4-1 16,10 0-49-16,3 0-64 15,3-4 43-15,7-16-32 16,-2-2-41-16,2 2 57 16,1 0 9-16,-14 7 51 15,1 6 26-15,-4 5 2 16,-7 2 67-16,0 0-3 15,0 0 21-15,0 0 3 16,0 0-53-16,0 13 1 16,0 0 43-16,0 6-24 0,6-2-10 15,-1-4-45-15,0-4 9 16,5-2 2-16,3-7-11 16,3 0-2-16,12 0-41 15,6 0-23 1,0-19 15-16,0 3-19 0,-8-1 24 15,-3 7 24-15,-5 3 22 16,-13 5 5-16,1 2 30 16,-6 0 5-16,0 0 9 15,0 0-19-15,5 12 56 16,0 1-34-16,0 7-42 0,8-3 7 16,3-4-17-1,2-4-65-15,13-9-63 0,37 0-119 16,-6 0-251-16,5-13-720 15</inkml:trace>
  <inkml:trace contextRef="#ctx0" brushRef="#br0" timeOffset="120041.1187">11071 10620 1117 0,'0'0'1141'16,"0"0"-755"-16,0 0-100 16,0 0-94-16,0 0-95 15,0 0-29-15,0 0-31 16,-200 32 23-16,166-9-9 0,11 0-29 15,17 0-1-15,6-6-21 16,0-5-1-16,0-5-10 16,34-7-1-16,23 0-22 15,3-36-34-15,-3-19-98 16,-13-24-94-16,-10-15-10 16,-16-7 91-16,-18 2 87 15,0 14 92-15,0 17 98 16,0 25 163-16,-8 20 3 15,-2 20-75-15,5 3-107 16,-6 10-58-16,-2 33-9 0,-2 21 15 16,5 15 36-1,2 10 9-15,8 4-44 0,0-4 10 16,0-11-34-16,0-12-7 16,18-17-17-16,26-23-142 15,-10-13-132-15,5-13-485 0</inkml:trace>
  <inkml:trace contextRef="#ctx0" brushRef="#br0" timeOffset="120812.0539">12034 10456 1874 0,'0'0'366'0,"0"0"-221"15,0 0 115-15,0 0-113 16,0 0-85-16,0 0 6 16,0 0 16-16,-200 30 31 15,153-11-28-15,8 7-46 16,13 0 25-16,3 4-41 0,13 3-24 15,2-7-1-15,8 0 8 16,0-7-8-16,8-8 0 16,31-8-31-16,-1-3-28 15,7 0-64-15,-1-14-11 16,2-11-20-16,-7-5-43 16,-13 3 87-16,-7 2 65 15,-4 9 45-15,-7 5 16 16,-8 5 78-16,5 6 18 15,-5 0-14-15,0 0-35 0,0 0-6 16,0 0-39-16,0 13 67 16,0 7 24-16,0 0-74 15,0-4-16-15,5 0-10 16,6-6-3-16,7-4-9 16,8-6 3-16,8 0-70 15,5-9-36-15,7-18-31 16,-7 1 55-1,-10 0 48-15,-8 7 34 0,-3 5 4 16,-8 6 79-16,-10 7 6 16,5 1-15-16,-5 0-54 15,0 6 3-15,5 17 44 16,1 7-13-16,-6-2 5 0,7 2-25 16,-7-6-8-16,6-12 1 15,-1-5-26-15,0-7 7 16,18 0-5-16,3-7-3 15,8-19-12-15,5 0-13 16,3 0 13-16,-16 3 6 16,-3 6 5-16,0 11 1 15,-12 6 6-15,4 0 6 16,-2 3 35-16,3 20-24 16,2 7-17-16,-2-4 10 15,-6-3-16-15,3-4-19 16,-3-12-92-16,1-3-217 0,2-4-371 15</inkml:trace>
  <inkml:trace contextRef="#ctx0" brushRef="#br0" timeOffset="121519.0318">13563 10482 1239 0,'0'0'494'0,"0"0"-319"0,0 0-66 15,0 0 5-15,0 0-74 16,0 0 1-16,0 0 20 16,0 0 91-16,0 0 79 15,-5 0-63-15,-18 0-8 16,-1 11-30-16,3 7-61 16,-2 2-4-16,7 3-19 15,-7 7-26 1,7 2 38-16,-2 4-24 0,8 1-5 0,5-5 4 15,0 1-14-15,5-7 2 16,0 1-10-16,0-7-10 16,15-4 10-1,19-4-9-15,5-8-2 0,10-4 0 16,3 0-12 0,3 0 10-16,-3-23-28 0,-8-6-9 15,-16-5 39-15,1-1-13 16,-19-1 13-16,-5-3 0 15,-5 3 1-15,0-1-13 16,0 8 12-16,-5 6-59 16,-18 1 16-16,-6 8-77 15,3 5-62 1,-7 9-83-16,9 0-218 0,9 0-357 0</inkml:trace>
  <inkml:trace contextRef="#ctx0" brushRef="#br0" timeOffset="121958.8604">14246 10607 1525 0,'0'0'497'0,"0"0"-355"16,0 0 40-16,0 0 0 16,0 0-58-16,0 0-48 15,0 0 22-15,-174-10 11 16,140 20 2-16,0 6-21 0,1 0-41 15,4 4 22-15,3 7-32 16,8-2-17-16,8 2 17 16,4 3-29-16,6-1 17 15,0-3-8-15,0 1-18 16,11-6 22-16,17-7-23 16,16 1 0-16,1-10-1 15,7-1-38-15,2-4-2 16,-2 0-35-16,-3 0-114 15,-5-4-81-15,24-29-222 16,-16 4-13-16,-8 2-901 0</inkml:trace>
  <inkml:trace contextRef="#ctx0" brushRef="#br0" timeOffset="124224.3075">14716 10570 1468 0,'0'0'563'0,"0"0"-395"16,0 0-26-16,0 0 2 15,0 0-76-15,0 0 35 16,0 0 47-16,-156 53-20 15,133-27-15-15,4 4-7 16,4 2-55-16,10 2 7 16,0 1-38-16,5-2-22 15,0 0 21-15,0-7-20 16,0-3 8-16,20-7-2 16,9-6 2-16,5-10-18 15,10 0 5-15,13 0-55 16,3-16-26-16,2-14-129 15,0-6-52-15,-12-3-29 0,-12-4 48 16,-9 7 152-16,-16 6 95 16,-13 11 47-16,0 10 131 15,0 5-19-15,0 4-34 16,0 0-61-16,0 0-49 16,-8 16 56-16,-7 7 26 15,-4 7 20-15,9-1 26 16,0 4-65-16,10-3-18 15,0-4-24-15,0-6-34 16,0-4 15-16,0-7-17 16,5-9 0-16,29 0-7 0,5 0-20 15,5-12-80 1,0-21-105-16,8-3-88 0,-13-4 56 16,-11 1 105-16,-7 10 139 15,-8 6 10-15,-8 10 140 16,0 6 58-16,-5 7-31 15,0 0-90-15,0 0-24 16,0 4-35-16,0 22 84 16,0 3-13-16,0 3-37 15,0-2-5-15,0 3 1 0,0-7-28 16,11-3 18-16,-6-6-26 16,8-7-8-16,-3-4-7 15,1-6 4 1,7 0-11-16,3 0 0 0,7 0 7 15,6-23-14-15,5-10-4 16,-5-6-31-16,-6-4 26 16,-12 1-23-16,2 2 30 15,-8 4 9-15,-4 6 0 16,1 8-6-16,-1 5 6 16,-1 8 0-16,-5 5-2 15,5 1-1-15,-5 3 3 16,0 0 0-16,0 0-20 0,0 0 18 15,5 0-12 1,0 10 14-16,8 7-9 0,-2 6 12 16,-1 0-3-16,3-1 0 15,-3 4 6-15,1-3 1 16,2-3-7-16,2-4 0 16,-4 0 6-16,2-5 0 15,-3 1-6-15,6-1 0 16,-3-5 6-16,2 1 9 15,-4-4-15-15,2-3 1 16,2 0 32-16,3 0-31 16,-2 0 31-16,7 0-18 15,-2-7-14-15,2-9 7 16,1 0-7-16,-3-7-1 16,-3-4 5-16,-8 2 2 0,1-5-3 15,-11 1-4 1,0-1 0-16,0 7-2 0,0 3 3 15,0 4-1-15,0 6 5 16,0-2 2-16,0 7-2 16,0 2-5-16,0 0 0 15,0 3-9-15,0 0 10 16,0 0-1-16,0 0 0 0,0 0-20 16,0 0 20-1,0 0-12-15,0 0 11 16,0 17-10-16,18-1 11 0,-3 7 0 15,9 0 0 1,-1 6 6-16,-7 1-2 0,7-1-4 16,-7 1 0-16,2 2-10 15,-3 2 11-15,-4-2-1 16,7-2 0-16,-3-1 7 16,4-6-13-16,1-5 6 15,-1-9 0-15,1-7-9 16,9-2 6-16,5 0 3 15,-1 0 3-15,6-11 3 16,0-14-9-16,0-4 3 16,-5-7-4-16,-5 3-2 0,-6-3 4 15,-8 0 2 1,-9 3 0-16,1 4 1 0,-7 6 3 16,0 3-4-16,0 7 0 15,0 3-7-15,0 10 6 16,-18 0 1-16,3 0 0 15,-9 0 2-15,1 13-4 16,2 6 2-16,3 11 0 16,2 0 0-16,11 3 2 0,5-4 4 15,0 1-6 1,0-4 7-16,16-6-4 0,18-4-3 16,5-9-15-16,5-7-15 15,2 0-25-15,4 0-3 16,-11-14-25-1,0-9-10-15,-6 3 53 0,-9 1-6 16,-3-1 22-16,-3 4 22 16,-8 9 4-16,-10 1-2 15,5 6 31-15,-5 0-17 0,0 0 20 16,0 13 11-16,0 7-11 16,0 3-1-16,0 0-3 15,0-4 12-15,0 1-20 16,0-11-21-16,0-2 14 31,0-3-15-31,0-4 0 0,13 0-1 0,3 0 4 16,12-4-3-16,-7-8 0 15,8-5 0-15,-6 4-9 16,0 0 9-16,-7-1 0 16,0 8-1-16,-9 3-4 0,-1 3 4 15,-1 0 1 1,0 0-4-16,0 0-7 0,13 0 8 15,-2 0-18-15,12-4-24 16,1-5-54-16,-3-5 4 16,8 1-14-16,-11-6 43 15,0 3 64-15,-12-1 2 16,-1 0 20-16,-10 8 111 16,0 5-2-16,0 4-6 15,0 0-56-15,-10 0-50 16,-24 7 9-16,-5 19-12 15,5 0 17-15,6 4 14 16,12-1-6-16,-2-2 15 0,18-4-40 16,0 0-13-16,0-7 1 15,0-3-1 1,34-6-1 0,10-7 0-16,18 0-25 15,6-7-23-15,-1-22-29 16,1-4-8-16,-14-7 57 15,-2 4-5-15,-13 1 32 16,-5 8 0-16,-18 4 1 16,-11 14 42-16,-5 2-15 15,0 7 2-15,0 0 3 0,-34 3-32 16,-10 20 0 0,0 6 22-16,10 5 1 0,5-2 52 15,19-3-35-15,10 1-22 16,0-3 6-16,0-8-22 15,39-6 16-15,10-1-18 16,14-12-27-16,14-5-69 16,-9-25-96-16,-16 1-504 0</inkml:trace>
  <inkml:trace contextRef="#ctx0" brushRef="#br0" timeOffset="126252.5851">6673 10991 940 0,'0'0'247'16,"0"0"-142"-16,0 0 9 16,0 0-9-16,0 0-9 15,0 0 48-15,0 0 65 0,52-9-37 16,-52 9-44 0,0 0 6-16,0 0-7 0,0 0-23 15,0 0-17-15,0 0 17 16,0 0-32-16,0-5-6 15,-13 1-5-15,-8 2-9 16,-8-2 8-16,-5 3-33 16,-4-6 9-16,-7 2 21 15,4-1-28-15,-3-1 11 16,0 2-19-16,5-1-3 16,0-3 36-16,5 2-30 0,-5 2 10 15,0 1-4-15,0 4-28 16,-8 0 11-1,3 0-13-15,-5 0 1 16,-8 0-2-16,2 0 1 0,-7 9 0 16,5 2 12-16,2-5-12 15,-2 4 22-15,8 1-14 16,5-2-7-16,-3 3 7 16,8 4-7-1,0-2-1-15,5 2 0 0,6 1 11 16,2 1-13-16,-3-6 2 15,6 6 0-15,-6-2-10 16,9 3 11-16,-4-1-1 0,-4 7 9 16,7-2-8-16,-8 6 2 15,1 5-3-15,7 1 0 16,-2 1-1-16,4 4 2 16,9-4-1-16,5-3 0 15,5-1 10-15,0-2-7 16,0-1-3-16,0 3 0 15,0-2 16-15,0 7-15 16,0 1 4-16,5-2-3 16,13 0 7-1,3-1 1-15,2 5-10 0,6-3 0 16,-8-5 3-16,7 0-2 0,1-2-1 16,-1-3 0-16,6-5 10 15,0-2-5-15,5-3-5 16,0-1 0-16,5 0-2 15,0 0 4-15,0-2-2 16,3 4 4-16,-3-7-2 16,0-1-1-16,0-2-1 15,3 1 0-15,2-6-7 16,1 3 5-16,2-3 2 16,2 1 0-16,-2 3 8 15,-8-5-4-15,6 2-4 16,-4-1 0-16,4 0-8 15,2-3 10-15,-3 0-2 0,0 0 0 16,-2 0 6-16,-3 0-9 16,-5 0 3-16,5 0 0 15,-5 0 1-15,5-6-1 16,3-2 0-16,-3-8-1 16,0 2-19-1,0-7 14-15,-2 1-4 0,-11 0 10 16,-2 1-8-16,-1-4 10 15,-10 0-2-15,3 0 0 16,3-3 1-16,-9-1 3 16,3-2-4-16,-2-4 0 15,2 1 8-15,-8-4-6 16,1-1 4-16,2-1-6 0,-3 8 0 16,-5-6-9-16,6 1 7 15,-11-1 2-15,0 2 6 16,0-7 0-16,0-2 14 15,0 0-14-15,-16 1-6 16,6-1 23-16,-3 10-22 16,2 4 11-1,1 3-12-15,-3 3 6 0,-3 3-1 16,-12-3 16-16,-6-3-6 16,-5 3 30-16,-10 0-44 0,-3 0 22 15,3 4-7-15,4-3-10 16,7 5 0-16,4 3-6 15,10 3 0 1,6 4-1-16,3 2-22 0,-1-1-23 16,-7 6-35-16,-27 0-134 15,4 0-331-15,2 11-986 0</inkml:trace>
  <inkml:trace contextRef="#ctx0" brushRef="#br0" timeOffset="127567.4737">7631 11921 1322 0,'0'0'638'15,"0"0"-510"-15,0 0-55 16,0 0 12-16,0 0-13 16,0 0-50-16,0 0 9 15,-19-3 27-15,19 3 48 16,-10 0 16-16,0 0-22 0,-8 0-8 16,2 0 23-16,3 0-27 15,8 0-20-15,0 0-31 16,-1 0-17-16,6 0 20 15,0 0-23-15,0 0-4 16,0 0 19-16,0 0-26 16,0 0 21-16,0 0-13 15,0 0-13-15,0 0 19 16,16 0-20-16,18 0 0 16,28 0 38-16,16 0-13 15,18 6 16-15,21-3-7 0,0 1-28 16,18-4 18-1,-6 3-24-15,-1-3 1 0,7 0 20 16,-6 0-21-16,4 0 26 16,2 0-2-16,0 0-18 15,5 0 22-15,0 0-22 16,0 0 0-16,-2 0 5 16,-3 0-4-16,-10 0-4 15,-14 0-3-15,-17 0 1 16,-14-3 6-16,-20 3-6 15,-8 0 11-15,-13 0 12 0,-11 0-18 16,-12 0 20-16,-11 0-8 16,0 0-5-16,-5 0 31 15,0 0-43-15,0 0 13 16,0 0-11-16,0 0 10 16,0 0-10-16,0 0-3 15,0 0-19-15,0 0-13 16,-33 0-95-1,-22 3-173-15,-18 7-759 0</inkml:trace>
  <inkml:trace contextRef="#ctx0" brushRef="#br0" timeOffset="129619.5371">7675 11852 1758 0,'0'0'291'0,"0"0"-266"15,0 0-25-15,0 0-339 0</inkml:trace>
  <inkml:trace contextRef="#ctx0" brushRef="#br0" timeOffset="129776.8828">7675 11852 2244 0,'111'16'474'0,"-111"-16"-408"0,0 0-2 16,0 0-64-16,0 0-64 0,11 4-188 16,17 3-41-16,6-5-438 15</inkml:trace>
  <inkml:trace contextRef="#ctx0" brushRef="#br0" timeOffset="132764.5574">4658 12565 1461 0,'0'0'486'16,"0"0"-420"-16,0 0 95 15,0 0 11-15,0 0-42 16,0 0-14-16,0 0 2 15,0-6 15-15,0 6-44 16,0 0-3-16,0 0-24 16,0 0-32-16,0 0 8 0,0 0-23 15,-5 0-2-15,0 0 35 16,-1 0-24-16,-1 0 18 16,7 0-13-16,0 0-6 15,0 0 9-15,0 0-19 16,0 0-2-16,0 0 13 15,23 0-23-15,39 0 16 16,16 0 19-16,29 0-16 16,9 0 7-16,25 0-26 15,-1 0-1-15,5 0 12 16,1 0-6-16,-11-4-6 16,-24 4 4-16,-15 0 2 15,-31 0-1 1,-23 0-5-16,-27 0 0 0,-15 0 13 15,0 0-12-15,0 0 17 0,-23 0-7 16,-32 0-10-16,-17 0 6 16,-14 0-7-16,-2 0 0 15,-8 0-1-15,-16 0-6 16,-5 0 7-16,-13 0 0 16,-2 0 2-16,2 0-8 15,13 0 6-15,16 0 0 16,10 0-6-16,19 0 5 15,17 0 1-15,21 0 0 16,11 0 6-16,13 0-11 16,4 0 5-16,6 0-9 0,0 0 9 15,0 0-34-15,44 0 25 16,29 0 9-16,28-3 0 16,21-7 9-16,24 4-9 15,17-1 0-15,6 1-6 16,-8 6 6-16,-5 0 0 15,-21 0 0-15,-29 0 8 16,-28 0-7-16,-31 0-1 16,-37 0 0-16,-10 0-6 0,-44 0 6 15,-174 29-97-15,10 7-281 16,-33 0-893 0</inkml:trace>
  <inkml:trace contextRef="#ctx0" brushRef="#br0" timeOffset="137721.25">7960 13402 1045 0,'0'0'236'0,"0"0"-99"16,0 0 45-16,0 0-20 15,0 0-35-15,0 0-40 16,-18-9-7-16,18 9 26 0,0 0-29 15,0-3 23-15,0 3-32 16,0-2-19-16,0 2 21 16,0 0-28-16,0 0 3 15,0 0-17-15,0 0-19 16,0 0 4-16,0 0-13 16,0 0 0-16,0 0 11 15,0 0 4-15,0 0 28 16,0 0 19-16,0 0-26 15,0 0 5-15,0 0-32 16,0 0-8-16,0 0 21 0,0 0-22 16,0 0 21-16,0 0 7 15,0 0-17 1,0 0 8-16,0 0-19 0,0 0 0 16,0 0-1-16,0 0-4 15,0 0 5-15,0 0 0 16,0 0 1-16,0 0-3 15,0 0 2-15,0 0 0 16,0 0-1-16,0 0-4 16,0 0 5-16,0 0 1 0,0 0 5 15,0 0 3-15,0 0-7 16,0 0 17-16,18 0 7 16,11 0-26-16,-8 0 16 15,12 0-16-15,1 0 1 16,5 0 8-16,0 0-9 15,8 2 0-15,-8-2-1 16,5 0 7-16,-5 0-6 16,-5 0 0-16,-1 3 0 15,-4-3-5-15,-3 0 5 16,2 0 0-16,6 0 0 16,5 0 8-16,8 0-5 15,7 0-3-15,-4 0 0 16,2 0-11-16,-8 0 12 0,0 0-1 15,3 0 0-15,-8 0 9 16,0 0-4 0,-1 0-5-16,-4 0 0 0,5 0-6 15,-5 0 7-15,5 0-1 16,-5 0 2-16,-1 0 4 16,1 0-3-16,-5 0-3 15,-3 0 0-15,-3 0-8 16,0 0 10-16,3 0-2 15,-2 0 0-15,-1 0 7 16,-2 0-5-16,7 0-2 16,6 0 0-16,0 0-7 0,5 0 8 15,-5 0-1 1,-1 0 0-16,1 0 6 0,-5 0-7 16,2 0 1-16,10 0 0 15,-2 0-2-15,0 0-1 16,0 0 3-16,0 0 0 15,0 0 0-15,-10 0 0 16,-14 0 0-16,9 0 0 0,-9 0-1 16,3 0-2-1,11 0 3-15,-3 0 0 0,13 0 2 16,2 0 4-16,-2 0-6 16,0 0 0-16,0 0-8 15,0 0 11-15,-10 0-3 16,-3 0 0-16,-3 0 2 15,-5 0-2-15,-7 0 0 16,4 0 0-16,-2 0-2 16,8 0-1-16,2 0 3 15,-2 0 0-15,13 0 6 16,0 0-7 0,-1 0 1-16,-4 0 0 0,5 0-1 0,-11 0 1 15,-2 0 0 1,2 0 0-16,-2 0 1 0,2 0-3 15,6 0 2-15,10 0 0 16,0 0-1-16,5 0 6 16,3-3-5-16,2-4 0 15,-5-3 0-15,0 4-6 16,3-1 6-16,-13 0 0 16,-1 1 0-16,-7 3 9 15,3-4-10-15,5 1 1 16,-6-1 0-16,11 0-9 15,0-2 10-15,0-5-1 16,5 5 0-16,-5-8-3 0,-5 4-3 16,-6 0 6-16,-4-3 0 15,-3-1-9 1,-3 0 10-16,-3 5-1 0,3-5 0 16,-2 5 7-16,2-6-7 15,-2 2 0-15,2-3 0 16,-8-1 3-16,-4 0-1 15,-6-3 2-15,0-2 8 16,0 2-10-16,0-1 11 16,0 0-13-16,0 1 0 0,-11-1 16 15,-12 7-15-15,2-8 11 16,-2 7 12 0,-6-5-16-16,1 2 23 0,-6 1-30 15,8 0-1 1,-3 4 18-16,-4 3-18 0,4 0 12 31,0 3 3-31,3 1-13 0,-7-2 29 0,-1 2-29 16,0-1 4-16,-5 0 6 15,-5 4-12-15,-3-1 0 16,-7 0 0-16,-3 1 9 16,-11-1-3-16,1 0-6 15,2 1 0-15,-8-1-7 16,11 1 4-16,0 0 3 0,7-1 17 15,-2 3-17-15,8-2 27 16,-9 3-15-16,1 3-11 16,-2-3 11-16,-4-1-11 15,1 4-1-15,2-3 0 16,-7-1 10-16,4-2-3 16,-4 3-7-16,5 0 0 15,2-1-2-15,3 1 10 16,2-3-8-16,-2 2 0 15,3-3 6-15,-3 4-12 16,-6-3 6-16,9-1 0 16,-9 0-1-16,-4 1 4 0,-6 0-3 31,0 2 0-31,1-3 1 0,-6 5-2 0,5-2 1 16,-5 1 0-16,6 0-3 15,-1-1 9-15,11 1-6 16,10 0 0-16,8 3 0 15,10-3-3-15,8 3 3 16,-3 0 0-16,-4 0 0 16,-1 0 7-16,-10-4-7 31,-3 4 0-31,-8-3 0 16,-2 3 6-16,3-4-5 15,-3 4 10-15,2 0 8 16,8-5-19-16,3 5 13 0,5 0-13 0,11 0 1 0,-1 0 1 31,8 0-2-31,-2 0 0 16,-6 0 0-16,-4 0 9 15,2 0-7-15,-16 0-2 16,-2 0 0-16,-9 0-4 16,4 9 4-16,-8-2 0 15,-1-4-1-15,-2 3 10 16,3 1-10-16,5 0 1 15,-3-5 0-15,3 5-6 0,0 0 7 16,-3-4-1-16,3 0 0 16,-5 4 13-16,7-4-11 15,3 1-2-15,-2-1-5 16,5 0 4-16,-3 0 2 16,2 0-1-16,-2 1 0 15,-2-1 6-15,2 4-6 16,3-1 0-16,-1 1 0 15,4-4-1-15,-4 3 2 16,6 1-1-16,5 0 0 16,-2-1 1-16,9-3-2 0,4 1 1 15,-1-1 0 1,6-3 4-16,2 4-3 0,-7-4-1 16,-6 3 0-16,5 0 6 15,-4 0-9-15,7 0 3 16,2 1 0-16,1-4-2 15,7 3 7-15,3 1-5 16,3-4 0-16,0 0 1 16,-1 2 1-16,-2-2-2 15,-2 4-3-15,-9-4 2 16,-4 3 2-16,-11 4-1 16,-5-4 0-16,-1 3 9 15,1-2 12-15,3-1-15 0,15-3-4 16,2 4-4-16,1-1 2 15,13 0 0-15,-1 0 6 16,-7 4-4-16,8 0-4 16,-6 2 1-16,-2 1 1 15,2 0-2-15,-7 0 10 16,7-1-8-16,-2 2 0 16,8 1 1-16,-8-1-7 15,7 1 6-15,1 3 0 16,-3 0 3-16,8 6 9 0,-6-2-12 15,6 3 0-15,0 4 0 16,5 3 7-16,0-5-5 16,0 4-2-16,0-4 14 15,0 5-13-15,0-7 16 16,0 1-16-16,5-4 0 16,11 1 7-16,-3-3-1 15,2 3-7-15,1-4 2 16,2 0 8-16,5 4-8 0,3-4-2 15,3 0 0 1,10 1-7-16,-5 0 8 0,-1-1-1 16,1-3 2-16,0 0 7 15,-5-3-6-15,-9-3-3 16,9-1-7-16,-6-3-2 16,6 0 10-16,-3 1-1 15,7-1 3-15,1-3 4 16,5 4-4-16,5-4-3 15,3 2 0-15,2-2-3 16,8 0 5-16,3 0-2 16,3 0 0-16,4 0 6 15,-10 0-3-15,-2 0-3 0,-11 0-3 16,3 0-6-16,-9 0 10 16,1 0-1-16,-5 0 0 15,10 0 7-15,0 0-7 16,8-2 0-16,8-2 0 15,-3 1-6 1,-2-1 6-16,-3 4 0 0,-8 0 0 16,-10 0 6-16,-6 0-6 15,-7 0 0-15,2 0 0 16,1 0-7-16,-4 0 7 16,4 0 0-16,4 0 0 0,-2 0 6 15,3 0-8 1,-1 0 2-16,-4 0 0 0,-4 0-1 15,4 0-2-15,-9 0 3 16,4 0 0-16,1 0 6 16,-1 0-11-16,4 4 5 15,-2-1 0-15,12 3-6 16,1-2 14-16,0-1-8 16,0 4 0-1,-1-4 1-15,1 5-1 0,-13-3 0 0,2 2 0 16,-7 2 0-1,7 0 0-15,-5-4 0 0,3 1 0 16,3 1 0 0,4 0-1-16,-2-1 1 0,3-1 0 15,4 0-1 1,-4 1 7-16,0 1-6 0,-9 0 0 16,4-2 0-16,-9-1-8 15,-2-1 8-15,-8-3 0 16,1 4 0-16,-6-4 6 15,5 0-13-15,-5 5-35 16,0-5-111-16,0 0-163 16,0 0-587-16</inkml:trace>
  <inkml:trace contextRef="#ctx0" brushRef="#br0" timeOffset="148979.7758">8067 14317 1647 0,'0'0'366'0,"0"0"-255"16,0 0-3-16,0 0 74 15,0 0-47-15,0 0-99 16,0 0 1-16,0-7-9 16,0 7 5-16,5 0 18 15,11 0-24-15,12 0 10 16,6 0 0-16,10 4-1 16,8 5 1-16,10 1-23 15,-2 0 4-15,13 0 18 0,12-1-24 16,-2-2 10-16,6 0 1 15,7-3-23 1,0-2 24-16,5-2-24 16,-2 0 1-16,7 0 26 0,1 0-26 15,12 0 10-15,-2 0-8 16,-5 0 4-16,-1 0-8 16,1 0 1-16,-11 0 0 15,0-2-8-15,-7 2 9 16,-9-4-1-16,-12 4 0 15,-11 0 8-15,-17 0-16 16,-12 0 8-16,-7 0 0 16,-2 16 8-16,-1 7-8 15,-7 1 0-15,2-1-1 16,-3 2 7-16,-4-5-3 0,2-6-3 16,-8-5-3-16,-5-2-4 15,5-7 14-15,-5 3 1 16,0-3 2-16,0 0-8 15,0 0 9-15,5 0-11 16,-5 0 0-16,6 0 6 16,1-3-5-16,4-13-1 15,4-4 0-15,9 0 8 16,9 1-16-16,1-1 8 16,5 0 0-16,10 1-1 0,14 1-1 15,-1 6 1-15,-2-1 1 16,7 6 0-16,-4 0-7 15,-1 4 7-15,-8-3 0 16,9 2-1-16,-1 1 3 16,5-4-2-16,6 5 0 15,0-5 1-15,5 3-5 16,-6-3 4-16,6 3 0 16,0 4 3-16,0 0-2 15,8-1-1-15,-3 1 0 0,8-4 6 16,-3-3-9-16,0 1 3 15,8-1 0 1,0 1-1-16,-7-1 10 0,2 1-8 16,-14 2 23-16,1-2-22 15,0 0 28-15,0-1-29 16,3 0 10-16,-4 3 8 16,7-1-13-16,1-1 2 15,-2 6-8-15,-5 0 9 16,-5 0-11-16,-16 0 2 15,-13 0 0-15,-10 0 5 16,-19 0 1-16,4 0 30 0,-14 0 25 16,5 0-17-1,3-1 2-15,-2 1-32 0,-1 0-14 16,8 0 9-16,-7 0-3 16,-6-5-6-16,0 5 0 15,0 0 8-15,-5 0-5 16,0 0-3-16,0 0-1 15,0 0 1-15,0 0-58 16,-10 0-28-16,-120 0-74 16,3 5-470-16,-29 3-726 0</inkml:trace>
  <inkml:trace contextRef="#ctx0" brushRef="#br0" timeOffset="151242.4512">8295 14258 1156 0,'0'0'250'0,"0"0"-171"16,0 0 25-16,0 0-60 15,0 0-32-15,0 0 33 16,0 0 66-16,-93-7-1 16,85 7-28-16,-2 0-37 15,-1 0 19-15,6 0-19 16,0 0 11-16,5 0 28 16,0 0 24-1,0 0 3-15,0 0-29 0,0 0-28 16,0 0-12-16,0 0-28 0,0 0 1 15,0 0 14-15,0 0-10 16,0 0 27-16,0 7 2 16,0 4-24-16,15 1 30 15,9 1-32-15,2-4 4 16,2 2 14-16,6-2-20 16,0 1 14-16,0 0 3 15,-1 0-25-15,1 3 21 16,5-3-24-16,0-4-8 15,18 1 18-15,-2-7-18 16,17 3 10-16,6-3-5 16,8 0 2-1,2 0 2-15,3 0-9 0,-13 0-1 0,0 0 5 16,-6 0 2-16,-4 0-7 16,-1 0 0-16,1-10 9 15,-8 4 2-15,2-4-11 16,0 1 0-16,1-2-9 15,-4 5 15 1,-7-1-6-16,-8 4 0 0,-5 0 2 16,-10-1-2-16,-8 4 0 15,-3 0 0-15,-3 0-2 16,4 0-2-16,1 0 4 0,4 0 0 16,-1 0 9-16,-2 0-14 15,-8 0 5-15,-3 0 0 16,-5 0 0-16,-5 0 1 15,6 0 2-15,-6 0-3 16,0 0 1-16,5 10-1 16,0 3 0-16,8 3 0 15,-3 4-2-15,1-3 3 16,2 6-1-16,-3-3 0 16,1 5 8-1,-11 5-8-15,7-1 0 0,-7 1 0 0,6-3 3 16,-1-5 3-1,0-2-7-15,0-7 1 0,0-3 0 16,0-3 0-16,-5-7 0 16,0 3 0-16,0-3-11 15,0 0 20 1,0 0-9-16,0 0 0 0,0 0 1 16,0 0 38-16,0 0-24 15,0 0-4-15,0-12-2 16,0-3-1-16,0-4-1 15,0 3-7-15,0-7 0 16,0-1 8-16,0 1-6 16,0 1-2-1,24-4 1-15,4 3 5 0,6 3-4 0,0 0-2 16,0 4-9-16,-1 2 3 16,6 2 5-16,0 1 1 15,0 6 0-15,5-6-3 16,8 5-3-16,-2 3-2 15,-6-1-20 1,-5 4 27-16,-6 0-14 0,-4 0 15 16,0 0 0-16,-9 0 12 31,4 0-20-31,-1 0 8 0,-7 10 0 0,2-3-3 16,-3 3 3-16,-4-4 0 15,7 4 0-15,-13-4 6 0,6 4-8 31,2-3 2-31,-8-1 0 16,0 1-7-16,0 0 14 16,0-4-7-16,0 3 0 15,8 1 8-15,-2-3-19 16,-1-1 11-16,8-1-4 16,3-2-8-16,8 0-3 15,4 0 15-15,-4 0 0 16,10 0 6-16,0 0-8 15,18-5 2-15,3-6-3 0,12 2-13 16,1-1 25-16,0-3-9 16,0 6 0-16,-6 0 3 15,-10 1-3-15,-2 3 0 16,2-1 0-16,-13 1-6 16,8-1 7-16,-8 4-1 15,0-2 0-15,0-1 9 16,3-1-7-16,-3 1-2 15,0-1 0-15,0 1-12 16,3 3 13-16,-3-3-1 16,6 3 0-16,2-3 8 0,-3 3-8 15,0-4 0-15,3 4 0 16,-8-3-9-16,0 3 15 16,8 0-6-16,-8 0 0 15,6 0 1-15,-3 0 1 16,2 0-2-16,-5 0 0 15,8 0-2-15,-3 0-2 16,1 0 4-16,1 0 0 16,-6 0 7-16,-1 0-7 15,-5 0 0-15,2 0 0 16,3 0-7-16,-5 0 8 16,5 0-1-16,-5 0 0 15,0 0 6-15,0 0-8 0,-5 0 2 16,-5 0 0-1,-1 0-1-15,-7-3-1 0,7 3 2 16,-9-4 0-16,-4 4 6 16,-2-2-1-16,-2 2-5 15,-1 0 0-15,-5-4-1 16,0 4 5-16,3 0-4 16,-8 0 0-16,0 0 3 15,5 0-3-15,-5 0 7 16,0 0-6-16,0 0 14 15,0 0-14-15,0 0 5 16,0 0-6-16,0 0-7 0,0 0-4 16,0-3-85-16,0 3-248 15,-23 0-370-15</inkml:trace>
  <inkml:trace contextRef="#ctx0" brushRef="#br0" timeOffset="151384.0973">13981 14274 2314 0,'0'0'376'15,"0"0"-272"-15,0 0-92 0,0 0-12 16,0 0-180-16,0 0-567 16</inkml:trace>
  <inkml:trace contextRef="#ctx0" brushRef="#br0" timeOffset="151542.3653">13981 14274 1260 0,'-83'47'1271'16,"67"-47"-1271"-16,3 0-364 0,-2 0 225 15,10 0-928-15</inkml:trace>
  <inkml:trace contextRef="#ctx0" brushRef="#br0" timeOffset="161724.0668">18610 13542 856 0,'0'0'1126'16,"0"0"-926"-16,0 0-116 31,0 0 39-31,0 0 39 16,0 0-61-16,0 0-41 0,0 0 34 0,0 0-25 16,0 0 19-16,-5 0 24 15,5 1-22-15,0-1-14 0,0 0 5 16,0 6-30-1,0-6 9-15,0 0-38 16,0 0-11 0,0 0 10-16,29 0-20 15,33 3 11-15,26-3 10 16,42 0-21-16,31 0 27 16,41 0-27-16,22 0-1 15,22 0 4-15,11-10 2 16,-5-3-6-16,-10-2 0 15,-37 2 2-15,-42 3-10 16,-51 3-29-16,-83 7-113 16,-29 0-227-16,-19 0-541 0</inkml:trace>
  <inkml:trace contextRef="#ctx0" brushRef="#br0" timeOffset="164410.1625">22149 14261 1164 0,'0'0'214'0,"0"0"-163"15,0 0 93-15,0 0-25 16,0 0-55-16,0 0 7 16,0 0 69-16,0 3-15 0,0-3-16 15,0 0-13 1,0 0 37-16,0 0-24 0,0 0-26 16,0 0 8-16,0 0-14 15,0 0-20-15,0 0-16 16,0 0-21-1,0 0 57-15,0 0-17 0,0 0-22 16,0 0 15-16,0 0-29 16,0 0 13-16,0 0 4 15,0 0-28-15,0 0 23 16,0 0-24-16,0 0-10 16,5 0 39-16,34 0-17 15,10 0 9-15,24 0-12 0,13 0-10 16,7 0 14-16,19 0-25 15,2 0 1-15,-15 0 5 16,-8 0 2-16,-24 0-8 16,-23 0 0-16,-20 0 1 15,-14 0 5-15,-5 0 0 16,-5 0-6 0,0 0 0-16,-49 0-21 0,-32 0-94 15,-12 0-554-15</inkml:trace>
  <inkml:trace contextRef="#ctx0" brushRef="#br0" timeOffset="167049.66">22131 15024 1637 0,'0'0'324'0,"0"0"-239"16,0 0 74-16,0 0 23 15,0 0-57 1,0 0-43-16,0 0-39 0,-6 0 6 15,6 0 6-15,0 0 5 16,0 0 21-16,0 0 10 16,0 0 0-16,0 0-9 0,0-4-38 15,0 1-4-15,0-4-17 16,34 1-22 0,10-1 21-16,13-2-21 0,16 2 5 15,10 0 5-15,8 1-10 16,8 3-1-16,2 3 1 15,-10 0 5-15,-13 0 5 16,-16 0-11-16,-13-4-6 16,-15 4 5-16,-10 0 2 15,-14 0 21-15,-10 0 3 0,0 0-13 16,0 0-3 0,0 0-9-16,-10 0-112 15,-29 10-152-15,-8 7-446 0</inkml:trace>
  <inkml:trace contextRef="#ctx0" brushRef="#br0" timeOffset="169627.5211">21713 15766 1392 0,'0'0'504'0,"0"0"-377"16,0 0 41-16,0 0 29 16,0 0-41-16,0 0-56 15,0 0 0-15,-8-16-24 16,8 16-25-16,0 0 32 16,-5 0 1-16,5 0 7 15,0 0-11-15,0 0-37 16,0 0-1-16,-5 0-19 15,5 0-7 1,0 0-6-16,0 0-2 0,0 0-8 0,0 0 0 16,0 0 1-16,0 0 4 15,0 0-5-15,0 0 0 16,0 0-8-16,0-4 17 16,0 4-6-16,5-3-3 15,34-1 1-15,18 1 17 16,10-3-18-16,16 2 0 15,19-2-1-15,4 0 3 0,16-1-2 16,3 0 0 0,2 1 0-16,3 3 1 15,-8 3-1-15,-3-4 0 16,-7 4 0-16,-6 0-2 0,1 0 2 31,-1 0 0-31,6 0 1 0,-1 0 2 0,6 0-3 16,-5-3 0-16,-11 3-1 15,-13-4 5-15,-7 4-4 16,-16 0 0-16,-13 0 2 16,-8 0 11-16,-16 0-12 15,1-3 8 1,-13 3 19-16,2-3-20 0,-3 3 16 0,-4-3-6 16,-4 3-17-1,-7 0 36-15,6 0-28 0,-6 0-3 16,0 0-3-16,0 0 9 15,0 0-12-15,0 0 0 16,0 0-35 0,0 0 2-16,0 0-45 0,-107 6-40 15,1 14-344-15,-29-3-2095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20:09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18958 4902 2266 0,'0'0'537'0,"0"0"-444"16,0 0-57-16,0 0-35 15,0 0-1-15,0 0-8 0,0 46 8 16,0 0 48-16,0 13 27 16,-5 12 27-16,0 8-8 15,-3 6-26-15,8 3-19 16,0-5-37-16,0-1-12 15,0-12 0-15,0-11 0 0,0-16-9 16,0-13-65 0,0-24-157-16,0-6-268 0,0 0-232 0</inkml:trace>
  <inkml:trace contextRef="#ctx0" brushRef="#br0" timeOffset="380.9767">18981 4925 1363 0,'0'0'811'15,"0"0"-591"-15,0 0-120 16,0 0-48-16,0 0-6 0,0 0-45 15,0 0 10-15,156-93-11 16,-106 91 1-16,-4 2 3 16,-2 0-4-16,-5 0 0 15,-5 2 6-15,0 22-6 16,0 2 1-16,-14 7 10 16,-7 0-11-16,-13 3 16 15,0-1 31-15,-13 5 72 0,-36-4 30 16,-24 4-28-16,-10-4-10 31,-2-1-42-31,2 1-33 0,15-4-9 0,6-3-27 16,18-4-19-16,5 3-86 31,5-7-159-31,5 1-257 0,19-16-518 16</inkml:trace>
  <inkml:trace contextRef="#ctx0" brushRef="#br0" timeOffset="8080.9088">26630 2859 1356 0,'0'0'405'0,"0"0"-202"15,0 0-124-15,0 0-69 16,0 0 7-16,0 0-4 16,0 0-12-16,62 0 13 15,-51 0-13-15,-4 0 5 16,-7 0 9-16,0 0 8 16,0 0 16-16,0 0-23 15,6 0 0-15,-6 0 6 0,5 0-20 16,-5 0 11-16,0 0-1 15,5 0-12-15,-5 0 42 16,0 0 27-16,0 0 19 16,0 0 25-16,0 0-49 15,0 0-19-15,0 0-26 16,0 0-19-16,0 0 33 16,0 0 1-16,0 0 27 15,0 0 35-15,0 0-9 16,0 0-7-16,0 0-21 15,0 0-34-15,0 0 14 16,-5 0-30-16,0 0-7 0,-1 0 11 16,-7 0-5-16,3 0-5 15,0 0-3-15,-8 0 1 16,-3 0 3-16,-8 0-4 16,-5 0 0-16,1 0-1 15,-6 0 1-15,5 0 0 16,0 0 0-16,11 4 0 15,-3 1 0-15,3-3 0 16,4 3 0-16,-1-5 0 16,-4 6 0-16,3-5 0 15,-12 6 0-15,-1 2 1 0,0-3 2 16,6 1-3 0,-1 0 0-16,14-5-2 0,-4 0 1 15,4-2 1-15,-3 5 0 16,2-5 0-16,6 2 5 15,-9 3-5-15,9-5 0 16,-8 1-8-16,-3 4 9 16,-2-5-1-16,7 1 0 15,-7-1 1-15,7 5 7 16,-2-1-8-16,3-1-2 16,2 1-4-1,2-4 9-15,1 0-3 0,-3 2 0 16,-3-2 2-16,6 0-4 0,-8 4 2 15,-6-4 0-15,9 0-1 16,-1 1 2-16,3-1-1 16,3 0 0-16,-8 0 1 15,7 0 2-15,-4 6-3 16,-9-5 0-16,1 4-6 16,-3-1 8-16,-3-2-2 15,1 2 0-15,-1-4 1 16,-5 1 3-16,9-1-4 15,-4 0 0-15,0 0-1 16,6 0-5-16,2 0 6 0,-2 0 0 16,7 0 1-1,-2 0 5-15,3 0-6 0,-9 0 0 16,3 0-6-16,-7 0 5 16,5 0 1-16,7 0 0 15,-2 0 6-15,7 0-9 16,1 0 3-16,-3 0 0 15,3 0 0 1,-1 0 1-16,-7 0-1 0,-3 0 0 16,-7 0 6-16,-6 0-3 15,-10 0-3-15,5 0-1 16,-8 0-8-16,3 0 10 16,5 0-1-16,0 0 0 15,0 0 6-15,5 0-5 0,-10 0-1 16,-2 0 0-16,1 0-9 15,-4 0 11-15,-8 0-2 16,8 0 0-16,-8-1 1 16,7 1 1-16,6 0-2 15,-3-4 0-15,8 4-5 16,6-2 7-16,-1 2-2 16,0 0 0-1,0-4 6-15,3 4-9 0,-10 0 3 16,2-5 0-16,0 4-2 15,0-5-1-15,0 5 3 0,5-3 0 16,0-2 9-16,1 3-8 16,-1 3-1-16,0-4 0 31,8 4-7-31,-2 0 7 0,4-5 0 0,4 5 0 16,-9 0 7-16,6-1-10 15,-11 1 3-15,0 0 0 16,-5-5-6-16,0 4 12 15,-5-6-6-15,0 2 0 16,-3 3 6-16,8 0-13 16,6-4 7-16,-1-1 0 15,3 6-5-15,-3-4 7 16,0 4-2-16,6-4 0 0,4 1 10 16,-4 3-11-16,-4-5 1 15,-1 5 0-15,-1-3-9 16,-5 2 12-16,-8-3-3 15,8 3 0 1,-5-3 6-16,0 1-14 0,-3-2 8 16,3 5 0-16,5-4-6 15,6 5 6-15,4 0 0 16,3 0 0-16,3 0 10 16,-1 0-16-16,3 0 6 15,-2 0 0-15,8 0-6 16,-4 0 7-16,14 0-1 0,0 0 0 15,0 0 9 1,5 0-12-16,0 0 3 0,0 0 0 16,0 0-6-16,-5 0 7 15,-3 0-1-15,3 0 1 16,-1 0 8-16,6 0-13 31,0 0 4-31,0 0 0 0,0 0-6 0,0 0 6 16,0 0 0-16,0 0 0 15,0 0 9-15,0 0-8 16,0 0-1-16,0 0 0 16,0 0-8-16,0 0 16 0,0 0-8 31,0 0 0-31,0 0 6 0,0 10-8 0,0 3 2 16,0 5 0-16,0-1-7 15,0 5 8-15,0 4-1 16,0-3 2-16,0 6 8 15,0 1-9-15,0-1-1 16,0 1 0-16,0-3-8 16,6 2 9-16,-6-3-1 15,0 0 0-15,0 0 9 0,0 1-8 16,0-1-1 0,0 0 0-16,0 0-5 0,0 1 6 31,0 2-1-31,0 1 0 0,0-1 7 0,0 6-7 31,0-6 0-31,0 1 0 16,0-6-4-16,0 0 4 15,-6-6 0-15,1 0 0 16,0-6 8-16,0-1-9 16,5 3 1-16,-5-5 0 15,5 5-5-15,-8 2 5 16,8 4 0-16,-5 3 0 0,5 3 6 15,-6-3-6 1,6 3 0-16,0-3 0 0,-5-3 2 16,5 0-2-16,0-1 0 15,0-3-6-15,0 1 9 16,0-4-3-16,0 4 0 16,0-1 0-16,0-3 3 15,0 0-3-15,0 0 0 16,0 0-6-16,0 1 9 15,0-2-3-15,0 3 0 16,0-8 1-16,0-2-3 0,0-2 2 16,0 0 0-16,0-3-1 15,0 5-5-15,0-5 6 16,0 0 0-16,0 0 2 16,0 0-4-16,0 0 2 15,0 0 0-15,0 0-1 16,0 0 5-16,5 0-4 15,6 0 0-15,2 0 2 16,-3 2 0-16,6-2-2 16,7 5 0-16,1-5-11 15,-4 0 9-15,9 0 2 16,5 0 0-16,5 0 2 16,5 0-1-16,2-12-1 0,-1 6-1 15,-6 1 1 1,-6 0-8-16,6 3 8 0,-10-2 0 15,5 0 2-15,4 1-7 16,-4-1 5-16,10-2 0 16,6 4-7-16,12-9 4 15,0 4 3-15,6 1 0 16,-8-1 2-16,-3 4-2 16,-13 3 0-16,-5-2 0 15,-6 2-11-15,-9 0 11 16,4 0 0-16,-7-5 0 15,8 5 7-15,-1 0-10 0,11-3 3 16,0 0 0-16,11-1-1 16,12 1-4-16,0 0 5 15,6-1 0-15,-1 2 9 16,-7-2-13-16,-3 1 4 16,-13-4 0-16,-10 4-8 15,-6 0 10-15,1 3-2 16,-8 0 0-16,7-3 7 15,6 3-10-15,5 0 3 16,5-4 0-16,8 4-6 16,-3 0 7-16,8 0-1 0,-12 0 0 15,-6-3 1-15,-6 3-2 16,-12 0 1-16,2 0 0 16,-12 0-1-16,7 0-3 15,-8 0 4-15,14 0 0 16,-3 0 8-16,7 0-10 15,11 0 2-15,0 0-3 16,0 0-4-16,8 0 1 16,-8 0 4-16,0 0 1 15,-1 0-32-15,-4 0 27 16,5 0-12-16,-5 0 6 16,0 0 11-16,-1 0-9 15,-4 0 9-15,5 0 1 0,-8 0-15 16,7 0 15-16,1 3-9 15,0 1 9-15,5 2-7 16,5-3 4-16,8 0 3 16,-3 4-2-16,14-1 2 15,-6 1-7-15,2 0 1 16,-1-1-2-16,-9 1 2 16,-10 0 0-16,-5-4 6 15,-6 3-1-15,1-3-2 0,-1 6 2 16,-2-3 1-16,8-1-3 15,-5 2-4-15,4-4-11 16,-4 5 3-16,-8-6 9 16,2 4 2-16,0-2-4 15,-2 2 8-15,2-1 0 16,-2 2-7-16,8-5 7 16,5 3 0-16,-6 1-1 15,-5-5 2-15,-7 3-1 16,2 1 0-16,-13-5 0 0,1 0-8 15,-1 2 9 1,-5-2-1-16,0 0 0 16,5 0 1-16,0 4 3 0,8-4-4 15,3 2-5-15,2 3-1 16,3-4 7-16,-3-1-1 16,-3 6 0-16,4-6 9 15,-14 0-17-15,0 1 8 16,0-1 0-16,-5 0 3 15,0 0-2-15,5 0-1 16,1 0 0-16,7 0-2 16,-3 0 2-1,0 0 0-15,3 0 0 0,-2 0 1 0,-6 0 0 16,0 0-1 0,0 0 0-16,3 0 1 0,-3 0 0 15,0 0-1-15,1 0 2 16,-6 0-1-16,5 0-1 15,-5 0 0-15,0 0 1 16,0 0 0-16,0-7 16 16,0 1-17-16,0 0 6 15,5-6-5-15,0-1-1 16,3-2 0-16,-3-4 0 16,6 0-7-16,-6-3 7 15,8-3 0-15,-8 2 1 0,0-4 3 31,0 1-4-31,1-3-1 0,7-1-7 0,-3 1 14 16,-5-1-6-16,5 1 0 16,-4 2 0-16,1-1 6 15,-1-1-5-15,-1-1-1 16,-5 0 26-16,0-6-25 16,5 0 9-16,-5-4-2 15,5-7-7-15,-5 6 11 16,5-4-12-16,-5 6 0 15,8 3 8-15,-3 6-7 16,1 7 6-16,-1 1-6 0,0 2-1 16,0 3 20-16,0-2-19 15,-5-4 4-15,8 0 6 16,-8-3-5-16,5-4-6 16,6 4 0-16,-1 0 1 15,3 3-1-15,-3-4 0 16,-4 8 0-16,4-3 6 15,-2 8-5-15,-8 5 47 16,5-4-9-16,-5 12-38 16,0-4 26-1,0 4-27-15,0-4 0 0,0 5 9 16,0 0-8-16,0 0-1 0,0 0 0 16,0 0 11-1,0 0-17-15,0 0 6 0,0 0-65 16,0 0-65-16,-34 18-36 15,1 5-292-15,-6-4-298 16</inkml:trace>
  <inkml:trace contextRef="#ctx0" brushRef="#br0" timeOffset="9079.7747">19036 2964 1258 0,'0'0'530'16,"0"0"-334"-16,0 0-51 15,0 0-6-15,0 0-13 16,0 0-53-16,0 0-49 15,0-11 42-15,0 11 55 16,0 0-39-16,0 0-24 16,0 17-46-16,0 22 21 15,0 23 73-15,0 17-52 0,-5 13-12 16,-13 3-25-16,7-2-16 16,1-9 11-16,5-13-12 15,-1-10 0-15,-7-18-1 16,8-13-2-16,0-11-22 15,0-19-132-15,5 0-174 16,0 0-280-16</inkml:trace>
  <inkml:trace contextRef="#ctx0" brushRef="#br0" timeOffset="9387.6691">18963 2964 983 0,'0'0'631'0,"0"0"-515"0,0 0-41 16,0 0 105-16,0 0-76 16,286-59-31-16,-229 59-30 15,-8 0-21-15,-10 15-20 0,-10 11 21 16,-24 8 19-1,-5 2 50-15,0 0 50 0,-34 3 13 16,-20 4-40-16,-14 3-3 16,-12-1-52-16,-3 1-32 15,-19 10-28-15,25-10-142 16,14-16-437-16</inkml:trace>
  <inkml:trace contextRef="#ctx0" brushRef="#br0" timeOffset="10819.6689">18410 2941 1883 0,'0'0'555'0,"0"0"-382"15,0 0-29-15,0 0 37 16,0 0-69-16,0 0-66 15,0 0 17-15,-39 0-15 16,39 0 12-16,0 0-7 0,6 5-27 16,27 6 51-1,22-4-11-15,23 9-36 0,18-3 18 16,21-4-35-16,7-2 4 16,9-4 1-16,7-3-12 15,-10 0-2-15,-19 0-4 16,-15-7 6-16,-36-4 0 15,-13 4-6-15,-32 6 0 16,-15-3 9-16,0 4-7 16,0-2 10-16,-15-7-12 0,-42 8 6 15,-21-6-2 1,-18 7-4-16,-16 0 0 16,-10 0 0-16,-8 0 10 0,-5 0-10 15,13 8 0-15,11 3 2 16,20 0 4-1,18-2-6-15,24-2 0 0,20 0-1 16,14-6-3-16,9-1 4 16,6 0 0-16,0 0 1 15,0 0-15-15,0 0 11 16,39 0 3-16,11 0-10 16,22 0 14-1,24-5-4-15,11-7 0 0,10-2 2 0,-6-2-1 16,1 3-1-16,-16-3 0 15,-18 9-6-15,-16 0 6 16,-28 0 0-16,-13 5 0 16,-16 2 6-16,-5 0-5 15,0 0-1-15,0 0-13 32,0 0 12-32,-21 0-26 0,-7 0 21 0,-11 0 0 15,0 2-9-15,-5 12 9 16,5-2 3-16,-8 1 2 15,8-1-5-15,0 4 1 16,10 2 5-16,9-1 0 16,-4 0 3-16,14 5-12 15,-3 8 9-15,8 6-4 16,0 6 2-16,5 8-2 0,0-1 4 16,0 6 0-16,0-2-3 15,0 1 1-15,0-6 2 16,0-1 0-16,0-16-3 15,0-8 9-15,0-8-6 16,0-8 0-16,0-7 8 16,0 0-4-16,5 0-4 15,8-28-13-15,-8-12 12 16,0-9-32-16,5-3 18 0,-4 3-5 16,1 6-1-1,4 10 20-15,-6 13-4 0,5 4 5 31,-4 9-10-31,1 1 8 16,-7 6 2-16,6 0-6 16,-6 0-26-16,5 0 23 15,-5 0-9-15,5 13 11 16,0 10 7-16,-5 4 24 16,0 5 12-16,0 4-8 15,0-3-27-15,0 0 20 0,0-4-21 16,0-1-18-1,-21 8-30-15,-7-6-140 0,4-11-517 16</inkml:trace>
  <inkml:trace contextRef="#ctx0" brushRef="#br0" timeOffset="14845.9611">32295 2888 1245 0,'0'0'397'0,"0"0"-162"15,0 0-85-15,0 0-10 16,0 0-57 0,0 0-46-16,0 0 0 0,0 0-19 15,0 0-2-15,0 0-1 16,0 0-9-16,0 0 47 16,0 0 8-1,0 0 12-15,0 0 6 0,0 0-40 16,0 0-1-16,0 0-32 0,-10 0 5 15,4 0-8 1,-7 0 4-16,3 1-6 0,-8-1 35 16,2 0-24-16,1 0 6 15,-9 4-5-15,6-4-13 16,-3 0 24-16,-2 0 18 16,7 0-11-16,-7 0 23 15,0 0-37-15,2 0 4 16,-2 0 0-16,2 0-21 15,-3 5 15-15,1-5-15 16,2 0 0 0,-2 0 8-16,7 0 0 0,-12 0-8 15,4 0 14-15,-4 1-13 0,2-1 11 16,3 5-12-16,-1-5 0 16,-2 0 2-1,3 1 4-15,0-1-6 0,2 0 9 16,-3 0-9-16,4 0 21 15,1 0-21-15,-4 0 0 16,2 0 24-16,-2 0-12 16,2 0 0-16,3 0-8 15,-5 0 4-15,7 0-7 16,-7 0-1-16,7 0 0 0,-7 0 0 16,7 0 0-1,-2 0 0 1,2 0 1-16,-2 0 8 0,8 0-9 0,-6 0 0 15,3 0 0-15,3 0 2 16,0 0-2-16,-3 0 0 16,2 0-1-16,6 0 7 15,-5 0-5-15,-3 0-1 16,-3 0 6 0,6 0 9-16,-9 0-15 0,4 0 0 15,-3 0-1-15,2 0 7 16,-2 0-6-16,8 0 0 15,-9 0 1-15,4 0 1 16,-9 0-2-16,9 0 0 16,-8 0-1-16,7 0 1 0,3 0 0 15,3 0 0-15,-1 0 0 16,6 0 5-16,0 0-5 16,-3 0 0-16,-2 0-9 15,-6 0 7-15,-2 0 2 16,2 0 0-16,-12 0 2 15,4 0 5-15,4 0-7 16,-9 0 0 0,6-1-6-16,-6 1 8 0,8-5-2 15,-2 5 0-15,2-1 1 16,3 1-4 0,2 0 3-16,-7 0 0 0,8 0-1 0,-4 0-2 15,4 0 3-15,-9 0 0 16,-4 0 1-1,-1 0-1 1,3 0 0-16,-7 0 0 16,-1 0-6-16,0 0 11 15,5 0-5-15,-4 0 0 16,4 0 1-16,8 0-2 16,-2 0 1-16,-6 0 0 15,9 0-6-15,-14 0 7 16,5 0-1-16,-4 0 0 0,-1 0 2 15,0 0 4-15,6 0-6 16,7 0-6-16,-3 0-2 16,-4 0 6-16,2 0 2 15,-13 0 0-15,-8 0 1 16,3 0-2-16,-5 0 1 16,-8 0 0-16,2 0-11 15,-2 0 3-15,0-5 8 16,-3 5 0-16,3 0-3 15,3 0-4-15,2 0 7 0,18 0 0 16,0 0-5-16,13 0 6 16,3 0-1-16,3 0 0 15,-4 0 7 1,4 0-3-16,-8 0-4 0,2 0 0 16,-8 0-9-16,-5 0 9 15,-5 0 0-15,1 0 3 16,-1 0 5-16,0 0-14 15,-3 0 6-15,8 0 0 16,3 0-6-16,3 0 5 16,-1 0 1-16,1 0 1 15,12 0 8-15,-2 0-9 16,7 0 0-16,-4 0 0 0,2 0-9 16,-8 0 9-16,-2 0 0 15,-1 0 0-15,-2 0 7 16,3 0-7-16,0 0 0 15,7 0 0-15,-2 0-4 16,-3 0 4-16,-2 0 0 16,2 0-1-16,-2 0 4 15,-1 0-3-15,3 0 0 16,8 0 1-16,3 0-2 16,5-4 1-16,0 4 0 0,-8 0-1 15,2 0 0-15,-4 0 1 16,-3 0 0-16,7 0 1 15,1 0 1-15,2 0-2 16,3 0 0-16,0 0-1 16,-1 0 1-16,-4 0 0 15,-3 0 0-15,3 0 1 16,-1 0-1-16,4 0 0 16,1 0 0-16,6 0-2 15,0 0-1-15,0 0 3 16,0 0 0-16,0 0 1 15,0 0 4-15,0 0-5 16,0 0 0-16,0 0-6 0,0 0 4 16,0 0 2-16,0 0 0 15,0 0 8 1,0 0-5-16,0 0-3 0,-5 0 0 16,-5 0-9-16,-1 0 10 15,-2 0-1-15,3 0 0 16,5 0 1-16,0 0 1 15,-3 4-2-15,8-4 0 16,0 0-2-16,-5 5 2 16,5-5 0-16,-11 0 0 15,6 0 1-15,-5 0 1 0,2 0-2 16,3 0 0-16,5 0-5 16,0 0 7-16,0 1-2 15,0-1 0-15,0 0 6 16,-5 5-11-16,5-5 5 15,-6 0 0-15,-4 0-3 16,2 1 9-16,3-1-6 16,5 0 0-16,0 0 2 15,0 0 7-15,0 0-9 16,0 0 1-16,0 0 8 16,0 0-3-16,0 0-6 15,0 0 0-15,0 6 9 16,0 1-11-16,0 2 2 0,0-1 0 15,0 7-9-15,0-1 10 16,0 8-1-16,0 1 5 16,0 3 2-16,5-3-2 15,3 3-5-15,-8 4 0 16,0-1-7-16,0 4 14 16,0 3-7-16,0-3 0 15,0 3 6-15,0-7-4 16,5 4-2-16,-5-7 0 15,0 1-11-15,5-8 12 0,-5 5-1 16,0-3 0-16,0-3 8 16,0 7-7-16,0-7-1 15,-5 3 0 1,-8 2-4-16,-2 2 4 0,-1-1 0 16,3-1 0-16,3 0 9 15,-1 0-9-15,-2 0 0 16,8-1 0-16,0-2-8 15,0 3 8-15,-1-4 0 16,-1 4 0-16,2-3 7 16,-1 3-7-16,1 0 0 15,0 0 1-15,-5 0-9 16,2-3 8-16,8 3 0 0,0-1-1 16,0-5 7-16,0 0-6 15,0-5 0-15,0-1 1 16,0-2-4-16,0-6 3 15,0 4 0 1,0-3-1-16,0-4 7 0,0 4-6 16,0-4 0-16,-5 0 1 15,5 0 3-15,0 0-4 16,0 0 0-16,0 0-7 16,0 0 5-16,0 0 2 0,0 0 0 15,0 2 8 1,0-2-20-16,0 0-9 0,0 0-62 15,0 0-84-15,0 0-138 16,0 0-81-16,0 0-87 16,0 0-447-16</inkml:trace>
  <inkml:trace contextRef="#ctx0" brushRef="#br0" timeOffset="16419.0196">27739 4097 780 0,'0'0'720'0,"0"0"-503"15,0 0-42 1,0 0-12-16,0 0-103 0,0 0-29 16,0 0 3-16,0 0 24 15,0 0 16-15,0 0-24 16,0 0-16-16,5 0-13 15,-5 0-20-15,8 0-1 16,2 0 8-16,0 0-7 16,8 0 4-16,3 0-5 0,8 0 0 15,5 0-4-15,-1 0 5 16,1 0-1-16,-5 0 6 16,4 0-5-16,-7 0 12 15,-2 0-13-15,-9 0 1 16,9 0 15-16,-1 0-15 15,3 0 10 1,8 0 3-16,5 0-13 0,2-5 9 16,-2-1-8-16,5 1-2 15,-5 0 30-15,5-1-1 16,-5-1-12-16,0 3-11 0,3 1-6 16,-3 0 9-1,0 3-9-15,0-2 1 16,5-2 1-16,5 2 5 0,3-3-2 15,3 5 9-15,2 0-14 16,0 0 7-16,-3 0-7 16,-4 0 0-16,-9 0-6 15,-2 0 7-15,-5 0-1 16,0 0 1-16,-3 0 0 16,10 0-1-16,-2 0 15 15,11 0-4-15,7 0 16 16,2 0-27-16,4 0 1 15,4 0 2-15,1 0 5 0,4 0-8 16,-12 0 0 0,-3 0 1-16,-13 0 1 0,-10 0-2 15,-10 0 0 1,-4 0-2-16,4 0-2 0,-1 0 4 16,3 0 0-16,8 0 2 15,7 0 4-15,3 0-6 16,6 0 0-16,2 0-1 15,-3 0-4-15,-5 0 5 32,-5 0 0-32,0 0 2 15,-5 0 5-15,-6 0-7 0,1 0 0 16,5 0-6 0,-1 0 5-16,6 0 1 0,5 0 0 15,1 0 1-15,1 0 0 16,-7 0-1-16,5 0 0 15,-5 0-1-15,0 5 1 16,0-3 0-16,-5-2 0 16,-5 4 6-16,4-4-5 15,1 0-1-15,10 0 0 16,0 0-6-16,8 0 6 16,3 0 0-16,7 0 0 15,0 0 2-15,-2 0 3 0,-8 0-5 16,-13 0 0-16,-5 0-2 15,-6 0 0-15,-7 0 2 16,-3 0 0-16,-7 0 1 16,12 0 2-16,-2 2-3 15,7-2-2-15,6 0 2 16,5 0-1-16,0 3 0 16,0 0 0-16,0 4 1 15,-5-3 0-15,-6 0 0 0,-4-2-2 16,-9-2 1-1,3 0 1-15,-13 0 0 0,-5 0-1 16,0 0 2-16,0 0 8 16,0 0-9-16,6 0 0 15,-6 0-6-15,5 0 7 16,-5 0-1-16,0 0 5 16,5 0-4-16,-5 0 5 15,0 0 15-15,0 0-3 16,0 0 13-16,5 0-17 15,-5-6-2-15,0-1 6 16,0-3-3-16,0-3 6 16,0-3-21-16,0-1-1 0,0-6-5 15,0-7 7 1,5 1-1-16,-5-7 0 0,0-6 8 16,0-4-7-16,0-4-1 15,0-4 1-15,0-5 6 16,0 6-6-16,8-7-1 15,3 2 8-15,-1 6-7 16,3 6 59-16,-8 4-18 16,-5 6 43-16,0 3-20 15,0 0-28-15,0 4 23 16,0-1-25-16,0 4-35 16,-5 3 9-16,5 4-9 0,0 5 0 15,0 1-1-15,0 3 1 16,0 7 0-16,0-2 6 15,0 5 2-15,0 0-6 16,-8 0-2-16,8 0 0 16,0 0-12-16,0 0-4 15,0 0-34-15,0 0 13 16,0 0-34-16,0 0 10 16,0 0-24-1,-15 0-65-15,4 0-143 0,-7 0-443 0</inkml:trace>
  <inkml:trace contextRef="#ctx0" brushRef="#br0" timeOffset="33110.7726">992 6108 899 0,'0'0'1095'0,"0"0"-867"0,0 0-71 16,0 0-52-1,0 0-45-15,0 0-40 0,10-36 28 16,-2 36 3-16,-3 0 11 16,-5 0 35-16,0 0-16 15,0 0 19-15,0 10-40 16,0 33 16-16,0 16 29 16,6 19-49-16,-6 17-24 15,0 3 15-15,0 4-31 16,0-8-1-16,0-11-7 0,0-9-2 15,0-19-12 1,0-15-20-16,0-21-75 0,0-19-148 16,0-7-260-16,0-28-492 15</inkml:trace>
  <inkml:trace contextRef="#ctx0" brushRef="#br0" timeOffset="33536.0908">886 6082 1930 0,'0'0'486'16,"0"0"-431"-16,0 0-20 15,0 0 6-15,0 0-35 0,285-143 11 16,-223 133-17-16,-23 6-1 16,-23 4-5-16,-11 0 4 15,-5 1 2-15,-15 22 45 16,-53 12 31-16,-15 2-26 15,-8 3-12-15,8 2-24 16,10 3-5-16,16-8-8 16,31-3-2-16,13-4 1 15,13-8-58-15,0-2 9 16,39-6 20-16,24-8 7 0,4 4 14 16,6-1-2-1,-6 5 10-15,1 6 1 0,-19 6-1 16,-15 0 24-1,-16 7 34-15,-18 3 6 0,0 0 20 32,-13 0-13-32,-31 0 7 0,-18-1-26 15,2-10-26 1,-2 2-5-16,10-11-21 0,8-7-53 0,5-9-167 16,10 0-290-16,13-17-539 15</inkml:trace>
  <inkml:trace contextRef="#ctx0" brushRef="#br0" timeOffset="34574.0963">1514 6644 2170 0,'0'0'529'0,"0"0"-441"31,0 0 66-31,0 0-73 0,0 0-64 16,0 0-16-16,0 0-2 16,171-159 2-16,-137 126-1 15,-5 4 1-15,-11 6 0 16,-3 6 7-16,1 4-8 15,-3 10-7-15,2 0 5 16,-2 3-7-16,-2 0 8 16,-1 0 0-16,-5 9-11 15,1 21 12-15,1 9 34 16,-1 11 41-16,4 2 0 0,0 3-32 16,8-3-1-16,-2-10-18 15,2-9-23-15,-2-12 12 16,2-6-13-1,3-15 1-15,2 0 2 0,6 0-1 16,15-29-4-16,0-16-12 16,3-4-49-16,-3 2-20 15,-10-1-14-15,-8 9 19 16,-8 9 59-16,-8 7 5 16,-5 10 14-16,3 6-1 15,-8 5 2-15,5 2 1 0,-5 0-2 16,0 0 0-16,0 0 3 15,0 12 32-15,0 15 29 16,0 2 12-16,0 12-29 16,0-4-1-16,0 8-29 15,5-9-17-15,11-6 18 16,2-7-16-16,3-11-2 16,2-8 3-16,6-4 3 15,5 0-12-15,5-16 3 16,5-19-93-16,-5-5-30 15,-6 3-7-15,-4 1 16 16,-13 8 85-16,-9 11 32 16,-7 8 85-16,0 6 27 15,0 3-36-15,0 0-30 16,0 0-44-16,0 12 4 0,6 15 22 16,-1 5 11-16,5 6 18 15,-5-1-28-15,14-7-16 16,-4-1 9-16,8-10-21 15,-2-9 9-15,8-10 5 16,10 0-14-16,0-17 15 16,13-30-16-16,-3-12-54 15,3-16-36-15,-8-7-56 16,-10-10 63-16,-13 0 13 16,-9 10 10-16,-6 14 60 0,-6 15 30 15,0 24 19-15,0 7 79 16,0 15-60-16,0 7-11 15,0 0-31-15,0 0-19 16,0 35-7-16,0 18 38 16,-6 15-8-16,-6 14 10 15,1 7-22-15,6 2 1 16,0-6-12-16,5-10-6 16,0-14 5-16,-5-18-6 15,5-13-15-15,-6-17-58 16,-1-13-125-16,-27-22-105 15,-10-31-312-15,-6-12-372 0</inkml:trace>
  <inkml:trace contextRef="#ctx0" brushRef="#br0" timeOffset="34919.8755">2880 6489 1220 0,'0'0'589'0,"0"0"-299"15,0 0-54-15,0 0-18 16,0 0-44-16,0 0-62 16,-52-66-76-16,104 66-14 15,7 0 47-15,14 0-34 16,13 0-14-16,-3 16-5 15,5 4-16-15,-2-1 10 16,-8-3-10-16,-6-5 0 0,-9-8-2 16,-19-3 2-1,-5 0 0-15,-11-16 0 0,-12-11-8 16,-11-3 7-16,-5 2-8 16,0 4 9-16,0 8 5 15,-26 2-4-15,-3 11 14 16,-4 3-6-16,-1 0-3 15,5 0-5-15,9 23 7 16,1 11 8 0,4 14 62-16,15 11-18 0,0 10 3 0,0 6-21 15,26-4-23-15,15-8 5 16,9-18-24 0,-1-15-13-16,37-30-33 0,-19 0-161 15,-7-27-602-15</inkml:trace>
  <inkml:trace contextRef="#ctx0" brushRef="#br0" timeOffset="35375.163">4866 5995 1768 0,'0'0'394'0,"0"0"-258"15,0 0-11 1,0 0 95-16,0 0-1 0,-34 234-54 16,24-129-19-16,2 7-39 15,3 6-55-15,-1-7 26 16,6-8-35-16,0-18-26 15,0-19 6-15,0-23-23 16,0-23-39 0,6-20-49-16,7-43-126 0,-8-26-339 15,-5-13-653-15</inkml:trace>
  <inkml:trace contextRef="#ctx0" brushRef="#br0" timeOffset="35535.9826">4754 6120 2072 0,'0'0'527'0,"0"0"-408"16,0 0-54-16,0 0-6 16,0 0-34-16,0 0-19 15,374-82 2-15,-283 82-13 16,-13 0 5-16,-24 11-225 16,-25 12-310-16,-24 1-1468 0</inkml:trace>
  <inkml:trace contextRef="#ctx0" brushRef="#br0" timeOffset="35941.8064">4736 6469 2397 0,'0'0'368'31,"0"0"-259"-31,0 0 40 0,0 0-40 16,0 0-59-16,0 0-50 0,348 25-1 15,-213-25-63-15,5 0-95 16,-8-12-96-16,-7-15-35 15,-19-2-12-15,-17-1 25 16,-32 1 60-16,-18 3 217 16,-29 6 157-16,-10 4 118 15,0 6 3-15,0 4 10 0,-15 6-66 16,-19 0-53-16,-5 0-97 16,-13 19-18-16,8 14 15 15,5 6-27-15,10 7 9 16,14 6-32-16,15 2 2 15,0-6 18-15,10 0-15 16,29-11 12 0,0-9-3-16,-5-11-33 0,-6-11 12 15,-7-6-12-15,-3-11 8 32,-7-29-8-32,-6-11-3 0,-5-10-66 0,0 6-6 0,0 6-189 15,0 16-226-15,0 13-50 16,8 14-1369-16</inkml:trace>
  <inkml:trace contextRef="#ctx0" brushRef="#br0" timeOffset="36240.0057">5995 6439 1393 0,'0'0'701'16,"0"0"-441"-16,0 0-44 0,0 0-17 16,0 0-56-16,0 0-64 15,0 0-22 1,125 0-38-16,-92-20-10 0,-12 1 0 15,8 2-7-15,-14 1 2 0,-2 2 5 16,-8 9-8-16,1 1 55 16,-6 4-13-16,5 0-16 15,0 0-7-15,8 0-19 16,3 16 28 0,12 11 22-16,1 5-26 0,-1 4 25 15,-2-6-20-15,-8-3-23 16,-2-11 14-16,-3-3-21 15,-3-10-16-15,1-3-76 16,-1 0-171-16,3-20-432 0</inkml:trace>
  <inkml:trace contextRef="#ctx0" brushRef="#br0" timeOffset="36792.1018">6953 6193 1134 0,'0'0'879'0,"0"0"-709"16,0 0 6-16,0 0 62 15,0 0-115-15,0 0-75 16,0 0 16-16,-156 46 50 16,138-19-32-16,8 2-4 15,10 10 10-15,0 0-47 16,0 7 2-16,0 4-11 16,10-5-26-16,29-2 25 15,5-2-19-15,13-11 13 16,11-7 11-16,4-16-35 15,12-7 5-15,6 0-6 0,4-23-17 16,-3-19-1-16,-8-7-15 16,-10-3 22-16,-16-8 10 15,-13 1-4-15,-21 7 5 16,-12 6 8-16,-11 14-7 16,0 5 45-16,0 11-15 15,-19 9 7-15,-7 7-20 16,-13 0-11-16,-7 0-7 15,7 14 0-15,0 15 2 16,5 6-1-16,13 12 0 16,8 5 13-16,13 4 26 0,0 0-38 15,13 1 14-15,37-13-5 16,22-4-11-16,24-10-6 16,104-30-116-16,-15 0-206 15,2-2-818-15</inkml:trace>
  <inkml:trace contextRef="#ctx0" brushRef="#br0" timeOffset="36902.0279">8918 6311 2198 0,'0'0'647'16,"0"0"-575"-16,0 0-72 0,0 0-126 16,-309 17-518-16</inkml:trace>
  <inkml:trace contextRef="#ctx0" brushRef="#br0" timeOffset="37389.4682">6421 6551 1694 0,'0'0'910'0,"0"0"-689"16,0 0-114-16,0 0-26 16,0 0-53-16,0 0-27 15,0 0-2-15,-96 113-101 0,80-72-204 16,16-7-397-16</inkml:trace>
  <inkml:trace contextRef="#ctx0" brushRef="#br0" timeOffset="37875.749">8716 6675 2725 0,'0'0'606'0,"0"0"-519"16,0 0-72-16,0 0-15 16,0 0-77-16,0 0-527 15,0 0-681-15</inkml:trace>
  <inkml:trace contextRef="#ctx0" brushRef="#br0" timeOffset="39056.0585">2301 7518 1073 0,'0'0'276'15,"0"0"-196"1,0 0-22-16,0 0 39 16,0 0-15-16,0 0-40 15,0 0-23-15,46-79 79 16,-17 62-16-16,-3-3 5 16,-3 2 3-16,1 4 42 15,-14 4 42-15,-10-1 76 16,0 5-65-16,0 3-12 15,0 1-17-15,-23 2-66 16,-22 0-44-16,-12 9-46 16,-8 21 0-16,-7 7 0 15,-4 8 1-15,17 3-1 0,7-1 0 16,31-5 0-16,21-6-6 16,0-3 6-1,5-4-32-15,45-2-16 0,17-1-25 16,1 3 28-16,-1 0 30 15,-12 1 3-15,-14 3 6 16,-31-3 6-16,-10 0 0 16,0 0 12-16,-62-3 49 15,-21 2 14-15,-13-6-22 16,3-2-28-16,12-6 7 16,27-8-31-16,20-7-1 15,23 0-32-15,11-14-172 0,55-12-332 16,7-4-466-16</inkml:trace>
  <inkml:trace contextRef="#ctx0" brushRef="#br0" timeOffset="39343.1543">3342 7668 1833 0,'0'0'629'15,"0"0"-479"-15,0 0 26 0,0 0-1 16,0 0-84 0,-317 79-45-16,255-33 25 0,4 6 1 15,4 7-32-15,15-1 14 16,16-3-44-16,17-9-8 16,6-6 13-16,0-11-9 15,45-13-6-15,12-13 0 16,26-3-30-16,13-9-66 15,65-44-202-15,-21 8-383 16,-10-1-626-16</inkml:trace>
  <inkml:trace contextRef="#ctx0" brushRef="#br0" timeOffset="40063.258">3908 7747 1362 0,'0'0'920'0,"0"0"-555"15,0 0-83-15,0 0-54 0,0 0-144 16,0 0-39-16,0 0-39 15,-218 26 16 1,173 10 18-16,6 0-20 0,1 1 16 16,14-2-5-16,1 0-23 15,18-6 5-15,5-11-11 0,0-3-1 16,5-8-1-16,36-7-27 16,9 0 10-1,17-7-43-15,1-22-19 16,-1-10-48-16,-7 2-33 0,-16 1 9 15,-10 5 115-15,-11 10 36 16,-12 3 31-16,-4 13 117 16,-7 0-10-16,0 5-30 15,0 0-57-15,0 0-24 16,0 7-9-16,0 16-8 16,0 4 9-16,0 3 6 15,0-1-24-15,0-4 13 16,16-4-14-16,7-12 0 15,-2-5-1-15,8-4-17 16,15 0-9-16,0-16-24 0,8-13-60 16,-3-1 20-16,-10 1 9 15,-5 7 44 1,-11 7 38-16,-7 4 0 0,-8 11 39 16,-3 0 5-16,0 0-32 15,0 0 17-15,0 19 19 16,0 10 3-16,8 1-6 15,-7 4-30-15,4-7 4 16,-5-7-8-16,8-10-10 16,3-8 8-1,2-2-9-15,8-2 0 0,8-28 8 16,10-8-7-16,8-4-1 16,-8 1 0-16,-5 5 9 0,-5 8-17 15,-16 15 10-15,-8 6-2 16,1 7 35-16,2 0-34 15,2 0 5 1,8 13 13-16,-2 10 11 0,3 3 17 16,-1-3-23-16,-7-1-8 15,-1-11 6-15,-2 1-21 16,-3-6-2-16,1-6-10 16,7 0-100-16,16 0-86 0,-6-22-339 15,-2-3-649-15</inkml:trace>
  <inkml:trace contextRef="#ctx0" brushRef="#br0" timeOffset="41289.9692">7122 7580 1787 0,'0'0'483'15,"0"0"-414"-15,0 0 8 16,0 0 64-16,0 0-90 16,0 0-43-16,0 0 2 15,-47 20 32-15,3 9 55 16,-5 7 32-16,-9 6-10 0,4 4-6 15,7 6-48-15,21-5-40 16,8-6 1-16,13-11-25 16,5-13 0-16,0-11-1 15,34-6-20-15,15 0 8 16,18-22-69-16,1-20-59 16,-1-5-8-16,-12 3-4 15,-16 3 64-15,-11 9 82 16,-9 12 6-16,-14 6 82 15,-5 12-2-15,0 2-37 16,0 0-23-16,0 0-20 0,5 22 0 16,0 1 26-16,8 7 1 15,3-4 11 1,12-4-24-16,1-4-7 0,10-12 20 16,10-6-9-16,8 0 36 15,16-26-18-15,0-17-36 16,5-13 14-16,-6-9-14 15,-4-14-3-15,-19-6-3 16,-5-7 6-16,-20-1 0 16,-9 9 7-16,-7 7-7 15,-8 11 18-15,0 18-7 0,0 14 16 16,0 11 27-16,0 14-44 16,0 9 3-1,0 0-13 1,-13 0-25-16,-8 32 25 15,-7 14 6-15,-11 17 7 16,5 8 26-16,11 17-31 16,2 1 28-16,8 2-8 15,8 1-15-15,5-7 4 16,0-3-8-16,0-17-9 16,23-9 23-16,16-15-23 15,5-18 0-15,8-21 6 16,8-2 18-16,12-23 8 0,14-31-32 15,-3-21-30-15,-5-12 23 16,-5-19-25-16,-11-10 8 16,-18-3-2-16,-10 2-14 15,-18 18 39-15,-3 24-6 16,-8 23 7-16,-5 19 28 16,0 20-12-16,0 10 2 15,0 3-9-15,-11 0 0 16,-17 26-12-16,-6 26 3 0,-5 24 0 15,0 21 16-15,5 14 8 16,11 4 21-16,13-4-12 16,10-6-13-16,0-19 5 15,0-18-25-15,15-18 1 16,14-21-2-16,15-16-17 16,52-13-68-16,-5-33-141 15,-8-8-935-15</inkml:trace>
  <inkml:trace contextRef="#ctx0" brushRef="#br0" timeOffset="42392.7515">9767 7406 1833 0,'0'0'392'16,"0"0"-272"-16,0 0 110 0,-59 239-43 15,59-137-93-15,0 3-44 16,0-2-44-16,10-5-6 16,11-16-45-16,2-19-172 15,-5-28-67-15,-7-18-37 16,-6-17-332-16</inkml:trace>
  <inkml:trace contextRef="#ctx0" brushRef="#br0" timeOffset="42659.2953">9708 7442 1724 0,'0'0'220'0,"0"0"-150"31,0 0-48-31,0 0-15 0,0 0-1 0,283-88-6 16,-216 88 0-16,-15 0 27 15,-18 16 12-15,-19 16 52 16,-15 11 51-16,0 7 1 15,-23-2 41-15,-31 5-54 16,-14-7-12-16,0-6-10 16,14-11-44-16,7-10-27 15,26-8-37-15,16-9-42 16,5-2-176-16,34-22-288 0,10-11-95 16</inkml:trace>
  <inkml:trace contextRef="#ctx0" brushRef="#br0" timeOffset="42958.5642">10377 7340 1744 0,'0'0'922'15,"0"0"-726"-15,0 0-54 16,0 0-32-16,0 0-80 16,0 0-21-16,0 0-7 15,-145 141-2-15,145-95 0 16,5-3 0-16,29-7 19 15,5-6-6-15,8-11 7 0,-8-9 4 16,5-10-23-16,-10 0 18 31,-6 0 11-31,-12-29-29 0,-6-5 25 0,-10-8-25 16,0 0 6-16,0 2 4 16,-16 4-11-16,-12 8 0 15,-6 14-36-15,6 4-68 16,7 10-74-16,10 0-180 15,-2 0-115 1,13 0-295-16</inkml:trace>
  <inkml:trace contextRef="#ctx0" brushRef="#br0" timeOffset="43524.6856">11084 7279 2256 0,'0'0'460'0,"0"0"-325"15,0 0 58-15,0 0-86 16,0 0-84-16,0 0-16 0,0 0 11 16,-296 76-16-16,272-51 4 15,19 1-6-15,5-7-7 16,0 4 1-16,0-6-37 15,34 2 13-15,5 1 24 16,5 0-11-16,0-1 17 16,3 1 0-16,-21 3 0 15,-3 0-3-15,-12 0 3 16,-11 0 0-16,0-3 17 16,-21-1 39-16,-26 1 17 15,-2-4-29-15,-1-3-29 0,9-6 9 16,15-4-24-1,8-3-1-15,18 0-15 0,0-30-113 16,0-9-12 0,33-9-19-16,19-5-21 0,3 7 18 15,7 4 44-15,-7 6 76 16,-3 9 42-16,-13 8 1 16,-11 6 88-16,-12 4 71 15,-11 8 6-15,0 1 1 16,-5 0-71-16,0 10-52 15,8 19 93-15,-8 10-46 16,0 7-23-16,0 3-19 0,0-3-40 16,0-3 20-16,0-13-28 15,0-11-36-15,5-13-49 16,5-6-165-16,1-25-101 16,-3-15-430-16</inkml:trace>
  <inkml:trace contextRef="#ctx0" brushRef="#br0" timeOffset="43619.5635">11224 7243 1363 0,'0'0'917'16,"0"0"-638"-16,0 0-84 16,0 0-44-16,0 0-151 15,0 0-164-15,0 0-340 0</inkml:trace>
  <inkml:trace contextRef="#ctx0" brushRef="#br0" timeOffset="44124.5213">11665 7079 1433 0,'0'0'1332'16,"0"0"-1115"-16,0 0-144 0,0 0-63 15,0 0-8-15,0 0 5 16,-57 181-6-16,47-101 48 15,-1 2 40-15,6 0-46 16,0-6 2-16,5-8-30 16,0-12-14-1,0-13-1-15,0-14 0 0,0-12 0 16,0-12-34-16,0-5-67 16,0 0-38-16,-8-25-219 15,-13-14-132-15,-2-13 334 0,-11-1 114 16,6 1 42-1,2 9 85-15,2 7 102 16,19 10 18-16,5 6-51 0,0 7-60 16,0 3-34-1,34 3-51-15,10-1 24 0,0 8 12 16,8 0 4-16,-8 0 45 16,6 0-31-16,7 0 4 15,-8 22 11-15,-2 3-37 16,-8 5 1-1,-13 3 4-15,-8 3-18 0,-13-3 16 16,0-4-38-16,-5 1 4 16,0-7-10-16,0-10-52 0,0-13-165 15,0 0-430-15,0-10-452 0</inkml:trace>
  <inkml:trace contextRef="#ctx0" brushRef="#br0" timeOffset="44234.4695">11922 7283 1770 0,'0'0'785'0,"0"0"-609"16,0 0-140-16,0 0-36 16,0 0-381-16</inkml:trace>
  <inkml:trace contextRef="#ctx0" brushRef="#br0" timeOffset="44816.3324">12449 7384 1906 0,'0'0'663'0,"0"0"-541"16,0 0-37-16,0 0 24 0,0 0-61 15,0 0-38 1,0 0 4-16,-174 120 26 0,164-87-2 15,10 0-6-15,0-3 9 16,0-1-28-16,0-10 2 16,21-2-15-16,7-11-15 15,6-6 14-15,10 0-21 16,-5-9-6-16,8-21-30 16,-3-2-26-16,-5-5 21 15,-5 4 20-15,-1 4 12 16,-12 9 30-1,-3 7 1-15,-2 10-9 0,-3 3 9 16,-3 0-31-16,1 0 25 0,-6 10 5 16,8 10 1-16,-8-1 52 15,-5 4-7-15,5-6-12 16,0-5 1-16,-5-5-28 16,6-3 9-1,7-4 9-15,2 0-12 0,14-7 13 16,5-20-25-16,10-2-28 15,8-1-1 1,-8 5-24-16,0 2 23 0,-5 1 22 16,-11 14 8-16,-12 2 29 15,-3 6 42-15,-8 0-14 16,5 0 12-16,9 20-17 16,1 8 8-16,4 5-22 0,-3 4-31 15,-3-8 14-15,-3-6-21 16,-2-4-168-16,-8-12-476 0</inkml:trace>
  <inkml:trace contextRef="#ctx0" brushRef="#br0" timeOffset="46671.9867">14687 7220 1840 0,'0'0'541'16,"0"0"-423"-16,0 0-32 0,0 0-56 15,0 0-30-15,0 0-20 16,0 0 20-16,-96-7 0 15,81 14 9-15,-9 4 61 16,3 0 9 0,-7 7-46-16,-1 5 7 0,-10 8-23 15,11 4-11-15,2 0 13 16,13 3-18-16,13-5-1 16,0-10 0-16,13-3 0 15,31-4-36-15,11-3-2 16,2 1 18-16,-3-5 20 15,-2 1-23-15,-13 3 16 0,-10-3 1 16,-14 0 1 0,-15-3 5-16,0 2 30 15,0 1 60-15,-10 0 40 0,-29 0-72 16,0 3-25-16,10-6-23 16,1-1-10-16,12-6-83 15,11 0-176-15,5 0-352 0</inkml:trace>
  <inkml:trace contextRef="#ctx0" brushRef="#br0" timeOffset="47441.9139">15879 7302 1859 0,'0'0'479'15,"0"0"-412"-15,0 0 79 16,0 0 11-16,0 0-116 16,0 0-19-16,0 0 29 15,-229 59 43-15,196-29 5 0,9 4-47 16,9 2 26-16,10 1-29 15,5-1-26-15,0 0 17 32,15-6-14-32,29-8-26 0,3-8 7 0,8-11-5 15,-4-3-4-15,-1 0-2 16,-11-23-41-16,-11-13-23 16,-12-3-14-16,-16-4-14 15,0 4 50-15,0 2 8 16,-26 6 38-1,3 13 9-15,4 6 32 0,9 11 28 16,10 1-56-16,0 0-13 0,0 0 0 16,0 0-19-16,18 0 19 15,16 0 38-15,10 1-9 16,5-1 14-16,14 0-29 16,-1 0-14-1,-2-1 21-15,-3-16-20 0,-13-1 10 16,-15 7-9-16,-14-2 4 15,-7 9 4-15,-8 4-8 16,0 0-2-16,0 0-8 16,0 27-19-16,0 15 27 15,0 14-1-15,10 6 2 0,6 14 2 32,12 0-3-32,6 6 0 0,-10 0-6 0,-4-2 15 15,-15-14-9-15,-5-2 27 16,0-17 4-16,0-12 38 15,-31-11 4-15,-15-12 35 16,-4-8 2-16,-2-4-74 16,8 0-20-16,10-10 14 15,14-23-30-15,7-12-1 16,13-12-37-16,0-7-47 16,18-7-31-16,26 5-80 15,39-2-75-15,-10 15-189 16,-6 13-186-16</inkml:trace>
  <inkml:trace contextRef="#ctx0" brushRef="#br0" timeOffset="49065.587">18119 6863 1729 0,'0'0'659'0,"0"0"-445"15,0 0-138-15,0 0 20 16,0 0-28-16,0 0-66 15,0 0 5-15,-13 52 14 16,13 2 85-16,6 14 11 0,7 11-59 16,-3 6 17-16,0 2-19 15,9 2-46-15,-14-7 4 16,5-11-8-16,3-5-5 16,-8-10-2-16,1-14 0 15,4-15-115-15,3-21-104 16,3-6-381-16,-6 0-434 0</inkml:trace>
  <inkml:trace contextRef="#ctx0" brushRef="#br0" timeOffset="49383.6184">18023 7054 1852 0,'0'0'576'0,"0"0"-387"15,0 0-49-15,0 0-66 16,0 0-48-16,0 0-19 16,141-184-2-16,-69 161 1 15,-4 0-6-15,5 3 9 16,-14 8 2-16,-2 8 52 16,-13 4-33-16,-10 0-21 15,-5 11 9-15,-6 24-18 16,-12 1 30-16,-11 4 2 15,0-1 4-15,0 0 44 0,-34-6-17 16,-10 0-15-16,-8-1 4 16,-3-2-43-16,3-4-9 15,3-10-87 1,10-6-415-16,21-10-824 0</inkml:trace>
  <inkml:trace contextRef="#ctx0" brushRef="#br0" timeOffset="51090.9216">19843 7183 1117 0,'0'0'1167'0,"0"0"-896"15,0 0-137-15,0 0 8 16,0 0-99-16,0 0-9 0,0 0-26 16,-197 32 17-16,174-9 22 15,7 6-34-15,11-1-1 16,5 1 11-16,0 1-10 16,0-4 14-16,34 0-2 15,15-3-11-15,8-10-5 16,-8-3-8-16,3-10-2 15,-13 0 1-15,-13 0 0 16,-8-23-9-16,-7-6 9 16,-11-5-11-16,0-1-1 15,0 1-18-15,0 2 17 16,-5 9 12-16,-6 5-6 0,6 9-2 16,5 2 6-16,0 7-57 15,0 0-11-15,0 0 21 16,16 0 41-16,7 7 1 15,3 14 8-15,-3-3-7 16,6 11 7-16,-8 6 0 16,2-4 6-16,0 3-5 15,-7-8-1-15,-6-10 5 16,3-5-4-16,-7-8 9 16,-1-3 26-16,5 0 47 15,13-3-3-15,11-24-69 0,10-5-11 16,1-5-68-1,6 5 6-15,-12 3 47 0,-5 8 2 16,-5 6 13-16,-9 10 9 16,-7 3-8-16,3 2 26 15,2 0 0-15,-2 0 3 16,7 2 21-16,-2 18-11 16,7 5-4-16,6 1 6 15,-5 3 0-15,-8-7-13 16,2-5-23-16,-8-10 0 15,-2-1 9-15,3-6-15 16,18-7-43-16,0-22-124 0,-1-6-500 16</inkml:trace>
  <inkml:trace contextRef="#ctx0" brushRef="#br0" timeOffset="51622.7889">22396 6913 1989 0,'0'0'544'0,"0"0"-364"15,0 0 73 1,0 0-131-16,0 0-80 0,0 0-42 16,0 0 1-1,10 88 32-15,0-35 18 16,8 6 3-16,3 6-3 0,-3 0-24 16,3 1 9-1,-3-2 3-15,-2-5-33 0,-3-13 16 0,-3-6-22 16,-5-11 0-1,-5-13 0 1,6-6 0-16,-6-6 0 0,0-4-33 0,0 0-46 16,-6-30-98-16,-27-10-398 15,-11-2-180-15</inkml:trace>
  <inkml:trace contextRef="#ctx0" brushRef="#br0" timeOffset="51880.1605">21858 7021 1785 0,'0'0'572'15,"0"0"-306"-15,0 0 47 16,0 0-61-16,0 0-120 16,0 0-98-16,0 0-33 15,218-99 52 1,-106 87 2-16,10-5 10 0,8 4 10 31,5-4-26-31,-8 1 17 0,-10 0-21 0,-16 2-27 16,-23 5 21-16,-31 0-33 15,-21 8 9-15,-19 1-13 16,-7 0 7-16,0 0-18 16,0 0 6-16,0 0-84 0,-28 19-99 15,-16 8-148 1,-19-4-760-16</inkml:trace>
  <inkml:trace contextRef="#ctx0" brushRef="#br0" timeOffset="54427.2111">943 8119 1827 0,'0'0'472'15,"0"0"-328"-15,0 0-6 0,0 0-40 31,0 0-55-31,0 0-37 0,0-7-4 0,0 4 65 16,0 0 84-16,0-4 9 16,0 0-84-16,0-2-40 15,0-5 6-15,0 2-34 16,0-5 1-16,10 1-9 16,6 2 1-1,2 2-1-15,-3 1 5 0,-2 9-4 16,-13-2-2-16,6 4-1 15,-6 0-2-15,0 0-5 16,0 0 1-16,0 0 8 16,0 0 4-16,0 0 2 0,0 4 21 15,0 10-25-15,-24 8 7 16,-4 1-9-16,2 2-17 16,2 9-143-16,9-5-329 15,7-3-353-15</inkml:trace>
  <inkml:trace contextRef="#ctx0" brushRef="#br0" timeOffset="55905.0296">862 9100 1558 0,'0'0'342'15,"0"0"-155"-15,0 0-29 0,0 0-7 16,0 0-57-16,0 0-7 16,0 0 6-1,47-32-31-15,-37 32-32 0,1 0-5 16,-6 0-25-16,3 0 1 16,-8 0 14-16,0 13-14 15,-8 6 32-15,-31-3 22 16,5 2-7-16,-5-6 60 15,6-1-60-15,12-7 6 0,3-4-9 16,12 0-18 0,1 0 13-16,5 0-22 0,0 0-17 15,0 0 2 1,0 0-3-16,0 0-11 16,11 0-80-16,22-9-185 0,6-9-365 15</inkml:trace>
  <inkml:trace contextRef="#ctx0" brushRef="#br0" timeOffset="56973.0014">12444 7343 2023 0,'0'0'515'16,"0"0"-327"-16,0 0-28 0,0 0-99 0,0 0-42 15,0 0-19-15,0 0 11 16,34-29-11-16,-34 29 0 15,0 0-6-15,0 0-72 16,-8 10-119-16,-2 4-277 0</inkml:trace>
  <inkml:trace contextRef="#ctx0" brushRef="#br0" timeOffset="58748.4662">14726 7309 1716 0,'0'0'331'0,"0"0"-206"15,0 0-3-15,0 0-51 16,0 0-51 0,0 0-5-16,0 0-14 0,-28-12 36 15,22 12 0-15,-4 0 36 16,0 0 13-16,-9 0-37 16,4 0-10-16,-3 0-9 15,2 0-23-15,-7 0 33 16,2 0-5-16,-2 0-19 15,-6 0 16-15,1 0 18 16,7 5-5-16,3 1-6 16,7 0-37-16,1-1 4 0,-3 1-6 15,8 1 6-15,-1 4-12 16,1 0 6-16,5-4 0 16,-5 9 8-16,5-3-7 15,0-1 14 1,0 6-10-16,0-2-4 0,0 0 12 15,0 0-13-15,0-3 1 16,0 1 9-16,16-8-9 16,2 4-1-16,3-7 0 15,-3 4 1-15,-8-1 2 16,6-3-3-16,-8 1 0 0,2-1-1 16,-5 3 3-1,0 1-2-15,0 0 0 0,8 2 1 16,-2 2 8-16,-1 1-9 15,8-1 0-15,-2 1-1 16,2-2 1-16,-7 4 0 16,-1-5 0-16,-2 5 1 15,-8-2 8-15,0 5-9 16,0 6 0-16,0 0 18 16,0 0 9-16,-24-4 9 15,1 3 3-15,2-8-1 16,-7 1 33-16,-6-3 7 15,-10-1 3-15,-8 3-6 0,-3-3-36 16,-7 0 8 0,5 1-22-16,-3-1-16 0,16-4 24 15,3-6-32-15,15 5 8 16,2-6 3-16,9 0-6 16,2 0 4-16,-3 0-4 15,3 0-6-15,8 0 12 16,-6 0-12-16,11 0 0 15,0 0-1-15,0 0-23 16,0 0 6-16,0 0-48 16,0 0-70-16,0-7-53 15,0-5-389-15,0 1-947 0</inkml:trace>
  <inkml:trace contextRef="#ctx0" brushRef="#br0" timeOffset="61205.2711">14731 8217 1249 0,'0'0'1341'15,"0"0"-1123"-15,0 0-154 16,0 0 41-16,0 0-45 0,0 0-40 15,39 13-20-15,24 7 33 16,15 6-3-16,28 7 16 16,29 6 14-16,29 10-24 15,20 1 9-15,21-1-8 16,16 2-11-16,2-8 16 16,0 5-20-1,-10-8-7-15,-13-5-1 0,-21-8-8 16,-15-4-2-16,-24-10-1 15,-28-6 3-15,-24-4 0 0,-26 0-6 16,-23-3-40-16,-26 0-20 16,-13 0-9-1,0-13 33-15,-23-13-109 16,-27-7-38-16,-7 0 113 0,8 3 46 16,-3 5 24-16,18 5 3 15,13 7 12-15,3 7 22 16,13-1-5-16,5 2-4 15,0 5 9-15,0 0-37 16,10 0 0-16,29 0 3 16,8 6 14-16,8 12 12 15,-3 0 4-15,-3 11-21 16,-15-7 14-16,-11 4-25 0,-23 1 9 16,0-1 29-16,0-4 5 15,-34 5 10-15,-12-4-25 16,12 3-29-16,13 0-47 15,11-6-216-15,10-7-485 0</inkml:trace>
  <inkml:trace contextRef="#ctx0" brushRef="#br0" timeOffset="62258.2922">19477 8602 1888 0,'0'0'851'16,"0"0"-742"-16,0 0-75 15,0 0 99-15,-285-6-46 0,230 29-45 16,11 0-42-16,10 0 1 15,21 3-2-15,13 3-16 16,0-2 17-16,39 2 0 16,24 1 1-16,14-1 7 31,14 7-8-31,5 0 0 0,-7 7-1 0,-11 0 4 16,-16 2-3-16,-28-4 0 15,-29-9 9-15,-5-3-6 16,-29-6-3-16,-38-4 6 15,-6-4 14-15,0-8-14 16,19-7 21-16,20 0 3 16,16-11-17-16,18-25 11 15,0-12-24-15,57-16-7 0,16-5-2 16,15-10-50-16,8 0 1 16,-5-3 17-16,-3 0 14 15,-20 6 26-15,-19 10 1 16,-20 10 0-16,-24 12 8 31,-5 10 6-31,0 11 20 0,-16 10-8 0,-23 9-26 16,6 4 0-16,4 0-9 15,0 13-7-15,14 21 8 16,2 11-17-16,2 15 25 16,11 5 0-16,0 9 0 0,0 4 15 15,0-2-6 1,24-1 9-16,10-9-2 0,-1-11-16 15,1-12 14-15,-3-13-13 16,3-14 10-16,8-9 16 16,-4-7-26-16,12-4 12 31,7-29-13-31,3-6-78 0,2-4-3 0,-13 4-31 16,-10 6 55-16,-10 3 57 15,-11 14 0-15,-8 7 2 0,-10 5 35 16,6 4-8-16,-6 0-5 15,0 0-20 1,0 0-2-16,0 17 38 0,0 6 32 16,5 6-18-16,0 4-3 31,8-4-27-31,-3 1 9 16,8-7-26-16,-2-10-7 15,7-3 14-15,-2-10-14 16,13 0 0-16,18-14 19 15,2-18-19-15,9-7-29 16,-9-8-58-16,-7 1 11 16,-13 4 49-16,-14 6-2 0,-1 10 29 15,-14 7 31-15,-5 8 41 16,0 8 21-16,0 3-52 16,0 0-41-16,0 0 11 15,0 10-5-15,0 19-2 16,0 10 44-16,0 8-3 15,0 2 1-15,0-4-26 16,0-2-20-16,0-13 17 16,0-7-17-16,0-14-29 0,0-9-65 15,10-26-132 1,3-19-261-16,-8-12-564 0</inkml:trace>
  <inkml:trace contextRef="#ctx0" brushRef="#br0" timeOffset="62352.5616">20962 8524 1847 0,'0'0'668'15,"0"0"-508"-15,0 0-72 16,0 0-88-16,0 0-76 16,0 0-506-16</inkml:trace>
  <inkml:trace contextRef="#ctx0" brushRef="#br0" timeOffset="63298.4058">21152 8740 1891 0,'0'0'336'0,"0"0"-313"16,0 0-22-16,0 0 7 15,0 0-7-15,0 0-1 16,0 0 15-16,275 39 6 15,-231-39 16-15,-5-13 9 16,0-10-18-16,-10 0-7 0,-14 0 1 16,-10-2 46-16,-5 11 50 15,0-1-60-15,0 10 3 16,-15-2 6-16,-3 7-34 16,-3 0-22-16,-2 0-11 15,7 27 1-15,-7 9-1 16,17 10 6-16,1 13 37 15,5 13 15-15,0 7-22 16,0 5-3-16,11 9-9 16,17 0-11-16,1-8 22 15,-3-3-28-15,-8-16-6 0,-13-10 13 16,-5-17-13-16,0-16 9 16,0-10 6-16,-23-10 38 15,-8-3 21-15,-3 0-54 16,0-29-13-16,5-8 5 15,6-8-13-15,18-8 0 16,5-6 0-16,0-7-10 16,23-4 2-16,27 3-22 15,12-6-9-15,5 3 5 16,1 2 10-16,-8-5 23 16,7 5 0-16,-10-1 1 15,-7 1-8-15,-11 8 8 16,-16 8 0-16,-8 9 4 0,-9 9 3 15,-6 7-5 1,0 15 16-16,0 5-8 0,0 7 16 16,0 0-26-16,0 5 0 15,0 26 10-15,0 20-3 16,0 15 43-16,0 12-9 16,0 7-27-16,0 0 37 15,0 1-30-15,0-11-20 16,0-13 10-16,0-14-10 15,7-17-1-15,-1-14 0 16,-6-11-17-16,0-6-5 0,0-6-38 16,0-35-105-1,-34-11-89-15,-10-6 76 16,5-1 124-16,-3 9 54 0,16 14 61 16,8 10 84-16,18 6-9 15,0 7-1-15,0 0-35 16,29 0-46-16,20 3 39 15,13 0-2-15,11 4-20 16,0 3 7-16,-1 3-39 16,1 0-11-1,-11 0 12-15,-17 0-39 0,-17 0 10 16,-12 0-11-16,-8 0-9 0,-8 0-9 16,-13 0-88-16,-37 6-237 15,-23 1-1023-15</inkml:trace>
  <inkml:trace contextRef="#ctx0" brushRef="#br0" timeOffset="65544.9946">818 8096 963 0,'0'0'1655'16,"0"0"-1294"-16,0 0-189 15,0 0-37-15,0 0-108 16,0 0-2-16,0 0-25 16,0 0 0-16,5 0-86 15,-5 10-190-15,0 16-263 16,0 7-341-16</inkml:trace>
  <inkml:trace contextRef="#ctx0" brushRef="#br0" timeOffset="65749.1958">740 9512 2288 0,'0'0'897'0,"0"0"-806"16,0 0-62-16,0 0-29 0,0 0-330 15,0 0-912-15</inkml:trace>
  <inkml:trace contextRef="#ctx0" brushRef="#br0" timeOffset="68454.0834">2173 9027 2331 0,'0'0'390'15,"0"0"-295"-15,0 0 65 16,0 0-63-16,0 0-79 16,0 0-10-16,-335 84 1 0,278-42-8 15,8 9 44 1,15 1-11-16,11 1-17 0,18-1 7 16,5-3-23-16,15-9 4 15,48-8 0-15,20-18-4 16,23-14 11-16,14 0-12 15,12-39-1-15,3-24-27 16,-10-15-73 0,-14-16-42-16,-23-6 57 0,-30-10 30 15,-19 5 32-15,-29 4 1 16,-5 15 23-16,-5 24 9 16,0 17 38-16,0 22 50 15,0 23-42-15,0 0-55 0,-15 9-5 16,2 34-2-16,-3 16 7 15,6 12-8-15,-3 15 16 16,7 9-5-16,6 4 36 16,0 6-11-16,0-5 21 15,0-6-31-15,0-18-9 16,19-21 6-16,-4-16-15 16,9-19 0-16,-9-13 0 15,8-7 1-15,11 0 17 16,5-29 0-16,10-14-9 15,9-13-9-15,-4-7-9 16,3 2 0-16,-7 8 0 16,-11 8-1-16,-11 22 4 15,-5 5 6-15,-2 14-11 0,-8 4 10 16,3 0-20-16,2 4 20 16,-2 30 1-16,-4 9 0 15,-1 9 31-15,-1 3-18 16,8 2 1-16,3-12 4 15,3-6-18-15,4-9 12 16,6-10-12 0,-3-11 8-16,16-9 2 0,7 0-8 15,9-13 8-15,4-23 2 16,1-10-4-16,-9-9-8 16,-17-8 0-16,-11-1-6 0,-18 11 5 15,-13 3 1-15,0 12 0 16,0 15 24-16,-13 11 12 15,-18 10 27-15,-11 2-26 16,3 0-26-16,0 18 16 16,0 16-6-16,6 4 19 15,12 13 7-15,3 1-34 16,13 1 11-16,5-1-24 16,0-6 12-16,33-10-10 15,24-6-2-15,8-14-2 0,16-9-49 16,41-7-117-16,-10-20-282 15,-16-10-772-15</inkml:trace>
  <inkml:trace contextRef="#ctx0" brushRef="#br0" timeOffset="69398.4087">4697 9138 1969 0,'0'0'521'15,"0"0"-295"-15,0 0 52 16,0 0-126-16,0 0-84 15,0 0-14-15,0 0 10 16,-275 37-30 0,236-7 16-16,5 15 13 0,18-2-33 0,11 5-3 15,5 2-11 1,0-4-5-16,39-7 2 0,16-10-7 16,12-13 3-16,6-9-6 15,7-7-3-15,3-16-1 16,6-34-40-1,-9-14-28-15,-20-18 30 0,-3-12-6 16,-23-6 33-16,-19-7 12 16,-9 12 0-16,-6 13 3 15,0 20-2-15,0 22 9 16,0 21 17-16,0 9-12 16,0 10-4-16,0 0-11 0,0 0 0 15,0 0-8-15,0 10 4 16,0 13 4-1,0 7 1-15,0 2 1 0,0 11 16 16,0 6-11-16,0 10-5 16,0 6 16-16,0 5-8 15,0 3-4-15,7 0 12 16,4-5-18 0,-1-6 9-16,8-6-1 0,-2-10-7 15,2-3 18 1,-2-11-11-16,-6-9 4 0,-2-3-1 0,-3-10-10 15,-5-4 7 1,5-6-7-16,-5 0 0 0,0 0 19 16,0 0-14-1,0 0 0 1,0-6 18-16,0-27-14 16,11-16-4-16,-1-10-6 15,19-10-36-15,-1 3 17 16,6 5-25-16,0 18 16 15,5 11 26-15,-6 11-35 16,1 5 20-16,-13 5 7 16,-3 4-11-16,-13 3 13 0,-5 4 7 15,0 0-9-15,0 0 9 16,-28 9-5-16,-17 11 6 16,1 3 0-16,5 0 1 15,11 6 13-15,17-3-14 16,11 7 0-16,0-1-1 15,0 5-4-15,45 2 5 16,-1-3 26-16,8-7-20 16,-3-2 17-16,-10-8-23 15,-11-5 0-15,-12-5-1 16,2-5-56-16,-2-4-51 16,2 0-404-16,-2-4-797 0</inkml:trace>
  <inkml:trace contextRef="#ctx0" brushRef="#br0" timeOffset="70092.6803">7200 9056 1877 0,'0'0'1030'15,"0"0"-923"-15,0 0-70 16,0 0 26-16,0 0-56 16,0 0-1-16,0 0-5 15,20 125-1-15,4-63 8 16,-1 4-7-16,-7-7 4 0,2-10-5 15,-8-13 1-15,-5-10-4 16,1-16 11 0,-1-7-8-16,0-3 49 0,-5 0 20 15,8-30-21-15,2-15-48 16,1-11 3-16,2-9-12 16,2 3 9-16,-4 9 0 15,7 10 0-15,-3 14-7 16,4 8 6-16,1 12-5 15,4 9-14-15,-1 0 14 0,3 0-18 16,-3 7 15 0,1 11 9-16,-9 10-1 0,3-3-8 15,-7 5 9-15,-6-3-2 16,0-7 1-16,0-8 1 16,3-8 0-16,-3-4 0 15,11 0 6-15,2-4 13 16,16-26-19-16,10-5-16 15,11-6 15-15,-4 1-20 16,-1 8 19-16,-11 9 2 16,-5 7-3-16,-6 9 2 15,-12 3 1-15,2 4 0 16,-3 0 15-16,4 11-15 16,-4 18 24-16,3 6-5 0,3-1-18 15,8 2 12-15,-1-1-13 16,11-11-36-16,39-12-114 15,-5-12-232-15,-6 0-359 16</inkml:trace>
  <inkml:trace contextRef="#ctx0" brushRef="#br0" timeOffset="70422.5723">8750 8997 2143 0,'0'0'594'15,"0"0"-452"-15,0 0 69 0,0 0-90 16,0 0-62-1,0 0-43-15,0 0 14 0,-276 112 0 16,248-76-11 0,12 0 11-16,6-6-29 0,10-7-1 15,0-11 0-15,0-5-19 16,0-7-20-16,34 0 33 16,10-10-27-16,-5-19 12 15,5-3-28-15,-16 7 46 16,-4 2-5-16,-9 11 16 15,-9 5 40-15,-1 3-5 16,-5 4-37-16,0 0 12 0,8 0-18 16,2 0 0-16,6 5-9 15,7 11 5-15,0-2 4 16,3-3-11 0,8-7-143-16,-5-4-225 0,-1 0-377 0</inkml:trace>
  <inkml:trace contextRef="#ctx0" brushRef="#br0" timeOffset="71020.1761">9162 8576 1175 0,'0'0'562'16,"0"0"-338"-16,0 0-24 16,0 0 14-16,0 0 31 0,0 0-81 15,0 0-22-15,-5-75-25 16,5 75-57-16,0 0-21 16,0 25-11-16,0 17 53 31,0 21 15-31,0 10-21 0,0 9-21 0,0 3 9 15,0-3-42-15,0-3-5 16,18-14-8-16,3-9-7 16,-3-16-1-16,-2-13 0 15,2-19-58-15,-13-8-61 16,-5-12-87-16,0-29-155 16,0-7-627-16</inkml:trace>
  <inkml:trace contextRef="#ctx0" brushRef="#br0" timeOffset="71177.213">8968 8838 1181 0,'0'0'1229'32,"0"0"-873"-32,0 0-18 0,0 0-127 0,0 0-106 15,0 0-74-15,0 0-30 16,168-23-2-16,-69 23-61 16,54 0-112-16,-31 0-314 15,-20 0-308-15</inkml:trace>
  <inkml:trace contextRef="#ctx0" brushRef="#br0" timeOffset="72057.2495">9918 8838 2063 0,'0'0'638'15,"0"0"-513"-15,0 0 110 0,0 0-105 16,0 0-92-16,0 0-17 15,0 0-20-15,-195 62 34 16,161-26-4-16,6 4 23 16,12 6-9-16,16 0-14 0,0-3-7 15,0-1 11 1,34-8-28-16,10-10 7 0,13-13-14 16,3-11 1-16,8 0-7 15,-1-24-25-15,6-22-40 16,-11-18 11-16,-13-15-17 15,-4-10 17-15,-17-2 25 16,-10-7-23-16,-13 5 16 16,-5 10 4-16,0 18 38 15,0 22 2-15,0 20-1 16,0 11 41-16,0 12-14 16,0 0-28-16,0 0 0 15,0 18-9-15,-5 19 9 0,-3 15 33 16,8 13-2-16,0 12 32 15,0 5-27-15,0 4-25 16,0-2 10-16,19-8-20 16,-4-9-1-16,9-12 0 15,-9-14 7-15,3-17-7 16,-2-7 0-16,2-12 1 16,-2-5 6-16,12 0-7 15,6 0 0-15,5-17 0 16,5-11-35-16,3-3 29 15,-8 2-10-15,-6-6 2 16,1 6 8-16,0 6-10 16,-13 6 15-16,2 7 0 0,-7 7-6 15,-3 3 0-15,2 0 1 16,-4 0 3-16,-6 0-8 16,3 10 22-16,-3 10 10 15,-5 6 30-15,0 3-18 16,0 4 19-16,0-4-16 15,0 5-15-15,0-9 7 16,5-3-27-16,5-6 14 16,3-8-6-16,8-8-8 15,8 0 17-15,10-1-18 0,5-29-53 16,13-14-5-16,-3-5-17 16,-2 1 17-16,-8-2 31 15,-5 7 7-15,-15 16 20 16,-9 11 35-16,-9 9 31 15,1 7 40-15,-7 0-43 16,0 0-23-16,6 14-16 16,-1 15 17-16,10 12 28 15,-2 0-36-15,-2 7-12 16,4-2-3-16,-7-10-17 16,2-11-1-16,-4-4 0 0,-1-8-30 15,0-13-83-15,3 0-185 16,-8 0-505-16</inkml:trace>
  <inkml:trace contextRef="#ctx0" brushRef="#br0" timeOffset="72199.1291">11284 8671 2734 0,'0'0'379'0,"0"0"-295"16,0 0-84-16,0 0-199 0,0 0-859 15</inkml:trace>
  <inkml:trace contextRef="#ctx0" brushRef="#br0" timeOffset="72955.0734">11850 8868 1870 0,'0'0'739'0,"0"0"-618"15,0 0-88-15,0 0 88 16,0 0-23-16,0 0-71 16,0 196-1-16,0-149 12 15,0-12-12-15,0-5 10 16,0-13-18-16,0-6-9 0,0-11 9 16,5 0 6-16,8 0 18 15,2-6-29-15,19-22-13 16,0-8-45-16,5-10-33 15,0-1 2-15,0-1 21 16,-6 2 25 0,1 6 30-16,0 7 12 0,-6 7 0 15,-7 7 37 1,3 8-19-16,-6 5-21 0,-8 3 0 0,6 3-7 16,-3 0-2-1,-8 0 1-15,0 16 1 0,-5 11 40 16,0 5-9-1,0 1-12-15,0 0 9 0,0-4-29 16,0-2 4 0,10-11-5-16,19-4-1 0,0-12-11 15,10 0-44-15,10 0 1 16,-2-12 8-16,2-11-6 16,-10-3 37-16,-16 6 16 15,-7 7 1-15,-11 6 84 16,-5 4 8-16,0 3-43 15,0 0-35 1,0 17-14-16,0 18-1 0,0 15 0 0,0 12 1 16,0 5 1-16,0 7-2 15,23 0 0-15,11 1 0 16,0-9 9-16,-6-7-9 16,-12-13 0-16,-11-14 0 15,-5-9 9 1,0-13-9-16,-28-4-6 0,-118-6 5 15,6 0-164-15,-11 0-515 0</inkml:trace>
  <inkml:trace contextRef="#ctx0" brushRef="#br0" timeOffset="73930.8087">4232 10286 1773 0,'0'0'483'0,"0"0"-369"16,0 0 122-16,0 0-15 15,0 0-99-15,0 0-57 16,-306 183 33-16,277-124-24 16,19 3-26-16,10-3 9 0,0-6-29 15,44-7-7-15,23-17-5 16,17-13-14-16,12-16-4 15,15-6-2-15,1-43-26 16,-6-20-28-16,-12-19-91 16,-9-11 22-16,-30-9 63 15,-16-1-5-15,-16 9-13 16,-17 19 36-16,-6 21 46 16,0 25 62-16,0 18-8 0,0 17 10 15,0 0-37-15,0 11-27 16,0 28 11-16,-11 13-10 15,6 17-1-15,5 6 42 16,0 11-3-16,0 0 10 16,0-4 15-16,0-3-37 15,0-14 0-15,0-12-27 16,10-20 0-16,-4-17 4 16,7-16 5-16,-3 0 1 15,18-23 7-15,6-23-17 0,10-10-9 16,6 1-9-1,-6 3 5-15,3 7 12 0,-9 14-4 16,1 7 5-16,-5 12 8 16,0 7-8-16,-6 5 21 15,-2 0-19-15,8 30 20 16,-5 5 16-16,5 13-28 16,-1-7 5-16,-4 0-13 15,5-8-2-15,25-17-119 16,-2-9-436-16,-2-7-677 0</inkml:trace>
  <inkml:trace contextRef="#ctx0" brushRef="#br0" timeOffset="74528.695">6483 10228 1071 0,'0'0'1840'15,"0"0"-1611"-15,0 0-150 16,0 0 110-16,-330 13-87 15,273 23-83-15,8 13-2 16,2 7 1-16,8 3-18 16,13-2 19-16,8-10-19 15,8-8 0-15,10-10-1 16,0-13-7-16,10-12-11 16,34-4-22-16,19-10-58 15,9-26-7-15,1-10-126 0,-6-2-36 16,-9 4 60-1,-19 5 95-15,-14 11 113 0,-6 13 43 16,-14 4 91-16,0 11-2 16,-5 0-73-16,0 0-49 15,0 19 1-15,5 11 9 16,0 6 36-16,14 2-8 16,-4-6-6-16,9-2 4 15,-1-7-31-15,3-10-6 16,2-13 10-16,6 0 41 0,5-9 8 15,0-28-53 1,0-7-14-16,3-2-1 0,-4 2-9 16,-12 3 3-16,-2 8 6 15,-9 14-21-15,-2 8 21 16,-7 11-7-16,4 0-18 16,-5 0 24-16,8 15-18 15,3 17 19-15,2 9 20 16,-3 5-10-16,9 2 32 15,-3 0-24-15,2-3-17 16,6-6 16-16,-1-10-17 16,-7-9 0-16,7-7 1 15,-4-10-1-15,2-3 18 16,13 0-10-16,2-13-8 0,19-23-100 16,-16 0-371-1,3 6-701-15</inkml:trace>
  <inkml:trace contextRef="#ctx0" brushRef="#br0" timeOffset="75094.32">7786 10215 1979 0,'0'0'393'16,"0"0"-133"-16,0 0 37 0,0 0-162 16,0 0-80-16,0 0-41 15,0 0 1-15,-223 114 21 16,195-62-8-16,12 0 14 16,16-6-16-16,0-2-26 15,0-6 18-15,16-12-18 16,17-13-10-16,1-9-7 15,10-4-53-15,0-17-50 0,8-25-133 16,-8-11-104 0,-5-6 92-16,-5 1-45 0,-11 12 285 15,-7 14 25-15,-11 12 261 16,-5 13 4-16,0 7-89 16,0 0-121-1,0 17-14-15,0 19 53 0,0 10-3 16,0 5-3-16,13 1-61 15,13-8-12-15,16-6-15 16,30-24-160-16,1-8-381 16,-13-6-1315-16</inkml:trace>
  <inkml:trace contextRef="#ctx0" brushRef="#br0" timeOffset="75518.546">8334 10310 1958 0,'0'0'826'0,"0"0"-617"15,0 0-50-15,0 0-47 16,0 0-56-16,0 0-39 16,0 0 27-16,-166 198 1 15,166-155-24-15,5-7 10 16,39-10-22-16,19-16-1 16,15-10-16-16,18-3-29 15,2-40-50-15,4-18-90 16,-6-14-101-16,-24-15-14 15,-9-10 115 1,-19 2 134-16,-16 3 43 0,-7 13 68 0,-16 26 154 16,3 19 13-16,-8 21-60 15,0 13-55-15,0 3-91 16,0 14-28-16,-18 31 10 16,-5 15 14-16,-9 15 5 15,4 7 18-15,4 6 25 16,4 6 10-16,7-11-41 15,13-2-27-15,0-13 5 16,0-15-20-16,0-17-6 16,0-20-45-16,0-12-74 15,0-4 16-15,0-54-223 0,-29-4-437 16,-5-1-263-16</inkml:trace>
  <inkml:trace contextRef="#ctx0" brushRef="#br0" timeOffset="75565.6234">8334 10310 902 0</inkml:trace>
  <inkml:trace contextRef="#ctx0" brushRef="#br0" timeOffset="76005.8285">8334 10310 902 0,'320'-108'937'0,"-320"108"-767"0,0 0-72 0,33 0 86 0,6 0-25 16,13 3-39-16,3 14 35 15,12-1-47-15,1 4-47 16,15-8-16-16,2-1-32 16,4-5 1-16,-6-6-3 15,-3 0-10-15,-20-6 10 0,-13-17-11 16,-21 0 0-16,-13-4 10 15,-13 7-8-15,0 1 5 16,0 3 25-16,0 9 60 16,-6 1-11-16,-12 6-48 15,3 0-19-15,-9 0-5 16,1 23-2-16,2 13 2 16,-2 10 17-16,12 9-13 15,6 4 35-15,5 4-20 16,0-6-11-16,11-14 8 15,33-11-25 1,8-18 15-16,13-14-15 0,7-4-3 0,4-38-33 16,-11-17-32-16,-8-5 4 31,-13 3 54-31,-10 4 1 0,-11 14 9 0,-13 13 31 31,1 14-8-31,-4 12 20 0,-1 4-43 0,-1 0 0 31,0 7 0-31,5 16-1 16,3 6 1-16,3 1 0 16,2 3 0-16,8-5-2 15,3-7 2-15,38 1-27 0,-4-11-62 16,-4-6-375-16</inkml:trace>
  <inkml:trace contextRef="#ctx0" brushRef="#br0" timeOffset="76760.5166">12218 9725 1292 0,'0'0'1005'0,"0"0"-864"16,0 0-106-16,0 0 54 16,0 0 78-16,0 251-52 0,-5-146-30 15,0 2 11-15,0-5-45 16,-6-6-30-16,3-19-3 16,-2-25-17-16,0-16 0 15,10-23 6-15,0-13-5 16,0 0 8-16,0-36-10 15,20-17-104-15,22-11 14 16,2 4 6-16,5-1-20 16,3 12 47-16,-7 16 35 15,-1 13 21-15,-11 11 1 16,6 9 0-16,-10 0 5 16,-6 16-3-16,-12 20 7 15,-11 3 23-15,0 6 38 16,-19-4 45-16,-25 7 32 15,-5-11-9-15,-8 1-36 0,8-6-46 16,4-12-6-16,17-3-16 16,5-11-33-16,17-3-1 15,6-3-72-15,0-26-124 16,34-13-349-16,10-12-534 0</inkml:trace>
  <inkml:trace contextRef="#ctx0" brushRef="#br0" timeOffset="77216.6843">12808 10202 1770 0,'0'0'766'0,"0"0"-583"0,0 0-113 15,0 0 83-15,0 0-65 16,0 0-55-16,0 0 42 16,0 184-15-16,20-142-29 15,9-6 5-15,-1-8-28 16,6-9 8-16,0-14 1 15,5-5-16-15,5 0 0 16,8-23-1-16,-8-13-90 16,-5-10-28-16,-10 2-23 15,-14 0 53-15,-10 11 40 0,-5 10 48 16,0 14 17-16,0 9 17 16,0 0-32-16,0 12 4 15,0 28-5-15,0 13-1 16,0 11 31-16,13 11 26 15,3 10 20-15,12 7 16 16,1-1-31-16,5 1-8 16,0-6-47-16,-8-9 5 15,-14-17-1-15,-6-15-10 16,-6-20 21-16,0-13 45 16,-34-12 6-16,-10 0-19 0,-8-5-54 15,-3-26-10 1,-7-7-80-16,0-7-103 0,-6-8-102 15,9-17-161-15,20 11 104 16,10 9-247-16</inkml:trace>
  <inkml:trace contextRef="#ctx0" brushRef="#br0" timeOffset="78228.7323">14633 10202 1916 0,'0'0'714'15,"0"0"-598"-15,0 0-41 0,0 0 55 16,0 0-91-16,0 0-14 16,0 0 39-16,-265 214-5 15,265-158 7-15,0-12-59 16,28-9 13-16,17-16-8 15,12-19-11-15,10 0 22 16,11-39-23-16,5-28-4 0,3-16-11 16,-13-17-57-16,-19-5 13 15,-20-4 7-15,-24 5-51 16,-10 12 61-16,0 18 27 16,0 25 15-16,0 20 42 15,0 17 10-15,0 12-34 16,0 0-18-1,0 34-12-15,0 22 12 0,0 14 0 16,0 19 6 0,0 2 37-16,18 5-15 0,-2-4 11 15,2-12-12-15,-2-13-26 0,2-16 11 16,-13-21-12-16,0-14 0 16,0-13 4-1,6-3-2-15,7-7 28 0,5-28-30 16,9-15-42-16,9-2 7 15,-2 0 10-15,-5 4 14 16,5 12 10 0,-13 10 1-16,-3 9 0 0,0 7 21 15,-7 10 10-15,2 0 4 16,-2 0-16-16,7 30 17 16,6 6 15-16,-3 10-31 0,2 8-2 15,6-2-14-15,0-3 2 16,5-9-12-16,0-9-24 15,44-20-130-15,-11-11-153 16,4 0-323-16</inkml:trace>
  <inkml:trace contextRef="#ctx0" brushRef="#br0" timeOffset="79118.5085">16250 10153 1903 0,'0'0'914'0,"0"0"-663"16,0 0-79-16,0 0-79 0,0 0-59 15,0 0-7 1,0 0 0-16,-298 144 21 0,272-101-11 16,13-2-36-16,7-12 19 15,6-11-20-15,0-5-2 16,0-8-14-16,19-5-13 16,12 0 16-16,10-13-13 15,-2-15-5-15,0 5 31 16,-13-3-30-1,3 3 5-15,-6 7 7 0,-12 7 6 16,-6 1 12-16,2 8 0 16,-7 0-2-16,6 0-7 0,4 0-4 15,6 0 13-15,2 4-1 16,-3 2 2-16,-2 1-1 16,3-7 0-1,2 0 0-15,-2 0 0 0,7 0 6 31,-2-9-6-31,-3-6 0 16,-8 8 6-16,1-2-5 16,-11 6-1-16,8 3 0 15,-8 0-4-15,0 0 4 16,0 0 0-16,0 0 15 16,5 0-14-16,5 0 20 15,8 0-9-15,-7 0 4 16,4 3 12-16,-2 1-27 15,-2-4 7-15,-6 0 7 0,-5 0-15 16,5 0 16-16,-5 0-9 16,0 0-6-16,0 0 10 15,0 0-9-15,5 0 4 16,8-4-6-16,-2-12 7 16,-1-4-4-16,8-3-3 15,-13 7 0-15,1-1-7 16,-1 8 7-16,-5 2 0 15,5 3 0-15,-5 2 8 16,0 2-7-16,0 0-1 0,0 0 0 16,0 0-2-1,0 0 3-15,0 0-1 0,0 0 0 16,0 0-12-16,8 0 11 16,-3 0-16-16,5 0 11 15,14 16-2-15,-4 0 5 16,9 4 3-16,0 6 0 15,4 0 6-15,-4 0-5 16,-8 7-1-16,-3 4 0 16,-8-1 1-16,-5-1 0 0,-5-5 7 15,0-7 25-15,0-5-12 16,6-8 10-16,-1-3-30 16,8-7-1-16,2 0 7 15,9 0 1-15,4 0-4 16,11 0-4-16,0-14 8 15,0-7 3-15,5-2-11 16,-5 0-1-16,-5-2-17 16,5 1-105-16,0-5-73 15,0 6-403-15,-11 5-625 0</inkml:trace>
  <inkml:trace contextRef="#ctx0" brushRef="#br0" timeOffset="79763.1747">17733 10149 108 0,'0'0'1822'15,"0"0"-1461"-15,0 0-108 0,0 0 48 16,0 0-129-16,0 0-87 16,0 0 8-16,-296 112-38 15,267-76-29-15,6 5 7 16,12-10-20-16,11-1-11 15,0-9 8-15,0-7-4 16,16-8-11-16,31-6 5 16,2 0-26-16,13-30-69 15,-2-6-155-15,-3-9-71 16,-13 3 89-16,-10 2 102 16,-16 15 130-16,-13 5 110 15,1 10 107-15,-6 6-34 16,0 4-116-16,0 0-38 0,0 11-12 15,0 15 55-15,0 10 45 16,0 3-62-16,0 1-37 16,15-6-3-16,24-4-14 15,8-14-2-15,36-16-100 16,-5 0-220-16,-11-10-290 16</inkml:trace>
  <inkml:trace contextRef="#ctx0" brushRef="#br0" timeOffset="80173.3837">18265 10183 1711 0,'0'0'636'16,"0"0"-333"-16,0 0-24 0,0 0-50 16,0 0-118-16,0 0-22 15,0 0 6-15,-265 143-35 16,265-94 6-16,0-2-27 16,5-5-12-16,47-8 3 15,16-10-18-15,15-18-5 16,18-6-7-16,11-20-72 15,-1-32-72-15,-4-22-112 16,-16-15-294-16,-14-12 174 16,-22-4 202-16,-16-3 174 0,-10 8 66 15,-11 22 139-15,-13 18 114 16,-5 27-29-16,0 19-91 16,0 14-101-1,0 0-80-15,0 18-2 0,-5 31-16 16,-24 16 27-1,1 16 43-15,4 11-16 0,9-1 5 16,-4 2-16-16,14-2-28 16,0-9 6-16,5-11-20 15,0-12 0-15,0-22-1 16,0-12-59 0,0-22-65-16,0-20-9 0,0-30-222 0,0-7-538 15</inkml:trace>
  <inkml:trace contextRef="#ctx0" brushRef="#br0" timeOffset="80723.5108">18576 10133 1916 0,'0'0'571'0,"0"0"-376"16,0 0 36-16,0 0-99 15,0 0-62-15,0 0-37 16,0 0 10-16,86 43 8 16,-31-20-36-16,7-4 17 15,16-2-25-15,0-7-7 0,18-8 9 16,-8-2-9-1,3 0-1-15,-8-25-10 16,-21-9-26-16,-18 2 10 0,-15 0-12 16,-19 5 12-16,-10 4 27 15,0 7-12-15,0 5 12 16,-15 8 13-16,-19 3-13 16,0 0 14-16,1 7-13 15,4 13 10-15,0 10 16 16,14-2-19-1,4 8 16-15,6 4-8 0,5 2-16 16,0 1 35-16,5 0-23 0,34-9 0 16,0-4 7-16,5-11-6 15,1-13-5-15,7-6-7 16,-3 0 7-16,3-17-8 16,2-21 0-16,-2-6-32 15,-2 2 7-15,-1-1-21 16,-2 10 11-16,-3 7 16 15,-5 10 8-15,-6 2 2 16,-4 8 9-16,-8 6-3 16,-3 0-3-16,-8 0 11 15,1 20-5-15,7 9 48 16,-3 7-24 0,14 1 25-16,5-5-37 0,-6-6 3 0,1-9-11 15,-8-6 11-15,-11-11-10 16,3 0 14-16,3-18-19 15,2-18-61-15,-8-5-597 16</inkml:trace>
  <inkml:trace contextRef="#ctx0" brushRef="#br0" timeOffset="99086.868">25669 7422 2072 0,'0'0'544'0,"0"0"-472"16,0 0-63-16,0 0-9 15,0 0-2-15,0 0-39 16,-145 46 24-16,132-26 16 15,3-4 1-15,-1 1 5 16,3-1 13-16,8 4 17 16,0 0 3-16,0 3-37 15,0-1 8-15,34 1-9 0,13 0 0 16,-3-3-8 0,11 3 5-16,2 0-23 0,-8 0 25 15,3 0-7-15,-8-3 8 16,-10 3-1-16,-11-1-1 15,-18 1 0-15,-5 3 4 16,0 3 21-16,-23-6 61 16,-26 6 44-16,-8-10 38 15,-6-3-46-15,4 1-30 16,1-7-3-16,14-7-38 16,16 1-22-16,7-2-9 15,8-2-12-15,8 0 2 16,0 0-5-16,5 0 3 0,0 0-12 15,0 0-29-15,0 0-46 16,0-6-88 0,0-7-193-16,0-4-323 0</inkml:trace>
  <inkml:trace contextRef="#ctx0" brushRef="#br0" timeOffset="99558.3669">25864 7495 1536 0,'0'0'790'15,"0"0"-538"-15,0 0-109 16,0 0-16-16,0 0-88 16,0 0-29-16,0 0 13 15,-83-30 43-15,60 26 49 16,-6 4-4-16,-10 0-63 16,0 0-21-16,-10 4-27 15,-8 22-16-15,2 10-66 16,8-6-390-16,27-10-798 0</inkml:trace>
  <inkml:trace contextRef="#ctx0" brushRef="#br0" timeOffset="101871.4865">25418 7958 1609 0,'0'0'545'0,"0"0"-386"16,0 0-9-16,0 0-10 15,0 0-81 1,0 0-5-16,0 0-17 0,0 0 5 15,0 4 16-15,0-2-38 16,0 3 5-16,10 2-9 16,0 2-15-16,3 0 9 15,3 7-10-15,-6-2-157 16,3-4-412-16</inkml:trace>
  <inkml:trace contextRef="#ctx0" brushRef="#br0" timeOffset="102233.1003">26703 7757 1936 0,'0'0'919'15,"0"0"-653"-15,0 0-141 16,0 0 9-16,0 0-66 16,0 0-68-16,0 0 14 15,85-10-14-15,-25 6 0 16,8-2-6-16,-1 3 0 15,-5-1 5-15,-7 1-97 0,-21 3-135 16,-16 0-333-16,-18 0-336 16</inkml:trace>
  <inkml:trace contextRef="#ctx0" brushRef="#br0" timeOffset="102390.5154">26552 7962 2145 0,'0'0'878'15,"0"0"-684"-15,0 0-116 16,0 0 10-16,0 0-71 16,0 0-16-16,0 0-1 0,358-23-45 15,-246 12-132 1,-21 0-357-16,-18 3-620 0</inkml:trace>
  <inkml:trace contextRef="#ctx0" brushRef="#br0" timeOffset="102832.0446">28048 7501 1932 0,'0'0'513'0,"0"0"-381"16,0 0 78 0,0 0-60-16,0 0-102 0,0 0 41 15,0 0 1-15,-252 69-16 16,208-39-16-16,10 2-35 16,5 4-3-16,19 0 10 15,10 1-21-15,0 2 17 16,0-3 4-16,39 0-18 15,15-2 22-15,14-11-25 16,10-9-3-16,13-14 5 0,-3 0-11 16,8-12 25-16,0-26-17 15,-18-12-2-15,-11-10 15 16,-17-5-15-16,-27-1 7 16,-18 0 10-16,-5 4-23 15,0 10 16 1,-52 9-16-16,-20 14-98 0,-95 19-73 15,14 10-301-15,3 0-397 0</inkml:trace>
  <inkml:trace contextRef="#ctx0" brushRef="#br0" timeOffset="108729.5933">20038 4796 453 0,'0'0'613'0,"0"0"-511"0,0 0-63 16,0 0 35-16,0 0 44 15,0 0 68-15,0 0-49 0,0 0 49 16,0 0-63 0,0 0-39-1,0 0-19-15,0 0-31 0,0 0-11 16,0 0 7 0,0 0-15-16,0 0 29 15,0 0 46-15,0 0 16 16,0 0 8-16,0 0-29 15,0 0-19-15,0 0-18 16,0-4-39-16,0 4-2 16,0 0-7-16,0 0-2 15,0 0 1-15,5 0 1 16,0 0-5-16,-5 0 4 16,6 0 1-16,-6 0-1 0,0 0 0 15,0 0-3 1,0 0 2-16,7 0 2 0,-1 8 0 15,4 6-1-15,0-2 2 16,-2-1-1-16,3 5 0 16,-1-3 1-16,-5-1-2 15,-5 2 1-15,5 2 0 16,-5 2 3-16,0 7 3 16,0-2-2-16,0 0-4 15,0-1 0-15,0 1 12 16,0-3-11-16,0 3 10 0,0-3 9 15,0-4-20 1,0 4 14-16,0-1-14 16,0 1 0-16,0 0 3 15,0 3 6-15,0 0-9 0,-10-4 0 16,5 1 1-16,5 0 3 16,-5-4-4-16,5-2 1 15,-6 2-7-15,1-3 7 16,5-1-1-16,0-1 3 15,0 2 3-15,0-3-5 16,0 2-1-16,0 7 0 16,-8-8-4-16,3 7 5 15,0-1-1-15,-5-4 6 16,4-2-4-16,6 4 8 0,-7-1-10 16,7-2 0-16,0 5 7 15,0-1-7-15,0 1 0 16,0-4 0-16,0 3 9 15,0-3-15-15,0 0 6 16,0 4 0-16,0-1 14 16,0 0-14-16,0 1 15 15,0-4 0-15,0 0-13 16,0 3 8-16,0-2-10 16,0-1 0-16,0 0-1 15,0 0-1-15,0-4 2 0,0 2 0 16,0-2 7-16,0 5-8 15,0-5 1-15,7 1 0 16,-7 0-1-16,6 0 1 16,-1-1 0-16,-5 2 0 15,5-2 6-15,0-2-3 16,-5 0-3-16,0-3 0 16,5-2-2-16,-5-2 0 15,0 5 2-15,0-3 0 16,0 1 6-16,0 0-7 15,0-3 1-15,0 4 0 0,0-2-2 16,8-2-1 0,-8 4 3-16,0-4 0 0,0 0 6 15,0 5-4-15,0-5-2 16,0 2 0-16,5 3-2 16,-5-5 4-16,6 1-2 15,-6-1 0-15,5 5 1 16,0-5 5-16,0 0-6 15,0 0 0-15,3 1 0 16,-8-1 8-16,5 0-7 16,1 0-1-16,-1 0 0 0,13 0 12 15,3 0-12-15,2 0 0 16,6 0 5-16,-9 0 1 16,-1 0-4-16,-4 0-2 15,-4 0 0-15,2-1 0 16,-3 1 0-16,0-5 0 15,8 4 0-15,3-4 6 16,13-2-4-16,5 3-2 16,2-2 0-1,4 0-7-15,-1-1 7 0,5 5 0 0,13-2 2 16,1 0 7-16,-9 1-10 16,9-1 1-16,-12 1 0 15,-6 0-6-15,-6 3 12 16,-11 0-6-16,-7 0 0 15,-3 0 4-15,-8-1-4 16,9 1 0-16,7-5-2 16,12 3-5-16,9-7 7 15,8 6 0-15,-3-3 0 16,2 1 8-16,-2 0-9 16,-8 1 1-16,-5 4 0 15,-5-2-6-15,0-2 6 16,-6 1 0-16,-2 3 3 0,8-3 3 15,0 3-10 1,-1-4 4-16,6 4 0 0,0 0-6 16,0-3 13-16,8 3-7 15,-3-3 0-15,5 0 0 16,3-1 2-16,-2 1-2 16,7-1 0-16,-13 1-1 15,0 1-2-15,-5 2 3 16,8-4 0-16,-3 1 1 15,0-1 5-15,5 1-6 16,3-1-1-16,-2 2 0 16,-11-2-6-16,0 1 7 0,-11 0 0 15,-5 3 6-15,-7 0-7 16,2 0 1-16,-2 0 0 16,7 0-2-16,-2-4-1 15,2 4 3-15,6 0 0 16,5-3 1-16,-1 3 2 15,6 0-3-15,-5 0 0 16,0 0-1-16,-13 0-1 16,-3 0 2-1,-8 0 0-15,1 0 1 0,7 0-1 16,-8 0 0-16,8 0 0 0,3 0-1 16,2 0-2-1,-2 0 3-15,3 0 0 0,4 0 6 16,1 0-7-16,4 0 1 15,1 0 0 1,5 3-1-16,0 1-1 0,0-1 2 16,5 0 0-16,0 1 1 15,3-4-1-15,-8 2 0 16,0-2 0-16,-11 4 0 16,-7-4 3-16,-3 0-3 15,3 3 0-15,3-3 0 0,4 0-3 16,6 0 3-16,-3 0 0 15,11 4 0 1,-4-4 6-16,1 3-7 0,0 1 1 16,-5-2 0-16,0 1-6 15,0-3 6-15,5 4 0 16,-1-4-1-16,7 3 10 16,-1 1-15-1,2-4 6-15,-7 3 0 0,-5 0-10 16,-13 4 9-16,2-4 1 0,-12-3 0 15,-6 3 1-15,-5-3 1 16,0 0-2-16,0 0 0 16,0 0 2-16,5 0-1 15,3 0-1 1,-3 0 0-16,5 0 7 0,-4-3-5 16,7-7-2-16,-3 0 0 15,0-2-6-15,1-8 7 16,2-7-1-16,-3-3 0 31,1-5 8-31,2-5-9 0,-3 1 1 0,0 0 0 0,3 6-5 31,-13 0 7-31,0 1-2 16,0 2 7-16,0 1-6 16,0-1 17-16,0-4-18 15,0 2 0-15,-5-9 4 16,5 5-4-16,-8-3 0 15,8-1 0-15,-5 5 2 16,0-1 3-16,5 6-5 16,-5 7 0-16,0 3-2 15,5 4 1-15,-6 0 1 16,6 3 0-16,-7-1 7 16,1 1-3-16,6 7-4 15,-5 0 0-15,5-1-6 16,-5 3 6-16,5 4 0 15,0 0 12-15,-5 0-3 0,5 0 27 16,-5 0-21-16,5 0-14 16,-8 0 11-16,8 0-12 15,-11-3-6-15,6 3-4 16,-5-4-8-16,-3-1 10 16,2 1 7-16,6-3 1 15,-5 4-8-15,-3 0 10 16,8-4-2-16,-11 2 0 15,3 4 1-15,-2-3-1 16,-9 1 0-16,-4 3 0 0,-4 0-2 16,-9 0-1-16,2 0 3 15,5 0 0-15,3 0 0 16,-3 0-1-16,1-3 1 16,-1 3 0-16,0 0-1 15,-10 0 4-15,-8 0-3 16,-2 0 0-16,-14 0 0 15,1 0-1-15,-6 0-1 16,-5 0 2-16,5 0 3 16,-7 0-1-16,7 0 1 15,8 0-3-15,3 0 0 0,5-3-6 16,2 3 7-16,3 0-1 16,3-4 0-16,5 4 6 15,-8 0-6-15,3-3 0 16,-3 0 0-16,2-2-4 15,1 4 4-15,-8-6 0 16,8 3-1-16,-3-3 7 16,-3 2-7-16,-7-2 1 15,-11 0 0-15,-5 1-9 16,-7 2 9-16,1-1 0 16,12 5 2-16,-1-1 4 15,11-5-1-15,2 6-5 16,3 0 0-16,2-5-6 15,3 5 7-15,8 0-1 0,0 0 9 16,-3 0-8-16,3-2 8 16,5 2-9-16,0-4 0 15,-5 1 2-15,5-5 5 16,-7 7-2-16,1-6 11 16,-4 2-10-16,-3 3 32 15,3 2-22-15,-8-4-10 16,2 4 13-16,-2 0-19 15,3 0 0-15,-3-4 0 16,2 4 2-16,3-1 4 0,3-5-6 16,10 5 0-16,5 1 9 15,5-5-8-15,1 5 17 16,7 0 2-16,-7 0-19 16,-6 0 14-16,0 0-15 15,0 0-1-15,-5 0 0 16,0 0 1-16,6 0 0 15,4 0 1-15,8 0-1 16,3 0 43-16,13 0-10 16,5 0-19-16,0 0 5 15,0 0-19-15,0 0 6 16,0 0 0-16,0 0-5 16,0 0 36-16,0 0-13 15,0 0-12-15,0 0 11 0,0 0-22 16,0 0 6-16,0 0-7 15,0 0-18 1,0 0-38-16,-18 0-71 0,-8 0-146 16,-3 12-410-16</inkml:trace>
  <inkml:trace contextRef="#ctx0" brushRef="#br0" timeOffset="111867.1728">10357 8568 1495 0,'0'0'847'0,"0"0"-721"16,0 0-83-16,0 0 74 15,0 0-33-15,290-190-45 16,-245 150-38-16,-17 5 11 0,-17-5 16 15,-11 7 7-15,0 10 20 16,-24 7 15-16,-25 16-70 16,-58 16-87-16,19 24-246 15,-3 9-519-15</inkml:trace>
  <inkml:trace contextRef="#ctx0" brushRef="#br0" timeOffset="113745.7127">20503 3166 1517 0,'0'0'398'15,"0"0"-266"-15,0 0-82 16,0 0-28-16,0 0-3 15,0 0-11-15,0 0-7 16,-101 0 6-16,77 3 3 16,3 14 34-16,-12 2 20 15,-1 8-21-15,0 3 4 0,-5 9-32 16,0 6-9-16,6 5 3 16,-1 2-8-16,5 4-1 15,1 2 12-15,17-5-12 16,6-1 25-16,5 0-11 15,0-10 15-15,34 1 20 16,15-7-43-16,13-7-5 16,6-6-1-16,5-7-22 15,5-9 16-15,-1-7-12 16,1 0-4-16,8-3 21 0,-3-23-11 16,0-7 12-16,3-7 0 15,-13-6-10-15,-6-2 9 16,-18-8 0-16,-20-4 1 15,-24-1 30-15,-5-3 25 16,0 1 42-16,-23 5-35 16,-21 8-43-16,-6 11-19 15,-46 19-119-15,18 11-183 16,6 9-286-16</inkml:trace>
  <inkml:trace contextRef="#ctx0" brushRef="#br0" timeOffset="114624.7136">20430 5037 1721 0,'0'0'274'16,"0"0"-195"-16,0 0 9 0,0 0 2 15,0 0-3-15,0 0-48 16,0 0-10-16,-241 127 68 16,220-85-41-16,3 5-15 15,2 5 9-15,8 5-32 16,3-2 9-16,5 4-26 15,0 1-1-15,5-4 0 16,29-4-20-16,18-6-33 16,-3-7 15-16,14-5 1 15,4-12 10-15,6-5-13 16,5-11 13-16,0-6-12 16,0 0-88-16,2-23 3 0,-7-17 66 15,-14-8 25-15,-7-8 33 16,-13-10 7-16,-10-6 154 15,-24-3-21-15,-5-6-27 16,0 3-55-16,-13 3-58 16,-26 9-4-16,-15 10-7 15,-53 21-56 1,6 15-146-16,0 16-364 0</inkml:trace>
  <inkml:trace contextRef="#ctx0" brushRef="#br0" timeOffset="116687.1965">21645 3039 1420 0,'0'0'844'0,"0"0"-635"0,0 0-36 16,0 0 3-16,0 0-91 15,0 0-34-15,0 0-32 16,-153-16 8-16,109 38 15 16,0 14-20-16,0 13 10 15,-3 10-5-15,16 7 4 16,2 6 34-16,6 4-44 15,18-1-14-15,-1 2 23 16,6-2-29-16,0-3 10 16,0-3 2-16,21-7-11 0,13-9 4 15,13-8-6-15,2-8 0 16,13-8-8-16,11-11 7 16,0-13-10-1,10-5 10-15,0 0-31 0,8-16 19 16,-13-20-25-16,-1-7 7 15,-14-6 30-15,-6-14-7 16,-8-2 8-16,-15-11 0 16,-11-6 7-16,-17-1 1 15,-6 6-7-15,0-3 5 16,-24 8 20-16,-15 10-26 0,-5 12 17 16,-8 11-14-16,-8 19-3 15,-12 17-89-15,-53 13-150 16,24 33-320-16,7 2-591 15</inkml:trace>
  <inkml:trace contextRef="#ctx0" brushRef="#br0" timeOffset="117630.3649">21593 4905 1562 0,'0'0'701'16,"0"0"-503"-16,0 0-41 15,0 0 21-15,0 0-98 0,0 0-48 16,0 0-29-16,-161-8 3 15,128 36 5 1,-1 3 14-16,0 10 26 0,5 1 25 16,1 8-32-16,12 5 22 15,11 1-27-15,5 0-30 16,0 0 15-16,0 1-24 16,29-4 12-16,10-5-9 15,10-7 5-15,8 0-3 16,-2-11-5-16,12-13-8 15,-5-8 1-15,11-9-2 16,-5 0 2-16,4-23 6 16,1-10-17-16,-5-8 17 0,-14 4 1 15,-10-2 0-15,-5 3 3 16,-16-5-3-16,-4 1 25 31,-14-2 13-31,-5-8-26 0,0-5 23 0,0-4-17 16,-18 0-16-16,-11 0 20 15,-5 6-22-15,-5 8 1 16,-10 5-1-16,-18 10-45 16,-6 12-34-16,-49 18-113 15,15 0-320 1,11 15-443-16</inkml:trace>
  <inkml:trace contextRef="#ctx0" brushRef="#br0" timeOffset="129320.5621">24750 9122 1923 0,'0'0'359'0,"0"0"-232"0,0 0 43 16,0 0-32-16,0 0-47 15,0 0-14-15,-88-36 38 16,75 31-57-16,8 3-12 15,-6 2-17-15,-7 0 5 16,-2 0 6-16,-9 0-39 16,-10 18-1-16,5 7 0 15,6-1 0-15,12 5-6 16,11-7 0-16,5 3-6 16,0 3 4-16,21-2-16 0,18 3 23 15,5 4 1-15,8 0-2 16,-13 3 1-1,-6-4 1-15,-9 2 0 0,-19-2 1 16,-5-2 0-16,0-1 11 16,-52-2 18-16,-15-1 20 15,-6-2 26-15,0-9-30 16,6 0-10-16,17-10 0 16,11-5-35-16,16 0 16 15,13 0-17-15,4-14-36 16,6-15-26-16,0-1-53 15,55-12-123-15,12 6-137 0,-4 7-253 0</inkml:trace>
  <inkml:trace contextRef="#ctx0" brushRef="#br0" timeOffset="129588.3846">25205 9279 2076 0,'0'0'795'0,"0"0"-610"16,0 0-95-16,0 0 2 0,0 0-64 15,0 0-5-15,290-15-23 16,-222 15-9-16,-19 0-123 15,-31 0-201-15,-12 12-245 16,-6 5-225-16</inkml:trace>
  <inkml:trace contextRef="#ctx0" brushRef="#br0" timeOffset="129746.0587">25244 9535 1793 0,'0'0'842'0,"0"0"-538"0,0 0-108 16,0 0-47-16,0 0-93 15,0 0-24-15,0 0-21 16,267-23-11-16,-194 16-64 16,5 1-194-16,-16 3-313 15,-18-4-277-15</inkml:trace>
  <inkml:trace contextRef="#ctx0" brushRef="#br0" timeOffset="130171.4723">26799 8950 2374 0,'0'0'360'16,"0"0"-284"-16,0 0-46 15,0 0-12-15,0 0-18 16,-296 82 6-16,257-46-6 0,10-4 0 16,11 0 0-16,18-7-4 15,0-1 3-15,0-1 1 16,42-5-1-16,17 6-10 16,19-6 11-16,8 4 0 15,2 1 0-15,-2 3 3 16,-19 0-4-16,-23 0 1 15,-28-3-2-15,-16 4 2 16,0-5 87-16,-49 1 100 16,-14-3-51-16,1-3-43 15,8-4-6-15,2-4-51 16,21-2-29-16,12-7 7 0,4 0-14 16,15 0-57-1,0-27-103-15,5-12-476 0,34-4-639 16</inkml:trace>
  <inkml:trace contextRef="#ctx0" brushRef="#br0" timeOffset="130346.7941">27458 9191 2519 0,'0'0'559'0,"0"0"-543"16,0 0-7-16,0 0-10 15,309-57 1-15,-197 50-14 16,-6 3-98-16,-28 4-221 16,-39 0-414-16</inkml:trace>
  <inkml:trace contextRef="#ctx0" brushRef="#br0" timeOffset="130548.9138">27816 9006 2412 0,'0'0'641'16,"0"0"-549"-16,0 0-23 0,0 0 4 16,0 0-27-16,-26 169-11 15,26-98 7-15,0-5-42 16,0-7 0-16,21-10-49 16,18-19-224-16,8-18-529 0</inkml:trace>
  <inkml:trace contextRef="#ctx0" brushRef="#br0" timeOffset="130988.4845">28842 9009 2519 0,'0'0'655'0,"0"0"-518"0,0 0-1 0,0 0-3 16,34-171-85-16,5 139-22 15,-6 2-25-15,-4 10 7 16,-13 7 7-16,-11 6-15 16,0 7 12-16,-5 0 17 15,0 0-29-15,8 7 12 16,2 26-4-16,6 13 1 16,7 16 42-16,0 7-45 0,-7 10-5 15,7 0 9 1,-12 1-10-16,-6-7-16 0,-5-5-44 15,0-16-66-15,0-13-72 16,0-9-135-16,-16-14-243 16,-17-6 48-16,-6-3 147 15,-13-1 381-15,13 1 166 16,5-4 308-16,18-3 21 16,16 0-214-16,0 0-83 15,50 0-96-15,41 0-8 16,15-10 3-16,6-3-44 15,-11 0-43 1,-18 0 7-16,-21 3-17 0,-23-6-83 0,-23 6-168 16,-11-3-753-16</inkml:trace>
  <inkml:trace contextRef="#ctx0" brushRef="#br0" timeOffset="140003.3707">21225 950 552 0,'0'0'870'0,"0"0"-651"0,0 0-74 16,0 0 33-16,0 0-84 15,0 0 2-15,0-55-6 16,0 55 25-16,0-3 13 16,0-1 34-16,0 4-27 15,0-3-6-15,0 1-20 16,0-6-43-16,0 5-14 15,0-4-40-15,-6 1 6 16,1-1-18-16,0-3 6 16,-3 4 5-16,3-1-11 15,5 4 0-15,0 3 7 16,0 0-7-16,0 0 0 16,-5-4 0-16,5 4 6 15,0 0-1-15,0 0-5 0,0 0 0 16,-5 0 3-16,5 0 4 15,0 0-4-15,-6 0-1 16,6 0 5-16,-5 23-4 16,-3 15-3-16,-2 13 0 15,5 17 6-15,-13 13-6 16,7 15 28-16,-4 9 8 16,-3 2-34-16,2 5 33 15,-2-10-15-15,7-14-8 16,6-16 16-16,5-18-28 15,0-15 6-15,0-9-5 0,0-13 5 32,0-5-6-32,0-5 0 0,0-7-58 0,-10 0-63 15,-13 0-135-15,4-16-258 16,4-11-621-16</inkml:trace>
  <inkml:trace contextRef="#ctx0" brushRef="#br0" timeOffset="141732.2174">21017 754 827 0,'0'0'782'0,"0"0"-498"16,0 0-154-1,0 0 22-15,0 0-69 16,0 0-39-1,0 0-21-15,0 0-22 0,0 0 19 16,0 0-8-16,18 0 24 16,3 0 41-16,2 0-39 15,6 0 17-15,5 4-2 16,-1-4 9-16,17 0 31 16,7 0-35-16,8 0-15 15,7 0 17-15,1 0-32 16,7 0 10-16,-12 0-1 15,-8 0-12-15,-8 0 13 16,-8 0-26-16,-5 2-12 16,5-2 6-16,8 0 0 15,2 0 4-15,14 0 13 16,4 0-1-16,6 0 25 0,0 0-32 16,3 0-8-16,2 0 7 15,0 0-8-15,8 0 0 16,-8 0-6-16,-5 0 1 15,0 0 0-15,-6 0-1 16,-4 0 0-16,-6 0 0 16,0 0 7-16,-12 0-7 15,-6 0 0-15,-3 0 0 16,-2 0-5-16,6 0 5 16,-1 0 0-16,0 0 0 0,3 0 6 15,2 0-6 1,-5 0 0-16,0 0 1 0,3 0-7 15,-8 0 6-15,0 0 0 16,-5 0 0-16,-14 0 11 16,9 0-12-16,-6 0 1 15,-2 0 0-15,2 0-11 16,-4 0 12-16,1 0-1 16,-2 0 0-16,-2 0 11 15,7 0-12-15,6 3 1 16,-3-3 0-16,8 0-9 15,-1 0 9-15,-4 4 0 16,5-4 0-16,-6 3 9 0,-7-3-9 16,-3 4 0-1,-2-4 0-15,-3 0-9 0,2 3 9 16,1-3 0-16,7 0 0 16,1 3 11-16,2-3-11 15,-3 0 0-15,0 0 0 16,-2 0-10-16,-3 0 11 15,-2 3-1-15,-3-3 0 16,-8 0 10-16,0 3-14 16,0-3 4-16,1 0 0 15,7 0-6-15,2 0 7 16,1 0-1-16,12 0 0 16,-4 0 8-16,-1 0-8 0,-7 0 0 15,-1 0 0 1,-7 0-10-16,-3 0 11 0,0 0-1 15,1 0 2-15,12 0 7 16,3 0-9-16,12 0 0 16,1 0-1-16,0 0-5 15,-6 0 6-15,-12 0 0 16,-11 0 0-16,3 0 8 16,-8 0-8-16,0 0 0 15,0 0 0-15,0 0 17 0,0 0-17 16,0 0 0-1,5 0 0-15,0 0 6 0,0 0-1 16,1 0-5-16,-6 0 0 16,5 0-5-16,-5 0 5 15,0 0 0 1,0 0 26-16,0 0-19 0,0 0 8 16,0 0-15-16,0 0 1 15,0 0 1-15,0 0 4 16,0 0-6-16,0 0 3 15,0 0 3-15,0 0 3 0,0 0-9 16,0 0 0 0,0 0-8-16,0 0 8 0,0 0 0 15,0 0 0-15,0 0 2 16,0 0 1-16,0 0-3 16,0 0 0-16,0 0-2 15,0 0 3-15,0 0-1 16,0 0 0-16,0 0 6 15,0 0-2-15,0 0-4 16,0 0-2-16,0 0-7 16,0 0 3-16,0 0-1 15,0 0-10-15,0 0 1 16,0 0 10-16,0 0 3 0,0 0-27 16,0 0-9-1,0 0-48-15,0 0-24 16,0 0-14-16,0 0 23 0,0 0 14 15,0 0 20-15,-5 0 20 16,-16 0-13-16,3 0-131 16,-11 0-175-16</inkml:trace>
  <inkml:trace contextRef="#ctx0" brushRef="#br0" timeOffset="143696.5821">21095 1862 1440 0,'0'0'405'0,"0"0"-238"16,0 0-83-16,0 0 11 15,0 0 1 1,0 0-30-16,0 0-1 0,0-16 14 16,0 16 29-16,0 0 1 15,0 0-14-15,0 0-7 0,0 0-17 16,0 0-40-16,0 0-6 15,0 0-25-15,0 0 0 16,18 0-3 0,21 0 5-16,5 0-2 0,18 0 3 15,1 0 4-15,-4 0-4 16,4 0-3-16,-1 0 0 16,-13 0-1-16,-5 0 4 31,-2 0-3-31,-11 0 0 0,3 0 1 0,-6 0 9 15,6 0-10-15,-5 0 1 16,10 0 21 0,0 0-9-16,10 0 2 0,3 0-2 0,-3 0-12 15,3 0 10-15,-3 0-11 16,-10 0 0-16,-10 0-1 16,-6-4 2-16,-2 4-1 15,-10 0 5 1,7 0 4-16,-8 0-10 0,3-3 1 15,-3 3 0-15,6 0 3 16,7-4-2-16,1 1 4 16,2 3-5-1,-3 0 6 1,6 0-3-16,-9 0-3 0,4 0 0 16,-1 0-7-16,-7 0 8 15,2 0-1-15,-3 0 0 16,4 0 1-16,1 0 5 15,9 0-6-15,0 0 0 16,4 0-1-16,-7 0-2 16,13 0 3-16,-5 0 5 15,0 0-4-15,-6 0 2 16,-4 0-3-16,-4 0 0 16,-1 0-9-16,1 0 15 15,4 0-6-15,4 0 0 16,1 0 1-16,5 0 2 0,5 0-3 15,-1-3 0-15,7 0-6 16,-6 3 7-16,-6-3-1 16,1 3 0-16,0 0 2 15,-6 0 1-15,-7 0-3 16,2 0 0-16,-7 0-5 16,7 0 6-16,1-4-1 15,-3 4 0-15,7-3 8 16,-5 3-7-16,11-4-1 15,0 4 0-15,-3-3-7 16,11 3 6-16,-9 0 1 16,-1 0 0-16,-4 0 8 15,1 0-10-15,-1 0 2 0,-7 0 0 16,2 0-6-16,-7 0 6 16,2 0 0-1,-2 0 0-15,-3 0 6 0,2 0-4 16,-2 0-2-16,3 0 0 15,7 0-9-15,3 0 10 16,13-3-1-16,13 3 0 16,-8 0 2-16,8 0 4 15,-3 0-6-15,-4 0 0 16,6 0-7-16,-6 0 10 16,4 0-3-16,3 0 0 15,-3 0 1-15,1-3-2 16,1 3 1-16,-1-4 0 0,2-1-2 15,-3 4 4-15,0 1-2 16,-2-4 0-16,-3 4 1 16,0 0 3-16,1 0-4 15,-7 0 0-15,9-2-7 16,-13 2 11-16,0 0-4 16,-8 0 0-16,-3 0 1 15,-7 0-3-15,2 0 2 16,-8 0 0-16,3 0 0 15,-2 0 1-15,4 0-1 16,8-4 0-16,6 4 2 16,0 0-5-16,-3 0 3 15,-3 0 0-15,-13 0-1 0,3 0 7 16,-2 0-7-16,-1 0 1 16,-5 0 0-16,8 0-6 15,-2 0 7-15,-6 0-1 16,0 0 0-16,-5 0 6 15,0 0-3-15,0 0-3 16,0 0 15-16,0 0 39 16,0 0-43-16,0 0 4 15,0 0-8-15,0 0 1 16,0 0-4-16,0 0-4 16,0 0 0-16,0 0-7 0,0 0 7 15,0-3-32 1,0-19-80-16,0 8-251 0,-10-9-1332 15</inkml:trace>
  <inkml:trace contextRef="#ctx0" brushRef="#br0" timeOffset="144482.9489">25007 806 1428 0,'0'0'307'16,"0"0"-161"-16,0 0 9 0,0 0-43 16,0 0-23-16,0 0 2 15,0 0 0-15,0 0 37 16,0 0-15-16,0 0-9 15,0 0 11-15,0 0-12 16,0 0-6-16,0 0-46 16,0 0-36-16,0 0 15 15,0 0-28-15,29 0-2 16,10 0 13-16,18 0-12 16,3 0-1-16,12 0 0 15,1 0 6-15,8 0-6 0,2 0 0 16,-6 0 0-1,-9 0-2-15,-6 0 0 0,-23 0 2 16,-10 0 0 0,-14 0 6-16,-15 0-1 0,0 0-5 15,0 0 0-15,0 0 0 16,0 0 9-16,0 14-9 16,0-1 0-1,0 10 9-15,-10 4-6 0,-3 3-3 16,3 1 0-16,-1 5-8 15,-2 8 10-15,3-1-2 16,0 4 13-16,-1 7-2 0,3 5 26 16,3 7-28-16,5 3 5 15,0 6 10-15,0 0-17 16,0 1 2-16,0-5 1 16,13-13-8-16,-8-11 7 15,1-12-8-15,-6-8 11 16,5-11 13-16,-5-6-24 15,0-4 12-15,0-6-8 16,0 0 1-16,0 0-12 16,-63-3-68-16,-15-20-209 15,-18-10-944-15</inkml:trace>
  <inkml:trace contextRef="#ctx0" brushRef="#br0" timeOffset="145518.8238">23356 797 1073 0,'0'0'291'0,"0"0"-146"16,0 0-64-16,0 0-41 16,0 0-24-1,0 0 30-15,0 0 45 0,0-53 55 16,0 43-32-16,0 0 23 15,0 4 1-15,0-1 2 16,0 4-40-16,0 3-29 0,0 0-35 16,0 0-3-16,0 0 0 15,0 0-27 1,0 0 25-16,0 3-6 0,0 26-5 16,0 21 55-16,-5 16-26 15,5 12-4-15,0 14 18 16,0 14-8-16,0 6-16 15,0 3-15-15,0-4-23 16,0-6 26-16,-10-16-27 16,-9-19 0-1,4-21 4-15,-3-9-4 0,-3-17-36 0,-23-4-136 16,2-9-194-16,3-10-296 16</inkml:trace>
  <inkml:trace contextRef="#ctx0" brushRef="#br0" timeOffset="146022.4092">22271 915 1273 0,'0'0'259'31,"0"0"-101"-31,0 0-29 16,0 0 38-16,0 0 16 0,0 0 24 16,0 0-15-1,23-47-45-15,-23 44 4 0,0 3-31 16,0 0-66-16,0 0-14 16,0 0-40-16,0 27 0 15,0 19 43-15,5 18-9 16,6 17 13-16,2 20 2 15,-3 11-1-15,1 3 10 16,7 1-34-16,-3-13 0 16,-4-12-2-16,2-19-21 15,-3-16 11-15,-5-14-12 16,-5-16 0-16,5-9-7 16,1-17-64-16,7 0-192 0,2 0-343 15</inkml:trace>
  <inkml:trace contextRef="#ctx0" brushRef="#br0" timeOffset="146666.7138">24504 731 1487 0,'0'0'376'0,"0"0"-216"15,0 0-17-15,0 0-48 16,0 0-37-16,0 0-29 0,0 0 4 16,-11 36 68-16,11 0 19 15,0 10 17-15,0 9-22 16,0 13 45-16,0 7-55 15,0 4-21-15,0 6-45 16,0 0 28-16,0-6-16 16,0-7-20-1,0-10-4-15,0-12-26 0,0-15 9 16,0-11-7-16,0-8 5 16,0-4-16-16,0-12-105 15,-5 0-372-15,-18 0-447 0</inkml:trace>
  <inkml:trace contextRef="#ctx0" brushRef="#br0" timeOffset="147923.5095">25690 477 2254 0,'0'0'690'0,"0"0"-578"16,0 0-67-16,0 0-45 0,0 0-32 16,0 0-144-16,5 29-100 15,14-11-54-15,-9-2-512 0</inkml:trace>
  <inkml:trace contextRef="#ctx0" brushRef="#br0" timeOffset="148080.7491">25714 786 1545 0,'0'0'860'16,"0"0"-632"-16,0 0-173 15,0 0-27-15,0 0-28 0,0 0-28 16,0 0-96-16,54 129-196 15,-25-90-324-15</inkml:trace>
  <inkml:trace contextRef="#ctx0" brushRef="#br0" timeOffset="148237.4588">25854 1264 1124 0,'0'0'840'0,"0"0"-613"15,0 0-62-15,0 0-27 16,0 0-73-1,0 0-64-15,0 0-1 0,-34 141-89 16,34-102-146-16,0 20-33 0,0-10-238 16,0-7-359-16</inkml:trace>
  <inkml:trace contextRef="#ctx0" brushRef="#br0" timeOffset="148394.6633">25768 1816 795 0,'0'0'205'0,"0"0"-124"16,0 0-74-16,0 0-7 15,0 0-48-15,0 0 8 16,0 0 40-16,-78 183 4 16,63-156 97-16,-4-1 73 15,4 0-10-15,-3 0 32 16,7 17-104-16,1-10-92 16,5 0-119-16</inkml:trace>
  <inkml:trace contextRef="#ctx0" brushRef="#br0" timeOffset="148551.9478">25602 2486 2063 0,'0'0'690'16,"0"0"-523"-1,0 0-123-15,0 0-37 0,0 0-7 16,0 0-161-16,0 0-116 16,-34 216-52-1,55-143 29-15,2-18-59 0,1-4-762 0</inkml:trace>
  <inkml:trace contextRef="#ctx0" brushRef="#br0" timeOffset="148709.7749">25786 3317 1222 0,'0'0'267'0,"0"0"-46"0,0 0 26 15,0 0-157-15,-10 186-73 16,-3-134-17-16,-3-6-563 0</inkml:trace>
  <inkml:trace contextRef="#ctx0" brushRef="#br0" timeOffset="149984.0426">22019 1008 1925 0,'0'0'565'16,"0"0"-359"-16,0 0-32 15,0 0-80-15,0 0-34 16,0 0-8-16,-73-22-25 16,24 31-14-16,-8 20-7 0,-11 9-6 15,1 9 16-15,12 6-15 16,16-1 13-16,11-2-14 16,17-5 0-16,11-11-1 15,0-12-1-15,0-12-13 16,16-10-55-16,18 0 7 15,10-32 57-15,8-15-107 16,-3-8-68-16,-5-6 86 16,3 10 4-16,-13 7 40 15,-8 13 36-15,-13 15 15 16,-3 4 29-16,-5 12 23 16,-5 0-3-16,6 0 18 0,7 28 15 15,-8 9 109-15,5 11-55 16,-5 4-57-16,6 1-7 15,-4-4-60-15,4 1-11 16,-1-11-1 0,8-10-73-16,3-10-256 0,-3-12-452 0</inkml:trace>
  <inkml:trace contextRef="#ctx0" brushRef="#br0" timeOffset="150421.8686">22959 1062 573 0,'0'0'1363'0,"0"0"-899"0,0 0-250 16,0 0-5-16,0 0-67 16,0 0-14-16,0 0-39 15,-127-13-59-15,75 31 21 16,-3 12-23-16,-7 9 14 15,0 5 25-15,17 7-25 16,12 2 21-16,17-1-37 16,16-3-25-16,0 0 24 15,0-10-24-15,44-5 0 16,6-14-1-16,12-15-8 16,16-5-40-16,33-49-118 15,-15-13-581-15,-12-7-1187 0</inkml:trace>
  <inkml:trace contextRef="#ctx0" brushRef="#br0" timeOffset="151270.414">23912 895 998 0,'0'0'1084'0,"0"0"-752"16,0 0-100-16,0 0-60 0,0 0-109 15,0 0-56-15,0 0-7 16,-5 26-13-16,5 25 13 16,0 9 74-16,0 14-5 15,0-1 6-15,-8-2-57 16,8-5-11-16,0-10-4 16,0-17 5-1,0-13-8-15,0-13 0 0,0-13 1 16,0 0 19-16,0-6-20 0,23-27-57 15,21-6-43 1,8-4-8 0,3 0-37-16,-3 11-32 0,-3 5 24 0,-15 14 104 15,-11 7 33-15,-7 6 11 16,-11 0 5-16,-5 0 2 16,0 3 73-16,0 23 95 15,-29 3-48-15,-15 5 18 16,-10-2-16-16,-14-2-22 15,6-7-2-15,-1-3-67 16,9-7 0-16,15-4-33 16,5-9-21-16,11 0-108 0,23-9-120 15,0-24-373 1,0 0-1041-16</inkml:trace>
  <inkml:trace contextRef="#ctx0" brushRef="#br0" timeOffset="151870.1752">25249 1180 1542 0,'0'0'574'15,"0"0"-377"-15,0 0-30 16,0 0 15-16,0 0-66 16,0 0-38-16,0 0-13 0,-190-8-18 15,138 11 29-15,-2 17 38 16,2-1-60-16,13 4-5 16,10 4-37-16,14-1-11 15,4-3 8-15,11 0-8 16,0-4-1-16,0-6 0 15,11-3-10-15,23-10 4 16,4 0-27-16,7 0 1 16,7-23 8-16,-3-7-54 15,-10 1 1-15,0 3 29 16,-16 3 23-16,-7 7 25 0,-11 9 7 16,3 4 43-16,-8 3 32 15,5 0-49-15,0 0-9 16,5 10-12-16,14 16 9 15,4 7 22-15,6 2-23 16,0 5-7-16,10-4 7 16,-5-10-19-16,0-9-2 15,10-17-39-15,-10-10-272 16,-10-23-1221-16</inkml:trace>
  <inkml:trace contextRef="#ctx0" brushRef="#br0" timeOffset="152937.0174">19937 1179 970 0,'0'0'783'0,"0"0"-496"0,0 0-116 16,0 0 27-16,0 0-20 16,0 0-76-16,0 0-9 15,28 0-31-15,6 0-10 16,15 0 3-16,9 0-5 15,9 0-3-15,6 0-18 16,5-4-14-16,0-6 15 16,-1 4-21-16,9-3 9 15,-8 2-3-15,-5 0-14 16,-11 3 8-16,-2 1-9 0,-8 0 0 16,-3 3-1-16,0-5 11 15,3 5-10 1,-8-1 0-16,-5 1 1 0,-5-6 5 15,-5 6-6-15,-14-1 0 16,-2 1-6-16,-8 0 7 16,1 0-1-16,-6 0 6 15,0 0-4-15,0 0 2 16,0 0-4-16,0 0 0 16,0-4-6-16,0 4-22 15,0-3-108-15,0-6-65 0,0 2-276 16,-16-4-58-16</inkml:trace>
  <inkml:trace contextRef="#ctx0" brushRef="#br0" timeOffset="153345.5894">20962 898 1243 0,'0'0'533'15,"0"0"-307"-15,0 0-32 0,0 0-29 16,0 0 11 0,0 0-33-16,0 0-58 0,-33-6 1 15,33 6 4-15,0 0-2 32,0 0 2-32,0 0-35 0,0 0-4 0,0 0-16 15,0 0-29-15,0 0 21 16,0 0-27-16,0 0 9 15,0 0-3-15,0 0 2 16,15 6 1-16,14 11-9 16,10-1 1-16,0 3 8 15,5 3-9-15,3-4 0 0,-14 7 0 16,-12-2 8 0,-3 0-8-16,-13 1 0 0,-5 0-12 15,0 3 12 1,-5-1-18-16,-34 0 17 15,-13 4-31-15,-31 13-79 0,11-11-177 16,4-6-548-16</inkml:trace>
  <inkml:trace contextRef="#ctx0" brushRef="#br0" timeOffset="153957.3368">19926 961 1579 0,'0'0'365'15,"0"0"-267"-15,0 0-57 16,0 0-29-16,0 0 1 16,0 0 13-16,0 0-6 15,0 70 27-15,-23-47 40 16,-11 2 0-16,-10 2 8 0,0-1 24 15,-8 1-38-15,8-2 2 16,10 2-29-16,6-1-3 16,12 1-29-16,16-5-21 15,0-2 6-15,0 3-7 16,23-4 0-16,22 1 34 16,-1 0-10-16,5-3 16 15,-2-4-11-15,-3-1-22 16,-10 2 12-16,-6-1-19 15,-7 7-96-15,-3-4-223 16,-13-2-447-16</inkml:trace>
  <inkml:trace contextRef="#ctx0" brushRef="#br0" timeOffset="155434.8295">19311 382 973 0,'0'0'656'0,"0"0"-340"15,0 0-142-15,0 0-22 16,0 0-32-16,0 0-13 15,0 0 46-15,5-25-51 16,-33 25-47-16,-1 0-48 16,-10 7-5-16,0 16-2 15,11 0 0-15,2 0 0 16,13-2 0-16,13 2-4 16,0-2 2-16,0-1-4 15,5-2 2-15,37 0-4 0,-3 2 8 16,-1 0 0-16,1-4 0 15,-10 3 6-15,-13-2-10 16,-6-4 4-16,-10 4 0 16,0-8 10-16,0 5-2 15,0-5 77-15,-16 1 2 16,-7-4-44-16,2-2-7 16,-2-4-36-1,12 0-8-15,-2 0-58 0,13-27-146 16,0-9-335-16,19 0-593 0</inkml:trace>
  <inkml:trace contextRef="#ctx0" brushRef="#br0" timeOffset="155529.3758">19311 382 1644 0</inkml:trace>
  <inkml:trace contextRef="#ctx0" brushRef="#br0" timeOffset="155639.4603">19311 382 1644 0,'319'28'1210'0,"-319"-28"-943"0,0 0-144 0,0 0-54 0,16 0-48 15,18 0-10-15,15 0-11 16,3 0-6-16,3 0-13 16,-3 0-109-16,-14 25-141 15,-17-6-306-15,-8 4-131 0</inkml:trace>
  <inkml:trace contextRef="#ctx0" brushRef="#br0" timeOffset="155781.0255">19719 642 2031 0,'0'0'675'16,"0"0"-436"-16,0 0-61 0,0 0-106 16,0 0-23-16,0 0-43 15,0 0-6-15,0 0-1 16,145 4-126-16,-77-4-229 16,-11 0-393-16</inkml:trace>
  <inkml:trace contextRef="#ctx0" brushRef="#br0" timeOffset="156283.1992">20267 485 1781 0,'0'0'798'15,"0"0"-589"-15,0 0-99 0,0 0-48 16,0 0-34-16,0 0-28 15,0 0 0-15,111-39-1 16,-82 17 1-16,-1 3 0 0,1 1 0 16,-14-5 1-16,-2 5 2 15,-2 7-3-15,-11-1 0 16,5 10-2-16,-5-3-1 16,0 5 3-16,0 0-9 15,0 0-10-15,0 5 19 16,0 16 1-16,0 9 33 15,0 8 16-15,0 5-39 16,0 2 15-16,0 1-1 16,0-3-17-16,0-4 17 15,0-3-25-15,0-6 0 16,0-7 16-16,0-7-15 16,0-7 20-16,-29 2-20 0,9-8-1 15,-9 1 15 1,6-2-14-16,12-2 6 0,6 3 21 15,5-3-28 1,0 0 18-16,0 0-6 0,5 0 16 16,24 0 3-16,10 0-30 15,0 0-1-15,0 0 1 16,-11 0-1-16,-12-3-54 16,-11 3-242-16,-5-2-635 0</inkml:trace>
  <inkml:trace contextRef="#ctx0" brushRef="#br0" timeOffset="156519.2694">19584 435 2230 0,'0'0'334'16,"0"0"-334"-16,0 0-74 0,0 0-1177 0</inkml:trace>
  <inkml:trace contextRef="#ctx0" brushRef="#br0" timeOffset="159929.6327">5133 9006 2087 0,'0'0'682'0,"0"0"-563"16,0 0-95-16,0 0 6 15,0 0-30-15,286-125 0 16,-208 73-1-16,-16-1 7 16,-23 1-6-16,-21 0 22 0,-18 9 81 15,0-2 1 1,-18 8-55-16,-32 2-1 0,-12 17-43 16,-11 10-5-16,-4 8-96 15,-14 16-73-15,-26 58-163 16,21-8-225-16,13-1-1297 15</inkml:trace>
  <inkml:trace contextRef="#ctx0" brushRef="#br0" timeOffset="162224.8021">22144 1559 1714 0,'0'0'1317'0,"0"0"-1092"16,0 0-104-16,0 0-18 16,0 0-67-16,0 0-15 15,0 0-15-15,0 0-6 16,0 0 3-16,0 0-3 0,0 0-1 15,0 0-92-15,-19 6-115 32,4 11-410-32,-8 6-530 15</inkml:trace>
  <inkml:trace contextRef="#ctx0" brushRef="#br0" timeOffset="162790.7032">21884 3708 2465 0,'0'0'683'0,"0"0"-607"0,0 0-11 15,0 0-37-15,0 0-22 16,0 0-6-16,0 0 2 16,0 0-2-16,0 0 0 15,0 0 1-15,0 0 5 16,0 0-6-16,0 0 0 16,0 0-1-16,0 0-5 15,0 0 6-15,0 0 21 16,0 0-20-16,0 0 20 15,0 0-12-15,0 0-8 16,0 0 6-16,0 0-1 0,0 0-6 16,0 0 3-16,0 0 3 15,0 0-1-15,0 0-5 16,0 0 0-16,0 0-2 16,0 0-58-16,0 0-85 15,-5 0-351-15,-24 0-698 0</inkml:trace>
  <inkml:trace contextRef="#ctx0" brushRef="#br0" timeOffset="163923.8459">22915 1391 2331 0,'0'0'657'16,"0"0"-532"-16,0 0-6 15,0 0-46-15,0 0-40 16,0 0 3-16,0 0-20 16,15 0-14-16,-15 0 22 15,0 0-24-15,0 0 0 0,0 0-1 16,0 0-5-16,0 0-87 16,-20 50-212-16,-9-4-258 15,-10 3-216-15</inkml:trace>
  <inkml:trace contextRef="#ctx0" brushRef="#br0" timeOffset="164380.3714">22712 3738 2379 0,'0'0'581'15,"0"0"-427"1,0 0 2-16,0 0-46 0,0 0-51 15,0 0-52-15,0 0-7 0,0 0 0 16,0 0-1-16,0 0-43 16,-26-7-75-16,-2-12-425 15,-1-7-425-15</inkml:trace>
  <inkml:trace contextRef="#ctx0" brushRef="#br0" timeOffset="169486.8127">20139 777 380 0,'0'0'1464'0,"0"0"-1168"16,0 0-114-16,0 0-66 16,0 0 4-16,0 0-23 15,11 0-53-15,-11 0 34 16,0 0 18-16,0 0 13 16,0 0 0-16,0 0-42 15,0 0-14-15,0 0-17 16,0 0-27-16,0 0 33 15,0 0-35-15,0 3-7 16,-29 14 5-16,-10 2 4 16,-10 14-9-16,-8 3 0 15,-11 6 1-15,-4 5 1 0,4 3-2 16,3-7 0-16,13-4-1 16,8-6 3-16,21-7-2 15,7-11 0-15,11-4 1 16,5-4-6-16,0-3 6 15,0-4-1 1,0 0 1-16,0 2 7 0,0-2-8 16,0 0 0-16,0 4 2 15,0-1 12-15,16 7-13 16,17 3-1-16,24 3 15 0,11 4-15 16,5 3 17-1,-1-3-17-15,-12-1 6 0,-8-6-3 16,-13-3-2-1,-18-6-1-15,-14-1 0 0,-7-3-62 16,0 0-114-16,-23 0-417 16,-16-10-462-16</inkml:trace>
  <inkml:trace contextRef="#ctx0" brushRef="#br0" timeOffset="170211.3409">19592 1143 1028 0,'0'0'873'31,"0"0"-634"-31,0 0-107 0,0 0-2 0,0 0-19 16,0 0-76-16,0 0-21 0,0 0-14 16,0 0 0-16,0 0 5 15,0 0 1-15,0 0 6 16,0 0 40-16,0 0 15 15,5 0 7 1,0 6-28-16,5-5-16 0,8 4 13 16,8 2-10-16,8-1 13 31,0 1-10-31,10-2-3 0,13-1 24 0,0 0-30 16,16-1-6-16,5-3 22 0,5 0-32 15,0 0 4 1,3 0-6-16,-8 0-8 0,-11 0 12 31,-5 0-13-31,-7 0 0 16,-16 0 16-16,-11 0-14 15,1 0 16-15,-8 0-6 16,7 0-11-16,-4 0 23 16,4 0-23-16,-2 0 0 15,3 0 5-15,-1 0 0 16,-4 0-6-16,2 0 0 15,-8 0 3-15,-3 0 7 16,-2 0-10-16,-2 0 0 0,-6 0-1 16,0 0-1-16,0 0 2 15,3 0 0-15,-8 0 2 16,5 0 7-16,-5 0-9 16,0 0 0-16,0 0 0 15,0 0 0-15,0 0 0 16,0 0 7-16,0 0-7 15,0 0-20-15,0 0-128 16,-33 0-102-16,-1-11-318 16,0-1-700-16</inkml:trace>
  <inkml:trace contextRef="#ctx0" brushRef="#br0" timeOffset="170809.1594">20838 872 1386 0,'0'0'572'0,"0"0"-428"16,0 0-41-16,0 0-8 15,0 0-36-15,0 0-46 16,0 0-4-16,0 0-1 16,0 0-7-16,0 0 78 15,0 0 74-15,0 0-32 16,0 0-23-16,0 0-38 16,0 0-47-16,0 3 11 15,0 1-23-15,0 0 0 16,0 1 15-16,18 2-15 0,-2 2 13 15,7 5 7-15,5-1 8 16,-7 0 21-16,8 4-27 16,5-4-13-16,-1 3 13 15,6 2-23-15,-5-2 9 16,0-2-6-16,-6-3 5 16,-7 2-5-16,-8-2-3 15,-8-5 0-15,-5-2 0 16,0 3 6-16,0 0-1 15,0 9 41-15,-23 10 14 16,-21 10-10-16,0 10-28 16,-14 6-15-16,9 4-2 15,-3 3-4-15,8-3-1 0,5-2 6 16,0-13-4-16,0-5 5 16,5-10-7-16,-4-11-59 15,4-8-141-15,10-7-440 16</inkml:trace>
  <inkml:trace contextRef="#ctx0" brushRef="#br0" timeOffset="180884.1763">25623 2798 1152 0,'0'0'299'0,"0"0"-152"16,0 0-56-16,0 0-19 16,0 0-58-16,0 0-13 15,0 0 30-15,0 0 77 16,0 0-11-16,0 0 7 15,0 0-38-15,0 0-8 16,0 0-52 0,0 2 1-16,0-2-7 0,0 4 6 0,0-1-6 15,0 1 0 1,0-4 1-16,0 5 3 0,0-5-3 16,0 2 0-16,0-2 0 31,0 0 0-31,0 4 24 0,-6-4 24 0,-4 0-5 15,5 0 63-15,-8 0-10 16,2 0 11-16,-4 0 1 16,2 0-58-16,3 0-14 15,-6 0-20-15,3 0-10 0,-3 0 29 16,-2 0-10 0,-3 0 13-16,-7 0-17 15,-6 0-10-15,-5 0 4 16,-5 0-16-16,-8 0 6 0,3 0 2 15,-13 1-8-15,-6 3 0 16,8-4 6-16,-2 3-4 16,5-3 23-16,8 0 10 15,10 0-28-15,0 0 17 16,0 0-22-16,0 0 5 16,-8 0-4-16,-2 0 8 15,-8 0-10-15,-11 0-1 16,-5 0 1-16,-4 4-4 0,-1 1 4 15,10-5-1 1,6 1 3 0,12-1 4-16,6 0 6 0,5 0-13 0,6 0 0 15,-1 0 9-15,0 0-9 16,-5 0 9-16,0 0-3 16,-13 0 5-16,-2 0-8 15,-3 0-3-15,-3 0 0 16,-8 0-9-16,1 0 8 15,5 0 1-15,-1 0 3 16,9 0 6-16,2 0-7 16,8 0-2-16,-6 0 0 15,6 0 15-15,-2 0-14 0,-4 0 7 16,6 0 0 0,-13 0-1-16,2 0 2 0,-7 0-9 31,-5 0 0-31,-1 7 4 15,6-2-3-15,-6-4-1 16,9 3 9-16,2-2-8 16,7 2 11-16,11-4-12 15,0 5 0-15,6-5 1 16,-6 0 11-16,-8 2-12 16,3-2 0-16,-6 5 1 15,-2 1 14-15,3 1-15 16,-8-2 0-16,8 1-8 0,5 0 13 15,-3 1-5-15,8 1 0 16,0-1 6-16,13-5-3 16,-3 3-3-16,1-4 0 15,-6 5-6-15,0-1 6 16,-5 2 0-16,0-3 0 16,6-2 6-16,-6-2-6 15,5 4 0-15,-5-3 0 16,5 5-1-16,1-5 4 15,-1-1-3-15,5 5 0 16,9 1 8-16,-4-2-8 16,1 3 0-16,7-6 0 0,-2 7-8 15,2 2 8-15,1 0 0 16,2 0 0-16,3-1 1 16,4-2-4-16,1 3 3 15,-3 0 0-15,8 3-9 16,-5 4 9-16,0-1 0 15,0 7 0-15,0 3 6 16,-1 0-2-16,1 4-4 16,-3 2 0-16,3 1 4 15,5 0 4-15,0 0-2 16,0 0-6-16,0-1 1 16,0-3 17-16,0-2-18 0,0 5 0 15,0-3 15-15,0 1-14 16,13 2 4-16,-2 0-5 15,-6 2 1-15,0-2 5 16,0 4-6-16,0-3 0 16,8 0-1-16,-7 0 9 15,-1-7-8-15,5 0 0 16,-2-3 0-16,-3-3 0 16,0 0 0-16,-5 3 0 15,5-4 0-15,1 1 6 0,-1 0-7 16,0 1 1-16,3-7 0 15,-3 1-9-15,-5-3 9 16,5-1 0-16,0-4 2 16,1-1 0-16,-1 1-2 15,8-6 5 1,-3 3-4-16,1-4 4 0,2 5-5 16,2-3 0-16,3 2 0 15,-2-2 10-15,7 3-7 16,-2-4-3-16,8 5 0 15,-1-6 4-15,11 1-3 16,10-1 4-16,8 0-1 16,6 0 2-16,-3 0 3 0,-3 0-9 15,-3 0 0 1,-2 0-5-16,-3 0 6 0,-4 0-1 16,1 0 0-16,-2 0 7 15,6 0-7-15,7 0 0 16,-3 0 1-16,14 0-7 15,-6-7 7-15,-5 6-1 16,-2-4 0-16,2 3 9 16,-8 2-11-16,8 0 2 15,-7 0 0-15,7 0-4 16,-3 0 5-16,9 0-1 0,-9 0 2 16,8 0 5-1,-4 0-4-15,1 0-3 0,4 0 0 16,-1 0-11-16,0 0 12 15,3 0-1-15,-8 0 0 16,0 0 8-16,-2 0-7 16,-11 0-1-16,3 0-1 15,-8 0-7-15,0 0 9 16,0 0-1-16,0 2 0 16,0-2 2-16,5 5 4 15,8-5-6-15,-3 1 0 16,8-1-9-16,-2 6 9 0,2-6 0 15,-3 1 0 1,-7 2 6-16,-3 2-5 16,0-3-1-16,-10-2 0 0,5 5-7 15,-11-5 8 1,6 1-1-16,5-1 0 0,-5 0 1 16,10 6 4-16,0-6-5 15,-5 0 0-15,8 0-7 16,-8 0 5-16,-5 0 2 15,-6 0 0-15,-7 0 8 16,2 0-10-16,-2 0 2 16,2 0 0-16,6 0-1 15,5 0 0-15,-1 0 1 0,6 0 0 16,-5 0-4 0,0 0 2-16,-13 0-4 0,2 0 6 15,-7 0-6-15,-3-6 8 16,2 5-2-16,3-6 0 15,-2 2 1-15,-1 1-10 16,4-8 9-16,4 4-13 16,-2-8 13-16,7 2-4 15,6-2 3-15,-5-9 1 16,4 5 0-16,-7 1-8 16,3-4 8-16,-1 0 0 0,-4 0 0 15,2-3 7 1,-8-1-4-16,3-2-3 0,-3-7 0 15,-3-4-6-15,4 1 6 16,-9-4 0-16,8-2 0 16,-2 2 9-16,2-4-9 15,-2 6 0-15,-6-2 0 16,3-2-13-16,-8 4 23 16,-5 1-10-16,0 0 8 15,0 4-7-15,0 0 7 16,-18 4-8-16,2-5 1 15,-2 5-5-15,8-1 11 16,10-6-7-16,0 2 0 0,0-2 2 16,0 1-4-1,0 9 2-15,0 5 0 16,0 2-10-16,0 10 10 0,0-2 0 16,0 8 3-16,0-4 9 15,0 3-13-15,-5 1 1 16,-6-1 0-16,3 3-1 15,-2-1 7-15,-6 3 21 16,-2-7-3-16,3 6-17 16,-9-3 12-16,-4 3-19 15,-6 3 0-15,-10 0 9 16,0 0 0-16,-6 0-9 0,-12 0 0 16,5 0 6-16,-3 9 8 15,-7 3-14-15,4-1 0 16,-9 1 2-16,4-6-2 31,1 1 0-31,-11-6 3 0,0-1 3 0,-5 4-1 16,-18-2-5-16,-11 2 0 0,-18 1-2 15,-10 2-1-15,0-1 3 16,0 1 0-16,7-2 9 16,14 0-8-1,25-4-1-15,16-1 0 16,16 0-1-16,23 0 0 0,11 0 1 15,-1 0 0-15,1 0 11 16,-17 0-16-16,-17 0 5 16,-21 0 0-16,-18 0-6 15,-16 0 5-15,-5 0 1 16,-3 0 0-16,8 5 8 16,16-4-9-16,18-1 1 15,21 0 0-15,18 0-2 16,10 0 13-16,11 0-11 15,2 0 0-15,-8 0 0 0,1 0 9 16,-16 0-9 0,-8 6 0-16,-13 1-6 0,-8-5 17 15,-2 0-10 1,10-2-1-16,8 5 1 0,18-5 0 16,10 0-1-16,8 0 0 15,8 0 0-15,-2 0 7 16,2 0-8-16,-8 0 1 15,3 2 0-15,-3 3-7 16,3-5 7-16,8 1 0 16,-6 4 0-16,-2-4 9 0,2 4-10 15,-2 2 1-15,3-3 0 16,-4 2-10-16,9 1 10 16,0-1 0-16,-3 0 0 15,7 5 0-15,1 1-8 16,-5 0 8-16,-3 10 0 31,-3-3-6-31,-2 1 6 0,3 3 0 0,4 3 0 16,-2 0 8-16,3 3-17 15,5 8 3 1,5 2 6-16,0 4-2 0,0-1 3 16,0 0-1-16,0 5 0 0,0-1 11 15,0 1-11 1,5-1 0-16,0 3 0 0,0-3-3 15,0 0 4 1,8 3-1 0,-2-3 5-16,7-4 4 15,3 1-11-15,-3-4 2 16,-8-5 0-16,1-5 0 16,-6-6 2-16,-5-4-2 15,8-2 0-15,-8-4 9 0,5 2-12 16,-5-10 3-1,5 1 0-15,0-1-1 0,0-5 1 16,1 2 0 0,-1-2 0-16,3 0 8 0,-3 0-4 15,-5 0-4-15,10 0 0 16,8 0-6-16,3 0 7 16,18 0-1-16,8 0 0 15,7 0 14-15,3 0-11 16,-2 0-3-16,2 0 0 15,-2-7-7-15,2 4 5 16,5 0 2-16,3-2 0 16,8-2-3-16,7-1 2 15,8 1-57-15,58-1-101 0,-22-3-142 16,-12 0-520-16</inkml:trace>
  <inkml:trace contextRef="#ctx0" brushRef="#br0" timeOffset="183821.4736">24633 4873 1071 0,'0'0'243'0,"0"0"-144"0,0 0 67 15,0 0-19-15,0 0 21 16,0 0-67-16,-67-24-46 16,57 24 3-16,2-5 2 15,3 5 27-15,5-1 8 16,-6 1-34-16,-4 0-6 15,0-6-17-15,-3 6 17 16,-3 0-20-16,-7 0-9 16,2 0 22-16,-8 0-36 15,1 0 7-15,-11 0 14 0,0 0-19 16,0 0 11-16,0 0 6 16,0 0-1-16,5 0 11 15,-7 0-40-15,2 0 10 16,-5 0 4-16,-6 0-14 15,-2 0 13 1,-2 0-5-16,-8 0 19 0,7 0 40 16,-2 0-56-16,8 0-2 15,2 0-4-15,3 0 3 16,5 0-6-16,-5 0-3 16,-8 0 0-16,-8 0-6 0,-7 0 12 15,-1 0-6-15,-5 0 0 16,1 6 1-16,4-6 4 15,-5 1-5-15,6 4 0 16,-1-5-6-16,1 4 6 16,-1-1 0-16,4 0 13 15,-4 4-12-15,1-6 12 16,4 5-13-16,9-5 0 16,-3 3-3-1,0-4 9-15,2 4-6 0,-2-4 0 16,2 0 6-16,11 3 0 15,-3-3-6-15,3 0 0 16,5 0 11-16,-5 0-10 0,-2 0-1 16,7 0 9-16,-11 0-8 15,6 0 13-15,-8 0-14 16,-2 0 0-16,-3 0 4 16,7 0-2-16,-12 0-2 15,0 0 6-15,2 0-6 16,-8 0 39-16,1 4-13 15,5-1 8-15,12 1-1 16,-2-3-33-16,8 4 7 16,5-5-7-16,0 0 2 0,-5 0 6 15,5 0-8 1,-13 0 0-16,8 0-2 0,-5 0-1 16,-3 0 3-16,3 0 0 15,-3 0 9-15,8 0-4 16,-1 0-5-16,6 0 0 15,1 0-6 1,9 0 7-16,0 0-1 0,9 0 0 16,1-5 6-16,-4 0-1 15,2 2-5-15,-2-4 0 16,2 3-6-16,-7-1 4 16,-1-1 2-16,6 5 0 15,-3-4 0-15,2 3 3 0,9-1-3 16,2 0 0-16,8 3-1 15,-1 0-1-15,6 0 2 16,0 0 0-16,0 0-6 16,0 0-3-16,0 0 5 15,0 0 4-15,0 0-1 16,0 0-9-16,0 0 9 16,0 0-15-1,0 0-24-15,0 0 4 0,0 0-11 16,0 0 32-16,0 6 15 15,0 9-15-15,0 7 14 16,0-3 1-16,0 1-15 0,0 0-21 16,0 3-73-16,0-1 45 15,0 1-2 1,0 0-48-16,0-3-15 0,0 3 28 16,0 0 6-16,0 0 67 15,0 2 10-15,0 5 18 16,0 3 1-16,0 3 8 15,0 0-10-15,0 4 1 16,0 1 0-16,0-2 2 0,0 4 4 31,0-4-6-31,0 0 0 0,0 4 6 0,0-7-4 16,0 3-2-16,0-7-5 16,0 2 4-16,0-5-5 15,0-3 6-15,0 1 4 16,0-4-2-16,0-7 3 15,0 0-5 1,0-6 0-16,0-3 0 0,0-1 0 16,6-2 0-16,-1-2-1 15,0 2 3-15,-5 1-4 16,8-3-17-16,2-2-40 16,-5 3 28-16,6-3-27 0,2 0 36 15,-3 0 13 1,0 0 5-16,3 0 3 0,-2 0 1 15,-1 0 0-15,-5 0-1 16,3 0 7-16,3 0-1 16,-1 0-3-16,8 0 4 15,3 0 4-15,7 0-9 16,1 0 14-16,10 0 7 16,0 0-15-1,10 0 17-15,8 0 20 0,6 0 50 16,4 0-38-16,-2 0-46 15,3 0-10-15,4 0 5 16,-4 0 1-16,-1 0-5 0,-4 0-1 16,4 0 6-16,-7 0 2 15,-8 0-8 1,-3 0 16-16,3 0 17 0,-8 0-21 16,11 0 5-16,7 0-2 15,5 0-14-15,17 0 18 16,1 0-19-16,4 0 0 15,1 0 3-15,-1 0-1 16,-11 0 2-16,-1 0-4 31,-4 0 1-31,0 0-4 0,7 0 9 16,-2 0-6-16,0-3 0 16,0 3 9-16,0 0-9 15,2 0 0-15,-2 0 0 16,-5 0-6-16,0 0 6 15,-1 3 0-15,1 0-2 16,10 0 4-16,0-3 2 16,8 0-4-16,5 0 0 15,-8 0-7-15,-5 0 7 16,3 0 0-16,-13 0 0 16,-11 0 8-16,-7 0-8 15,2 3 0-15,-13 8-1 16,5-2-8-16,3 1 10 0,-3-2-1 15,9-6 0-15,1-2 7 16,-2 5-7-16,6-5 0 16,-14 0 0-16,0 0-6 15,-2 0 8-15,-3 2-2 16,0-2 0-16,1 3 1 16,1-3-2-16,4 0-2 15,-6 3-28-15,-5-3 7 16,-11 0 5-16,-10 0 19 15,-7 0-1-15,-6 0 3 16,0 0 7-16,-5 0-8 0,0 0 0 16,0 0 10-1,0 0-11-15,5 0-1 16,3 0 0-16,-3 0-1 0,1 0 1 16,-1 4 1-16,0-4 0 15,-5 0 6-15,0 0-5 16,0-4 14-16,-5-19-15 15,-58-36-26-15,9 4-56 16,-8-7-295-16</inkml:trace>
  <inkml:trace contextRef="#ctx0" brushRef="#br0" timeOffset="186243.6553">24615 10211 1840 0,'0'0'567'0,"0"0"-439"0,0 0 15 15,0 0 1-15,0 0-50 16,0 0-43-16,8 0 60 15,-8 0 28-15,0 0-61 16,0 0 12-16,-8 0-33 16,-25 0-44-16,-6 0 13 15,-11 0-25-15,-7 11-1 16,-3 2 0-16,3 10 0 16,8 0 0-16,10 6 0 0,16 1-5 15,12-1-1-15,11 1-7 16,0 4-1-16,26-4 14 15,31-6-48-15,6 5 26 16,4 0 7-16,11-4-11 16,-10 5 26-16,-9-1-31 15,-7 1 22-15,-18-3 8 16,-18-4 0-16,-16-1 1 16,0-3 7-16,-16-1-6 15,-36-2 50-15,3-3-18 16,-3-3 0-16,8-4-1 15,0-6-32-15,10 0 15 16,0 0-15-16,18 0-66 16,16-33-56-16,0-2-450 0,39-5-344 15</inkml:trace>
  <inkml:trace contextRef="#ctx0" brushRef="#br0" timeOffset="186385.7251">25254 10505 2490 0,'0'0'480'0,"0"0"-427"0,0 0-35 15,0 0-18 1,335-41-77-16,-255 41-265 16,-25 8-298-16</inkml:trace>
  <inkml:trace contextRef="#ctx0" brushRef="#br0" timeOffset="186543.3614">25467 10715 2063 0,'0'0'666'15,"0"0"-545"-15,0 0-2 16,0 0-14-16,0 0-63 0,0 0-19 16,0 0-23-16,353-36-129 15,-275 20-493-15</inkml:trace>
  <inkml:trace contextRef="#ctx0" brushRef="#br0" timeOffset="186906.1585">26586 10192 2388 0,'0'0'528'15,"0"0"-471"-15,0 0-19 0,0 0-14 16,0 0-8-16,0 0-16 16,0 0 6-16,-242 108-8 15,232-79 2-15,10-2 0 16,0-2 0-16,5-2-7 16,42 0 5-16,7 1 2 15,9 11-5-15,-1-5-5 16,-2 11 7-16,-21 2-23 0,-11 3 20 15,-17-3 2-15,-11-4 4 16,0-3 7 0,-26-10 62-16,-21-6 72 15,8-10-78-15,0-7-18 0,18-3-35 16,3-7-10-16,18-59-189 16,0 5-319-16,18 1-269 15</inkml:trace>
  <inkml:trace contextRef="#ctx0" brushRef="#br0" timeOffset="187064.0657">26983 10416 1066 0,'0'0'1437'0,"0"0"-1162"16,0 0-159 0,0 0 22-16,330-17-76 0,-224 17-30 15,-5 0-32-15,-4 0-95 16,-25 0-225-1,-28 0-359-15</inkml:trace>
  <inkml:trace contextRef="#ctx0" brushRef="#br0" timeOffset="187314.9829">27492 10267 940 0,'0'0'1572'0,"0"0"-1196"16,0 0-272-16,0 0 34 0,0 0-44 15,-16 189-67-15,16-130-26 16,11-4-1-16,33 2-158 16,-3-21-374-16,-7-13-485 15</inkml:trace>
  <inkml:trace contextRef="#ctx0" brushRef="#br0" timeOffset="187706.9924">28344 10374 2536 0,'0'0'635'0,"0"0"-551"16,0 0-30-16,0 0 25 16,0 0-69-16,0 0 10 15,0 0-20-15,140-182 6 16,-125 169-3-16,-7 3 6 15,-8 6-5-15,5 4 44 16,-5 0-25-16,5 0-18 16,1 34-4-16,4 8 15 0,3 14 29 15,-8 6-44-15,6 1 5 16,-6-3 0 0,0-4-6-16,-5-4-17 0,0-3-70 15,0-6-74 1,-21-4-102-16,-23-10-278 15,-8-2 44-15,-10-7-265 0,13-7 490 16,10-3 272-16,15-7 901 16,24-3-534-16,0 0-49 15,18 0-105-15,45 0-2 16,15-10-18-16,10-3-94 16,8 0 25-16,-3-1-46 15,-7 5-44-15,-18-1-10 16,-24 6-24-16,-16 2-21 15,-28 2-133-15,0 0-489 0,-5 0-1813 0</inkml:trace>
  <inkml:trace contextRef="#ctx0" brushRef="#br0" timeOffset="197648.3803">22333 6259 1156 0,'0'0'588'16,"0"0"-373"-16,0 0-87 16,0 0 0-16,0 0-50 15,0 0 16-15,0-27 10 0,0 24 19 16,0 3 17-1,0-3-23-15,0 3-8 0,0-3-15 16,0 3-34-16,0 0 7 16,0 0-14-16,0 0-25 15,0 0 23-15,-5 0-36 16,5 0 0-16,-5 0-3 16,-3 26-6-16,3 20 43 15,5 12 22-15,-5 15-23 16,5 13 10-16,0 0-37 15,0-3 14-15,0-6-8 16,0-14-27-16,0-17 13 16,0-14-13-16,0-16 0 15,0-5-3-15,0-11 3 0,0 0-28 16,0 0-64-16,0-33-100 16,0-9-376-16,0-5-429 15</inkml:trace>
  <inkml:trace contextRef="#ctx0" brushRef="#br0" timeOffset="199516.4111">22455 6184 998 0,'0'0'142'0,"0"0"-109"16,0 0 174-16,0 0 42 0,0 0-71 16,0 0-17-16,0 0 4 15,-28 9-45-15,28-6-59 16,0-3 4-16,0 4-28 16,0-4 22-16,0 0 14 15,-6 3-45-15,6-3 14 16,0 0-21-16,-5 4-20 15,0-2 10-15,0 5-11 16,-5 0 0-16,2-1 10 16,-3 1-9-16,1 0 0 15,5-1-1-15,5 0 6 16,0-2-9-16,0-4 3 16,0 3 0-16,0-3 0 0,0 0 6 15,0 0 48-15,0 0 14 16,0 0-18-16,0 0 32 15,0 0-28-15,0 0-32 16,15 0 7-16,14 0-20 16,15 0 22-16,18 0-19 15,6 0-11-15,10-7 24 16,0 1-25-16,5 0 7 16,-3-1 8-16,-2 3-15 15,-10 1 16-15,-9 0-11 16,-2 3-4-16,-7 0 19 15,7 0-12-15,5 0 10 16,3-3 2-16,21-1-19 16,2 1 19-16,3 0-20 0,-3 3 0 15,3-4-4-15,-3 4 5 16,-10 0-1 0,-5 0 0-16,-6 0 6 0,-10 0-6 15,6 0 0-15,-3 0 0 16,7 0-5-16,6 0 11 15,5 0-6-15,2 0 3 16,3 0 5-16,-5 0-2 16,0-6-6-16,-5 3 0 15,-1 3 5-15,-4 0-5 16,-11 0 0-16,-3 0 0 0,-2-4 8 16,-7 4-6-16,-1 0-2 15,0-3 0-15,-5-1-6 16,7 0 7-16,-7 3-1 15,0-3 0-15,0 1 9 16,0-4-2 0,0 4-7-16,0 3 0 0,0-3 5 15,-5 0-4-15,-6-3-1 16,1 6 7-16,0-1-5 16,-4-3 6-16,4 4-8 15,5-2 0-15,0-2-5 16,4 4 7-16,-4-3-2 0,-5-1 0 15,-8 4 6-15,-3-5-5 16,-8 5-1-16,-5 0 0 16,-5 0 7-16,8 0-1 15,2 0-6-15,6-1 0 16,7-4 2-16,-7 5 12 16,2-1-8-16,-2 1 0 15,-3-5 15-15,-8 5-15 16,5 0 6-16,1-2 8 15,7 2-19-15,-8-4 36 16,8 4-36-16,-7-3 7 0,-1 3-8 16,-5 0 1-16,3 0 2 15,-3 0-3-15,1 0 1 16,-1-3 1 0,0 3-1-16,-5 0-1 0,5 0 7 15,3 0 1-15,-3-5-4 16,0 5-4-16,1 0 1 15,-1-1 8-15,5 1-8 16,-2-6-1-16,-3 6 15 16,0-1-13-16,0 1 11 15,6 0-13-15,-3-5 1 16,-3 5 6-16,0 0-6 16,-5 0-1-16,5 0 21 0,-5 0-21 15,0-2 18-15,5 2-18 16,1 0 1-16,1-3 5 15,-1 0-5-15,-1 3-1 16,0-3 2 0,0 3 8-16,0 0-9 0,-5-6-1 15,6 6 0-15,7 0-3 16,2-1 4-16,3-4-1 16,3-1 0-16,2 4 9 0,6-2-17 15,-8-1 8 1,-3 4 0-16,-13 1-7 0,0 0 8 15,-5 0-1-15,0 0 8 16,0-5-2-16,0 5 2 16,0 0-8-16,0 0-6 15,0 0 0-15,0 0 7 16,0 0-1-16,0 0 0 16,0 0-4-16,0 0 4 15,0 0 0-15,0 0 0 16,0 0-3-16,0 22 9 15,5 8-6-15,8 11 3 16,-7 11 5-16,4 8-1 0,-5 2-7 16,0 4 0-1,3 3 5-15,-8-1-4 0,0 5 29 16,0-7-12 0,0-2-17-16,0-3 29 0,0-8-14 15,0-8-8-15,0-8-1 16,0-11-5-16,5-9-2 15,-5-8 0-15,0-5 0 16,0-4 7-16,0 0-7 16,0 0-9-16,0 0 2 15,0 0-61-15,0 3-37 16,-46-3-124-16,-9 3-351 0,-23 0-833 16</inkml:trace>
  <inkml:trace contextRef="#ctx0" brushRef="#br0" timeOffset="199987.8684">22445 7172 874 0,'0'0'0'0,"0"0"-193"0</inkml:trace>
  <inkml:trace contextRef="#ctx0" brushRef="#br0" timeOffset="200806.3372">22445 7172 1189 0,'0'-30'530'0,"0"26"-345"15,0 2-78-15,0 2 14 0,0-3-70 16,0 3-41 0,0-7-10-16,0 0-21 0,-5-3-88 15,-8 0-18-15,2 4 127 16,6-1 73 0,-5 4 77-16,10-1-10 0,-5 2 58 15,5 2-44-15,0 0-36 16,0 0-13-16,0-3-35 15,0 3-1-15,0 0-22 0,0-4-11 16,0 4 20-16,20-7-37 16,19 4-1-16,0-3 17 15,13-1-25-15,-3 4 14 16,9-4 12-16,1 4-19 16,14 0 21-16,7-4-11 31,9 0 8-31,12 1-1 0,0-4-33 0,6 4 11 31,-9-4-12-31,-2 0 7 0,-13 4 6 0,3-5-12 16,-8 9-1-16,-5-5 23 31,-1 3-16-31,1 1 8 0,0 0 8 16,5 0-17-16,0 0 19 15,2-1-25-15,-2 1 8 16,-5 3-2-16,-1 0 0 15,1 0-6-15,0-4 0 16,5 4 1-16,-6-3 2 16,1 3 4-16,0-4-5 15,-1 4 5-15,-4-2 1 16,5 2-10-16,-6 0 2 16,1-3 0-16,4-1-7 0,1 4 7 15,0-3 0-15,5 3 12 16,-6 0-6-16,1 0-1 15,0 0-5-15,-1 0 0 16,1 0-10-16,5 0 13 16,8 0-3-16,2-4 0 15,3 1 10-15,-3 0-22 16,-5 3 12-16,-8-3 0 16,-2 0-3-16,-8 3 4 15,-3-4-1-15,-5 4 0 16,-2-3 9-16,-3 3-4 15,-8-4 2-15,-5 2-7 0,0-2 11 16,-16 4-10-16,-7 0-1 16,-6 0 24-16,-10 0-8 15,0-3 29-15,0 3-22 16,0 0-8-16,0 0 1 16,0-4-14-16,0 4-4 15,-21-3-31-15,-119-10-90 16,0 3-147-16,-29 1-873 0</inkml:trace>
  <inkml:trace contextRef="#ctx0" brushRef="#br0" timeOffset="201465.2409">24683 6262 436 0,'0'0'1248'16,"0"0"-947"-16,0 0-188 16,0 0 55-16,0 0 26 15,0 0-55-15,0 0 14 16,-11-23 41-16,11 23-32 15,0 0-50-15,0 0-67 16,0 0-22-16,0 0-2 16,0 13-21-16,0 26 0 0,0 14 111 15,0 15-11-15,6 9-17 16,-1 3-41 0,0-3-21-16,-5-7 10 0,0-5-31 15,0-9 1-15,0-10-1 16,0-10-13-16,-34-6-70 15,-31-23-137-15,8-7-390 16,-5 0-582-16</inkml:trace>
  <inkml:trace contextRef="#ctx0" brushRef="#br0" timeOffset="201906.8198">23476 6321 1452 0,'0'0'480'0,"0"0"-348"15,0 0 31-15,0 0 98 16,0 0-56-16,0 0-88 16,0 0-26-16,5-30-25 15,-5 30-33-15,0 4 17 16,5 26 36-16,-5 12 34 0,0 17 29 15,5 13-50 1,-5 3-7-16,0 5-40 0,5-7-41 16,1-11 7-1,1-13-18-15,-2-12 0 0,6-12-31 16,23-14-124-16,-1-6-132 16,12-5-536-16</inkml:trace>
  <inkml:trace contextRef="#ctx0" brushRef="#br0" timeOffset="202394.153">25656 6255 1758 0,'0'0'379'16,"0"0"-161"-16,0 0 42 16,0 0-53-16,0 0-88 15,0 0-21-15,0 0-6 16,19-9-24-16,-14 22 4 15,5 23 13-15,3 13 38 16,-2 10-23-16,-6 7-70 16,5 4-6-16,3-10-21 0,-13-1-2 15,0-7-2-15,-8 7-142 16,-36-17-164-16,-10-13-633 0</inkml:trace>
  <inkml:trace contextRef="#ctx0" brushRef="#br0" timeOffset="203336.342">23195 6505 1662 0,'0'0'303'0,"0"0"-221"0,0 0 65 16,0 0-24-16,0 0-29 15,0 0 88-15,0 0-27 16,-13-59-15-16,-13 59-26 15,-13 0-32-15,0 0 5 16,-13 19-45-16,3 10-12 16,-8 5 21-16,8 7-21 15,4-5 11-15,17-2-9 16,5-3-25-16,23-8 15 16,0-5-22-16,0-3-1 0,28-12 1 15,16-3-26 1,19 0-8-16,-9-30-69 0,3-11-92 15,-13-3 38-15,-15 1 23 16,-19 4 51-16,-5 12 83 16,-5 11 20-16,0 9 113 15,0 3 9-15,0 4-50 16,0 0-29-16,0 0-43 16,0 23 7-16,0 10 36 15,13 9-26-15,8 3-10 16,-3-2-21-16,11-4 0 15,-3-9-12-15,26-11-91 16,-8-9-231-16,-5-10-523 0</inkml:trace>
  <inkml:trace contextRef="#ctx0" brushRef="#br0" timeOffset="203713.9278">24197 6482 2143 0,'0'0'601'0,"0"0"-446"16,0 0 23-16,0 0-41 15,0 0-53-15,0 0-57 16,0 0 47-16,-275 59 10 16,247-29-31-16,17 4-1 15,6-5-38-15,5 2-1 16,0-3 5-16,34-5-18 15,20-10-13-15,53-13-35 16,-11-3-161-16,0-30-588 0</inkml:trace>
  <inkml:trace contextRef="#ctx0" brushRef="#br0" timeOffset="204327.1594">25103 6396 1991 0,'0'0'540'16,"0"0"-470"-16,0 0 42 16,0 0-41-16,0 0-51 0,0 0-1 15,0 0 41-15,-10 86 52 16,-8-51 14-16,7 10-60 15,6-8-20-15,-3-2-40 16,8-12-5-16,0-10 0 16,0-8 10-16,0-5-22 15,0 0 5-15,0-5-25 16,13-26 2-16,21-3-44 16,0-2 12-16,0-1 14 15,-8 10 11-15,-3 11 36 16,0 2-6-16,-7 4 6 0,2 10-8 15,-7 0 6 1,-1 0 2-16,-5 0 6 0,-5 17-5 16,0 6 43-16,0 4 11 15,0 3-3-15,-34-5 26 16,-10 2-24-16,-5-6-1 16,-8-3-16-16,13-6-25 15,5-2 4-15,10-10-16 16,14 0-64-16,15-18-138 15,0-16-392-15,20 3-183 0</inkml:trace>
  <inkml:trace contextRef="#ctx0" brushRef="#br0" timeOffset="204877.9573">26028 6432 696 0,'0'0'1205'16,"0"0"-948"-16,0 0-87 0,0 0 18 16,0 0-61-16,0 0-57 15,0 0 6-15,-125 20 58 16,91-1-2-16,1 4-35 16,12-3-10-16,-3 5-45 15,19-11-24-15,5 4 5 0,0-2-22 16,0-5 16-1,16-4-17-15,23-7 7 16,13 0-16-16,2 0-20 0,3-22-85 16,-7-8-39-16,-11-9-43 15,-11 0 37-15,-5-1 99 16,-12 12 60-16,-11 4 25 16,5 11 114-16,-5 7 37 15,0 6-43-15,0 0-80 16,0 0-20-16,5 16-21 15,8 20 30-15,8 3 16 0,13 7-41 16,5 0-10 0,18-6-7-1,26-13-12-15,-10-12-157 0,-11-15-531 0</inkml:trace>
  <inkml:trace contextRef="#ctx0" brushRef="#br0" timeOffset="207002.9651">21611 7354 1132 0,'0'0'793'0,"0"0"-530"0,0 0-46 16,0 0 8-16,0 0-79 16,0 0-46-16,0 0-24 15,11 19 1-15,-1 17 62 16,3 16-40-16,-2 11-35 16,4 9 14-16,3 7 3 0,-2-1-3 15,2-4-50-15,-8-8 10 16,1-14-32-16,2-16-5 15,-8-12 7-15,0-15-8 16,-5-9-9-16,0 0-60 16,0-15-72-16,0-50-115 15,-23 4-386-15,2 0-30 0</inkml:trace>
  <inkml:trace contextRef="#ctx0" brushRef="#br0" timeOffset="207517.3233">21404 7354 1647 0,'0'0'549'0,"0"0"-339"0,0 0 62 16,0 0-11-16,0 0-80 16,0 0-67-16,0 0-24 15,-11-22 40-15,11 22-49 16,0 0-22-16,0 0-4 15,0 0-19-15,0 0 12 0,-7 0-13 16,7 0-16 0,0 0 17-16,-6 0-28 15,6 0-1-15,-5 0-2 0,-5 0 5 16,-1 11-10 0,-12 1 0-16,5 3 0 0,-3-2-3 15,3-5 5-15,8 1-2 16,4-7 0-1,6-2 9-15,0 0-9 0,0 0 0 16,0 0 0-16,0 0-3 16,0 0 4-16,0 0-1 15,0 0 0-15,0 0 8 16,0 0-16-16,0 0 8 16,0 0-3-16,34 0-6 15,15-2 18-15,14-14-9 0,9-2 11 16,6 6-5-16,-15-2-2 15,-14 5-4-15,-15 2 0 16,-21 2-5-16,-8 5 6 16,-5 0-1-16,0 0 0 15,0 0-60-15,0 0-79 16,0 0-236-16,-18 0-561 0</inkml:trace>
  <inkml:trace contextRef="#ctx0" brushRef="#br0" timeOffset="209010.2018">22362 6137 1783 0,'0'0'398'15,"0"0"-227"-15,0 0-48 16,0 0-65-16,0 0-30 16,0 0-28-16,0 0 1 15,0-5 25-15,0 23 54 16,0 9 54-16,0 9-4 0,0 6-43 15,0 4 25-15,0 6-40 16,10 7-25-16,1 0-2 16,-6 4-21-1,-5 2 20-15,0-6 12 0,0 0-32 16,0-6 21-16,0-9-20 16,8-4-7-16,-8-11 14 15,5 1-23-15,-5-4 7 16,0 0 1-16,5-3-16 15,-5 4 13-15,0-8-14 32,5-2 0-32,-5-1 2 15,0-6-2-15,0-1 0 16,0-2 1-16,0-3 0 0,0-2 11 16,0-2-12-16,0 4 0 15,0-4-8-15,0 3 10 16,0-3-2-16,0 0 0 15,0 0 7-15,0 0-4 16,0 0-3-16,0 0 0 16,0 0-9-16,0 0 2 15,0 0-2-15,0 0 8 16,0 0 1-16,0 0-10 16,0 0 10-16,0 0 0 15,0 0-8-15,0 0 4 0,0 0 4 16,0 0 0-16,0 0-6 15,5 0-2-15,13 0-1 16,8 0 9-16,21 0 1 16,2 0 0-16,14-7-1 15,9-6 0-15,6 4 2 16,11-5 4-16,-4 5-6 16,-2 2-7-16,-5 0 6 15,-5 4 1-15,-11 0 0 16,1 0 0-16,-9-1-1 15,-2 4 1-15,3 0 0 16,-4-3 0-16,-1 3-1 16,-6 0 0-16,8 0 1 15,-8 0 0-15,0-3 2 0,0 3-8 16,3 0 6-16,-8 0 0 16,0 0 0-16,5 0-2 15,0-4 2-15,3 4 0 16,-3 0 7-16,0-2-4 15,0 2-3-15,-5 0 0 16,8-4-7-16,-3 4 7 16,5 0 0-16,3-3-2 15,8-4 10-15,8 1-7 16,4-1-1-16,1-3 0 16,0 4-6-16,-6-4 6 0,1 4 0 15,-6-1 0-15,-7 0 6 16,2 4-9-16,0-3 3 15,-3-1 0-15,3 3-1 16,3-3 1-16,-3 2 0 16,6 1 0-16,-4-3 1 15,-2 1-4-15,-2 3 3 16,-8-4 0-16,-8 4-1 16,-6-1 7-16,-12 4-6 15,2-2 0-15,1-2 0 0,2 4-8 16,8-3 8-1,17-4 0-15,9 1 0 0,8-1 9 16,4-3-9-16,-9 1 0 16,-6-2-11-16,-18 5 10 15,-13-1-40-15,-19 1-22 16,-14 0-12-16,-43 2-125 16,-22-3-579-16</inkml:trace>
  <inkml:trace contextRef="#ctx0" brushRef="#br0" timeOffset="210549.5413">19976 6658 732 0,'0'0'590'0,"0"0"-425"16,0 0-21-16,0 0 104 16,0 0-116-16,0 0-57 15,0 0-52-15,0 0 53 16,0 0 28-16,0 0 21 0,0 0 44 16,0 0-26-1,0 0-29-15,0 0-14 16,0 0-24-16,0 0-1 0,0-1-12 15,18-5-39-15,11-1 19 16,9-2-19-16,1 3-15 16,11 0 0-16,7 4-1 15,10-3-4-15,-2 3 20 16,3-2-22 0,-1-1 22-16,1-1-11 0,-1 0 3 15,6 5 19-15,-6-8-19 16,1 2 5-16,-3 4-1 15,-3 1-20-15,6 0 15 16,4-3-13-16,1 3 8 16,-5-3 10-1,-1 5-19-15,-5-4-1 0,-12 4 4 0,-6 0 2 16,-10 0-4-16,-11 0-2 16,-7 0 0-16,-3 0-2 15,-8 0 2-15,0 0 0 16,0 0 0-16,11 0 9 15,7 0-6-15,6 0-3 16,4-2 0 0,6 2-7-16,-10 0 7 0,-3 0 0 15,-3 0 0-15,-12 0 9 16,-4 0-6-16,-1 0-3 16,-6 0 0-16,5-4-7 15,5 4 8-15,8 0-1 0,3-3 0 16,2 3 1-1,-7-3 7-15,7 3-8 0,-12 0 0 16,-6 0-9-16,3 0 10 16,-8 0-1-16,0 0 0 15,0 0 9-15,0 0-10 16,5 0 1-16,0 0 0 16,6 0-2-16,2 0-1 15,2 0 3-15,-5 0 0 16,-4 0 2-16,-6 0 1 15,7 0-3-15,-7 0 0 16,0 0-2-16,0 0-17 0,6 0 7 16,-1 0 0-16,0 0-12 15,0 0 16-15,0 0-31 16,3-2 6 0,-8 2-1-16,5 0-42 0,-5 0-32 15,0 0-81-15,0-5-194 16,0-1-237-16</inkml:trace>
  <inkml:trace contextRef="#ctx0" brushRef="#br0" timeOffset="210927.2129">21892 6285 1874 0,'0'0'559'32,"0"0"-460"-32,0 0 11 0,0 0-2 0,0 0-55 15,0 0-44-15,0 0 59 16,0 10 26-16,0 0-43 16,0 3 4-16,5-1-10 0,34 6-5 15,5 1 2-15,18 1-41 16,6 3 10-1,5-3-11-15,-8-1 9 0,-3 1-18 16,-10-7 7-16,-26-1-7 16,-8-5 2-16,-18 4 1 15,0 1 6-15,-23 5 39 16,-37 11-5-16,-21 2-1 16,-7 5-32-16,2-4-1 15,-30 14-38-15,22-15-191 16,3-1-464-16</inkml:trace>
  <inkml:trace contextRef="#ctx0" brushRef="#br0" timeOffset="211492.0503">20241 6400 1166 0,'0'0'1080'16,"0"0"-769"-16,0 0-194 0,0 0 26 16,0 0-66-16,0 0-30 15,0 0 13-15,-247 78 19 16,218-51-7-16,11-4-47 16,13 2-8-16,5 2 7 15,0 3-23-15,0 4 34 16,34 2-24-16,5 0-10 15,-6-5-2-15,1 0-4 0,-10-5 4 16,-9-2-38 0,-10-12-72-16,-5-1-52 0,0-11-170 15,0 0-143-15,-10 0-644 16</inkml:trace>
  <inkml:trace contextRef="#ctx0" brushRef="#br0" timeOffset="212214.5657">20687 6148 958 0,'0'0'617'16,"0"0"-325"-16,0 0-109 0,0 0-3 16,0 0 9-16,0 0-79 15,0 0-49 1,-78-16 14-16,50 16-11 0,-1 9 16 16,14-2-30-16,4 0-19 15,3 2-21-15,8-3-10 16,0 1 0-16,0 0-1 15,0 2-6-15,19 1 0 16,9 6-1-16,6-3-1 16,-8 4 8-16,2 3-12 15,-9-4 13-15,-14 4 0 0,-5-4-2 16,0-3 1 0,0 3 2-16,0-2 7 0,-24-5 47 15,1 5-24-15,-3-8 4 16,8 1-15-16,2-7-19 15,11 0-2-15,5 0-61 16,0 0-103-16,0-7-304 16,5-9-588-16</inkml:trace>
  <inkml:trace contextRef="#ctx0" brushRef="#br0" timeOffset="212371.427">20687 6148 1565 0</inkml:trace>
  <inkml:trace contextRef="#ctx0" brushRef="#br0" timeOffset="212481.6192">20687 6148 1565 0,'252'111'629'0,"-229"-115"-540"0,11 1-53 0,5 3-36 0,5 0 1 16,-5 0-1-16,-5 0-57 15,-19 0-165-15,-2 7-702 16</inkml:trace>
  <inkml:trace contextRef="#ctx0" brushRef="#br0" timeOffset="212591.2126">20957 6410 1455 0,'0'0'1203'16,"0"0"-842"-16,0 0-225 15,0 0-65-15,0 0-61 0,0 0-8 16,0 0-4-16,0 0-47 15,161 0-140-15,-117 0-308 16,3-10-502-16</inkml:trace>
  <inkml:trace contextRef="#ctx0" brushRef="#br0" timeOffset="213188.6029">21534 6155 871 0,'0'0'1593'16,"0"0"-1315"-16,0 0-163 0,0 0 11 15,0 0-89-15,0 0-11 16,0 0-26-16,-58-11 0 16,58 8 12-16,0-1-12 15,0-2 7-15,0 1-7 16,16-1-4-16,7 0-4 16,6 3 1-16,-8 3-1 15,2 0 7 1,-5 0-18-16,-7 0 19 0,-1 7-11 0,3 12-2 15,-8 5 12 1,-5-1 1-16,0 0 0 16,0-4 57-16,-5 1 12 0,-24-7 15 15,-4 3-18-15,-1-6-32 16,-5 3 15-16,5-6-40 16,11-4-8-16,2-3 6 15,8 0-7-15,8 0-12 16,5 0-6-16,0 0-47 15,0-7 64-15,0 4-9 16,0 3 10-16,0 0-2 16,0 0 5-16,0 0-3 15,0 0 0 1,0 0-7-16,18 16 0 0,21 11 8 16,5 2-1-16,6-3 11 0,7-3-4 15,-13-7-6 1,8-16-1-16,-13 0-201 0,-13 0-573 15</inkml:trace>
  <inkml:trace contextRef="#ctx0" brushRef="#br0" timeOffset="221081.6494">26949 2875 1695 0,'0'0'313'0,"0"0"-189"16,0 0-11-16,0 0-16 15,0 0-58-15,0 0 36 16,6 0-12-16,-6 0 4 16,7 0-8-16,-7 0-20 15,0 0 18-15,0 0-11 16,0 0-10-16,0 0 13 0,0 0-28 15,0 0 7-15,0 0 7 16,0-5-13-16,0 3 1 16,-7-3-17-16,-4-1 12 15,-4 2 17-15,2 3 13 16,-3-4 8-16,-2 3-20 16,-3 2-35-16,3-5 20 15,-8 5-21-15,3-1 0 16,-6 1 0-16,0-5 8 15,-4 5-8-15,2 0 7 16,-3-4 4-16,-8 4 23 16,-2-3-33-16,0 3 0 0,-5 0 4 15,-3 0-5-15,2 0 0 16,-2 0-1-16,3 0 7 16,5 0-3-16,-3 0-3 15,8 0 0-15,0 0-8 16,0 0 8-16,0 0 0 15,1 0 0-15,-7 0 7 16,6 0-13-16,1 0 6 16,-1 0-11-16,5 0 10 15,0 0-11-15,0 7 12 0,1-2 0 16,-1 1 2-16,0-4-7 16,-5 4 5-16,0-2 0 15,0 2-7-15,0-6 1 16,6 5 6-16,-1-5-1 15,0 0-4-15,5 0-2 16,1 0 7-16,-1 0 0 16,3 0-8-16,-2 0 7 15,-6 0 1-15,0 0 0 16,-5 0 6-16,-5 0-9 16,-2 0 3-16,-4 0 0 15,6 0-1-15,0 0-1 0,-3 0 2 16,3 0 0-1,5 0 6-15,5 0-1 0,1 0-5 16,-1 0 0-16,-5 0-9 16,5 0 13-16,-10 0-4 15,5 0 0-15,-13-5 6 16,8 1-10-16,-11 4 4 16,-7-2 0-16,0 2-2 15,0-4 7-15,2 4-5 16,3-1 0-16,7-4 1 15,-2 3 1-15,8-3-2 0,5-1 0 16,0 2 8 0,6 4-7-16,-6-3 11 0,0 3-2 15,-13 0-9 1,3 0 16-16,-9 0-17 0,4 0 0 16,-3 0-1-16,13 0 4 15,0 0-3-15,10 0 0 16,5 0 0-16,1 0-3 15,2 0 3-15,-8 0 0 16,-13 0 0-16,-7 0 6 16,-3 0-7-16,-11 0 1 15,14 0 0-15,-4 0-3 0,14 0 3 16,11 0 0-16,4 0 0 16,13 0 8-16,-2 0-7 15,3 0-1-15,-9 0-1 16,9 0 1-16,-9 0 0 15,4 0 9-15,-4 0 0 16,1 0-1-16,2 0-10 16,-2 7 2-16,-11-2 0 15,-5 1 0-15,0 1 0 16,0-6 0-16,5 5-1 16,6-2 7-16,12 1-6 15,11-3 0-15,-3-2 0 16,8 5-2-1,0-5 2-15,0 0 0 0,0 0 1 0,-5 2 7 16,0 2-5-16,5-3-3 16,-5 5 0-16,-1-1-10 15,6 1 12-15,0 0-2 16,0 7 3-16,0 3 6 16,0 0-14-16,-5 5 5 15,-2 10 0-15,1-1 6 16,6 6-4-1,-5 0-2-15,5 3 21 0,0-2-8 16,0 2 7-16,0 0-19 16,0-3 15-16,0 0 4 15,0 0-19-15,5-1-1 0,1 1 0 16,1 1 1-16,-2 1 20 16,-5-1-20-16,0 4 5 15,0-1 10-15,0 2-15 16,0-6-1-16,6 1 0 15,-1-4 8-15,0-7-8 16,0 0 0-16,-5-3 1 16,8 0-3-16,-8-4 4 15,0 4-2-15,5 4 0 16,-5-4 7-16,5 3-3 0,1-3-4 16,-1-4 0-1,-5 1-6-15,0-6 7 16,5-2-1-16,-5-2 0 0,0-3 7 15,0 4-4-15,0-4-3 16,0-2 0-16,0 2-7 16,0-3 7-16,0-2 0 15,0 3 0-15,0-5 7 16,0 0-3-16,0 0-4 16,8 0 0-16,-8 0 0 15,0 0 8-15,0 0-8 16,0 0 4-1,5 0 4-15,0 0-1 0,0 0-7 0,6 0 0 16,7 0-7-16,11 0 8 16,2 0-1-16,15 0 0 15,4 0 6 1,12-5-5-16,6-1-1 0,-1-1 0 16,-2 2-8-16,2-2 14 15,-9 3-6-15,-4 2 0 16,-2-3-1-16,-3-2 1 15,3 1 0-15,8 2 0 16,7-2-1-16,11 0 1 16,8-1 0-16,2 0 0 0,8 2 0 15,-7 1-3 1,-4 2 3 0,-12 2 0-16,-13 0 0 0,-14 0 3 0,-7 0-4 15,-5 0 1 1,10 0-1-16,6 0-5 0,17 0 6 15,6 0 0-15,12 0 1 16,-1-5 7-16,-7 5-7 16,1 0-1-1,-10 0 0-15,-11 0-8 0,-8 0 8 16,-15 0 0-16,0 0 0 16,-11 0 9-16,-7 0-8 0,2 0-1 15,3 0 0-15,12 0-8 16,6 0 8-16,13 0 0 15,-2 0 0-15,7 0 9 16,-3 0-10-16,-10 0 1 16,-5 0 0-16,-5 0-10 15,-5 0 10-15,4-4 0 16,1 4 0-16,5 0 9 16,5-3-8-16,3 3-1 15,2-4 0-15,1 2-9 16,-4-1 9-1,-1-1 0-15,-17 4 0 0,-7-3 9 0,-3 3-13 16,-8 0 4-16,1 0 0 16,2 0-5-16,2 0 6 15,9 0-1-15,9 0 0 16,1 0 6-16,5 0-3 16,0 0-3-16,-5 0-1 31,0-2-7-31,-1 2 9 15,-7 0-1-15,3 0 0 16,-1 0 6-16,-12 0-4 16,7 0-2-16,-4 0 0 0,-9-5-8 15,6 5 9 1,2 0-1-16,2 0 0 0,9 0 1 16,5 0 5-16,-6 0-6 15,6 0-1-15,-5 0-7 16,-9-3 4-16,4 3 4 15,-3-3-1-15,-3 3 7 16,-3-4-4-16,3 1-2 16,-7 0-3-16,-1-1-5 15,-2-2 3-15,2-1 5 16,1-5 0-16,2-2 1 16,-8 1 4-16,5-7-5 15,-4 1 0-15,-1-11-8 16,3-3 9-16,-3-2-1 15,5-1 0-15,0-3 8 0,3-1-10 16,3 3 2-16,2 2 0 16,-7-8-7-16,-1-2 8 15,-5 2-1-15,-5-10 0 16,5 3 2-16,-5-3 4 16,8 1-6-16,-3 2 0 15,6 1-12-15,-1 0-11 16,3 3 11-16,-3 4-10 15,-10 3 2-15,0 3 19 0,0 12 1 16,0 2-6-16,0 3 0 16,-15 8-6-16,-3 0 12 15,2 9-2-15,8-3 4 16,3 3-2-16,5 2 0 16,0 0 0-16,0-5-9 15,-5 5 21-15,5 0-12 16,0 0 0-16,-5-4 0 15,0 4 3-15,-1 0-3 16,-7-2 0-16,8 2 1 16,-5 0 5-16,-1-4-6 15,-2 3 1-15,3 1-1 0,0-5 11 16,-8 5-10 0,-3 0-1-16,-8 0 13 0,-5 0-12 15,-10 0 22-15,-2 0-23 16,-4 0 6-16,-7 0-14 15,3 0 9-15,-3 0-1 16,-3 0 6-16,-3 0 4 16,-4 0-13-16,-1 5 3 15,1-4 0-15,-6 3 2 16,6-2-2-16,-6-2 0 16,6 4-6-16,7 1 16 0,-2-3-4 15,-1 3-6-15,9-5-5 16,-3 2 4-16,-11 2 1 15,1-3 0-15,-6 5 5 16,-5-1-4-16,-5 1 4 16,-8-1-5-16,-2 2 1 15,2 0-6-15,2-5 7 16,4 0-2-16,2-2 3 16,5 5 4-16,5-3-13 15,0-2 6-15,6 5 0 0,-6-5-4 16,1 0 11-1,-1 0-5-15,-5 0-2 0,0 0 1 16,5 0 6-16,1 0-7 16,-1 0 0-16,5 0-9 15,-4 0 12-15,-1 0-3 16,-7 0 0-16,-3 0 1 16,-1 0 5-16,-1 0-6 15,12 0 0-15,8 6-8 16,8-5 9-16,13-1-1 15,-3 5 0-15,3-1-2 16,0-4 2-16,0 3 0 16,0 1 1-16,-8-2-5 0,8 3 4 15,-8 2-1 1,8 2 0-16,5-3 2 16,5 1-6-16,0-6 5 0,13 5 0 15,3-4-4-15,3-2 4 16,9 3 0-16,6-3 0 15,0 0 2-15,0 0-10 16,0 0 5-16,0 0 3 16,0 0-7-16,0 0 5 15,0 4 2-15,-7 3 2 16,1-6 8-16,1 10-19 0,5 0 9 16,-5 2-7-1,5 3-4-15,0 0 1 0,-5 7 10 16,5 4-1-16,-5-1 10 15,-3 3-1-15,-3 1-8 16,6 2 0 0,-5 4-10-16,-3 0 9 0,8 4 1 15,-1-2 1-15,1 3 0 16,5 0 10-16,0 1-11 16,0 6-3-16,0 3 2 15,0 1 1-15,0 0 0 16,0-2-2-16,0 2 7 15,0-3-5-15,0 0 0 0,0-6 0 16,0-4-2-16,0-4-6 16,0-10 8-16,11-3 5 15,-6-4-4-15,3-10 8 16,-3 3-9-16,-5-7 0 16,0-4-12-16,5 0 18 15,-5 0-6-15,0 0 0 16,0 0-9-16,5 0 8 15,0 0-18-15,1 0 12 16,-1 0 5-16,8 0-8 0,-3 0 10 16,8 0 0-16,3 0 0 15,8 0-4-15,4-6 4 16,6-3 0 0,6 8-1-16,6-6 7 0,9 1-7 15,8-1 1-15,4-4 0 16,6 6-7-16,3-2 7 15,-3-1 0-15,5 5 0 16,-5-4 7-16,7 2-14 16,-2-1 7-16,-5-3 0 15,0 6-5-15,-5-1 6 16,0 2-1-16,7-1 0 0,3-1 7 16,18-1-7-16,6-3 0 15,-1 5 0-15,1-4-9 16,-9 7 9-16,-7 0 0 15,-8 0 0-15,-5 0 8 16,-5 0-8 0,7 0 0-16,-2-3-1 0,5-3-7 15,13 2 9-15,-2-3-1 16,7 1 0-16,0 0 8 16,1-1-8-16,-1 3 0 15,-3-2 0-15,4 3-7 0,-11 0 7 16,-3-1 0-1,-2 1 0-15,-3 3 8 0,-11 0-9 16,-4-4 1-16,-1 4 0 16,6-3-8-16,0 3 9 15,-1-3-1-15,1 0 0 16,-18 3 8-16,-9 0-9 16,-20 0 1-16,-13 0-2 15,-7 0-4-15,-6 0-66 16,-39 0-248-16,-19 6-849 0</inkml:trace>
  <inkml:trace contextRef="#ctx0" brushRef="#br0" timeOffset="223039.7254">1335 9837 1092 0,'0'0'843'16,"0"0"-648"-16,0 0-146 15,0 0 14-15,0 0 4 16,0 0-35-16,0 0 69 16,-24 5 46-16,35-5-23 0,23 6-26 15,17-6-5-15,22 0-5 16,15 0-27-16,19 0-43 15,10 0 3-15,7 0-20 16,-2 0-1-16,3 0 9 16,-13 0-8-1,-6 0 7-15,0 0 11 0,1-6-8 16,-1-5 19-16,11-1-21 16,5-2-3-16,8-1-3 15,-3 3 3-15,-2 1-6 16,-8 5 0-16,-6 5 9 15,-4-4-9-15,-1 3 0 0,1-3 0 16,10-2 0-16,7 3 0 16,11-8 0-16,3 2 0 15,7 3 6-15,-5 6-7 16,-5-4 1-16,-10 5 0 16,-13 0-1-16,-14 0 7 15,-2 0-6-15,-5 5 0 16,3 0 0-16,12-2-3 15,6-3 3-15,23 0 0 16,5 0-1-16,11 0-5 0,-1-3 6 16,3-1 0-16,-15 4 1 15,-8 0-4-15,-13 0 3 16,2 0 0-16,-7 0-1 16,4 0 6-16,1 0-6 15,13 0 1-15,-3 0 0 16,13-1-4-16,1-10 4 15,4 0 0-15,-5 2 6 16,0-1-5-16,-10 4-1 16,-3 2 0-16,-10 1 0 15,8 3-2-15,-3 0 2 16,8 0 0-16,-3 0 3 0,8 0 6 16,0 0-6-16,0 0-3 15,5-3 0-15,-7-4-11 16,7 1 12-16,-5-5-1 15,5 2 0-15,-5-1 1 16,-8 3-1-16,-2 1 0 16,-8 3 0-16,-6 3-10 15,-4 0 11 1,-1-4-1-16,6 4 0 0,5-3 7 16,12-3-5-16,6 2-2 0,-2-2 0 15,7-1-9 1,0 1 10-16,-10 2-1 0,-3 4 0 15,-7 0 6-15,-9 0-3 16,-4 0-3-16,-9 0-2 16,-1 0-5-16,-7 0 7 15,-6 0 0-15,-7-3 0 16,-4-4 6-16,-11 5-15 16,-46 2-102-16,-16 0-400 15,0 0-701-15</inkml:trace>
  <inkml:trace contextRef="#ctx0" brushRef="#br0" timeOffset="225372.2256">22780 2980 1790 0,'0'0'473'15,"0"0"-407"-15,0 0-43 16,0 0 11-16,0 0-12 15,0 0-6-15,-190 134 102 16,162-102-13-16,-1 8 0 16,3 9 29-16,3 3-59 15,-1 11-23-15,14 2-15 16,10 4-22-16,0 2 20 0,0-2-28 16,0-7-5-16,29 0 22 15,4-6-6-15,6-7 0 16,5-7 6-16,14-2-9 15,-4-14 18-15,8-3-21 16,11-10-11-16,5-10 19 16,0-3-19-16,8 0 4 15,-3-26-5-15,-11-6 6 16,1-8-9-16,-11-2 4 16,-12-5-1-16,-11-8 17 15,-11-7 30-15,-17-8 22 16,-4-8-3-16,-7-3-15 15,0-1 3-15,-28 7-42 0,-24 7-11 16,-8 12 19 0,-7 13-20-16,-24 17-18 0,-60 26-87 15,16 10-125-15,13 26-489 0</inkml:trace>
  <inkml:trace contextRef="#ctx0" brushRef="#br0" timeOffset="226298.7267">23104 6426 1252 0,'0'0'708'0,"0"0"-542"0,0 0 22 0,0 0 94 16,0 0-151-16,0 0-67 15,0 0 3-15,-174-46-6 16,135 46 22-16,-5 7-19 16,-10 9 20-16,-9 11 9 15,1 2-42-15,-5 6 8 16,7 10-3-16,8-1-23 15,8 7 19-15,10-4-40 16,19 5-4-16,7-7 10 16,8-6-17-16,0 1 4 15,0-7-2-15,33-1 8 16,14 2-14-16,8-5 3 16,17-3 0-1,6 3-1-15,8-6 1 0,2 0 0 0,8-3 0 16,-7-13-27-16,-4-7 26 15,-2-7-15-15,-15-36-8 16,-6-16 24-16,-13-9-10 16,-20-14 10-16,-19-10 0 15,-10 0 1-15,0-5 20 16,0 9-19-16,-23 10-1 16,-11 8 14-16,-10 18-15 15,-57 16-38-15,13 16-120 16,-8 14-558-16</inkml:trace>
  <inkml:trace contextRef="#ctx0" brushRef="#br0" timeOffset="227809.1382">24112 2935 1498 0,'0'0'558'16,"0"0"-348"-16,0 0-4 16,0 0-5-16,0 0-106 15,0 0-46-15,0 0-16 16,-45-17-21-16,22 17 18 15,-8 0 9-15,-16 0 12 16,-2 9 7-16,-8 14-22 0,-11 7 6 16,9 6 3-1,-9 9-21-15,6 1 19 0,7 7-31 16,3-1 2-16,19 4 7 16,4-1-15-1,19-2 16-15,4 3-4 0,6-4-12 16,0-3 37-16,0 3-35 15,0-6 1-15,29 2 31 16,0-1-39-16,15-6 25 16,0 2-14-16,13-4-5 15,3 1 7-15,2-4-14 16,5-7 0-16,-4-6-8 0,-4-6 4 16,4-7-4-1,-1-7 7-15,11-3-11 0,5 0 11 16,5-26 1-16,-5-10-14 15,-3-14 14-15,-15-5-21 16,-8-7 21-16,-13-10 0 16,-19-8 1-16,-12-4 9 15,-8-3-10-15,0 1 0 16,-28 8 9-16,-24 9-1 16,-3 10-4-16,-12 17-4 15,-11 15-51-15,-63 27-72 16,25 23-182-16,-4 23-413 0</inkml:trace>
  <inkml:trace contextRef="#ctx0" brushRef="#br0" timeOffset="228861.8531">24034 6325 1907 0,'0'0'308'0,"0"0"-209"16,0 0 60-16,0 0-16 16,0 0-93-16,0 0-7 15,0 0 65-15,-234 62-34 0,195-42 9 16,-8 5 17-16,8 2-51 16,1-1 4-16,4 6-16 15,5 4-29-15,3 3 22 16,3-2-23-1,7-1-1-15,3 4 20 0,8-5-26 16,5 3 13-16,0-5 20 16,0-4-32-16,34-6 14 15,15 4-15-15,8-4 0 16,11 3-1 0,-1 0 1-16,1 4 0 0,-8-4 0 15,-3 0 1-15,-3-6-3 16,3-4 2-16,-2-13-7 0,7-3 1 15,6-3-9-15,4-26 6 16,1-10 2-16,-5-4-12 16,-6-10 18-16,-8-3-5 15,-15-9 6-15,-10-4-3 16,-19-7 12-16,-10-1-9 16,0-1 9-16,0 3-9 15,-15 5 26-15,-14 6-19 16,-10 7-4-16,-5 10 13 15,-8 16-16-15,-8 8 0 0,-12 12-3 16,-6 11-94-16,-57 17-101 16,23 19-364-1,11 0-633-15</inkml:trace>
  <inkml:trace contextRef="#ctx0" brushRef="#br0" timeOffset="229899.9194">24940 2882 1795 0,'0'0'349'0,"0"0"-210"15,0 0 59-15,0 0-76 16,0 0-71-16,0 0-15 15,0 0 83-15,-44 0 17 16,23 0-78-16,-13 6-17 16,0 11-9-16,1 12-24 15,-6 1 16-15,-8 18-23 16,3 8 0-16,5 6 16 16,-5 10-16-16,10 4 7 0,5 3 40 15,6 1-27-15,18 2 12 16,5-4-27-16,0-3 3 15,34-5 9-15,23-8-17 16,10-6 9-16,11-14-10 16,5-9 4-16,8-14-10 15,-3-15 6-15,8-4-3 16,-2 0-3-16,-3-30-2 16,-3-6 8-16,-2-9 0 15,-14-8 1-15,-9-6 3 16,-14-9-4-16,-15-5 0 0,-19-9 12 15,-15 0-4-15,0-2 19 16,-10 2-10-16,-34 11-15 16,-8 8 10-16,-8 17-12 15,-12 15 0-15,-14 30-52 16,-31 20-106-16,16 31-192 16,13 9-405-16</inkml:trace>
  <inkml:trace contextRef="#ctx0" brushRef="#br0" timeOffset="230811.3726">25132 6262 322 0,'0'0'1546'16,"0"0"-1271"-16,0 0-160 16,0 0 33-16,0 0-58 0,0 0-43 15,0 0-28-15,-174-3 37 16,140 19 42-16,-5 7 2 16,6 4 13-16,4 1-29 15,0 9-51-15,14 3 18 16,4 1-35-16,4 5-7 15,1 1 3-15,6-1-6 16,0-3 2-16,6-3 14 16,27 1-1-16,6-5 6 15,13 5-27-15,3-5 1 0,2-7 4 16,5 1-4-16,-7-10-1 16,7-4 0-16,0-6 8 15,-2-10-17-15,-3 0 9 16,6-3 0-16,-9-31-5 15,-2-14 7-15,2-21-2 16,-9-18 0-16,-6-3 6 16,-16-7-5-16,-13 5-1 15,-10 8 0-15,0 11 17 16,-49 7-1 0,-19 7 11-16,-15 12-5 0,-18 11-22 15,-5 12 0-15,-45 24-93 16,21 0-164-16,19 0-415 0</inkml:trace>
  <inkml:trace contextRef="#ctx0" brushRef="#br0" timeOffset="231706.3361">26121 2935 1901 0,'0'0'353'0,"0"0"-153"15,0 0 8-15,0 0-78 16,0 0-97-16,0 0-32 15,0 0 55-15,-234 24 8 16,183 10 30-16,-4 8 0 16,3 10-31-16,8 14-4 0,10 6-35 15,13 10-9 1,8 3 31-16,13 6-33 0,0-3 10 16,34 1-6-1,23-7-16-15,16-4 10 0,5-12-11 16,5-14-12-1,8-19 11-15,2-20-30 0,-2-13 23 16,5-13 8-16,-2-36-18 16,-3-20 5-16,-14-13-5 15,-22-6 4-15,-21-10 7 16,-16-4 4-16,-18 2 3 16,0 8 0-16,0 17-6 15,-34 19-7-15,-18 23-61 0,-7 23-129 16,-48 23-142-1,11 30-208-15,8 12-1270 0</inkml:trace>
  <inkml:trace contextRef="#ctx0" brushRef="#br0" timeOffset="232648.2345">26324 6102 821 0,'0'0'1285'0,"0"0"-994"0,0 0-132 32,0 0 63-32,0 0-65 15,0 0-88-15,0 0-23 16,-252-43-45-16,218 43 7 15,-5 0 11-15,-5 2-5 16,-8 22 43-16,3 5-9 16,5 7-14-16,-8 3 14 15,13 8-30-15,5 2 5 0,5 0-4 16,14 0-19-16,10 0 23 16,5 1-23-1,0-4 0-15,0-3 17 0,0-4-16 16,5-3 14-16,29-1-7 15,5 1-7-15,10 2 15 16,13-5-16-16,6-4 0 16,-1-2 0-16,6-11 6 15,0-13-6-15,4-3 0 16,7-6 1-16,6-34 4 16,-1-15-5-16,-11-8 0 15,-6-2-6-15,-15 0 16 16,-28-3-10-16,-19 2 0 0,-10 1 1 15,0 0 18-15,-20-1-4 16,-27 0 9-16,-3 1 9 16,-1 1-31-16,-4 5 5 15,-7 10-7-15,7 10-39 16,-46 26-31-16,23 9-131 16,-2 4-486-16</inkml:trace>
  <inkml:trace contextRef="#ctx0" brushRef="#br0" timeOffset="246334.3936">27811 6014 1846 0,'0'0'370'0,"0"0"-231"15,0 0 18-15,0 0-57 16,0 0-78-16,0 0-3 31,0 6 65-31,0 17 8 0,0 16 23 0,0 11-56 31,0 21 47-31,0 11-12 16,0 13-58-16,0 7 3 16,0-4-21-16,5-3-10 0,-5-8 11 0,8-15-19 15,-8-13 1 1,0-19 2-1,0-15-2-15,0-11-2 16,11-14-85-16,4-20-213 0,-2-13-383 16</inkml:trace>
  <inkml:trace contextRef="#ctx0" brushRef="#br0" timeOffset="248207.0059">27879 6043 1453 0,'0'0'380'16,"0"0"-230"-16,0 0 27 16,0 0-47-16,0 0-45 15,0 0-39-15,0 0-14 16,-5-12 52-16,5 12-13 15,0 0 8-15,-6 0 40 0,6 0-45 16,0 0 11-16,0 0-24 16,0 0-31-16,0 0 1 15,0 0-22-15,0 0-8 16,0 0 22-16,0 0-23 16,0-2 29-16,0 2 4 15,0-4-15-15,6 0 18 16,27-3-21-16,11 1-9 15,14-2 16-15,9-1-14 16,6 2-1-16,-1-5-4 16,6 2 3-16,-5 2 1 0,0-3-7 15,-6 4 0 1,-12 0-4-16,2 3 4 0,-13-1 0 16,5 3 0-16,-2-3 9 15,-8 5-8-15,5-4-1 16,-5 1 0-16,5 3-2 15,8-3 4-15,-2 0-2 16,12 0 1-16,5 1 7 16,1-3-8-16,5 5 0 15,-6-4 0-15,-2 2-9 16,-3 2 9-16,-5-4 0 0,-7 4 0 16,2 0 8-1,-8-3-8-15,0 0 0 16,5-1 0-16,3 1-6 0,-3 0 7 15,9 0-1-15,-4-1 2 16,8 4 4-16,-4-3-2 16,-9 3-4-16,8 0 0 15,-8 0-9-15,-5-4 7 16,-5 4 2-16,-5 0 0 16,-5 0 6-16,-1 0-4 15,6 0-2-15,0 0 0 16,5 0-6-16,0 0 7 15,0 0-1-15,0 0 0 16,-1 0 1-16,1 0 2 0,6 0-3 16,1 0 0-16,-2 0-4 15,6 0 5-15,-11 0-1 16,0 0 0-16,2 0 1 16,-15 0 6-1,-2 0-7-15,-1 0 0 0,-2 0-7 16,2 0 8-16,11 0-1 15,0 0 0-15,-1 0 1 16,11 0 1-16,1 0-2 16,6 0 0-16,4 0-2 15,-3 0 0-15,2 0 2 16,-9 0 0-16,-6 0 7 16,-11 0-5-16,-10 0-2 0,-7 0 0 15,-6 0-7-15,5 0 7 16,-2 0 0-16,2 0 0 15,1 0 7-15,-6 0-4 16,8 0-3-16,-8 0 0 16,0 0-9-16,1 0 8 15,12 0 1-15,2 0 0 16,9 0 7-16,5 0-4 0,-6 0-3 16,1-3 0-1,-14 1-8-15,1-2 6 0,-8 4 2 16,-3 0 0-16,5 0 7 15,1 0-7-15,7 0 0 16,-2 0 0-16,-3 0-12 16,-3 0 18-16,-5 0-6 15,0 0 0-15,-5 0 3 16,0 0-1-16,5 0-2 16,8 0 0-16,-2 0-2 15,4 0-1-15,-2 0 3 0,-2 0 0 16,-6 0-2-1,0 0-7-15,-5 0 9 0,8 0 0 16,-8 0-8-16,5 0 9 16,0 0-1-16,1 0 0 15,-1 0-20-15,8 0-5 16,-8 0-16-16,-5 0 17 16,5 4 24-1,-5-2-17-15,0 1 17 0,0 1 0 16,0 3 1-16,0-4-1 15,0 3 0-15,0 4 0 0,0 0-6 16,0 3 5 0,0 9 1-16,0 7 0 0,0 7 7 15,0 10-3 1,0 3-4-16,0 3 0 0,0 4-3 16,0 0 9-16,0 3-2 15,0 3 2-15,0 0-4 16,0 4 10-1,0 0-11-15,5-1 17 0,0 2 12 16,1-1-29-16,-1-7 12 0,-5-6 2 31,0-8-9-31,0-6 6 0,0-9-6 0,0-7 3 16,0-7 9-16,0-9-17 16,0-4-1-16,0-3 0 15,0 0-5-15,0 0-9 16,-5 0-73-16,-45 0-177 15,6-6-385 1,-8-1-955-16</inkml:trace>
  <inkml:trace contextRef="#ctx0" brushRef="#br0" timeOffset="249338.9193">27951 7113 1360 0,'0'0'362'0,"0"0"-299"0,0 0-33 16,0 0 143-16,0 0-85 15,0 0-13-15,0 0 40 16,-67-46 26-16,62 42 21 15,5 4-22-15,-5 0-3 16,-1-3-31-16,1 3-31 16,-13 0 3-16,2-3-69 15,-17 3 6-15,-1 0 5 16,-10 0-19-16,5 0 46 16,-3 0 16-16,16 0-38 15,8 0 3-15,8 0-27 16,5 0 7-16,5 0-8 0,0 0 0 15,0 0 0-15,15 0 0 16,24 0 1-16,8 0 3 16,13 0-2-16,12-6-2 15,19-1 8-15,10-3-2 16,16 3-2-16,5 1-4 16,3 0 0-16,-3-5-6 15,3 4 8-15,-3 2-2 16,-6-6 1-16,4 5 5 15,-9-4-4-15,6 3-2 16,-5-2 0-16,0 5-8 0,-11-2 9 16,0 6-1-1,-13 0 0-15,-2 0 8 0,-3 0-5 16,-5 0-3-16,13 0 0 16,-3 0-3-16,13 0 9 15,1 0-6-15,-9-3 4 16,8 0 2-16,-5 3 3 15,-2-4-9-15,-3 4 0 16,-3 0-3-16,-2 0 9 16,-8 0-6-16,-1 0 0 15,1 0 7-15,-5 0-10 0,0 0 3 16,-1 0 0-16,-4 0-1 16,-1 0 1-16,-4 0 0 15,-9 0 0-15,-2 0 1 16,-8 0 2-16,-5 0-3 15,0 0 0-15,5 0 18 16,8 0-16-16,3 0 4 16,12 0-6-16,-4 0 9 15,-6 0-10-15,-13 0 1 16,-5 0 0-16,-18 0 5 16,-3 0-4-16,5 0 4 15,-7 0 0-15,-1 0 1 16,-2 0-12-16,-8 0 6 15,-5-3-74-15,-57-4-47 0,-31 3-412 16,-29-5-1458-16</inkml:trace>
  <inkml:trace contextRef="#ctx0" brushRef="#br0" timeOffset="250076.098">30202 5962 818 0,'0'0'270'15,"0"0"-270"-15,0 0-111 16,0 0 85-16,0 0 26 16,0 0 36-16,0 0 149 15,-5-42 24-15,-13 35-38 16,-3 3-44-16,-2-2-68 15,5 3 3-15,2 0 14 0,11 3 15 16,0-2-4-16,5-3 8 16,0 1-26-16,0-2-13 15,0 0 8-15,0-1 68 16,0 1 45-16,0 2-33 16,0 1 4-16,0 3-12 15,0 0-56-15,0 0 2 16,0 0-46-16,0 0-19 15,0 0 0-15,0 0-16 16,0 16 18-16,0 32 1 16,0 18 61-16,10 11-12 15,-5 23-30-15,6 1 14 16,-3 7-7-16,-3 0-32 0,-5-10 26 16,0-9-40-16,0-14 6 15,0-17-3-15,0-16-3 16,0-15-18-16,-5-18-69 15,-42-9-130-15,8-13-355 16,-5-19-979-16</inkml:trace>
  <inkml:trace contextRef="#ctx0" brushRef="#br0" timeOffset="250611.7079">28819 6036 1320 0,'0'0'295'0,"0"0"-221"15,0 0 72-15,0 0 87 16,0 0-65-16,0 0 41 15,0 0-17-15,0-22-59 16,0 22-53-16,0 6-40 16,0 17 55-16,0 16 69 0,0 11-60 15,5 18 18 1,3 10-35-16,2 14-3 16,-5 3-3-16,0 4-55 0,8-5 4 15,-2-6-27-15,-6-20 6 16,5-12 1-16,-4-20-10 15,6-13-9-15,-1-13-30 16,7-10-107-16,37-20-99 16,-4-19-398-1,-1-7-1658-15</inkml:trace>
  <inkml:trace contextRef="#ctx0" brushRef="#br0" timeOffset="251192.6862">31231 5991 117 0,'0'0'1265'0,"0"0"-1152"0,0 0-113 16,0 0 0-1,0 0 11-15,0 0 75 0,0 0 107 16,7-91 51-16,-7 88-47 16,0-4 66-16,0 3 6 15,0 4-55-15,0 0-59 16,0 0-50-16,0 0-63 15,0 11-10-15,0 28 9 16,0 16 52-16,0 21 12 16,0 18-24-1,0 7-19-15,0 1-1 0,0-1-35 16,0-9-5-16,6-14-14 16,4-14 1-16,-5-16-16 15,0-14 7-15,-5-17-34 0,0-17-49 16,0 0-183-16,0-6-469 15</inkml:trace>
  <inkml:trace contextRef="#ctx0" brushRef="#br0" timeOffset="252432.4035">28276 6328 1028 0,'0'0'579'15,"0"0"-487"-15,0 0-52 0,0 0 6 16,0 0-24-16,0 0 5 15,0 0 54-15,29-10 29 16,-29 10 28-16,0 0-13 16,0 0 37-16,0 0-19 15,0 0-29-15,0 0-17 16,-16 0-68-16,-18 0 1 16,0 3 4-16,-4 13 24 15,-14 7 51-15,7 4-46 0,1-2-30 16,5 9 20-16,6-5-23 15,9-3-3-15,14-3-10 16,10 0-16-16,0-6 9 16,0-8-10-16,39-2-1 15,15-7 1-15,9 0-43 16,4-7-41-16,-12-19-96 16,-9-4-41-16,-12 2-11 15,-23-2 56-15,-11 3 111 16,0 5 65-16,0 5 9 15,0 7 154-15,0 7-2 0,0 3-78 16,0 0-14-16,0 0-44 16,0 0-1-16,0 20 90 15,5 10 2-15,13-1-41 16,-2 6-34-16,2 3-41 16,-3-6 0-16,29-4-45 15,-10-10-210-15,5-12-368 0</inkml:trace>
  <inkml:trace contextRef="#ctx0" brushRef="#br0" timeOffset="252924.642">29501 6255 1698 0,'0'0'556'0,"0"0"-453"15,0 0 143-15,0 0 11 16,0 0-99-1,0 0-49-15,0 0-31 0,-296 109-13 16,286-77-8-16,10 4-22 16,0 1 9-16,0-5-16 15,29-1-27-15,2-12 18 16,16-6-19-16,-3-13-14 16,18 0-29-16,-2-11-62 15,36-44-123-15,-24 6-422 0,-9 3-1229 16</inkml:trace>
  <inkml:trace contextRef="#ctx0" brushRef="#br0" timeOffset="253631.0141">30483 6082 1407 0,'0'0'1035'0,"0"0"-817"16,0 0-170-16,0 0 92 15,0 0-8-15,0 0-99 0,-13 167 7 16,13-111 26-16,0-1-32 16,0-3 2-1,0-5-28 1,0-14-7-16,0-8 6 0,0-8-1 0,0-12-12 16,0-5-15-16,13 0-45 15,8-18 15-15,2-14-52 16,6-5 20-16,-9 1 39 15,4 3 7-15,-4 7 31 16,-1 6 5-16,4 11-8 0,-7 2-1 16,7 7 2-16,-8 0 0 15,9 0 8-15,-3 20 0 32,-8 9 28-32,-8 11 8 15,-5 2-17-15,0 4 33 16,0-3 4-16,-24-8 31 15,-20-6 5-15,0-6-21 16,-8-12-13-16,8-4-31 0,5-7-27 0,11 0 0 16,7-12-47-16,8-17-188 31,13-7-90-31,0 1-226 0,0 13-1054 16</inkml:trace>
  <inkml:trace contextRef="#ctx0" brushRef="#br0" timeOffset="254179.8263">31708 6278 1377 0,'0'0'619'0,"0"0"-460"15,0 0 58-15,0 0 62 16,0 0-121-16,0 0-31 15,0 0-1-15,-119 11-12 16,80 14 3-16,5 2-22 16,8 5 0-16,8 5-13 15,18-1-43-15,0 3 0 16,23-7-26-16,32-5-12 16,23-14 1-16,18-13-2 15,54-23-60-15,-25-33-120 0,-13-6-611 16</inkml:trace>
  <inkml:trace contextRef="#ctx0" brushRef="#br0" timeOffset="260024.9704">32396 2765 1015 0,'0'0'634'15,"0"0"-383"-15,0 0-144 16,0 0-26-16,0 0 7 16,0 0-36-16,0-7-12 0,0 7 29 15,-5-1 5-15,-8 1 39 16,3-5 11-1,-6 5-42-15,-7-4 0 16,-1 4-34-16,4 0-23 0,-9 0 11 16,6 0-18-16,2 0 7 15,-2 0-8-15,7 0-16 16,-13-3 16-16,6 3 1 16,-11 0-17-16,1 0 16 15,-12 0-16-15,-9 0-1 16,-8 0 1-16,-11-4 7 15,-13 4 0 1,3-3-8-16,-5 1 19 0,-3-2 16 0,8 1-34 16,-3 3 16-1,14 0 2-15,-1 0-19 0,13 0 16 16,8 0-9-16,3 0-6 16,-3 0 13-16,3 0-13 15,-6 0-1-15,-7 0 0 16,-16 0 6-16,-3 0-1 15,-2 0-5-15,5 3 0 16,6-3-4-16,9 0 4 16,14 0 0-16,5 0 0 0,10 0 8 15,0 0-10-15,1 0 2 16,-1 0 0-16,-5 0-4 16,-13 0 4-16,-8 0 0 15,-7 0 0-15,-1 4 1 16,-10-2 4-16,11-2-5 15,5 0 0-15,7 0-5 16,3 0 7-16,13 0-2 16,0 0 0-16,6 0 7 15,-6 0-10 1,0-2 3-16,-13-5 0 0,-3 3-6 16,-7 4 8-16,-6 0-2 15,1 0 0-15,2 0 6 0,-2 0-3 16,4 0-3-16,-4 0 0 15,4 0-9-15,4 0 9 16,-4 0 0-16,1 0 0 16,2 0 8-16,-2 0-8 15,0 0 0-15,-6 0 0 16,1 0-9-16,12 0 8 16,-2 4 1-16,8-1 0 15,10 3 6-15,10-3-7 16,1 1 1-16,12-1 0 15,-2 1-5 1,8 1 6-16,4-1-1 0,1 3 0 16,-8 3-19-16,8 0 18 15,0 2 1-15,-6-1 0 16,-2 1-7-16,3 4 8 0,-6-3-1 16,-2-2 0-16,3 7 1 15,2 0 4-15,-3 3-5 16,6-1 0-16,2 3-5 15,-2-4 6-15,10 4-1 16,-6-5 6-16,6 4-5 16,-5 1 18-16,0-7-18 15,0 4 5-15,-8-1 13 16,8 1-19-16,5 3 10 16,0 4-2-1,0-1-7-15,0 0 12 0,0 0-13 16,0 1 0-16,0 2 3 0,0 1-2 15,-11 2 7-15,6 4 8 16,-8 5-15-16,8-4 34 16,0 2-28-16,5-3-5 15,-5 0 7 1,5-4-8-16,-6 1-1 16,1 0 7-16,-3 0 2 15,3 0 26-15,0-1-16 0,0 5 4 16,0-1 2-16,5-1-25 15,0 1 6-15,0-6-6 16,0 3 9-16,0 1-2 0,-6-4-7 16,6 0 0-16,-7 0 2 15,7-7 4-15,0-1-3 16,0-8-2-16,0-3 7 16,0 0 2-16,0-4-9 15,0-2 0-15,13 6 1 16,2-5 4-16,3 4-6 15,-2-3 0 1,7-1 1-16,11 1 3 0,5-6-4 16,5 4 0-16,18-1-7 31,-2-4 7-31,13 0 0 0,0 0 0 0,2 0 6 16,-10 0-5-16,2 0-1 0,-4 0 0 15,-1 0-6 1,-13 0 3-16,-5 0 3 0,8 0 0 15,-2 0 1-15,2 0-1 16,7 0 0-16,9 0 0 16,10 0-1-16,0 0 0 15,12 0 1-15,-12 0 0 16,5 0 6-16,-7 0-4 16,-17 0-2-1,4 0 0-15,-1 0-6 0,-8 0 4 0,9 0 2 16,4-4 0-16,1-2 7 15,-1 2-13-15,6-2 6 16,-8-1 0-16,-3 4-1 16,-5 3-4-16,-7 0 5 15,-1 0 0 1,-2 0 1-16,7 0-6 0,3 0 5 16,6 0 0-16,9-3-6 15,6-3 7-15,0 5-1 16,0-4 0-16,-5 4 6 15,-6 1-4-15,-10 0-2 16,-7 0 0-16,-6 0-8 31,-5-4 8-31,13 4 0 0,-3-3 0 16,8-1 6-16,3-1-4 16,7-1-2-16,-4 6 0 15,-1-1-7-15,-8 1 6 16,-2 0 1-16,-7 0 0 15,-1 0 2-15,-11 0 1 16,1 0-3-16,0 0 0 16,0 0-6-16,-6 0 5 15,-2 0 1-15,-2 0 0 16,4 0 2-16,1 0-2 16,4 0 0-16,-1 0 0 15,9 0-1-15,-2 0-3 16,0 0 4-16,-5 0 0 0,0 0 0 15,-14 0-6-15,4 0 6 16,-14 0-7-16,0 0 5 16,3 0-2-16,-2 0 4 15,-1 0 0-15,8 0 4 16,-2 0-10-16,2 0 6 16,-8 0-3-16,1-5-3 15,2 3-3-15,-8-2 9 16,0-2 0-16,0 0 2 15,1-1 2-15,7-4-4 0,-8 1 0 16,5 2 0-16,1-4 3 16,2 1-3-16,-8-7 0 15,0-5 0-15,0-2-3 16,-5-4 3-16,0-9 0 16,0 2 1-16,0 0 0 15,0 0-1-15,0 0 0 16,0 3 1-16,0-3 2 15,0 0-3-15,0 0 0 16,0-3 0-16,0-7 6 16,0-1-6-16,0 1 0 15,0-2 1-15,0-4-6 16,0 4 6-16,0-8-1 0,0 3 5 16,0-2 1-16,0 3-4 15,0 6-2-15,0 3 0 16,0 5-3-16,0 8 12 15,0 7-6-15,0 3 34 16,0 4-8-16,-10 5 14 16,-1-2-17-16,-2 7-25 15,8-1 25-15,5 0-25 16,-5-1-1-16,5 7 1 16,0-5 10-16,0 6-10 15,0 0-1-15,0 0 6 16,0 0 2-16,0 0-8 15,0 0 0-15,0 0 0 0,0 0 6 16,0 0-14-16,0 0 5 16,0 0 3-16,0 0-15 15,0 0 15-15,-5 0-54 16,-39 0-60-16,5 0-229 16,-24 7-824-16</inkml:trace>
  <inkml:trace contextRef="#ctx0" brushRef="#br0" timeOffset="269344.0363">31490 3078 1003 0,'0'0'1504'0,"0"0"-1220"16,0 0-192-16,0 0-39 15,0 0 4 1,0 0-46-16,-158 9-10 0,137 11 20 15,-8 3 19-15,1 7 29 16,-6 3 26-16,6 9-37 16,-6 7 8-16,8 10-29 15,3 10-8-15,12 2 8 0,6 1-36 16,5-1 14 0,0 0-1-16,26-3-13 0,31-6 14 15,16-10-15-15,10-6 0 16,8-13-3-16,-3-14 3 15,8-12-1 1,-8-7-14-16,3 0-9 16,-3-33 24-16,-7-12-12 0,-8-14-3 15,-9-10 13 1,-6-12-9-16,-25-9 11 0,-17-14 9 16,-16-7-8-16,0 0 6 0,-16 6-7 15,-46 16 0-15,-16 19-9 16,-18 29-9-16,-21 28-91 15,-72 30-126-15,30 31-371 16,14 11-853-16</inkml:trace>
  <inkml:trace contextRef="#ctx0" brushRef="#br0" timeOffset="270323.7022">31820 6236 474 0,'0'0'1483'15,"0"0"-1177"-15,0 0-158 16,0 0 48-16,0 0-26 15,0 0-76-15,0 0-48 16,-18 0 17-16,18 0-6 16,0 0 19-16,0 0-17 15,0 0-26-15,0 26 28 16,0 10 38-16,13 16-23 0,-3 8 14 16,6 1-57-16,-3 0 2 15,-3-6-17-15,0-13-17 16,3-7-2-16,-7-18-26 15,-1-11-139-15,-5-6-333 16,0 0-516-16</inkml:trace>
  <inkml:trace contextRef="#ctx0" brushRef="#br0" timeOffset="271190.1908">31337 6252 55 0,'0'0'1307'16,"0"0"-1039"-16,0 0-142 0,0 0 16 15,0 0-89 1,39 194-31-16,-5-158-8 16,-1-4-13-16,1-2 8 15,0-1 13-15,0 3 63 0,-1-2 31 16,6 5-18-16,6-2-5 15,6 3-29 1,-1-6-40-16,2-1 6 0,2-6-29 16,-10-10 0-16,3-3 25 15,2-10 6-15,-4 0 41 16,12-23-18-16,-3-17-43 16,3-8 9-16,-7-12-20 15,-4-8 6-15,-20-5 38 16,-2-7-30-16,-14-2 64 15,-10 3-43-15,0 1-3 0,0 6 43 16,-16 4-3 0,-22 8-8-16,-14 6 4 0,2 13-38 15,-7 7 8-15,-8 7 6 16,-2 11-27-16,-11 9 12 31,-13 7-25-31,8 0-5 0,-3 0-19 0,8 11-72 16,-5 21-56-16,21-3-133 15,18-3-368-15</inkml:trace>
  <inkml:trace contextRef="#ctx0" brushRef="#br0" timeOffset="272274.6288">30498 2941 1847 0,'0'0'545'0,"0"0"-334"16,0 0-106-16,0 0-8 15,0 0-59-15,0 0-37 16,0 0 23-16,-218 120 8 15,179-54 31-15,6 6 28 16,9 7-25-16,14 6 20 0,10 3-43 16,0 3-32-1,10-3 19-15,42-3-23 0,8-10 1 16,13-12 5 0,12-10-13-16,-2-24 0 0,0-16-6 15,8-13-7-15,-2-13 7 16,-4-36 1-16,-2-17 5 15,-10-19 0-15,-16-12 1 16,-18-8-1-16,-23-3 0 16,-16 0 1-16,0 13 4 15,-29 16 4-15,-25 17-9 16,-24 26 0-16,-73 36-61 16,16 0-198-16,0 30-409 0</inkml:trace>
  <inkml:trace contextRef="#ctx0" brushRef="#br0" timeOffset="273169.6709">30337 5920 1923 0,'0'0'395'15,"0"0"-277"-15,0 0-36 0,0 0 31 16,0 0-51-16,0 0-21 15,-246 212 41 1,228-159-6-16,18 1 0 0,0 5 9 16,0 0-26-16,39 7-11 15,18-7-38-15,15 0-10 16,11-7 12-16,19-6-11 16,4-12-2-16,6-11-4 15,-6-14-17-15,-10-9 10 16,-13 0-5-16,-5-30 17 15,-10-11 4-15,-1-17-3 16,-12-6 4-16,-3-13 6 16,-24 2-11-16,-23-10 33 15,-5-5-33-15,-5 0 1 0,-47-5 17 16,-15 8-18-16,-6 12-18 16,-5 19-127-1,-44 30-129-15,16 15-268 0,10 11-938 16</inkml:trace>
  <inkml:trace contextRef="#ctx0" brushRef="#br0" timeOffset="273909.77">29390 3180 1691 0,'0'0'383'15,"0"0"-203"1,0 0 29-16,0 0-77 0,0 0-38 0,0 0 10 15,0 0-27-15,-140-23 63 16,101 23-46-16,-11 12-25 16,6 12 5-16,-8-1-31 15,8 12 2-15,5 12-11 16,0 12-23-16,21 9 14 0,13 11-16 16,5 2-8-16,18 0 1 15,42-5 11-15,18-11-13 16,18-12 0-16,5-14 3 15,11-20-12-15,-6-19-7 16,0 0-20-16,-4-39 18 16,-19-23-13-1,-16-13 10-15,-28-4 3 0,-28 1-32 16,-11 7-1-16,0 19-30 16,-78 52-83-16,0 0-147 0,-5 22-353 15</inkml:trace>
  <inkml:trace contextRef="#ctx0" brushRef="#br0" timeOffset="274712.0726">29434 5979 773 0,'0'0'1490'16,"0"0"-1171"-16,0 0-208 15,0 0 66-15,-325 16-49 16,260 18-64-16,8 4-23 16,0 13-7-16,13 8 17 15,16 7-1-15,17 9-26 16,11 7 15-16,0 0-27 0,39 0-3 15,29-2 1 1,28-8-4-16,10-13-2 0,21-10-4 16,3-13-28-16,5-20 13 15,-8-16-38-15,-2-6 5 16,-19-40 32-16,-22-20-7 16,-22-11 23-16,-36-6 0 15,-21-7 0-15,-5-2-5 16,-26 6 5-16,-41 2-9 15,-58-21-170-15,13 19-396 16,1 15-716-16</inkml:trace>
  <inkml:trace contextRef="#ctx0" brushRef="#br0" timeOffset="275357.1571">28372 2845 1722 0,'0'0'396'15,"0"0"-212"-15,0 0 22 16,0 0-6-16,0 0-69 16,-337 82-16-16,259-33-28 15,0 10-3-15,5 13-3 16,11 10-41-16,12 13 25 15,17 6-13-15,17 10-27 16,16 0 22-16,0 4-46 16,49-4 20-16,24-6-7 15,28-10-8-15,6-11-12 16,10-25 6-16,5-24-30 0,-8-29 30 16,-2-6-20-16,-6-53 19 15,-7-25-14-15,-19-27-26 16,-31-13 32-16,-25-7-9 15,-24 2-38-15,0 15 20 16,-39 26-20-16,-29 33-93 16,-72 49-53-16,10 33-346 15,8 25-239-15</inkml:trace>
  <inkml:trace contextRef="#ctx0" brushRef="#br0" timeOffset="276112.3255">28232 5990 2136 0,'0'0'509'0,"0"0"-391"0,0 0 9 16,0 0 15-16,0 0-70 15,-343 136-26 1,278-66 29-16,3 5-33 0,18 7 17 15,20 7-18-15,19 3-29 16,5 2 14-16,21-5-20 16,47-2-5-16,22-15-2 15,12-12-13-15,9-21-16 16,11-22-4-16,8-17-21 16,-13-7 37-16,-5-49-9 15,-16-16 11-15,-24-20 15 0,-22-16-17 31,-37-8 18-31,-13-6 0 0,-13 4 6 0,-50 2-15 16,-15 16 9-16,-67 17-107 16,18 30-142-16,2 30-356 0</inkml:trace>
  <inkml:trace contextRef="#ctx0" brushRef="#br0" timeOffset="295863.1889">797 5959 477 0,'0'0'241'0,"0"0"-241"16,0 0-29-16,0 0-88 15,0 0-243-15,0 0 275 16,-28 3 85-16,28-3 705 15,0 0-330-15,0 0-65 16,0 0-86-16,0 0-22 16,0 0-52-16,0 0-52 0,0 0-41 15,0 0-12-15,0 0-34 16,0 0 12-16,0 0-12 16,5 0-11-16,5 0 15 15,-4 0-7-15,1 0 19 16,-1 0 18-16,-1 0 4 15,0 0 13 1,-5 0-8-16,5 6-22 16,8 11 24-16,-3 6-21 0,1 18 21 15,7 6 5-15,-2 21-16 16,2 11 58-16,-8 6-32 16,1 3-5-16,-6 4 2 15,-5-7-35-15,5-3 6 16,-5-5-11-16,8-15-26 0,-8-13 18 15,5-16-20-15,0-10 0 16,-5-13-2-16,0-6-8 16,0-4-100-16,0 0-159 15,0-18-309-15</inkml:trace>
  <inkml:trace contextRef="#ctx0" brushRef="#br0" timeOffset="296365.9936">823 6209 833 0,'0'0'1317'0,"0"0"-1082"0,0 0-135 16,0 0-47-16,0 0-16 15,0 0-34-15,0 0 8 16,286-114-10-16,-219 109-1 15,-22 5 0-15,-17 0 8 16,-10 0-8-16,-13 21 25 16,-5 9 15-16,-5 13 51 0,-47 2-12 15,-15 4-35-15,2 1 14 16,-3-8 23-16,11-2-41 16,13-8-12-16,10-5-20 15,11-11-7-15,13-7 4 16,4-2-5-16,6-3 0 31,0-4 0-31,0 0-3 16,0 0-6-16,0 0-12 15,39 0 5-15,6 0 9 16,12 0 4-16,2 0 3 16,-7 0 0-16,-2 3 1 15,-11 13 13-15,-16 11 16 0,-7 9-5 16,-9 11 23-1,-7 0-27-15,0 5 0 0,-33-4 11 16,-14-8-31-16,3-4 17 16,-6-10-18-16,-28-16-108 15,11-10-393-15,5 0-796 0</inkml:trace>
  <inkml:trace contextRef="#ctx0" brushRef="#br0" timeOffset="296791.606">221 5811 1189 0,'0'0'326'16,"0"0"-179"-16,0 0 71 15,0 0-73-15,0 0-17 0,0 0-38 16,0 0 53-16,49 59-17 16,-33-4 2-16,2 10 7 15,-2 11 5-15,2 12-40 16,-3 10-7-16,-2 7-5 15,-7 7-34-15,-1 2-13 16,0 2-31-16,-5-7 1 16,0-11-7-16,5-16-2 15,-5-16-2-15,13-21 0 16,-8-15 0-16,-5-14-8 16,5-12-133-16,1-15-168 15,4-24-248-15,8-11-769 0</inkml:trace>
  <inkml:trace contextRef="#ctx0" brushRef="#br0" timeOffset="298208.2741">247 5984 1735 0,'0'0'226'0,"0"0"-176"0,0 0 63 16,0 0 4-16,0 0-24 16,0 0-29-16,0 0-26 15,62-75 39-15,11 66 16 16,28-7-34-16,21-1 34 16,31 0-25-16,24-6-48 15,20 4 2-15,11-1-16 16,15 0 0-16,0 1 21 15,14-1-27-15,48-3 14 0,-28 3-1 16,16-2-13 0,2-1 11-16,-39 0-11 0,21 0 0 15,-18 3-4-15,-8 1 5 16,-13 4-1-16,-10 3 0 16,5 3 7-16,0-1-4 15,21 0-2-15,12 3 19 16,11 1 3-16,6 1-22 15,-4 5 4-15,-20 0-5 16,-21 0 1-16,-21 0 0 16,-17 5-1-16,-25 5 0 15,-15 3-1-15,-17-3 3 16,1 3-2-16,-7-5 8 0,13 0-7 16,10 2 19-16,16 0-20 15,18 0 0-15,0 6 0 16,-8 0 1-16,-8 4-1 15,-18 0 0-15,-18-4 2 16,-15 3 4-16,-29-5-6 16,-16-1 0-16,-23-6-6 15,-16 2 4-15,-2-2 2 16,-3 6 0-16,8 3 1 16,8 4 1-1,0 3-2-15,12 7 0 0,-1-1-8 0,-6 4 5 16,0-1 3-16,-6 4 2 15,-9-2 4-15,-9 0 0 16,-10-3-6-16,1 5 0 16,-6 5-1-16,0-1 9 15,0 2-8-15,5-2 0 16,-5-1 0-16,0-7-4 16,0-2 5-16,0-7-1 15,0-6 16-15,0-5-16 16,0-1 30-16,-26-2 18 0,-13 4-10 15,-8 0 10 1,-13 4-39-16,-12-1 4 0,-14 3-7 16,-2 3 5-16,-8 1-1 15,-6-2-10-15,-4 2 1 16,-6-1 24-16,1 1-16 16,-6-9 9-16,-8 8-1 15,-2-6-17-15,-13-3 18 16,5 0-13-16,-5-3-4 15,7-2 22 1,9 3-17-16,7 0 6 0,5-5-4 16,6 4-2-16,-1-3 3 15,-10-1-9-15,-7 0 0 16,-11 1 0-16,-16 3 6 16,1 3-3-16,-14-3 8 0,8 0-10 15,6-1 12-15,4-2-13 16,6 3 12-16,10-7 15 15,8 4-11 1,6-4 10-16,4 3-8 0,-8 1-11 16,-2 2 0-1,-7 2-7-15,-12 2 0 0,-4 0-1 16,-11 0 2-16,0 0-1 0,-2 4 0 31,-3-8 1-31,11 2 6 0,4-2-7 0,6-2 0 16,10 2-6-16,0-2 15 15,3 0-9-15,3-1 0 16,-9 1 6-16,3 0-6 16,3-4 0-16,2-3 0 15,9 0 3-15,9 0-2 16,6 0 0-16,5 0 5 16,8 0 4-16,-8 0-14 15,7 0 4-15,-12 0 0 16,-5 0 2-16,-6 0 4 15,-10 0-6-15,-3 0 0 0,-2 0 1 16,2 6 8-16,14-3-8 16,10 1 14-16,12-1 8 15,22 1-23-15,10-4 26 16,18 2-10-16,10-2-14 16,14 0 16-16,9 0-18 15,1 0 0-15,5 0 0 16,0 0-19-16,0 0-53 15,16 0-159 1,7 0-532-16</inkml:trace>
  <inkml:trace contextRef="#ctx0" brushRef="#br0" timeOffset="298380.5553">701 7156 2720 0,'0'0'551'0,"0"0"-551"15,0 0-64-15,0 0 62 16,0 0-525-16</inkml:trace>
  <inkml:trace contextRef="#ctx0" brushRef="#br0" timeOffset="300237.6305">13937 11715 1943 0,'0'0'497'15,"0"0"-448"-15,0 0-29 16,0 180 1-16,0-82 16 0,13 17 2 16,13 18-12-16,2 8 3 15,-4 3 13-15,-3 6-25 16,-8 2 22-16,-8 1 38 16,-5 6-16-16,0-5 12 15,0 6-25 1,-5 0-19-16,-14 1 4 0,4-4-25 15,2-3 5-15,8-7 1 16,5-4-9-16,0-12 28 16,0-13-20-16,0-1 4 15,0-16 9-15,0-1-26 0,13 0 10 16,-3 2-11 0,-5-1 1-16,-5 9 2 0,0-3-2 15,0-1-1-15,0-4 1 16,0-4 10-16,-5-12-10 15,0-5-1-15,5-5 0 16,0-10-7-16,0-3 8 16,0-7-1-1,0 0 0-15,0-1 9 0,0 1-9 16,0 6 0-16,0 4 0 16,0 3-6-16,0 3 7 15,0-2-1-15,0-5 0 0,0-2 9 16,0-14-13-16,5-3 4 15,5-13-11-15,3-7 10 16,-7-6-50-16,-6-11-77 16,0-9-123-16,0-12-323 15,0-28-1170-15</inkml:trace>
  <inkml:trace contextRef="#ctx0" brushRef="#br0" timeOffset="301824.7626">13999 11487 1101 0,'0'0'338'16,"0"0"-219"-16,0 0-20 15,0 0 0 1,0 0 31-1,0 0-29-15,0 0 27 16,0-66 49-16,0 62-17 16,0 4-19-16,0 0-35 0,0-2-69 15,0 2-14-15,0 0-13 16,16-3-8-16,31-1 8 16,20 1-10-16,11 3 1 15,10 0 17-15,13 0-11 16,16 0 11-16,13 0 17 15,15 0-19-15,11 0 15 16,23-10-10-16,19 3-6 16,2-6 6-16,13 3-21 15,-1 4 8-15,-4 2-8 16,0 2 1-16,-13 2 7 0,-6 0-8 16,3 0 0-16,3 0-5 15,13 0 13-15,5 0-8 16,5 0 0-16,5-4 6 15,8 1 4-15,-8-4-10 16,-10 1-5-16,-18-1-1 16,-11 4 3-16,-10-1 3 15,-5 1 0-15,-3 0 6 16,3 0-9-16,10-1 3 16,0-2 0-16,11 0-1 15,12-1 6-15,-7-3-5 0,7 4 0 16,-7-1 0-16,-8 0-5 15,-8 1 6-15,0 3-1 16,-7 3 0-16,7 0 9 16,0 0 24-16,0 0 11 15,5 0-43-15,14 0 17 16,-4 0-18-16,9 0 1 16,-1 0-1-16,-12 0 9 15,-11 0-7-15,-18 0-2 16,-8 0 0-16,-15 0 7 15,2 0-5-15,0 0 17 16,6-4-10-16,7 1-3 16,8 3 2-16,8-4-8 15,-3 1 0-15,2 3-8 0,-4 0 10 16,2 0-2-16,-7 0 0 16,-4 0 7-16,1 0-5 15,-3 0-2-15,-2 0-2 16,-1 0-4-16,6 0 7 15,-3 0-1-15,3 0 0 16,0 0 10-16,-6 0-11 16,14 3 1-16,-3 1 0 15,13-4-7-15,5 0 7 16,0 0 0-16,0 0-1 16,-10 0 3-16,0 0 2 0,-13 0-4 15,-6-4 0 1,1-5-6-16,-6-1 7 0,8 0-1 15,-2 0 0-15,5 1 8 16,-6-2-13-16,4 0 5 16,-9 6 0-16,0-2-1 15,-4 1 0-15,-4-1 1 16,-2 2 0-16,5-1 6 16,-10 5-6-16,-3-6 0 15,-2-3 0-15,-8 4 1 16,0-1-1-16,-6 0 0 15,9-1 0-15,-3 1 0 0,5 6 3 16,-3 1-2-16,-2 0-1 16,-6 0 19-16,-9-4-18 15,-19 4 23-15,-11 0-1 16,-14-2-10-16,-19-3 19 16,-11 3-31-16,-2-2 8 15,-8-1 1-15,3 5-10 16,-8 0-10-16,-8 0-80 15,-33 18-208-15,-55 16-189 0,-34 1-150 16</inkml:trace>
  <inkml:trace contextRef="#ctx0" brushRef="#br0" timeOffset="302926.4815">13927 17185 1465 0,'0'0'330'15,"0"0"-183"-15,0 0-60 32,0 0-13-32,15 192-30 0,-2-130-31 0,-3-3 17 15,-4 3 2-15,-6 4 59 16,0-14 45-16,0 1-13 16,0-4 10-16,0-7-24 15,0-2-60-15,0-10 11 16,0-3-39-16,0-12-20 15,0 0 31-15,0-8-14 0,0 0 30 16,0-2-7-16,0-1-24 16,0-1 5-16,0 0-22 15,0 4 0-15,0-7 3 16,0 1 5-16,0 5-9 16,0-6 1-16,0 0-75 15,0 0-116-15,0 0-380 16,0-7-953-16</inkml:trace>
  <inkml:trace contextRef="#ctx0" brushRef="#br0" timeOffset="305520.1952">14435 12224 1731 0,'0'0'657'0,"0"0"-392"0,0 0-53 15,0 0-42-15,0 0-86 16,0 0-71-16,125-29-12 16,-42 1 7-16,0-8-8 15,3-4 0-15,-21-2-1 16,-8-1-24-16,-23-2 25 15,-19 8-9-15,-15 8 9 0,0 6-7 16,0 13-2-16,-21 10 0 16,-12 0-11-1,-6 0-4-15,5 26 23 0,11 13-10 16,7 14 10-16,11 9-7 16,5 10 16-16,0 14 17 15,10 7 5 1,34 3-18-16,1 8 19 0,6-9-29 15,-6-10-1-15,-6-12 8 16,-11-16-7-16,-18-16-2 16,-10-16 6-16,0-14-6 15,-28-11 27-15,-32 0-27 16,-7-11 0-16,-6-24 10 16,16-11-8-16,18-7 4 0,23-9-6 15,16-6-19-15,0-5-4 16,60-2-56-16,21 3-8 15,2 1-20-15,13 6-28 16,-13 12 64-16,-5 11 22 16,-16 6 25-16,-18 9 16 15,-21 11 16-15,-7 3-7 16,-16 7 23-16,0 2 10 16,0 4 48-16,0 0-49 15,0 0-32-15,0 10 4 16,-5 10-5-16,0 9 0 0,5 1 0 15,0 2 7 1,0 6 0-16,33-6-6 16,6 2-1-16,0-9 4 0,0-4-2 15,-10-8-2-15,-8-6 13 16,-8-7-13 0,-13 0 63-16,0-12-42 0,0-17-21 15,0-11-66-15,0 2-17 16,-24-3 10-16,-4 8 43 15,2 4 30-15,2 8 9 0,14 0-3 16,2 4-6-16,8 0-12 16,0 4-46-16,18 3 16 15,16 8 20-15,10 2 11 16,-5 0 11-16,0 0 2 16,0 16 32-16,0 10 69 31,-5 7-11-31,-1 6 44 0,1 0 18 0,-5 1-27 15,10-4-8-15,0-8-49 16,5-10-25-16,3-18 1 16,-3 0-37-16,0-23 14 15,13-82-23-15,-13 6-154 16,-10-8-472-16</inkml:trace>
  <inkml:trace contextRef="#ctx0" brushRef="#br0" timeOffset="306304.6962">17554 11845 1177 0,'0'0'1297'0,"0"0"-1000"15,0 0-185-15,0 0 76 16,0 0-101-16,0 0-75 15,0 0 3-15,-242 56 6 16,203-26 3-16,5 0 12 16,11-5-26-16,13-2 2 15,10 0-7-15,0 1 2 16,0-5-8-16,39 6 1 16,7-4-21-16,14 1 11 15,2 2-28-15,1-3 17 16,-4-6-1-16,-7 6-11 15,-13-4 31-15,-18-3-11 16,-21 8 13-16,0 1 0 16,-5 0 33-16,-39-2 40 0,-11 7 8 15,3-11-26 1,3 1 4-16,15-4-37 0,0-5-21 16,11-2 13-16,2-7-14 15,-2 0-33-15,12 0-74 16,-2-23-190-16,13-3-390 0</inkml:trace>
  <inkml:trace contextRef="#ctx0" brushRef="#br0" timeOffset="306634.7985">18112 12111 2383 0,'0'0'672'16,"0"0"-549"-16,0 0-13 0,0 0-36 15,0 0-47-15,0 0-18 16,0 0-7-16,197 0-2 16,-119 0-43-16,0 0-28 15,-11 0-197-15,-17 0-379 16,-22 0-573-16</inkml:trace>
  <inkml:trace contextRef="#ctx0" brushRef="#br0" timeOffset="306817.6996">18145 12343 2499 0,'0'0'628'0,"0"0"-544"16,0 0-39-16,0 0-39 0,0 0-6 16,286 0-55-16,-190 0-213 15,-18-7-408-15</inkml:trace>
  <inkml:trace contextRef="#ctx0" brushRef="#br0" timeOffset="307312.1176">19864 11915 2371 0,'0'0'373'15,"0"0"-218"-15,0 0 59 0,0 0-106 16,0 0-60-16,-314 16-40 16,265 20 31-16,-1 0 7 15,17 3-16 1,9 1 13-16,14 2-25 0,10 1-3 16,0 1 14-16,39-6-29 15,23-3 19-15,11-5-19 16,10-8 1-16,5-15-1 15,3-7 0-15,-3-6 0 16,-7-25-1-16,-22-13 3 16,-20-5-2-16,-15-5 0 0,-24-5 0 15,0-5 6 1,0 5-5-16,-39 3-2 0,0 16 0 16,-13 11-56-16,3 17-19 15,-14 12-104-15,9 0-271 16,15 9-275-16</inkml:trace>
  <inkml:trace contextRef="#ctx0" brushRef="#br0" timeOffset="307909.2323">20944 12183 1388 0,'0'0'567'15,"0"0"-388"-15,0 0-35 16,0 0 74-16,0 0-16 0,0 0-42 15,0 0 10-15,-34 0-16 16,34 0-68-16,0 0-13 16,0 0-4-16,0 0-42 15,0 0 6 1,39 0-17-16,34 0-14 0,39 0 26 16,28-10-28-16,13 0 1 15,-8 1-1-15,-17 2 9 16,-27 1-9-16,-23 3 0 15,-26-1-41-15,-26-1-11 16,-13-3-37-16,-13-5 51 0,0 0-36 16,-47-7-134-16,-8 4 132 15,-2 2 40-15,13 5 30 16,16 2-2-16,12 4 8 16,16 3 0-16,0 0-10 15,0 0 2-15,29 0 8 16,15 0 21-16,0 0 33 15,0 0 41 1,3 6-29-16,-8 7 11 0,-6 7-7 16,-7 3 2-16,-2 7 6 0,-24 2-42 15,0 6-23 1,-5-2 8-16,-40 2-21 0,-22 13-31 16,10-12-192-16,18-16-752 15</inkml:trace>
  <inkml:trace contextRef="#ctx0" brushRef="#br0" timeOffset="308852.79">22920 11781 2121 0,'0'0'623'16,"0"0"-541"-16,0 0-38 16,0 0 35-16,0 0-4 15,-10 199-26-15,10-137-25 16,0 0 18-16,0-7-32 16,0-11-8-16,0-6 2 15,0-17 5-15,0-11-9 0,0-10 0 16,0 0-24-16,0-11-66 15,-11-32-204-15,-12-14 20 16,-1-13 124-16,4 1-5 16,-9 1 74-16,11 9 81 15,8 16 90-15,4 10 40 16,6 13-13-16,0 7 18 16,0 8-56-16,6 5-58 15,22 0-10-15,6 0-10 16,5 22 15-16,5 11 60 15,13 10-21-15,-2 5 36 16,2 8-10-16,10-3-27 16,-12-4 6-16,2-5-32 0,-8-14-26 15,-15-12 25-15,-11-7-18 16,-7-11 33-16,-11 0 63 16,3-8 11-16,-8-29-33 15,0-6-61-15,0-15-22 16,0-4 16-16,-29-3-16 15,6 6-12-15,7 9-39 16,3 14-53-16,13 17-75 16,0 12-311-16,0 7-423 0</inkml:trace>
  <inkml:trace contextRef="#ctx0" brushRef="#br0" timeOffset="309072.1207">23995 12052 2486 0,'0'0'693'16,"0"0"-607"-16,0 0-49 16,0 0 45-16,0 0-62 15,358-3-20-15,-275-4 0 0,-21 1-86 16,-17-1-160-16,-17 0-299 15,-23 5-693-15</inkml:trace>
  <inkml:trace contextRef="#ctx0" brushRef="#br0" timeOffset="309874.5055">25158 11845 2266 0,'0'0'525'16,"0"0"-447"-16,0 0 88 0,0 0-71 16,0 0-63-16,0 0-31 15,0 0 69-15,-10 145-28 16,10-90 11-16,0 0 6 15,0-8-50-15,0-4 6 16,0-9-15-16,0-11 6 16,5-9 0-16,0-13-6 15,-5-1-9-15,0-1-6 16,8-36-65-16,-8-17-34 0,0-12-8 16,0-16 21-1,0 1 11-15,0 2 20 0,0 14 58 16,0 19 12-16,0 16 0 15,5 17 25-15,0 9 5 16,5 4-29-16,3 0 18 16,3 0 0-16,7 18 68 15,-2 12 13-15,8 8-22 16,4 1-6-16,1 4-28 16,0 0-14-16,5-4 10 15,-5-7-27-15,-6-9-2 16,-7-6 3-16,-3-11-13 15,-2-6 5-15,7 0-6 16,-2-6-13-16,13-30-2 16,-1-7-40-16,-4-9 1 0,0-3 13 15,-9 8 9 1,-2 6 31-16,-7 17 1 0,-6 12 0 16,8 12 41-16,-8 0-29 15,19 6 15-15,-4 29 47 16,9 11-24-1,5 10 5-15,-6 3-35 0,-2 3-19 16,-2-10 12-16,-1-5-13 0,-8-8-13 16,19-14-94-1,0-5-234-15,-5-13-489 0</inkml:trace>
  <inkml:trace contextRef="#ctx0" brushRef="#br0" timeOffset="310428.3973">27762 12020 489 0,'0'0'1752'0,"0"0"-1447"15,0 0-180-15,0 0 196 16,-291 0-104-16,239 0-130 16,13 6-41-16,0 17-23 15,19 3-23-15,1 3 27 16,19 5-25-16,0-2 4 0,0-2 12 15,11-6-17-15,23-7-2 16,17-15-25-16,4-2-35 16,7-14-23-1,6-27-202-15,-14-23-262 0,-2-15 169 16,-23-16-125-16,-14-13-61 16,-9-3 305-16,-6 6 260 15,0 18 643-15,0 28-52 16,0 23-258-16,-6 27-31 15,-9 9-111 1,-9 6-91-16,-4 40-40 0,-1 18 94 0,9 11-33 16,1 15-64-16,19 7 28 15,0-2-13-15,0-3-40 16,8-13-2-16,31-11-30 16,5-15-8-16,39-17-90 15,-5-11-188-15,-5-25-373 16</inkml:trace>
  <inkml:trace contextRef="#ctx0" brushRef="#br0" timeOffset="310693.9196">28377 11967 2349 0,'0'0'748'0,"0"0"-643"0,0 0 20 0,0 0-33 16,0 0-66-1,0 0-1-15,-39 187-25 0,94-141 0 32,12-5 3-32,6-10 4 15,0-10-7-15,-1-14 8 16,-4-7-7-16,-11-10 23 16,-13-33-22-16,-20-14-1 15,-19-12 19-15,-5-7-19 16,-18 5-2-16,-42 5-26 15,-31 20-59-15,-88 29-95 0,18 17-402 16,-8 0-485-16</inkml:trace>
  <inkml:trace contextRef="#ctx0" brushRef="#br0" timeOffset="317593.944">15017 13091 1820 0,'0'0'546'0,"0"0"-414"15,0 0 56-15,0 0-56 16,0 0-94-16,0 0-34 16,-10-3-2-16,10 3-2 15,0 3 16-15,10 7-15 16,8 3 45-16,11 0-5 15,-3 0-10-15,20-2 2 16,-1-2-32-16,9-2 13 16,-2-4-4-16,-3-3-10 0,-15 0 0 15,-16 0-55-15,-7 0 1 16,-11 0 39-16,0 0-4 16,0 0 1-16,0 0-21 15,-29 0 7-15,0 0 31 16,9 0-9-16,-4 3 1 15,9 14 8-15,-9 2-7 16,9 4 8-16,-3 10 0 16,7 3 1-16,-2 7 5 15,8 3-6-15,5 6 0 16,0 5-2-16,0 2 2 16,0 0 0-16,0 3 0 15,0 4 6-15,0 0-3 16,0 0-3-16,0 2 0 15,0 4 0-15,0 2 6 0,5-2 0 16,-5 4-6-16,8-5 1 16,-3-1-4-16,0-2 4 15,1 1-1-15,-1-7 1 16,0-3 5-16,3 0-3 16,-3-7-3-16,0 1 0 15,0-7-1-15,1 5 2 16,-1-7-1-16,0 3 1 15,-5 3 5-15,8 2-4 16,-3 4-2-16,5-4 0 0,-4-2-6 16,7-1 7-16,-8-5-1 15,5-6 1-15,-5-3 11 16,6 0-10-16,-4 1-2 16,4 0 1-16,-6 3 15 15,0 4-16-15,-5 3 0 16,5 3 0-16,-5 4 1 15,0 2 9-15,8-6-10 16,-8 1-6-16,5-11 5 16,1 2-2-16,-6-5 3 15,0 0 26-15,0 0-17 0,0 4 24 16,0 2-12 0,0 0-12-16,0 4 8 0,-6 4-16 15,-12-1 0-15,8-3 11 16,5 0-12-16,5 0 18 15,0-4-18-15,0-1 0 16,0-3 1-16,0 0 5 16,0-2-6-16,0 0 0 15,0-4 6-15,0 1-3 16,0 0-3-16,0 0 0 16,0 0-7-16,0 2 13 15,0 8-6-15,0 0 0 16,-19 3 6-16,14-7-3 0,0-1-3 15,5-9 0-15,0-6-6 16,0-5 7-16,0-4-1 16,0 2 8-16,0-3-7 15,0 3 11-15,0 3-3 16,0-1 10-16,0 0-10 16,0-2-1-16,0 3-8 15,0-1 0 1,0 5 1-16,0 2 10 0,0-9-11 15,0 1 0-15,0-1 4 0,0-2 2 16,0-2 4-16,0 4-4 16,0 4-6-16,0 3 32 15,-5 4-13-15,-18 2 8 16,7 1 8-16,-7-4-29 16,7-4 39-16,-2-2-7 15,13-10-24-15,-1-3 11 16,6-7-24-16,0 0 14 15,0 0-6-15,0 0-9 16,0 0 36-16,0 0-29 16,0 0-7-16,0 0 10 0,-5-3-9 15,5-4-1 1,-5 3 3-16,-3-5 5 0,3 2-13 16,-5 0 5-16,5 5 0 15,-8-5 3-15,7 7-2 16,-4 0 6-16,0 0 29 15,-14 0-15-15,1 13 0 16,-3 10-20-16,3 3 0 16,-1 5 17-16,9-6-18 15,4 1 21-15,6 0-2 16,-3-7-18-16,8-1 15 0,0-6-15 16,0-5-1-1,0 1 0-15,0-8-5 0,0 0 5 16,0 0-28-16,13-21-41 15,26-8 52-15,5-3 4 16,6-2-26-16,7 1 16 16,-8 7-5-16,3 3 28 15,-3 7 0-15,3 3 1 16,-8-1 10-16,1 5 13 16,-7 5 3-16,-4 4 22 15,-10 0-22 1,-4 0 5-16,4 0-20 0,-9 0-12 0,9 10-9 15,-6-10-119-15,-3 0-387 16,-4 0-811-16</inkml:trace>
  <inkml:trace contextRef="#ctx0" brushRef="#br0" timeOffset="323599.21">18348 6498 1179 0,'0'0'1318'16,"0"0"-1013"-16,0 0-133 0,0 0-14 16,0 0-93-16,0 0-16 15,-29-29-37-15,29 29-10 16,-5 0 22-16,5 0-3 15,-10 0 53 1,-8 0 15-16,-16 0-29 0,-10 0-3 16,-13 6-36-16,-16 8-15 15,0 5 7-15,1 5-11 16,-1-3-2-16,8 9 14 16,-3 3-13-16,6 8 10 15,0-2-11-15,13 5 0 16,4 4 0-16,12 4 6 0,-1 7-6 15,10 0 6 1,9 10 0-16,-3 1 9 0,7 5-15 16,6 2 1-16,0-1 3 15,5 1 2-15,0-4-6 16,0-5 0-16,26-2 1 16,13-7-5-1,13-4 4-15,2-2-5 0,3-8 4 16,6-8-14-16,-4-2 14 15,4-12-5-15,-1-5-15 16,-2-7 21-16,15-4-25 16,-2-7 4-1,5 0-2-15,5 0-34 0,0-12 11 16,-10-4 2-16,-1 1 4 0,-15-1 39 16,-7-4-16-16,2 4 16 15,-8-7-5-15,0-6 0 16,8 4 4-16,-13-8-7 15,5-3-3 1,-10 0 4-16,-1 0 2 0,1-3 6 31,-5-1 2-31,-3 1 8 0,-3-4-10 0,-7-6 0 16,-3 0 0-16,-3-6 24 0,-10 2-8 16,0-6 16-1,0 0 11-15,0-5-22 0,0 1 35 16,0 5-25-16,0 4-20 15,-5 6 35 1,-19 5-29-16,4 0 19 0,-9 2 0 16,-5 4-20-16,1-1 25 15,-6 1-16-15,-6-4-8 16,-1 5 15-16,2 2-31 16,-6 2 12-16,-7-1-12 15,-3 4 10-15,-7-1-22 16,-6 7 10-16,-7 6-50 15,-14 12-14-15,-64 5-100 16,26 25-357-16,7 9-634 0</inkml:trace>
  <inkml:trace contextRef="#ctx0" brushRef="#br0" timeOffset="326363.3696">16019 13127 2244 0,'0'0'749'16,"0"0"-640"-16,0 0-25 16,0 0-49-16,0 0-26 15,0 0-8-15,0 0 23 16,11 72 50 0,7-33 20-16,-8 4-7 0,8 3-14 15,-7 3-38-15,-1-1-29 16,3-7 9-16,-8-5-15 15,-5-6 0-15,0-9 0 0,0-8-33 16,0-13-99-16,0 0-142 16,-18-5-425-16</inkml:trace>
  <inkml:trace contextRef="#ctx0" brushRef="#br0" timeOffset="326520.0992">15897 12905 1989 0,'0'0'798'16,"0"0"-635"-16,0 0-136 0,0 0-27 16,0 0-288-16,0 0-562 15</inkml:trace>
  <inkml:trace contextRef="#ctx0" brushRef="#br0" timeOffset="326993.432">16411 13281 2018 0,'0'0'711'0,"0"0"-590"16,0 0-99-16,0 0 65 16,0 0-66-16,0 0-21 15,0 0-5-15,208 4-52 0,-164-31-14 16,-10-9-1-16,-19-3 27 15,-7 0 45-15,-8 3 6 16,0 6 6-16,0 7 66 16,-13 7-48-16,-8 12-9 15,-2 4-14-15,7 0 0 16,-7 23-5 0,7 20-2-1,3 12 0-15,8 18 20 16,5 9 31-16,0 13 25 15,11 7-19-15,35 7-27 16,-1 3 19-16,4-4-34 16,-5-10-4-16,-10-6 7 0,-6-17-17 15,-15-14-1-15,-13-15 12 16,0-16-12-16,-13-14 83 16,-36-10-1-16,-13-6-18 15,-11 0-19-15,0-28-39 16,6-9 14-16,12-16-7 15,27-6-7-15,10-8-12 16,18-2-9-16,0 3-69 16,67-21-25-16,6 17-193 0,-1 11-359 15</inkml:trace>
  <inkml:trace contextRef="#ctx0" brushRef="#br0" timeOffset="327481.1394">18410 13209 2254 0,'0'0'669'0,"0"0"-542"0,0 0 26 16,0 0-98-16,0 0-47 15,0 0 55-15,0 0 23 16,5 197-3-16,6-119-10 16,-1 10-13-16,3 3 2 15,-2 1-25-15,-1-4-28 16,3-2 3-16,-3-13-4 15,1-14-4-15,-6-18-4 0,3-9-25 16,-3-23-49 0,10-9-133-16,-2-23-325 0,-7-17-477 0</inkml:trace>
  <inkml:trace contextRef="#ctx0" brushRef="#br0" timeOffset="327810.9203">18364 13045 1879 0,'0'0'692'0,"0"0"-530"15,0 0-105-15,0 0-2 16,0 0-40-16,0 0-9 0,342-88-7 16,-264 88 1-1,0 6 0-15,-16 21-8 16,-12 9 1-16,-11 7 7 0,-11 5 6 15,-15 8-5-15,-13 3 84 16,0 0 35-16,-18 0-39 16,-31-3 39-16,-19-8-20 15,-10-8 0-15,-7-5-14 16,1-12-47-16,7-9-2 16,4-7-37-16,16-7-5 15,13 0-54-15,10-24-163 16,11-17-323-16,23-2-658 0</inkml:trace>
  <inkml:trace contextRef="#ctx0" brushRef="#br0" timeOffset="328172.3604">19786 13311 1629 0,'0'0'809'0,"0"0"-504"16,0 0-18-16,0 0-38 15,0 0-125-15,0 0-48 16,0 0-20-16,117 0 1 0,-39 0 1 16,13 0-47-1,-3 0-10-15,8 0-2 0,-5 0-10 16,-13 0-86-16,-18 0-92 16,-37 0-303-16,-13 13-183 15,-10 3-1131 1</inkml:trace>
  <inkml:trace contextRef="#ctx0" brushRef="#br0" timeOffset="328329.0085">19893 13614 416 0,'0'0'2072'16,"0"0"-1505"-16,0 0-402 16,0 0 42-16,0 0-44 15,0 0-101-15,324 0-46 16,-251 0-4-16,-16 0-12 0,-41 0-91 15,-16 10-376-15,0 0-1086 16</inkml:trace>
  <inkml:trace contextRef="#ctx0" brushRef="#br0" timeOffset="329366.2446">22053 12957 2352 0,'0'0'643'0,"0"0"-542"15,0 0-26-15,0 0-54 16,0 0 5-16,0 0-2 16,0 0 48-16,-5 213 26 15,5-134-3-15,0 3-7 16,10 4-19 0,0-2-34-1,3-1 11-15,-2-12-37 16,-1-4-8-16,-10-14 4 15,8-14 4-15,-8-10-9 16,0-9 0-16,0-10-45 16,0-10-23-16,-8-7-124 0,-26-22-309 15,3-8-600-15</inkml:trace>
  <inkml:trace contextRef="#ctx0" brushRef="#br0" timeOffset="329694.9564">21471 13015 555 0,'0'0'2026'15,"0"0"-1642"-15,0 0-236 0,0 0-27 16,0 0-71-16,0 0 2 15,0 0 15-15,234-19 16 16,-161 19 26-16,-1 0-53 16,9 0-5-16,7 0-6 15,3 0-39-15,8 0 18 16,-3 0-24-16,-13-4 0 16,-11-1-9-16,-25-1-3 15,-13 5-33-15,-19-5-33 16,-15 6-96-16,0 0-137 0,0 0-490 15</inkml:trace>
  <inkml:trace contextRef="#ctx0" brushRef="#br0" timeOffset="330386.2198">23608 12876 2206 0,'0'0'531'16,"0"0"-422"-16,0 0 114 15,0 0-136-15,0 0-68 16,0 0 8-16,0 0-15 16,-44 0 9-16,-18 0-10 15,-16-1-10-15,-11 1 37 0,-7 0-7 16,-5 0-1-16,18 0 1 15,10 0-30-15,21 0 9 16,21 0-10-16,13 0 8 16,8 0-14-16,10 0 6 15,0 0-15-15,0 0 15 16,0 0-17-16,0 0 17 16,0 0-6-16,0 5 6 15,0 14 0-15,20 11 1 16,4 4 5-16,-1 7 14 0,-7 10-20 15,2 5 18-15,-8 9-8 16,-5 8-8 0,-5-2 29-16,0 5-11 0,0-2 10 15,0-9 15-15,6-5-38 16,7-12 43-16,-3-12-38 16,6-9-3-16,2-11 15 15,-3-2-11-15,-2-9 7 16,3 2-17-16,-6-3 9 15,8-1-4-15,-2-3-8 16,2 3-3-16,3-3-6 16,8 0-33-16,-1 0-43 15,1 0-56-15,10-17-117 16,-6-6-262-16,-7-2-445 0</inkml:trace>
  <inkml:trace contextRef="#ctx0" brushRef="#br0" timeOffset="330952.5608">24078 13140 2008 0,'0'0'573'0,"0"0"-445"16,0 0 17-16,0 0-70 15,0 0-51-15,0 0-23 16,0 0 8-16,-166-7 26 15,114 18 65-15,8 1 32 16,10-1-66-16,5-2-19 0,9 5-36 16,14-5-4-16,-1 4-10 15,7 1 3-15,0 2-9 16,0 0 8-16,41-2-7 16,3-1 8-16,6 3 0 15,2-3 12-15,2 0-24 16,-10 4 12-16,-5-1-5 15,-10 7-2-15,-11 0 7 16,-18 3 0-16,0 3 12 16,0 0-5-16,-34-5 56 15,-18-2 8-15,-2 0 22 16,-9-7-17-16,14-4-50 16,2 0 2-16,16-5-22 0,8-6 2 15,5 0-10-15,12 0 2 16,6 0-31-16,0-11-67 15,0-21-88-15,6 5-174 16,17 2-433-16</inkml:trace>
  <inkml:trace contextRef="#ctx0" brushRef="#br0" timeOffset="331455.5963">24711 13501 1913 0,'0'0'617'15,"0"0"-461"-15,0 0 25 0,0 0-59 16,0 0-71-16,0 0-51 16,0 0 2-16,-5 0 2 15,5 0 3-15,0 0 5 16,0 0 5-16,0 0-16 16,0 0-1-16,0-7 0 15,0 3-6-15,0-3 6 16,0 2 0-16,0 5 3 15,0 0-3-15,0 0 0 16,0 0-7-16,0 0 3 16,0 0 4-16,0 0 21 0,0 0 39 15,0 0 50 1,0 0-31-16,0 0-54 0,-5 0-13 16,0 0-10-16,5 0-2 15,0 0 0-15,0 0-27 16,0 0-75-16,0 0-182 15,0 0-415-15</inkml:trace>
  <inkml:trace contextRef="#ctx0" brushRef="#br0" timeOffset="331976.273">25550 13442 1930 0,'0'0'544'31,"0"0"-437"-31,0 0 68 16,0 0-75-16,0 0-78 15,0 0-10-15,0 0 3 0,-171 7-14 16,171-7 30-16,0 0-29 16,0 0 4-16,0 0 0 15,15 0-5-15,14 0-1 16,-1 0 2-16,-7 0 5 16,2 0-2-16,-12 0-5 15,-6 0 14-15,-5 0 59 16,0 0-10-16,0 0 1 15,0 5 1-15,-16 2-58 16,-7 2 14-16,2-7-21 16,8-2-204-16,13 0-412 0</inkml:trace>
  <inkml:trace contextRef="#ctx0" brushRef="#br0" timeOffset="333720.6788">26290 13124 1796 0,'0'0'515'0,"0"0"-373"16,0 0 133-16,0 0-64 15,0 0-78-15,0 0-28 16,0 0-44-16,-83-23-13 16,36 23-42-1,-2 0-4-15,-14 16 23 0,4 7-25 0,-4 4 34 16,6 2 5-16,13 7-38 16,10 0 16-16,19-3-17 15,15-1-4-15,0-5-4 16,10 1-2-16,45-10 4 15,17 2 6 1,9-4-23-16,2 0 4 0,0 2-9 16,-10-4-25-16,-21-3 41 15,-19 7-9-15,-22-6 21 16,-11 6 5-16,0-2-4 0,-24 3 55 16,-25 4-12-1,-13-5 7-15,7 0 0 0,3-6-40 16,19-1-2-1,12-4-9-15,8-7-44 0,13 0-102 16,0 0-233-16,0-10-377 0</inkml:trace>
  <inkml:trace contextRef="#ctx0" brushRef="#br0" timeOffset="333893.9332">26604 13363 2039 0,'0'0'797'0,"0"0"-653"16,0 0-78 0,0 0-4-16,296-43-53 0,-218 43-9 15,-5 0-63 1,-11 0-200-16,-23 7-236 0,-16-1-191 0</inkml:trace>
  <inkml:trace contextRef="#ctx0" brushRef="#br0" timeOffset="334113.8251">26934 13219 876 0,'0'0'1636'0,"0"0"-1146"16,0 0-371-16,0 0-39 16,0 0-47-16,0 0 40 15,0 0-40-15,0 160-9 0,0-113-23 16,0-3-1-16,10-1-53 15,19-14-241 1,-6-13-448-16</inkml:trace>
  <inkml:trace contextRef="#ctx0" brushRef="#br0" timeOffset="334756.964">27606 13127 2218 0,'0'0'556'0,"0"0"-489"16,0 0 46-16,0 0-30 16,0 0-27-1,0 0 70-15,0 0-46 0,-52 161 5 16,42-112-3-16,5-3-41 15,-3 0-10-15,8-10-8 16,0-7-22-16,0-9 5 0,0-10-6 16,0-5-7-1,0-5 6-15,0 0-45 16,0-28-36-16,0-19-36 0,-11-8-10 16,-9-11 68-16,2-5-6 15,-6-1 13-15,9 9 47 16,-1 14 6-16,8 16 0 15,3 17 59-15,5 13-30 16,0 3-5-16,0 0-24 31,0 0 0-31,5 9 5 0,24 14 20 0,5 4 23 16,10-1 3-16,2 7-31 31,-1-7 8-31,9 0-27 16,-2-7-1-16,-3-5 8 15,3-11-1-15,-8-3-10 0,1-3 3 16,-1-30-67-16,-11-7-19 16,-4-8-56-16,-13-2 40 15,-9 2 43-15,-1 11 11 16,-6 14 48-16,0 10 67 16,0 13 42-16,0 0-18 15,5 0-66-15,0 20-14 16,5 15 79-16,8 12-18 15,-2 5-2-15,7 8-10 16,1-5-30-16,-3-3 4 0,-3-6-34 16,-3-13-2-16,-4-7 1 15,-4-13-135-15,-1-10-319 16,-6-3-559-16</inkml:trace>
  <inkml:trace contextRef="#ctx0" brushRef="#br0" timeOffset="335055.8611">28764 13242 2083 0,'0'0'833'0,"0"0"-601"16,0 0-63-16,0 0-24 15,0 0-64-15,0 0-54 16,0 0-19-16,174 23 24 16,-109-23-31-16,-3 0-2 15,-5 0-6-15,-23 0-105 16,-8 0-69-16,-13 0-283 0,-13-3-394 0</inkml:trace>
  <inkml:trace contextRef="#ctx0" brushRef="#br0" timeOffset="335605.8884">29592 13219 1930 0,'0'0'318'0,"0"0"-249"0,0 0-8 16,0 0-46-16,0 0-9 15,0 0-12-15,0 0 4 16,229-138 2-16,-206 119 18 15,-7 2 70-15,-3 11 62 16,-13 2 2-16,5 4-51 16,-5 0-2-16,0 0-55 15,0 4-28-15,5 26 50 16,-5 5 33-16,0 14-18 0,5 7-7 16,-5 3-35-16,0 6 0 15,5-5-37-15,8 1-1 16,-7-9 5-16,-6-15-6 15,0-3-2-15,0-10-61 16,0-8-71-16,0-8-75 16,-24-2-25-16,-15-6-43 15,-5 0 110-15,-8 0 167 16,8 0 36-16,16 0 181 16,12 0 51-16,6 0-28 15,10 0-111-15,0 0-61 16,5 0 0-16,39-6-28 15,18-2-14-15,3-2-26 0,3-2 0 16,-1-6-69-16,1-16-121 16,-19 5-430-16,-2-7-1490 15</inkml:trace>
  <inkml:trace contextRef="#ctx0" brushRef="#br0" timeOffset="336080.0498">30062 12862 2443 0,'0'0'673'16,"0"0"-565"-16,0 0-7 0,0 0-24 16,0 0-76-16,0 0-1 15,0 0 1-15,112 7 8 16,-68-1-15-16,0-5 6 15,3 3-17-15,-13-4 16 16,-1 5-11-16,-12-3 3 16,2 3 9-16,-2 11-16 15,-8-2 15-15,3 10 1 16,-3 10 0-16,2 5-6 16,1 13 6-16,7 8 0 0,1 1 9 15,-4 5-9-15,9 3 5 16,-6 0-5-16,-2 5 0 15,-3-9-9-15,-7-5 10 16,-11-1-1-16,0-17 8 16,0-9 1-16,0-7 66 15,-29-10-5-15,-10-6-17 16,-5 0 5-16,-5-6-44 16,-8-4-2-16,-6 0-12 15,4 0-5-15,1 0-34 16,9-27-102-16,15-45-86 0,11 7-415 15,23-8-1632-15</inkml:trace>
  <inkml:trace contextRef="#ctx0" brushRef="#br0" timeOffset="336329.2105">31311 12914 2225 0,'0'0'585'0,"0"0"-519"0,0 0-26 16,0 0 106-16,0 0-53 15,-8 207-33-15,8-129-34 16,0 8 4-16,0-4-20 16,0-2 1-16,0-7-13 15,0-9 2-15,0-14-10 16,0-14-56-16,-10-17-153 15,-19-19-59-15,9 0-80 16,-9-30-354-16</inkml:trace>
  <inkml:trace contextRef="#ctx0" brushRef="#br0" timeOffset="337225.4276">31142 13390 1099 0,'0'0'568'16,"0"0"-317"-16,0 0-54 0,0 0-103 16,161-200-17-1,-80 163-37-15,2 1-28 0,-5 0 1 16,-6-5-13-16,-15 0 0 15,-12-1 0-15,-22-1 6 16,-7 9 24-16,-11 16 60 16,-5 3 130-1,0 15-61-15,0 0-97 0,0 0-20 16,-21 38-24-16,3 14 6 16,7 15 78-16,11 17-57 15,0 4-14-15,0 1 7 16,16-7-38-16,31-3 9 15,-8-15-9-15,0-18 8 0,0-9-8 16,-6-15 0-16,-12-16 0 16,8-6-2-16,4-13-34 15,1-26-76-15,10-9-65 16,-5-4-5-16,0 5-1 16,-5 8 84-16,-6 13 91 15,-9 6 8-15,-14 14 37 16,0 6 45-1,0 0-24-15,0 0-6 0,1 16 84 16,1 10-15-16,4 4-15 16,-1 4-33-16,8 3-44 0,3-7 35 15,8-1-22 1,4-7-18-16,6-14 4 0,11-2-27 16,2-6 7-1,2 0 0-15,3-25-2 0,6-8-12 16,-14-11 4-16,0-7-19 15,-15-8 5-15,-11 3-16 16,-17-3 32-16,-6 13-6 16,0 7 14-16,0 16 17 15,-6 10-5-15,-17 10-11 0,2 3 18 32,-7 0-27-32,4 19 6 0,9 11-6 0,-3 9 1 15,18 4 3-15,0 2-4 16,0 1-2-16,0-6-7 15,28-1 9-15,11-9 0 16,0-5-1-16,8-3-29 16,-14-8-13-1,6-13-41-15,-5-1-17 0,0 0-12 16,-3-8-32-16,-2-17-22 16,-1-7-1-16,-4-1 74 15,-4-2 80-15,-1-3 14 16,-4 3 65-16,3 5 48 0,-7 7-11 15,-1 6 31 1,3 8 12 0,-13 2-19-16,5 7-16 15,-5 0-66-15,0 0-34 16,5 13 14-16,1 13-1 16,-1 10 16-16,0 7 25 15,8 0-27-15,3 3 19 16,2-5-22-16,2-10-10 15,9-1-6-15,0-9-17 16,-1-14-2-16,-17-7-88 16,-6 0-177-16,-5-16-695 0</inkml:trace>
  <inkml:trace contextRef="#ctx0" brushRef="#br0" timeOffset="338605.6013">16759 14530 1854 0,'0'0'594'16,"0"0"-501"-16,0 0 33 16,0 0-21-16,0 0-50 15,0 0-30-15,0 0-24 0,200 137 20 16,-133-137-20-16,-9 0 0 15,-14-19-1-15,-5-10-19 16,-21-1 4-16,-13 1 3 16,-5 2-6-16,0 11 16 15,0 3-7-15,-18 10-10 16,-3 3 9-16,-2 0-22 16,-1 3 25-16,4 19-4 15,1 8 8-15,4 6 3 16,4 7 15-16,-2 7 21 15,3 2 15-15,0 5-30 16,-3 3 16-16,2 4-4 16,6 6-17-16,0 5 25 15,5 3-28-15,0 4-4 16,0 6 4-16,0 3-12 0,5-1 7 16,-5 4-8-16,5 0 1 15,1-5 16-15,-1-1 5 16,13-2 2-16,3-6 8 15,2-8-31-15,6-9 5 16,-1-11-6-16,-7-9 6 16,-3-14-1-16,-8-6-5 15,-10-10 0-15,0-3-2 16,0 2 10-16,0 6-7 16,0-6-1-16,0 5 2 15,0-7-1-15,0-4-1 16,0-6 0-16,-5 0 10 15,0 0-10-15,-13 0 16 0,2 0-10 16,-7 0-6-16,0 0 9 16,-3 0-9-16,-8 0 0 15,0 7 11-15,0 5-10 16,1 6 13-16,4 1-13 16,-5-2 11-16,6-5 26 15,7 2-28-15,3-8 7 16,13-3-11-16,-1-3 0 15,6 0-12-15,0 0-3 16,16-16-114-16,41-17-13 16,21-7-33-16,0 5-13 15,2 2 110-15,-15 10 72 0,-18 10 18 16,-8 10 152-16,-18 3 66 16,-3 0-43-16,-3 6-61 15,4 20-29-15,1 7-11 16,4 4-65-16,4 2 3 15,-7-7-30-15,8-5 0 16,-1-11-72-16,16-16-135 16,-5-5-340-16,-5-26-570 0</inkml:trace>
  <inkml:trace contextRef="#ctx0" brushRef="#br0" timeOffset="339264.4909">18566 14617 1898 0,'0'0'492'16,"0"0"-375"-16,0 0 105 0,0 0-83 0,0 0-1 15,0 0 1-15,0 0-40 16,-296 29 10-16,239-8-19 16,8 6-36-1,10 7 22-15,10 3-41 0,19 0-8 16,10 8 1-16,0-3-22 15,10-3 9-15,34-2-13 16,13-8 4-16,11-10-6 16,10-8 0-16,5-11-15 15,13 0-42-15,49-53-101 16,-28 0-183-16,-21 1-461 0</inkml:trace>
  <inkml:trace contextRef="#ctx0" brushRef="#br0" timeOffset="339626.1257">19085 14687 1982 0,'0'0'591'0,"0"0"-488"0,0 0 2 15,0 0-21 1,0 0 6-16,0 0-21 0,0 0-7 16,0 161 25-16,0-133-54 15,0-5-10-15,0-10-13 16,0-7-4-16,0-6 5 15,0 0-11-15,13 0 0 16,-2-12-23-16,12-22-64 0,-2-2-37 16,7-5 63-1,-4 11 17-15,-4 2 44 16,-1 11 0-16,-4 9 49 0,3 1 51 16,3 7-34-16,-3 0 5 15,11 0-14-15,-8 7-17 16,12 16 17-16,-4 7-20 15,5 0-5-15,-6 6-1 16,-2-1-30 0,-2-9 6-16,-14-10-7 0,3-2-24 15,16-14-61-15,-9 0-201 0,4-14-388 16</inkml:trace>
  <inkml:trace contextRef="#ctx0" brushRef="#br0" timeOffset="340380.2723">20015 14166 1644 0,'0'0'634'0,"0"0"-426"0,0 0-106 16,0 0 13-16,0 0-8 16,0 0 49-16,0 0 10 15,46 174-34-15,-35-105 7 16,-6 6-7-16,-5-3-45 16,5-3 3-16,0-4-57 31,8-6 0-31,8-6-9 0,3-7-23 0,-1-11 14 15,3-10-15 1,2-8-11-16,6-11 10 0,0-6-55 0,0 0-42 16,5-25-107-16,-11-12-305 15,-17-1-321-15</inkml:trace>
  <inkml:trace contextRef="#ctx0" brushRef="#br0" timeOffset="340538.0168">19937 14573 2299 0,'0'0'698'0,"0"0"-489"16,0 0-49-16,0 0-73 15,0 0-52-15,0 0-34 16,0 0-1-16,202-52-54 16,-80 38-96-16,-15 8-203 0,-16-1-468 0</inkml:trace>
  <inkml:trace contextRef="#ctx0" brushRef="#br0" timeOffset="340800.0383">20988 14628 2458 0,'0'0'730'0,"0"0"-617"15,0 0-61-15,0 0-6 16,0 0-19-16,0 0-19 16,0 0-1-16,343 0-14 15,-281 0 5-15,-18 3-53 16,-10 1-20-16,-13-4-115 16,-3 0-88-16,-13 0-226 0,6 0-351 15</inkml:trace>
  <inkml:trace contextRef="#ctx0" brushRef="#br0" timeOffset="341522.0655">21113 14994 1722 0,'0'0'630'15,"0"0"-361"-15,0 0-56 16,0 0-42-16,0 0-53 0,0 0-73 16,0 0-9-16,161-13-21 15,-122 6-14-15,-5 1 1 16,-1 3-2-16,1-1-92 16,-5 1-205-16,-1-1-458 0</inkml:trace>
  <inkml:trace contextRef="#ctx0" brushRef="#br0" timeOffset="341851.9883">22595 14566 2109 0,'0'0'377'0,"0"0"-237"15,0 0 75-15,0 0-81 16,0 0-63-16,0 0 38 16,0 0-34-16,-241 89 7 15,236-61 3-15,5-4-28 0,0 6 3 16,0-1-39-16,39-1-15 15,13-5 6-15,20-10-12 16,11-7-31-16,47-6-89 16,-23-5-187-16,-24-13-473 15</inkml:trace>
  <inkml:trace contextRef="#ctx0" brushRef="#br0" timeOffset="342433.4374">23099 14573 1746 0,'0'0'659'0,"0"0"-509"16,0 0-18-16,0 0-3 16,0 0-27-16,0 0 32 0,0 0-72 15,10 151-8 1,-10-122-9-16,0-3-32 0,0-4 10 16,0-10-23-16,0-6 1 15,0-6 16-15,0 0-11 16,0-2-6-16,0-26-30 15,0-8-128-15,0-5-3 16,19 5 37-16,-4 2 55 16,9 11 57-16,-9 7 0 15,3 9 12-15,-2 3 39 16,2 4 9-16,-2 0 1 0,7 7 47 16,0 19 20-16,3 4-38 15,8 0-40-15,13 2-8 16,-3-6-18-16,5-4-5 15,3-9 4-15,-8-13-11 16,1 0 1-16,-1 0-3 16,8-29-5-16,-8-7-44 15,5-12-48-15,-10-12-54 16,-5-8 49-16,-6-5 1 16,-10 1 52-16,-12 17 51 15,-6 12 109-15,0 18 66 16,0 17-15-16,0 8-61 0,0 0-30 15,0 3-50-15,-11 31-7 16,-7 11 81-16,3 15-15 16,-4 1-12-16,14 5-14 15,5-7-17-15,0 0-1 16,0-10-29-16,0-4-4 16,5-16-2-16,6-11-51 15,-3-13-77-15,-8-5-109 16,0-34-347-16,0-6-903 0</inkml:trace>
  <inkml:trace contextRef="#ctx0" brushRef="#br0" timeOffset="342653.0029">23660 14514 2056 0,'0'0'826'16,"0"0"-575"-16,0 0-79 0,0 0-57 16,0 0-88-16,0 0-25 15,0 0-2-15,311-10-111 16,-196 3-272-16,-22 1-752 0</inkml:trace>
  <inkml:trace contextRef="#ctx0" brushRef="#br0" timeOffset="342857.521">24595 14549 871 0,'0'0'1965'0,"0"0"-1672"0,0 0-189 16,0 0 17-16,0 0-61 15,0 0-48-15,0 0 1 16,155 0 13-16,-87 0-25 16,-1 0 4-16,-4 4-5 15,-14-4-7-15,-10 0-68 16,-5 0-81-16,-11 0-197 15,-18-9-418-15</inkml:trace>
  <inkml:trace contextRef="#ctx0" brushRef="#br0" timeOffset="343030.6964">24929 14425 1881 0,'0'0'723'0,"0"0"-559"15,0 0 3-15,0 0-16 16,0 0-10-16,0 0-25 15,0 0-27-15,0 187 11 0,0-138-58 16,0 2-36 0,0-5 15-16,0-3-21 0,0-13-31 15,11-7-154 1,17-11-325-16,6-12-474 0</inkml:trace>
  <inkml:trace contextRef="#ctx0" brushRef="#br0" timeOffset="343407.7468">25703 14487 2338 0,'0'0'646'0,"0"0"-553"0,0 0-17 31,0 0-13-31,0 0-52 0,0 0-5 0,0 0 0 16,107-130-6-1,-92 106 0-15,-4 8 1 0,-6 6 8 16,-5 2 8-16,8 8 5 16,-8 0 21-16,0 0-17 15,5 0-4-15,-5 0-2 16,5 24-19-16,5 15 37 15,3 8 7-15,3 11-26 16,7 1 17-16,-2 4-30 16,2-4 6-16,6-6-9 15,-8-6-3-15,-3-12-6 16,-13-5-81-16,-5-12-50 0,0-2-82 16,-44-9-273-16,-13 0-265 15</inkml:trace>
  <inkml:trace contextRef="#ctx0" brushRef="#br0" timeOffset="343596.4824">25617 14935 1714 0,'0'0'643'0,"0"0"-319"16,0 0 9-16,0 0-137 15,0 0-58 1,0 0-33-16,0 0-44 0,372-52-11 0,-300 38-43 16,-12-1-1-16,-16 8-6 15,-15 0-54-15,-11 3-79 16,-13-1-204-16,0 4-461 0</inkml:trace>
  <inkml:trace contextRef="#ctx0" brushRef="#br0" timeOffset="344295.3985">26586 14409 2508 0,'0'0'694'16,"0"0"-553"-16,0 0-3 16,0 0-132-16,0 0-6 15,0 0-280-15,0 0-390 16,-11-10-1037-16</inkml:trace>
  <inkml:trace contextRef="#ctx0" brushRef="#br0" timeOffset="344509.2732">26788 14658 2022 0,'0'13'672'0,"0"6"-497"16,0 11 100-16,-23 15-101 16,-16 7-77-16,-10 3-54 15,-14 1-42-15,-14 16-1 16,14-13-123-16,14-19-532 0</inkml:trace>
  <inkml:trace contextRef="#ctx0" brushRef="#br0" timeOffset="345122.3019">27201 14204 1832 0,'0'0'530'0,"0"0"-406"0,0 0-17 16,0 0 72-16,0 0 1 16,0 0-12-16,5 205-12 15,-36-130-37-15,-10 7-24 16,-3-2 7-16,-1-6-72 15,6-5-11-15,11-10-19 16,5-12-1-16,7-11 0 16,6-16-93-16,10-13-64 15,0-7-177-15,38-30-360 16,12-14-528-16</inkml:trace>
  <inkml:trace contextRef="#ctx0" brushRef="#br0" timeOffset="345326.6405">27637 14376 2365 0,'0'0'702'0,"0"0"-568"15,0 0-29-15,0 0 17 16,-111 180-33-16,72-105-47 16,0 1 25-16,10 0-43 15,3-11-13-15,8-7-11 16,8-10-11-16,5-12-73 0,5-16-129 15,0-10-431-15,5-10-631 16</inkml:trace>
  <inkml:trace contextRef="#ctx0" brushRef="#br0" timeOffset="346143.3817">27684 14608 1305 0,'0'0'543'0,"0"0"-404"16,0 0 0-16,0 0-81 0,0 0-51 16,0 0-7-16,0 0 0 15,0 0-10-15,0 0 10 16,0 0 0-16,5 0 56 16,0 0 83-16,6-3 0 15,7-3 6-15,11-4-54 16,2-6-50-16,15-8-7 15,-1-8-34-15,4-4-1 0,3-6-14 16,-13-1-55 0,-11 0 30-16,-12 7 1 0,-6 10 32 15,-2 9 7-15,-8 7 19 16,0 10 54-16,0 0-46 16,0 10-20-1,0 30 5-15,-18 15 21 0,8 15 27 16,4 12 81-16,6 2-47 15,0 5-13-15,0-4-23 16,0 2-22-16,6-10 12 16,9-3-35-16,8-9-7 15,-12-9-4-15,7-13-1 16,-13-14-1-16,-5-12 0 16,0-11 2-16,0-6 2 0,-23 0-4 15,-16 0 0-15,-5-6-8 16,5-17 9-1,10-7-1-15,14-9 0 0,7-4 4 16,8-2-11-16,0-5-5 16,0 4-34-16,39 1-38 15,2 0-84-15,19-6-76 16,-3 12-257-16,-13 10-168 0</inkml:trace>
  <inkml:trace contextRef="#ctx0" brushRef="#br0" timeOffset="346458.1069">28362 14428 116 0,'0'0'1643'16,"0"0"-1291"-16,0 0-225 15,0 0 0-15,0 0-48 16,0 0-13-16,0 0 94 0,0 53 22 16,0-17-22-16,0 0-53 15,0 3 6-15,0 0-56 16,0-3 1-16,5-6-45 16,5-3-12-1,1-9 5-15,-6-11-6 0,3 2-21 16,-8-9-107-16,0-10-219 15,5-21-441-15</inkml:trace>
  <inkml:trace contextRef="#ctx0" brushRef="#br0" timeOffset="346614.937">28362 14428 2347 0,'-24'-236'551'0,"24"236"-512"31,6 0-39-31,27 0-265 0,1 0-657 0</inkml:trace>
  <inkml:trace contextRef="#ctx0" brushRef="#br0" timeOffset="346931.3794">28624 14526 1582 0,'0'0'532'0,"0"0"-347"15,0 0 42 1,0 0-87-16,0 0-21 16,0 0-59-16,0 171-10 15,0-155-11-15,0-5 3 16,0-5 14-16,0-6-13 16,0 0 20-16,5 0-12 15,0-18-51-15,6-16-20 16,7-6-61-16,-3-2-28 0,14-1 55 15,-6 11-8 1,-2 5 45-16,-3 11 17 0,-2 9-1 16,2 7 1-16,-2 0 1 15,2 0 34-15,-3 7 53 16,4 12-13-16,-4 10-14 16,3 5-32-16,-7-2-29 15,4 4-21-15,27-3-228 16,-11-7-363-16,10-12-522 0</inkml:trace>
  <inkml:trace contextRef="#ctx0" brushRef="#br0" timeOffset="347245.5392">29335 14484 1960 0,'0'0'364'0,"0"0"-177"0,0 0-32 15,0 0-99-15,0 0-32 16,0 0-22-16,0 0 77 16,-119-10 16-16,85 14 31 15,0 2-14-15,3 4-37 16,8 3-7-16,-1 1-25 0,9 2-18 16,4 3 20-1,4 8-22-15,7-2-11 0,0 2 10 16,0-4-22-16,0-5 1 15,23-9-1-15,11-9-45 16,5 0-24-16,10-30-61 16,3-17-192-16,-8-44-331 15,-5 6 4-15,-16 6-211 0</inkml:trace>
  <inkml:trace contextRef="#ctx0" brushRef="#br0" timeOffset="347403.3074">29351 14057 1309 0,'0'0'675'0,"0"0"-349"16,0 0-96-16,0 0-43 15,0 0-21-15,0 0 25 0,0 0-57 16,0 191-38-16,0-118-2 16,0-2-15-16,0 1-58 15,18-10-13-15,-2-5-8 16,12-15-45-16,-7-14-141 16,7-14-569-16</inkml:trace>
  <inkml:trace contextRef="#ctx0" brushRef="#br0" timeOffset="348904.7068">30683 14343 955 0,'0'0'965'0,"0"0"-739"0,0 0-114 15,0 0 43-15,0 0-83 16,0 0-66-16,0 0 5 16,-11-6 18-16,6 6 30 15,0 0 37-15,-3 0 8 16,3 0-23-16,-5 0-19 16,4 0-23-16,6 0 12 15,0 0-26-15,0 0-8 16,0 0 22-16,0 0-17 15,0 0 2-15,0 0 5 0,0 0-28 16,0 0 14-16,0 0-15 16,0 0 1-16,0 0-2 15,0 0 2-15,0 0-1 16,0 0 3-16,0 0 3 16,0 0 1-16,0 0 4 15,0 0-10-15,0 0 19 16,0 0-13-16,0 0-7 15,0 0 13-15,0 0-12 16,0 0 22-16,0 0-11 16,0 0 19-1,0 0 20-15,-5 0-28 0,-8 0 4 0,-2 3-5 16,-4 10-22-16,-1 0 25 16,7 3-25-16,2 1 6 15,6-1 8-15,5 4-13 16,0 3 0-16,0 3 0 15,0 4 10-15,11-4-5 16,22 0-6-16,6-3-4 16,8-9-7-16,-3-5 1 15,0-9-16-15,6 0 13 16,1 0-59-16,-6-20 17 16,-12-12-13-16,-4-7 11 15,-19-4 42-15,-10-7-4 0,0 4 19 31,-10 7-1-31,-24 6 2 0,0 10 20 0,1 14-19 16,9 0 4-16,4 9-12 16,7 0 6-16,7 0-11 15,6 0-13-15,0 0-40 16,0 0 0-16,13 0 26 16,26 9 4-1,5-6 33-15,1 3-9 0,6-2 10 16,-1 3 6-16,-6 2-5 0,0 5-2 15,-10 2-4-15,5 7 5 16,-11 6-7-16,1 1 8 16,-6-1-1-1,-7 1 18-15,2-4-3 0,-13-4 39 16,0-8-27-16,-5-8-26 16,6-3 20-16,-6-3-19 15,5 0 22-15,0 0 0 16,13-19-23-16,-2-7 11 15,7-4-12-15,6 0-9 16,-9 5 7-16,9 5-19 16,-11 6 20-1,-2 5 0-15,7 9-11 0,-7 0 10 16,2 0-4-16,3 13 6 16,-3 10-4-16,-3 4 10 0,4-2 0 15,1 5 16-15,4-7 1 16,4 0 4-16,6-7-14 15,0-6 1 1,10-7 11-16,-5-3-24 0,5 0 17 16,-5-6-13-16,-5-24 2 15,-1-2-8-15,-4-7 1 16,-13-4 0-16,-3 4-6 16,-13 5 16-16,0 15 1 15,0 6 41-15,-8 9-7 31,-23 4-8-31,-3 0-28 0,-13 20 15 0,8 10 30 16,11 9-28-16,7 4 23 0,21-1-14 16,0 0-34-16,28-2 29 31,45-3-29-31,26-12-1 0,80-22-72 0,-26-3-239 16,-21 0-898-16</inkml:trace>
  <inkml:trace contextRef="#ctx0" brushRef="#br0" timeOffset="350123.2685">27606 15409 1994 0,'0'0'713'0,"0"0"-565"16,0 0 8-16,0 0-59 15,0 0-66-15,0 0-5 16,0 0 28-16,16 141-29 16,-16-102 4-16,0-3-1 15,0-4-28-15,0-5 26 16,0-11-12-16,0-9-12 16,0-4 16-16,0-3-17 15,0 0 7-15,5-16-8 16,13-17-36-16,3-7 10 15,-3-2 8-15,3 2 0 0,-8 5 16 16,-3 11-9-16,1 7 11 16,-6 8 5-16,3 6 2 15,2 3-2-15,0 0-5 16,1 0 0-16,2 0-9 16,2 0 15-16,-2 10-6 15,3-2 2-15,-11 3 5 16,8-4-8-16,-3-3 1 15,6-4 0-15,2 0-6 16,11 0 6-16,-3 0-18 16,7-17-18-16,1 0-30 15,0 5 48-15,-11 0 4 16,-2 7 14-16,-3-1 2 16,-7 6-1-16,-1 0 37 0,-2 0 5 15,-3 0-7-15,0 3 24 16,0 18-18-16,1 7 0 15,-1 5 1-15,3 3-31 16,-3-6-6-16,5-5-6 16,0-8-58-16,19-11-60 15,33-6-171-15,-7-16-406 16,2-14-982-16</inkml:trace>
  <inkml:trace contextRef="#ctx0" brushRef="#br0" timeOffset="350374.4822">28551 15364 1957 0,'0'0'610'0,"0"0"-426"16,0 0-7-16,0 0-99 16,0 0-17-16,0 0-19 15,0 0 2-15,-44 97-2 16,44-74-11-16,21-9 5 16,13 1-4-16,-1-12-32 15,6-3 21-15,-5 0-20 16,-5-12 7-16,-9-18 9 15,-7-5-17-15,-13 0-13 0,0 3-5 16,0 5-68-16,-28 10-37 16,-6 9-82-16,-10 8-90 15,10 2-58-15,11 19-219 16</inkml:trace>
  <inkml:trace contextRef="#ctx0" brushRef="#br0" timeOffset="350799.1663">28551 15364 1375 0,'161'104'552'15,"-132"-104"-306"-15,10-5 18 0,0-12-71 16,7-1-68 0,-7-6-80-16,0 1-44 15,-5 5 5-15,-8 0 0 0,-3 7-12 16,-5 5 5 0,-2 6-11-16,0 0 3 0,2 0 6 15,-3 0-3-15,-2 10 6 16,-7 9 13-16,-1 10 56 15,-5 1 54-15,5 8-28 16,5 0-12-16,3 3-35 16,16-8-20-16,-3-7 1 15,13-13-29-15,8-9 15 16,-3-4-8-16,10-7-6 0,-7-26-2 16,-8-13-3-1,-11-8-16-15,-12 1 20 0,-16 1-6 16,0 10 6-16,0 12 14 15,-29 13-2-15,-10 17 21 32,1 0-32-32,4 16 7 0,0 15 21 0,13 4-18 15,13 5 14-15,8 1-16 16,0-10-3-16,47-2-4 16,21-11-2-16,49-18-97 15,-16 0-440-15,-13 0-1608 0</inkml:trace>
  <inkml:trace contextRef="#ctx0" brushRef="#br0" timeOffset="351332.2934">30807 15233 1930 0,'0'0'377'16,"0"0"-187"-16,0 0 45 0,0 0-107 15,0 0-46-15,0 0 35 16,0 0-5-16,-163 160-44 15,163-128-22-15,0-3 2 32,5-9-26-32,29-3 11 0,10-16-14 0,3-1-18 15,7 0 1-15,-2-24-2 16,-13-12-24-16,-5-9 0 16,-24 8-7-16,-10-4 22 15,0 7-24-15,-5 11-45 16,-18 7-55-16,7 10-108 15,-2 3-295-15,18 3-313 0</inkml:trace>
  <inkml:trace contextRef="#ctx0" brushRef="#br0" timeOffset="351977.2068">31293 15220 1425 0,'0'0'544'0,"0"0"-383"16,0 0 14-16,0 0-36 15,0 0-35-15,0 0-13 16,0 0 10-16,-179 123 32 16,168-92-13-16,6 4-11 15,5 1-37-15,0-6-42 16,5 5-11-16,39-9-17 15,14-9-2-15,14-13-89 16,27-4-149-16,-8-7-260 16,-24-20-30-16</inkml:trace>
  <inkml:trace contextRef="#ctx0" brushRef="#br0" timeOffset="352197.358">31695 15252 1515 0,'0'0'379'0,"0"0"-257"0,0 0-21 15,0 0-2 1,0 0 59-16,0 0-3 0,0 0 19 16,-10 68-26-16,5-45-6 15,5 2-32-15,0-1-54 16,0-1 7-16,0-5-52 0,0 0-10 16,10-8-2-1,13-8-5-15,11-2-85 0,26-6-108 16,-8-19-261-1,-8-5-135-15</inkml:trace>
  <inkml:trace contextRef="#ctx0" brushRef="#br0" timeOffset="352354.4429">31695 15252 1751 0,'299'9'646'0,"-299"-9"-379"16,0 0-46-16,0 0-70 16,5 0-76-16,-5 14 0 15,5 13 4-15,0 2-17 16,6 3-31-16,2-8 2 15,-3-1-33-15,1-1 0 16,2-9-17-16,7-12-134 16,-2-1-434-16,-2 0-1211 0</inkml:trace>
  <inkml:trace contextRef="#ctx0" brushRef="#br0" timeOffset="353296.8037">32459 15302 1185 0,'0'0'405'0,"0"0"-152"16,0 0-89-16,0 0-84 16,0 0-68-16,0 0-12 15,0 0-120-15,0 0-459 0</inkml:trace>
  <inkml:trace contextRef="#ctx0" brushRef="#br0" timeOffset="354395.0694">32459 15302 1166 0,'0'48'401'0,"0"-48"-233"16,0 0 78-16,0 0-38 16,0 0-51-16,0 0-17 31,0-12-35-31,0 1-33 0,0-5-47 0,0 4-23 15,0 4 9-15,0-4-10 16,0 8-1-16,0 1 0 16,0 3-16-16,5 0-8 15,10 0 5-15,9 0 2 16,-9 10 9-16,-2 7 10 16,-2 6-2-16,-6 0 39 15,0 4 40-15,0 3 39 0,8 0-10 16,3-5-26-16,7-2-24 15,6-6-43-15,2-7 2 16,3-10-2-16,12 0-14 16,-7 0 16-16,5-27-17 15,-10-7 1-15,0-3 5 16,-6-4-5-16,-12 4-1 16,-6 5 6-16,-2 3 0 15,-8 9 1-15,0 6-7 16,0 8 0-16,0 6 13 0,0 0-13 15,-13 0 0-15,-15 0 0 16,7 0 0 0,-2 16-1-16,-6 1 2 0,13 2-1 15,-2 8 34-15,13-5-19 16,5 10 2-16,0-8-4 16,0 4-5-1,13-5 2-15,13-4-10 16,8-7 0-16,5-7 0 15,2-5 0-15,-2 0 0 0,0-13 0 16,0-15-25-16,-5-3-11 16,-13-7-15-16,2 1 6 15,-13 1 36 1,3-3-15-16,-7 14 16 0,-1 2 8 0,0 7-12 16,0 5 12-16,0 8-47 31,3-1 0-31,2 4 23 0,1 0 0 0,-1 0 18 15,3 0 5-15,3 7-2 16,-3 6 3-16,2 7 1 16,4 3 0-16,-9 7 22 15,0-1-1-15,-5 6 41 16,-5-5 13-16,0 5-17 16,0-11 10-16,0-1-44 15,6-1-5-15,1-9 5 16,4-7-22-16,12-2 9 0,3-4 2 15,13 0-13-15,0 0 9 16,8-10-10-16,-3-13-11 16,-5-3 2-16,0-6-11 31,-11 2 8-31,-4-2 4 0,-9 10 8 0,-10 5 0 16,-5 4 0-16,0 9 0 15,0 1 9-15,0 3-9 16,0 0 11-16,0 0-11 15,-28 14 7-15,7 5 2 0,-2 4-8 32,12-1 0-32,11-4 17 0,0 1-18 0,0-4 1 15,21-7-1 1,21-8 1-16,-3 0-5 0,10 0 4 16,-5-1-18-16,-5-16 17 15,-5 4-9-15,-11-2 1 16,-7 14 0-16,-8 1 5 15,-3 0-2-15,-5 0 6 16,5 9 0-16,0 12 6 16,6 11 0-16,7-3 3 15,2 4-9-15,-7-7-1 16,-2-11-263-16,-11-4-1197 0</inkml:trace>
  <inkml:trace contextRef="#ctx0" brushRef="#br0" timeOffset="359404.8969">24701 13461 212 0,'0'0'1947'0,"0"0"-1433"16,0 0-386-16,0 0-6 15,0 0-66-15,0 0-55 16,0 0 22-16,0 4 7 16,-5-4 34-16,-3 5 15 15,3-3-8-15,0 2-10 16,-6 3-9-16,-2 1-38 16,3 0 5-16,5-6-19 15,-1 3 0-15,6-3-1 16,0-2 1-16,0 0-1 0,0 0-6 15,0 0-38 1,0 0 29-16,0 0-1 0,16 0 16 16,2 0-8-1,-7 0 18-15,-6-2-8 0,-5 2 4 16,0 0 4-16,0 0 14 16,0 0-9-16,0 8-8 15,-16 14 25-15,-18 0-16 16,6-3 3-16,-1-1-7 15,9-11-10-15,7-2 21 16,7-5-12-16,1 0 4 0,5 0 17 16,0 0-23-1,0-12-8-15,0-10-18 0,0 1-60 16,0-7-6 0,16 3-180-16,18 2-227 0,-6 5-252 0</inkml:trace>
  <inkml:trace contextRef="#ctx0" brushRef="#br0" timeOffset="360029.9714">25394 13508 1984 0,'0'0'623'0,"0"0"-508"16,0 0-48-16,0 0-39 16,0 0-25-1,0 0 3-15,0 0-4 0,0 0-2 16,0 0 0-16,0 5 17 16,0-5 14-16,0 0 50 15,0 0 10-15,0 0-37 16,0 0-5-16,0 0-32 15,0 0-17-15,0-12-2 16,24-5-55-16,-9 5 20 16,3 1 23-16,-7 4 14 0,-6 7 29 15,-5 0 23 1,0 0-1-16,0 0 18 0,0 0-33 16,0 0 12-16,0 0-14 15,0 0-22-15,0 0 27 16,-16 0-28-1,-2 4-10-15,8 3 22 0,-3-7-22 16,8 5 5-16,5-5-6 16,0 0 8-16,0 0-4 15,-6 0-4-15,1 0-31 16,-39 8-58-16,5 5-295 16,-8 4-726-16</inkml:trace>
  <inkml:trace contextRef="#ctx0" brushRef="#br0" timeOffset="362848.0434">10126 12323 1355 0,'0'0'920'0,"0"0"-741"15,0 0-11-15,0 0 29 16,0 0-29-16,0 0-62 0,0 0-16 15,-296 55 21-15,246-12-10 16,4 6-32-16,12 7 41 16,13 6-50-1,21 0-32-15,0 0 10 0,0-6-37 16,49-3 14-16,14-10-14 16,9-15 0-16,6-12-2 15,5-16-58-15,8-10-63 16,5-33-55-16,-13-18-273 15,-10-30-117-15,-11 6-129 16,-28 15-854 0</inkml:trace>
  <inkml:trace contextRef="#ctx0" brushRef="#br0" timeOffset="363398.4201">10126 12323 1147 0,'368'143'629'16,"-368"-143"-319"-16,0 0-53 0,0 0-70 16,0 7-90-16,0 20-33 0,0 9 103 15,0 10-22-15,0-1-7 16,0 4-44-1,0-6-17-15,0-7-36 0,0-13-33 16,0-10 14-16,0-10-22 16,0-3 1-16,0 0-1 15,8-29-3-15,18-17-52 16,8-6-65-16,5-8 14 16,-5 12-11-16,-1 8 44 15,-9 14 48-15,-9 13 23 16,-2 10 4-16,-2 3 15 0,4 0 81 15,3 16 6-15,6 17 7 16,2 6-63-16,2 7-18 16,1 3-1-16,5 0-22 15,-1-6 9-15,1-7-10 16,0-14 2 0,-8-6-11-16,2-16 3 0,6 0-11 15,5-28-24-15,13-22-100 16,-3-18-121-16,-5-11-84 15,-5-13 18-15,-5-6-16 16,-11 0 91-16,-12 9 219 16,-6 19 28-16,-5 20 496 15,0 28-115 1,0 19-62-16,0 3-147 16,-16 9-77-16,-2 37-65 15,-3 15 39-15,3 14 3 16,3 14-14-16,10 2 28 15,5 5 4-15,0-5-35 16,0-9 2-16,0-10-43 16,10-8-8-16,8-21 1 15,-8-13-7-15,-4-14 0 16,-1-16-63-16,-5 0-68 16,0-64-86-16,-29-2-520 0,-4-2-408 15</inkml:trace>
  <inkml:trace contextRef="#ctx0" brushRef="#br0" timeOffset="363618.2192">11089 12464 1536 0,'0'0'869'16,"0"0"-554"-16,0 0-113 16,0 0-27-16,0 0-99 15,0 0-32-15,0 0-14 16,184-4-29-16,-44 4-1 16,-23 0-142-16,-5 0-502 0</inkml:trace>
  <inkml:trace contextRef="#ctx0" brushRef="#br0" timeOffset="363760.1751">12135 12389 2479 0,'0'0'714'0,"0"0"-633"15,0 0-81-15,0 0-10 16,0 0-230-16,0 0-537 0</inkml:trace>
  <inkml:trace contextRef="#ctx0" brushRef="#br0" timeOffset="363854.9143">12120 12719 2742 0,'0'0'462'16,"0"0"-417"-16,0 0 65 15,0 0-60-15,0 0-29 16,0 0-21-16,358 46-62 16,-275-46-156-16,-10 0-510 0</inkml:trace>
  <inkml:trace contextRef="#ctx0" brushRef="#br0" timeOffset="364309.893">13088 12211 2228 0,'0'0'488'0,"0"0"-374"15,0 0 86-15,0 0-92 16,0 0-65-16,0 0-11 16,0 0 35-16,-192 203-13 15,192-151 6-15,0-2-3 16,34-1-39-16,10-3 0 0,18-10 9 15,6-10-14 1,4-12 8-16,6-14-13 0,0 0-8 16,2-30 20-1,-15-20-19-15,-2-15-1 0,-24-7 17 16,-16-9-17-16,-23 6 21 16,0 4-21-16,-18 8 2 15,-37 14-4-15,-17 18-23 16,-63 22-101-16,13 9-243 15,2 0-498-15</inkml:trace>
  <inkml:trace contextRef="#ctx0" brushRef="#br0" timeOffset="364780.4681">12218 12306 1810 0,'0'0'641'16,"0"0"-456"-16,0 0 40 0,0 0-14 15,0 0-99-15,0 0-4 16,0 0-9-16,-5 0-21 16,5 1 10-16,0-1-46 15,0 6 5-15,29 0 5 16,10 0-14-16,12 0 16 15,4-1-38-15,7 2 1 16,1-2 8-16,-9-1-23 16,-15-4-2-16,-16 3 9 0,-12-3-8 15,-11 0-2 1,0 0-2-16,-29 0-63 16,-30 4-56-16,-22-3-758 0</inkml:trace>
  <inkml:trace contextRef="#ctx0" brushRef="#br0" timeOffset="370126.1978">17143 12378 1463 0,'0'0'550'0,"0"0"-393"16,0 0-46-16,0 0 19 15,0 0-54-15,0 0 16 0,0 0 30 16,0 0-13-16,0 0 3 16,0 0-2-1,0 0-45-15,0 0-8 0,0 0-34 16,0 4-2-16,0-4 27 16,0 0-14-16,0 3 4 15,0-3 6-15,0 0-9 16,0 3 8-16,0-3-20 15,0 0-5-15,0 0 24 16,0 0-42-16,0 1 14 0,0-1-13 16,0 0 5-1,0 0 0-15,0 6-6 0,0-6 0 16,0 0 0-16,0 1 1 16,0 8-1-16,0-3 6 15,0 4 1-15,13-1-6 16,3 2-1-16,2-5 0 15,-2 1-3-15,2-1 9 16,-8 0-6-16,1-2 0 16,-6-1-48-16,-5-3-60 15,0 4-209-15,0-4-514 0</inkml:trace>
  <inkml:trace contextRef="#ctx0" brushRef="#br0" timeOffset="372092.6181">17704 12862 1340 0,'0'0'649'0,"0"0"-464"16,0 0-12-1,0 0-16-15,0 0 6 0,0 0-47 16,0 0-26-16,0-80 73 16,0 71-59-16,0 4-21 15,0 2 38-15,0 3-46 16,0 0-29-16,0 0-16 15,-5 8-30-15,0 24-1 16,-8 20 1-16,2 24 0 16,6 20 58-16,0 12-2 0,5 10-19 15,0 0 11-15,0-1-47 16,0-12 10-16,21-17-11 16,-3-13 7-16,-8-19-5 15,1-17-2-15,-4-13-21 16,-7-12-30-1,6-11-62-15,-6-3-68 0,5 0-180 16,0-17-185-16,5-12-68 0</inkml:trace>
  <inkml:trace contextRef="#ctx0" brushRef="#br0" timeOffset="374279.0794">17608 12775 1164 0,'0'0'361'31,"0"0"-239"-31,0 0 78 0,0 0-7 0,0 0-62 16,0 0-36-16,0 0 47 16,-21-20-51-16,21 20-23 15,0 0-29-15,0 0-14 16,0 0 27-16,0 0-10 16,0 0 4-16,0 0 2 15,0 0-33-15,0 0 15 0,16 0 16 16,36 0 20-16,20 0 23 15,12 0-45-15,12 0-28 16,-3 0-4-16,3 0-6 16,-13 0-6-16,-10 0 5 15,0 0-4-15,-6 0 14 16,-5 0-13-16,6 0 8 16,5 0 7-16,4-7-17 15,20 5 12 1,-4-5-12-16,13 0 1 0,-4 3 7 0,-11 2-8 15,-3 2 0-15,-15-3-2 16,-1 3-1-16,-4-4 3 16,-6 1 0-1,6-1 2-15,-4 1 3 16,17 0-5-16,7 0-5 0,8-4 4 16,6 4 2-16,-4-3-1 15,-2 2 0-15,0 1 2 16,-7-1 1-16,-12-2-3 15,-9 3 0-15,-6 0-2 16,-7-1 5-16,2 1-3 0,0 3 0 16,-2-4 1-1,7 1-3-15,5-3 2 0,6 3 0 16,5-4 0-16,5 3 4 16,-5 1-4-16,2 3 0 15,-20 0 1-15,-3 0-4 31,-13 0 3-31,-5 0 0 0,-5 0-1 0,-5 0 8 16,4 0-7-16,6-3 0 16,16 3 0-16,12-3-3 0,19 0 3 15,7-1 0 1,4 1-1-16,-1 3 4 0,-13 0-3 16,-5 0 0-1,-6 0 0-15,-9 0-6 0,4 0 7 16,1 0-1-16,4-4 0 31,1 4 6-31,5-2-6 16,0 2 0-16,-6 0 0 15,6 0-5-15,-5 0 5 16,-5 0 0-16,4 0 0 16,-4 0 3-16,4 0-4 15,6 0 1-15,0 0 0 16,8 0-4-16,-8 0 4 0,5 0 0 15,-5 0-1-15,2 0 7 16,-2 0-6-16,10 0 0 16,3 0 0-16,3 0-6 15,7 0 6-15,5 0 0 16,1 0 0-16,-1 0 3 16,-4 0-9-16,-1 0 6 15,-3 0 0-15,-7 0-7 16,-2 0 7-16,1 0 0 15,-1 0-1-15,2 0 4 16,10 0-3-16,0 0 0 16,-2 0-2-16,12-4-5 15,-4 4-1-15,7-3 8 0,-15 3-1 16,2 0 1-16,-10 0 0 16,-3 0 0-16,-5 0 0 15,-2 0-5-15,2 0 5 16,-5 0 0-16,7 0 0 15,-2 0 6-15,6 0-6 16,2 0 0-16,2 0 0 16,-7 0-1-16,-3 0-1 15,8 0 2-15,-8 0 0 16,13 0 6-16,-3 0-7 16,9 0 1-16,4 0 0 15,0 0-7-15,-4 0 7 0,-1 0 0 16,-8 0 0-16,9 0 6 15,-6 0-5-15,10 0-1 16,1 0 0-16,4 0-9 16,-4 0 9-16,-1 0-15 15,-12 0-20-15,-4 0-16 16,-6 0 36-16,-12 0-1 16,-9 0 10-16,4 0-3 15,-7 0 9-15,12 0 0 16,9 0 0-16,7 0 1 15,-5 0-7-15,8 0 6 0,-8 0-14 16,3 0 13-16,-8 0-5 16,-11 0 6-16,1 0-1 15,-8 0 2-15,-3 0 0 16,-3 0-1-16,-2 3 0 16,-8-3-6-16,-10 4 6 15,-5-4 0-15,-14 0 2 16,3 2 7-16,3-2-2 15,2 4-7-15,1 3 1 16,7-1 4-16,3 0-4 16,-1 1-1-16,6 0 0 15,3-1 7-15,-3 1-7 0,-5 0 0 16,-14-1 0-16,4-3-3 16,-19 0 10-16,0 4-7 15,-5-3 16-15,0 2-16 16,0 4 21-16,0 6-15 15,0 4 2-15,0 3 14 16,0 9-20-16,0 6 19 16,0 6-5-16,0 8-16 15,-10 0 20-15,-8 0-19 16,7 4 10-16,-4-4 17 0,-4 0-28 16,4 5 19-16,2-5-11 15,-3-3 2-15,-2 3-2 16,3 0-8-16,-4-5 6 15,4 1 13-15,-3-2-18 16,7 2 13-16,1-7-7 16,-1-3-1-16,4-2 1 15,2-3-7-15,-1-4 0 16,6 1-1-16,0-3 1 16,-5-5-32-16,0-3-184 15,-13-12-568-15</inkml:trace>
  <inkml:trace contextRef="#ctx0" brushRef="#br0" timeOffset="376622.3521">17515 13777 1785 0,'0'0'641'0,"0"0"-484"16,0 0 70-16,0 0-12 15,0 0-131-15,0 0-50 16,0 0-5-1,0-6-19-15,0 6 11 0,0 0-21 16,0 0 0-16,0 0-5 16,5 4 7-16,10 18-2 15,-2 8 0-15,3 9 7 0,2 4-2 16,-2 7-5-16,2-2 0 16,-3 2-8-16,1-5 9 15,2-2-1 1,-2-7 0-16,-3-1 7 0,2-11-8 15,-10-3 1-15,8-4 0 16,-7-4-6-16,4-5 6 16,-5 0 0-16,0-1 0 15,3-4 8-15,-3 1-17 16,6-2 9 0,-1-2-5-16,3 4-2 0,8-4 4 0,7 0 3 15,6 0-1 1,5 0 3-16,5 0-2 0,8 0 0 15,3 0 0-15,7-6-7 16,0-1 5-16,11 0 2 16,-5-1 8-1,9 3-7-15,7 2 8 0,-1-1-9 16,13 4 0 0,0-3-7-16,10 0 13 15,1-4-6-15,-1 2 0 0,-7 0 6 16,-3 2-6-16,-5-3 0 15,-13 2 0 1,-1 4 0-16,1-3 2 16,0 0 7-16,8-2 1 15,7 4-8-15,9-5 11 16,-1 6-13-16,5 0 0 16,1 0-2-16,-1 0 8 15,-12 0-6-15,2 0 2 16,-18 0 5-16,-11 0 5 15,-5 0-10-15,-12 0 5 16,7 0 10-16,-3 0-16 16,14 0 15-16,10 0 2 15,7 0-18-15,9 0 11 0,7 0-11 16,6 6 0 0,-6-5-1-16,-5 4 0 0,-8-2 1 15,-5 0 2-15,-2 1 7 16,2-4-9-16,-5 0 0 15,0 0 0-15,7 0-1 16,4 0-1-16,1 0 2 16,-1 0 5-16,2 0 2 15,-8 0-7-15,5 0 0 16,-2 0-1-16,-3-7 1 16,8 4-8-16,2-3 8 0,3-5 0 15,5 4 6-15,-2 2-7 16,2-2 1-16,6 0 0 15,-1 1-6-15,1-3 5 16,-11 3 1-16,-13 0 0 16,-5 4 2-16,-6-5-2 15,-9-1 0-15,4 1 0 16,-5 1-2-16,16 0 3 16,11 1-1-16,7-2 0 15,15 0 8-15,1 3-13 16,-6 4 5-16,-4 0 0 15,-6 0-1-15,-13 0 1 16,-5 0 0-16,-6 0 0 0,-4 0 2 16,-1 0 2-16,1-7-4 15,5 3 0-15,-1 1-6 16,6 0 7-16,5 2-1 16,13-4 0-16,6 3 6 15,4-3-4-15,0 3-2 16,1-2 0-16,-1 0-8 15,-7 1 13-15,2-2-5 16,0 0 0-16,1 3 0 16,-1-6 2-16,-2 5-2 0,7 3 0 15,1 0-1-15,-1 0-4 16,0 0 5-16,-4 0 0 16,-1 0 1-16,0 0-1 15,-13 0 0 1,9 0-4-16,-9 0-4 0,8 0 3 15,-8 0 5-15,3 0 0 16,5 0 6-16,-8-4-3 16,3 1-3-16,-3 0-2 15,-4 3-5-15,1-1 7 16,-2-4 0-16,-10 3 0 16,-11 2 1-16,1 0 1 15,-4 0-2-15,-2 0 0 0,-2 0-2 16,7 0-3-16,-5 0 5 15,3 0 0-15,8 0 10 16,-6 0-15-16,0-5 5 16,-7 5 0-16,2 0-1 15,-13-4-1-15,5 4 2 16,3 0 0-16,8-3 2 16,7 3 4-16,6-3-6 15,0 0-10-15,0 0 4 16,-6 3-21-16,-10 0 21 15,-13 0 6-15,-10 0 0 16,-5 0-2-16,-14 0 2 16,3 0 0-16,-2 0-6 0,2 0 11 15,-2 0-5-15,7 0 0 16,6 0 1-16,-3 0 16 16,2-4-17-16,-4 4 1 15,-9 0 5-15,-2 0 3 16,-3 0-8-16,1 0 4 15,-1 0 2-15,3 0 3 16,-2 0-10-16,7 0 0 16,3 0-8-16,7 0-42 0,-5 0-250 15,-7 0-680-15</inkml:trace>
  <inkml:trace contextRef="#ctx0" brushRef="#br0" timeOffset="376763.8722">31064 14002 2829 0,'0'0'347'15,"0"0"-287"-15,0 0-60 16,0 0-585-16</inkml:trace>
  <inkml:trace contextRef="#ctx0" brushRef="#br0" timeOffset="380365.9189">14474 12746 1575 0,'0'0'592'16,"0"0"-431"-16,0 0 66 0,0 0 10 15,0 0-110-15,0 0-35 16,-5 0-9-16,5 0-20 16,0 0 11-16,0 0-29 15,0 0-9 1,0 0 16-16,16 0-28 0,25 0 6 16,14 0-6-16,12-2-18 15,11-7 19-15,13 2-23 16,16-2 5-16,9 2 15 15,19-2-21-15,-2-1 5 16,7 4-6-16,-10-1 8 0,-13 3-6 16,-21 4-2-16,-24 0 0 15,-22 0 0-15,-22 0 0 16,-12 0 16-16,-8 0 31 16,-3 0-26-16,0-3 9 15,5 3-23-15,-4-3-1 16,7 3 3-16,2-3-3 15,-10 3-6 1,1-3 0-16,1 3 6 0,-7 0-9 16,5 0 3-16,-5 0 0 0,6 0-1 15,4 0-3 1,-5 0 4-16,8-4 0 16,-8 4 2-16,6 0-5 0,-6 0 3 15,0 0 0 1,-5 0-6-16,0 0 4 0,0 0 2 15,0 0 0-15,0 0-24 16,0 0 18-16,8-3-14 16,-8 3 2-16,5 0 11 15,0-4-10-15,6 4 17 16,2-3 0-16,-8 3 1 0,0 0 0 31,0-3-1-31,1 3 0 16,-1 0-1-16,2-3-2 15,-7 3 3-15,6 0 0 16,-6-3 6-16,0 3-14 16,0 0-11-16,0-7-77 15,0 3-78-15,0-2-499 0</inkml:trace>
  <inkml:trace contextRef="#ctx0" brushRef="#br0" timeOffset="390407.0927">6135 3496 1277 0,'0'0'619'0,"0"0"-512"15,0 0 9-15,0 0-9 16,0 0 6-16,0 0 32 16,24-36 4-16,-19 36 10 0,-5 0-21 15,0-5 4-15,0 5-12 16,0 0-53-16,0 0-19 15,0 0 3-15,0 0-28 16,0 0 9-16,0 0 0 16,0 0-27-16,0 0 14 15,-24 0-28 1,4 0-1-16,-14 0 5 0,0 0-5 16,-10 12 0-16,-3 10-1 15,3 3 12-15,0 9-8 16,0 8 3-16,2 5 6 0,11 8 5 15,3 4-16-15,4 3 13 16,14 8-2-16,5-5-12 16,5 2 22-16,0-1-22 15,0-6 0-15,5-2 4 16,16-11-3-16,7 0-1 16,6-4 0-16,5-7 6 15,8-6-1-15,2-10-5 16,5-4 0-16,9-6-2 15,4-6-4-15,1-4 6 16,-6 0-1-16,6 0-11 0,-4-4 3 16,-1-19-3-1,-1-7-2-15,-7 1 13 0,2-7-7 16,-8-1 8 0,-2 2 0-16,-13 0 0 0,-8 0 3 15,-3-2-3 1,-13-4 14-16,-10-10 17 0,0-1-16 15,0-13 3-15,-5-5 3 16,-29-1-7-16,-15-2 26 16,-8 8-22-16,-11 5-1 15,-4 12-4-15,-11 5-13 16,-8 14-7-16,2 6-47 16,-22 18-69-16,15 5-161 15,23 0-793-15</inkml:trace>
  <inkml:trace contextRef="#ctx0" brushRef="#br0" timeOffset="393204.2888">17055 3385 1679 0,'0'0'404'0,"0"0"-214"16,0 0-31-16,0 0 3 15,0 0-33-15,0 0-33 16,0 0-23-16,5-2-24 16,-5 2 26-16,0 0 6 15,0 0-24-15,0 0 12 0,0 0-45 16,0 0 13 0,0 0 2-16,-21 0-20 0,-12 9 1 15,-9 11-4-15,-2 5-14 16,0 9 32-16,0 7-32 15,-3 3-1-15,8 8 16 16,0 7-11-16,5 2 4 16,1-2-1-16,1 3-9 15,-1-3 25-15,9 1-7 16,6-1-4-16,13 0-1 16,5 3-7-16,0 1 0 15,0 0-6-15,29-4 9 16,9-6 0-16,7-5-9 15,7-5 0-15,-8-10-1 0,0-4-10 16,3-9 11-16,-3-6-1 16,5-12-23-1,8-2 23-15,11 0-23 0,4 0 11 16,-4-16 13-16,-3-7-15 16,-8-6 15-16,-8-7 0 15,-2-3 6-15,-13-7 6 16,-14-13-6-16,-1-7 12 15,-14-14 21-15,-5 3-15 16,0-7 21-16,0 2-12 16,-13 10-9-16,-13 3 24 15,-8 7-27-15,0 6-15 0,-5 7 3 16,0 4-8 0,-7 15-1-16,7 1 0 0,-5 15-20 15,0 5-4-15,-1 9-63 16,-22 1-68-16,5 27-138 15,12 5-574-15</inkml:trace>
  <inkml:trace contextRef="#ctx0" brushRef="#br0" timeOffset="395280.7829">19098 16995 2038 0,'0'0'356'15,"0"0"-241"-15,0 0 63 16,0 0-37-16,0 0-54 16,-329 10 27-16,266 12-1 15,6 12-39-15,3 5-13 16,9 9 15-16,4 12-28 15,15 9 3-15,21 7-9 16,5 1-28-16,15-2 23 16,53-4-36-16,33-8 1 15,16-10-2-15,23-24 0 0,11-16-2 16,-1-13-28-16,1-10-7 16,-16-33 25-16,-23-12-18 15,-27-20 24-15,-35-11-3 16,-22-9 18-16,-23-9 3 15,-5-3 18-15,0 12-15 16,-44 13 16-16,-18 23-22 16,-11 22-3-16,-10 21-6 15,-8 16-24-15,3 0-60 0,-13 43-140 16,28 0-376 0,21-8-258-16</inkml:trace>
  <inkml:trace contextRef="#ctx0" brushRef="#br0" timeOffset="395605.8347">20833 16698 1980 0,'0'0'900'0,"0"0"-752"0,0 0-54 16,-330 70 71-16,252-4-55 15,21 20-50-15,23 12-16 16,24 7 37-16,10 8-38 16,0-8-25-16,44-7-7 15,18-13-5-15,6-10-6 16,-1-16 0-16,6-16-38 15,-13-16-35-15,7-21-91 16,34-9-158-16,-18-30-333 0,-10-7-1473 0</inkml:trace>
  <inkml:trace contextRef="#ctx0" brushRef="#br0" timeOffset="396130.732">21482 17155 2165 0,'0'0'574'0,"0"0"-498"16,0 0 129-1,0 0-81-15,0 0-67 0,-78 198-15 16,78-155-40-16,0-9 11 16,0-9-13-16,0-9 12 15,0-12-19 1,0-4 7-16,0-4-32 0,0-32-10 0,0-12-79 16,0-14 28-1,0-11 59-15,0-1 14 0,0 9 19 16,0 9 2-16,0 17 28 15,0 16 67-15,0 13-23 16,0 10-19-16,0 0-26 16,5 10-27-16,34 26 51 15,5 10-19-15,13 9 3 32,5-2 2-32,11 3-23 0,-5-8 6 0,4-9-4 15,-17-10-17-15,-11-15 19 16,-15-14-19-16,-6 0 17 15,-13-11 58-15,-5-30-54 0,1-12-21 16,-6-5-7 0,0-9-66-16,0 10-20 15,0 7-72-15,0 14-119 0,0 13-321 32,0 7-858-32</inkml:trace>
  <inkml:trace contextRef="#ctx0" brushRef="#br0" timeOffset="396460.5839">22479 17021 1962 0,'0'0'502'0,"0"0"-431"15,0 0 87-15,0 0 2 16,0 0 0-16,0 0-56 16,0 0-38-16,168 151 26 15,-129-115-44-15,5-3-19 16,-5 1 31-16,-5-2-30 16,0-5-7-16,-6-8-22 15,-7-1 11-15,3-6-9 0,-4-2-3 16,-2-3-19-16,-2-7-52 15,-8 0-176-15,-8 0-313 16,0 0-149-16</inkml:trace>
  <inkml:trace contextRef="#ctx0" brushRef="#br0" timeOffset="396780.5972">22377 17254 1689 0,'0'0'683'0,"0"0"-399"15,0 0 55-15,0 0-120 16,0 0-104-16,0 0-33 15,0 0-65-15,190-43 8 16,-79 40-25-16,4 3 0 16,-9 0-33-16,-12-8-113 0,-9 1-154 15,-25-8-15-15,-8-4-174 16,-26-8-24-16,-13 2-293 16,-13-5 806-16,0 3 470 15,0 8 143-15,-23 2-292 16,-1 11 26-16,-2 6-80 15,-8 0-44-15,-4 6-88 16,-9 24-53-16,-3 6 14 0,1 10-53 16,-3 6-22-1,3-1-10-15,-3-3-11 0,8 3-73 16,15-9-231 0,14-22-551-16</inkml:trace>
  <inkml:trace contextRef="#ctx0" brushRef="#br0" timeOffset="397655.8981">24470 17067 1235 0,'0'0'1129'16,"0"0"-882"-16,0 0-100 15,0 0 56-15,0 0-91 16,0 0-61-16,0 0 75 15,0 163-27-15,0-88-36 16,13-9-3-16,-3 2 16 16,1-13-41-16,2-8-17 0,-8-15-6 15,-5-9-11-15,5-16 8 16,-5-7-9-16,0 0 1 16,0-13-1-16,0-30 0 15,0-15-39-15,0-12 9 16,0-13-3-16,0 1 32 15,0 6-32-15,0 11 27 16,0 19 0-16,0 20 2 16,0 12 4-16,0 14 2 15,0 0 5-15,5 0 1 16,6 17-7-16,12 19-1 16,0 7 47-16,11 6-29 15,10 2 18-15,11-4-8 0,2-5-22 16,5-5 18-16,-2-9-24 15,2-12 0-15,1-13-6 16,-9-3 2-16,8 0-26 16,1-32-11-16,-9-14-25 15,-2-6 21-15,-8-6 0 16,-5-2 21-16,-10 15 24 16,-9 9-9-16,-1 13 9 15,-14 17 18-15,0 6 6 16,0 0 19-16,8 23-23 15,3 19 47-15,2 14-1 16,8 3-43-16,2 5-1 16,6-5-11-16,5-4-5 0,-5-9-12 15,0-10-12-15,-1-13-113 16,6-23-90-16,-10 0-455 16,0-23-896-16</inkml:trace>
  <inkml:trace contextRef="#ctx0" brushRef="#br0" timeOffset="397860.8424">26357 16593 2399 0,'0'0'758'0,"0"0"-598"16,0 0-114-16,0 0 50 15,0 0 18-15,185 264-55 16,-113-146-32-1,-9 10 4-15,-30-1-14 0,-33 3-1 16,-51-5-10-16,-235 45-6 16,6-29-61-16,-11-18-320 0</inkml:trace>
  <inkml:trace contextRef="#ctx0" brushRef="#br0" timeOffset="404130.2937">14386 12805 1731 0,'0'0'577'0,"0"0"-425"15,0 0 48-15,0 0 1 0,0 0-77 16,0 0-74-1,-34 0 17-15,34 0-10 16,0 0 1-16,0 0 10 0,0 0-16 16,0 0 5-16,0 0 0 15,16 0-6-15,41 0 12 32,21 0-21-32,23-11-9 0,26 2-6 0,8-1-26 15,16 3 18-15,0 1-16 16,-3 2 3-16,-3 1 5 15,-13 0-11-15,-20-1 0 16,-21 2 0-16,-29 0 7 0,-23-3-2 16,-18 5 4-1,-8-4-8-15,-8 4 38 16,-5 0-19-16,0-3 1 0,5 3 3 31,-5 0-23-31,0 0 7 0,0 0-8 0,0 0 2 16,0 0-4-16,0 0 2 15,0 0 0-15,0 0 0 16,0 0-16-16,0 0-16 16,0 0-35-16,-28 0-101 15,-22 0-351 1,-28 0-1395-16</inkml:trace>
  <inkml:trace contextRef="#ctx0" brushRef="#br0" timeOffset="405638.1773">17782 12723 955 0,'0'0'1137'0,"0"0"-877"0,0 0-83 15,0 0 55-15,0 0-111 16,0 0-90-16,0 0-7 16,0-20-23-16,0 29 17 15,0 14 23-15,0 4-17 16,0 5 34-16,0 8 12 15,0 2-22-15,0 10 14 16,0 1-37-16,0 6-17 16,0 5 19-16,0 2-26 0,0-1 24 15,0-3-25 1,0 1 11-16,0-4-16 0,0-2 7 16,0-4-2-16,0-1 3 15,0 1 4-15,0-4-2 16,0 0-5-16,0-4 6 15,0 5-3-15,0-7-3 16,0 3 0-16,0-3 5 16,0-4 1-16,0-3-3 15,0-7-3-15,0-6 1 16,5-7 0-16,-5 2 0 16,8-10-1-16,-3 3 2 15,-5 0 5-15,0-3-7 0,5 2 0 16,-5-3 0-1,6 4-9-15,-6-5 2 0,5 1-13 16,0-2 7-16,-5 0-39 16,5-5-5-16,-5 0-62 15,0 0-96-15,0 0-119 16,0 0-262-16,0 0-1234 0</inkml:trace>
  <inkml:trace contextRef="#ctx0" brushRef="#br0" timeOffset="407497.0892">17727 14217 1785 0,'0'0'335'16,"0"0"-227"-16,0 0 81 15,0 0-19-15,0 0-100 16,0 0-51-16,0 0 21 0,-23 0 1 16,23 4-20-1,0 7 14-15,0-3-8 0,0 3 3 16,0 2 12-16,0-3-21 16,0 0 1-16,0 0-20 15,0-5 7-15,5-1 18 16,13 0-15-1,-2-4 18-15,7 0 7 0,-2 0-24 16,8 0 13-16,4 0-16 16,-4 0-10-16,5 0 15 15,0 0-15-15,10 0 0 16,0 0 5-16,13 0-3 0,3-4 7 16,20 0-9-1,3 3 1-15,5-3 14 0,9 1-15 16,-7-1 0-16,4 4 0 15,-3-3 1-15,-8 0 0 16,-10 3-1-16,-1-3 0 16,-9 3-6-16,-1-4 6 15,-13-1 0-15,8 5 0 16,3-1 6-16,2 1-2 16,11-4-4-16,5 1 0 15,13 0-7-15,-3 3 8 16,3 0-1-16,-3 0 0 15,3 0 6-15,-8 0-6 0,0 0 0 16,3 0 0-16,-8 0-6 16,5 0 6-1,0 0 0-15,3 0-1 0,-3 0 6 16,-5 0-13-16,2 0 1 16,-2 0 7-16,-5 0-9 15,-1 0 9-15,1 0 0 16,5 0 0-16,0 0 4 15,0 0-4-15,0 0 0 16,2 0-7-16,-2 0-4 16,-5-3 10-16,5-1-11 0,-11 4-2 15,-5-3 1-15,-2 0 7 16,2-2 1-16,-5 5-4 16,3 0 3-16,2 0-3 15,-4 0 9-15,-4 0-1 31,3 0 2-31,-2-1 0 0,2 1-1 0,-3-6 0 16,14 5-3-16,-1-3 3 16,16-3 0-16,14 3 0 15,-1 3-1-15,10 1-23 16,-12 0-45-16,2 0 11 0,-13 0 47 16,-3 0-11-1,-7 0 22-15,-8 0-1 0,7 0 2 16,9 0-1-16,2 0 0 15,13 0 0 1,11 0-9-16,-1 0 9 0,-7 0 0 16,7 0 0-16,-10 0-13 15,-8 0 12-15,-2-6-5 16,-3 6 6-16,-5-1-9 16,8-4 10-16,-8 3-1 0,5-4 5 15,0 2 1 1,2-1-4-16,9 4-2 0,2-4 0 15,0 4-6-15,-3 1 7 16,-7-5-1-16,-8 5 2 16,-10-2 5-1,-9 2-10-15,4-5 3 0,-6 3 0 16,-3-6 19 0,9 7-13-1,-1-6 13-15,-2 2-2 16,12 3-17-16,4-2 13 15,7 4-13-15,5 0 0 16,3 0-4-16,-3 0 4 16,-2 0 0-16,2 0 0 0,-5 0 8 15,-8 0-7-15,-2 0-1 16,-13 0 0-16,-3 0-8 16,-3 0 9-16,9 0-1 15,-1-4 0-15,11 3-1 16,5-5-1-16,5 6-14 15,2 0-26-15,4 0 41 16,-11 0-19-16,2 0 20 16,-15 0-1-16,-8 0 0 15,-8 0 0-15,-2 0 1 16,-3 0 0-16,-5 0-10 0,5 0 8 16,8 0-5-1,8 0-5-15,2 0-42 0,11 0 20 16,0 0 4-16,5 0 13 15,-1 0 16-15,4 0-19 16,-16 0 20-16,-3 0-1 16,-10 0 2-16,-13 0-1 15,-5 0 0-15,-8 0 0 16,2 0-6-16,6-1 6 16,5-4-10-16,13 5-23 0,8 0-74 15,7 0 55-15,6 0 5 16,-6 0-19-16,-4 0 50 15,-4 0 11-15,-2 0 5 16,-7 0 0-16,2 0 0 16,10 0-1-16,-7 0-91 15,7 0-39-15,-8-2-30 16,3-4 13-16,-7-3 72 16,2 6 48-16,-13-1 15 15,5-3 13-15,-5 0-11 16,-6-1 2-16,1 1 0 15,-5-1-42-15,-1 0-45 16,-2-2 54-16,-8 1 42 0,3 2 20 16,3-3-18-16,-1 0-1 15,-2 5 20-15,-3-6 19 16,-8 1 43-16,1 0 18 16,-3 0-31-16,-3 1-12 15,5-2-49-15,0 5-9 16,3-4-7-16,3 3-30 15,7-2-14-15,-7-1-36 16,7-3 9-16,-7-7 39 16,7 1 25-16,1-1 14 15,15-12-6-15,-6 5-9 0,1 0-263 16</inkml:trace>
  <inkml:trace contextRef="#ctx0" brushRef="#br0" timeOffset="407803.9408">31166 13160 816 0,'0'0'283'15,"0"0"-255"-15,0 0-28 16,0 0-302-16</inkml:trace>
  <inkml:trace contextRef="#ctx0" brushRef="#br0" timeOffset="409508.0215">31142 12899 979 0,'0'0'274'0,"0"0"-209"15,0 0-46-15,0 0-12 16,0 0-7-16,0 0-1 16,0 0-69-16,-78-55-192 15,78 45-258-15,0 2 186 0,0-8 334 16,0 4 276-1,0-4-221-15,-5 2 252 0,-3 1-9 16,3 4-226-16,0-5-65 16,5 5-7-16,-5-2-86 15,5 2 86-15,-5 2 178 16,-8 0-6-16,-3 1 29 16,-7 3-10-16,2-4-33 15,-8 4-73-15,-4-3 68 16,4 2-80-16,3 1-61 15,-8 3 11-15,1-4-15 16,-6 1-1-16,-13-3-2 16,2 3 6-16,-2-1 19 0,-2 4 76 15,2 0-41-15,8 0 0 16,0 0-9-16,0 0 9 16,-3 0-29-16,3 0-36 15,-11 0 10-15,-2 0-1 16,-5 0-9-16,-6 0 43 15,3-3-11-15,-2 3 0 16,-1 0 13-16,-4 0-27 16,4 0 11-16,1 0-10 15,-1 0-18-15,1-4 12 16,7 4-13 0,-8 0 0-16,1-3-1 0,5 3 1 0,-6 0 0 15,8 0 0-15,-2-3 7 16,0 3-2-16,7-3-5 15,-7 3 0-15,0-3-7 16,-6-1 8-16,1-3-1 16,2 5 15-16,-16-2-14 15,3-3 20-15,-5 4-20 16,0 3 0-16,-2-3 20 16,-4 0-20-16,4 0 14 15,2-4-15-15,5 3 1 16,5 1 8-16,5 0-9 0,6 0 0 15,2 3 7 1,3 0 5 0,-10 0 6-16,-11 0-13 0,-13 0 1 0,-8 0-8 15,-12 0 2-15,-3 0 0 16,-9 0-1-16,1 0 0 16,3 0 1-16,7 0 15 15,6 0-13-15,18 0 20 16,10 0 5-16,10 0-3 15,16 0-5-15,8 0-18 16,10 0 4-16,6 0-5 0,2 0 6 16,-3 0-5-16,-10 0-1 15,-12 0 0-15,-4 0 4 16,-12 0-3-16,-6 0 17 16,0 0-9-16,0 0-8 15,6 0 18-15,-1 0-19 16,6 0 1-16,8 0-1 15,-4 0 1-15,4 3-1 16,2 0 0-16,8 4 7 16,-5 0-5-16,-3-4-2 0,7 3 0 15,-4-3-7 1,-8 1 14 0,0-1-7-16,-3 1 0 0,-7-2 1 0,-6 5 5 15,0-3-6-15,-12 2 0 16,2 0 11-16,-11 1-10 15,8 0 4-15,3-4 11 16,16 3-16-16,5-2 16 16,7-1-16-16,-7 1 0 15,-6-1-2-15,-4 0 8 16,-1 0-6-16,0 0 17 16,-5 1-16-16,-5-1 21 15,-8 1-22-15,-5-2 0 0,8-2 0 16,-8 0 6-16,2 4-6 15,-2-4 0-15,-10 0 1 32,-11 0 2-32,-2 0-3 15,2 3 1-15,5 1 19 16,6-1-19-16,4 0 8 16,9 0-3-16,-3 0 3 15,8 1-3-15,-8-1-6 16,5 1 0-16,-3-1 4 15,-7-1-3-15,0 2-1 16,-11 3 0-16,6-2 8 16,-6-3-2-16,6-2-6 15,4 2 0-15,1-2-2 0,8 0 8 16,7 4-6-16,8-4 10 16,11 0-9-16,17 0 15 15,6 0-16-15,-3 0 0 16,-2 0-6-16,-5 0 7 15,-9 0-1-15,-4 0 0 16,-11-4 11-16,0 4-9 16,-13 0-2-16,-5 0 0 0,-3 0-2 15,-2 0 11 1,5 0-7-16,8 0 22 0,7 0-24 16,9 0 18-16,7 0-18 15,-3 0 0-15,6 0-5 16,-6 0 7-16,1 0-2 15,-1 0 0-15,3 0 1 16,3 0 28-16,5 0-21 16,8 0 7-16,-3 0 19 15,13 0-33-15,0 0 20 16,0 0-12-16,0 0-2 16,-10 0 4-16,-8 0-11 15,-11 0 0-15,-10-2-7 16,-10-5 10-16,-3 0-3 15,8 3 6-15,5-1-5 0,11 1 38 16,4-3-31-16,19 4-1 16,0 3 37-16,15 0-43 15,1 0 19-15,4 0-17 16,4 0 6-16,-4 0-5 16,1 0-4-16,2 0 0 15,-2 0-1-15,7 0 7 16,-2 0-6-16,8 0 0 15,-1 0 1-15,6 0 5 16,-3 0-6-16,-2 0 0 16,0 0-6-16,-9 0 5 0,-14 0-17 15,-56 0-53 1,-1 7-98-16,-4 3-490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27:27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7200 1411 728 0,'0'0'1177'0,"0"0"-900"16,0 0-110-16,0 0-10 0,0 0-8 15,0 0-68 1,-13 0-41-16,13 0-13 0,0 0-26 16,0 0 31-16,0 0 4 15,0 0 64-15,0 0 25 16,-6 0-18-16,1 0-19 16,0 0-7-16,5 0-35 15,0 0 20-15,0 0-36 16,0 0-13-16,0 0 8 15,0 0-16-15,0 0 14 16,-5 0-5-16,5 0-12 16,0 0 19-16,0 0-14 15,0 0-5-15,0 0 13 16,0 0-18-16,0 0 10 0,0 0 10 16,0 0-21-16,0 0 18 15,0 0-18-15,0 0 0 16,0 3 3-16,34-3-1 15,5 0-2-15,15 0 1 16,8 0 5-16,16 0-3 16,8 0-3-16,-3 0 0 15,-5 0 7-15,-5 0-6 16,-11 0-1-16,-8 0 0 16,-12 0 8-16,-11 0-8 15,-2-3 0-15,5 3 0 16,-1 0-4-16,6-4 5 15,13 4-1-15,3 0 0 0,12-2 6 16,11 2-3-16,0-4-3 16,-5 4 0-16,-1 0-1 15,-9-3 0-15,-11 3 1 16,-8 0 0-16,-5 0 1 16,-6 0 1-16,1-3-2 15,5 3 0 1,-5 0-2-16,5-4 2 0,5 1 0 15,0-3 2-15,8 2 4 16,-8 1-2-16,5 0-4 16,3-1 0-16,-8 4-6 0,-5-3 7 15,0 3-1 1,-5 0 0-16,5-3 8 0,0 3-7 16,13 0-1-16,-3-3 0 15,8-1-7-15,-2 4 7 16,2-3 0-16,-8 3 0 15,8 0 6-15,-2-4-14 16,2 4 8-16,-2-3 0 16,2 1-7-1,5-2 6-15,-2 1 1 0,2-1 0 0,0 1 9 16,1 3-12 0,-4-4 3-16,-1 4 0 0,-4-2-1 15,-2-2 1-15,3 1 0 16,2 0 0-16,-3-1 1 15,8 1 2-15,1 0-3 16,4 0 0-16,-12-1-9 16,2 1 14-16,-8 3-5 15,-10-3 0-15,0 3 1 16,3 0 2-16,-11-4-3 16,10 4 0-16,-2-2-9 0,0 2 15 15,11-4-6 1,7 1 0-16,2-1 1 0,9 4-1 15,-6 0 0-15,1 0 0 16,-9 0-1-16,8 0 1 16,-5 0 0-16,-2 0 0 15,2 0 2-15,-8 0 4 16,1 0-6-16,2 0 0 16,-8 0 0-1,-5 0-3-15,5 0 3 0,8 0 0 16,10 0 7-16,3 0-4 15,8 0-3-15,12 0 0 16,-2 0-12-16,8 0 20 16,-2 0-8-16,7 0 0 15,5 0 1-15,5 0 5 0,-2 0-6 16,10 0 0-16,-7 4-2 16,5-1 2-16,-14 1 0 15,9-2 0-15,-6 2 6 16,0-1-10-16,0 0 4 15,1-3 0 1,-4 4-1-16,-2-4-9 0,-5 3 10 16,3-3 0-1,2 3 1-15,0-3-2 0,-3 3 1 16,9 1 0-16,-1-1-1 0,-8 4 2 16,3-1-1-16,0-3 0 15,6 4 1-15,-9-1-2 16,3 1 1-16,-13 0 0 15,8 2-1-15,-13-2-1 16,0-4 2-16,0 4 5 16,7-4-4-1,-7 4 3-15,5-4-4 0,1 0 0 16,1 3 6-16,-7-2 0 16,0-1-3-16,-11 1-3 15,-4-1 1-15,-14 1 17 16,-5-2-18-1,-5-2 0-15,-15 3-1 0,-9-3 10 0,-2 0-6 16,-13 0 15-16,5 0-11 16,-5 0 17-16,0 0-24 15,0 0 1-15,0 0 2 16,0 0-3-16,0 0-33 16,0 0-63-1,0 0-134-15,0 4-452 0,0-4-982 0</inkml:trace>
  <inkml:trace contextRef="#ctx0" brushRef="#br0" timeOffset="125.5241">17291 1444 2921 0,'0'0'587'0,"0"0"-493"0,0 0 52 0,0 0-67 16,0 0-62-16,0 0-17 15,0 0-234-15</inkml:trace>
  <inkml:trace contextRef="#ctx0" brushRef="#br0" timeOffset="11875.8111">3248 8303 1086 0,'0'0'252'16,"0"0"-97"-16,0 0-8 16,0 0-13-16,0 0-5 15,0 0-47-15,0 0-34 16,0 0-4-16,0 0-17 0,0 0 5 16,-5 0 13-16,5 0-13 15,0 0 46-15,0 0 54 16,0 0-40-1,0 0 4-15,0 0-52 0,0 0 8 16,0 0-5-16,0 0-19 16,0 0 2-16,0 0-9 15,0 0-2-15,0 0 17 16,0 0-17-16,0 0 19 16,0 0 25-16,0 0-14 15,0 0 11-15,0 0-15 16,0 0-15-16,0 0 6 15,0 0-35-15,0 0 19 0,0 0-14 16,0 0 3 0,0 0-2-16,0 0-7 0,0 0 0 15,10 0 13-15,14 0-5 16,9 0 19 0,-1 0 8-16,1 0-29 0,6 0 15 15,3 0-20-15,-3 0-1 16,0 0 15-16,-5 0-15 15,-1 0 0-15,-7 0 0 16,3 0 6-16,-1 0-5 0,-12 0-1 16,7 0 0-1,-5 0-3-15,-2 0 4 0,-6 0-1 16,9 0 11-16,-9 0-10 16,8 0 9-16,-2 0-10 15,-6 0 0-15,8 0-1 16,-7 0 1-16,7 0 0 15,3 0 4-15,2 0 3 16,6 0-5-16,4 3-2 16,-2-3 0-16,3 0-1 15,5 0 1-15,-5 0 0 16,0 0 0-16,-1 0 8 16,-9 0-6-16,-1 0-2 15,-7 3 0-15,-1-3-9 16,3 0 15-16,-2 0-6 15,2 0 0-15,-2 0 7 0,2 0-4 16,3 0-3-16,2 0 0 16,6 0-9-16,4 0 17 15,1 0-8-15,-8 0 1 16,8 0 5-16,-11 0-1 16,-7 0-5-16,2 0-9 15,-13 0 7-15,0 3-4 16,8-3 6-16,-2 0 9 15,12 3-3-15,-2-3-12 16,7 0 6-16,11 4 0 0,-5-4 0 16,5 3 1-16,-5 1-1 15,0-4 0-15,-11 2 9 16,-2 2-12 0,-11-1 3-16,8 0 0 0,-7 1-10 15,7-4 11-15,-8 3-1 16,6-3 0-16,-3 3 6 15,-3-3-5-15,1 0-1 16,2 3 0-16,-8-3-1 16,0 0-4-1,-5 0 5-15,5 4 7 0,-5-4-6 16,0 0 10-16,0 0-11 0,0 0 1 16,0 0-1-16,0 3-57 15,-10 1-100-15,-19-4-609 0</inkml:trace>
  <inkml:trace contextRef="#ctx0" brushRef="#br0" timeOffset="13823.1616">8822 7442 1532 0,'0'0'375'0,"0"0"-191"0,0 0-45 16,0 0-10-16,0 0-54 15,0 0-36-15,0 0 32 16,0-3 32-16,0 3-8 16,0 0 10-16,0 0-28 15,-5-3 7-15,-8-1-33 16,3 1-42-16,-14-4 3 16,-2-1-12-16,-7 3 9 15,-6-2-4-15,-13 1-5 16,2 0 0-16,-12 0-1 15,0 5 2-15,2-2-1 0,-2 0 0 16,0-1 0-16,-6 4 9 16,-5-3-9-16,-10-1 1 15,0 4 0-15,-13 0 0 16,0 0-1-16,3 0 0 16,-9 0 1-16,6 0 5 15,3 4-6-15,-3 3 0 16,0-1-2-16,7 1 13 15,12-6-7-15,4 8 14 16,11-7-4-16,12 2 14 0,-2-1-14 16,13 1 2-16,6-3 7 15,-1 5-16-15,5-4 7 16,3 5-10-16,-2 3 2 16,-6-1 0-16,5 4-6 15,-4 4 0-15,-1-4-1 16,0 3-7-16,8-2 8 15,3 2 7-15,-1 4-1 16,4 0 5-16,-4 3-11 16,4 2 0-16,1 2-1 15,4-1 7-15,-3 0-5 16,2 4 11-16,-2 4-12 16,2-2 28-16,3 2-16 0,-2 0-5 15,10 2 10-15,-1 0-16 16,6-1-1-16,0-5 8 15,0 2-7-15,0-3 11 16,0-6-12-16,0 4 0 16,11-4 3-16,4 3 3 15,4 0-1-15,1 0-5 16,9 4 9-16,5-1-8 16,5 1-1-16,12-4 0 15,-1 0-1-15,-1-1 4 16,3-7-3-16,-8-2 0 0,0 2 1 15,-5-4 8 1,3 2-9-16,-3-2 0 16,5 1-1-16,0 0 1 0,13 0 0 15,3-2 5-15,7-1-4 16,11-1 14-16,-5-4-15 16,7-2 0-16,-12 1 4 15,-3-1 2-15,2-4-6 16,-4-1 0-16,-6 6 1 15,-3-6 9-15,3 0-10 0,3 0 0 16,2 0-6-16,11 0 6 16,0 0 0-16,5-7 1 15,-6-4-1-15,1 6 0 16,-5-2-2-16,-6 0 2 16,-5 1-4-16,3-3 5 15,-3 2-2 1,3 2 1-16,2-2-4 0,5-4-10 15,1-3 14-15,-1-2-12 16,1-6 6-16,-1 3-24 16,-7-4 20-16,-8 0 9 15,-3-6-2-15,-15-1 1 16,0-6 2-16,-11-4 0 16,-7-9-4-16,-11-7 10 0,-5-6-6 15,0-10 0-15,0 0 1 16,-34-9 28-16,-15 10 8 15,-19-1 11-15,-4 3 6 16,-11 10-48-16,-13 7-3 16,-6 6-3-16,-4 16-96 15,-21 13-50-15,25 14-310 16,17 3-448-16</inkml:trace>
  <inkml:trace contextRef="#ctx0" brushRef="#br0" timeOffset="15034.1615">10557 8328 1219 0,'0'0'489'0,"0"0"-308"16,0 0-23-16,0 0 23 16,0 0-33-16,0 0-74 15,0 0-10-15,5 0-10 16,23-2-38-16,1-5 8 16,5 0-12-16,5 4 28 31,-6-3 24-31,1 2-10 0,5 1 19 0,10-1-27 15,14 1-11-15,4 0 7 16,6 0-26-16,5 3-1 16,0 0 5-16,7 0-20 0,4 0 19 15,1 0-9 1,4 0-10-16,2 0 21 16,5 0-21-16,-2 0 8 0,7 0 5 15,-4 0-13-15,4 0 9 16,1 0-9-16,-11 0 0 15,-3-3 6-15,-7-1-6 16,-8 4 0-16,-11-3 15 16,-5 3 4-16,-2 0 29 15,2 0-26-15,6 0-21 16,-1 0 10 0,1 0-10-16,5 0-1 15,-8 0 12 1,2 0-12-16,1 0 18 0,-6 0-18 15,-8 0 0-15,-2 0 17 16,-2 0-16-16,-4 0 12 16,-1 0 9-16,-7 0-14 15,1 0 2-15,0 0-10 16,-5 0 0-16,5 0 13 16,-10 0-13-16,4 0 15 15,-12 0 6-15,-3 0-21 16,-7 0 16-16,-6 0-16 15,0 0 0-15,-5 0-1 0,0 0-50 16,0-4-202-16,0-5-505 16</inkml:trace>
  <inkml:trace contextRef="#ctx0" brushRef="#br0" timeOffset="16260.5036">15850 7191 1602 0,'0'0'390'0,"0"0"-223"0,0 0-7 16,0 0 3-16,0 0-14 15,0 0-24-15,0 0-14 16,-150-37 11-16,116 37-32 16,0 0-14-16,-5 0-16 15,-5 0-36-15,0 0 11 16,0 7-34-16,-8 15 15 15,-3-4 7-15,-2 8-23 16,8 1 22-16,2-2-20 16,3 5-2-16,10 4 23 15,1 0-11-15,-1 2 6 0,0 3 1 16,3-3-13 0,-3 3 30-16,6-3-16 0,-1 1-10 15,6-1 24-15,2-1-33 16,3 1 16-16,7 0 10 15,6 1-25-15,5-1 23 16,0 0-25-16,0 5 1 16,0-2 17-16,5-2-12 15,11 4 0-15,7-5 9 16,1 4-9-16,2-4 16 16,2-3-22-16,6-3 1 15,5-5-1-15,0 2 1 0,0-1-1 16,2-6 0-16,4 0 11 15,-1-1-6 1,5-3-5-16,3 1 0 0,-3-4 3 16,14 2-2-16,-1-10-1 15,5 1 0-15,-2-3 11 16,3-3-11-16,-1 0 0 16,1 0 0-16,-11 0-9 15,3-12 9-15,-3-5 0 16,-3-6 0-16,3-7 8 15,0-5-8-15,-2-12 0 16,-6-8 0-16,-7-4-6 16,-8-7 7-16,-14 0-1 0,4 2 7 15,-14 5-5-15,-5 0 11 16,1 7-12-16,-6 0 18 16,0 3 17-16,0-1-24 15,0-2 17-15,-16 6-4 16,-2 1-19-16,-3 0 26 15,3 11-22-15,2 3-4 16,-2 13 18-16,3-4-23 16,-9 10 11-16,3-2-8 15,-2 4 2-15,-6 4-3 16,9-1-3-16,-14 1-1 0,-5 1 0 16,-8-2-39-16,-7 1-13 15,-71 6-29-15,13 0-106 16,-20 0-454-16</inkml:trace>
  <inkml:trace contextRef="#ctx0" brushRef="#br0" timeOffset="21915.7765">3516 9122 1134 0,'0'0'508'16,"0"0"-377"-16,0 0 10 15,0 0-11-15,0 0 9 16,0 0-82-16,0 0 16 15,0 0-5-15,0 0-6 16,0 0 8-16,0 0 7 16,0 0 19-16,0 0-1 15,0 0-35-15,0 0 16 0,0 0-21 16,0 0-10-16,0 0-2 16,0 0-31-16,0 0 5 15,0 0-8-15,0 0-8 16,18 0 19-16,10 0-6 15,-2 0 2-15,13 1 29 16,8 8-24-16,-3-3 6 16,0 1-7-16,8 0-20 15,3-6 26-15,-6 3-25 16,8 0 0-16,-13-4 19 16,3 2-20-16,-8-2 10 15,0 0-8-15,0 0 5 16,-5 5 5-16,5-5-12 0,-1 0 1 15,7 0 20-15,-1 0-21 16,2 0 9-16,-1 0-9 16,4 0 6-16,-2 0-3 15,-8 0-3-15,5 0 0 16,-11 0-2-16,1 0-1 16,-5 0 3-16,-3 0 0 15,2 0 6-15,1 0-6 16,-1 0 0-16,6 0 0 15,0 0-1-15,-3 0 4 16,11 0-3-16,-3 0 0 16,-6 0 1-16,6 0 2 15,0 0-3-15,-5 0 0 0,5 0-6 16,-5 0 7-16,-1 0-1 16,-12 0 0-16,8 0 1 15,-6 0 2-15,-2 0-3 16,13 0 0-16,-1 0-1 15,12 0 0-15,1 0 1 16,-2 0 0-16,1 0 3 16,-7 0-3-16,-9 0 0 15,-6 0 0-15,-7 0-6 16,2 0 8-16,-7 0-2 0,4 0 0 16,8 0 1-16,1 0 5 15,15 0-6-15,0 0 0 16,5 0 2-16,5 0-1 15,-2 0-1-15,-3 0 0 16,0 0 2-16,0 0 1 16,8 0-3-16,-8 0 0 15,-5 0-1-15,0 0 9 16,-10 0-8-16,-6 0 7 16,-7 0-7-16,-6 0 33 15,3 0-24-15,-2 0 21 0,12 0 2 16,-2 0-32-1,18 0 15-15,7 0-15 0,-2 0 2 16,11 0 8-16,2 0-10 16,0 0 1-16,-2 0-1 15,2 0 1-15,-13 0 0 16,5 0-1-16,-2 0 0 16,-3 0 10-16,6 0-10 15,7 0 0-15,2 0-9 16,4 0 18-16,-1 0-2 15,0 0-7-15,-7 0 0 16,-3 0-6-16,-3 0 6 16,8 0 0-16,-2 0 11 0,12 0-11 15,6 0 0-15,-6 0 0 16,6 0 1-16,-18 0 2 16,-9 0-3-16,-12 0 0 15,-18 0 1-15,-11 0 8 16,-5 0-4-16,0 0-5 15,0 0-14-15,-21 0-70 16,-20 0-181-16,-4 0-788 0</inkml:trace>
  <inkml:trace contextRef="#ctx0" brushRef="#br0" timeOffset="22920.2696">8687 8519 1215 0,'0'0'657'16,"0"0"-438"-16,0 0 1 15,0 0 4-15,0 0-89 16,0 0-57-16,0 0-28 15,0-10-33-15,0 10 20 0,0 15-2 16,11 10 24 0,2 16 28-16,-3 4-15 0,-10 14 15 15,0 10-20 1,0 3-29-16,0 6 15 16,0 6-30-16,0-10-22 0,0 0 16 15,0-15-16-15,0-7-1 16,0-15 5-16,0-14-5 15,5-7-9-15,8-13-73 16,3-3-164-16,7 0-223 16,-7-23-91-16</inkml:trace>
  <inkml:trace contextRef="#ctx0" brushRef="#br0" timeOffset="24052.9605">8687 8512 1260 0,'0'0'314'0,"0"0"-218"0,0 0 43 16,0 0 20-16,0 0-96 15,0 0-32-15,0 0-30 16,68-29 43-16,-40 25 35 16,6 3-41-16,0-4 21 15,5-1 3-15,0 4-3 16,5-7 8-16,0 2-28 15,3 5-5-15,-3-3 27 16,0 0-24-16,-5 3 4 16,0-3 8-16,0 2-21 15,8 0 17 1,-3-4-24-16,10 4-11 16,14-3 20-16,4 2-29 15,14-3 11-15,-3 4-9 16,0 0 3-16,3 0-2 15,-8 0-4-15,-5 3-5 16,-6 0-4-16,1 0 15 16,-4 0-6-16,17 0 0 15,2-2 1-15,5-3 4 16,-2-2-5-16,-3 4 0 16,0 0-8-16,-10 0 9 0,-11 3-1 15,0 0 0-15,-12-4 7 16,2 4-7-16,-3 0 0 15,3-3 0-15,-3-1-7 16,6 1 8-16,-3 0-1 16,-3 3 0-16,-2 0 1 15,-3 0 5-15,0 0-6 16,-5 0 0-16,5 0-8 16,3 0 9-16,2 0-1 15,1 0 0-15,1 0 1 16,4 0 7-16,2 0-8 0,-2 0-1 15,2 0-8-15,0 0 10 16,-8 0-1-16,-5 0 0 16,0 0 2-16,8 0 5 15,-7 0-7-15,6 0-2 16,-1 0-5-16,-1 0 8 16,3 0-1-16,-8 0 0 15,0 0 1-15,-5 0 5 16,-5 0-6-16,0 0 0 15,-6 0-7-15,1 0 8 16,-1 0-1-16,-2 0 0 0,3 0 2 16,5 0 5-16,-1 0-7 15,1 0 0-15,0 3-9 16,-5 0 10 0,-9 4-1-16,-2-3 0 0,-2 2 7 15,-6 0-4-15,-2 3-3 16,-8-1 0-16,5 9 38 15,-5 2-3-15,0 3-5 16,0 8-5-16,0 10-17 16,0 1 15-16,0 8-17 15,0 0 2-15,0 4 17 16,0-1-14-16,0 0 14 0,-13-2 4 16,3-4-14-1,0-4 13-15,-1-6-13 0,3-7-7 16,8-9 10-16,0-2-17 15,0-10-2-15,0-1 0 16,-25-3-200 0,-4 0-391-16,-10-4-1242 0</inkml:trace>
  <inkml:trace contextRef="#ctx0" brushRef="#br0" timeOffset="25512.3089">8659 9257 1508 0,'0'0'252'0,"0"0"-157"16,0 0 90-16,0 0-35 15,0 0-72-15,0 0-53 0,0 0 11 16,0 0 32-16,0 0-3 16,0 0 41-1,0 0 6-15,0 0-21 0,13 0 1 16,2 0-28-16,14 0-8 16,5 0-2-16,5 0-34 15,5 0-3-15,0 0-4 16,13 0-13-16,-8 0 23 15,-2 0-23-15,-3 0 11 16,0 0 11-16,8 0-21 16,-2 0 16-16,17 0 1 15,1 0-18-15,9 0 15 16,1 0-15-16,0-1 0 16,8-2-2-16,-8 0 2 0,-6-1 0 15,-4 1 0-15,-8 3 1 16,-3-4-4-16,-8 4 3 15,8 0 0-15,-2 0-1 16,7 0-1-16,6 0 2 16,-6 0 0-16,5 0 2 15,-7 0-1-15,2 0-1 16,1 0 0-16,-4 0-1 16,4 0 1-16,4 0 0 15,6 0 0-15,0 0 1 0,-1 0 1 16,6 0-2-1,-10-5 0-15,-6-1-2 16,-7 5 1-16,-9 1 1 16,-7 0 0-16,0-5 1 0,5 5 4 15,0 0-5-15,8-2 0 16,8 2-2-16,8-4 0 16,-1 4 2-16,6 0 0 15,-1 0 6-15,-4 0-9 16,-6 0 3-16,-7 0 0 15,-3 0-1-15,-8 0 0 16,-5 0 1-16,5 0 1 16,3 0 0-16,2-2 7 0,-5 2-8 15,8-3 0 1,-3 3-1-16,-10-6-7 0,0 6 8 16,0-1 0-16,-10-5 6 15,-1 5-8 1,-4-3 2-16,-9 4 0 0,1-2-1 15,2 2 9-15,-2 0-7 16,2-4 1-16,3-1-2 16,2 5 36-16,0-1-36 15,-2 1 6-15,2-5-6 16,-7 5 3-16,-3 0-3 16,-3 0 0-16,-4 0 2 15,-1 0 10-15,-5 0-3 16,0 0 3-16,8 0 13 15,-8 0-23-15,5 0 10 0,-5-1 1 16,5 1-13-16,0 0 22 16,0 0-22-16,-5-5 0 15,6 5-1-15,-6 0 7 16,5 0-6-16,-5 0 0 16,0 0 1-16,0 0-9 15,0 0-20-15,0-2-116 16,0 2-197-16,-16-5-468 0</inkml:trace>
  <inkml:trace contextRef="#ctx0" brushRef="#br0" timeOffset="29613.4506">4876 9972 1008 0,'0'0'647'16,"0"0"-526"-16,0 0 32 0,0 0 21 15,0 0-53-15,0 0-56 16,0 0-24-16,0 0 29 16,0 0-5-16,0 0-22 15,0 0 41-15,0 0-16 16,18 0-17-16,8 0 7 31,13 0 3-31,8 0 2 0,7 0-27 0,3 0-27 16,6 0 12-16,-9 0-21 15,9 0 1-15,-9 0 24 16,3 0-16-16,-2 0 9 16,7 0-4-16,0 0-13 15,6 0 26-15,-8 0-21 16,7 0-5-16,-5 0 14 15,6 0-14-15,-14 0-1 0,9 0 1 16,-6 0-1-16,-3 0 6 16,4 0-6-16,-4 0 0 15,8 0 0-15,1 0 1 16,4 0 7-16,-7 0 1 16,13 0-8-16,-6 0 8 15,14 0-9-15,-9 0 0 16,6 0-3-16,-5 0 9 15,5 0-6-15,-6 0 0 16,1-3 0-16,5-1 0 16,-5 2 0-16,-1-1 0 15,1-1 0 1,-5 1 1-16,-1-1-1 0,1 4 0 16,4-3 2-16,1 3 2 15,5 0-4-15,5-3 0 0,8 3-1 16,5 0 1-16,-3 0 0 15,-7-3 0-15,-8 3 1 16,-5 0 2-16,-19 0-3 16,3-3 0-16,-13 3-1 15,6 0-3-15,2 0 4 16,10 0 2-16,3 0 4 16,8-4-9-16,12 1 3 0,-7-1 0 15,0 1 0-15,-5 0 0 16,-1 3 0-16,-4 0 0 31,-6 0 1-31,-7 0 7 16,7 0-8-16,-5 0-2 15,-2 0-5-15,7 0 5 16,0 0 2-16,-2 0 0 16,2 0 2-16,6 0-2 15,-1 0 0-15,6 0-2 16,5 0-5-16,-5 0 7 15,4 0 0-15,1 0 0 16,3 0 1-16,-3 0-7 16,0 0 6-16,0 0-9 0,5 0 7 15,7 3-4-15,-1-3 6 16,2 0 0-16,5 0 1 16,-3 0-7-16,8 0 5 15,1 3-13-15,-1 1 13 16,-2-4-3-16,-3 0 4 15,0 3 0-15,-13-3 0 16,-5 0-9-16,0 0 9 16,2 0-3-16,-2 0-6 15,-5 0-15-15,-1 0 8 16,-4 0 16-16,-9 0-5 16,-7 0 4-16,-7 0 1 0,-17 0 0 15,-7 0 4-15,-8 0-3 16,-3 0 6-16,-10 0-6 15,5 0 0-15,-5 0 44 16,0 0-29-16,0 0 7 16,0 0 19-16,0 0-8 15,0 0 14-15,0 0-16 16,0 0-31-16,0 0-1 16,0 0-50-16,0 0-188 0,0 0-346 15,0 0-302-15</inkml:trace>
  <inkml:trace contextRef="#ctx0" brushRef="#br0" timeOffset="29747.0173">12930 9969 1275 0,'0'0'1253'16,"0"0"-1072"-16,0 0-133 16,0 0 39-16,0 0-87 15,0 0-170-15,0 0-323 0</inkml:trace>
  <inkml:trace contextRef="#ctx0" brushRef="#br0" timeOffset="32916.4133">14056 10008 1355 0,'0'0'391'16,"0"0"-240"-16,0 0-32 16,0 0 38-16,0 0-49 15,0 0-60-15,0 0 13 16,-18 0 4-16,18 0-4 15,0 0 26-15,-5 0-17 16,5 0-12-16,0 0 21 16,-5 0-21-16,5 0 5 15,0 0-21-15,0 0-33 0,0 0 30 16,0 0-4-16,0 0-2 16,0 0 15-16,0 0-33 15,0 0 12 1,0 0 9-16,0 0-24 0,15 0 14 15,19 0-21-15,10 0-4 16,8 0 18-16,8 0-18 16,7 0 7-16,1 0-5 15,10-3 5-15,2 3 3 16,-7 0-11-16,5-3 0 16,0 3 5-16,-6 0 1 15,1 0-6-15,0 0 0 16,0 0 7-16,4 0-3 0,1 0-4 15,8 0 0 1,-3 0-5-16,0 0 6 0,8 0-1 16,-8 0 5-16,8 0-3 15,-13 0 1-15,0 0-3 16,-6 3 0-16,1-3-6 16,0 3 6-16,-6 1 0 15,1-4 2-15,-1 0 7 16,-4 0-3-16,2 0-6 15,2 0 0-15,1 0 0 16,-6 0 1-16,-8 0-1 16,-2 0 1-16,-13 0-1 15,-5 0 0-15,-13 0 6 0,2 0-5 16,0 0 22-16,-7 0-22 16,2 0 10-16,3 0-1 15,2 0-9-15,-2 0 15 16,13 0-16-16,-6 0 0 15,-4 0-3-15,4 0 4 16,-7 0-1-16,8 0 2 16,-6 0 4-16,-2 0 5 0,-3 0-11 15,-2 0-7-15,-11 0 7 16,8 0-6 0,-13 0 6-16,0 0 7 15,5 0-6-15,-5 0 10 0,0 0-11 16,0 0-5-16,0 0-1 15,0 0-3-15,0 0-48 16,0 0-211-16,0 0-424 16,-5 7-316-16</inkml:trace>
  <inkml:trace contextRef="#ctx0" brushRef="#br0" timeOffset="33054.067">17312 10028 2347 0,'0'0'383'0,"0"0"-283"15,0 0 93-15,0 0-193 16,0 0-45-16,0 0-619 0</inkml:trace>
  <inkml:trace contextRef="#ctx0" brushRef="#br0" timeOffset="50314.5474">18919 5124 1272 0,'0'0'848'16,"0"0"-567"-16,0 0-3 16,0 0-7-16,0 223-124 15,0-148-20 1,16-4-41-16,2 1-12 0,3-6-20 16,-3-11 6-16,-8-8-39 15,1-15-10-15,2-9-2 0,-8-6-3 16,-5-7-6-1,5-7 0-15,0 0-60 0,-5-3-20 16,0 0-150 0,0-6-310-1,0-14-256-15</inkml:trace>
  <inkml:trace contextRef="#ctx0" brushRef="#br0" timeOffset="50613.1719">18963 5053 1982 0,'0'0'620'0,"0"0"-544"16,0 0-22-16,0 0 28 0,0 0-63 15,0 0-10-15,0 0 9 16,330-59-16-16,-283 78 20 15,-8 14 68-15,-19 6 38 16,-7 7-14-16,-13 3-34 16,0 4-13-16,0-4-6 15,-52-3-20-15,-10-4 7 16,-16-2-9-16,-10-6-29 16,-3-8-10-16,-2-9-67 0,-14-17-152 15,22-11-458-15,25-24-595 16</inkml:trace>
  <inkml:trace contextRef="#ctx0" brushRef="#br0" timeOffset="51475.3756">18891 2781 1056 0,'0'0'1232'0,"0"0"-908"16,0 0-114-16,0 0-36 15,0 0-74-15,0 0-73 0,0 0 0 16,5 35 52-16,0 2 13 16,3 14 6-16,2 9-12 15,1 11-16-15,-1 1-16 16,3 7-31-16,-3-1-1 15,-5-2-8-15,-5-4-13 16,0-10 6-16,0-11-7 16,0-11-3-16,0-11-3 15,0-15-48-15,0-8-75 16,-20-12-42-16,-9-23-294 16,1-8-448-16</inkml:trace>
  <inkml:trace contextRef="#ctx0" brushRef="#br0" timeOffset="51742.5211">18140 2781 2192 0,'0'0'686'16,"0"0"-504"-16,0 0 10 15,0 0-32-15,0 0-89 16,0 0-41-16,0 0-17 15,135-52-11-15,-39 48 34 0,-2 1-8 16,7 3-10-16,0 0 6 16,-12 0-22-16,1 0-1 15,-17 0-1-15,-18 0 0 16,-3 3-40-16,7 10-139 16,-12-3-377-16,-13 0-498 0</inkml:trace>
  <inkml:trace contextRef="#ctx0" brushRef="#br0" timeOffset="53768.3287">12784 5385 1255 0,'0'0'540'16,"0"0"-388"-16,0 0-5 0,0 0-13 15,0 0-37-15,0 0 12 16,0 0 7-16,-5 0 19 0,-5 0-56 15,-3 0-24 1,-3 0 5-16,-7 0-3 0,-3 0-21 16,-8 0-30-16,0 2 1 31,0 10 4-31,-4 4-2 0,-9-2-9 0,8 8 12 16,5-6-12-16,8 4 1 15,13-7-1-15,3 4-3 16,10-5 1-16,0-1-10 15,0 1 5-15,0-1 1 32,34-4-17-32,-1 2 13 0,17 0-1 15,-6 5-9-15,8-1 19 16,-8 3-13-16,-5 4 11 0,-11 6-6 0,-12 3 3 31,-3 1 6-31,-13 2 1 16,0 2 1-16,0-5 43 15,-13-3 10-15,-26 1 21 16,-5-8 53-16,0-2-45 16,0-8-5-16,5-2-19 15,-3-4-34-15,16-3 13 16,-2 0-30-16,9 0-9 16,4 0 0-16,10-7-12 0,5 0-38 15,0-5-17-15,0-1-96 16,0-1-78-16,49-5-216 15,3 2-42-15,-3 5-1084 16</inkml:trace>
  <inkml:trace contextRef="#ctx0" brushRef="#br0" timeOffset="54100.2929">13249 5647 2558 0,'0'0'530'16,"0"0"-383"-16,0 0 34 15,0 0-70-15,0 0-91 16,0 0-20-16,0 0 8 0,163-23-7 16,-103 21-2-1,3 2 0-15,-14 0-41 0,-8 0-45 16,-9 0-79-16,-4 0-144 16,-10 0-336-16,-18 0-334 0</inkml:trace>
  <inkml:trace contextRef="#ctx0" brushRef="#br0" timeOffset="54381.9228">13412 5895 2039 0,'0'0'613'0,"0"0"-384"16,0 0 46-16,0 0-106 15,0 0-81-15,0 0-53 16,0 0 11-16,133 0-26 16,-81-5-19-16,-8-1-1 15,0-1-36-15,-10 4-63 16,10 3-175-16,-15 0-282 15,-1-4-287-15</inkml:trace>
  <inkml:trace contextRef="#ctx0" brushRef="#br0" timeOffset="54901.9034">14698 5344 1763 0,'0'0'1013'16,"0"0"-819"-16,0 0-66 16,0 0 13-16,0 0-93 15,-317 71-19-15,260-28-1 16,13 5 6-16,5 5 5 16,15-4-19-16,14 4 5 15,10-8 8-15,0 1-19 0,26-3 7 16,36-7-11-16,11-6-9 15,18-11-1-15,-3-4-3 16,3-15 2-16,-8 0-11 16,-10-15-6-1,-6-20 17-15,-17-12 1 0,-17-8 0 16,-20-11 13-16,-13-7-13 16,0 5 1-16,-28 6 14 15,-16 10-15-15,-19 15-15 16,-4 16-72-16,-50 21-114 0,10 0-439 15,11 12-1186-15</inkml:trace>
  <inkml:trace contextRef="#ctx0" brushRef="#br0" timeOffset="60384.0074">8659 8348 1111 0,'0'0'382'0,"0"0"-137"16,0 0-17-16,0 0-58 15,0 0-49-15,0 0-42 16,-44-39-29-16,44 39-2 0,0 0-32 16,0 0-16-1,0 0 0-15,0 0-1 16,0 0 1-16,0 3 9 0,0 20-8 16,0 10 6-16,-11 13-7 15,-12 11-1-15,-11 15-7 16,-15 43-88-16,5-17-130 15,-3-6-537-15</inkml:trace>
  <inkml:trace contextRef="#ctx0" brushRef="#br0" timeOffset="62918.3005">26783 793 1881 0,'0'0'570'16,"0"0"-437"-16,0 0 19 15,0 0 3-15,0 0-68 16,0 0-57-16,0 0-8 0,0 0-8 16,0 0 32-16,-8 0 6 15,-7 0-20-15,-14 0 16 16,1 0-26-16,-11 0-14 15,-5 0 4-15,-1 0-6 16,-6 0-3-16,1 0 9 16,-7 0-11-16,-3 0 12 15,-2 0 2-15,-11 0 2 16,1 0 13-16,-6 0-29 16,0 0 14-16,-3 0 0 15,9 0-15-15,-6 0 14 0,5 0-14 16,0 0 0-1,1 0 16-15,-6 0-16 16,5 0 12-16,0 0 12 0,-4 0-15 16,-9 0 4-16,3 0-13 15,0 0 1-15,-3 0 1 16,-2 0-2-16,-3 0 0 16,8 0 5-16,0 0-4 15,-3 0 8-15,13 0-9 16,1 0 0-16,7 0 12 15,-8 0-12-15,6 0 10 16,-1 0 0-16,1 0-9 0,4 0 10 16,1 0-11-16,2 0 0 15,-2 0 0-15,-6 0 0 16,1-3 0 0,-1-1 6-16,-4 4-5 0,-1 0 22 15,-5 0-7-15,-5 0 7 16,0 0-4-16,-3 0-5 15,8 0-1-15,1 0 20 16,4 0-21-16,0 0 10 16,11 0-22-16,7 0 0 15,9 0 19-15,25 0-18 16,3 0 12-16,7 0-1 16,1 0-11-16,-3 0 12 0,3 0-13 15,-1 0 0-15,3 0-9 16,-2 0 9-16,-6 0-21 15,3 0-46-15,3 0-92 16,10 0-147-16,0 0-536 16,10 0-1012-16</inkml:trace>
  <inkml:trace contextRef="#ctx0" brushRef="#br0" timeOffset="63825.1648">25007 597 1534 0,'0'0'504'0,"0"0"-366"16,0 0 32-16,0 0-14 15,0 0-83-15,0 0-51 16,0 0 17-16,-106 9 23 0,85-5 35 16,-2-1-14-16,-6 1 9 15,1-2 23-15,-11 5-46 16,-5 0-21-16,-11 2 18 15,-7 1-51-15,-6 3 12 16,1 3 4-16,-6 2-20 16,0-2 1-16,1 0 0 15,4 0 0-15,-5-3 19 16,11 1-19-16,8-2-1 16,4-5 7-16,17 3-17 15,9-7 4-15,6 4-5 0,8-7 1 16,-1 3 7-1,11-3-7-15,0 0-1 16,0 0 0-16,0 4-5 0,0-4 5 16,0 0 2-16,0 0 4 15,0 0-2-15,0 0-4 16,0 0 0-16,0 0 1 16,0 0-1-16,0 0-1 15,0 0 1-15,0 0 0 16,0 0 20-16,0 2-13 15,0 2 5-15,0-1 15 16,0 4-21-16,16 2 14 16,7 5-1-16,11 2-8 15,5 1 13-15,18 4-18 0,-3 0 10 16,19-1 7-16,0 5-22 16,0-7 12-16,-6 1-6 15,-5-4-6-15,-12-2 11 16,-11-8-12-16,-11 2 0 15,-12-2 5-15,-8-5 1 16,-8 1 1-16,0-1-7 16,0 0-5-16,0 5-22 15,-8 13-123 1,-31 0-143-16,-5-1-694 0</inkml:trace>
  <inkml:trace contextRef="#ctx0" brushRef="#br0" timeOffset="65964.6235">23907 3094 1217 0,'0'0'693'15,"0"0"-457"-15,0 0-69 16,0 0-7-16,0 0-46 0,0 0-33 15,-81-33-2-15,65 25-38 16,6 7 7-16,-8 1 18 16,8-4-6-16,-9 4 22 15,-1 0-37-15,1 0-15 16,-1 0 15-16,-9 0-17 16,1 0 10-16,-11 13 10 15,0 1-12-15,-6 2 16 16,7 4-24-16,-4-4-14 15,11 3 12-15,2 4-25 0,1-3 10 16,4 0 18-16,9 3-22 16,4-4 16-16,-2 5-14 15,3 2-8-15,5 0 18 16,0 4-19 0,5 2 7-16,0 1 6 0,0 5-12 15,0-1 19-15,0 3-19 16,0 8-1-16,0-3 23 15,0-3-22-15,0 1-1 16,10-4 8-16,6-3-2 16,2-6 0-16,-3-1-6 0,4-2 0 15,-4-4-8-15,3-4 14 16,3 5-6-16,2 2 8 16,6 3-8-16,5-2 16 15,5 2-16-15,5-6 1 16,5-2 14-16,8-8-14 15,-7-5 0-15,2-4 2 16,2-4 4-16,-2 0-13 16,2 0 6-16,-2 0-5 15,-2-5 4-15,7-13-6 16,-3 0 7-16,3-7 0 16,-2-4 2-16,-3-4-8 15,2-3 3-15,-7-7 3 0,-3-3-9 16,-10-3 6-16,-13 0 3 15,2 4 1-15,-12-5 7 16,7 0-2-16,-13 2-6 16,5 2 0-16,-10-2 12 15,0 3-11-15,0-2 13 16,0 1 8-16,-5 3-2 16,-23 2 25-16,-11 1-30 15,-5 0-3-15,-14 1 19 16,9 3-31-16,-8 0 6 15,8 6-6-15,4 6-2 16,7 9-4-16,-1 6-18 0,-13 9-22 31,-3 0-32-31,-41 35-120 0,13 8-428 0,5 3-1198 16</inkml:trace>
  <inkml:trace contextRef="#ctx0" brushRef="#br0" timeOffset="67491.4679">24091 4826 1182 0,'0'0'614'0,"0"0"-448"15,0 0-65-15,0 0 25 16,0 0-62-16,0 0 7 15,0 0 9-15,-68-42-16 16,45 37 10 0,-6 5 9-16,3-2-11 15,-7 2 26-15,4 0-23 0,1 0 0 16,-1 0-12-16,-5 0-22 0,8 0 4 31,3 7-10-31,-6 5-4 16,14 0 14-16,-9 6-24 15,4 0 9-15,2 4-12 16,-6 4-1-16,9 0 14 16,-9 4-1-16,9 0-18 15,-4 2 22-15,9 0-32 16,-6 5 17-16,4-4 2 16,1-1-9-16,1 1 0 15,5 3 2-15,-3 0-13 0,8 0 32 16,0 3-22-1,0-1 7-15,0 0 6 0,0 0-24 16,0-2 21 0,0 0-18-16,18-5 3 0,-8 3-8 15,3-5 3-15,-2-2-1 16,-6-1 10-16,5 1-8 16,-5 2 10-16,8-3-12 15,-2 0 0-15,7 1 4 16,3-4-3-16,-3-4-1 15,3 1 0-15,2-4 2 16,-7 0 4-16,7-2-6 16,-7-1 0-16,2-1-2 15,-8-5 4-15,8 0-2 0,-2 3 4 16,7-3 2-16,-2-1 0 16,8-2-6-16,-1-4 0 15,6 0 6-15,0 0-5 16,-1 0-1-16,-4 0 0 15,-3 0 7-15,2 0-13 16,6 0 6-16,0-12 0 16,5-6-3-16,5 0 4 15,3-10-1-15,-8-1 0 16,5-5 0-16,-10-1-6 16,-1-1 6-16,-12-4 0 15,3 5-3-15,-1-5 11 0,-13 1-8 16,6 0 7-1,-3-4-7-15,-8-3 0 0,5 1 0 16,-4 1 0-16,-1-1 19 16,-5 0-10-16,0 6 12 15,0-4 5-15,0 4-5 16,0 0 9-16,0-4-11 16,-16 4-2-16,1-1 10 15,-4 1-26-15,4 0 6 16,-8 1 1-16,-1 7-2 0,3 2 1 15,-7 0-7-15,-6 6 0 16,6 0 7-16,-6 4-6 16,0 1-1-16,0 0 0 15,-5 6 0-15,6-3 0 16,-12 6-24-16,-4 4-34 16,-24 0-5-16,-95 5-72 15,17 13-89-15,-33 13-540 0</inkml:trace>
  <inkml:trace contextRef="#ctx0" brushRef="#br0" timeOffset="78898.791">11753 6282 1275 0,'0'0'1029'0,"0"0"-904"15,0 0-87-15,0 0 44 16,0 0-39-16,0 0-21 15,-184 66-22-15,184-54 0 16,0 1-1-16,0-6 2 16,0 3 10-16,0-4 5 15,0 5 16-15,34-2 35 16,18 1-27-16,8 3-22 0,7 0-15 16,1 6-3-1,-1 2-1-15,-10 1-14 0,-13 8-8 16,-23-1 17-1,-8 3-17-15,-13-3 23 0,0 1 68 16,-39-1 22-16,-18-5 82 16,-11-1-52-16,-4-1-23 15,9-6-4-15,9-6-42 16,15-6-24-16,5-4-11 16,16 0-14-16,8 0-4 15,10 0-32-15,0-4-64 16,0-9-35-16,23-15-135 15,21 7-87-15,0 0-203 0</inkml:trace>
  <inkml:trace contextRef="#ctx0" brushRef="#br0" timeOffset="79291.6016">12426 6455 2421 0,'0'0'544'15,"0"0"-490"-15,0 0 51 16,0 0-55-1,0 0-50-15,0 0-30 0,0 0-146 16,270 4-178-16,-226-1-334 0</inkml:trace>
  <inkml:trace contextRef="#ctx0" brushRef="#br0" timeOffset="79480.3695">12426 6455 2000 0,'-44'233'778'0,"44"-233"-668"16,10 0-62-16,34 0 6 15,13 0-54-15,11 0-23 16,28 0-183 0,-18 0-311-16,-24-1-626 0</inkml:trace>
  <inkml:trace contextRef="#ctx0" brushRef="#br0" timeOffset="80078.5345">13423 6348 1627 0,'0'0'979'16,"0"0"-835"-16,0 0-87 16,0 0 89-16,0 0-63 15,0 0-70-15,0 0-7 16,-319 35 6-16,280-11-6 16,10-1 15-16,13-4 1 15,3-3-14-15,13 1 7 0,0-1-15 16,0 0 0-16,24 2-8 15,25-3-13-15,8 2-9 16,6 2-1-16,4-3-26 16,-7 6 14-16,-8-4-2 15,-13 0 20-15,-11-2 24 16,-17-2 1 0,-11 2 8-16,0 3 120 0,0-1-26 15,-34 4-9-15,-5-3-26 16,-5-2-25-16,2-1 10 15,11-6-44-15,13-3 1 16,13-7-9-16,5 0-68 0,0 0-76 16,15-23-210-1,24-4-380-15</inkml:trace>
  <inkml:trace contextRef="#ctx0" brushRef="#br0" timeOffset="80345.4998">14072 6576 2474 0,'0'0'371'0,"0"0"-295"0,0 0 23 16,0 0-33-1,0 0-62-15,0 0-4 0,0 0-13 32,358 0-4-32,-285 0-41 0,-16 0-14 0,-18-3-35 15,-18-1-99-15,-21-8-35 16,0 2 8-16,0 2-517 0</inkml:trace>
  <inkml:trace contextRef="#ctx0" brushRef="#br0" timeOffset="80518.8129">14480 6449 1905 0,'0'0'824'0,"0"0"-682"16,0 0 106-16,0 0-65 16,0 0-103-16,0 0-36 15,-73 185-43-15,73-154-1 16,0-3-46-16,23-16-125 15,11-7-289-15,-5-5-269 0</inkml:trace>
  <inkml:trace contextRef="#ctx0" brushRef="#br0" timeOffset="80911.1214">15419 6475 2383 0,'0'0'652'16,"0"0"-563"-16,0 0 9 0,0 0-26 15,0 0-72-15,0 0-51 16,0 0 24-16,58-161-5 15,-48 136 32-15,-10 2 0 16,0 9 1-16,0 8 27 16,0 6 5-16,0 0-21 15,0 0 15-15,0 3-13 16,0 23-1-16,0 13 33 16,0 11-2-16,0 5 8 15,0 1-11-15,8 1-41 16,-3-13 25-16,0-6-25 15,-5-8-13-15,5-16-55 16,-5-14-137-16,0 0-421 0,0 0-914 16</inkml:trace>
  <inkml:trace contextRef="#ctx0" brushRef="#br0" timeOffset="82322.8191">15884 5936 1927 0,'0'0'535'16,"0"0"-407"-16,0 0 93 16,0 0-58-16,0 0-93 15,0 0-54-15,0 0 23 16,-117 0 3-16,68 0-12 15,-13 0 45-15,-6 0-22 0,1 0-3 16,-11 0 19-16,0 0-40 16,-5 0-7-16,-8 0-7 15,3 0-13-15,-8 3 5 16,-6 1-7-16,1 2 0 16,-5 1-4-16,-1-1 5 15,9-2-1-15,1-2 0 16,-4-2 9-16,8 0-5 15,2 0-4-15,8 0 0 16,5 0-7-16,16 0 3 16,10 0 4-16,18-2 0 15,18 2 9-15,6 0-10 0,5 0 1 16,5 0 0-16,0 0-7 16,0 0 2-16,0 0 5 15,0 0 2-15,0 0 4 16,0 0-2-16,0 0-4 15,0 0 0-15,0 11 0 16,0 7 1-16,0 12-1 16,5 4 1-16,-5 9 7 15,0 3-1-15,0 6-7 16,0 0 0-16,0 7-2 16,0 0 10-16,0 1-4 15,0 2 11-15,0-1-4 16,0 2 13-16,0 2-18 0,0-6 0 15,0 0 9-15,0-1-14 16,0-12 4-16,0-10-5 16,0-6 6-16,0-7-15 15,0-11 9-15,0-1 0 16,5-5-8-16,11-3 7 16,2 0 1-16,3-3 0 15,7 0 0 1,1 0 0-16,10 0 0 0,0 0 2 15,5 0-3-15,3 0 2 16,2 0-1-16,0-3 0 16,8-4 0-16,0-2-2 15,8-2 2-15,8-1 0 0,0-1-1 16,12-3-4-16,-2 5 5 16,1 2 0-16,12 6 6 15,5-1-9-15,5 4 3 16,6 0 0-16,-6 0-1 15,1 0 2-15,-11 0-1 16,-3 0 0-16,-7 4 1 16,-13-1 0-16,-8 0-1 15,-8-3 0-15,-8 0-1 16,-2 0 4-16,2 0-3 16,-5 0 0-16,3-6 1 15,-3-5 12-15,-10 4-13 0,0-2 0 16,-14-1 6-1,4-3-5-15,-9-10 12 0,4-13-7 16,-14-10 4 0,0-15 0-16,-5-12-10 0,0-14 0 15,-16-8 4-15,-23 0-3 16,-7 3 20-16,2 10 8 16,-1 9-14-16,6 14 7 15,11 6-22-15,-1 4 0 16,9 3 2-16,1 0-1 15,9 4-2-15,0 2-12 0,-3 7-18 16,-3 7 5 0,3 10-41-16,-2 10-59 0,-30 6-97 15,-1 0-364-15,2 19-223 16</inkml:trace>
  <inkml:trace contextRef="#ctx0" brushRef="#br0" timeOffset="83281.9987">15168 6412 1748 0,'0'0'400'16,"0"0"-235"-16,0 0 55 0,0 0-25 15,0 0-86-15,0 0 10 16,0 0 31-16,0 0-57 16,7 0-26-16,-1 0 5 15,9 0-27-15,8-9 4 16,11-7-20-16,10-7-20 15,6-4 6-15,7 1-14 16,-13-3 4-16,3-1-5 0,-16 4 2 16,-3 0 5-16,-4 3-7 15,-14 1 0-15,1 11 16 16,-11 4-16-16,7 1 26 16,-7 6-19-16,0 0-5 15,0 0 1 1,0 0-3-16,0 0-8 0,0 0 7 15,0 0 2-15,0 6 17 16,0 11 18-16,0-1-19 16,0 7 16-16,-13 3-20 15,8 4-11-15,-5 6 14 16,-1 0-14-16,4 0-2 16,7 0 10-16,-6 1-9 0,1-2 34 15,0 1-34-15,0-3 10 16,0 2 5-16,5-6-14 15,-8-4 2-15,8 3-4 16,0-9 2-16,-5-1 10 16,5 4-12-16,0-6 0 15,0-3 0 1,-6 0 0-16,6-3 0 0,0-3 0 16,-5-7 1-16,0 1 2 15,-13-1-3-15,2 0 0 16,-12 0 0-16,-11 0-7 0,0 0 7 15,5 0 0 1,6 0 0-16,7 0 3 16,13 0-3-16,8 0 0 0,0 0 0 15,0 0 7-15,0 0-7 16,42 0 0-16,2 0 0 16,10 0-7-16,3 0 7 15,-2 0-12-15,-14 0-20 16,-9 0-58-16,-19 0-48 15,-8 0-326 1,-5 5-479-16</inkml:trace>
  <inkml:trace contextRef="#ctx0" brushRef="#br0" timeOffset="85200.9181">15136 6462 1570 0,'0'0'512'0,"0"0"-400"15,0 0 49-15,0 0-24 16,0 0-51-16,0 0-25 15,0 0 37 1,0 0 14-16,0 0-3 0,0 0 15 16,0 0-41-16,0 0-32 15,0 0-6-15,11 0-26 16,10-10-17-16,7-3 2 16,6-3-4-16,10-4 0 0,-2 0 0 15,2-3-1-15,-5 4-1 16,-11-4 2-16,-2 3-1 15,-2 4-10-15,-1 0 12 16,-13 2-1-16,1 5 2 16,-6 2 4-16,-5 0 1 15,0 7-5-15,0 0 4 16,0 0 10-16,0 0-14 16,0 0 9-16,0 0-11 15,0 0 0-15,0 0 24 16,0 0-14-16,0 0 5 0,0 0 8 31,0 14-23-31,0 2 20 0,0 7 13 16,-5 3-32-16,-6 3 26 0,1 7-26 15,-3 3 0-15,8 1 8 16,0 2-3-16,5 3-2 16,0-11-4-16,0 7 2 15,0-4 10-15,0-7-11 16,0 0 11-16,0-7 9 15,0-2-19-15,0-6 19 16,0 0-20-16,0-2-1 16,0-3 18-16,0-1-18 15,0-2 1-15,-6-3 11 16,6-1-10-16,-5 0-2 0,-8 3 10 16,3-2-2-1,-1 3 2-15,-2-4-10 0,3-3 0 16,5 3 4-16,0-3-3 15,-1 0-1-15,6 0 0 16,-5 0 6-16,5 0 3 16,0 0-9-16,-8 0 1 15,8 0 16 1,0 0-16-16,0 0 8 0,0 0 5 16,0 0-2-16,0 0 10 15,13 0-22-15,21 0 2 0,16 0-10 16,12 0 8-16,5 0 0 15,1 0 0-15,-3 0-29 16,-8 0 5-16,-8 0-93 16,3 0-87-16,-23-3-452 15,-14-4-1531-15</inkml:trace>
  <inkml:trace contextRef="#ctx0" brushRef="#br0" timeOffset="100130.0379">25114 5265 1866 0,'0'0'334'0,"0"0"-226"15,0 0 128-15,0 0-38 16,0 0-120-16,0 0-30 16,0 0-17-16,0 0-12 15,0 0 28-15,0 0 2 16,0 0 17-16,0 0-8 16,0 0-23-16,0 0 16 15,0 0-20-15,0 0-20 16,0 0 20-16,0 0-13 15,0 0 16-15,0 0-5 16,0 0-14-16,5 0 10 16,3 0-18-16,-3 0-6 0,0 0 16 15,6 0-17-15,-1 0 12 16,8 0 9-16,5 4-2 16,-2-4 22-16,8 0-25 15,5 0-7-15,-1 0 20 16,6 0-22-16,0 0-5 15,0 0 11-15,0 0-7 16,13 0 3-16,-3 0-9 16,19 0 0-16,5 0 13 15,4 0-11-15,14 0 11 16,3 0-12-16,-3 0-1 16,-3 0 13-16,3 0-13 0,-8 0 0 15,0 0-1-15,-3 0 2 16,3 0-1-16,-5-4 3 15,0 1 3-15,-5 0-4 16,-6 0-2-16,-15 0 0 16,-13 3-4-16,-13-4 4 15,-8 4 0-15,-12 0 0 16,-1 0 2-16,-5 0-8 16,0 0-18-16,0 0-12 15,0 0-41-15,-5 0-74 16,-34 0-104-16,5 0-241 15,0-3-224-15</inkml:trace>
  <inkml:trace contextRef="#ctx0" brushRef="#br0" timeOffset="100727.8605">25791 5042 1545 0,'0'0'327'16,"0"0"-137"-16,0 0 42 16,0 0-25-16,0 0-65 0,0 0-26 15,0 0 2-15,-5-12-16 16,5 12-8-16,0 0 0 16,0 0-32-16,0 0 11 15,0 0-12-15,0 0-23 16,0 0 22-16,0 0-30 15,0 0 1-15,0 3 17 16,24 6-22-16,2 5 7 16,20-1-14-16,4 3 1 15,7-2 5-15,8 2-25 16,-3 0 0-16,5 1 0 16,-4-1 8-16,-4-3-8 15,-1 4 0-15,-14-1 1 0,0 0-4 16,-16-2 3-1,-4-1 0-15,-14-1 0 0,-10 5 6 16,0 6-6-16,-28 12 11 16,-50 10-4-16,-11 8 20 15,-22 6-25 1,-3 0 7-16,10 0-9 0,8 0-11 16,18 3-46-16,21-13-171 15,28-19-783-15</inkml:trace>
  <inkml:trace contextRef="#ctx0" brushRef="#br0" timeOffset="107278.736">21874 4802 400 0,'0'0'626'0,"0"0"-484"16,0 0-101-16,0 0 17 16,0 0 24-16,0 0 40 15,10-2 9-15,-2 2-26 0,-8 0 20 16,0 0 15-1,0 0-62-15,0 0-32 0,0 0 3 16,0 0-21-16,0 0-6 16,0 0-10-16,0 0 1 15,0 0 36-15,0 0 31 16,0 0 10-16,0 0-2 16,0 0-24-16,0 0-5 15,0 0-14-15,0 0-29 16,0 0 11-16,0 0-19 15,0 0-7-15,0 0 10 16,0 0-10-16,0 0 13 16,0 0 17-1,0 0 1-15,0 0 13 0,0 0-17 0,0 0-4 16,0 0 4-16,0 0-13 16,0 0 14-16,0 0-1 15,0-4-9-15,0 0 8 16,0 3-13-1,0-6 1-15,0 7 4 0,-13-5-4 16,2 5 9-16,6-2-1 16,-8 2-13-16,3-4 11 31,-6 2-19-31,3-3 7 0,-2 1 1 0,-3 3-8 16,2-4 4-16,-2 4-6 0,-3 1 7 15,3-5-7-15,8 5 1 31,-6 0-1-31,3 0 12 0,-3-2-11 0,6 2 20 16,-8 0-9-16,7 0-12 16,-7 0 21-16,8 0-21 15,-8 0 0-15,7 0-1 16,-4 0 1-16,2 0-1 31,-3 0 1-31,-2 0 0 0,2 7 1 16,1-6 0-16,2 5-1 0,-3-2 0 15,3 1 2 1,3-3-1-16,5 2-1 16,-6 3 7-16,-2-6-7 15,3 5 2-15,0-1-2 16,-3 1 9-16,-3 0-9 16,6 1 17-1,-9 4-17-15,9-5 0 0,0 5-6 16,-3-5 6-16,2 4 0 15,1-2 9-15,-3 3-8 16,3-4 4-16,4 0-5 16,1-2 0-16,0 3-2 15,-3 2 4-15,-2 0-2 0,-1 3 1 16,-2-3 10-16,3 2-11 16,5 2 0-16,-5-4 0 15,2 0-1-15,3-1 2 16,5 1-1-16,-6-4 0 15,6 5 6-15,-5-2-2 16,5 1-4-16,0 0 0 16,0 0-3-16,0 0 9 15,0 3-1-15,0-4-5 16,-5 5 10-16,5-1-5 16,0-3-5-16,0 0 0 0,0 0 5 15,0-4-4-15,0 4 11 16,0-1-4-16,0-2-2 15,0 3 3-15,0-4-9 16,0 5 0-16,0-5 15 16,0 4-14-16,0-1 8 15,0 5 2-15,0-5-10 16,0 7-1-16,0-9 2 16,0 8-2-16,0-3 0 15,0 1 8-15,0 0-8 16,0 2 0-16,0-2 0 0,0-5 3 15,0 7-3-15,0-2 0 16,0 4-4-16,5-4 5 16,0 3-1-16,1 0 11 15,-1-2-5-15,3-2 0 16,-3 5-6-16,0-4 0 16,0 4-1-16,0-1-2 15,8-2 3-15,-8 4 0 16,6-2 1-16,-6-2 5 15,8-1-6-15,-3 0 0 0,-4 0-6 16,-1 0 14 0,5-2-8-16,-2 1 0 0,-3 1 1 15,0-3 0-15,6 3-1 16,2-3 0-16,-3-4 0 16,6 5 1-16,-3-2 7 15,2 1-8-15,-4 0 6 16,7 3-6-16,-3 0 0 15,4 1 0-15,-4-5 0 16,-2 4 6-16,3-3-6 16,-6 0 0-16,8 0 1 15,-7-3 3-15,-1 4-4 16,8-6 6-16,-7 1 7 0,7 1-12 16,-3 0-1-16,3 2 0 15,-2-2 8-15,7 4-5 16,-7-4-3-1,2 1 0-15,-2-4 8 0,-6-2-2 16,8 2 4-16,-7 1-9 16,7-5 0-16,3 2 7 15,-3-2-8-15,-3 0 0 16,9 0 2-16,-9 0 4 16,4 0-6-16,-4 0 0 15,8 0 0-15,-7 0-1 0,7 0 1 16,-7 0 0-16,2 0 2 15,-2 0 5-15,2 0-6 16,-3 0-1-16,9-2 0 16,-9-9-1-16,4 1 3 15,-4 3-2 1,3-3 0-16,-7 0 3 16,-1 1-4-16,8-5 1 0,6 3 0 15,-9-7-2-15,1-2 0 16,2 1 2-16,-8 2 3 0,3-2 6 15,-2-1-9 1,-6 1 0-16,0 1 6 0,0-1-12 16,-5 3 6-1,0-4 0-15,0-3 2 0,0 0 5 16,0-3-5-16,0-4-2 16,0 1 1-16,6-1-12 15,-6-2 16-15,0 5-5 16,7-2 0-16,-7 5 1 15,0-1 9-15,0-3-4 16,0 4-5-16,0-4 20 16,0-2-19-16,0 1 10 15,0 2-3-15,0-2-2 0,0-4-1 16,-13 0-5 0,3 1 0-16,0-1 16 0,-9 0-8 15,9 3 7-15,-8 7 1 16,2-1-11-1,1 6 19-15,-9-2-17 0,6-1-2 16,3 6 13-16,-4-1-17 16,9 3 10-16,-6-3 2 15,-2 5-13-15,-3-1 8 16,-2-2-9-16,8 5 6 16,-9-3 18-16,1 4-12 15,7-1 6-15,-2 3-3 0,2 0-15 16,-2-1 16-16,3 0-14 15,-3 4 5-15,-3 0 16 16,3-1-22-16,-3 4 17 16,-8 0-12-16,6 0 3 15,7 0-2-15,-2 0-7 16,8 0-1 0,5 0 0-16,-1 0-4 0,6 0 5 15,0 0 0-15,0 0-15 16,0 0-23-16,0-8-73 15,0-7-61-15,21 3-363 0</inkml:trace>
  <inkml:trace contextRef="#ctx0" brushRef="#br0" timeOffset="109875.4281">24158 2847 1393 0,'0'0'351'0,"0"0"-142"0,0 0-55 16,0 0-51-16,0 0-39 15,0 0-23-15,0 0 38 16,0-8 25-16,0 3 3 16,0 5 39-16,0 0-30 15,-7 0-56-15,1 0-11 16,-4 0-19-16,0 0-10 16,-9 0 8-16,4 0-27 15,-3 0 17-15,2 0 0 16,-2 0-3-16,-3 0 39 15,-2 0-9-15,7 0-20 16,-7 6 17-16,-1-1-28 0,4 2 2 16,2-2 5-1,-11 6-21-15,8-4 21 0,-7 0-5 16,4 4 4-16,4-5 11 16,-4 6-22-16,3-5 5 15,-2 2-7-15,7-2-5 16,-7 0 4-16,0 9-6 15,7-3 0-15,-7-1 28 16,2 6-27-16,-2-6 17 16,-1 4-3-16,9 1-8 15,-3-4 6-15,2 4-13 0,6-8 0 16,-3 5 0 0,2-1 6-16,1-3-6 0,-3 3 9 15,-3-1-8-15,6 2 22 16,-3 2-15-16,-3-3-8 15,3 3 10-15,3 1-9 16,0 0-1-16,-1-1 0 16,3 0 0-16,-2 4 15 15,5-4-15-15,0 4 0 16,5-4 9-16,0 4-8 16,0-3-1-16,0 4 1 15,0-3 8-15,0 0-6 16,0-4-3-16,0 1 0 0,0 2-4 15,0 3 4 1,0-2 0-16,0 5 8 0,0-2-7 16,0-1 7-16,0 3-8 15,0 0 0-15,5-1-1 16,0-3 0-16,0 1 1 16,0 0 0-16,8-1 2 15,-7-2 6-15,4 2-8 16,0 1 0-16,3-3-2 15,-2 3 7-15,-1-4-5 0,8 4 0 16,-7-4 6-16,-1 0-9 16,3-2 3-1,3 2 0-15,-3-3-1 16,-3 0 6-16,0-3-5 0,3 0 0 16,-2-1 0-16,-1 2 3 15,8-2-3-15,-7 1 0 16,4 0-6-16,-2-3 12 15,3 2-6-15,-6 3 0 16,8-4 1-16,-7 2 3 16,7-3-4-16,-8-1 0 0,1-1-1 15,2-4-1 1,-3 3 2-16,0-1 0 0,3 0 6 16,-2-3-6-16,-1 5 0 15,8-5 0-15,-7 2 3 16,-1-2 4-16,3 5-7 15,-3-5 0-15,-4 0 0 16,4 2-5-16,-2-2 6 16,2 0-1-16,1 0 0 15,7 0 6-15,-8 4-5 16,6-4-1-16,-3 0 0 16,2 1-1-16,-2-1-2 15,3 0 3-15,-1 0 5 0,4 0-5 16,-4 0 0-16,-2 0 0 15,3 0-2-15,-6 0-7 16,3 0 8-16,3 0 1 16,2 0 0-16,3-5 1 15,-3-2-7-15,3-3 6 16,-3 3-6-16,-3 1-2 16,9-4 4-16,-9 3 3 15,3 1 1-15,-7-2-18 16,2-1 17-16,-3 2-6 0,1-2 4 15,-1-1-4-15,3 0 11 16,-3 0-4-16,1 1 0 16,2 2 0-16,-8-2-10 15,-5-2 10-15,5-1 0 16,5-2 3-16,-4-2-3 16,7-4 0-16,-3 4-1 15,0-4-14-15,3 4 14 16,-2 3-11-16,-6-1 8 15,0 2-2-15,-5-2 6 16,8-2 0 0,-8-4 0-16,0 0 1 0,0-3-1 0,0-2 0 15,0 2 0-15,5 1-12 16,0 4 21-16,1 1-9 16,-6-1 0-16,0 4 1 15,0-2-2-15,0-2 1 16,0 0 0-16,0-4 2 15,0 3-2-15,0-4 1 16,0 0 4-16,0 0-4 16,-6-1 1-16,-4 5-1 15,2-1-1-15,3 4 2 16,-5 0 4-16,4 3 3 16,1-1 7-16,-3 2-15 0,-2-5 18 15,0 4-11-15,4-4-8 16,-7 1 6-16,3 0 2 15,-6 0-8-15,4 2 9 16,1 1-8-16,1 3 19 16,-3 1-13-16,2 2 5 15,-4 1 20-15,-9-4-20 16,6 0 0 0,-3 0-1-16,3-3-10 0,3 3 15 15,-3-5-16-15,-3 3 0 0,3 3 3 16,7-1 7-16,-4 4-10 15,2 2 15-15,2 1-9 16,-7-1 20-16,8 1-26 16,-6 1 0-16,3-4-1 15,-2 6 7-15,-4-1-12 16,4-5-6-16,-9 5-52 16,4 1-8-16,-27 0-122 15,3 7-275-15,5 12-472 16</inkml:trace>
  <inkml:trace contextRef="#ctx0" brushRef="#br0" timeOffset="112453.8295">22183 4589 867 0,'0'0'369'0,"0"0"-260"0,0 0-41 16,0 0 48 0,0 0-11-16,0 0-23 0,0 0 65 15,200-105-57 1,-182 89-24-16,2 2 13 0,4-2-9 15,4 0-5-15,-2-4-20 16,16 4-26-16,2 0-3 16,5-4-16-16,3 3 6 15,-2 0-5-15,-6 5 1 16,-11-1 9-16,1-1-10 16,-5 1 0-16,-1 0 14 0,-7 0-9 15,8-3 14 1,-6-1 4-16,6 0-22 0,-3 0 11 15,-3 4-13-15,0 3 0 16,-2 3-1 0,2 1 2-16,-7 0-1 0,2-5 0 31,-2 4 1-31,7 0 0 0,-2-5-1 0,2 2-2 16,1 2 1-16,-9 0-38 15,3 1 11-15,-12 4 21 16,-6 3 4-16,0 0 2 15,0 0 1-15,0 0-1 16,0 0 1-16,0 0-20 16,0 0-23-16,0 0-44 0,-6 0-11 15,-12 0-104 1,3 0-374-16</inkml:trace>
  <inkml:trace contextRef="#ctx0" brushRef="#br0" timeOffset="112862.1591">22938 4056 1333 0,'0'0'541'0,"0"0"-411"16,0 0 30-16,0 0-28 16,0 0-54-16,0 0 4 15,0 0-12-15,-18 18 3 16,18-16 18-16,5-2-17 16,29 5-17-16,18-5-36 15,2 0-20-15,9 0 7 0,-1 0-8 16,-8 1 0-16,-2 3 0 31,-26 2 0-31,-13 1 4 16,-13 5 5-16,0 4 3 15,0-2 75-15,-33 9-45 16,-19 5-30-16,-8 2-9 16,-8 6-3-16,-38 17-136 15,15-12-324-15,13-4-287 0</inkml:trace>
  <inkml:trace contextRef="#ctx0" brushRef="#br0" timeOffset="113462.2322">22183 4500 1326 0,'0'0'572'16,"0"0"-442"-16,0 0-3 0,0 0-49 15,0 0-34-15,0 0-22 16,0 0 18-16,10-6 51 16,-10 6-17-16,0 0 69 15,0 0-45-15,-18 3-50 16,-8 14 15-16,2-1-11 16,1 4-7-16,2-1 9 0,8-2-42 15,8-1-2 1,5-6 2-16,0-4-12 0,0 1 24 15,0 0-14-15,29-4-9 16,4 3 5-16,6 1 0 16,6 0-6-16,1-3 0 15,9-2-14-15,23-2-107 16,-16 0-177-16,-13 0-376 0</inkml:trace>
  <inkml:trace contextRef="#ctx0" brushRef="#br0" timeOffset="119215.8813">22222 6675 1001 0,'0'0'636'0,"0"0"-372"15,0 0-110-15,0 0-66 16,0 0-17-16,0 0 7 16,-6-5-35-16,6 5 3 15,0 0-28-15,0 0 22 16,0-5 43-16,0 5-13 16,0 0 20-16,0 0 20 0,0 0 2 15,0 0 43 1,0 0-39-16,0 0-32 0,0 0-29 15,-7 0-43-15,7 0 13 16,0 0-25-16,0 0 1 16,0 0-1-16,-6 8 1 15,6 15-1-15,0 14 12 16,0 11 0-16,0 15 28 16,0 12-19-16,0 7 11 15,0 7 17-15,0-1-35 16,0 1-4-16,0-7 11 15,6-11-15-15,7-16 14 16,-3-16-19-16,-5-12 0 16,-5-18 13-16,0-5-4 15,0-4-10-15,0 0 0 0,0-17-97 16,-34-45-140 0,6 7-502-16,12-5-1020 0</inkml:trace>
  <inkml:trace contextRef="#ctx0" brushRef="#br0" timeOffset="120713.8825">22227 6670 1337 0,'0'0'496'0,"0"0"-370"16,0 0 53-16,0 0-21 15,0 0-70-15,0 0-29 16,0 0-1-16,0 3 30 16,0-3-21-16,0 0-23 15,0 0 9-15,0 0-10 16,0 0-15-16,0 2 13 16,0 3-7-16,5 2 26 15,11-1-6-15,12-3-35 16,11 4 24-16,0-5-25 15,18-2-6-15,5 0 3 0,11 0-7 16,10 0 11-16,0 0 22 16,3 0-41-1,-8 0 14-15,-6 0-14 0,-4 0 0 16,-6 0-2-16,-2-2 4 16,-3-2-2-16,-2 1 0 15,2 0 1-15,-8 3 2 16,8-5-3-16,-7 4 0 15,7-5 0-15,-8 6 2 16,8-1-2-16,-8-4 0 16,-4 3 6-16,1-1-2 15,4 3-3-15,-1-5-1 16,8 5 12-16,11-1-6 16,-6 1-5-16,3-6-1 15,2 6 1-15,-4-1 2 0,-1 1-3 16,-13-4 0-16,3 4-1 15,-8 0 0-15,6 0 1 16,-6 0 0-16,13 0 2 16,0 0 11-16,-2-2-12 15,7-3-1-15,5 3 9 16,1-7-1-16,-3 8-8 16,-3-4 0-16,0 4 9 15,-7 1-14-15,-3 0 5 16,-8 0 0-16,-5 0-1 15,-5 0 0-15,-1 0 1 0,6 0 0 16,-5 0 7-16,5 0-5 16,0 0-2-1,8 0 0-15,-3 0 1 0,0-5 10 16,0 5-8-16,-5 0-3 16,-5 0 1-16,-6 0-1 0,-4 0 0 15,2 0 0 1,-3 0-1-16,6 0 4 15,4 0-4-15,1 0 1 16,0-2 0-16,0 2-3 16,5-5 3-16,-6 3 0 15,6 2 2-15,0 0-1 16,-5 0-1-16,5 0 0 16,-5 0 7-16,5 0-11 0,-6 0 4 15,6 0 0-15,5 0 0 16,-10 0 1-16,0-4-1 15,-11 0 0-15,-12 4 1 16,-6 0 10-16,-5 0-10 16,0 0 15-16,0 0-7 15,0 0 0-15,5 0-9 16,8 0 0-16,-8 0 1 16,11 0 0-16,-6 0-1 15,14 0 0-15,4 0-1 16,1-1 4-16,-3 1-3 15,7-6 0-15,-9 5 0 16,-9 1 0-16,4-5 1 16,-9 5-1-16,3 0 3 15,2 0 5-15,9 0-2 16,2-1-6-16,2 1 0 16,6 0-5-16,-11-5 6 0,-2 5-1 15,-8 0 2-15,-13 0 5 16,5 0-2-16,-5-4 1 15,6 4-5-15,-1 0 17 16,5 0-18-16,-2 0 0 16,-8 0 1-16,0 0-1 15,0 0 0-15,-73 0-94 16,-7 0-185-16,-14 0-512 0</inkml:trace>
  <inkml:trace contextRef="#ctx0" brushRef="#br0" timeOffset="122525.1192">22232 7707 443 0,'0'0'817'15,"0"0"-560"-15,0 0-151 16,0 0 12-16,0 0 4 0,0 0-5 16,0 0 15-1,-29-39 11-15,29 36-16 0,0 3-24 16,0 0-2-16,0 0-55 16,0 0 6-16,0 0-18 15,0 0-14-15,0 0 19 16,0 0 14-16,0 17 55 15,0 8-26-15,0 9-24 16,0 1-5-16,0 10-34 16,0-8-5-16,0 8 4 15,0-8-18-15,0-1 30 16,0 2-3-16,0-8-27 16,6-8 24-16,1 1-24 15,-1-6 6-15,-6-4-8 16,5-6 10-16,0-5-8 0,-5 2 0 15,5-4 6 1,-5 0 7-16,0 0-13 0,0 0 0 16,5 0-1-16,8 0-1 15,3 0 2-15,2 0 0 16,3 0 6-16,7 0-17 16,1 0 10-16,10 0-7 15,0 0 1-15,10 0 5 16,3-4 2-16,-3-2 0 15,3 3 6-15,-2 0-4 16,-1-1-2-16,3 1 0 16,2-3-9-16,4 2 13 15,9-3-4-15,11 1 0 0,5 0 6 16,13-1-7 0,-8 0 1-16,8 4 0 0,-12-2-9 15,-4 5 10-15,-2 0-1 16,-5 0 0-16,-6 0 2 15,-2 0 7-15,-3 0-9 16,-5 0 0-16,11 0-1 16,-3 0 10-16,15 0-9 15,3-1 0-15,6 1 6 16,7 0 0-16,0-4-6 16,-8 1 0-16,-2 3-6 15,-8 0 6-15,-6 0 0 16,-4 0 0-16,-1 0 6 15,-7 0-6-15,2 0 0 16,1 0 0-16,-9 0-1 16,8 0 7-16,1-4-6 15,-4 4 0-15,9-2 0 0,-1-2 0 16,-4 4 0-16,-1-3 0 16,-13 3-1-16,-4 0 0 15,-1 0 1-15,-3 0 0 16,-2 0 0-16,0 0-3 15,0 0 4-15,0 0-1 0,0 0 0 0,0 0 8 32,5 0-9-32,3 0 1 15,-3 0 0-15,0 0 8 16,0 0-2-16,3 0-5 16,-8 0-2-16,-5 0 9 15,-8 0-3-15,2 0-5 0,-4 0 0 16,-4 0 6-16,9 0-4 15,5-3 2-15,5 3 7 16,-1-6-5-16,9 6-1 16,-3-1-5-16,6-2 0 15,-6 0 0-15,3 3 6 16,-9-4-6-16,-9 1 0 16,-8 3 8-16,-3 0-7 15,-8 0-1-15,-4 0 0 16,-6-4 27-16,10 4-9 15,3 0 9-15,3-5-4 16,12 5-22-16,1-7 23 16,4 3-24-16,-7 1 0 0,-2-1-4 15,-6 4 4-15,-8 0 0 16,6 0 2-16,-3 0 8 16,-3 0-2-16,1-2-8 15,2 2 0-15,2-4 4 16,1 4-2-16,-3-5-2 15,-3 5 14-15,-5 0-13 16,-5 0 16-16,5 0-17 16,-5 0 0-16,0 0 3 0,8 0-2 15,-3 0-1 1,1 0 1-16,-1 0 5 16,0 0 0-16,-5-1-6 15,0-5-13-15,0 1-37 0,0-27-97 16,-16-2-222-1,-17-6-515-15</inkml:trace>
  <inkml:trace contextRef="#ctx0" brushRef="#br0" timeOffset="123733.4879">26988 6528 155 0,'0'0'1359'0,"0"0"-1076"0,0 0-116 16,0 0 6-16,0 0-17 16,0 0-62-16,0 0-17 15,-10-4 6-15,10 4 12 0,0 0-25 16,5 0 5 0,18 0 16-16,16 0 2 15,11 4-5-15,7 2-43 16,16 1-39-16,4-1 16 15,14-2-22-15,-2-2 1 0,7 2 0 0,-8-4 5 32,-10 5-4-32,-16-3-2 15,-18 3 0-15,-10-5 7 0,-16 2-7 16,-7-2 0 0,-6 0-9-16,0 0 10 0,8 0-1 15,-3 2 0 1,6 1 9-16,-3 1-12 0,-3-1 3 15,1 6 0-15,2-3-1 16,-8 1-1-16,-5 2 2 16,0 0 8-16,0 2-2 15,0-1 36-15,0 4-29 16,0 1-4-16,0 5 13 16,-5 4-21-16,-1 6 12 0,-1 4 8 15,-4 6-20-15,1-1 20 16,-3 0 6-16,-3 4-6 15,1 0 10-15,-9-1-29 16,6 5 17-16,8-2-2 16,-1-3-17-16,6 5 28 15,0-6-22-15,5-2-6 16,0-2 20-16,0 4-19 16,0-5 23-16,0 4-8 15,0-1-15-15,0-2 19 16,0-1-20-16,0-4 0 15,0-2 2-15,0-4-1 16,0-3-1-16,0-6 0 16,0-5 1-16,0 1 3 15,0-6-4-15,0 6 0 16,0 1-1-16,-8 2 2 16,8 0-1-16,0 4 0 0,0-1 1 15,0-2-1-15,0-4 0 16,0 2 0-16,0-8-2 15,0 2 5-15,0-2-3 16,0-1 0-16,0 1 1 16,0-2-1-16,0 1 0 15,0-1 0-15,0-3-2 16,0 3 4-16,0 2-2 16,0-2 0-16,0 1 0 15,0 0 0-15,-15 0 0 16,-14 6 0-16,1-1 1 0,-17 1 8 15,-9-2-8 1,-8 4-1-16,-6-5 1 16,1-2 0-16,12-1 0 0,3-5-1 15,8-1 1-15,10 0-1 16,6 0 0-16,7 0-74 16,-13-1-62-16,6-9-132 15,-1-2-510-15</inkml:trace>
  <inkml:trace contextRef="#ctx0" brushRef="#br0" timeOffset="124888.8975">23369 6765 894 0,'0'0'386'15,"0"0"-97"-15,0 0-148 0,0 0 27 16,0 0-17-16,0 0 21 15,0 0-12-15,5-36 5 16,-5 36 15-16,0 0-61 16,0 0-34-16,0 0-28 15,0 0-46-15,0 4-4 0,0 21-6 16,0 11 20-16,0 14 50 16,0 9-26-1,-5 10 12-15,-3 10 27 16,8 8-69-16,0 13 35 0,0 0-9 15,0 1-21-15,0-6 14 16,18-4-22-16,6-12-10 16,-14-7 17-16,1-13-11 15,-6-12 22-15,-5-13-8 16,0-10-22 0,0-9 14-16,0-8-14 0,0-7 0 15,0 0-6-15,0 0-13 16,0-69-98-16,0 3-184 0,0-11-405 15</inkml:trace>
  <inkml:trace contextRef="#ctx0" brushRef="#br0" timeOffset="125499.0369">24498 6804 1305 0,'0'0'333'16,"0"0"-184"-16,0 0-43 16,0 0-16-16,0 0-59 15,0 0-1-15,0 0 38 16,0-52-28-16,6 40 13 16,17 5-28-16,6-4-25 15,-3 0 6-15,-3 5-6 16,-5 4 1-16,-8-2 3 0,-10 4 2 15,0 0 90-15,0 0 54 16,0 0-16-16,6 0-43 16,-6 4-33-16,5 26 51 15,5 7 38-15,3 17-59 16,3 12-34 0,-3 13 10-16,-3 6-22 15,-5 6 25-15,1 6 1 0,-6-1 2 16,0-5 5-16,0-2-30 15,0-7-7-15,0-4 14 16,0-9-35-16,0-11 2 16,0-11-19-16,0-13 2 0,0-9-2 15,0-12 0 1,0-5-23-16,0-8-8 0,0 0-106 16,0-46-47-16,28-11-288 15,1-9-958-15</inkml:trace>
  <inkml:trace contextRef="#ctx0" brushRef="#br0" timeOffset="126112.0513">26009 6587 1053 0,'0'0'573'16,"0"0"-312"-16,0 0-68 15,0 0-32-15,0 0-31 16,0 0-9-16,0 0-22 16,0 0-48-16,6 0 5 0,-1 11 29 15,3 14 7-15,-3 9 12 16,0 12-28-16,0 9 2 16,0 11 9-16,1 13-16 15,-6 6 3-15,0 10 9 16,7 5-7-16,-7 0-4 15,6 8-37-15,-1-4 14 16,5-6-16-16,-5-7-31 16,8-18 34-16,-7-14-36 15,-1-17 6-15,0-13-4 16,-5-13 7-16,5-10-18 16,-5-6-9-16,0 0-60 15,0-6-114-15,0-22-374 16,0-5-1657-16</inkml:trace>
  <inkml:trace contextRef="#ctx0" brushRef="#br0" timeOffset="128051.2503">19989 7452 1258 0,'0'0'638'0,"0"0"-465"15,0 0-23-15,0 0 53 16,0 0-34-16,0 0-53 15,0 0-7-15,0 0-4 16,0 0 15-16,0 0-35 16,0 0-31-16,0 0 9 15,0 0-43-15,0 0-19 16,0 0 14-16,0 0-14 16,0 0-1-16,0 0 16 15,10 0-16-15,14 0 47 16,7 0-15-16,15 0-14 0,14 0 15 15,21 0-32-15,7 0 11 16,18 0 12-16,6 0-24 16,5 0 20-16,2 0-19 15,-7 0-1-15,-6 0 21 16,-12 0-20-16,-9 0-1 16,-12 0 18-16,-13 0-16 15,-3 0 28 1,-8 0-21-16,-2 0-9 0,-3 0 24 15,0 3-18-15,8-3-6 16,-2 4 1-16,-1-4 8 0,3 0-6 16,-8 2-3-1,0-2 2-15,-5 0-10 0,-5 0 10 16,-6 0-2-16,-4 0 1 16,-14 0 8-16,0 0-12 15,3 0 3-15,-7 0 0 16,-1 0 0-16,0 0 2 15,-5 0-2-15,5 0 7 16,-5 0-5-16,0 0 1 16,0 0-3-16,0 0-20 15,0 0 4 1,0 0-35-16,5 0 0 0,8 0 6 0,3 0-5 16,-6 0 34-16,3 0-2 15,-7 0 13-15,-6 0-7 16,0 0 11-1,0 0 1-15,0 4-48 0,-39-1-144 16,-6 1-322-16,-1-4-78 16</inkml:trace>
  <inkml:trace contextRef="#ctx0" brushRef="#br0" timeOffset="128472.1216">21772 7338 1657 0,'0'0'340'0,"0"0"-207"16,0 0 69-16,0 0 2 31,0 0-70-31,0 0-40 16,0 0-29-16,-5-7 52 0,5 7 5 0,0 0-27 15,0 0 5 1,0 0-43-1,0 0-20-15,0 0 16 16,0 0-34-16,0 0 16 0,0 0-19 16,0 0-10-16,0 0 13 15,0 0-18-15,11 0 4 16,35 1-4-16,9 14 5 16,12-2 1-16,6 0-7 15,0 4 0-15,-11-7 2 16,-7 3-2-16,-16-4-1 15,-16-2 0-15,-5 0 2 16,-18-1-6-16,0 4 5 16,0 6 0-16,-8 11 17 0,-36 2-16 15,-10 4 11-15,-19 3-12 16,-18 0-57-16,-60 0-91 16,16-7-493-16,0-16-1394 15</inkml:trace>
  <inkml:trace contextRef="#ctx0" brushRef="#br0" timeOffset="129212.03">20095 7272 489 0,'0'0'794'0,"0"0"-432"16,0 0-81-16,0 0-44 15,0 0-56-15,0 0-45 16,0 0-20-16,-85 7 3 16,64-3-10-16,3 3 9 15,-6 0-17-15,9-3-16 0,-9 3-39 16,4-1 1-16,-4-2-1 16,3 2-22-16,-12 1 2 15,4 0 24-15,-5 2-27 16,11-2 8-16,2-1-23 15,13 0-8-15,3-6 3 16,5 4-3-16,0-1-1 16,0 4 1-16,0-3 0 15,0 12-2-15,13-3 2 16,13 3 0-16,3 0-3 16,10 4 4-16,7-1-1 0,4 1 0 15,4 3 12-15,3-3-21 16,6 3 9-16,-9 3-1 15,-7-3 0 1,-16 0-18-16,-8-3 13 0,-4-4 0 16,-14 0-15-1,-5-9 13-15,0-1-39 0,0-6-120 16,0 0-180-16,-13-3-523 0</inkml:trace>
  <inkml:trace contextRef="#ctx0" brushRef="#br0" timeOffset="129794.8547">19379 6716 1756 0,'0'0'510'0,"0"0"-393"15,0 0 64-15,0 0-51 16,0 0-70-16,0 0 17 16,0 0 14-16,-146 13-4 0,105 4 7 15,2 6-43-15,0 0-16 16,5-1-22-16,13 1-12 16,8 0 11-16,8-3-11 15,5 3-1-15,0-7 0 16,29 4 8-16,15-1-7 15,3-2-1 1,-3 0 1-16,0-5-1 0,-16 1 0 16,-12 4 0-16,-11-4-1 15,-5 3 12-15,0-2 32 16,-10 2 39-16,-29 0-16 0,0 1 5 16,-5-5-53-16,10-1-11 15,5-4-1-15,11-7-6 16,13 0-33-16,5 0-79 15,0-18-170-15,18-4-327 16,21-4-434-16</inkml:trace>
  <inkml:trace contextRef="#ctx0" brushRef="#br0" timeOffset="129999.1922">19695 6857 2268 0,'0'0'575'0,"0"0"-448"0,0 0-22 15,0 0-71-15,0 0-34 16,0 0 12-16,0 0-10 16,247 6-2-16,-200 5 0 15,-8 5-146-15,-6-3-138 16,-17-1-339-16</inkml:trace>
  <inkml:trace contextRef="#ctx0" brushRef="#br0" timeOffset="130156.5229">19695 6857 1311 0,'107'217'1502'0,"-107"-217"-1131"16,0 0-224-16,0 0-68 15,23 0-35-15,21 0-44 16,8 0-12-16,8 0-57 15,20 0-103 1,-20 0-352-16,-3-4-335 0</inkml:trace>
  <inkml:trace contextRef="#ctx0" brushRef="#br0" timeOffset="130849.1119">20783 6765 2248 0,'0'0'636'0,"0"0"-553"15,0 0-26-15,0 0 3 16,0 0-50-16,0 0 1 16,0 0 22-16,-226 0 0 15,200 0 18-15,3-13-12 16,13-6-11-16,4-3-5 15,6 4-23-15,0 0 0 16,6 1 0-16,22 10-20 0,3-5 19 16,3 8-11-1,5 4 7-15,3 0-5 0,-3 0 7 16,-6 18-5-16,-7 9 7 16,-8 3-11-16,-7 6 10 15,-11-1-7-15,0 5 9 16,0 2 30-16,-11 5 0 15,-33-5 9-15,-2-2 33 16,-9-5-24-16,3-8 6 16,8-7-36-16,5-8-9 15,5-12 12-15,19 0-21 16,-3 0 9-16,7 0-9 16,6-16-15-16,0 0 6 0,5 2-18 15,0 5 0-15,0 2 26 16,0 0-20-16,0 7 19 15,10 0 2-15,6 0-3 16,17 0 3-16,1 14 0 16,10 9 10-16,8 2 14 15,-2 2-22-15,2-4 2 16,-3-3-4-16,18-20-108 16,-17 0-254-16,2 0-985 0</inkml:trace>
  <inkml:trace contextRef="#ctx0" brushRef="#br0" timeOffset="137581.659">24151 7185 1513 0,'0'0'500'15,"0"0"-323"-15,0 0-30 16,0 0-36-16,0 0-43 16,0 0 5-16,0-20 49 15,0 20-8-15,0-4-5 16,0 4 6-16,0 0-24 16,0-3-2-16,0 3-38 15,-6-2-21-15,-4 0 17 16,-8-3-29-16,2 1-4 15,1 1-1-15,-4 3-13 16,4-4 18 0,-8 4-18-16,-1 0 1 0,3 0 2 0,-2 0 3 15,2 0-3 1,-2 11-3-16,0 1 2 0,2 5 4 16,-8 0-6-16,6 3 0 15,2 1 19-15,-2 1-18 16,7-1-1-1,3 1 21-15,3 1-10 0,5-4 16 16,-1 4-14-16,6-5-13 16,0 4 24-16,0-3-23 15,0-2 8-15,0 2 0 16,0-2-2-16,0-4 7 0,6 0-13 16,14 1 1-1,14-2 32 1,-5-1-34-16,4-2 11 0,6-2-4 0,-10-1-1 15,5 1 0-15,-6-4-6 16,-7-3 0-16,8 4-4 16,-6-4 10-16,3 0-6 31,-8 0 10-31,3 0-10 0,-3 0 26 16,-8-4-26-1,3-3 0-15,-7 4 18 0,-1 0-17 16,-5 0 9-16,5 3-4 15,-5 0 1-15,0 0-2 16,0 0-5-16,0 0 0 16,0-3-9-16,0 3 9 15,0-4-21-15,0-12-55 16,0 3-157-16,-10-7-733 0</inkml:trace>
  <inkml:trace contextRef="#ctx0" brushRef="#br0" timeOffset="139264.7063">24125 3017 986 0,'0'0'576'0,"0"0"-364"15,0 0-33-15,0 0-38 16,0 0-23-16,0 0-37 0,0 0 14 16,-34-23-3-16,21 23-30 15,-3 0 17 1,6-1-6-16,-8 1-15 0,2 0-6 15,3 0-41-15,-2 0 4 16,-9 0-1-16,3 0-13 16,-7 0 11-16,-6 0-12 15,0 0 1-15,1 0 22 16,-6 1-23-16,5 10 10 0,0 0 1 16,0-4-10-16,1 5 15 15,4 1-9-15,8-3 8 16,-7 3 35-16,-1-3-32 15,3 7 13-15,-2-1 11 16,-6 4-30 0,0-1 15-16,0 4-14 0,6 0-13 15,-6 0 13-15,6 0-11 16,7 0 7-16,-3 0 3 16,9 3-12-16,-3-3 28 15,13 3-27-15,-6 0 0 16,6 1 6-16,-3 2-6 0,3 6-1 15,-5-6 2-15,4 1 7 16,1-1-11 0,0 1 2-16,5-7 0 0,0 2-4 15,0-2 4-15,0 1 0 16,0 2 2-16,0-3 8 16,0 6-11-16,0-2 1 15,5 2 0-15,0-3-6 16,6 1 7-16,-1-8-1 15,3 1 0-15,-2 0 9 16,-1-4-6-16,8 0-3 16,-2 0 0-16,2 1-5 15,-3 0 11-15,9-1-6 16,-1 0 9-16,-2 2-7 0,2-6 11 16,-2 1-13-16,8-2 0 15,-1-3 16 1,1 3-16-16,-8 0 0 0,2-3-1 15,0 0 7-15,-7-1-6 16,7 0 0-16,-7-6 0 16,7 4-6-16,6-5 7 15,-3 0-1-15,7 3 0 16,1-3 6-16,5 0-7 16,8 0 1-16,-3 0 0 0,-5 0-4 15,0-8 5-15,-5 0-1 16,-1-4 0-16,1 8 1 15,0-8-4-15,5-1 3 32,5 1-1-32,0-6-10 0,3-4 7 0,-3-1-10 31,-10-7 13-31,5-3-1 0,-11 0-5 0,-2 0 7 16,3-2 0-16,-1 5-6 15,-4 1 6-15,-4 2 0 16,4 1 0-16,-3 0 9 15,-3 0-7-15,-8-4-2 16,3-6 0-16,-13-2-9 16,0-4 16-16,0-5-7 0,0-1 8 15,0 2 1-15,-8 3 34 16,-12 7-31-16,-4 4 3 16,-4 5 34-16,2 8-47 15,-16 2-2-15,-18 4-64 16,3 3-252-16,8 3-833 15</inkml:trace>
  <inkml:trace contextRef="#ctx0" brushRef="#br0" timeOffset="140520.6786">24392 1168 1385 0,'0'0'662'0,"0"0"-443"15,0 0-88-15,0 0-53 16,0 0 13-16,0 0-36 16,0 0-12-16,0 0 39 15,0 7-3-15,0 2 48 16,0 5-27-16,0 2-41 16,0 1-11-16,0 2-34 15,0-3-13-15,0 2-1 16,0-2 0-16,0-7-31 15,0-5-197-15,0-1-348 0,0-3-1118 16</inkml:trace>
  <inkml:trace contextRef="#ctx0" brushRef="#br0" timeOffset="140866.7009">24454 1764 778 0,'0'0'1351'0,"0"0"-1016"0,0 0-176 15,0 0-61-15,0 0-77 16,0 0-20-16,0 0 8 16,-10 29 37-16,2-16 11 15,3 0-14-15,5 0-30 16,-5 1 5-16,0-2-18 16,5 5-2-16,0 2-5 0,0 8-131 15,0-8-210-15,0 1-309 16</inkml:trace>
  <inkml:trace contextRef="#ctx0" brushRef="#br0" timeOffset="141181.8837">24454 2156 1655 0,'0'0'728'16,"0"0"-544"-16,0 0-74 0,0 0-55 16,0 0-46-16,0 0 18 15,0 0-5-15,-10 93-22 0,10-74 12 16,0 4-12-1,0 5-6-15,-8-3-52 0,8 16-173 16,-5-9-81-16,0 1-220 16</inkml:trace>
  <inkml:trace contextRef="#ctx0" brushRef="#br0" timeOffset="141417.8353">24410 2757 1410 0,'0'0'307'0,"0"0"-136"16,0 0-40-16,0 0-66 15,0 0-26 1,0 0-23-16,0 0-3 0,5 113 5 15,-5-94-18-15,0 3 0 16,0 2-34-16,6 0-231 16,-6-3-1158-16</inkml:trace>
  <inkml:trace contextRef="#ctx0" brushRef="#br0" timeOffset="141637.8715">24431 3202 1450 0,'0'0'357'16,"0"0"-214"-16,0 0-38 16,0 0-75-16,0 0-29 15,0 0 10 1,0 0-11-16,0 92 0 0,0-72 0 16,0-4 7-16,0 4-15 15,0-1 8-15,0 8-42 16,5-8-189-16,-5 3-836 0</inkml:trace>
  <inkml:trace contextRef="#ctx0" brushRef="#br0" timeOffset="141952.7766">24460 3702 1721 0,'0'0'472'15,"0"0"-395"-15,0 0 0 16,0 0-57-16,0 0-20 15,-45 187-1 1,45-141-109-16,0-4-17 0,0-2-31 16,0-10-61-16,0-1 131 15,0-6 59-15,0-4 29 0,-13 4 6 16,8-6 3 0,5 4 17-16,0-7-2 0,0 2 19 15,0-2 67 1,0 1 17-16,0-7-14 0,0 7-1 15,0-2-73-15,0 0-17 16,0 4-22-16,0 2 0 16,0 1-19-16,0 9-132 15,0-3-174-15,0 1-1104 0</inkml:trace>
  <inkml:trace contextRef="#ctx0" brushRef="#br0" timeOffset="142062.6201">24410 4579 1234 0,'0'0'361'0,"0"0"-256"16,0 0-81-16,0 0-24 16,0 0-306-16</inkml:trace>
  <inkml:trace contextRef="#ctx0" brushRef="#br0" timeOffset="142629.9171">24504 4830 1892 0,'0'0'470'16,"0"0"-426"-16,0 0-23 16,0 0-21-16,0 0-16 15,0 0-37-15,0 0 4 16,-11 114 38-16,11-94 11 15,0 0-52-15,0 3-39 16,0 0-33-16,0 3-98 0,0-3-26 16,0-1 94-1,0-2 91-15,-5 0 63 0,-8-3 25 16,8-1 45-16,5-3 31 16,-5 3 33-16,5-2 17 15,0 2-55-15,0 0-22 16,0 4-40-16,0-1-32 15,0 5 11-15,0-1-13 16,0 0-37-16,0 0-99 16,0-4-76-16,0-2 51 15,0 1 111-15,0-7 30 16,0 6 20-16,0-4-7 16,0-1 6-16,0 3 0 0,0-1 0 15,0-2 1-15,0-1 170 16,0-6 60-16,0 6-45 15,5-8-65-15,0 3-55 16,3-1-44-16,2 4-21 16,1-3-68-16,2 4-69 15,-3 3-104-15,-10 3 29 16,0 1 82-16,0-1 130 0,0-3 20 16,0 1 159-1,0-1-71-15,0-4-69 0,0 8-39 16,0-1-140-1,5-6-1405-15</inkml:trace>
  <inkml:trace contextRef="#ctx0" brushRef="#br0" timeOffset="142739.9012">24556 5838 611 0,'0'0'1243'16,"0"0"-1035"-16,0 0-208 16,0 0-60-16,0 0-287 15,0 0-677-15</inkml:trace>
  <inkml:trace contextRef="#ctx0" brushRef="#br0" timeOffset="142851.0317">24556 5838 975 0,'33'153'346'0,"-33"-144"-162"0,0-2-65 15,0 0-85 1,6 8-34-16,-1-1-41 0,5-7-248 0</inkml:trace>
  <inkml:trace contextRef="#ctx0" brushRef="#br0" timeOffset="142945.1441">24589 6209 1182 0,'0'0'672'16,"0"0"-672"-16,0 0-28 0,0 0-610 15</inkml:trace>
  <inkml:trace contextRef="#ctx0" brushRef="#br0" timeOffset="143023.7583">24589 6209 1505 0,'21'203'283'0,"-16"-189"-283"15,3-1-218-15</inkml:trace>
  <inkml:trace contextRef="#ctx0" brushRef="#br0" timeOffset="143227.5771">24672 6729 914 0,'0'0'206'16,"0"0"-165"-16,0 0-41 15,0 0-52-15,0 0 49 0,6 170 3 16,-6-147 140-16,0-6 130 16,0 2-60-16,0 1-11 15,0-1-65-15,0 5-79 16,0-5-32-16,0 8-23 16,0-4-94-16,0 0-469 0</inkml:trace>
  <inkml:trace contextRef="#ctx0" brushRef="#br0" timeOffset="143808.3765">24633 7360 1438 0,'0'0'527'0,"0"0"-392"15,0 0-33-15,0 0-17 16,0 0-37-16,0 0-38 16,0 0 3-16,-5 147-13 15,5-124-2-15,0 4 2 16,0-7-59-16,0 3 0 15,0-4 35-15,0 1 18 16,0 0 6-16,0-1 8 16,0 1 20-16,0 3 26 15,0-1-15-15,0 3-10 16,0-2-5-16,0-2-23 16,0 2-1-16,0 0-93 15,0 1-111-15,0 5-103 16,0 0 17-16,0 0 290 0,0 0 40 15,0-3 230-15,-13-4 27 16,3-2-48-16,5 0-31 16,0-3-90-16,5-1-64 15,0 0-25-15,0 0-30 16,0 1-9-16,0 0-43 16,0-4-71-16,10 3-45 15,-10 3 42-15,5 4 25 0,-5 1 64 16,0 2 27-16,0-4 1 15,0 5 20-15,0-8 68 16,0 1-19-16,0-2-31 16,0 0-37-16,0 5-1 15,0 3-30-15,0 3-71 16,0-7 4-16,0 3-33 16,0-2-5-16,0 1 63 15,0-1 72-15,0-6 41 16,0 2 106-16,0 1 46 15,-5-4 28-15,0 0-62 16,0-2-75-16,5 2-41 16,0 4-43-16,0-4-134 0,0 0-371 15</inkml:trace>
  <inkml:trace contextRef="#ctx0" brushRef="#br0" timeOffset="143949.864">24571 9088 2549 0,'0'0'597'0,"0"0"-496"0,0 0-101 16,0 0-12-16,0 0-253 15,0 0-352-15,0 0-93 0</inkml:trace>
  <inkml:trace contextRef="#ctx0" brushRef="#br0" timeOffset="144122.9153">24595 9466 1737 0,'0'0'1019'16,"0"0"-733"-16,0 0-150 0,0 0-60 16,0 0-76-16,0 0-70 15,0 0-164-15,-34 102-318 16,49-86-192-16</inkml:trace>
  <inkml:trace contextRef="#ctx0" brushRef="#br0" timeOffset="144375.0532">24493 9819 2147 0,'0'0'576'0,"0"0"-450"0,0 0-14 15,0 0-112-15,0 0-21 16,0 0-267-16,0 0-73 15,-23 183 1 1,23-143-128-16,0-5 354 0,-5 1 134 0,0-3 56 16,-1-7 25-16,6 4-12 15,0-7-59-15,0 3-10 16,0-3-61-16,0 7-45 16,0-8-20-16,0 3-395 0</inkml:trace>
  <inkml:trace contextRef="#ctx0" brushRef="#br0" timeOffset="155233.7445">23026 4808 758 0,'0'0'1138'0,"0"0"-921"15,0 0-108-15,0 0-44 16,0 0-18-16,0 0-29 16,0 0-17-16,0 0 58 0,0 0 16 15,0 0 39-15,0 0 17 16,-5 0-34-16,0 0-19 16,-5 0-32-16,-3 0-35 15,2 0 4-15,-7 0-15 16,2 0 0-16,6 0-4 15,-3 0 10-15,3 0-6 16,-1 0 18-16,-2 0-5 16,-2 0 47-16,4 0-11 15,-12 0-20-15,7 0-8 16,-7 0-20-16,5 0 4 0,8 0 3 16,-6 0-7-16,-2 0 8 15,2 0-9 1,-7 0 0-16,-1 7 24 0,4 4-18 15,-4 0 12-15,4 5 4 16,-9-3-21-16,6 3 15 16,-6-1-16-16,8 6 0 15,-2-1 8-15,2 2-2 16,3-2-6-16,2 3 0 16,3-3 6-16,3-1 3 0,5 1-9 15,0 0 1 1,0-3 19-16,-3 3-18 0,3-1 2 15,-1 1 20-15,-4 2-18 16,5 1 18-16,-8 4-23 16,8-1 0-16,-6 3 5 15,11-2-4 1,0 2-2-16,0 0 3 0,0 1 3 16,0-2 7-16,0-5-11 15,0-4 5-15,5-2 23 16,6-1-29-16,2 1 13 15,-3-1-5-15,1 0-3 16,2 2 6-16,2 4-12 16,8-3 1-16,-7 1 16 0,7 3-17 15,-7-3 0-15,7-1 0 16,-2 1 1-16,-3 0 7 16,6-4-8-16,-9 3 0 15,9-5 9-15,-4-1-3 16,4-3-3-16,-4 0 6 15,4 0-1-15,4-4-4 16,-7 1-4-16,8 0 0 16,-6-5-1-16,6 1 1 15,-3 1 0-15,2-4 0 0,11 0 9 16,-5 0-16 0,5 0 7-16,8-9-2 0,-3-9-4 15,0 2-1 1,0-3-1-16,3 2 7 0,-14-6-17 15,-7 4 17-15,3-8 0 16,-6 2 1-16,-2-5-7 16,2-3 8-16,-7-3-1 15,2-5 0-15,3 0-2 16,2-1 1-16,-4-1-9 0,1-2 7 16,-7 3-4-16,-8 2 7 15,-5 1 0-15,0-4 6 16,0 4-5-1,0-7 8 1,-28-3-9-16,-1 0 0 0,-4 0 9 0,-12 0-8 16,-4 2 15-16,-18 6-2 15,-6 4-13 1,-13 3-2-16,3 11-53 0,-28 10-102 16,14 9-433-16,30 3-1644 0</inkml:trace>
  <inkml:trace contextRef="#ctx0" brushRef="#br0" timeOffset="165936.4289">21313 4720 780 0,'0'0'179'0,"0"0"-136"16,0 0-34-16,0 0 4 16,0 0-3-16,-239 206 149 15,182-145 138-15,13 1-110 16,0 13-60-16,15 11-31 15,6 7-53-15,23 4-23 0,0 9-20 32,23 26-58-32,26-25-178 0,9-18-716 0</inkml:trace>
  <inkml:trace contextRef="#ctx0" brushRef="#br0" timeOffset="171736.8541">22193 6664 1363 0,'0'0'374'0,"0"0"-263"16,0 0-64-1,0 0 16-15,0 0-43 0,0 0-3 16,0 0 31-16,0-6 52 16,0 6 47-16,0 0-1 15,0 0-2-15,0 0-46 0,0 0-70 16,0 0-5-16,0 15 2 16,0 15-1-16,0 1 12 15,0 13-27 1,0-1-9-16,0 3 4 0,0 2-3 31,0 2-1-31,0 6 2 0,0 0-2 0,0 3 18 16,0 0 10-16,0 4-7 15,0 3 9-15,0 1-30 0,0 7 12 32,5 2 0-32,0-1-10 15,8 0 7-15,-2-3-9 16,-1-1 0-16,1-7 9 15,1-10-7-15,-6-8 25 16,-6-10 3-16,0-12-18 16,0 1 14-16,0-5-6 15,0-7-20-15,0-1 11 16,0-5-11-16,0-7-17 16,0 0-78-16,0-46-164 15,0-15-311-15,0-5-388 0</inkml:trace>
  <inkml:trace contextRef="#ctx0" brushRef="#br0" timeOffset="173389.7196">22260 6711 1190 0,'0'0'545'0,"0"0"-383"15,0 0-70-15,0 0 39 16,0 0-49-16,0 0-36 0,0 0-22 15,-12 5-23 1,12-5 29-16,0 0-2 0,0 0 21 16,0 0 44-16,0 1-15 15,0 4-20-15,0-1 9 16,0 3-11-16,23 0 17 16,11 0 15-16,15 1-11 15,13-1-11-15,11-7-34 0,5 3-9 16,8-3 5-16,-9 4-19 15,6-3 12 1,3-1-10-16,-3 5-10 16,13-5 18-16,-2 0-19 0,12 0 0 15,-5 0 4-15,6 0 3 16,-1 0-7-16,1-6 0 16,-6-1 1-16,-7 0 2 15,7 4-3-15,-5-2 0 16,-3 4-1-16,9 1 4 15,-6 0-4-15,5 0 1 16,-8 0 0-16,3 0-1 16,-7 0 1-16,2 0 0 0,-14 0-1 15,7 0 2 1,-4 0-1-16,-2 0 0 0,0 0 1 16,0 0-1-16,0 0 0 15,-1 0 0-15,-1 0-1 16,-11 0 5-16,-3 0-4 15,5 0 0-15,-4-6 8 16,4 5-13-16,-2-4 6 16,-3 5-1-16,6-1 6 15,-1 1-5-15,-4-4 11 16,2 1-12-16,2-1 1 0,1-1 15 16,-1 4-16-1,1-5 0-15,-1 1-1 0,6-1 9 16,-6 0-5-16,6 0-3 15,-5 0 7-15,4 5 1 16,1 1-8-16,0 0 0 16,-1 0-2-16,1 0-1 15,-5 0 3-15,-4 0 0 16,4 0 0-16,-6 0-1 16,-5 0 1-1,3 0 0-15,8 0-6 0,4 0 9 16,-4-5-3-16,5 5 0 0,-6 0 0 15,1 0-10-15,-6 0 10 16,-13 0 0-16,-5 0-6 16,-10 0 1-16,-5 0 5 15,-19 0 0-15,3 0 1 16,-8 0 4-16,-5 0-5 16,5 0 0-16,-5 0 0 15,0 0 6-15,0 0-6 16,0 0 0-16,0 0 1 15,0 0 11-15,0 0-11 16,0 0 26-16,0 0 39 0,-23 0-45 16,-11 12-5-16,6 6-8 15,2 6-1-15,8-1-5 16,2 3-2-16,-2 0 0 16,7 1-2-16,-4-4 2 15,-9 3 0-15,-9-7 0 16,-1 4-4-16,-10 0-4 15,0 1-25 1,-3 2 26-16,3-4-1 0,5 5 10 16,5 3-2-16,11-1 0 15,12 6-2-15,11 4 1 16,0-3 1-16,0 1 0 0,0 3-6 16,0 1 12-16,11-2-6 15,2 4 0-15,-3-1 0 16,1 4 9-16,-6-4-8 15,8 1-1-15,-8 0 9 16,5-4-3-16,3-3-3 16,-2-3-3-16,4-2 11 15,-7-6-5-15,2-2-6 16,-4 0-2-16,-6-4-4 16,5 3 6-1,-5-8 0-15,0 1 0 0,0-8 9 0,0-6-6 16,0 5-3-16,0-6 0 15,0 1-1-15,0-1 3 16,0 0-2-16,0 0 0 16,0 0 0-16,0 0-5 15,0 0 5-15,0 0 0 16,0 0-1-16,0 0-14 16,0 0-9-16,0 0-10 15,-29 0-77 1,-82 0-114-16,4 0-316 0,-25 0-437 0</inkml:trace>
  <inkml:trace contextRef="#ctx0" brushRef="#br0" timeOffset="178032.3634">22915 7201 2213 0,'0'0'550'0,"0"0"-407"16,0 0 8-16,0 0-58 0,0 0-45 16,0 0-46-1,0-10 31-15,-5 10 40 0,-24 0 9 16,-5 0-17-16,-20 22-43 15,-14 8-16 1,-4 22 26-16,-6 2-26 0,10 10 15 16,6-2 9-16,23-3-30 15,10-13 19-15,19-10-19 16,10-10 0 0,0-13-12-16,0-9 4 0,29-4-4 0,20 0 12 15,13-34-28 1,6-11-22-16,4-14-26 0,1-3-5 15,-18-7 5-15,-11 4-8 16,-11 19 63-16,-14 9 21 16,-14 14 12-16,-5 17 65 15,0 6-13-15,0 0-25 16,0 0 0-16,0 30-29 16,5 17 55-16,5 10-5 15,3 9-42-15,-2-4 5 16,12 0-23-16,-2-10-16 15,13 4-76-15,-6-17-150 16,1-12-485-16</inkml:trace>
  <inkml:trace contextRef="#ctx0" brushRef="#br0" timeOffset="179380.3053">25220 6949 1470 0,'0'0'713'16,"0"0"-502"-16,0 0 30 16,0 0 20-16,0 0-140 15,0 0-78-15,0 0-28 0,-5-7 26 16,5 46 38-16,0 14-13 16,0 16-12-1,0 13 18-15,0 6-26 0,-5 0-16 16,-13-7-10-16,2-12-14 15,-2-14-3-15,13-19-3 16,0-13 0-16,5-16-9 16,0-7 9-16,0-3-31 15,5-33-14-15,23-10-20 16,6-6 19-16,5 2 1 16,-5 7 2-16,-6 14 31 15,1 10-26-15,5 8 2 16,-8 8 23-16,7 3-6 15,-9 0 18-15,-9 7 0 0,-10 19 1 16,-5 10 37-16,0 3 6 16,-15 8 16-16,-29-1-4 15,-13-1-16-15,-3-9 4 16,-2-6-11-16,-6-11-17 16,11-6 8-16,13-13-23 15,10 0-15-15,24-22-71 16,10-15-195-16,0 1-436 0</inkml:trace>
  <inkml:trace contextRef="#ctx0" brushRef="#br0" timeOffset="180022.3829">26809 7133 1773 0,'0'0'359'0,"0"0"-173"15,0 0 95-15,0 0-16 16,0 0-85-16,0 0-71 0,0 0 2 15,-93-30-53-15,59 30-31 16,-10 23 7-16,-8 16 8 16,-3 4 38-16,9 9-29 15,7 6-20-15,18-6 28 16,13 0-35-16,8-9-14 16,0-10-5-16,29-10 4 15,23-17-18-15,2-6 1 16,14-13-49-16,-1-33-21 15,1-13-36-15,-19-7 56 16,-5 2 34-16,-10 4 4 0,-6 13 20 16,-9 13 2-16,-9 15 12 15,0 13 48-15,-4 6-25 16,6 0-20-16,-1 20 25 16,-1 24 4-16,8 6 4 15,3 11-37-15,8 0-13 16,5-4 0-16,17-8-153 15,-12-16-374-15,0-20-1594 16</inkml:trace>
  <inkml:trace contextRef="#ctx0" brushRef="#br0" timeOffset="182223.7118">26267 3121 1435 0,'0'0'400'0,"0"0"-241"0,0 0-30 0,0 0-79 16,0 0-15-16,0 0-7 15,0 0 2-15,12 0 78 16,-12 0-9-16,6 0 2 15,-6 0 7-15,0 0-37 16,0 0 4 0,0 0-26-16,0 0-13 0,0 0 34 15,0 0-25-15,0 0 4 0,0 0 8 16,0 0-19 0,0 0 2-16,0 0 1 15,0 0-17-15,0 0 34 16,0 0-30-16,0 0 8 0,0 0 8 15,0 0-25-15,0 0 17 16,0 0-1-16,0 0-25 16,-6 0 28-16,-6 0-32 15,-4 0 0-15,-2 0 1 16,-3 0 1-16,-2 0-2 16,-6 0-6-16,8 0 7 15,-7 0 0 1,4 0-7-1,4 0 0-15,-9 6 6 16,0 4 3-16,-4 6-5 16,-1 0 8-16,5 4-10 0,3 0 17 15,3-1-19-15,0 4 0 16,2 4 6-16,-2-2 3 16,7 5-5-16,-7 0 7 15,-1 3-10-15,4 3 25 16,-4-1-25-16,3 2 0 15,3 1 14-15,13-2-9 16,0-6-6-16,5 8 0 16,0-5 1-16,0 0 5 15,0 3-6-15,15-3 0 16,14 3 5-16,0 3 2 16,4-3-5-16,1-3-1 15,5 0 7-15,5-1-4 0,0-5-4 16,8-4 0-16,-8-4-3 15,6-4 4-15,7-13-1 16,5-2 0-16,-2 0 2 16,7 0-5-16,1-17 3 15,-1-6 0-15,-4-6-6 16,-4-10 4-16,4-7 2 16,-1-10 0-16,-8-9 2 15,-2-8 5-15,-13 1-7 16,-5 1 0-16,-5 0 0 0,-14 5 3 15,-10 3-3-15,-5 11 1 16,0 10 10-16,0 2-17 16,-10 11 6-16,-24 9-11 15,-5 4 2-15,-13 12-54 16,-7 4-4-16,-53 34-127 16,11 18-286-16,5 7-458 0</inkml:trace>
  <inkml:trace contextRef="#ctx0" brushRef="#br0" timeOffset="183121.1044">26809 6688 1016 0,'0'0'1266'0,"0"0"-974"15,0 0-122-15,0 0 49 0,0 0-72 16,0 0-83-16,0 0-55 16,-161-18 20-16,109 44 16 15,-7 11-5-15,-4 0 23 16,-4 14 6-16,-1 4-21 16,8 8-6-16,9 6-29 15,17 2 13-15,5 6-13 16,24 3 1-1,5-7 17-15,0 8-23 0,0-6 1 16,34-3 10-16,18-7-18 16,2-5 5-16,14-8 0 15,-1-9 3-15,11-7-3 16,0-8-6-16,8-10-3 0,2-12-3 16,3-6-6-16,2 0 5 15,-2-16 6-15,-3-22-5 16,-10-12-4-16,-10-7 5 15,-6-11 5-15,-13-11-6 16,-15-10 15-16,-10-10-9 16,-19-7 0-16,-5 1 2 15,0 7 0-15,0 7-2 0,-21 16 0 16,-13 12-2 0,1 14 1-16,-14 13-43 15,-41 9-115-15,10 15-315 0,-8 5-831 16</inkml:trace>
  <inkml:trace contextRef="#ctx0" brushRef="#br0" timeOffset="183938.9229">25007 3045 225 0,'0'0'1857'0,"0"0"-1520"0,0 0-96 0,0 0-18 16,0 0-87-16,-290 53-65 15,240-21-36-15,6 7 11 16,-3 8 19-16,3 5-16 16,10 7 12-16,6 6-26 15,7 14-13-15,8 5 22 16,13 7-23-16,0 5-3 0,8-5-6 15,41-2-11 1,19-11 4-16,15-15-5 0,18-16-5 16,11-24 4-16,5-23-18 15,7 0 19-15,-2-44 0 16,-5-21-8-16,-16-17 2 16,-15-7 3-16,-32-6 3 15,-20-3-1-15,-29 3 10 16,-5 8-10-16,0 12 1 15,-15 18-12-15,-29 21-15 0,-19 24-64 16,-61 28-83 0,12 30-197-16,6 16-302 0</inkml:trace>
  <inkml:trace contextRef="#ctx0" brushRef="#br0" timeOffset="184678.5062">25306 6762 1393 0,'0'0'849'0,"0"0"-621"16,0 0-95-16,0 0 37 16,-293 148-29-16,233-86-96 15,3 10-12-15,18 6 17 16,15 8-13-16,14 1 6 15,10 1-2-15,0 1-7 16,29-7 1-16,25 0-35 16,14-11 12-16,17-8-12 15,9-10-12-15,12-12-4 0,6-18-44 16,12-12-15 0,-7-11-24-16,0-12 14 0,-16-40 58 15,-10-19 17-15,-18-14 10 16,-34-20 9-16,-24-13 29 15,-15-13 28-15,0-10-28 16,-33-5-38-16,-61-28-54 16,14 37-190-16,-9 27-351 0</inkml:trace>
  <inkml:trace contextRef="#ctx0" brushRef="#br0" timeOffset="185433.5998">23956 3023 1407 0,'0'0'330'16,"0"0"-130"-16,0 0-80 15,0 0 38-15,0 0-40 16,0 0-8-16,0 0 45 16,-174-30-23-16,140 30 7 15,0 0-57-15,1 0-20 0,-11 1-30 16,-6 33-31-16,-12 16 7 15,0 9-8-15,-6 16 0 16,14 4-3-16,9 3 3 16,12 5 0-1,20-3 0-15,13 9 2 0,0 5 2 16,18 3-4-16,36 1-12 16,27-7 11-1,12-10-38-15,9-17-47 0,9-31-33 16,1-15-20-16,7-22 83 15,-2-16 17-15,-10-37-13 0,-24-24 12 16,-16-7-125 0,-33-42-50-16,-24 24-43 0,-10 17-284 15</inkml:trace>
  <inkml:trace contextRef="#ctx0" brushRef="#br0" timeOffset="186328.1806">23995 6913 1618 0,'0'0'338'0,"0"0"-231"15,0 0 3-15,0 0 37 16,-229 166-29-16,172-116 53 16,8 4-26-1,-3 1-26-15,13 4-29 0,10 4-56 0,9 6-7 16,9 3 0-16,11 4-18 16,0-5 12-16,0 2-13 15,21-11-7-15,31-10 6 16,3-5-7-16,17-12 0 15,1-7 0 1,5-9 1-16,7-2-7 0,4-13 6 16,7-4-27-16,-3 0 26 15,-2-33-45-15,-8-21 8 16,-15-9 23-16,-16-12 2 16,-13-7 13-16,-19-13 0 15,-14-7 47-15,-6-2 3 0,0-1-15 16,-11 5 8-16,-28 5 31 15,-23 10-14-15,-6 6-6 16,-9 10-25-16,-12 10-28 16,-7 14-1-16,-49 22-37 15,15 16-228-15,13 7-595 16</inkml:trace>
  <inkml:trace contextRef="#ctx0" brushRef="#br0" timeOffset="188076.9414">22640 3091 469 0,'0'0'1414'16,"0"0"-1137"-16,0 0-146 0,0 0-6 15,0 0-73 1,0 0-5-16,0 0 47 0,-141 20 4 16,92 6 58-16,-5 10-22 15,-14 7-26-15,6 9-14 16,-1 13-52-16,9 7-6 15,15 14-16-15,10 8-19 16,24-3 20-16,5 0-19 16,11-2-2-16,51-7 0 15,21-13 0-15,13-13-6 16,10-20 6-16,11-24-20 0,0-12 19 16,0-7-6-1,2-44-5-15,-7-14 11 16,-19-21-8-16,-12-9 8 15,-32-10 0-15,-25-7-20 0,-19 6 11 16,-5 11-20 0,-5 29-5-16,-52 27 7 0,-65 39-170 15,2 23-280-15,3 23-418 16</inkml:trace>
  <inkml:trace contextRef="#ctx0" brushRef="#br0" timeOffset="188967.1033">22813 6788 1898 0,'0'0'671'0,"0"0"-481"16,0 0 22-16,0 0-66 0,0 0-83 16,0 0-54-16,-314 33 18 15,260 6-3-15,-3 7 9 16,-3 10 17-16,-2 13-31 16,-6 9 29-16,1 11 1 15,12 14-16-15,8-2 8 16,27 4-31-1,14-6-10-15,6-4 8 0,11-13-8 16,43-13-18-16,22-10 4 16,12-15-26-16,13-14 10 0,11-21-5 15,10-9 8-15,13-13-6 16,-5-34-13-16,-3-14 22 16,-8-9-4-16,-20-10 2 15,-19-1 20-15,-25-4 7 16,-26-4-1-16,-29 1 50 15,0-2-16-15,-6 8 4 16,-46 0 14-16,-7 7-42 16,-27 5 11-16,-7 11-21 15,-22 13-36-15,-79 27-73 16,33 13-401 0,-3 6-747-16</inkml:trace>
  <inkml:trace contextRef="#ctx0" brushRef="#br0" timeOffset="200280.0175">3835 10005 1923 0,'0'0'365'0,"0"0"-315"0,0 0-33 16,0 0 67-16,0 0-33 16,0 0-19-16,0 0 5 15,140 0 27-15,-96-3 1 16,13 3-30-16,11 0 31 16,-1-3-33-16,6-1-18 15,0 4 21-15,-14 0-19 16,-1 0 4-16,-9 0 2 0,-10 0 7 15,0 0 31 1,-5 0-31-16,-1 0-20 0,1 7 20 16,0-4-15-16,0 0 5 15,5 1-3-15,-1-4-16 16,9 0 12-16,-3 3-13 16,0-3 0-16,1 0 5 15,-12 0 1-15,1 4-6 16,0-4 23-16,-6 3-8 15,1-1 22-15,5-2-16 16,5 4-12-16,10-4 17 16,3 0-25-16,8 3 6 15,-3-3-2-15,-8 0 2 16,-15 4-2-16,-6-4-5 16,-12 3 0-16,-8-3 26 15,-3 0-13-15,-5 4 16 0,0-4-4 16,0 0-25-16,-29 5-6 15,-28 2-152-15,3-3-550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30:54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3030 10900 1798 0,'0'0'964'0,"0"0"-749"15,0 0-82 1,0 0-43-16,0 0-56 0,0 0-10 16,16 96 20-16,-3-19 48 15,-3 12 6-15,6 6-52 16,-3 3 16-16,2-2-41 15,-4-14-20-15,2-17 10 16,-8-14-5-16,-5-20-12 16,0-13-21-16,0-12-117 15,0-17-76-15,-18-26-378 16,-8-14-742-16</inkml:trace>
  <inkml:trace contextRef="#ctx0" brushRef="#br0" timeOffset="2230.024">2773 10921 1674 0,'0'0'207'16,"0"0"-167"-16,0 0-11 15,0 0 33-15,0 0-27 16,0 0 4-16,0 0 66 15,60-50 90-15,-47 45-31 16,-8 5 10-16,-5 0-1 16,5 0-62-16,-5 0-14 0,5 0-49 15,14 0 3-15,6 0 4 16,14 0-19-16,19 0-4 31,9 5-4-31,16-4-10 0,13 2 22 0,11-3-22 16,4 0 6-1,1 0 6-15,-6 0-24 0,-4 0 17 16,-1 0-23-16,-8 0 1 16,3 0 5-16,6 0-4 15,-9 0-2 1,8 0 3-16,6 0 6 0,-11 0-6 16,-3 0-3-16,-2 0 0 15,-8 0 2-15,3 0-1 16,-3 0-1-16,0 0 6 0,3 0 1 15,-3 0-2-15,0 0-5 16,8 4 0-16,-8-4-6 16,8 0 6-16,-3 0 0 15,0 0 0-15,3 0 3 16,-3 0-10-16,3 0 7 16,-8 0 0-16,8 0-6 15,-2 0 12-15,1 0-6 31,-1 0 0-31,2-4 6 0,2 1-6 16,3-3 0-16,0-1 0 0,-8 3-11 0,3 1 19 16,-8 1-8-16,0-2 0 31,-2 1 1-31,-3-1-4 16,0 4 3-16,-11 0 0 15,1 0-5-15,-9 0 5 16,-1 0 0-16,4 0 0 15,-8 0 8-15,9 0-11 16,4 0 3-16,1 0 0 16,-9 0-2-16,9-3 4 15,-11 3-2-15,3 0 0 16,-8 0 6-16,2 0-5 16,-2 0-1-16,-8 0 0 0,-5 0-10 15,-5 0 10-15,-6 0 0 16,1 0-1-16,-3 0 10 15,8 0 0-15,5 0-9 16,2 0 0-16,-10-4-2 16,-2 4 2-16,-11 0-5 15,-7 0 4-15,-11 0 2 16,0 0 22-16,0 0 5 16,0 0-4-16,0 0 2 15,5 0-20-15,-5 0-2 16,5 0-4-16,3 0 6 15,-3 0-4-15,5 0-2 0,1 0 0 16,-6 0-6 0,-5 0 7-16,8 0-1 0,-8 0 0 15,5 0 9-15,0 0-9 16,0 0 0-16,6 0 0 16,2 0-9-16,2 0 15 15,-4 0-6-15,2 4 0 16,-3-1 0-16,0 4-3 15,-10-3 3-15,8-2 0 16,-8 1-7-16,5 4 11 0,0-3-4 16,6 5 0-16,2 1 2 15,-8 0 1-15,5 0-3 16,1 3 0-16,-6 0-9 16,3 4 6-16,-3 2 3 15,0 5 0-15,0 3 7 16,1-4-3-16,-1 2-4 15,3-1 0-15,-8-1-9 16,0-5 16-16,0 6-7 16,0-4 2-16,0 3 5 15,0 3 23-15,0 1-29 16,0-4-1-16,0 3 0 16,0-3 7-16,-8 0-7 15,3 0 0-15,-1 0 1 0,1-7-4 16,0 0 3-16,0-3 0 15,5-3 0-15,-8 0 8 16,8 0-8-16,0-1 0 16,0 0 0-16,-5-4-2 15,5 2 2-15,0-5 0 16,-5 2-1-16,5-1 10 16,-6-3-8-16,6 4-1 15,0 1-1-15,-5-3-10 16,5 0 12-16,-5-2-1 15,0 4 0-15,-3 2 10 16,-2 1-8-16,-6 1-2 0,-7 0 0 16,-6-2 1-16,1 5 5 15,2-6-6-15,-3 1 2 16,-5-5 4-16,1 6-6 16,-6-3 0-16,0 2 0 15,-5 1-9-15,-8-2 18 16,2 0-9-16,-7 1 0 15,8 1 9-15,-3-2-15 16,-3 1 6-16,-2 1 0 16,3-4-5-16,-9-1 6 0,1 5-1 15,-11-2 0-15,1 2 9 16,-6 1-9-16,5-1 0 16,6 0 0-16,-6-1-8 15,5 0 10-15,-4-2-2 16,-6 3 0-16,5-1 7 15,-5 1-8-15,0-1 1 16,-2 0 0-16,2-1-6 16,5 2 7-16,1-2-1 15,-1-2 0-15,0 0 5 16,-5 1-6-16,-5 3 1 0,-2-6 0 16,2 5-9-1,5 3 8-15,0-2 1 0,5-5 0 16,6 5 7-16,-1-3-1 15,6-1-6-15,7 0-4 16,-7-3 3-16,-6 3 1 16,-4 0 0-16,-6 1 0 15,-13-1 9-15,-2-3-10 16,-9 0 1-16,-4 0-6 16,-1 0 6-16,1 0-12 15,10 0 12-15,8 0 0 0,10 0 6 16,5 0-3-1,11 0-3-15,5 0 0 0,7 0-6 16,1 0 5-16,-8 0 1 16,-6 0 0-1,-9 0 6-15,-11 0-8 0,-8 4 2 16,3 3 0-16,4 2-1 16,-6-2-1-16,12-1 2 15,5 0 0-15,6-6 6 16,-1 0-8-16,8 0 2 15,-2 0 0-15,0 0-1 16,-1 0 7-16,9 0-6 16,-3 0 8-16,2-3-8 15,9 0 27-15,7 0-20 0,18 0-6 16,-3 3 20-16,19-4-20 16,0 4-1-16,5 0 14 15,0 0-13-15,0 0 15 16,0 0-16-16,0 0 0 15,0 0 3-15,0-3-3 16,0 3-1-16,0-4-20 16,0 4-57-16,-5 0-46 15,-13 0-404-15</inkml:trace>
  <inkml:trace contextRef="#ctx0" brushRef="#br0" timeOffset="4605.03">4250 11840 393 0,'0'0'1070'0,"0"0"-895"15,0 0-127-15,0 0 31 0,0 0 0 0,0 0-53 32,0 0 33-32,34-34 91 15,-34 27 23-15,5 5 42 16,-5 2-25-16,0-4-18 15,0 4-14-15,0 0-64 16,0 0-26-16,0 0-38 16,0 0-17-16,0 13 11 0,0 14-24 15,-5 8 15-15,-18 12 4 16,7-1-19-16,-2 6 13 16,2-3-11-16,9-3-2 15,1 5 21-15,6-7-15 16,0 2 8-16,0 0-2 15,0 2-11-15,0-3 7 16,0 1-8-16,0 0 0 0,0-3-3 16,0-4 11-1,0 0-8-15,0-6 8 0,0-3-7 16,0-7 7 0,0-4-8-16,0-2 0 0,0-8-4 15,0-2 5-15,6-2-1 16,-6-5 3-16,7 0 7 15,-7 0-7-15,0 0-2 16,0 0 0-16,0 0 0 16,0 0 8-16,0 0 9 15,6 0-3-15,-6 0-14 16,5 0 17-16,5 0-18 16,-5 0 0-16,14 0 8 0,-4 0-2 15,8 0-6 1,1 0 1-16,2 0 8 0,8 0-6 15,-1-9-3-15,11 2 0 16,3 5-2-16,-3-5 3 16,11 4-1-16,2-1 0 15,5 4 9-15,-2-3-10 16,7 3 1-16,6 0-2 16,0 0-4-16,0 0 8 15,7 0-2-15,-2 0 1 16,0 0 5-16,0-3-3 15,-6 0-3-15,1 3 0 16,-11 0-6-16,-7 0 5 0,-3 0 1 16,-3 0 0-1,3 0 6-15,-8 0-13 0,6 0 7 16,-4 0 0-16,4 0 0 16,-1 0 0-16,-2 0 0 15,2 0 0-15,0 0 1 16,8 0-1-16,1 0 0 15,1 0 0-15,4 0-4 16,-1 0 4-16,-8 0 0 16,-2 0 0-16,-13 0 2 0,-5 0 1 15,-13 0-3-15,2 0 0 16,1 0-6-16,-9 0 15 16,8 0-9-16,3 0 0 15,8 0 9-15,0 0-9 16,0-10 0-1,-6-3 1-15,-4 3-4 0,-9 4 9 16,3-5-6-16,-7 5 0 16,4-4 6-16,4-3 0 15,-4 3-6-15,3-6 0 16,-2 3-5-16,-11-7 16 16,0-3-8-16,3-7-3 15,-8-2 9-15,0-4-8 0,0-7-1 16,0-6 1-1,0-1-6-15,0-3 5 0,0-1 0 16,0-3 0-16,-13 7 1 16,8 7 4-16,0 7-5 15,-1 7 1-15,6-1-2 16,0 1 1-16,0 0 0 16,0-7-1-16,0 2 9 15,0-2-14-15,0 2 6 16,0 10 0-16,0 4 0 15,0 4 6-15,0 2-6 0,0 5 0 16,0 2 1 0,0 1-4-16,0 1 3 15,0 3-8-15,0 2 7 0,0 0-1 16,0 0 2-16,0 0 0 16,0 0 1-16,0 0-9 15,0 0 6-15,0 0 2 16,-5 0 0-16,5 0-6 15,0 0 6-15,0 0-6 16,-13 0-24-16,-36 31-28 0,0 5-132 16,-14-1-626-16</inkml:trace>
  <inkml:trace contextRef="#ctx0" brushRef="#br0" timeOffset="7170.3338">7467 12588 88 0,'0'0'969'15,"0"0"-678"-15,0 0-82 16,0 0-37-16,0 0 22 0,0 0-86 16,0 0-40-16,0 0-43 15,0 0 15-15,0 0 9 16,0 0-17-16,0 0 9 16,0 0 25-16,0 0 17 15,0 0 43-15,0 0-29 16,0 0-17-16,0 0 4 15,0 0-27-15,0 0 20 16,0 0-24-16,0 0-37 16,0 0 20-16,0 0-15 15,0 0-8-15,0 0 16 16,0 0-28-16,0 0 14 16,0 0-15-16,0 0 6 0,0 0-1 15,0 0-5-15,0 0 0 16,18 0 5-16,16 0-4 15,0 0 9-15,10 0-10 16,5-3 1-16,8 0 4 16,-2-1-5-16,2 1 0 15,-8 3-1-15,-10 0 4 16,-10 0-3-16,-1 0 0 0,-4 0 1 16,-3 0 7-1,2-4-2-15,11 4 1 16,5 0 10-16,15-3-16 0,3 0 4 15,11 3-5 1,-1-3 1-16,1 0 3 16,-14 3-4-16,-4 0 0 0,-4 0-4 15,-7 0 5-15,-10 0-1 16,-3 0 0-16,13-4 1 16,2 4 2-16,9-3-3 15,17 3 0-15,1-4-1 16,4 4 2-16,1 0-1 15,0 0 0-15,-6 0 1 0,-7 0-1 16,-3 0 0 0,-2 0 0-16,-4-2-1 0,-6 2 6 15,-6 0-5 1,-1-4 0-16,-4 4 0 0,5 0-4 16,8-3 4-16,-3 3 0 15,5 0 0-15,3 0 6 16,-8 0-7-16,1 0 1 15,-7 0 0-15,7 0-13 16,1 0 13-16,4 0 0 16,12 0 0-16,6 0 6 15,4 0-7-15,1 0 1 16,10-3 0-16,-5 3-6 16,0 0 6-16,2 0 0 15,-7 0 0-15,5 0 6 0,5 0-10 16,8 0 4-16,-3 0 0 15,13 0-6-15,6 0 7 16,4 0-1-16,6 0 3 16,-5 0 3-16,-1-4-12 15,-9 4 1-15,-11 0 5 16,-14 0-6-16,-9 0 7 16,-6-3-1-16,-12 3 0 15,-6 0 7-15,-16-3-3 16,-4 3-4-16,-14 0 0 15,-5 0 43-15,0 0-4 0,-5 0 16 16,0-3 14 0,0 3-25-16,0 0 5 0,0 0-31 15,0 0-18-15,0 0 0 16,0-4-21-16,0 1-60 16,0-7-103-16,-15 4-411 15,2-1-631-15</inkml:trace>
  <inkml:trace contextRef="#ctx0" brushRef="#br0" timeOffset="9998.2836">8430 13508 1824 0,'0'0'602'16,"0"0"-519"-16,0 0 2 16,0 0 78-16,0 0-81 15,0 0-15-15,0 0-10 16,83 23 7-16,-31-19-6 0,3-4-19 16,7 0 9-1,6 0-28-15,4 0-19 0,1-11 19 16,0-5-13-16,-1-2-5 15,1-7 4-15,-5-2 0 16,-1-5 12-16,-12-4-7 16,2-1-10-16,-8-5 10 15,3-7-9 1,-18-1-2-16,-1-2 12 0,-17-7-11 16,-6 0 16-16,-10 0 2 15,0 4 3-15,0 2 46 16,-5 7-26-16,-23 2 1 15,2 5-5-15,-3 6-28 16,1 0 29-16,-11 7-30 16,0 3 5-16,-5 6 20 0,-8 1-28 15,2 3 15-15,-2 0-2 16,3 3-18-16,5 0 13 16,5 4-14-16,0-1 0 15,-2 4 12-15,2-1-11 16,-6 4 22-16,-4 0 1 15,-13 0-24-15,0 0 21 16,2 11-21-16,-3 2 0 0,1 3 3 16,13 0 5-1,-3 1-8-15,8 3 12 0,5-1-11 16,0 4 16-16,0 0-17 16,5 3 0-16,0 4 9 15,6 2-8 1,-1 1 0-16,9 4 13 0,1-1-13 15,4 5 17-15,4-7-16 16,4 1 7-16,1 1 9 16,6 5-17-16,0-1 17 15,0 2-4-15,0 1-13 16,19 0 19-16,14-4-19 16,6 0 6-16,5-3 4 15,6-6-10-15,-11-3 0 16,-6-4-1-16,-4-10 10 0,-11-4-2 15,-13-2-8-15,1-7 0 16,-6 0-7-16,0 0 4 16,0 0-56-16,10 0-71 15,3 7-178 1,-3-2-547-16</inkml:trace>
  <inkml:trace contextRef="#ctx0" brushRef="#br0" timeOffset="10123.9377">8425 13573 2419 0,'0'0'787'0,"0"0"-668"0,0 0-119 15,0 0-159-15</inkml:trace>
  <inkml:trace contextRef="#ctx0" brushRef="#br0" timeOffset="15785.9316">6763 11819 1729 0,'0'0'375'0,"0"0"-276"16,0 0-74-16,0 0 114 15,0 0-1-15,0 0-46 0,-7 0 12 16,7 0-42-16,0 0 2 15,0 0-7-15,0 0-13 16,0 0-2-16,18 0-12 16,16-6-7-16,-1-1 10 15,-4 0-32-15,2 1 7 16,-2 3-1-16,-1-1-6 16,1-1 14-16,5-1-13 15,-1 5-2-15,6-3 27 16,11-3-19-16,12 1 13 15,5-6-2-15,6 1-18 16,0-1 23-16,-1 1-18 16,-9-1-5-16,-9 5 8 15,-10 0-8-15,-5 0 10 0,8-1-7 16,-3 1-2-16,11 2 8 16,20-7-10-16,8-1 0 15,11-5 2-15,7 1 7 16,5 0-9-16,-4 3 0 15,-6 3 6-15,-8 1-9 16,-15 3 3-16,-1 1 0 16,-9-1 1-16,4-2 8 0,6-2-3 15,5-1 10-15,18-6-1 16,10 2 12-16,6 0-26 16,5 0 1-16,-11 3 2 15,-5 6 5-15,-7 0-5 16,-9 1-4-16,-1 3 1 15,-12 3-1-15,6-4 6 16,0 1-6-16,13 0 9 16,-8-1 2-16,8 1-11 15,-8 3 15-15,0 0-9 16,-3 0 27-16,4 0-33 16,4 0 1-16,13 0 11 15,0 0-5-15,6 0-7 0,-6 3 0 16,-13 4 6-16,-7 0 6 15,-3-1-12-15,-11 1 1 16,-7 0 20-16,2 2-13 16,-5-2 14-16,-13 2 2 15,-5-2-23-15,0 6 30 16,0-3-31-16,5 8 0 16,3-6 0-16,2 6 11 15,-4-7-11-15,-1 7 0 16,2-6 1-16,-12 6 5 0,0-7-6 15,-13 2 0-15,-3 4 13 16,-2 1-12-16,2 0 23 16,-3 6-12-1,9 5-11-15,2 1 9 0,7 6-10 16,14 0 0-16,-3 0 0 16,-5 1 6-16,0-8-6 15,-10-6 0-15,-9 0 1 16,-1-3-2-16,-9-1 1 15,3-3 0-15,-8-3-1 16,0 7 7-16,6-3-7 0,2 6 1 16,-3-3 0-16,-5 2-3 15,0 1 3-15,1 0 0 16,-6-3 6-16,0 1-5 16,0-3 2-16,0 0-3 15,0 0 0-15,0 1-1 31,0-1 7-31,0-1-6 0,-6 0 4 0,-4-5 2 16,0 0 5-16,-8 0-11 16,2-2 0-16,-2-3 27 15,-6 0-25-15,4 4 4 16,-9-4 13-16,-5 0-19 16,-5 2 16-16,-5-2-16 15,-8 0 0-15,3-1-3 16,-8 1 9-16,2 2-6 0,-2 2 0 15,-2-2 9-15,-4 1-18 16,1 0 9-16,0 0 0 16,2 0-6-16,-2-4 12 15,4 4-6-15,-1-4 0 16,-4 1 8-16,-9 0-11 16,-1-1 3-16,-5 4 0 15,-13-3-8-15,3 2 8 16,-3-2 0-16,3-1-1 15,-3 1 3-15,8-3-10 16,5-1 8-16,5-3 0 0,6 0-6 31,-1 0 8-31,1 0-2 0,-1 0 0 0,-4 0 9 16,4 0-12-16,-10 0 3 16,-5 0 0-16,0 0-12 15,-13 0 10-15,5 0 2 16,3 0 0-16,-8 3 6 15,13 0-14-15,0 0 8 16,2-3 0-16,21 4-13 16,9-4 19-16,6 0-6 0,12 0 0 15,-1 0 6-15,0 0-9 16,-10 0 3-16,-5 0 0 16,-3 0-6-16,-8-7 12 15,-2 4-6-15,-1-3 0 31,9 2 1-31,-3 1-4 0,0-3 3 0,7 2 0 16,1 1-8-16,2-4 10 16,8 4-2-1,0 0 0-15,6 0 6 0,-6-1-8 16,0 4 2-16,0 0 0 0,-5 0-7 31,0 0 11-15,-8 0-4-16,2 0 0 0,-7 0 1 15,8 0 4-15,-8 0-5 16,7 0-1-16,-2 0-8 16,-2 0 16-16,2 0-7 15,8 0 0-15,0 0 6 16,5 0-10-16,5 0 4 16,-5 0 0-16,5 0-8 15,1 0 17-15,-1-3-9 16,-5-4 0-16,5 1 1 15,-5-4 8-15,5 4-9 16,1-4 0-16,9-3 14 0,4-4-13 16,-4-3 15-16,9-6-15 15,-9-9 11-15,1-1-9 16,-3-1-3-16,-3-8 0 16,-4 0 10-16,-1 3-9 15,5 2 17-15,-4 3 2 16,-1 5-19-16,13 6 39 15,-2 6-40-15,18 4 0 16,-1 3-1-16,6 3-1 16,0-3 2-16,0-3 0 0,0-1-9 15,0 0-1 1,6 4-2-16,-1 4-30 16,5 2-5-16,13 7-107 0,-4 0-179 15,-9 7-869-15</inkml:trace>
  <inkml:trace contextRef="#ctx0" brushRef="#br0" timeOffset="20418.0802">17979 5092 1950 0,'0'0'933'16,"0"0"-697"-16,0 0-117 16,0 0-15-16,0 0-44 15,0 0-54-15,-13-3 21 16,13 19-1-16,0 23 59 15,13 17 44-15,3 18-54 16,2 14 15-16,-8 13-36 0,6 6-43 16,-3 4 16-1,-8-7-27-15,6-5 0 16,-11-15-1-16,0-9-38 0,0-23-32 16,0-15-43-16,0-28-130 15,0-9-248 1,0 0-581-16</inkml:trace>
  <inkml:trace contextRef="#ctx0" brushRef="#br0" timeOffset="20732.8809">17922 5262 1435 0,'0'0'1293'16,"0"0"-1070"-16,0 0-184 15,0 0 7-15,107-167-34 16,-30 138-5-16,1 5-7 16,3 12 0-16,-16 5 0 15,-3 3 39 1,-10 4 23-16,-8 0 8 0,-15 0-5 16,-9 27-35-16,-7 6 70 15,-13 16-21-15,0 13-2 16,-13 10-8-16,-46 6-56 15,-27-8 13-15,-15 1-26 16,2-12-17-16,-15-4-50 16,26-16-154-16,25-19-517 0</inkml:trace>
  <inkml:trace contextRef="#ctx0" brushRef="#br0" timeOffset="24158.5489">20168 6553 1925 0,'0'0'661'16,"0"0"-479"-16,0 0 11 16,0 0-41-16,0 0-77 0,0 0-18 15,0 4-27-15,0-4-9 16,0 0 43-16,0 0-20 15,5-6 7-15,16-17-28 16,7-11-22-16,1-5 16 16,5 0-17-16,-13 6 0 15,2 3-1-15,-13 11 10 16,3 10-10-16,-8 2 1 16,-5 3-1-1,0 4-16-15,6 0 16 0,-1 0-22 16,0 0 23-16,13 20 0 0,-2 19 12 15,2 11 53 1,3 5-14-16,-3 11 10 0,-8 0-40 16,-5-3-6-16,-5-3-10 15,0-15-4 1,0-9-2 0,0-10-80-16,0-22-132 15,0-4-237-15,13 0-600 0</inkml:trace>
  <inkml:trace contextRef="#ctx0" brushRef="#br0" timeOffset="24724.3442">21354 6412 2378 0,'0'0'645'15,"0"0"-565"-15,0 0 42 16,0 0-47-16,0 0-63 16,0 0-12-16,0 0-5 15,78-55-4-15,-34 46 9 16,1-2-7-16,-6 8 5 15,-11-1 2-15,-5 4 0 16,-12 0-13-16,-6 0 20 0,-5 18-7 16,0 17 30-16,-5 14 24 15,-34 8 33-15,-10 5-26 16,2-7-32-16,13-3 35 16,13-11-58-16,16-11-5 15,5-12-1-15,0-3 8 16,21-8 8-16,31-7 1 15,2 0-17-15,19-4 0 16,5-27-22-16,28-22-137 16,-15 7-136-16,-18 4-667 0</inkml:trace>
  <inkml:trace contextRef="#ctx0" brushRef="#br0" timeOffset="25337.3735">23021 6229 1942 0,'0'0'545'15,"0"0"-319"-15,0 0-2 16,0 0-76-16,0 0-81 15,0 0-61-15,0 0 11 16,11-3-17-16,22 3 1 16,-4 0 1-16,-1 0-2 0,-7 0 0 15,-13 0-9-15,-8 20 22 16,0 9 1-16,-34 7 50 16,-33 10-28-16,-11 4 31 15,-3-2-66-15,22-5 13 16,20-9 4-16,31-4-12 15,8-9-6-15,28 1 0 16,50-6 7-16,24-2-5 0,-1 2-2 16,-5-9 0-1,-18 8-8-15,-24-1 10 0,-20 4-2 16,-21 10 7-16,-13 1 41 16,-13 7 71-16,-41 3-52 15,-19 0-32-15,5-2-11 16,1-8-24-16,10-2-9 15,7-8-60-15,6-19-119 16,16 0-189-16,4-3-636 16</inkml:trace>
  <inkml:trace contextRef="#ctx0" brushRef="#br0" timeOffset="25925.346">24304 6243 1196 0,'0'0'1280'16,"0"0"-918"-16,0 0-169 16,0 0-46-16,0 0-62 15,0 0-68-15,0 0 7 16,-112 68 50-16,50-26 0 15,-1 5 20-15,9-5-44 16,7-2-13-16,21-8 3 16,8-2-39-16,18-5 10 15,0-7-11-15,5 0 1 0,39-9-2 16,19-9 1 0,9 0-26-16,1-8-17 0,-5-25-65 15,-11-8 4-15,-18-6 21 16,-19 1 32-16,-7 7 45 15,-13 9 12-15,0 10 33 16,0 11 70-16,0 2-7 16,0 7-29-16,0 0-56 15,0 7-5-15,0 25-15 16,0 18 3-16,0 12 0 16,0 6-6-16,0 0-38 15,-33 10-125-15,-24-22-283 16,2-13-404-16</inkml:trace>
  <inkml:trace contextRef="#ctx0" brushRef="#br0" timeOffset="26453.5822">22871 6148 560 0,'0'0'1225'0,"0"0"-892"0,0 0-144 15,0 0 27-15,0 0-88 16,0 0-65-16,0 0-9 15,-86 25 5-15,86-21 32 16,0-1-17-16,0-3-26 16,0 0 7-16,0 0-25 15,0 0 3-15,13 0-18 16,15 0-14-16,4 0 16 16,1 0-17-16,1 0 0 0,-11 0 0 15,1 0 1 1,-14 0-2-1,-10 4-86-15,0 19-230 0,0-1-505 0</inkml:trace>
  <inkml:trace contextRef="#ctx0" brushRef="#br0" timeOffset="27082.812">22780 6942 1698 0,'0'0'488'0,"0"0"-345"16,0 0 80-16,0 0-8 16,0 0-44-16,0 0-70 15,0 0-27-15,-60-3 15 16,60 3-49-16,21 0-14 16,18 0 48-16,7 0 22 15,9 3-13-15,2 4-43 16,-2 2-40-16,-37 5 0 15,-13-5-210-15,-5 5-1312 0</inkml:trace>
  <inkml:trace contextRef="#ctx0" brushRef="#br0" timeOffset="33197.9118">24052 4755 1326 0,'0'0'742'0,"0"0"-572"16,0 0-77-16,0 0-28 15,0 0-47-15,0 0 3 16,0-7-21-16,0 7 51 15,0-5 88-15,0 5-1 16,0 0-1-16,0 0-34 0,0 0-43 16,0-2-2-16,0 2-41 15,-8 0-8-15,-2 0 21 16,5 0-24-16,-6-5 16 16,-7 5 4-16,8 0-13 15,-9 0 22-15,4 0-26 16,-1 0 9-16,-2 0 13 15,3 0-15-15,-9 0 20 16,-10 0-19-16,1 5-11 16,-11 10 30-16,5 6-20 0,0-2 11 15,0 0 8 1,5 3-34-16,0 0 15 0,6 1 11 16,4 3-17-16,3 1 29 15,-2 2-33-15,0 4 5 16,7-4 7-16,6 4-12 15,-8 0 7-15,7-1-10 16,6 2 5-16,0-2 16 16,-3 1-23-16,8 0 0 15,0 3 14-15,0 5-9 16,0-4 5-16,0 3-11 16,0-4 7-16,8 5 5 15,7-8-11-15,9-1-1 0,-3-2 3 16,2-1-2-16,0 1-1 15,-2-4 0-15,8 0 9 16,-6-3-12-16,3-3 3 16,3-7 0-16,4 1-6 15,6-5 3-15,0-2 3 16,5-4 0-16,-2 0 1 16,-3-3-7-16,-5 0 6 15,-9 0 0-15,9 0-11 16,5 0 10-16,8-13 0 15,-3-7 1-15,5 1-12 16,3-4 3-16,-8-1 9 0,-10-1 0 16,5-2-2-16,-5-5 1 15,-6-5 1-15,6 1 0 16,-8-6 1-16,-2 1-1 16,-9 0 0-16,3-2 0 15,-13-1-1-15,1 0 2 16,-6-4 8-16,0-1 3 15,0 3-12-15,-21-3 39 16,-2 4-30-16,-6 2 3 16,-5 0 15-16,-5 7-26 15,0 6 13-15,0 1-14 16,-5 10 9-16,0 2-17 16,-3 4 8-16,-2 6-18 0,10 7-13 15,-5 0-28-15,2 0 4 16,3 0-64-16,-20 15-76 15,7 14-171-15,3 1-635 0</inkml:trace>
  <inkml:trace contextRef="#ctx0" brushRef="#br0" timeOffset="34472.7594">20664 4885 1709 0,'0'0'534'0,"0"0"-400"16,0 0-25-16,0 0-1 15,0 0-59 1,0 0 24-16,0 0 38 0,-34 0 20 16,24 0 7-16,-11 0-53 15,-2 0-5-15,-6 0-28 16,-5 0-46-16,-5 11 31 16,-5 1-28-16,-8 5-7 15,3 6 43-15,-6-4-20 16,3 8 17-16,3-4 6 15,2-1-28-15,16 5 14 16,-3-4-34-16,11 7 1 0,0-1-3 16,2 6 8-16,8 5-6 31,3-1 12-31,4 9-10 0,6-2 23 0,0 3-16 16,0-3-1-16,0-4 32 15,16 1-40-15,13-4 23 16,4-3-19-16,6-3 11 15,0-3-15-15,0 0 0 16,-5-5 0-16,0 2-3 0,-1-8 5 16,-4-2-2-1,-6-4 0-15,3-3 13 0,-2 0-17 16,-1-4 4-16,-2 1 0 31,7-4-12-31,6 1 13 0,0-4-1 0,10 0 0 16,-5 0 7-16,5 0-14 15,8-4 7-15,-13-10 0 16,0 2-9-16,0-8 10 16,0 0-1-16,-5-3 0 15,4-3 9 1,1 0-11-16,-5 0 2 16,0-1 0-16,-11-2-13 15,-2 3 22-15,-8-7-9 16,-3 0 1-16,1-11 8 15,-3-3 0-15,-3-7-9 16,5-3 0-16,-5 2-6 16,1 6 20-16,-6 6-4 15,0 7 32-15,0 3-16 16,0 4 35-16,-11-1-23 16,-23-2-13-16,-5-1 1 15,-5 0-19-15,-13 0-7 16,8 0 0-16,-8 1-13 15,-3 2 7-15,-15 9-59 0,-86 21-52 16,15 5-67-16,-9 25-450 16</inkml:trace>
  <inkml:trace contextRef="#ctx0" brushRef="#br0" timeOffset="39694.4141">23922 4720 1151 0,'0'0'632'15,"0"0"-400"-15,0 0-41 16,0 0-48-16,0 0-5 16,0 0-37-16,0-6-1 15,0 6 1-15,0-4-44 16,0 4 6-1,0 0-11-15,0 0-22 0,0 0 31 0,0 0-32 16,0 0-8-16,0 0-6 16,0 0-8-16,0 0 38 15,0 0-4-15,0 0-22 16,0 0 34-16,-5 0-34 16,0 0-13-16,-8 0-6 15,2 0 6-15,-4 0-6 16,-3 0 0-16,-3 0 6 15,-8 4 7-15,-4 7-12 16,4-3-1-16,-5 7 4 16,6-2 10-16,2-1-5 0,-3 6-5 15,1-1-2 1,4 1 18 0,-2 0-19-16,3 4 7 0,-6-3 15 0,9 1-22 15,-4 1 8-15,-4 4 8 16,7 2-11-16,-3-5 13 15,6 1-19-15,8 3 0 16,-6-3 6-16,11 0 2 16,-8 1-4-1,8-2 7-15,5-3-10 0,-5 1 17 16,5 0-18-16,0 0 6 16,0 0 12-16,0-1-17 15,0 4 7-15,0-2-5 0,0-3 3 16,0 5 13-1,0-3-19-15,0 3 0 16,5 0 6-16,5 5 3 0,3-7-3 16,-7 2-5-16,4-2 0 15,-5-1 11-15,8-2-12 16,-8 0 0 0,0-7 6-1,1 4 3-15,-1-1-4 16,0-5-1-16,3 5-2 15,-3-5 19-15,5 4-21 0,1 4 0 16,7-1 4-16,-2 0 8 16,2 1-9-16,-3-4-3 15,3 3 1-15,-2-6 10 16,2 4-11-16,-2-5 1 16,2 1 5-16,3 0 3 15,2 0-5-15,-2-4-4 16,2 1 6-16,6-1-4 15,-1-2-2-15,-2-2 0 16,-2 2 0-16,-9-1 6 16,3 1-7-16,-2-1 1 15,2 1 0-15,-2-2 2 16,2 1-2-16,3-3 0 16,2 4-1-16,6-4 2 0,-1 0-1 15,-2 0 0-15,-2 0 0 16,-1 0-9-16,-2 0 9 15,2 0 0-15,-7 0-1 16,7 0 6-16,-7 0-5 16,7 0 0-16,-5-4 0 15,3-1-1-15,2-2 1 16,-2-4 0-16,8-1-1 16,-1-1-2-16,1-7 3 15,-3 3 0-15,2-3 0 0,1 4-3 16,-1-3 3-16,-12 2 0 15,7 1-6-15,-7-4 7 16,2-3-2-16,-2-3 1 16,2-3 0-16,3-1-3 15,-3-2 3-15,-3-3 0 16,3 4-6-16,-7-5 11 16,-1-9-5-16,-10 3 0 15,0-4 0-15,0-6-2 16,0 2 2-16,0 1 0 15,0 0 5-15,-15 6 2 0,4 1-5 16,-12 1-1-16,0 3 0 16,-3-2 34-16,-13-1-23 15,-8 0 12-15,-8-5 6 16,-7 3-29-16,0 7 15 16,-16 3-16-16,0 13-11 15,-18 11-1-15,-11 9-32 16,-9 0-25-16,-45 50-87 15,26-2-335-15,23 0-1307 0</inkml:trace>
  <inkml:trace contextRef="#ctx0" brushRef="#br0" timeOffset="43124.8826">22344 12036 1475 0,'0'0'525'0,"0"0"-429"15,0 0 7-15,0 0 53 16,0 0-17-16,0 0-36 15,0 0-30-15,0-4 6 16,0 4 1-16,0 0-10 16,0 0 22-16,0 0-37 15,0 0 5-15,0 0-2 16,0 0-44-16,0 0 1 16,0 0-3-16,0 0-12 15,0 0 28-15,0 0-27 16,5 0-1-16,23-3 23 15,6 3-22-15,5 0 21 0,5 0-19 16,-10 0 5-16,5 0-2 16,-5 0-6-16,-1 0 0 15,1 0 14-15,5 0-14 16,-5 0 18-16,5 0-2 16,0 0-15-16,0 0-1 15,7 0 1-15,-2 0-1 16,6-3 6-16,-3-1 0 15,-3 2-6-15,0-2 0 0,-10 1 1 16,-1 3-1-16,-4 0 0 16,-8 0 0-16,2 0 3 15,11 0 8-15,0 0-10 32,10-4-1-32,0 1 2 15,3 0 12-15,-9 3-13 16,7-3-1-16,-12 3 21 15,6-3-19-15,-5 3 11 16,0 0-10-16,10 0 6 16,0 0 4-16,13-4-13 15,-7 4 0-15,7-3-8 16,-13-1 16-16,5 1-8 16,-2 3 0-16,-8 0 1 0,5 0 4 15,0-3-5-15,3 3 0 16,2 0-8-16,6-3 10 15,7 0-2-15,0-4 0 16,1 3 6-16,-4 4-8 16,-7-2 2-16,-8 2 0 15,-5 0-1-15,-10 0 0 16,-8 0 1-16,2 0 0 16,6 0 6-16,-1 0-3 15,11 0-3-15,0 0 0 16,5-4-6-16,0 1 4 15,3 3 2-15,-8 0 0 0,-5 0 8 16,-8 0-10-16,-3 0 2 16,6 0 0-16,-9 0-1 15,4 0 0-15,9 0 1 16,1 0 0-16,5 0 2 16,10 0-1-16,9 0-1 15,-1 0 0-15,-8 0-6 16,6 0 8-16,-3 0-2 15,-3 0 0-15,3 0 10 0,-3 0-14 16,0 3 4 0,-2 1 0-16,-3 2-8 0,-10 1 14 15,5-4-6-15,-5 3 0 16,-1 1 9-16,6-4-16 16,0 1 7-16,6-1 0 15,-7 0-6-15,9 3 7 16,-8-2-1-16,0 3 0 15,-5-5 6-15,0 2-6 16,-1-1 0-16,1-3 0 16,-8 0 0-16,3 0 0 15,-6 0 0-15,-2 0 0 16,-3 0 1-16,-3 0-2 0,-2 0 1 16,3 0 0-16,2 0-2 15,-2-3 7-15,-1-3-5 16,4-8 0-16,-4 1 6 15,3 0-2-15,-2-6-4 16,2-1 0 0,-2-6-3-16,-3-8 11 0,-3-5-8 15,-5-4 0-15,0-11 7 16,-5 1-5-16,0-11-2 16,0-6 0-16,0 2-1 15,0-5 6-15,0 5-5 16,0 6 0-16,0 6 1 0,0 3 10 15,0 11-11-15,-5-1 0 16,-5 10-9-16,5-2 10 16,-3 1-1-16,3 2 0 15,5-2 8-15,-6 9-7 16,6 0-1-16,-5 9 0 16,0 9 17-16,5 1-16 15,-5 6 26-15,5 0-22 16,0 0 2-16,0 0 2 15,-8 0-9-15,8 0 0 16,-10 0 7-16,-6 0 5 0,-2 0 19 16,-11 0-10-16,3 0-13 15,-2 0 20-15,4 0-28 16,4 0 0 0,-9 0-1-16,-5 0 8 0,1 0-7 15,-11 0 0-15,-1 9 6 16,-1-2 19-16,-9 3-25 15,-7 0 0-15,-6-3-1 16,-4-1 2-16,-1-1 6 16,0-5-7-16,-5 0 9 15,-5 0-2-15,-8 0-7 16,3 0 0-16,-13 0-2 16,-6 0 11-16,1 0-9 0,-6 0 0 15,6-5 6-15,-1-5-3 16,1 0-3-16,0-3 0 15,-6 1-2-15,5-2 7 16,1 1-5 0,-6 3 0-16,1-3 6 0,-9 3-8 15,3 0 2-15,1-2 0 16,4-6 8-16,0 2-7 16,6-3 13-16,5-1-8 0,-1 4 3 15,-4-4 5 1,5 4-14-16,-6 2 0 0,1 1-1 15,-1 6 7-15,-4 2-6 16,9-2 0-16,9 3 1 16,7 4 7-16,14 0-8 15,12 0 0-15,3 0-2 16,7 0 11-16,6 0-9 16,-8 0 0-16,3 4 1 15,2 3 4-15,8-4-5 16,0 3 0-16,14 1-9 15,1-4 12-15,6 1-4 16,-3 2 1-16,-2 0 0 16,-6 1 3-16,-4 3-3 0,7 0 0 15,-3-1-9-15,11-2 17 16,7 0-8 0,11 2 0-16,-5-2 0 0,5 6-7 15,0 3 7-15,0 7 0 16,0 4-9-16,0 5 9 15,0 4 0-15,0 7 1 16,0 6 10-16,0 3-7 16,0 6-3-16,11 1-1 0,-6 0 7 15,3 6 2-15,-3 1-6 16,5-4-3-16,-5 1 11 16,1-1 3-16,1-1-14 15,-1-1 0-15,-6 4 5 16,5-5 1-16,-5-3-2 15,0-6 1-15,0-11 1 16,0-7 3 0,5-5-9-16,0-11 0 0,6-3-5 15,2-6 14-15,2 2-9 16,14-6 12-16,-1 4-12 0,11-3 21 16,0-1-21-16,5-3 0 15,8 3-1-15,3-3 13 16,2 0-12-1,-3 0 0-15,-2 0 6 0,3 0-3 16,-8 0-3-16,-9-6 0 16,-4-5-1-16,-18 2-10 15,-16 2-34-15,-39 4-76 16,-39-1-235-16</inkml:trace>
  <inkml:trace contextRef="#ctx0" brushRef="#br0" timeOffset="54565.5006">23011 4859 1380 0,'0'0'501'0,"0"0"-372"16,0 0-23-16,0 0-13 0,0 0-43 16,0 0 21-16,-63-33-7 15,58 30 35-15,-8 0 60 16,3-2-29-16,0 4-45 16,-9 1-22-16,-1 0-48 15,-9 0 9-15,-10 0-2 16,-5 1-20-16,-13 14 32 15,8-2 8-15,-9 3 12 16,4 3 21-16,2 0-36 16,8 2-2-1,5 2-16-15,5 0-15 0,0 0 18 16,6 7-24-16,-1-1 0 16,3 4 15-16,-2 0-15 15,-1 6 13-15,6 4-2 16,2 3-10-16,3-1 14 0,7 5-15 15,11 0 0-15,0 3 1 16,0-3 5-16,0 2-1 16,0-4 6-16,0-5-10 15,11-4 19-15,7-5-20 16,3-5 0-16,7-3 13 16,1 0-12-16,5 0 7 15,5-3 7-15,0-3-9 16,0 0 3-1,-6 1-9-15,1-7 0 0,0 2-9 16,-6-9 9-16,6 0 0 0,10 1 0 16,6-8 6-16,7 0-13 15,5 0-1-15,-8 0-4 16,-2 0 5-16,-2 0-4 16,-1 0 11-1,3-18 0-15,-3-2-2 0,3-5-4 16,3-9 2-16,2-5-16 31,-8-4 20-31,3-5-20 0,-13-2 20 0,-13 4-1 16,-3-3 3-16,1 3-5 15,-9-2 3-15,-4 2 0 0,2-4-3 32,-8 5 4-32,-5-7-1 15,0 4 16-15,0-5 5 16,-18 4 8-16,2 0 8 0,-7 2-16 15,7 8 20 1,-2 7-26-16,-3 2 10 16,-2 7 20-16,-6 2-21 15,-4 2 6-15,1 2-13 16,-14-1-17-16,2 1 10 16,-6 5-10-16,-12-2 0 15,-11 5-12-15,-10 3-52 16,-65 6-92-16,26 0-216 0,5 17-1280 15</inkml:trace>
  <inkml:trace contextRef="#ctx0" brushRef="#br0" timeOffset="57158.1371">27549 12306 13 0,'0'0'1134'16,"0"0"-989"-16,0 0-136 15,0 0 14-15,0 0 81 16,0 0 10-16,0 0 23 15,-23-11 72-15,17 11-51 16,1 0-38-16,5 0 4 16,0 0-7-16,0 0-11 15,0 0 14-15,0 0-33 16,0 0-39-16,0 0-1 16,0-2-11-16,-5 2 22 15,0 0-2-15,-8-3-26 0,8 3-6 16,-6 0-15-16,6 0-2 15,0 0 24-15,-3 0-23 16,8 0 5-16,-10 0-2 16,-1 0-5-16,-7 0 4 15,3 0 8-15,4 0 2 16,-2 0 8-16,8 0-26 16,-5 0 25-16,-3 0-5 15,2 3-1 1,6-3 8-16,0 0-13 0,5 0-15 15,0 0 7-15,0 0-7 0,0 0-1 32,0 0 14-32,10 0-13 0,29 0 19 0,13 0-20 15,16 0-5-15,4 0-1 16,1 0 10-16,5 0-4 16,0 0 0-16,5 0 6 15,3 0-7-15,2 0 1 16,-5 0 0-1,3 0-7-15,-8 0 8 0,10 0-1 16,3-9 0-16,5 3 7 0,10 0-6 16,-7-4-1-1,2 3-2-15,-5 6 1 0,-8-4 1 16,-2 3 0-16,-13 2 0 16,0 0 1-16,-1-4 5 31,6 4-6-31,0 0-2 0,13 0 1 0,-3 0 1 15,8 0 0-15,-2 0 0 16,2 0 0-16,-8 0 9 16,3 0-9-16,5 0 0 15,-13 0-4-15,5 0 4 16,-7 0 0 0,2 0 0-16,-5 0 9 0,0 6-9 0,2-1 0 15,-2-4-7 1,0-1 7-16,-5 0 0 0,-1 0 18 15,-4 0 12-15,-19 0-9 16,3 0 24-16,-13 0-12 16,0 0-6-16,0 0 9 15,10-1-21-15,3-4-5 16,-3-1-2-16,9 4 2 16,-9-3-11-16,0-2 1 15,3 3 0-15,-8-1 14 16,-5-2-2-16,-10 0 21 15,-14 4 6-15,-2 0-18 0,-7 3 15 32,-1 0-17-32,-5-4-10 0,0 4 3 0,0-6-12 15,0-1-24-15,-34-3-33 16,-10-4-94-16,5-2-125 16,5-3-670-16</inkml:trace>
  <inkml:trace contextRef="#ctx0" brushRef="#br0" timeOffset="57299.6431">31976 11734 2254 0,'0'0'28'0,"0"0"-28"15,0 0-1181-15</inkml:trace>
  <inkml:trace contextRef="#ctx0" brushRef="#br0" timeOffset="58828.239">23032 5979 1311 0,'0'0'526'0,"0"0"-355"16,0 0-46-16,0 0 2 15,0 0-15-15,0 0-26 16,0 0 53-16,0-20 5 16,0 20 31-16,0 0-24 15,-16-3-79-15,-7 3-29 16,-6 0-25-16,3 0-18 15,-8 0 23-15,1 0-23 0,-6 0 23 16,0 0 8-16,-8 6-23 16,3 11 13-16,-5 4-2 15,-3 0-7-15,-3 8 10 16,3 3-22-16,3 6 12 16,0 6 0-16,7 1-12 15,3 8 15 1,13 3-2-16,-3-1-13 0,11 4 18 15,8 1-18-15,10 5 0 16,-5 1 9-16,5-1-8 0,0-1 15 16,0-2 2-1,0-2-18-15,5-5 24 0,18-3-24 16,-2-2 1 0,8-4 6-16,4-4-5 0,1-3-2 15,5-2 0-15,0-5 12 16,-5-5-15-16,0-2 3 15,-1-3-5-15,-9-4-1 16,2 1-6-16,-3-8 12 16,6 1-1-16,-9 4-17 15,14-10 12 1,0 1-9-16,5-6-13 0,13-1 8 0,-3 0-15 16,8 0 34-16,-2-21-9 15,2-6-20-15,-3-2 29 16,3-2-27-16,-7-2 6 15,2 3 21 1,-8-2-20-16,-5 0 21 16,-6-8 0-16,-9-6 1 0,-9-7 11 15,1-8-12-15,-3-8 6 16,3-7 15-16,-3-1-20 16,2 7 17-16,-4-2-2 15,-4 4-15-15,-7 3 37 16,0 2-7-1,0 1 25-15,-18-1 13 16,-16 8-47-16,-10 3 20 0,0 6 0 0,-3 1-28 16,-7 3 16-16,2 6-29 15,-3 3-1-15,3 10 6 16,8 4-5-16,5 8-2 16,6 5-13-16,12 6-73 15,-3 0-42 1,14 23-139-16,10 10-327 0,0-1-472 0</inkml:trace>
  <inkml:trace contextRef="#ctx0" brushRef="#br0" timeOffset="59890.3029">31573 10879 1822 0,'0'0'489'16,"0"0"-335"-16,0 0 45 15,0 0 3-15,0 0-77 0,0 0-67 16,-285 65-13-16,228-20 38 16,2 2-20-16,3 10-11 15,3 5 14-15,10 4-3 16,5 3 10-16,6 6-29 15,12 4-29-15,3 6 7 16,8 1-22-16,5 3 1 16,0 0 3-16,0 3-3 15,5-10-1-15,29-4 0 16,5-9 9-16,13-13-6 16,-3-8-3-16,13-12-1 0,11-6-8 15,5-14 9 1,0-3-14-16,2-13 13 0,-2 0-12 15,0 0 11 1,0-18-11-16,5-16 11 0,8-9-10 16,5-14 12-16,-13-4-9 15,0-19-1-15,-16-9 7 16,-15-6 2-16,-13-10 1 16,-18-5 0-16,-16 4 45 15,-5 3-11-15,0 4 11 16,-33 10 14-16,-12 7-17 0,-14 11 16 15,-4 7-32-15,-9 11-26 16,-1 13 11-16,6 11-11 16,-6 10-27-16,0 12-32 15,-44 10-92-15,21 26-140 16,-5 11-635-16</inkml:trace>
  <inkml:trace contextRef="#ctx0" brushRef="#br0" timeOffset="61753.9675">21863 4926 1288 0,'0'0'339'0,"0"0"-227"15,0 0 8-15,0 0 3 16,0 0-47-16,0 0 9 16,0 0-4-16,0-14-21 15,0 7-4-15,0 4-3 16,-5-3 64-16,-8-1-27 16,-8 3 18-16,-2-3 3 0,0 3-56 15,-3 4-36-15,-8-1 7 16,5 1-11-16,-10 0 19 31,6 0-10-31,-6 0-10 0,5 0 33 0,-5 0 18 16,0 1-19-16,0 14 4 15,-8 1-40-15,8 5 14 16,-5 9-9-16,0 8-15 16,5 1 22-16,0 7-22 15,-2 6 0-15,10-3 15 16,2 4-15-16,11-4 12 15,2-3-2-15,16 3-9 16,0 2 14 0,0-3-9-16,0 5-5 0,29 0 34 0,15-1-34 15,5-5 14-15,8-5 1 16,-2-6-15-16,2-3 14 31,-2-10-15-31,2 0 0 0,5-7-1 0,-7 4 0 16,2-4 1-16,5 0 0 15,-8-4 8-15,4-4-7 16,1-5-1-16,9-3 0 0,-1 0-6 16,-4-4 6-16,4-21 0 31,-12-5 0-31,2 1 6 0,-8-7-3 0,3-6-3 16,-8-8 0-16,-5-2-3 15,-5-10 4-15,0-1-1 31,-6 1 0-31,-7 3 9 0,-8 6-5 0,-13 6 14 16,0 1 29-16,0 3 22 31,-8 0-23-31,-26 1-26 16,8 0 13-16,-7-1-21 16,-1 0 21-16,5 4-33 0,6 3 0 15,2 6-2-15,-2 11 2 16,-6 4 0-16,3 2 7 15,-7 8 1-15,-19-2-11 16,-3 2 3-16,-2 4-17 16,-11 1-2-16,9 0-52 15,-22 24-100-15,16 14-109 16,13-5-572-16</inkml:trace>
  <inkml:trace contextRef="#ctx0" brushRef="#br0" timeOffset="61927.0653">22193 5079 2198 0,'0'0'1087'15,"0"0"-1087"-15,-319-26-162 16,223 26-579-16</inkml:trace>
  <inkml:trace contextRef="#ctx0" brushRef="#br0" timeOffset="64615.1453">22349 13049 385 0,'0'0'1229'0,"0"0"-972"16,0 0-193-16,0 0 1 16,0 0-1-16,0 0-23 15,-16 2-7-15,16-2-3 16,0 0 33-16,0 0 22 0,0 4 25 16,0-4 13-16,0 0-42 15,0 3-21-15,0 1-34 16,0-1-13-16,0 3 16 15,29-3 2-15,-3 1 28 16,13-4 13-16,2 0-37 16,9 0 17-16,7 0 15 15,2 0-38-15,9 0 2 16,10 0-31-16,0 0 10 16,2 0 7-16,3 0-18 15,5 0 6-15,-2 0-2 16,8 0 2-16,2 0 6 15,10 0-12-15,6 0 0 0,-1 0 9 16,14 0-1 0,-8 0-7-16,5 0 5 0,2 0 2 15,-1 0 2-15,1 0-10 16,-2 0 0-16,3 0-8 16,-3 3 13-16,-5-3-5 15,7 0 0-15,-2 0 1 16,3 0 4-16,-3-3-5 15,8-10 0-15,-3-1-10 16,-2 2 11-16,-9 2-1 16,-4 0 0-16,-11 1 6 15,1 3-3-15,-14 5-3 16,0-6 0-16,3 1-13 0,-3-3 23 16,-2 1-10-16,-3-2 0 15,-16-2 0-15,-9 5 3 16,-25 0-3-16,-17 3 1 15,-16 0 43-15,0 3 9 16,0-5 3-16,0 0-55 16,-29-1-1-16,-4-3-70 15,-17-9-152-15,11 1-389 16,0-5-681-16</inkml:trace>
  <inkml:trace contextRef="#ctx0" brushRef="#br0" timeOffset="68609.942">21544 6118 1753 0,'0'0'388'0,"0"0"-236"0,0 0-46 15,0 0-59-15,0 0-11 16,0 0 5 0,0 0 32-16,-18-10 17 0,13 10-10 15,-1-5-13-15,1 5 36 16,0-1-29-16,-8 1-12 16,3-6-11-1,-1 6-19-15,-7 0 5 0,-3 0-16 0,-2 0-20 16,0 0 32-1,-3 0-19-15,2 0 8 0,-4 0 11 16,7 0-32-16,-8 6 18 16,6 3-16-16,-3 0 9 15,-3 3 3-15,1 6 6 16,-1-1 10-16,1 1 8 16,2 6-33-16,-3 3 9 15,6 3 12-15,2-1-25 16,3 4 14-16,8-1-16 15,-1 4 0-15,-2 3 6 16,3 1 0-16,5-1-6 16,5 0 0-16,0 6 6 15,0-4 3-15,0 0-9 0,0-4 0 16,0 1 3 0,5-1 3-16,10-5-6 0,4 1 0 15,1 3 1-15,4-3 14 16,4-1-15-16,6 5 0 15,0-5 3-15,0 1 3 16,-9-7-6-16,4-3 0 16,-6-3 8-16,6-4-8 15,-8-3 0-15,2 1 0 0,6-3-1 16,-3-6-2 0,2 2 3-16,6 4 0 0,-6-9 8 15,6 5-14-15,0-3 6 16,-5-3 0-16,9-1-6 15,1 0 4 1,6 0 2 0,-1 0 0-16,0-12 1 0,8-8-3 15,-3 0 2-15,-2 1 0 0,-8-1-6 16,0 0 7-16,-13-3-1 16,2 4 0-16,1-8 1 15,-1-2 4-15,6-7-5 16,0-6 0-16,0-8-2 15,5 1 1-15,-6 0 1 16,1 3 0-16,-13 10 1 0,-3 3 5 16,-8 7 0-16,-4 3-3 15,-6 0 33-15,0-4-15 16,0 0 4-16,0-5-1 16,0-2-24-16,0-5 28 15,-11 3-22-15,-7-7 0 16,-3 8 36-16,-7-5-36 15,-6 7 33-15,0 4-7 16,0 2-32-16,-5 4 32 0,6 4-31 16,-6-3 5-16,0 8 23 15,0-2-28-15,-5 2 14 16,5-1 3 0,-8 3-18-16,3 0 24 0,5-1-24 15,5 2 0-15,-5 0-1 16,6 10 0-16,-6-5 0 15,5 1-8-15,-5 5-38 16,0 0-8-16,-5 0-71 16,-13 18-108-16,13 11-297 15,15-6-663-15</inkml:trace>
  <inkml:trace contextRef="#ctx0" brushRef="#br0" timeOffset="68752.0355">21554 6177 2730 0,'0'0'650'0,"0"0"-512"0,0 0-115 0,0 0-23 15,0 0-280-15,0 0-1162 0</inkml:trace>
  <inkml:trace contextRef="#ctx0" brushRef="#br0" timeOffset="68877.4244">21554 6177 2345 0,'151'62'885'0,"-172"-75"-771"16,16 6-114-16,5 1-112 16,0 6-723-16</inkml:trace>
  <inkml:trace contextRef="#ctx0" brushRef="#br0" timeOffset="69037.2119">21913 6196 2850 0,'0'0'362'16,"0"0"-362"-16,0 0-117 15,0 0-578-15</inkml:trace>
  <inkml:trace contextRef="#ctx0" brushRef="#br0" timeOffset="70103.8017">22580 6380 2538 0,'0'0'568'0,"0"0"-568"16,0 0-161-16,0 0-479 0</inkml:trace>
  <inkml:trace contextRef="#ctx0" brushRef="#br0" timeOffset="70214.4517">22580 6380 2277 0,'106'59'784'0,"-106"-59"-784"16,0 0-72 0,0 0-622-16</inkml:trace>
  <inkml:trace contextRef="#ctx0" brushRef="#br0" timeOffset="70352.4062">22658 6599 2819 0,'0'0'381'0,"0"0"-328"16,0 0-53 0,0 0-523-16,0 0-1279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32:30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11491 14298 1644 0,'0'0'355'15,"0"0"-250"-15,0 0-25 16,0 0 15-16,0 0-57 16,0 0-37-16,0 0-1 15,0-4 1-15,0 1 8 16,18-1 1-16,-7 1 2 16,-1 3-4-16,-5 0 35 15,-5 0 22-15,0 0 92 16,0 0 30-16,-33 0-111 0,-17 0-37 15,-4 0-30-15,2 7 60 16,18 0 11-16,13-6-51 16,8-1-11-16,13 4-12 15,0-4-6 1,0 0-11-16,39 0-8 0,13 0 10 16,8 0 1-16,2 0 0 15,-10-4 8-15,-18 3 0 16,-8-6 0-16,-8 3 2 15,-18 4-1-15,0-3 10 0,0 3 24 16,-23 0-34 0,-11 0 0-16,-5 0-1 0,5 0 6 15,6 0-11-15,17 0 5 16,11 0-16-16,0 0-52 16,0-3-26-16,29-4 63 15,-1 1 23-15,-2 2 4 16,-2 1-4-16,-19 3 8 15,-5 0 0-15,0 0 42 16,0 0 67-16,-5 0-52 16,-24 0-42-16,8 0-14 0,3 0 2 15,3 0-3 1,9 0-15-16,6 0-65 0,0 0-61 16,0 0-95-16,6 0-95 15,14-10-504 1</inkml:trace>
  <inkml:trace contextRef="#ctx0" brushRef="#br0" timeOffset="812.2589">12392 14284 494 0,'0'0'221'0,"0"0"-221"0</inkml:trace>
  <inkml:trace contextRef="#ctx0" brushRef="#br0" timeOffset="1787.4784">12392 14284 599 0,'0'0'719'0,"-150"0"-460"16,144 0-86-16,6 0 26 15,-5 0-64-15,5 0-33 16,-5 0-35-16,5 0 6 15,-8 0 0-15,3 0 7 16,5 0 21-16,-5 0-18 16,5 0-13-16,0 0 11 15,0 0-44-15,0 0 6 16,5 0-5-16,34 0-17 16,13 0 10-16,15 0-25 0,6 0 0 15,10 0 3-15,5 0-1 16,3-3-8-16,-8 0 0 15,8-6 1-15,-13 8 2 16,-16-6-3-16,-7 1 0 16,-21 2-1-16,-16 4 7 15,-18-3 6-15,0 3 34 16,0-3 5-16,-52-2-18 16,-8 5-33-16,-20 0 0 15,-8 0 0-15,-9 0 3 16,-4 0-3-16,3 0 0 0,-9 0 1 15,6 5 6-15,5 1-7 16,7-2 0-16,4-1 7 16,12-3-6-16,13 3-1 15,3-3 2-15,18 3 5 16,11-3 8-16,12 0-14 16,3 4 0-16,13-4 2 15,0 0-3-15,0 0 0 16,0 1-1-16,8-1-7 15,31 0 8-15,21 0 8 16,20 0-8-16,14 0 14 0,17 0-4 16,14 0-8-16,7 0-2 15,8 0 6-15,14-5-3 16,-9-4-3-16,-5-1 0 16,-13-2-1-16,-15 4 5 15,-16 0-4-15,-23 7 0 16,-29-5 1-16,-21 6 4 15,-12 0-5 1,-11 0 12-16,0 0 30 0,0 0-4 16,0 0 1-16,0 0-22 15,0 0-16-15,-5 0-2 0,-6 0 1 16,3 0 0-16,-2 0 0 16,0 0 0-16,-9 0 0 15,-7 0 5-15,-12 0 2 16,-14 0 4-16,-3 7-11 15,-12 1 0-15,-6 0 1 16,5 4 0-16,6-6-1 16,23-2 0-16,5-1 1 15,19 0 4-15,7-3-5 16,8 0 0-16,0 0-2 16,0 0-2-16,0 0 4 15,0 0 0-15,0 0 1 16,0 0-9-16,0 0 8 0,0 0-20 15,52 0 19-15,10 0-3 16,11 0 4-16,10-3 0 16,-10-4 1-16,-6 1-1 15,-12 1 0 1,-16 4 0-16,-11-5-1 0,-15 6 9 16,-8 0-5-16,-5 0 4 15,0 0-7-15,0 0 0 16,-46 0-10-16,-14 0-126 15,-13 15-417-15</inkml:trace>
  <inkml:trace contextRef="#ctx0" brushRef="#br0" timeOffset="5262.7743">14687 14284 1023 0,'0'0'221'0,"0"0"-144"15,0 0 138 1,0 0-20-16,0 0-56 16,0 0-45-16,-5 0-27 15,5 0-5-15,0 0-9 0,0 0 4 16,0 0-23-16,0 0 11 16,0 0 12-16,0 0-21 15,0 0 13-15,0 0-3 16,0 0 41-1,0 0 10-15,0 0-24 0,0 0 5 16,0 0-30-16,0 0-24 0,0 0 13 16,0 0-28-16,0 0 1 15,0 0 11-15,0 0-20 16,0 0 20-16,0 0-3 16,5 0-6-16,19 0 21 15,2-3-32-15,7 3 5 16,9 0 1-16,2 0-1 15,5 0-6-15,3 0 0 16,-2 0 1-16,-6 0 8 16,-5 0-9-16,0 0 1 15,-6 0 5-15,6 0-5 0,-5 0 8 16,0 0-2 0,5 0-6-1,7 0 18-15,4 0-18 0,7 0 6 0,-8 0-3 16,8 0 4-16,-7 0-8 15,12 0 0-15,-7 0 1 16,7 0 7-16,5 0-8 16,1 0 0-16,5 0-2 15,4 0 10-15,-4 0-8 16,0 0 0-16,-11 0 1 16,-2 0 0-16,-3 0-1 15,-8 0 0-15,8 0-1 16,6 0 0-16,-4 0 1 0,14 0 0 15,5 0 1-15,8 0-1 16,2 0 0-16,-2 0 0 31,2 0 0-31,-5 0 3 0,-3 0-3 0,4 0 0 16,4 0 0-16,3-3 0 16,5-1 0-16,-8-1 0 15,3 4-1-15,-8-3 3 16,-10 4-2-1,-6-3 0-15,-12 3 1 16,-3 0 0-16,-19-3-1 16,-4 3 0-1,-13 0-1-15,-6 0 3 0,-5 0-2 16,3 0 0-16,-8 0 1 16,0 0 24-16,0 0-24 15,0 0 14-15,0 0-2 16,0 0-5-16,0 0-2 15,0 0-6-15,0 0 1 16,0 0 9-16,0 0-10 16,0 0 0-16,0 0 1 15,0 0 11-15,0 0-12 16,0 0 0-16,0 0 12 16,0 0-1-16,0 0-11 0,0 0 7 15,0 0 8-15,0 0-9 16,0 0 15-16,0 0-15 15,0 0 4-15,0 0 2 16,0 0-12-16,0 0 0 16,0 0-2-16,0 0 1 15,0 0 1-15,0 0 0 16,0 0 0-16,0 0-3 16,0 0 3-16,0 0-1 15,0 0-23-15,0 0-57 16,0-7-119-16,0 4-263 15,0-5-413-15</inkml:trace>
  <inkml:trace contextRef="#ctx0" brushRef="#br0" timeOffset="13124.3738">8280 15151 2031 0,'0'0'393'16,"0"0"-393"-16,0 0-9 15,0 0-16-15,0 0-469 0</inkml:trace>
  <inkml:trace contextRef="#ctx0" brushRef="#br0" timeOffset="17556.653">6013 16167 816 0,'0'0'906'0,"0"0"-673"16,0 0-148-16,0 0 35 15,0 0-49-15,0 0-59 16,0 0 9-16,-39-25-5 16,39 25 2-1,0 0 40-15,0 0 26 0,0 0 47 16,-8 0-16-16,8 0-38 16,0 0-23-16,0 0-33 15,0 0-21-15,0 0 15 0,0 0-15 16,0 0 0-16,0 0-2 15,0 0 11 1,0 0-9-16,0 0 5 0,0 0-4 16,0 0 21-16,0-1-22 15,0 1 7-15,34 0 1 16,8-3-2-16,7 0-2 16,6-1 2-16,17 1-4 15,14 3 52-15,2-4-39 16,13 4-9-16,1 0-2 15,-1-5 2-15,0 5-6 16,3-1 0-16,-3-4 0 0,6 4 3 16,-1-6-3-16,1 3 0 15,-1 1 8-15,6 0-7 16,7-2 4-16,3 4-5 16,8-5 6-1,15 5-3-15,6-3-3 0,10-2 0 16,3 3 0-16,2 0 7 15,-3 3-7-15,1-6 0 16,-14 6 0-16,-4-1-1 0,-6-5 2 16,-13 1-1-1,-2 3 0-15,2-2 7 16,-2 4-7-16,2 0 0 16,8 0 0-16,-5 0 18 0,-8 0-18 15,0 4 18-15,-8 3 7 16,-15-6-17-16,2 4 19 15,-10-4-21-15,-8-1-5 16,-5 0 12-16,-16 0-7 16,-13 0 5-1,-20 0 19-15,-11 0-11 0,-8 0 22 16,-10 0-14-16,0 0 1 16,0 0 18-16,0 0-45 0,0 0 16 15,0 0-10 1,0 0 1-16,0 0-8 0,0 9 0 15,0-2-30 1,-51 7-43-16,6 3-267 0,6-6-634 16</inkml:trace>
  <inkml:trace contextRef="#ctx0" brushRef="#br0" timeOffset="18596.1093">14949 16158 1750 0,'0'0'260'0,"0"0"-213"16,0 0-10-16,0 0 60 15,0 0-51-15,0 0 32 16,0 0 29-16,107 0-21 15,-45 0 5-15,16-4-21 16,13 1-15-16,2 0 6 16,22-3-49-16,7 6 12 15,13-1-7-15,5-2-16 0,10 3 11 16,6 0-12 0,8 0 0-16,-3 0-7 0,13 0 8 15,5 0-1-15,5 0 2 16,1 0 5-16,-12 3-8 15,-9 7 1-15,-32-1 0 16,-25 2-5-16,-34-5 7 16,-27-3-2-16,-35 0 0 15,-29-3-74-15,-47 0-108 16,-37 0-492-16</inkml:trace>
  <inkml:trace contextRef="#ctx0" brushRef="#br0" timeOffset="19352.1295">3830 16952 1577 0,'0'0'564'0,"0"0"-497"0,0 0-17 15,0 0 169-15,0 0-27 16,0 0-56-1,0 0-44-15,0 0 9 0,392-29-12 16,-247 22-51-16,-5 4-9 16,1-1-28-16,-19 4-1 15,-26 0 0-15,-24 0-1 16,-38 0-8-16,-29 17-60 16,-5 3 2-16,-62 6 65 15,-50 7-22-15,-28 0 11 0,-21-1 4 16,-13 1 4-16,16-7 5 15,25-7 45-15,32-3 6 16,39-10 0-16,46-6-27 16,16 0-9-16,29 0-15 15,54-6 1-15,52-10-9 16,-13 9-77-16,-39 2-259 0</inkml:trace>
  <inkml:trace contextRef="#ctx0" brushRef="#br0" timeOffset="27646.9144">15656 14546 1298 0,'0'0'910'0,"0"0"-689"15,0 0-35-15,0 0 24 0,0 0-104 16,0 0-51-16,-6-6 50 16,6 6-11-16,-5 0-5 15,5 0 9-15,0 0-15 16,0 0-4-16,0 0-41 16,0 0-22-1,0 0 7-15,0 4-22 0,16 12-1 16,36 3 23-16,13 5-22 15,15 4 25-15,14 2-22 16,2-1-2-16,-8 1-1 16,-2-2 5-16,-19-5-6 15,-18-5 0-15,-15-5 8 16,-10-2-8-16,-19-7 0 0,-5-2 0 16,0 3 9-16,0-4-2 15,0 4 7-15,-39 8 26 16,-29 5-26-16,-10 5 26 15,-12 5-13-15,6 2 2 16,7-1 13-16,4 0-21 16,5 0 16-16,11 1-14 15,8-7-22-15,15-6 26 16,16-7-27-16,8-8 0 16,10-2-6-16,0 0-18 15,0 0-39-15,57-5-66 0,15-19-108 16,17-5-436-1</inkml:trace>
  <inkml:trace contextRef="#ctx0" brushRef="#br0" timeOffset="30271.6321">17268 14712 1957 0,'0'0'676'16,"0"0"-527"-1,0 0-5-15,0 0 7 0,0 0-115 16,0 0-36-16,0 0-6 16,34-34-15-16,10 14-11 15,-5-7 18-15,0-1-31 0,-6-2 32 16,-4 3 12-1,-13 5 2-15,-3 2 5 0,-8 10-6 16,0 3 18-16,-5 1 31 16,0 6-31-16,0 0 0 15,0 0 2-15,0 0-8 16,0 0 18-16,0 0-14 16,0 0-16-16,0 0 0 15,0 0-15-15,0 0-60 16,-23 0-161-1,-16 10-310-15,-16 6-1175 0</inkml:trace>
  <inkml:trace contextRef="#ctx0" brushRef="#br0" timeOffset="30822.9472">16575 14569 825 0,'0'0'1436'0,"0"0"-1132"16,0 0-67-16,0 0 37 0,0 0-112 16,0 0-96-1,0 0-31-15,-34-6 28 0,34 6-25 16,0 0-11-16,0 0 12 16,0 0-24-16,21 13 36 15,25 0-18-15,19 3-20 16,21 4 11-16,20-3-23 0,6-1 5 15,-5-3-6 1,-6 1-6-16,-18-2 6 0,-29-4 0 16,-12-1-8-16,-26-2 1 15,-11-2 7-15,-5 1 0 16,0 2 2-16,0 12 8 16,-39 6-10-16,-16 14 18 15,-12 6 3-15,-14 4 30 16,-7 1-30-1,-3 0-3-15,-2-2-7 0,2-2-10 0,8-6-2 16,10 0-49-16,0 1-101 16,24-14-119-16,15-6-540 15</inkml:trace>
  <inkml:trace contextRef="#ctx0" brushRef="#br0" timeOffset="31718.2815">17912 14743 1879 0,'0'0'522'0,"0"0"-282"16,0 0 9-1,0 0-80-15,0 0-80 16,0 0-46-16,0 0 17 0,101-36-43 16,-28 12-16-16,5-6 7 15,-6-4-8-15,-4-2 0 16,-19-1-12-16,-15 5-16 15,-11 2 20-15,-7 8 8 16,-16 4 0-16,0 13 24 16,0 1-13-16,0 4 13 15,0 0 22-15,0 0-39 16,0 27 12-16,0 8-18 16,0 12-1-16,0 8 33 0,0 1-4 15,0 1 16-15,0-4 6 16,0-5-35-16,0-7 25 15,0-6-33-15,0-6-7 16,0-4 24-16,-29-3-24 16,-20-3 25-16,-19 1-5 15,-4-4-20-15,-1 0 33 16,6-5-25-16,17-2 5 16,22-6 8-16,12-3-20 15,16 0 5-15,0 0-7 16,39 0 1-16,39 0 21 15,15-3 1-15,14-6 7 16,-1-5-2-16,-15 1-20 16,-23 3 10-16,-24 4-18 0,-16 2 1 15,-17 4-3-15,-11 0-76 16,0 0-189-16,0 0-980 0</inkml:trace>
  <inkml:trace contextRef="#ctx0" brushRef="#br0" timeOffset="41312.5641">19399 1983 768 0,'0'0'68'0,"0"0"-68"16,0 0-238-16,0 0-113 0,0 0 113 0</inkml:trace>
  <inkml:trace contextRef="#ctx0" brushRef="#br0" timeOffset="42131.0043">19836 1180 1410 0,'0'0'377'16,"0"0"-188"-16,0 0-4 0,0 0-43 15,0 0 7-15,0 0-19 16,0 0-59-16,0-8 8 16,0 8-13-16,0 0-17 15,0 0 30-15,0 0-43 16,0 0-3-16,0 0-27 15,0 0-4-15,0 7-4 16,0 28-20-16,0 35 22 16,-16 53 21-16,-7 75 0 15,-6 66 40-15,19 34 18 0,10 5-46 16,0-12 39-16,0-20-36 16,10 7-27-16,8 13 63 15,-18 3-51-15,0 3 60 16,0-9-6-16,0-7-39 15,0-23 49-15,0-12-58 16,0-18-10-16,5-21 16 16,14-12-27-16,-4-40 4 15,-4-25-10-15,2-32 15 16,-8-6-27-16,-5 9 12 16,5 4 0-16,0 6-12 15,0-28 21-15,1-16-9 16,7-17 0-16,-8-15 9 0,0-12-15 15,-5-3 6-15,5-7 0 16,-5-6-13-16,0-4 10 16,0 1 2-16,0-4-5 15,0 0-29-15,0 0 35 16,0 0-34-16,0 0-17 16,0 0-6-16,0 0-62 0,-5-17-5 15,-34-9-465 1,0-8-1019-16</inkml:trace>
  <inkml:trace contextRef="#ctx0" brushRef="#br0" timeOffset="47048.9751">25506 704 780 0,'0'0'290'16,"0"0"-181"-16,0 0-41 16,0 0-45-16,0 0-1 15,0 0-22-15,140-23 1 0,-101 18-3 16,0 1 0-16,5-3 2 15,-10 4 1-15,-11 3 0 16,-12-3 53-16,-6 0 188 16,-5-4 21-16,0 4-96 15,0-4-48-15,0 1-31 16,0-1-34-16,0 0-41 16,0 5 39-16,0-2 3 15,0 4 50-15,0 0 32 16,0-3-46-16,-5 3 15 15,-1 0-27-15,1-4-28 16,-5 4 1-16,-3 0-41 0,2 0-11 16,-12 0 10-16,-3 0 3 15,-13 0-11-15,-8 0 17 16,-7 0-2-16,-14 0 26 16,-10 0-28-16,-7 0-13 15,-9 0 25-15,-12 0-21 16,-6 0 21-16,-12 4-9 15,-4-1-17-15,-7 1 27 16,-10-4-28-16,0 2 9 16,-6-2 26-16,-2 0-34 15,-3 3 15-15,6-3-14 16,-14 0 5-16,3 0 3 16,-3 0-10-16,-2 0 0 0,-3 0 11 15,-4 0-2-15,-7 0 25 16,6 0-13-16,1 0-20 15,6 0 44-15,4 0-31 16,17 0 8-16,6 0 8 16,18 0-28-16,11 0 8 15,20 0 11-15,23 0-20 16,19 0 17-16,15 0-18 16,19 0 0-16,15 0-6 15,0 0-9-15,0 0-36 16,0 0-41-16,0 0-42 0,33 0-85 15,11-5-165-15,6-6-351 16</inkml:trace>
  <inkml:trace contextRef="#ctx0" brushRef="#br0" timeOffset="47707.5954">23613 364 1540 0,'0'0'371'0,"0"0"-269"0,0 0-68 15,0 0 39-15,0 0 32 16,0 0-12-16,0 0-37 15,0 0-13-15,0 0 29 16,0 0 72-16,0 0 3 16,0 0-18-16,0 0-17 15,0 0-42-15,0 0-2 16,-15 0-17-16,-9 0-51 16,-10 8 20-16,-10 7-10 15,-5-2-9-15,-8 4 47 0,-3 5-32 16,-2 1 2-16,-6 3 12 15,11-8-24-15,13 4 27 16,10-6-27-16,24-2 1 16,5-5 2-16,5-2-9 15,0 6 0-15,15-1 26 16,29 6 7-16,3 1 12 16,3 1-14-16,1 3-31 15,-1-1 24-15,-1 5-24 16,8-1 0-16,-7-3-8 0,7 0 17 15,-3-7-9 1,-2-6 0-16,-8-3-12 0,-5-7 11 16,-15 0-149-16,-19 0-620 15</inkml:trace>
  <inkml:trace contextRef="#ctx0" brushRef="#br0" timeOffset="49111.9103">23912 3061 1759 0,'0'0'392'0,"0"0"-220"16,0 0 12-16,0 0-27 0,0 0-60 16,0 0-32-16,0 0 2 15,-29-9-5-15,19 2-8 31,-14 3 37-31,1-2-15 16,-3 3-13-16,-2 3-16 16,-6 0-19-16,0 0 18 15,0 0-14-15,6 0-13 16,-1 0 19-16,8 9-32 16,-2 8 9-16,2 0-9 15,-2 6 4-15,7 0 7 0,-2 9-17 16,8 1 0-1,-3 6 44-15,2 0-43 0,1 4 10 16,5 0-8 0,5-1 10-16,0 3-4 0,0-8-9 15,0 3 0-15,0-5-4 16,0 1 16-16,15-6-12 16,9 1 0-16,4-5 10 15,-2-1-5-15,3 4-5 16,-1-7 0-16,6 1-5 15,-5-4 16-15,4-2-11 16,-7-4 0-16,3 0 6 16,-6 1-9-16,3-1 3 15,8-4 0-15,-5-2-14 0,-1 0 23 16,1-7-9-16,-1 0 0 16,-2 0 8-16,3 0-13 15,-1 0 5-15,-7 0 0 16,2 0-12-16,6-4 21 15,-8-6-9-15,7-3 0 16,1-3 6-16,5-7-4 16,5-4-2-16,-6-5 0 15,1-4-11-15,0-7 20 16,-6-5-9-16,-7-4 0 0,-3-1 8 16,-2-2-4-16,-11-1-4 15,3 4 0-15,-8 3 20 16,0 3-19-1,0 3 35-15,-13 4-3 0,-16 3-25 16,-4 7 34-16,1 2-41 16,-9 8-1-16,-3 5 0 15,-24 11-9-15,-10 3-12 16,-28 13-39-16,-78 73-91 16,23-4-173-16,8 2-813 0</inkml:trace>
  <inkml:trace contextRef="#ctx0" brushRef="#br0" timeOffset="50428.3238">24073 4905 1377 0,'0'0'560'0,"0"0"-343"16,0 0-54-16,0 0-11 15,0 0-15-15,0 0-59 16,0 0-29-16,-44-46 16 16,33 43 6-16,-2 0 30 15,3-1-19-15,-6 4-31 16,-2-5 36-16,2 5-49 15,-12 0-10-15,-1 0 7 16,-10 0-34-16,0 9 8 16,-10 11-7-16,2 3 5 15,8 2-4-15,-5 5-3 0,11-1 0 16,4 4 6-16,8 0 3 16,-2 3-6-16,12-3-3 15,-1-4 0-15,6 1 18 16,6-7-11-16,-5 3 1 15,5 4 37-15,0 2-36 16,0 4 39-16,0 5-25 16,0 2-22-16,0-4 28 15,0-1-28-15,0 0-1 16,0-2 9-16,11-4 0 16,7-2-9-16,-8-1 0 15,8-6 9-15,-7-3 23 0,-1 0-23 16,8-4-8-1,-2 1 15-15,2-1-10 0,3-3 2 16,7 3 2-16,1-2-4 16,5-1 20-16,-6-1-26 15,-2-1 0-15,3-2 6 16,-6-2 5-16,3 0-11 16,-3-4 1-16,6-3 10 15,-6 0 7-15,3 0-18 16,3 0 0-16,5 0 7 0,-1-7 5 15,-4-9-11-15,5-4-1 16,-8 1 11-16,2-1-11 16,-5 1 0-16,-2-8 0 15,-3 1-1-15,-2-7 13 16,2-10-12 0,3-9 0-16,-3-7 6 0,-2-1-9 15,2 2 3-15,-3 4 0 16,-9 8-8-16,1 6 17 15,-7 5-9-15,0 2 0 16,0 3 6-16,0 1-1 16,-23-1-5-16,-11-2 0 15,6 2-6-15,2-3 15 0,-3 4-9 16,6 1 0-16,2 7 1 16,-7 4-7-16,-1 7 6 15,-15 4-13-15,-29 6-13 16,-33 0-104-16,-107 53-38 15,23 5-373-15,11-2-1301 16</inkml:trace>
  <inkml:trace contextRef="#ctx0" brushRef="#br0" timeOffset="57584.015">26212 5281 1491 0,'0'0'350'0,"0"0"-221"16,0 0 6-16,0 0 83 0,0 0 8 16,0 0-67-16,39-78-2 15,-39 75-18-15,0 3-10 16,0 0-32-16,0 0-58 15,0 0-1-15,0 0-22 16,0 0-14-16,0 13 36 16,-34 30-32-16,-10 19 3 15,-18 19 5-15,-1 17-8 16,9 4 19-16,-3 3 2 16,18-4-6-16,10-3 20 15,9-6-41-15,7-2 12 16,13-8-3-16,0-3 1 15,0-11-1-15,0-2-9 0,28-4 0 16,6-3-2-16,5-7 3 16,-5 0-1-16,4-4 0 15,1-5 10-15,-5 1-13 16,5-3 3-16,5-8 0 16,8-3-4-1,3-11 5-15,12-2-1 0,19-7 0 16,13-4 10-16,20-3-8 15,-2 4-2-15,-6-3 0 16,-9 5-7-16,-6-2 14 16,-13 0-7-16,13-4 0 15,-3-3 5-15,14 0-7 0,10 0 2 16,7-7-1-16,-2-9-16 16,3 2 17-16,-13 2 0 15,-1 1-1-15,6 2-2 16,0-1 2-16,13-3 1 15,-1 0-19-15,4-1 18 16,-3-4-37-16,5 4 17 16,-8-1 20-16,-8 3-14 15,-2 0 14-15,-16 0 1 16,-7 7 0-16,-3-2-9 16,-3 1 9-16,3 0 0 0,-3-1 0 15,13 3 6-15,1-7-7 16,4 4 1-16,1 1 0 15,-6-4-5 1,-8 2 5-16,-2-5 0 0,-8 3 0 16,0-8 12-16,8 1-18 15,-8 1 6-15,13-5 0 16,-2-2 3-16,2-4-3 16,-5-3-15-16,-13-3-3 15,-11-4 2-15,-23-8 15 16,-15-8 1-16,-19-6 0 0,-10-7-5 15,0-9 5-15,0-3 0 16,0-4 0-16,0-5 6 16,-23 5-6-16,2 1 0 15,-13 5 1-15,-10 7 2 16,-18 7-2-16,-16 6 23 16,-18 0 15-1,-16 6-21-15,-18 0 21 0,-10 5-36 16,-10 2 9-16,-11 4 5 15,-3 2-17-15,-2 8 0 16,-3 6 33-16,-10 7-33 16,-5 5 24-16,-14 8-24 0,-25 3 12 15,-5 0-7 1,-19 0-5-16,-5 0 0 0,6 0-1 16,4 7 10-16,8-4-9 15,22-3 0-15,14 4 0 16,27-4 6-16,18 3-6 15,25 3 0-15,17 8-7 16,10 2 4-16,10 7 3 16,13 0 0-16,10 3 1 15,14-3-4-15,7 0 3 16,8-3 0-16,13-4-1 0,-2-3 4 16,4 4-3-1,-4-5 0-15,2 5 0 0,-13 2 17 16,-8 1-16-16,-2 0-1 15,-1-3 12 1,-7 1-1-16,13-7-8 0,10-4-3 16,11-2-12-16,23-5 10 15,0 0-172-15,5 0-485 0</inkml:trace>
  <inkml:trace contextRef="#ctx0" brushRef="#br0" timeOffset="58354.1498">23990 3009 2304 0,'0'0'770'0,"0"0"-620"16,0 0-118-16,0 0-32 15,0 0-35 1,0 0-458-16,0 0-578 0</inkml:trace>
  <inkml:trace contextRef="#ctx0" brushRef="#br0" timeOffset="58479.1919">23990 3009 2663 0,'-125'95'342'16,"120"-98"-342"0,5 0-108-16,0-1-613 0</inkml:trace>
  <inkml:trace contextRef="#ctx0" brushRef="#br0" timeOffset="58604.8729">24023 3114 2505 0,'0'0'730'16,"0"0"-630"-16,0 0-100 16,0 0-125-16,0 0-1013 0</inkml:trace>
  <inkml:trace contextRef="#ctx0" brushRef="#br0" timeOffset="64800.659">21129 9679 1896 0,'0'0'653'16,"0"0"-457"-16,0 0-23 15,0 0-41-15,0 0-41 16,0 0-70-16,-11-13-6 16,11 13 0-16,0 0-13 15,0 0 16-15,0 0-5 16,0 19-4-16,0 19 57 0,5 12-15 16,24 3-2-16,-1 15-13 15,1-6-36-15,2-6 21 16,-7-10-21-16,-1-14 2 15,-8-12 4-15,-9-10-5 16,-6-10-1-16,0 0 33 16,0-7-24-16,0-29 0 15,0-13-9-15,0-14-35 0,0-1 25 16,0 0-34-16,0 11 13 16,0 13 23-1,0 11-18-15,0 14 25 0,0 4 1 16,13 11-15-16,-3 0 9 15,6 0-8-15,12 5 12 16,1 16-5 0,-1 12 5-16,1 3 2 0,-3 6 0 15,-8 4 1-15,-2-10 13 16,-3-4-14-16,-8-9 0 16,-5-10 0-16,5-10 11 15,-5-3-11-15,5 0 7 16,6-3-5-16,12-30-4 0,0-9 2 15,11-10-16-15,5 8 15 16,0 5-21-16,-5 11 22 16,-8 9 0-16,2 7 0 15,-4 7 0-15,4 5 1 16,-2 0-1-16,3 5 28 16,4 20-20-16,1 9 28 15,0 5-36 1,0 4 6-16,-6-8 1 0,-7 2-7 15,7-11-42-15,6-12-104 16,-5-11-335-16,-1-3-316 0</inkml:trace>
  <inkml:trace contextRef="#ctx0" brushRef="#br0" timeOffset="65209.7993">22793 9761 2386 0,'0'0'628'16,"0"0"-483"-16,0 0-13 16,0 0-49-16,0 0-5 15,0 0-54-15,0 0-22 16,-218-24 4-16,176 40 6 0,8 4-12 16,3-3 0-16,8 5 6 15,5-3-8-15,12-8 2 16,6 2-4-16,0-4 2 15,0-6-67-15,0-3 14 16,29 0-5 0,5 0 25-16,0-3 34 0,-1-13-27 15,1 3 8-15,-13-2 19 16,-3 7-9-16,-8 3 10 16,3 3 2-16,-13 2 8 15,6 0 49-15,4 0-17 16,0 0 7-16,3 20 20 0,3 3-27 15,7 1-3-15,-7 5-30 16,7-4-2-16,-7-2-14 16,-3-3 5-16,2-6-109 15,-4-14-71-15,7 0-343 16,-13 0-321-16</inkml:trace>
  <inkml:trace contextRef="#ctx0" brushRef="#br0" timeOffset="65319.7194">22793 9761 2365 0</inkml:trace>
  <inkml:trace contextRef="#ctx0" brushRef="#br0" timeOffset="65462.2078">22793 9761 2365 0,'291'-13'617'0,"-276"13"-527"0,24 0-42 0,18 0 21 0,21 13 0 0,5 10-50 15,13 5-11-15,-13-3-2 16,-10 5 1-1,-11 0-4-15,-23-7-3 0,-15-3-9 16,-14-7-27-16,-10-3-120 16,0-10-149-16,0 0-218 15,0-17-896-15</inkml:trace>
  <inkml:trace contextRef="#ctx0" brushRef="#br0" timeOffset="65682.2325">23699 9578 1631 0,'0'0'1018'0,"0"0"-779"15,0 0-111-15,0 0-40 0,0 0-23 16,0 0 14 0,0 0-31-16,-159 211-15 0,115-158 27 15,-5 2-48-15,-3-6 9 16,3-3-21-1,-1-3-51-15,-22-1-67 0,9-9-395 16,11-10-559-16</inkml:trace>
  <inkml:trace contextRef="#ctx0" brushRef="#br0" timeOffset="66955.8856">24431 8924 1164 0,'0'0'691'0,"0"0"-514"16,0 0-37-16,0 0-35 0,0 0-53 15,0 0-17-15,0 0-27 16,0-17 13-16,0 17 59 16,0 0 27-16,-21 0 31 15,-20 0-54-15,-3 4-18 16,-6 12 41-16,-7 7-34 16,3 0 2-16,7 3-6 15,8 4-52-15,18-1-2 16,3 1-15-16,13-2 9 15,5 1-9-15,0-11 0 0,0 1 0 16,39-4-1-16,13 2 0 16,2-9-1-1,-2 5 2-15,-8-2-6 0,-5-4-7 16,-10 3 13-16,-19 3-2 16,-5 4-5-16,-5 6 8 15,0 2-1-15,-15 5 0 16,-24 3 1-16,-8 2-3 15,8 2 2-15,5-4 0 16,14-3-1-16,14-1-8 16,6-3 9-16,0 6 0 15,0 2 2-15,11 2-4 0,12 5 2 16,-2 0 0-16,7 6-1 16,6 6 12-16,-5 2 8 15,4 4 5-15,-12 10-13 16,-3 3 40-16,-12 6-35 15,-1-2 0-15,-5-4 17 16,0-4-27-16,0-13 14 16,0-9-20-16,0-13-30 15,0-20-37-15,0-13-196 16,0 0-410-16</inkml:trace>
  <inkml:trace contextRef="#ctx0" brushRef="#br0" timeOffset="67723.3272">24940 9512 1483 0,'0'0'700'0,"0"0"-473"16,0 0-7-16,0 0-82 16,0 0-80-16,0 0-24 0,0 0-4 15,0 46 28 1,0-10 29-16,0 7-24 0,0 9 19 15,0 3-19-15,8 8-18 16,2 8 13-16,6 0-26 16,2 2-2-16,10-1 22 15,-2-3-41-15,3-4 31 16,-6-6-5-16,-7-6-26 16,-3-11 53-16,-13-8-31 15,0-16-6-15,0-1 29 16,0-11-26-16,-24 1 22 15,-9-7-22-15,-17 0-30 16,-2 0 0 0,-10-18-2-16,2-18-50 0,8-11 5 0,8-8-56 15,11-35-88-15,17 15-149 16,11 6-579-16</inkml:trace>
  <inkml:trace contextRef="#ctx0" brushRef="#br0" timeOffset="68069.5329">24735 9235 1940 0,'0'0'388'0,"0"0"-278"16,0 0-77-16,0 0-27 15,0 0 0-15,0 0-6 16,0 0 0-16,150-8 6 16,-150 8 149-16,0 0 110 15,0 0-34 1,-10 0-105-16,-19 0-56 0,1 0-59 16,4 0-10-16,9 0 10 15,4 0-10-15,11 0-1 0,0 0 0 16,0 0-4-16,0 0 3 15,0 0-33-15,0 0-38 16,0 12-54-16,0 5-127 16,0-4-427-16</inkml:trace>
  <inkml:trace contextRef="#ctx0" brushRef="#br0" timeOffset="68478.0441">25534 9812 2046 0,'0'0'497'0,"0"0"-412"16,0 0 136 15,0 0-85-31,0 0-84 0,0 0-22 0,0 0 13 16,200 0 26-16,-119 0-1 0,-3 0-29 15,-6 0 67-15,-9 0-57 16,-14 0-22-16,-15 0-12 16,-11 0-7-16,-18 0-16 15,-5 0-7 1,0 0-91-16,0-11-87 0,-18-8-568 0</inkml:trace>
  <inkml:trace contextRef="#ctx0" brushRef="#br0" timeOffset="68956.7136">26726 8986 1685 0,'0'0'639'0,"0"0"-517"15,0 0-98-15,0 0 133 0,0 0-2 16,0 0-20-16,49 219-29 31,-25-142-22-31,-6 2 0 16,-13-1-20-16,0 2-34 15,-5-5 22-15,0-7-34 16,0-5-7-16,0-6 28 16,0-13-30-16,0-6 4 15,11-8-11-15,12-11 7 16,-2-2 1-16,13-7-10 16,12-1 54-16,9-5 9 0,7-4-49 15,0 0 13-15,-2 0 3 16,-3 0-30-16,-7 0 25 15,-6 0-25-15,-11-4 0 16,-4 1-9-16,-6 0 9 16,-7 0-15-16,-3 3-57 15,-13-14-107-15,0 5-104 16,0-6-543-16</inkml:trace>
  <inkml:trace contextRef="#ctx0" brushRef="#br0" timeOffset="69373.685">27874 9486 2119 0,'0'0'392'16,"0"0"-267"-16,0 0 102 16,0 0-118-16,0 0-41 15,0 0-42-15,0 0-26 16,-174 26 67-16,129 17-8 15,7 9-4-15,4 7 16 16,16 0-54-16,12 0 7 16,6-6-13-16,0-11-2 0,29-14-3 15,5-15-6-15,5-13-33 16,5 0 9-16,-5-33-69 16,0-17-64-16,-11-5-42 15,1-4 21-15,-11 7 111 16,-8 7 35-16,-4 19 32 15,-6 10 103-15,5 10-6 16,-5 6 4-16,10 0-41 16,3 0-22-16,-2 19 110 15,12 10-63-15,-8 7-47 16,9 2-14-16,-9-1-15 16,9-7-18-16,-3-7-62 15,-3-6-213-15,-8-12-399 0</inkml:trace>
  <inkml:trace contextRef="#ctx0" brushRef="#br0" timeOffset="69836.0808">28639 9394 1741 0,'0'0'556'0,"0"0"-467"16,0 0 76 0,0 0-15-16,0 0-74 15,0 0-64-15,0 0 21 16,-251 59 7-16,191-26 35 0,3-4 16 16,18 0-42-16,10 1-7 15,19-1-40-15,10-2 5 16,0-1 2-16,39-3-9 15,34-6 0-15,23-5 0 16,10-1-18-16,11-5-55 16,-11 1-24-16,-17 2 24 15,-22 3 65-15,-23 1-7 0,-26 3 15 16,-18 3 116 0,0 5 53-16,-28 0-25 15,-27 5-35-15,-17 0-24 0,4 1 5 16,1-4-64-16,10-6-17 15,18-8-9 1,10-5 0-16,8-7-38 0,16 0-83 16,5-33-113-16,0-46-99 15,5 8-334-15,29 0-917 0</inkml:trace>
  <inkml:trace contextRef="#ctx0" brushRef="#br0" timeOffset="70050.2057">29055 9086 2011 0,'0'0'789'0,"0"0"-581"16,0 0-89-16,0 0-39 15,0 0 19-15,34 200 14 16,-6-106-44-16,3 12 5 16,3-5-20-16,0-3-41 15,0-5 19-15,-6-10-32 16,-10-18-8-16,-2-15-1 0,-11-21-84 15,-5-29-87 1,0-3-98-16,-10-34-524 0</inkml:trace>
  <inkml:trace contextRef="#ctx0" brushRef="#br0" timeOffset="70207.4184">28871 9597 2053 0,'0'0'719'0,"0"0"-404"15,0 0-118-15,0 0-97 16,0 0-33-16,0 0-44 15,0 0-7-15,368-88-16 16,-285 84-68-16,8-5-97 16,-23 2-404-16,-19-3-654 0</inkml:trace>
  <inkml:trace contextRef="#ctx0" brushRef="#br0" timeOffset="70695.7025">30106 9002 1169 0,'0'0'1003'0,"0"0"-814"16,0 0-52-16,0 0 59 15,0 0-19-15,0 0-76 16,-340 36-66-16,283-24-16 16,8-6 24-16,2 2-14 15,13-1-7-15,14-3-19 16,9 2 5-16,3-1-16 16,8 2-10-16,0-3-9 15,0 8 26-15,0 1-21 0,0 5 22 16,24 5 0-1,-1 7 6-15,-2 11 20 0,2 4-20 16,-7 11 18 0,7 7 19-16,-7-2-17 15,7 1 11-15,-5-3 19 0,-2 2-40 16,-6-6 53-16,8-3-48 16,-2-3 28-16,-3-9 2 15,3-5-49-15,-6-6 4 16,8-13-6-16,3-7 0 15,7-5-45-15,1-4-44 16,10 0-90-16,18-17-123 16,-13-9-352-16,0-3-448 0</inkml:trace>
  <inkml:trace contextRef="#ctx0" brushRef="#br0" timeOffset="70995.3634">30620 9328 1358 0,'0'0'833'16,"0"0"-601"0,0 0-41-16,0 0 8 0,0 0-82 15,0 0-39-15,0 0 13 0,-272 47-1 31,243-18 7-31,6 6-19 16,18 2-9-16,5 2 1 16,0 4-46-16,0-4 3 15,39-3 12-15,13-3-38 16,-3-5 13-16,13-14-14 16,-7-7-39-16,30-7-39 0,-12-21-128 15,-18-17-505-15</inkml:trace>
  <inkml:trace contextRef="#ctx0" brushRef="#br0" timeOffset="71544.6612">30735 8997 1972 0,'0'0'545'0,"0"0"-472"16,0 0 39-16,0 0 79 16,0 0-71-16,0 0-38 15,0 0-24-15,150 2-38 16,-100-2 2-16,1 0-22 15,-12 0 9-15,-5 0-6 16,-13 0-3-16,-8 0 0 16,-8 0-1-16,0 0 1 15,-5 0 0-15,0 3 0 0,0 24 6 16,0 5 39 0,6 11-37-16,-1 5-7 0,0 5 1 15,8 5 7 1,2 1-9-16,4-1 0 0,1-1 6 15,9-8 3-15,5-3-9 16,-6-7 0-16,-2 0-9 16,-2-6 15-16,-14 0-6 15,-10-2 7-15,0-6 22 16,0 4 32-16,-16-1-10 16,-17-5 7-16,-11 0 7 15,-3-3-35-15,-3-8 0 16,-4-1-23-16,7-6-7 15,3-5-13-15,10 0-115 16,24 0-65-16,10-19-361 0,0-3-593 16</inkml:trace>
  <inkml:trace contextRef="#ctx0" brushRef="#br0" timeOffset="71764.9045">31937 9801 1822 0,'0'0'750'0,"0"0"-474"0,0 0 4 16,0 0-144-1,62 175-71-15,-62-136-27 0,0-3-26 16,-13-6-12-16,-18-7 0 16,-21-14-168-16,8-9-344 15,5 0-523-15</inkml:trace>
  <inkml:trace contextRef="#ctx0" brushRef="#br0" timeOffset="72173.7669">32401 9355 2027 0,'0'0'822'0,"0"0"-649"16,0 0-106-16,0 0 17 16,0 0-37-16,0 0-47 15,0 0 4-15,169-158-11 0,-143 107-5 16,-2 5 12-16,-14 10-12 15,3 10 13-15,-8 6-1 16,0 11 0-16,6 9 6 16,2 0-16-16,7 0-1 15,4 32 11-15,-3 21 49 16,7 21-18-16,-5 11 38 16,-2 10 4-16,-3-4-25 15,-7-5 5-15,2-14-53 16,-13-9 13-16,0-16-34 15,0-13-4-15,0-22-88 16,0-12-170-16,-13 0-532 0</inkml:trace>
  <inkml:trace contextRef="#ctx0" brushRef="#br0" timeOffset="72723.6432">32939 8711 2009 0,'0'0'498'16,"0"0"-391"-16,0 0 20 0,0 0-75 15,0 0-45-15,0 0 10 16,0 0-17-16,161-7 0 15,-127 7 16-15,-6 3-15 16,1 7 16-16,-14 0-6 16,-7 3-10-16,-8 0 46 15,0 4 22-15,0 5 20 16,-18 4-8 0,-5 4-54-16,-3-1 8 0,-3 1-16 15,6 3-17-15,7 3 26 16,-2-3-28-16,7-1 0 0,6-2-1 15,5-4 5-15,0 0-4 16,0 3 0-16,0-6 2 16,11-1-8-16,7 1 6 15,8 0 0-15,8 3-2 16,-1 3 7-16,14 1-5 16,-8 6 0-16,0 4 0 15,0 6-2-15,-11 6 2 16,-2 7 0-16,-7 6 23 15,-9 5 17-15,-5 0 20 16,-5 1-6-16,0 0-39 0,0 0 4 16,-5-3-19-16,-24-2-22 15,-25 20-80-15,10-18-189 16,-13-12-471-16</inkml:trace>
  <inkml:trace contextRef="#ctx0" brushRef="#br0" timeOffset="73603.7884">21487 11335 1839 0,'0'0'343'16,"0"0"-133"-16,0 0 99 0,0 0-94 15,0 0-50-15,0 0-38 0,0 0-55 16,-44 0-9-16,44 0-23 15,10 0 1-15,29 0 14 16,23 0-35-16,16 0-2 16,18 0-6-1,0 0-3-15,-2 0-18 0,7 14-105 16,-33-1-148-16,-24 0-503 0</inkml:trace>
  <inkml:trace contextRef="#ctx0" brushRef="#br0" timeOffset="73792.504">21606 11757 1446 0,'0'0'1599'0,"0"0"-1350"0,0 0-193 16,0 0 46-16,0 0-72 15,0 0-10-15,0 0-13 16,340 3-7-16,-257 4-21 15,13-7-117-15,-23 0-203 16,-16 0-443-16</inkml:trace>
  <inkml:trace contextRef="#ctx0" brushRef="#br0" timeOffset="75565.6946">22798 11310 1872 0,'0'0'487'0,"0"0"-334"0,0 0-7 15,0 0-87-15,0 0-3 16,0 0 30-16,15 166-13 15,4-80 11-15,-9 1-27 16,0-2 4-16,-4-13-16 16,1-13-30-16,-1-16 24 15,-1-13-38-15,0-18-1 16,-5-12 19-16,5 0-17 16,8-42 35-16,-2-21-37 15,-1-12-41-15,0-10 22 16,8 5-73-16,-2 11 13 15,2 18 55-15,-2 17-4 16,2 14 28-16,-2 10-6 0,7 10-9 16,-7 0 8-16,7 20 14 15,-8 24 19-15,4 7 38 16,-4 10-28-16,3-2 16 16,-7-11-23-16,-1-7-29 15,3-12 26-15,-8-17-26 16,1-8 0-16,-1-4 14 15,8 0-13-15,2-33 16 0,14-16-17 16,-1-8-12 0,-2 3 0-16,3 3 0 15,-6 20-1-15,-7 10 13 16,-3 14-13-16,-8 7 13 16,0 0 1-16,0 10 0 0,6 26 72 15,-6 7-26-15,8 7-10 16,-3 2 6-16,1-2-42 15,7-4 14-15,-2-7-15 16,7-12-24-16,11-11-43 16,33-16-119-16,-5-11-159 0,-2-18-342 15</inkml:trace>
  <inkml:trace contextRef="#ctx0" brushRef="#br0" timeOffset="75895.5753">24062 11558 1935 0,'0'0'664'0,"0"0"-445"15,0 0 27-15,0 0-117 16,0 0-36-16,0 0-52 16,0 0-1-16,-236 112 18 15,215-78-47-15,16-7 7 16,5-7-17-16,0-8 10 16,0-5-22-16,0-7-28 15,44 0-4-15,0-13 23 0,13-16-45 16,-12 0 30-1,-6 8 20-15,-16 5 15 0,-13 5 5 16,-10 9 16-16,5 2 43 16,-5 0-9-16,6 0-44 15,7 7 2-15,2 17 1 16,9 17-2-16,-4-2 14 16,4 4-26-16,-1-4 0 15,-7-9-7-15,-6-14-65 16,13-16-73-16,-7 0-202 15,2-16-404-15</inkml:trace>
  <inkml:trace contextRef="#ctx0" brushRef="#br0" timeOffset="76068.8426">24444 11611 84 0,'0'0'2192'0,"0"0"-1708"0,0 0-380 15,0 0 49-15,0 0-16 16,0 0-72-16,0 0-65 15,306 152 15-15,-243-118-15 16,-14-5-64-16,-15-19-143 16,-6-6-299-16,-17-4-105 0</inkml:trace>
  <inkml:trace contextRef="#ctx0" brushRef="#br0" timeOffset="76242.0998">24919 11499 2011 0,'0'0'914'15,"0"0"-685"-15,0 0-135 16,0 0 14-16,0 0-29 16,-223 216-10-16,181-150-21 15,16 2-47-15,8-6 1 16,8-12-2-16,10-11-135 16,0-17-97-16,0-15-515 0</inkml:trace>
  <inkml:trace contextRef="#ctx0" brushRef="#br0" timeOffset="76825.3173">25529 11166 1582 0,'0'0'614'0,"0"0"-487"16,0 0 5 0,0 0 25-16,0 0-73 0,0 0-22 15,0 0 27-15,-218 48 40 16,179-25-31-16,-2 0-51 15,2 7 8-15,5-1-41 16,8 1-1-16,3-1 2 16,17-2-7-16,6-4-2 15,0-4-6 1,29-2 0-16,25-5 5 16,14-1-5-16,-6-1 0 15,-12-4-1-15,-11 1 1 16,-21 2 0-16,-18 5 0 15,0 4 0-15,-5 7 50 16,-42 9-1-16,-3 2-16 16,12 5-2-16,4 0-23 15,23-2-5-15,11 0-3 16,0 0 0-16,0 4-3 16,26 0 3-16,8 0 0 0,0 5-5 15,0 2 17 1,5 9 14-16,-1 5 8 0,1 3-23 15,-15 14 20 1,-6-3-31-16,-18 4 2 0,0 3-10 16,0-9 2-16,-18 6-96 15,2-19-218-15,-2-25-660 0</inkml:trace>
  <inkml:trace contextRef="#ctx0" brushRef="#br0" timeOffset="79167.4">20212 6658 1965 0,'0'0'770'16,"0"0"-532"-16,0 0-89 0,0 0-20 16,0 0-48-16,0 0-42 15,0 0-2-15,21 0-25 16,-3-12 5-16,11-18 2 31,4-13-19-31,1-9-1 0,-3-4-6 0,3 7-22 16,-11 6 14-16,1 14-3 15,-19 10 18-15,0 12-9 16,0 7 6-16,-5 0 3 16,5 0 0-16,1 19 1 0,7 27 31 15,-8 20 11 1,5 13 7-16,-5 16 11 0,-5-1-38 31,0 3-1-31,8-5-19 0,-8-13-3 0,5-10-10 16,6-17-124-16,12-20-66 31,-2-14-346-31,7-18-461 0</inkml:trace>
  <inkml:trace contextRef="#ctx0" brushRef="#br0" timeOffset="79594.0248">21471 6419 2063 0,'0'0'742'16,"0"0"-536"-16,0 0-70 0,0 0-83 15,0 0-28-15,0 0-23 16,0 0-2-16,169-26 0 16,-138 26 10-16,-2 0-13 15,-16 0 3-15,-8 3 0 16,-5 20 78-16,0 10-14 16,-13 9 24-16,-26 11 1 15,5 5-61-15,0 1 29 16,14-6-25-16,7-1-26 15,13-10 13-15,0-9-18 16,0-10-1-16,23-10 4 16,11-6 5-16,10-7 8 15,8 0-17-15,8-4-8 0,36-51-29 16,-18 2-206-16,-11 0-652 16</inkml:trace>
  <inkml:trace contextRef="#ctx0" brushRef="#br0" timeOffset="80158.9677">22930 6311 1758 0,'0'0'858'0,"0"0"-684"0,0 0-30 15,0 0-14-15,0 0-109 16,0 0-3-16,0 0-18 16,-31 3-1-16,18 8-5 15,3 1 6-15,-1 4 0 16,4 4-1-16,7 3-2 16,0 0 3-16,0 4 0 15,7-2 0-15,19 5-15 16,8-7 13-16,5 4 1 15,-10-2-8-15,-6-2 10 16,-7 1-1-16,-16-1 0 0,0 4 1 16,0-1 44-16,0 4 24 15,-6-1-18 1,-9 5-10-16,-3-2-35 0,7-2 9 16,-7-1-15-16,8-2 9 15,-6-4-9-15,-2 0 0 16,2-1-21-16,3-5-42 15,13-8-147-15,0-9-333 16,0 0-436-16</inkml:trace>
  <inkml:trace contextRef="#ctx0" brushRef="#br0" timeOffset="80896.6156">24039 6547 1565 0,'0'0'607'16,"0"0"-443"-16,0 0-54 15,0 0-22-15,0 0-63 16,0 0 70-16,0 0 16 15,-88 110-11-15,54-64 45 16,0-2-71-16,16 1-24 16,8-6 4-1,10-10-45-15,0-6 9 0,0-7-8 16,23-9-8-16,26-3 18 16,8-4-20-16,11 0 0 15,-3 0-6-15,-3-20-24 0,-10-7-41 16,-18-5-50-16,-19-5-22 15,-4 5 75-15,-11 3 36 16,0 7 32-16,0 10 55 16,0 6 76-16,0 6-2 15,0 0-56-15,0 6-61 16,-5 28 32-16,-1 3-32 16,1 14-6-16,-5 2 4 15,-8 2-4-15,-6-3-12 16,-48 11-112-1,7-17-376-15,-16-14-583 0</inkml:trace>
  <inkml:trace contextRef="#ctx0" brushRef="#br0" timeOffset="81367.5618">22653 6325 1422 0,'0'0'692'0,"0"0"-569"15,0 0-98-15,0 0-19 16,0 0-12-16,0 0-156 16,0 0-631-16</inkml:trace>
  <inkml:trace contextRef="#ctx0" brushRef="#br0" timeOffset="83381.3187">24096 6462 1410 0,'0'0'481'0,"0"0"-364"15,0 0 14-15,0 0 0 16,0 0-33-16,0 0 25 0,0 0 11 15,-5-13-43-15,5 13 31 16,0 0-17-16,0 0-38 16,0 0 3-16,0 0-52 15,0 0 8-15,-18 0-13 16,2 20-12-16,-7 9 65 16,-6 7-45-16,-10 6-5 15,0 5 22-15,0 0-31 16,-5 5 16-16,5-5-1 15,6-2-21-15,-1-2 19 16,10-7-16-16,4-3-2 0,1-7 7 16,14-6-9-16,5-7-1 15,0-3 0-15,0-4 2 16,0-3 2-16,0 1-3 16,0-4 0-16,5 3 2 15,8-3-1-15,-2 4-1 16,10-2 0-16,7-2 9 15,6 0-2-15,18 0-7 16,2 0 0-16,9 0 1 16,4-9 1-16,-7-4-2 15,-3-1 0-15,-13 5 6 16,-10-1-3-16,-6 4-3 16,-4 2 0-16,-9 1-8 0,-4-4 10 15,2 4-2-15,-3 3 0 16,-5-3 9-16,1 0-15 15,-6-4 6-15,0-6-53 16,0-7-51-16,0-6-78 16,0-4-45-16,-21 1-11 15,-8-1 122-15,1 7 110 16,-1 2 6-16,13 13 84 16,6-1 58-16,-3 3-32 15,13 6 1-15,0 0-53 0,0 0-49 16,0 0 6-16,0 28 43 15,0 11 52-15,0 11 2 32,13 9-39-32,-3 3 28 0,-4 4-1 0,-1-4-44 15,-5-1-13-15,0-4-43 16,0-9 6-16,0-8-15 16,0-4-46-16,-29-6-115 15,3-6-206-15,-2-13-634 0</inkml:trace>
  <inkml:trace contextRef="#ctx0" brushRef="#br0" timeOffset="83853.9517">24247 7267 2163 0,'0'0'913'0,"0"0"-737"0,0 0-146 15,0 0-30-15,0 0-18 16,0 0-247-16,0 0-453 0</inkml:trace>
  <inkml:trace contextRef="#ctx0" brushRef="#br0" timeOffset="84875.6292">24062 6432 1418 0,'0'0'549'0,"0"0"-420"16,0 0-12-16,0 0-46 16,0 0-69-16,0 0 5 0,0 0 2 15,16-9 21-15,-16 9 57 16,0 0 10-16,0 0-3 15,0 0-18-15,0 0-30 16,0 0 6-16,0 0-12 16,0 9 2-16,0 14 31 15,0 4 2-15,-16 3-27 16,-7 2-2-16,7 4-29 16,-7 0 13-16,2 5-17 15,-2-2 4-15,-1-2 29 16,-1-1-37-16,1-6-1 15,-4 2 23-15,7-6-20 16,-3-3 11-16,6-4-12 16,3 1-9-16,4-6 18 15,6-2-19-15,5-1 0 0,0-9-6 16,0 2 14-16,0-1-8 16,0-3 0-16,0 0 1 15,0 0-1-15,0 0 0 16,0 0 0-16,0 0-1 15,0 0 7-15,0 0-6 16,5 0 9-16,11 0-9 16,7 0 10-16,6 0-10 15,10 0 0-15,5 0 11 0,0 0-5 16,8 0-4-16,-3 0-2 16,-5 0 7-16,-5 0-10 15,-15-3 3-15,-14 3 0 16,-5 0 3-16,-5 0 5 15,0 0-7-15,0 0 4 16,0 0 4-16,-10 0-15 16,-24 0 6-16,-10 3-15 15,-8 7 3-15,-2-4 24 16,-9 1-11-16,9 0 1 16,-3-5 11-16,18 2-8 15,10-1-5-15,19-3 1 0,10 0 2 16,0 4-2-16,0-4-1 15,0 0 0-15,0 0 2 16,28 0 1 0,16 0-3-16,1 0 0 0,7 0-8 15,2 0 14-15,-10 0-6 16,3 0 0-16,-13 0-15 16,-19 0-18-16,-10-4-121 15,-5-3-139-15,0 2-436 0</inkml:trace>
  <inkml:trace contextRef="#ctx0" brushRef="#br0" timeOffset="85519.2663">24213 6733 882 0,'0'0'770'16,"0"0"-463"-16,0 0-92 16,0 0 13-16,0 0-55 15,0 0-39-15,0 0-13 16,-11 42-37-16,11-19-2 0,0 7-52 16,0 5-15-16,0 1 30 15,0 7-26-15,16 0 32 16,2 3-1-16,-7 0-34 15,-1-1 38-15,3-6-33 16,-8-2 0-16,0-4 18 16,1-6-26-16,-1-6 11 15,0-5-6-15,3-3-16 16,-3-2 17-16,-5 1-19 16,0-3 0-16,5-2 6 0,-5-5 0 15,0-2-6 1,0 5 4-16,0-5 5 0,0 0 2 15,0 0-11 1,0 1 0-16,0 4 5 16,-10 1 1-16,-8 1-6 0,2-3 0 15,3 2 7-15,3-5-10 16,4-1 3-16,6 0 0 16,0 0 0-16,0 0 12 15,0 0-9-15,0 0 9 16,0 0-6-16,0 0 9 15,0 0-15-15,0 0 2 16,24 0-10-16,2 0 10 0,2 0-2 16,1-1 0-16,-14-2 10 15,-2 3-23-15,-13 0 13 16,0 0-26-16,0 0-10 16,-23 0-116-16,-34 0-57 15,-42 0-122 1,8 0-58-16,14-3-231 0</inkml:trace>
  <inkml:trace contextRef="#ctx0" brushRef="#br0" timeOffset="86662.2919">25810 6785 1555 0,'0'0'491'0,"0"0"-332"16,0 0-39-16,0 0-30 0,0 0-63 15,0 0 143-15,0 0-20 16,10 141-48-16,6-70 52 16,-3 11-50-16,2 7-20 15,-10 8 24-15,8-2-69 16,-8 0 33-16,1-7-23 16,-1-9-40-16,0-13 25 15,-5-13-34-15,0-21 0 16,5-7-10-16,-5-18-56 15,0-7-64-15,0 0-192 16,0-7-398-16</inkml:trace>
  <inkml:trace contextRef="#ctx0" brushRef="#br0" timeOffset="88077.4674">25820 6814 1215 0,'0'0'394'0,"0"0"-181"15,0 0-29-15,0 0-35 16,0 0-62-16,0 0 21 16,0 0-6-16,5-26 3 15,11 23 4 1,2-1-22-16,10 1 13 0,11-5-36 15,6 7-24-15,12-3 8 0,8-3-36 16,7 4 0-16,9 0-1 16,2-2-3-16,5 5-6 15,-2 0-2-15,-3 0 1 16,3 0 9-16,-14 0-10 16,1 0 1-16,0 0 9 15,-8 0-9-15,2-7 25 16,6 1-8-16,7 1-12 15,-7-7 4-15,5 5-10 16,-11 0 0-16,-7 0-6 16,-8-1 12-16,-13 7-6 0,-5-5 0 31,-19 5 6-31,9 1-10 0,-9-5 4 0,8 3 0 16,6-1-5-16,5 3 7 15,-8 0-2-15,2 0 0 16,1 0 1-16,-6 0 2 15,-7 0-3-15,-6 0 0 16,-2 0 0 0,-8 0 6-1,0 0 24-15,0 0 8 16,0 0-13-16,0 0 28 16,0 0-40-16,0 0-12 15,0 5 5-15,0 13 5 16,0 6-7-16,0 6 11 0,-8 4-14 15,-2 2 17-15,-1-2-17 16,6-2 0-16,-3 0 22 16,3 2-22-16,0-2 13 15,5 2-10-15,0 2-3 16,0-1-2-16,-5 1 1 16,0 0 0-16,-8 1 25 15,2-1-23-15,1 0 20 16,5-2-4-16,0-3-16 15,5 3 11-15,0-4-13 16,0-1 0-16,0-2-7 0,0-1 13 16,0-3-6-16,0-3 0 15,0 0 6-15,0-4-9 16,0 0 3-16,0 0 0 16,0 1-5-16,0-1 11 15,0 1-6-15,0-4 0 16,0 0 2-16,0-3-2 15,0-3 0-15,0-7 0 16,0 2-11-16,0-2 13 16,0 4-2-16,0 2 0 0,0-2 6 15,0-1-15 1,0 0-12-16,0 0 0 0,0 1 12 16,0-1 3-16,0-3 6 15,0 4 0-15,0-1 7 16,-8 3-8-16,-3-3 1 15,1 1 0-15,-8-1-8 16,-8 1 16-16,-8-2-8 16,-5 2 0-16,-13-4 12 15,-2 3-9-15,-3-3-3 16,-6 0 0-16,-9 0 20 16,-17 0-19-16,-12 0 16 15,-16 0-10-15,-23 0 8 16,-29 0-15-16,-10 0 0 15,-5 0 0-15,-6 0-6 16,16 0 23-16,19 0-14 0,30 0 63 16,42 0-41-16,31 0 35 15,31 0-33-15,8 3-15 16,13-3-1-16,0 0-11 16,0 0 0-16,0 0 0 15,0 0 9-15,0 0-7 16,0 0-2-16,0 0 0 15,0 0-11-15,0 0 11 16,0 0-7-16,0 0-46 0,8 0-136 16,8-6-65-1,-6-7-707-15</inkml:trace>
  <inkml:trace contextRef="#ctx0" brushRef="#br0" timeOffset="91962.5871">26417 11319 1667 0,'0'0'725'15,"0"0"-432"-15,0 0-26 0,0 0-85 16,0 0-96-16,0 0-50 0,13-19-35 16,-13 19 19-16,0 0-7 15,0 0-1-15,0 6 33 16,0 21 19-16,-23 15 26 16,-21 14-6-16,-14 7-51 15,4 1 14-15,-8 6-37 16,17-6 1-16,7-5-2 15,14-7-9-15,14-10 0 16,10-8 0-16,0-9 8 16,0-5-9-16,28-3 1 15,22-4 0-15,17-6-6 0,6-5 6 16,5-2 0-16,-6 0-1 16,-4-6-19-16,-11-13 2 15,-8-8-21-15,-15-3-11 16,-5-9 14-16,-19 0-25 15,-10-7-1-15,0 4 41 16,0 5-18-16,0 10 38 16,-5 10 1-1,0 11 0-15,0 6 60 0,5 0-35 16,-8 0-2-16,3 23-1 16,-1 13-13-16,1 15 47 15,0 8-5-15,0 0-18 0,5 3 28 16,0-3-44-16,0-7-10 15,0-6-4-15,0-10-3 16,0-9-1-16,5-15-86 16,5-8-97-16,19-4-77 15,-1-11-439 1,-2-14-1345-16</inkml:trace>
  <inkml:trace contextRef="#ctx0" brushRef="#br0" timeOffset="92182.0596">27520 11744 2607 0,'0'0'681'16,"0"0"-568"-16,0 0-15 15,0 0 13-15,0 0-78 16,0 0-24-16,304-6-9 15,-260 6-6-15,-5-4-80 16,-15-9-140-16,-9-4-354 0,-4-7-648 16</inkml:trace>
  <inkml:trace contextRef="#ctx0" brushRef="#br0" timeOffset="93417.7116">26890 10410 1217 0,'0'0'358'16,"0"0"-66"-16,0 0-119 16,0 0 88-16,0 0-88 15,0 0-33-15,0 0 0 0,-63-18-32 16,63 18-8-16,0 0-27 15,0 0-15-15,0 0 32 16,0 0-39-16,0 0-18 16,0 0 7-16,0 0-39 15,0-2 19-15,34-2 1 16,21-1 0-16,17-2 25 16,24 0-37-16,16-4-7 15,5 6 11-15,13-6-7 16,10 0-2-16,0 5-4 0,0-2 0 15,0 1-3-15,-7-1 3 16,-3-2 0-16,-3 6-6 16,-3-8 15-16,4-1-9 15,1 3 0-15,6-3 14 16,0 0 0-16,-2 3-14 16,2-3 0-16,5 3-2 15,0 1 5-15,0-2-3 16,1 2 0-16,-9-1 0 15,-2 3 6-15,-8 1-6 16,-10-1 0-16,2 0-6 16,-8 1 14-16,-2-1-8 15,-3 0 0-15,-5 2 1 0,-7-2-3 16,-9 3 2 0,-20 1 0-16,-8 0-1 0,-13 3 4 15,-18-3-3-15,-3 3 0 16,-8-4 1-16,8 4 10 15,8-3 1-15,8 0 0 16,13 3 3-16,2-4-8 16,-5 4-7-16,-10 0 0 15,-11 0 11-15,-12 0-14 16,-6 0 3-16,-5 0 0 16,0 0 24-16,0 0-14 15,0 0 13-15,0 0-18 16,0 0-4-16,0 0 5 0,0 0-6 15,-55 0-127-15,-12-3-185 16,-24 0-1078-16</inkml:trace>
  <inkml:trace contextRef="#ctx0" brushRef="#br0" timeOffset="95251.9904">21733 4792 831 0,'0'0'615'16,"0"0"-363"-16,0 0-78 16,0 0-18-16,0 0-35 15,0 0-10-15,-88-30-6 16,60 30-1-16,-6 0 65 15,5 0-52-15,-4 4-25 16,-1 7 25-16,-5 3-54 16,5 2-10-16,0 0 22 15,1 4-39-15,-1 3 18 0,8 0-16 16,3 0-32-16,-1 0 25 16,9 2-25-16,-1 5-4 15,3 3 9-15,3 0-5 16,-1 6 6-16,-2-3 9 15,8 4-20-15,0-8 24 16,5 1-23-16,-5-7-2 16,5-3 13-16,0 2-11 15,0-7-2-15,0 1 1 16,0 4 8-16,0 6-4 16,15-6-5-16,3 6 0 0,-2-4-3 15,2-1 3-15,-7-4 0 16,4-4 1-16,-2 0 8 15,3 1 1-15,7-1-10 16,-2-2 0-16,7 2-9 16,-4-7 22-16,4 5-8 15,-7-1-4-15,2-3 8 16,-7-4-9-16,2 4 0 16,-2-6 0-16,2 1-6 15,-2 2 17-15,2-3-11 16,3-1 0-16,7 1 7 15,1-2-3-15,-1 2-4 16,-2-1 0-16,-2 0-7 16,4 1 13-16,-7-4-6 15,2 3 0-15,1-3 1 0,2 0 14 16,2 0-15-16,1 0 0 16,-6 0-4-16,-2 0 10 15,-3-7-6-15,3 1 0 16,2-4 7-16,0-4 1 15,-2 2-8-15,3-8 0 16,4-6-2-16,-7 0 3 16,7-11-1-16,1 1 0 0,0-5 11 15,-9 4-8 1,4-8-3-16,-9 3 0 0,-2 2-12 16,-2 1 21-16,-11 0-9 15,0 6 0 1,0-3 15-16,0 3-15 0,0-6 21 15,-11 0-20-15,-7-1 24 16,-3 4-25-16,-2 1 33 16,0 5 12-16,2 1-21 15,-8 6 16-15,-4-1-14 16,-1 7-5-16,-5 0 20 0,-5 4-40 16,5 3 9-1,0 3 11-15,10 6-20 16,1 1 28-16,10-5-29 15,2 5 0-15,6 0-4 0,4 0 5 16,-1 0-1-16,1 0 0 16,1 0 11-16,0 0-16 15,0 0 5-15,5 0-24 16,-5 0 24-16,-3 0-60 16,3 0 4-16,-6 0-25 15,-12 6-112-15,2 9-125 16,-7-1-659-16</inkml:trace>
  <inkml:trace contextRef="#ctx0" brushRef="#br0" timeOffset="97276.7073">29011 11280 2076 0,'0'0'926'15,"0"0"-732"-15,0 0-150 16,0 0 22-16,0 0-58 16,-286 69-7-16,219-53 6 15,-1-6-6-15,19-10-1 16,7 0 19-16,16-10-19 15,13-29 1-15,13-4-1 16,0-6-25-16,13 7 16 16,37 5-25-16,7 12 25 0,-3 3 1 15,9 14 5-15,4 4-12 16,-7 4 15-16,2 0-1 16,-10 30-10-16,-8 19 5 15,-10 17 6-15,-24 16 1 16,-10 16 0-16,0 10 67 15,0 3-37-15,-33 1 3 16,-17-5 31-16,-2-16-22 16,-7-15 32-16,-4-17-24 15,1-20-37-15,0-13 19 0,12-15-33 16,1-11 0-16,2 0 0 16,3-30-33-16,5-13-43 15,11-3-7-15,7-3 31 16,16 3 32-16,5 10-4 15,0 6 9-15,0 11 15 16,15 9-22-16,19 7 22 16,5 3 2-16,5 0-2 15,8 7 43-15,-3 22-29 16,8 4 14-16,-2 6 4 16,-3 1-32-16,-8-8 10 0,-5 1-10 15,10-13-66-15,42-20-97 16,-13 0-403-16,5-3-734 0</inkml:trace>
  <inkml:trace contextRef="#ctx0" brushRef="#br0" timeOffset="97425.0269">29800 11967 2626 0,'0'0'632'0,"0"0"-503"15,0 0 61-15,0 0-55 16,5 194-85-16,-5-137-40 0,0-10-10 15,-34-5-100-15,1-12-141 16,-1-19-497-16</inkml:trace>
  <inkml:trace contextRef="#ctx0" brushRef="#br0" timeOffset="97786.3612">30363 11598 2742 0,'0'0'636'0,"0"0"-504"0,0 0-66 16,0 0-7-16,0 0-59 15,0 0-60 1,0 0-66-16,185-174 76 0,-144 132-5 15,-20 13 45-15,-3 9 10 16,-13 10 23-16,1 10 62 16,4 0-41-16,3 3-29 15,13 30 9-15,8 20 28 16,-1 11 22-16,-4 16-32 0,-6 3-26 16,-7-1 13-16,-6-13-29 15,-2-10 1-15,-3-16-2 16,-5-17-78-16,0-26-97 15,0 0-119-15,0-17-512 0</inkml:trace>
  <inkml:trace contextRef="#ctx0" brushRef="#br0" timeOffset="98304.6433">31002 10973 2198 0,'0'0'647'16,"0"0"-505"-16,0 0-116 16,0 0 7-16,0 0-19 0,0 0-12 15,0 0-2-15,296-78 0 16,-267 78 9-16,-19 0-17 16,-2 0 8-16,-8 5 0 15,0 9 58-15,-8 9 16 16,-26 6 1-16,3 1-35 0,-10 6-31 15,2-4 30 1,5-3-39-16,13 4 0 0,-2-4 8 16,18-2 1-16,-1-1-3 15,6 0-6-15,0-3 1 16,0-3 2-16,16-1-3 16,18 1-6-16,5-3-4 15,7-4 2 1,4 3 8-16,-11 0 0 0,0 1 8 15,-16 5-8-15,-8 5 10 16,-2 5-10-16,-7 7 1 16,-1 4 7-16,0 9-8 15,11 7 0-15,2 3-1 0,-8 4 1 16,3 2 6-16,-13-2 15 16,0-7 50-16,-8-7-10 15,-31-6-2 1,-10-10-28-1,5-6-29-15,-3-7-2 0,3-5-78 0,-23-13-125 16,12-5-349-16,3 0-680 0</inkml:trace>
  <inkml:trace contextRef="#ctx0" brushRef="#br0" timeOffset="98838.5107">24493 13429 2365 0,'0'0'640'16,"0"0"-576"-16,0 0 1 15,0 0 14-15,348-20 4 16,-192 10-53-16,-5 7-19 16,-11 3 0-16,-23 0-11 31,-16 0-153-31,-34 3-390 0,-38 11-536 0</inkml:trace>
  <inkml:trace contextRef="#ctx0" brushRef="#br0" timeOffset="99011.1408">24857 13752 2483 0,'0'0'723'0,"0"0"-645"0,0 0-54 16,0 0 68-16,0 0-56 16,285 39-6-16,-163-35-30 15,76-4-61-15,-37-14-125 16,-16-12-623-16</inkml:trace>
  <inkml:trace contextRef="#ctx0" brushRef="#br0" timeOffset="99653.9026">27167 13331 2693 0,'0'0'368'15,"0"0"-296"-15,0 0 54 16,0 0-47-16,0 0-73 16,-301-20 16-16,278 3-22 15,18-5-31-15,5-8-11 16,0-3-34-16,0 0 46 16,28 8 7-16,11 5-5 15,11 3 26-15,7 7-7 0,5 7 9 16,-2 3-12-1,2 0 8-15,-10 26 4 0,-13 20 0 16,-5 10 9-16,-19 9 3 16,-10 8 0-16,-5-2 27 15,0 4 39-15,-5-4-25 16,-44-1 26-16,-13-8 29 16,-11-7-48-16,-10-9-2 15,-13-4-31-15,5-12-26 16,3-10 22-16,4-13-23 15,12-7 0-15,9 0 0 16,12-27-42-16,19-9 12 16,9 6-20-16,18 2-11 15,5 4 35-15,0 8-16 0,0-1 24 16,34 4 11-16,10 4-2 16,5 6 1-16,3 3 7 15,8 0 1-15,2 0 1 16,5 28 1-16,6 8 16 15,5 10 34-15,0 1-14 16,8 5 13-16,-8-3-20 16,-1-3-1-16,1-2 41 15,-10-12-40-15,-6-9 8 16,-23-12 14-16,-5-10-34 16,-6-1 28-16,-2 0-19 15,8-12-27-15,-5-11-1 16,-6-2 0-16,-7-4-37 0,-16-23-52 15,-11 10-145-15,-46 2-920 16</inkml:trace>
  <inkml:trace contextRef="#ctx0" brushRef="#br0" timeOffset="105753.3273">17330 5474 1741 0,'0'0'331'15,"0"0"-228"-15,0 0 9 16,0 0 20-16,0 0 6 16,0 0-73-16,-62-11-41 15,62 11 49-15,-5 0 2 0,5 0 22 16,0 0 15-1,0 0-30-15,0 0 2 0,0 0-31 16,0 0-28-16,0 0 28 16,0 0-40-16,0 0 8 15,0 0 21-15,39 0-33 16,23 0 19-16,21 0-4 16,24 0-23-16,15 0 32 15,23 0-32-15,18 4 11 16,17-1 8-16,14 1-14 15,4-4 3-15,-14 2-9 16,-28-2 1-16,-39 0-1 16,-32 0 1-16,-35 0-1 0,-27 0 0 15,-18 0 14-15,-5 0-15 16,0 0 1-16,0 0-80 16,-23 0-11-16,-3 5-111 15,8-5-166-15,7 0-343 0</inkml:trace>
  <inkml:trace contextRef="#ctx0" brushRef="#br0" timeOffset="105973.4734">18750 5381 2176 0,'0'0'620'0,"0"0"-528"15,0 0-81-15,0 0 73 16,309 29-8-16,-187 2-32 16,-5 9-17-16,-26 8-26 15,-52 11 9-15,-39 10-10 16,-122 42-51-16,-31-18-218 16,-19-7-752-16</inkml:trace>
  <inkml:trace contextRef="#ctx0" brushRef="#br0" timeOffset="108346.3194">15370 5230 1239 0,'0'0'860'0,"0"0"-628"16,0 0 37-16,0 0-56 15,0 0-62-15,0 0-99 0,0 0-52 16,-23 16 15-16,12 37-6 16,-4 18 99-16,-3 18-17 15,2 15-38 1,-2 3 18-16,7 2-11 0,1 2-37 15,5-6 12-15,-3-5-35 16,8-15 0-16,-5-13-6 16,5-19 0-16,0-17-62 15,0-24-78-15,0-15-170 16,0-33-223-16,5-16-661 0</inkml:trace>
  <inkml:trace contextRef="#ctx0" brushRef="#br0" timeOffset="108581.4783">15214 5253 1614 0,'0'0'533'0,"0"0"-362"15,0 0-82-15,0 0-22 16,0 0-45-16,0 0-12 16,359-109-7-16,-248 109 5 15,-10 0-7-15,-17 30 7 16,-17 16-7-16,-33 15 85 0,-34 9 29 15,0 8 27 1,-34 4-14-16,-52 2-34 16,-25-5-22-16,-22-4-31 15,-20-3-40-15,-57-13-1 0,41-14-277 16,19-41-1271-16</inkml:trace>
  <inkml:trace contextRef="#ctx0" brushRef="#br0" timeOffset="112527.3582">22349 8076 958 0,'0'0'494'0,"0"0"-250"16,0 0-80-16,0 0-40 16,0 0-36-16,0 0-44 15,0-3 23-15,0 3-50 0,0 0-15 16,0 0 23-16,0 0-24 16,0 0 37-16,0 0 13 15,0-4-7 1,0 4 32-1,0 0-41-15,0-3-14 16,0 0 25-16,0-2-4 16,0 4 53-16,0-3-16 15,0-3 2-15,0 5 23 16,0-2-53-16,0 1-21 16,0 3 19-16,0 0-49 0,0 0 32 15,0 0 5-15,0 0-7 16,0 0 24-16,0 0-54 15,0 9 2-15,0 28 13 16,0 22-6-16,0 13 74 16,0 20 6-16,0 6-29 15,0 7 6-15,5-1-65 16,8 0 29-16,-8-15 3 16,6-18-24-16,-6-15 0 15,3-19-9-15,-3-21 8 16,-5-9-25-16,0-7 4 15,0-40-76-15,0-19-86 16,-5-13-729-16</inkml:trace>
  <inkml:trace contextRef="#ctx0" brushRef="#br0" timeOffset="114007.1253">22227 8014 1215 0,'0'0'498'16,"0"0"-395"-16,0 0-13 16,0 0-1-16,0 0-39 15,0 0 7-15,0 0-14 16,-5 0-14-16,5 0 13 0,0 0-20 15,0 0 35-15,0 3 25 16,0-3-30-16,0 4 40 16,0-1-18-16,5 0-43 15,5-2 13-15,8 8-25 16,3-6 17-16,8 3-9 16,4 1-3-16,6-2 20 15,11 6-11-15,7-7 13 16,0 3 13-16,8-4-52 15,2-3 16-15,6 3 1 16,7-3-24-16,-2 0 37 16,5 0-14-16,1 0-22 0,1 0 22 15,-2 0-23-15,-5 0 18 16,0 0 9-16,-5-3-26 16,-1 0 29-16,1-1-22 15,2 4-8-15,-10 0 36 16,3-3-36-16,5 3 1 15,-1-4 5-15,1 1 5 16,5 0-13-16,2-2 2 16,3 4 0-16,-5-3 9 15,-5 4 0-15,-6 0-4 16,1 0 5-16,-11 0 2 16,3 0 2-16,2-3-14 0,6-1 0 15,-1 2-11-15,1-2 13 16,-3 1-2-16,2 0 0 15,-5-3 18-15,1 5-23 16,-14 1 5-16,3 0 0 16,-13 0 5-16,-5 0-4 15,-8 0-1-15,7 0 0 16,1 0 9-16,10 0-5 16,3 0-4-16,7 0 0 15,4 0-5-15,-9 0 6 0,3 0-1 16,-8 0 0-16,-10 0 12 15,-1 0-12-15,-7 0 0 16,3 0 0-16,5 0 6 16,5 0-5-16,0 0-1 15,0 0 10 1,2 0 2-16,-15 0-13 0,3 0 1 16,-6 0 0-16,-2 0-10 15,-8 0 16-15,-3 0-6 16,1 0 0-16,1 0 6 15,4 0-6-15,13 0 0 16,-1 0-2-16,6 0-14 0,-3 0 16 16,3 0 0-1,-11 0 0-15,1 0 9 0,-14 0-3 16,-5 0-6-16,0 0 0 16,-5 0 0-16,0 0 0 15,0 0 0-15,0 0-3 16,0 0 9-16,0 0-6 15,0 0 0 1,6 0 0-16,1 0-13 0,9 0 13 16,2 0-10-16,-2-3 8 15,-6 3-47-15,-5 0 20 0,-5 0 1 16,0 0-31 0,0 0 17-16,0 0-30 0,0 0-20 15,0 0-37-15,0 0-36 16,0 0 29-16,-5 0-14 15,5 0 5-15,0 0 20 16,0 0 9-16,0 3-60 16,23-2 29-16,1 8 86 15,-3-2 61-15,-8-1 61 16,-3 2 95-16,0 3 38 16,-5 6-54-16,-5 6-17 0,6 7 34 15,-6 5-31 1,0 8-3-16,0 9-38 0,0 7 67 15,7 7-6-15,-1 11-63 16,4-5-22-16,0 4-7 16,3-7-52-16,-2-10 14 15,-1-11-16 1,-10-8 8-16,0-10-1 0,0-7-7 16,0-4-33-16,0 1-70 15,-49 12-150-15,-8-5-243 0,-11-4-192 16</inkml:trace>
  <inkml:trace contextRef="#ctx0" brushRef="#br0" timeOffset="114956.4806">22271 9097 1311 0,'0'0'359'0,"0"0"-248"16,0 0-7-16,0 0 6 0,0 0 34 15,0 0-39-15,0 0-12 16,0 0 27-16,0 0-32 16,0 0-20-16,23 0 59 15,16-3-50 1,0 2-12-16,10 1 9 0,14 0-39 16,4 0 11-16,11 0-1 0,5 0-23 15,13 0 32-15,11 0-31 16,4-5-4-1,1-2 15-15,13 5-33 16,-9-6 16-16,-4 5-17 0,-5-1 11 31,-6 4 13-31,-13 0-24 16,3 0 8-16,-13 0 5 16,5 0-2-16,8 0-5 15,2 0-5-15,9 0 9 16,9 0 2-16,9-6-12 15,-4 4 0-15,-4-4-11 16,-6 1 20-16,-17-2-9 16,-4 3 0-16,-17 2-1 0,-8 2-1 15,-3-3 2 1,0 3 0-16,3-2 7 0,7 2 2 16,6-5-8-16,5 1-1 15,7 4 6-15,-2-3 2 16,1 3-8-16,-12 0 0 15,-9-3-5-15,-14 0 14 16,-8 0-9-16,-9 3 0 16,1-4 1-16,1 4 20 15,-5-3-20-15,-1 3 0 16,-4-2 16-16,-9 2-10 16,-4 0 1-16,-6-4-5 15,8 4 6-15,7-4 9 0,9-3-18 16,10 4 0-16,0-3-2 15,0 3 11-15,-11-1-9 16,-9 1 0-16,-14-1-12 16,-5 1 10-16,-63 3-68 15,-33-3-215-15,-15 0-544 0</inkml:trace>
  <inkml:trace contextRef="#ctx0" brushRef="#br0" timeOffset="115343.4315">24605 8080 757 0,'0'0'257'0,"0"0"-120"15,0 0-130-15,0 0-7 16,0 0-496-16</inkml:trace>
  <inkml:trace contextRef="#ctx0" brushRef="#br0" timeOffset="115673.1521">24605 8080 477 0,'-34'-14'598'0,"24"14"-367"0,-3-3 19 15,8-2-106-15,-1 5-20 16,6 0-83-16,0-1 2 16,0 1 28-16,0-4-34 15,0-3 77-15,0 5-16 16,0-2-12-16,0 1 44 16,0 0 7-16,0 3-33 15,0 0-3-15,0 0-27 16,0 0 23-16,0 0-10 15,0 0-38-15,0 0 14 0,0 12-53 16,0 31 4 0,0 16 64-16,0 14-41 0,6 15 9 15,12 4 22-15,3 1-40 16,-3-3 13-16,-3-9-41 16,-2-13 0-16,-2-15 11 15,-6-10-11-15,-5-18-1 16,0-8 1-16,0-14-102 15,-29-3-96-15,-20-16-372 16,-8-13-737-16</inkml:trace>
  <inkml:trace contextRef="#ctx0" brushRef="#br0" timeOffset="116129.2078">23379 8155 1154 0,'0'0'835'16,"0"0"-625"-16,0 0-28 16,0 0-23-16,0 0-52 15,0 0-80-15,0 0-25 16,29-7 18-16,-19 10 0 0,14 27 69 15,-9 13 53-15,9 16-27 16,-9 13-8-16,9 15 10 16,-4 2-86-1,-1 5 9-15,4 1-40 0,-13-9 0 16,1-11-1-16,-6-13-1 16,-5-12-17-16,23-25-105 15,-7-14-240-15,12-11-409 0</inkml:trace>
  <inkml:trace contextRef="#ctx0" brushRef="#br0" timeOffset="116590.5014">25558 8119 660 0,'0'0'200'15,"0"0"-36"-15,0 0 103 16,0 0 22-16,0 0 27 0,0 0-47 16,0 0 21-1,39 9-64-15,-39 31-1 0,0 6-53 16,0 13-53-16,10 6-34 15,-5 1-36-15,6 3-48 16,-4 1 7-16,-7-4-8 31,0-4 0-31,-23 3-81 0,-26-15-371 0,-19-18-451 16</inkml:trace>
  <inkml:trace contextRef="#ctx0" brushRef="#br0" timeOffset="117466.904">22881 8456 652 0,'0'0'292'0,"0"0"-11"16,0 0-74-16,0 0-4 16,0 0 54-16,0 0-59 15,0 0-41-15,34-36 50 16,-34 36-58-16,0 0-39 16,0 0-82-16,0 0-20 15,0 0-2-15,0 0 3 16,0 0-9-16,0 0 6 15,0 0-5-15,-24 0 68 0,4 0-45 16,-9 0 12-16,-5 4 46 16,-5 9-10-16,0 3 4 15,6 4-17-15,4 8-26 16,8-3 2-16,3 4-35 16,13 6 0-16,5 0 7 15,0 1 5-15,0-3-8 16,34-3 10-16,-1-4-13 15,1-10 21-15,5-3-21 16,5-13 0-16,0 0-1 16,8-3-18-16,-13-30-33 15,-5-9-81-15,-18-5-45 16,-16-1 37-16,0 3 22 16,0 10 39-16,-6 10 75 15,-9 7 4-15,7 13 65 0,3 0-7 16,5 5-49-16,0 0 5 15,0 10-7-15,0 16 33 16,5 8 66-16,18 6-32 16,11 2-2-16,0 4-32 15,5 0-34-15,5-3-6 16,13-1-26-16,-8-12-222 16,-10-17-371-16</inkml:trace>
  <inkml:trace contextRef="#ctx0" brushRef="#br0" timeOffset="117938.8314">24125 8435 1565 0,'0'0'600'0,"0"0"-421"16,0 0-14-16,0 0-49 16,0 0-36-16,0 0 2 15,0 0-32-15,-96-31 27 0,67 31 19 16,-5 16-14 0,0 8 11-16,1 10-27 0,7 0-36 15,2 9 15-15,19 4-33 16,5 0-11-16,0-2-1 15,0-8 1-15,34-5-1 16,5-12 0-16,15-17-56 16,37-13-24-16,-8-33-228 15,-10-9-830-15</inkml:trace>
  <inkml:trace contextRef="#ctx0" brushRef="#br0" timeOffset="118583.6772">24862 8306 1773 0,'0'0'357'16,"0"0"-169"-1,0 0 9-15,0 0-103 0,0 0-76 16,0 0 18-16,0 0 13 16,0 45 58-16,5-11 17 15,3 1-58-15,2 1 3 16,-5-2-19-16,6-5-49 0,-6-1 18 16,3-14-19-1,-3-3 0-15,-5-7-1 0,5-4-1 16,6 0 1-16,2-4-59 15,7-25-46-15,4-2-18 16,4-2-4-16,-2 7 53 16,-2 10 45-16,-9 6-7 15,-2 7 36-15,-2 3-10 16,-6 0 11-16,8 0 4 16,-8 20-3-16,-5 7 20 15,0 3 24-15,0 6-9 16,0-5 26-16,0-3 16 0,-29-4-17 15,-4-6 17-15,4-7-9 16,-10-6-37-16,5-5-12 16,6 0-20-1,-6-16-103-15,18-16-202 0,6-6-406 0</inkml:trace>
  <inkml:trace contextRef="#ctx0" brushRef="#br0" timeOffset="119086.0744">26121 8424 806 0,'0'0'1099'0,"0"0"-853"16,0 0-26-16,0 0-40 15,0 0-18-15,0 0-42 16,0 0-7-16,-132-27 46 0,98 27-56 16,5 0-23-16,1 20-40 15,4 10-10-15,9 6 45 16,10 7-35-16,5 3-20 15,0 1 22-15,44-1-41 16,34-7 8-16,13-10-9 16,59-29-44-1,-28 0-107-15,-15-2-674 0</inkml:trace>
  <inkml:trace contextRef="#ctx0" brushRef="#br0" timeOffset="122733.4646">24309 8146 842 0,'0'0'722'16,"0"0"-534"0,0 0-16-16,0 0-50 0,0 0-24 15,0 0-31-15,0 0 2 16,0-14 93-16,0 14-5 0,0-4-3 16,0 4-30-16,0 0-50 15,0 0 21-15,0 0-25 16,-13 0-45-1,3 0 22-15,-6 0-41 0,-2 0 9 16,-3 0 34-16,-2 0-43 16,-1 0 38-16,-2 0-12 0,-7 0-26 15,4 0 30-15,-5 0-28 16,6 0 16-16,7 0 10 16,-2 0-33-16,-1 0 28 15,3 0-11-15,-2 4-12 31,0 6 16-31,2-1-21 16,-8 2 6-16,6 1 13 16,-3 1-10-16,-8 1-7 15,6 2-3-15,-1-3 14 16,8 4 11-16,-2-1-25 16,5 1 1-16,2-5 2 15,6-1 8-15,2-5-11 16,3 0 0-16,0 1 12 0,-6 3-3 15,6 6-2-15,-13 1-4 16,8 3 26-16,-9 3-28 16,9-1 21-16,0 1-15 15,4 2 10-15,1-2-19 16,5 2 2-16,0 2 0 16,0-2-1-16,0 3 18 15,0-3-17-15,0 2 4 16,0-4 2-16,0-3 21 15,0-4-27-15,0-2 0 0,0 2 0 16,5-3 9 0,1 3-9-16,4 3 0 0,0 1 6 15,3 7 0-15,3-4-6 16,2 3 0-16,-2-6-10 16,2-1 23-16,-2-2-14 15,7-5 1-15,-13 2 0 16,8-5-3-16,-7 2 3 15,4-2 0-15,4 1 0 16,-4 0 1-16,14 0-1 16,-1-1 0-16,6 2 2 15,5-2 10-15,-5-2-12 16,5 0 0-16,-6-3-1 0,1-2 7 16,-13-2-6-16,2 5 0 15,-7-5 0-15,2 0 0 16,3 0 0-16,7 0 0 15,6 0-1-15,10-11 3 16,3-8-3-16,-3-3 1 16,0 3-8-16,-10 3-2 15,0-1 10-15,-11-2 0 16,3-4-11-16,-3-4 26 16,1-2-15-16,-9-1 0 15,9 1 1-15,-9-1-4 16,-2 7 3-16,3 1 0 15,-11 3 2-15,8-1 13 0,-13-7-15 16,0 4 0-16,0-7 1 16,0-2 14-16,0-6-15 15,0 1 24-15,-8-4-8 16,-12 0-8-16,1 0 11 16,-9 5-2-16,2-1-16 15,-8 5 50-15,-5-1-30 16,-8 0-3-16,3 4 17 15,0-1-35-15,5 7 30 16,5 3-30-16,11 8 12 16,7 2-22-16,11 3 10 15,0 4-1-15,5-1 1 0,-8 1-56 16,8-3-25-16,-10-24-60 16,0 4-223-16,-3-10-953 15</inkml:trace>
  <inkml:trace contextRef="#ctx0" brushRef="#br0" timeOffset="123787.0524">24556 1143 892 0,'0'0'926'16,"0"0"-714"-16,0 0-70 16,0 0-45-16,0 0-54 15,0 0 3-15,0 0-7 0,-8-4 8 16,8 4 69-16,0 0-21 15,0 0-5-15,0 0-35 16,0 0-54-16,0 0-1 16,0 0-1-16,-5 11-90 15,-1 18-13-15,-4 0-137 16,0 4 25-16,-3-1 46 16,7-2 54-16,1-4 78 15,0-3-26-15,5 0 28 16,-5-3 35-16,5-1 2 15,-8 1 5-15,8-7 31 16,0 0 81-16,-5-3 53 16,5-3-32-16,0 3-61 0,0 1-23 15,-5 3-54-15,5 10 12 16,0 4-10-16,0 2 5 16,0 4-10-16,-5 6 2 15,5-3-71-15,-6 2-65 16,6 10-107-16,0-10-134 15,0-6-503-15</inkml:trace>
  <inkml:trace contextRef="#ctx0" brushRef="#br0" timeOffset="124038.6233">24449 1947 62 0,'0'0'959'0,"0"0"-635"15,0 0-142-15,0 0-96 16,0 0 24-16,0 0-28 16,0 0-35-16,-18 108-47 0,18-91 0 15,0-1-1 1,0-3-28-16,0 3-45 0,0 4 23 15,0-1 0-15,0 3 42 16,0-4 0-16,0 1 5 16,0 3-5-16,0-6 11 15,0 5-2-15,0-5 18 16,0 0 1-16,0-3 3 16,0 3-17-16,0-2-4 0,0-2-2 15,0 0 11 1,0 3-10-16,5-2 0 0,3 10 0 15,-3-9-69 1,0 8-239-16</inkml:trace>
  <inkml:trace contextRef="#ctx0" brushRef="#br0" timeOffset="124196.3098">24470 2736 1106 0,'0'0'234'0,"0"0"-93"15,0 0-1-15,0 0-104 16,0 0-36-16,0 0-14 16,0 0-743-16</inkml:trace>
  <inkml:trace contextRef="#ctx0" brushRef="#br0" timeOffset="124384.6443">24465 3117 798 0,'0'0'829'0,"0"0"-699"15,0 0-120-15,0 0-10 16,0 0-61-16,0 0-169 16,0 0-132-16,-16 158 19 0,16-132 343 15,5-6 389-15,-5-1-88 16,0-2-141-16,0 2-91 16,0 10-69-16,0-2-5 31,0-4-672-31</inkml:trace>
  <inkml:trace contextRef="#ctx0" brushRef="#br0" timeOffset="124589.799">24470 3667 1737 0,'0'0'572'16,"0"0"-492"-16,0 0-56 0,0 0-17 31,0 0-7-31,0 0-23 16,0 0-91-16,-5 143-30 15,5-113 78-15,5-1-16 0,-5-3 15 16,0 4 61 0,0-4-15-16,0 0-14 0,0-3-23 15,0 4-96-15,0 2-172 16,0-3-263-16,0-2-116 0</inkml:trace>
  <inkml:trace contextRef="#ctx0" brushRef="#br0" timeOffset="124875.6284">24470 4193 1096 0,'0'0'588'15,"0"0"-326"-15,0 0-135 0,0 0-65 16,0 0-62-16,0 0-44 16,0 0-134-16,-10 157-181 15,10-132-183-15,0 5-228 16,0-3 770-16,0-2 676 16,0-2-161-16,0 1-238 15,0-1-55-15,-6 0-147 16,1 0-37-16,5 2-38 15,0 2-15-15,0-1-47 16,0 0-67-16,0 0 64 16,0-3 41-16,0-1 24 15,0-8 49-15,0 8 90 16,0-6-68-16,0 10 17 16,0 4-75-16,-13 6-13 0,13 16-59 15,0-6-204-15,0-6-511 16</inkml:trace>
  <inkml:trace contextRef="#ctx0" brushRef="#br0" timeOffset="125062.9805">24465 5177 1405 0,'0'0'606'16,"0"0"-390"-16,0 0-44 15,0 0-86-15,0 0-43 16,0 0-25-16,0 0-18 16,0 181-15-16,10-147-101 15,13-4-10-15,-12 0 39 0,-3 0 30 16,-3-1 38-16,-5 1 19 15,0-2 0-15,0 2 9 16,0-1-9-16,0 17-3 16,0-10-60-16,0-3-543 0</inkml:trace>
  <inkml:trace contextRef="#ctx0" brushRef="#br0" timeOffset="125283.8519">24548 5939 1824 0,'0'0'649'0,"0"0"-447"0,0 0-132 15,0 0-33-15,0 0-37 16,0 0-7-16,0 0-147 16,-11 179-140-16,11-136 45 15,6-4 60-15,-1-3 103 16,-5-3 83-16,0-1 3 16,0-3 36-16,0 1 42 15,0 0-46-15,0 6-20 16,0 23-12-16,0-10-131 15,0 0-514-15</inkml:trace>
  <inkml:trace contextRef="#ctx0" brushRef="#br0" timeOffset="125928.9454">24571 6857 702 0,'0'0'1240'16,"0"0"-948"0,0 0-181-16,0 0-41 0,0 0-70 15,0 0 0-15,0 0-25 16,-101 194-57-16,101-162 39 15,0 1 26-15,5-4 8 16,3 3 8-16,-8-11 2 16,0 1 36-16,0 1 13 15,0 1-2-15,0 4-20 0,5 1-22 16,5 2-5-16,1 4-2 16,7-3-81-16,-8 1 17 15,1-4 26-15,2 1-30 16,-3-3 19-1,-10 2 13-15,0 1-15 0,0 2-20 16,0 7-15-16,0 1 51 16,0 6 34-16,0 0 1 15,0-4 1-15,0 6 26 16,0-9 11-16,5-3 14 16,1 1-25-16,1-8-6 15,4 3-5 1,-6-6-14-16,-5-2 0 0,0-8 22 0,0 0 56 15,0 1 36-15,0-1-74 16,0 1-23-16,0 2-15 16,0 8 3-16,0 2-6 15,0 4 0-15,0-4-23 16,0 1 23-16,0-4-20 16,0-3 12-16,0-2 7 15,0-3-4-15,0 2 4 16,0 3-6-16,0 0-2 15,0 5 0 1,0 1 6-16,0 4 1 0,0-4 2 16,0-2-23-16,0-1 22 0,18-4-8 15,-2 1-12-15,-6 1-26 16,3-1-21-16,-8 0 40 16,-5 0 28-16,0-4 40 15,0 4 100-15,0-3-16 16,0 2-39-16,0 5-19 15,0 3-66-15,0 18-44 16,5-8-193-16,6-1-446 0</inkml:trace>
  <inkml:trace contextRef="#ctx0" brushRef="#br0" timeOffset="126055.0818">24672 9302 1001 0,'0'0'1089'15,"0"0"-848"-15,0 0-185 16,0 0-32-16,0 0-24 15,0 0-122-15,0 0-181 16,16 131-808-16</inkml:trace>
  <inkml:trace contextRef="#ctx0" brushRef="#br0" timeOffset="126197.6819">24672 9302 1380 0,'29'223'642'0,"-34"-216"-386"0,-3 2-46 16,3 1-75-16,5 0-75 15,0-3-39-15,0-1-21 16,0 0-52-16,0-2-75 31,0-4 19-31,5 0-57 0,3-4-132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34:52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24130 3002 1906 0,'0'0'378'15,"0"0"-164"-15,0 0-87 16,0 0-9-16,0 0-49 15,0 0-53-15,-5-26 53 16,5 26 6-16,-13 0 26 16,2 0 28-1,-12 0-79-15,2 0 11 0,-13 0-18 16,1 0-41-16,-6 0 22 16,0 0-24-16,-8 17 0 15,3-1-4-15,0 3 4 0,5 5 0 31,5 5 0-31,0 1 9 0,6 2 9 16,-1 5-18-16,8 2 1 0,3 4 14 31,8 2-6-31,5 5 0 16,-1 2-3-16,6 5 6 16,0 2 1-16,0 1-13 15,0 8 0-15,0-9-9 16,0 0 21-16,21-3-12 15,8-11 0-15,5-5 17 16,4-7-23-16,1-4 6 16,8-6 0-16,2-5-2 15,14-13 13-15,9-5-11 0,12 0 0 16,12-3 6-16,2-26-8 16,4-11 2-16,-1-6-31 15,-10-3 25-15,-13-10-30 16,-19 0 36-16,-12-10-2 15,-26-3 4-15,-16-3-10 16,-5-7 8-16,0 2 0 16,-16-2 11-16,-28 6-2 15,-13 7-8-15,-10 10-1 16,-11 11 8-16,-5 19-20 16,-8 17-48-16,-31 16-127 15,15 27-111-15,11 16-366 0</inkml:trace>
  <inkml:trace contextRef="#ctx0" brushRef="#br0" timeOffset="1397.9222">24073 4844 1416 0,'0'0'382'0,"0"0"-223"15,0 0-71-15,0 0 15 16,0 0-5-16,0 0 14 16,0 0 39-16,-78-44-24 15,54 40 13-15,4 4 20 16,-9 0-100-16,1 0 10 0,-6 0 5 15,-5 0-57-15,0 11 16 16,5 2-25-16,-5 4-1 16,5 5 53-16,-4 1-40 15,4 3 18-15,5 4-29 16,3-1-2-16,3 7 7 16,7 0-15-16,3 1 0 15,3 2 18-15,0 0-11 16,-3 1 2-16,2 2 12 15,6 3-20-15,5-5 35 16,0 8-36-16,0-7 1 16,0 1 0-16,0-1 8 15,10-5-9-15,9-6 0 0,-4-1 14 16,8-6 7-16,-7 0-21 16,7-3 7-16,-2-4 2 15,8 0 6-15,-1 2-15 16,6-2 0-16,0-3 11 15,5-1-16-15,0 2 5 16,-6-8 0-16,1 1-15 16,0-4 26-16,-5-3-11 15,-9 4 0-15,4-4 10 16,-4 0-16-16,-1 0 6 16,4 0 0-16,-2 0-7 0,7 0 17 15,-4-7-10-15,7-9 0 16,-3-7 14-16,11-6-14 15,0-8 0-15,-5 1 0 16,0-3-5-16,-11-1 14 16,-7-1-9-16,2 4 0 15,-13-8 14-15,-5-3-16 16,0-5 2-16,0-6 0 16,0-7 3-16,-10 4 12 15,-19-3-12-15,1 8 20 16,-6 5 5-16,0 6 26 15,-5 7-30-15,-5 1-3 16,5 8 6-16,-5 0-19 16,-3 1 2-16,3 4-10 0,0-2 12 15,0 8-2-15,5 1-10 16,-3 0 0-16,16 8-14 16,3 7-2-16,7 0 16 15,3 3 0-15,8 0 0 16,0 0-13-16,5-4 13 15,0 4-6-15,0 0-3 16,0 0-7-16,0 0 16 16,0 0 0-16,0 0-17 15,0 0 16-15,0 0-34 16,0 0-5-16,0 0 20 0,0 0-52 16,0 0-13-1,0 0-19-15,0 0-107 0,0 0-260 16,0 0-382-16</inkml:trace>
  <inkml:trace contextRef="#ctx0" brushRef="#br0" timeOffset="4682.4211">20396 9580 363 0,'0'0'162'16,"0"0"-93"-16,0 0 142 0,0 0-44 15,0 0-45-15,0 0-51 16,0 0 52-16,89 0 36 16,-89 0-18-16,0 0 27 15,0 0-28-15,0-2-55 16,0-5-26-16,0 4-59 15,0-1 21-15,-6 1 14 16,-4 0-33-16,0 3 24 16,-3 0-10-16,2 0 48 15,6 0 23-15,-5 0-22 16,-3-3 9-16,2 3-14 0,-7-4-38 16,-8 4 10-16,-2 0-31 15,-1 0 6 1,8 0 34-16,8 0 1 0,8 0 4 15,0 0-27-15,5 0-11 16,0 0-1-16,0 0-1 16,0 0 26-16,0 0 53 15,0 0-26-15,0 0 18 16,0 0-10-16,0 0-15 16,0 0 17-16,0 0-52 15,0 0-17-15,0 0 11 16,0 0 1-16,0 0-9 15,16 0 30-15,7 0-18 16,6 0 33-16,-14 0-36 16,8 0-2-16,-7 0 41 0,7 0-35 15,1 0 17-15,7 0-4 16,16 0-10-16,7 0 25 16,14 0-31-16,4 0 2 15,14-10 18-15,2 1-33 16,3 2 27-16,-8 1-2 15,0-1-25-15,-15 4 28 16,-6 3-28-16,-18 0 0 16,-5 0-2-16,-10 0 8 15,-1 0-6-15,-2 0 12 16,8-4-10-16,13 1 34 0,-3 3-36 16,5-3 0-16,3 0-2 15,-13-1 10-15,-5 4-8 16,-8 0 0-16,-3 0 1 15,-5 0 2-15,-2 0-3 16,7 0 0-16,-7 0-1 16,7 0-6-16,-7-3 7 15,-3 3 0-15,-3-3 9 16,-5 3-12-16,1 0 3 16,-6 0 0-16,0 0 1 15,0 0 10 1,0 0-12-16,0 0 1 0,5 0 0 0,-5 0 1 15,5 0-1-15,-5 0 0 16,8-4-9-16,-3 4 20 16,0 0-11-16,11-3 0 15,12 3 1-15,1-3-1 16,5 0 0-16,-1 3 0 16,-4 0-12-16,-8 0 23 15,-8 0-11-15,-8 0 0 16,0 0 1-16,-5-4-4 15,0 4 3-15,0 0-12 16,0 0 12-16,0 0-57 16,0 0 14-16,0 0-8 15,0 0-9 1,0-3 42-16,5 3-39 0,0 0 13 0,6-4 44 16,2 1-21-1,2-3 7-15,9 3-18 16,-9-1-36-16,3 1 14 0,-2-1-57 15,2-2-4-15,-2-4-19 16,2 4-178-16,-13-7-174 16</inkml:trace>
  <inkml:trace contextRef="#ctx0" brushRef="#br0" timeOffset="5200.1598">22058 9153 1614 0,'0'0'490'0,"0"0"-357"0,0 0 49 16,0 0 29-16,0 0-114 15,0 0-11-15,0 0 1 16,-5 0-42-16,5 0 18 16,0 4-32-16,0 0-10 15,0 3 34-15,0 1-32 16,0 9 28-16,0 4-12 15,10 4-38-15,19 5 50 16,-1 3-33-16,11-3-18 0,-5 2 12 16,5-5-11-1,0-4-1 1,-5-7 5-16,-6-3 7 0,-7-3-14 0,-8-4 2 16,-3-3 0-16,-10 1-7 15,0-1 17-15,0 4-10 16,0 3 16-1,-28 9 17-15,-22 8 32 0,-7-1-50 16,3 7-6 0,-9-4-18-16,-20 7-65 0,16-10-162 15,5-6-493-15</inkml:trace>
  <inkml:trace contextRef="#ctx0" brushRef="#br0" timeOffset="6205.981">20435 9263 768 0,'0'0'729'0,"0"0"-422"16,0 0-86-16,0 0-34 0,0 0-17 15,0 0 10-15,0 0-46 16,0 0-9-16,0 0-41 16,0 0-41-16,0 0 46 15,-10 0-33-15,-8 0-12 16,-3 0-5-16,-13 6-39 16,-5 11 35-16,-13 6-8 15,-2 3-15-15,-3 3 55 16,2 1-46-16,-2 3 6 15,0-7 18-15,13-3-32 16,5 0 10-16,16-10-23 16,7-4 12-16,6-2-14 15,10-3 2-15,0-4 0 16,0 0-9-16,0 3 8 0,0 3 1 16,20 1 0-16,9 3 0 15,10 3 6 1,5 3-6-16,3 7 0 0,2 0-2 15,8 0-2-15,-2 3 4 16,7-1 0-16,0-7 9 16,-7 1-24-16,-3-2 3 15,7-5-75-15,-12-9-126 16,-16-3-517-16</inkml:trace>
  <inkml:trace contextRef="#ctx0" brushRef="#br0" timeOffset="8422.5363">20334 8619 791 0,'0'0'286'0,"0"0"-142"16,0 0-114-16,0 0 72 16,0 0-10-16,0 0 80 15,0 0 73 1,39-41-47-16,-39 39-5 0,0-2 26 0,0 4-36 16,0 0-8-1,0 0-45-15,0 0-15 0,0 0-6 16,-16 0-62-16,-17 0 2 15,-1 0-25-15,-5 0-23 16,0 12 36 0,5 10-37-1,1 1 1-15,9-2-7 16,9 0 16-16,9-1-10 16,6 0 0-16,0-4 0 15,0 0-11-15,0 4 7 0,34 0-11 16,10-1 0-16,11 1-34 15,2-4 38-15,0 4 10 16,-18-4-7-16,-13-2-5 16,-13-5 13-16,-13 1 0 15,0 0 15-15,0 3 22 16,-18 4 10-16,-21-1 0 16,0 0-32-16,0-2 15 15,5-5-30-15,6 1-9 16,7-10-33-16,3 0-109 15,18 0-138-15,0-26-347 16,0-1-533-16</inkml:trace>
  <inkml:trace contextRef="#ctx0" brushRef="#br0" timeOffset="8595.9271">20698 8750 2232 0,'0'0'770'0,"0"0"-666"16,0 0-45-16,0 0-58 16,0 0-1-16,0 0 0 15,0 0-9-15,309 0-82 0,-255 0-168 16,-20 3-225-16,-11 10-22 16</inkml:trace>
  <inkml:trace contextRef="#ctx0" brushRef="#br0" timeOffset="8768.6245">20744 8963 2049 0,'0'0'821'0,"0"0"-578"15,0 0-84-15,0 0-77 16,0 0-67-16,0 0-15 16,0 0 0-16,83 0-9 15,-33 3 2-15,7-3-96 16,26 0-114-16,-10 0-396 0,-11 0-534 15</inkml:trace>
  <inkml:trace contextRef="#ctx0" brushRef="#br0" timeOffset="9288.4176">21505 8602 2038 0,'0'0'625'0,"0"0"-466"16,0 0-54-16,0 0-39 16,0 0-66-1,0 0-41-15,0 0-38 0,-39-71 28 16,65 66 18-16,3 3 26 15,-1 2 0-15,1 0 7 0,-1 0-6 16,-7 0 17 0,2 19-9-16,-12 10 16 0,-1 8 13 15,-10 3 59 1,0 2-41-16,0-2 29 0,-5-1 22 16,-29-7-25-16,-10-5-4 15,0-8-31-15,5-6-27 16,-5-9 20-16,10-4-33 15,6 0-1-15,4-7-9 16,9-16-60-16,9 6 50 16,6 1-4-16,0 6-4 15,0 4 28-15,0 6-27 16,11 0 19-16,17 0 8 16,11 0 0-16,5 16 21 15,6 14-12-15,12 6 5 16,0 3 10-16,1-3-14 0,-9-6-10 15,29-14 0 1,-10-8-184-16,-11-8-508 0</inkml:trace>
  <inkml:trace contextRef="#ctx0" brushRef="#br0" timeOffset="13003.8599">24091 8970 1356 0,'0'0'580'0,"0"0"-405"0,0 0-59 0,0 0 0 16,0 0-70 0,0 0-6-16,0 0 28 0,0 0 44 15,0 0 41-15,-13 0-7 16,-3 0-33-16,-2 0-45 15,-8 0-39 1,3 0 14-16,-6 0-4 0,-5 0-39 16,9 0 39-16,-9 0-18 15,0 0-6-15,0 0 18 16,1 6-24-16,-1 4 16 16,0 3 3-16,5 0-22 15,1 2 33-15,7-1-37 0,-2 3 4 31,2 0 3-31,3 2-8 0,2 2-1 0,-2 2 18 16,2 0-18-16,-2 3 44 16,8 1-37-16,0 5-5 15,-3 1 13-15,7 4-14 16,1 2-1-16,5-3 0 16,0 0 19-1,0-6-29-15,0-5 10 0,0 2 0 16,0 3-3-16,0 2 19 15,16-3-10-15,7 4-3 0,-5 0 6 16,3-3-4 0,2-1-5-16,6 6 0 0,2-11-3 15,-2 6 4 1,-1-7-1-16,-4-2 0 0,-4-7 9 16,4 4-3-16,-1-6-6 15,-7-1 0-15,-6-1-10 31,8 0 17-31,-2 0-7 16,7 0 0-16,6 0 8 16,-3-4-11-16,2 4 3 15,-4-4 0-15,-4 1-3 0,-1 0 4 16,-4-4-1 0,3 0 0-16,-2 0 7 0,7-3-8 15,-7 0 1-15,12 0 0 16,1 0-1-16,5 0 1 15,-6-13 0-15,6-3 0 16,0-3 1-16,-8-8-4 16,8-5 3-16,-6-11 0 15,6-3-5-15,-6-5 13 16,-7-3-8-16,3-3 0 0,-9 4 6 16,3 0-3-1,-7 5-3-15,-6-2 0 0,-5 2-6 16,0-5 16-16,-5 1-10 15,-29-6 18-15,-15 5 8 16,-9-2 29-16,-1 3-20 16,2 6-11-16,2 3 27 15,8 7-33-15,8 10 0 16,6 2-17-16,4 5 8 16,3 3-18-16,-8 3-34 15,-10-7-80-15,-2 3-126 0,17-3-796 16</inkml:trace>
  <inkml:trace contextRef="#ctx0" brushRef="#br0" timeOffset="15126.6205">24164 2893 1179 0,'0'0'320'0,"0"0"-161"0,0 0 39 16,0 0-57-16,0 0-44 15,0 0 3-15,0 0-57 16,-24 0 35-1,14 0-13-15,5 0-38 0,-14 0 53 16,9 0 27-16,0 0-46 16,-9 0 8-16,9 0-48 15,-8 0 28-15,8 5-7 16,-6-4-27-16,3 5 26 16,-3 0-41-16,3 3 0 15,-2-2 5-15,-1 1 1 0,-7 7-6 16,5-2 3-16,2 0 7 15,-7-2 19-15,7 4-8 16,-2-1-5-16,8 2 2 16,-1 0-10-16,-2-3-8 15,3 4 3-15,0-1 4 16,-1 4-1-16,-7 0-5 16,2 3-1-16,-2 2 28 15,3-2-22-15,2 0-1 16,-3 4-5-16,6-1 10 15,2 0-10-15,3-3 0 0,0 4 0 16,5-8-6 0,0 1 12-16,0-1-6 15,0-2 0-15,0-1 8 0,0 3-14 16,0 3 6-16,0 1 0 16,0-2-5-16,0 2 13 15,0-1-8-15,0-6 0 16,0-3 7-16,0 0-4 15,0-3-3-15,0-2 0 16,0 3 17-16,0 3-16 16,0-1 16-16,0 0-6 15,0 4-10-15,0-1 13 16,0 0-14-16,5-3 0 0,-5 3 1 16,5-5 10-16,-5 1-11 15,8-1 0-15,-3 1 1 31,0 2-1-31,5-1 0 0,-4 3 0 0,7-3-6 16,-3 1 15-16,0-5-9 16,3 5 0-16,-7-5 6 15,4-2-6-15,-5 2 0 16,8-2 0-16,-8 0 0 16,6-1 6-16,-1 1-5 15,8 3 5-15,-7-1-4 0,7 2 13 16,-3-2-15-16,1 1 0 15,2-2 3-15,-2-3-2 16,-3-1-1-16,-3-1 9 16,-5-3-9-16,8 2 45 15,-8-2-43-15,6 0-1 32,-1 0 7-32,3 4 4 0,-2-4-12 0,-1 3 0 15,8 1 1-15,-2-4 1 16,7 0-2-16,-7 5 0 0,7-5-5 15,-7 0 17-15,-3 0-8 16,-3 0-4-16,0 0 0 31,3 0 6-31,-2 0-6 16,4 0 0-16,3-5 0 0,3-2 12 0,3-2-12 31,-1 0 0-31,-2-2 0 16,-3 4-3-16,-2-2 3 15,2 2 0-15,-3-3-1 16,3 4 4-16,-2-5-3 16,2 2 0-16,-2-1 8 15,2 0-14-15,-2-3 6 16,-1 0 0-16,3-3 0 16,-2-4 6-16,-3 0-6 15,2-3 0-15,-4 0 0 0,2-3 3 16,-3 0-3-16,-5-4 0 15,-5 1-12-15,0-4 18 16,0 4-6-16,0-5 0 16,0 6 1-16,0-1 3 15,0 0-4-15,0 3 0 0,0-1-1 16,0 1 3 0,0 2-2-16,0-1 0 0,-10-1 7 15,-13 3 6-15,2-6-12 16,-8 2 58-16,-4-2 14 15,4-4-65-15,0 0 25 16,3 0-12-16,3 1-14 16,0-1 8-16,-3 7-15 15,2 2 0-15,-4 8-1 16,-6 4-11-16,-10-1 11 16,-18 13-88-16,-60 0-80 15,10 22-108-15,0 4-746 0</inkml:trace>
  <inkml:trace contextRef="#ctx0" brushRef="#br0" timeOffset="19370.5264">26451 3064 1337 0,'0'0'635'0,"0"0"-474"0,0 0-71 16,0 0 4-16,0 0 54 16,0 0-25-16,0-19-7 15,0 19 4-15,0 0-31 16,0-4 1-16,0 4-20 15,0 0-28-15,0-2 23 16,0 2-46-16,0-4 14 16,-16 1 3-16,-7-1-30 15,2-1 5-15,-7-1-11 16,-6 5 7-16,0-3-4 0,-5 4-3 16,-5 0 0-16,-13 0-1 31,-5 0 9-31,2 0-8 0,-13 4 0 0,6 8 1 15,4 5-1 1,1-1 0-16,13 4 0 0,-1 6-2 16,4 4 1-16,-4 6 1 15,6 10 0-15,-3 3 0 16,3 6-9 0,11 5 9-16,7 1 0 0,7 7-2 15,14-2-2-15,5 2 4 0,0-2 0 16,5 0 1-16,24-8-9 15,5 1 8-15,10-6 0 16,0-1-1 0,18-1 7-16,16-10-6 0,13-4 0 15,8-10 2-15,15-12-8 16,3-15 6-16,0 0-6 16,-1-8 4-16,-4-28-15 15,-5-15 16-15,-6-10-7 16,-10-16 8-16,-19-12-2 15,-12-15 2-15,-13-11 0 16,-26-11-1 0,-8 5 15-16,-13 6-14 0,0 16 0 15,-29 17 0-15,-23 23-9 16,-21 18 9-16,-15 24-130 0,-75 17-90 16,17 32-291-16,14 14-298 15</inkml:trace>
  <inkml:trace contextRef="#ctx0" brushRef="#br0" timeOffset="20600.1123">26139 8913 546 0,'0'0'1227'15,"0"0"-988"-15,0 0-84 16,0 0 2-16,0 0 18 16,0 0-71-16,0 0-56 15,-226-9 34-15,195 9 7 16,-10 16 37-16,2 14-53 0,5 6-42 15,8 12 22 1,3 6-38-16,12 4-3 0,6 1 6 16,5 0-8-16,0-1 2 15,0-5 6-15,0-5-12 16,0-2 29-16,5 0-26 16,16-6 1-16,2 2 11 15,16-2-9-15,6-4-7 16,6-1-5-16,-1 1 15 15,-6-4-15-15,-5-11 0 16,-5 2 0-16,-11-6-9 16,-7-5 16-16,-9-3-7 15,-1-9 0-15,-1 0 1 16,5 0-1-16,3 0 0 16,13 0 0-16,8 0-9 0,5 0 24 15,13 0-15-15,-8-21 0 16,0-2 11-16,0-9-8 15,-10-6-3-15,0-6 0 16,-6-10 6-16,1-1 5 16,4-8-11-16,-4-6 0 15,-3 1 11-15,3-1-4 16,-11 3-7-16,-3 1 24 0,-4 8 14 16,-11 4-38-16,0 4 28 15,0 6 23 1,-6 1-37-16,-27-1 29 15,-11 0-42-15,-11-3 6 0,-18 1-1 16,-7-5 2-16,-8 2-8 16,-8 7 0-16,2 9-49 15,-2 9-18-15,-29 14-107 16,32 3-302-16,2 5-632 16</inkml:trace>
  <inkml:trace contextRef="#ctx0" brushRef="#br0" timeOffset="21503.3464">25210 3023 1420 0,'0'0'522'0,"0"0"-315"0,0 0-26 16,0 0-38-16,0 0-9 16,0 0-55-16,0 0-30 15,-112-18-6-15,78 18-21 16,-10 0 47-16,-13 11-3 16,0 12-29-16,-3 9 35 15,-2 11-70-15,0 12 5 16,2 15-4-16,3 5 7 15,18 7-10-15,5 0 0 16,24-4 6-16,10-3-9 16,0 2 3-16,21-4 0 0,36-1-1 15,10-3 1-15,21-3 0 16,9-7 0-16,9-14-18 16,-5-8 17-16,-2-19-41 15,-3-18-21-15,-5 0 24 16,-13-20 5-16,-6-26 33 15,-17-15-4-15,-21-5 5 16,-16-12-8-16,-18-8 8 16,0-7 0-16,-5-1 1 15,-42 5 8-15,-2 7-9 0,-9 13 0 16,-1 16-15 0,-9 24-13-16,-43 29-246 0,15 13-203 15,7 26-254-15</inkml:trace>
  <inkml:trace contextRef="#ctx0" brushRef="#br0" timeOffset="22431.6304">25306 9052 1483 0,'0'0'506'0,"0"0"-356"16,0 0-73-16,0 0-2 15,0 0-7-15,0 0 28 16,0 0-2-16,-192-23 85 0,153 21 4 16,0 2-41-16,0 0-50 15,0 0-37-15,-5 0 10 16,-3 5-64-16,3 21 11 15,-5 10-12-15,-3 8 12 16,8 0-8-16,10 9-4 16,5 5 0-16,14 0-12 15,15-2 19 1,0 3-7-16,0-6 12 0,10 2-11 16,24-3 18-16,5 1-19 15,-5 0 0-15,4-1 2 16,1-5 12-16,0-7-14 0,3-10 0 15,2-8 6 1,0-12 0-16,6-6-6 0,12-4 0 16,11 0-6-16,4-35 0 15,9-6 6-15,-8-8 6 16,-11-10 0-16,-17-5 7 16,-16-5-13-16,-16-7-1 15,-18-9-16-15,0-6 4 16,0-13-3-16,-24 8-14 15,-15 3-59-15,-5 17-28 16,-52 10-81-16,13 27-274 16,-3 13-83-16</inkml:trace>
  <inkml:trace contextRef="#ctx0" brushRef="#br0" timeOffset="23469.7994">24325 2927 1270 0,'0'0'576'0,"0"0"-370"16,0 0-79-16,0 0-59 0,0 0-14 15,0 0 0-15,0 0-28 16,-84-34 59-16,66 30 62 15,-8 4-26-15,-2 0-33 16,-6 0-55-16,-10 0 2 16,-3 4-30-16,-2 15 4 15,-1 4-9-15,-1 5 0 16,6-4 0-16,6 6-2 16,1 5 8-16,9 4-6 15,6 4 0-15,12 5 2 0,6 5-7 16,5 3 5-1,0-7 0-15,0 0-7 0,0-1 8 16,0-11-1-16,0 8 0 16,16-2 1-16,12-2-10 15,11 9 9-15,13-1 0 16,-3 0-8-16,3-6 0 16,-2-10-29-16,-1-7 1 15,-10-13-21-15,0-7 27 16,8-6 4-16,-3 0 26 15,0 0-9-15,0-9 16 0,-3-1-7 16,-2 0 0 0,-13 0 2-16,-2 1 3 0,-6-2-5 15,-8-8-14-15,-10-14-89 16,0 0-130-16,0 2-71 0</inkml:trace>
  <inkml:trace contextRef="#ctx0" brushRef="#br0" timeOffset="24444.4088">24296 9140 848 0,'0'0'287'0,"0"0"-43"15,0 0 16-15,0 0-19 16,0 0-88-16,0 0-26 16,0 0-93-16,-60-138 53 0,42 129 78 15,2-2-23-15,-12 5-18 16,-1 3-9-16,-4 3-50 15,7 0 61-15,-8 0-60 16,5 0-18-16,1 0 6 16,-1 0-48-16,3 0 21 15,-2 0-9-15,-6 0-18 16,0 0 38-16,-10 20-38 16,-3 9 0-16,3 10-1 15,0 9 4-15,0-4-3 16,-3 7 0-16,8-2 1 15,13-6 2-15,3-1-3 0,5-5 0 16,13-2-1-16,5 1-19 16,0 0 20-16,0 7-1 15,5 0 1 1,29-1-9-16,-1 4 9 0,14-2 0 16,-8-7-6-16,5-1 13 15,-5-12-7-15,-10-2 0 16,-1-10 1-16,-2-1-4 15,-3-11 3 1,6 0 0-16,5 0-1 0,20-7-83 16,3-27-255-16,-18-6-938 0</inkml:trace>
  <inkml:trace contextRef="#ctx0" brushRef="#br0" timeOffset="25389.2479">22826 2912 1587 0,'0'0'509'0,"0"0"-387"15,0 0-24-15,0 0-60 16,0 0-36-16,0 0 12 16,0 0-5-16,-220 15-3 15,176-1 73-15,-11 9 35 0,3 7-17 16,-2 11-55 0,2 5-29-16,2 13 19 0,-1 3-31 15,12 11 4-15,13 2 11 16,7-3-10-16,14 3 10 15,5-6-16-15,0-4 0 16,24 0-7-16,25-3 13 16,13-3-6-16,11 0 0 15,15-7 7 1,3 1-5-16,-3-5-2 0,-2-7 0 0,-8-12-8 16,-5-10 8-1,-1-19-7 1,11 0 5-16,13-32-18 15,6-25 20-15,4-18-115 16,-12-10-34-16,-16-10 76 16,-27-3 20-16,-30-7 53 15,-21 0 8-15,0 5 40 16,-34 9 59-16,-20 12-33 16,-3 23 18-16,-11 17-8 15,-15 22-84-15,-62 20-60 16,10 33-234-16,2 10-426 0</inkml:trace>
  <inkml:trace contextRef="#ctx0" brushRef="#br0" timeOffset="26536.3487">23060 8930 1446 0,'0'0'548'0,"0"0"-382"16,0 0-61-16,0 0 84 15,0 0-135-15,0 0 60 16,0 0 46-16,-161-23-57 16,138 23 42-16,-6 0-67 0,-5 0-35 15,1 6-7 1,-6 11-24-16,-11 6 21 0,-1 6-7 16,-4 7-25-16,-2 7 41 15,8 7-41-15,-3 0 0 16,13 3 14-16,18-4-8 15,-2 4-5-15,12-5-2 16,6-2 7-16,5-3-9 16,0-7 2-16,0 0 0 15,0 0 2-15,0 0 7 16,0 4-9-16,10 2 0 16,19 9 7-16,5-3-7 0,-1 5 0 15,12-5 0 1,-1 3-1-16,0-5 8 15,8-10-7-15,-3-4 0 0,3-9 2 16,-3-3-5-16,1-3 3 16,-4-1 0-16,-1 0-8 15,-7-3 10-15,-4-6-2 16,5-4 0-16,0-3 1 16,10 0-6-16,3-13 5 15,11-20 0-15,-9-9-6 16,3-7 9-16,-7-8-3 15,-17-1 0-15,-9-1 1 16,-14-7 2-16,-5-1-3 16,-5-5 0-16,0 0-1 15,-5-10 16-15,-29 0-6 0,-15-7 32 16,-8-2-34-16,-11 2 28 16,-9 9 13-16,-1 8-21 15,-13 13-9-15,3 9-6 16,-19 18-24-16,-56 32-48 15,30 0-136-15,-2 13-459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35:32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20095 11558 504 0,'0'0'547'16,"0"0"-329"0,0 0 31-16,0 0 13 0,0 0-60 0,0 0-64 15,-62-12-63 1,44 10-41-16,2 2 1 0,-7 0-34 15,7 0-1-15,3-5 11 16,3 5-10-16,-1 0 85 16,1 0 33-16,-3 0-38 15,-8 0 1-15,3 0-56 0,3 0 3 16,-4 0 24-16,14 0-29 16,0 0 23-16,5 0-26 15,-5 0-4-15,5 0 60 16,-13 0-11-16,2 0 9 15,1 0-32-15,5 0-29 16,-3 0 29-16,8 0-20 16,0 0-22-16,0 0 30 15,0 0-30 1,0 0 41-16,0 0 6 0,0 0-15 16,0 0 19-16,0 0-19 15,0 0-4-15,0 0 15 16,0 0-43-16,0 0 5 0,0 0-6 15,29 0 9-15,17 0 0 16,4 0-3 0,4 0-5-16,9 0 38 0,-1 0-39 31,5 0 19-31,6 0 8 0,15 0-25 0,3-3 18 31,3-4-20-31,2 4 0 16,-5-4-8-16,-3 3 16 15,-10-5-8-15,-6 6 0 16,-9-3 12-16,-1 3-17 16,-13-1 5-16,-4 1 0 15,1 1-4-15,-2-3 5 16,1 5-1-16,-1-4 3 16,8 4 11-16,2 0-8 0,3 0-6 15,-2 0 0-15,2 0-6 16,5 0 18-16,6 0-12 15,-3 0 6-15,2 0 9 16,-5 0-7-16,6 0-8 16,-14 0 0-16,4 0-8 15,-14 0 16-15,0 0-8 16,-3 0 0-16,-9 0 13 0,-4 0-14 16,1 0 1-1,4 0 0-15,1 0-11 0,5 0 19 16,18 0-8-16,-2 0 0 15,17 0 10-15,1 0-13 16,-5 0 3-16,-1 0 0 16,-18 0-9-16,-10 4 15 15,-5-4-6-15,-11 0 8 16,1 5-2-16,-9-5 16 16,9 0-22-16,-3 0 0 15,7 0 6-15,1 0 3 16,-1 0-9-16,6 2 0 0,-13-2 18 15,7 3-20-15,-12-3 2 16,7 0 0-16,6 4-6 16,-8-4 8-16,7 0-2 15,-4 0 0-15,-4 0 12 16,-7 0-6-16,-8 0-6 16,1 0 0-16,-6 0 0 15,0 0 8-15,0 0-8 16,0 0 0-16,0 0-23 15,0 0-13-15,0 0-58 16,0 0-61-16,0 0 1 0,-11 9-132 16,-12 3-218-16,-11-10-35 15</inkml:trace>
  <inkml:trace contextRef="#ctx0" brushRef="#br0" timeOffset="579.791">22876 11349 1600 0,'0'0'359'15,"0"0"-184"-15,0 0-1 16,0 0-64-16,0 0-57 16,0 0-27-16,0 0-10 15,0-23 18-15,0 23-9 16,0-3 62-16,0 3 57 0,0 0-47 16,0 0-8-16,0 0-16 15,0 0-43-15,0 0 12 16,0 0-33-16,0 0 12 15,0 0 49-15,0 0-29 16,0 0 18-16,5 0 12 16,0 0-43-16,13 0 19 15,8 0-32-15,8 0 3 16,13 10 15-16,7 3-26 16,9 0-7-16,9 3 15 0,6-3-6 15,-5 0-3 1,-6-2-6-16,-9-2 0 0,-20-2-10 15,-12-4 17 1,-7 1-7-16,-14-2 8 0,0-2-2 16,-5 4 15-16,0-4-21 15,0 6 0-15,0 11 6 16,-21 9 8-16,-31 10 4 16,-10 14 14-16,-16 2-31 15,-10 0 14-15,-3 2-15 16,-41-2-130-16,17-16-206 15,11-18-1052-15</inkml:trace>
  <inkml:trace contextRef="#ctx0" brushRef="#br0" timeOffset="1367.3125">19947 11257 1451 0,'0'0'230'15,"0"0"-156"-15,0 0 88 16,0 0-99-16,0 0-35 0,0 0 75 16,0 0 27-16,13-9 102 15,-13 9 14-15,0 0-42 32,0 0-12-32,0 0-77 0,0 0-38 15,-13 0 12-15,-31 23-62 0,-16 12-1 16,-25 12-7-16,-4 5-13 15,-7 0 41-15,18-6-26 16,16-10-5-16,18-8 2 16,26-10-18-16,13-6 0 0,5-4-1 15,0 2-11 1,5 8 1-16,36 0 11 0,4 6 0 16,14 5 6-16,9 5 5 15,-1 2-11-15,11 3 0 16,-5-7 7-16,0-2-11 15,-11-7 4-15,-10-6-42 16,-13-17-59-16,-19 0-164 31,-7-14-444-31</inkml:trace>
  <inkml:trace contextRef="#ctx0" brushRef="#br0" timeOffset="2010.5026">20347 10607 1949 0,'0'0'484'0,"0"0"-291"15,0 0-54-15,0 0-66 16,0 0-16-16,0 0-35 16,0 0 70-16,-114-3 2 15,80 3-28-15,3 0 10 16,-3 5-53-16,6 9-22 0,9-1 3 16,4 3-3-16,10 7-1 15,-1 0 0-15,6 7 1 16,0-4-15-16,0 0 14 15,39 1-10-15,21-2 4 16,8-2-30-16,4-3 12 16,1 0 15-16,-16-1 3 15,-13-2-8-15,-20 4 14 16,-19-2 0-16,-5 1 11 16,-5 2-2-16,-42 6 63 15,-8-5-9-15,-2-2-7 16,8-6 21-16,10-7-49 0,10-3-22 15,6-5-6-15,13 0-13 16,4 0-80-16,6-6-99 16,0-24-180-16,29 2-292 15,5 5-1049-15</inkml:trace>
  <inkml:trace contextRef="#ctx0" brushRef="#br0" timeOffset="2215.8795">20866 10820 1984 0,'0'0'707'16,"0"0"-575"-16,0 0-41 16,0 0-4-16,0 0-60 15,0 0 3-15,0 0-30 16,335 62-9-16,-283-42-28 15,-23 9-229-15,-14-6-241 16,-15-6-192-16</inkml:trace>
  <inkml:trace contextRef="#ctx0" brushRef="#br0" timeOffset="2374.1288">20949 11107 1497 0,'0'0'717'0,"0"0"-240"0,0 0-177 15,0 0-120-15,0 0-78 16,0 0-44-16,0 0-57 15,63 1 35-15,-6 4-23 16,8 1-12-16,10-2-2 16,13-4-102-16,-20 0-261 15,-6 0-529-15</inkml:trace>
  <inkml:trace contextRef="#ctx0" brushRef="#br0" timeOffset="3011.2639">21801 10568 1679 0,'0'0'927'0,"0"0"-674"16,0 0-53-16,0 0-39 16,0 0-123-16,0 0-37 15,0 0-2-15,-57-14-11 16,57 14 12-16,0-3 0 15,28 0 6-15,6 0-12 0,0 3 6 16,0 0 0-16,-1 0-10 16,-4 0 17-16,-8 0-7 15,-3 3 0-15,-8 10 11 16,-5 3-16-16,-5 4 5 16,0 6 0-16,0 3 23 15,-15 1-23-15,-8-3 28 16,7-5-4-16,3-8-24 15,13-5 3-15,0 1-3 16,0-4 0-16,0 1-7 0,23 0 8 31,11-1-1-31,10 4 0 0,8-3 6 0,-3 6-10 16,1-1 4-16,-9 2 0 16,-20 2-3-16,-3 4 12 15,-13 0 7-15,-5-1 54 16,0 1 1-16,-18 5 31 15,-15-2-60 1,-6-5-24-16,0 0-18 0,0-11-6 16,-11-7-128-16,4-19-168 15,15-10-940-15</inkml:trace>
  <inkml:trace contextRef="#ctx0" brushRef="#br0" timeOffset="8050.792">19277 3022 1250 0,'0'0'344'0,"0"0"-217"0,0 0-1 15,0 0-3-15,0 0-90 16,0 0-7 0,-124-59 1-16,124 55-12 0,0 4 116 15,0-2 60-15,0 2 52 16,-5-4-38-16,-1 1-90 15,6-1 9-15,0-1-16 16,0 4-74-16,0-4 23 16,0 5-24-16,0-1-31 15,0 1 71-15,0 0-27 16,0 0 4-16,0 0 2 0,0 0-46 16,0 0 17-1,0 12-23-15,0 28 0 0,0 19 21 16,0 13-3-16,0 16 24 15,6 5 8 1,-1 1-44-16,3-3 22 16,-3-9-28-16,5-16 9 0,-5-11-4 15,1-19-5-15,-6-16-39 16,0-20-45-16,0-23-134 16,-6-29-125-16,-22-7-947 0</inkml:trace>
  <inkml:trace contextRef="#ctx0" brushRef="#br0" timeOffset="8318.8798">18208 2934 2677 0,'0'0'482'31,"0"0"-395"-31,0 0-72 0,0 0 3 0,0 0 25 15,397-14-19-15,-233 14 37 0,2 0 14 16,-16 0-31-16,-15 0 47 16,-28 0-68-16,-35 0-4 15,-33 0-13-15,-26 0 9 16,-7 0-6 0,-6 0-1-16,0 0 2 0,0 0-20 15,-34 0-25-15,-18 0-224 16,-3 0-686-16</inkml:trace>
  <inkml:trace contextRef="#ctx0" brushRef="#br0" timeOffset="11432.9646">33224 1273 1452 0,'0'0'544'0,"0"0"-374"15,0 0-3-15,0 0 86 16,0 0-1-16,0 0-73 15,0 0-107-15,-72-7-38 16,15 2-23-16,-11 1 20 16,-10 1-30-16,-15 3-1 15,-21 0 33-15,-19 0-27 16,-17 0-3-16,-14 0 6 0,-20 0-8 16,-6 0 25-1,-18 0-21-15,-4 0-4 0,-17 0 10 16,-2 0-4-16,-10 0-7 15,2 3 0-15,2-3 6 16,4 4-13-16,-3-4 7 16,7 0 0-16,-7 3-6 15,-6-3 7-15,-9 2-1 16,-7 2 0-16,-9 3 14 16,-3-4-14-16,-3 3 0 15,3 1 0-15,3-4-12 16,2-3 12-16,21 0 0 15,-2 0-2-15,14 0 7 16,4 0-14-16,5 0 9 0,-8-3 0 16,-8-4-17-1,-8 5-31-15,-10 2 2 0,5-4 5 16,6 1 8-16,9-4 26 16,19 1 2-16,18-1 5 15,3 0 16-15,8 4-15 16,-9 3 24-16,-7 0 13 15,-8 0-37-15,-13 19 30 16,-2 5-31-16,-6 2 0 16,-2 3-11-16,13 1 13 15,15 0-2-15,18-1 13 16,22 1-12-16,12-1 27 0,3 5-28 16,2 3 0-16,-5-3-8 15,1 9 14-15,-4-1-6 16,-2 3 0-16,3 0 8 15,2 1-10-15,6-3 2 16,20 3 0-16,18-3-1 16,24-4 8-16,15 6-7 15,11 1 0-15,0 4 8 16,12 2-17-16,-2 2 9 0,13 0 0 16,11 5-11-16,-3 0 11 15,2 5 0-15,0-1 0 16,1 2 12-16,7 4-15 15,3-1 3-15,2-2 0 16,9 5-11-16,1-11 13 16,6 5-2-16,0-7 3 15,0 1 9-15,19-3 5 16,9-1-17-16,11 1 0 16,5 0-9-16,11 7 18 15,7 1-9-15,6 6 0 16,4 7 11-16,1-2-16 0,0-3 5 15,-1 0 0-15,1-10-7 16,0-3 13-16,-1-9-6 16,-4-1 0-16,-1-5 10 15,-9-6-16-15,1-2 6 16,-2-2 0-16,3-1-6 16,8-7 8-16,-1 1-2 15,1-6 0-15,4-3 15 16,1-2-14-16,-6-3-1 15,6-6 0-15,5-1 20 16,8-6-19-16,2 0 24 16,13 0-7-16,11 0-17 15,5 0 31 1,13 0-32-16,-8 0 0 0,7 0-4 0,-7-6 14 16,-15-1-10-16,-6 7 0 31,-10 0 11-31,-13 0-12 0,0 0 1 0,5 0 0 15,8-7 6-15,20 1 1 16,11 0 1-16,19-4-2 16,9 0 6-16,3 2-14 15,-20 7 2 1,-9 1 0-16,-22 0-9 0,-9 0 8 0,-15 0 1 16,8 0 0-16,-3 1 13 15,5 3-6-15,18 0-7 16,9-1 0-16,12 1-1 31,8-1 7-31,0 0-6 0,5 4 0 0,-7-1 10 16,2 0-14-16,-6 1 4 15,-7 4 0-15,8-6-11 16,-3 2 22-16,3 0-11 16,-3-3 0-1,3-2 9-15,-8 5-12 16,3-4 3-16,-3 4 0 0,3-1-9 0,-3 1 19 15,7 2-10-15,-1-2 0 16,-12 0 12-16,4-1-18 16,-14 1 6-16,6 0 0 15,0-1-6-15,4 4 8 16,1-3-2-16,13 2 0 16,0 1 9-16,-3 0-6 31,3 6-3-31,5 1-3 15,2-1-14-15,4-3 22 0,-1 3-5 0,-5-5 0 16,-5 1 7-16,-19-1-11 0,-4-2 4 16,-9 1 0-1,4-2-8 1,-1-1 10-16,5-5-2 16,6 1 0-16,0 0 12 15,-1 3-17-15,9 3 5 16,-3 2 0-16,-1-1-7 15,9 5 13-15,-3 1-6 16,8-2 0-16,-3-7-11 16,3 4 4-16,2-5-17 15,3-6-3-15,-5 5 19 16,-3-5-14-16,-7 0 22 16,-9 0-1-16,-4 1 2 15,-14 5-13-15,-2-5 12 16,-13 7 0-16,5-6-10 15,-2 3 11-15,-4-5-1 0,1 0 0 16,5 0 16-16,-5 0-26 16,3-5 10-16,-3-5 0 15,-11 3-15-15,-7 1 23 16,-3 4-8-16,-8 2 0 16,-15-4-21-16,-11 4 12 15,-7-2-25-15,-3-3 34 16,-8 1-17-16,6-3 23 0,7 0-6 15,8-5 0 1,13 6 11-16,18 1-23 0,5-2 12 16,6 3 0-16,-9 0-15 15,-7 4 10-15,-18 0 5 16,-8-3 0-16,-13 3 1 16,-8-4 16-16,-5 1-16 15,0 0-1-15,0 1 36 16,0-2-36-16,0 2 26 15,0-3-23-15,11 1 9 16,2 1-15-16,2 0 3 16,1-3 0-16,7 4-6 15,-13-5 12-15,3 3-6 0,-2 0 0 16,-1 4 7-16,-5-3-22 16,8-1-12-16,-2 1-58 15,-1-6-71-15,3-2-188 16,-8-1-326-16</inkml:trace>
  <inkml:trace contextRef="#ctx0" brushRef="#br0" timeOffset="11809.3327">32755 1630 1416 0,'0'0'1063'0,"0"0"-826"16,0 0-112 0,0 0-16-16,0 0-14 0,0 0-42 15,0 0-47-15,77 11 20 16,-48 0-26-16,0 5 0 16,-29 27-9-1,0-1-137-15,-42-1-450 0</inkml:trace>
  <inkml:trace contextRef="#ctx0" brushRef="#br0" timeOffset="18396.9848">27970 2525 960 0,'0'0'507'15,"0"0"-296"-15,0 0-51 0,0 0-16 16,0 0 0-16,0 0-57 16,0-16 29-16,0 16 15 15,0-3-24-15,0 3 12 16,0 0-34-16,0 0-3 15,0 0-15-15,0 0-25 16,0 0 11-16,0 0-28 16,0 0-12-16,0 0 35 0,0 0-28 15,0 0 10 1,0 0-7-16,0 0-22 0,-13 0 11 16,2 0-12-16,-12 0 0 15,2 0-10-15,-2 0 10 16,-6 0 0-16,3 0-1 15,-2 0 12-15,-1 0-9 16,6 0-2-16,-3 0 0 16,-3 0-8-16,1 0 10 15,-1 0-2-15,-5 0 0 16,1 0 10 0,-1 0-8-16,3 0-2 0,-3 0 0 15,0 0-9-15,6 0 9 0,-1 0 0 16,1 0 0-1,2 0 9-15,-8 0-12 0,0 0 3 16,-13 0 0-16,3 0-4 16,-18 0 4-16,2 0 0 15,-13 0 0-15,1 0 3 16,-6 0-12-16,-3 0-6 16,9 0 6-16,-1 0-3 15,0 0 6-15,19 0 6 16,2-4 0-16,8 1 9 15,10 3-5-15,5-3-4 0,3 3 0 16,-2-3-12 0,-1 3 13-16,-4-3-1 0,-6 3 0 15,-5-4 8-15,-19 1-20 16,1-1 12-16,-6-2 0 16,4 3-2-16,-4-4 8 15,6 0-6-15,5 5 0 16,7-5 9-1,1 3-9-15,-3-1 0 0,3 4 0 16,-3-2-10-16,-3 0 14 16,-2-4-4-16,3 3 0 15,-9-2 8-15,-4 1-11 0,4-2 3 16,4 6 0-16,-4-3-6 16,9 2 7-16,2 2-1 15,13-4 0 1,-5 4 12-16,5 0-9 0,-8 0-3 15,3 0 0-15,0 0-3 16,0 0 14-16,-8 0-4 16,8 0-7-16,0 0 6 15,5 0-7-15,0 0 1 16,5 0 0 0,0 0-8-16,-5 0 10 15,-7 0-2-15,1 0 0 0,-4 4 10 0,-3-2-11 16,3 3 1-16,-8 1 0 31,7-5-5-31,1 4 17 0,-3-5-7 0,13 3 8 16,0-3-12-1,6 3 40-15,-1 1-41 0,0-1 0 16,0 1 7-16,-10 2 3 16,-5 0-10-16,-8 5 0 15,7-2 12-15,-2 1-2 31,8-4-10-31,0 5 0 0,10-5-3 0,1-3 12 16,4 4-9-16,8 0 0 0,-7-1 9 16,4 0-5-16,-4 7-4 31,7 1 0-31,-8-1-9 16,11 6 16-16,3 1-7 0,4 3 0 0,-2 0 2 15,3 4-7-15,5-5 5 16,-6 4 0-1,4 1-12-15,-4-4 23 0,6 2-11 32,0 2 0-32,0-1 6 15,5-2-9-15,0 3 3 16,0-4 0-16,0 0-12 16,0 3 21-16,0 0-9 0,0 0 0 15,0-1 6-15,0 3-11 16,0-2 5-16,0 1 0 15,0-1-12-15,0 0 20 16,0 0-8-16,0 4 0 16,5-1 7-16,0 1-11 15,0-1 4-15,0-2 0 16,1-1-14-16,1-4 23 16,-7 3-9-16,6-4 0 15,-1 6 8-15,5-1-14 16,-5 7 6-16,8-4 0 0,3 6-12 15,-6 1 22-15,8-7-10 16,-7 1 0-16,2-4 8 16,-8-3-16-16,0-1 8 15,0 1 0-15,6 0-9 16,-3 0 18-16,2 1-9 16,0-1 0-16,9 0 6 15,-4-1-19-15,3 1 10 16,-2-3 3-16,-6-1-14 15,3 1 22-15,-8-6-8 16,1-2 0-16,-1-1 6 16,0-2-11-16,0 1 5 15,3-6 0-15,2 2-12 0,-4-1 2 16,4-4 8-16,-5 3 1 16,3-1 1-16,-8 0-10 15,5-3 10-15,-5 5 0 16,5 2-12-16,6-1 15 15,2 1-3-15,-3-2 0 16,0 2 3-16,3-1-12 16,3 0-5-16,-6 0 7 15,3-5-5-15,-2 7 10 16,4-6 2-16,4 4 0 16,1 1 9-16,14 1-13 0,5-1 4 15,8-5 0 1,-3-2-9-16,-5 4 15 0,0-4-6 15,-5 1 0-15,-11-1 1 16,-2 6-4-16,-3-6 3 16,3 1 0-16,7 4-9 15,6-5 17-15,5 4-8 16,0-2 0-16,-5 2 1 16,-1-4-1-16,-9 2 0 15,-4 3 0-15,-1-5-9 0,-4 1 16 16,3-1-7-16,3 6 0 15,2-5 2-15,6 3-4 16,0 0 2-16,4 3 0 16,-7-6-1-16,8 5 1 15,0 3 0-15,5-2 0 16,-5-4 1-16,4 3-1 16,-4-1 0-16,5 0 0 15,-5 1-6-15,13-2 14 16,-3-1-8-16,5 1 0 15,8-1 1-15,3 1-3 16,7-4 2-16,14 0 0 16,-3 1-7-16,0-1 7 0,0 0 0 15,-6 0 0-15,-9 0 1 16,-9 0-10-16,-7 0 9 16,-13 0 0-16,-3 0-2 15,2 0-1-15,1 0 3 16,-5 0 0-16,10 4 2 15,0 0-1-15,13-1-1 16,2 1 0-16,3 2-7 0,6 1-7 16,-9-4 13-1,3 0 0-15,-7 1-2 16,-12-2-6-16,1 2 9 0,-5-4 0 16,-10 3-7-16,-4-3 13 15,9 0-6-15,10 0 0 16,13 0 1-16,7 0-7 15,9 0 6-15,5 0-18 16,-1 0 17-16,-4 0-28 16,-6 0 29-16,-18 0-6 15,-5 0 6-15,-10 0-10 16,-1 0 10-16,-7 0 0 16,8 0-2-16,4 0 2 0,12 0 0 15,6 0 0 1,-1 0-9-16,7 0 0 0,-3 0-20 15,-2 0-4-15,-13 4 31 16,-10-4-18-16,-8 3 20 16,-3 1 0-16,-8-4 1 15,6 2-7-15,7 1 6 16,6 1-20-16,-1-1-5 16,11 1-35-16,-5-4 30 15,0 3 11-15,-8-3 10 16,-3 0-2-16,-7 0 11 15,7 0 0-15,0 0 0 16,3 0-5-16,8 0 5 16,0 0 0-16,5 0-47 15,-5 0 18-15,-1 0-21 0,-4 0 14 16,-6 0 29-16,-2-3-5 16,-8-4 12-16,-3-2 0 15,1 2 1-15,-6 0 8 16,8-3-9-16,-3 0 0 15,1-3-8-15,12 1 5 16,-7 1 2-16,7 2 1 16,-7-1-11-16,-3 3-1 15,-3 1 11-15,-5-1 1 0,0 4-6 16,-5-4 7 0,0-3-1-16,0-2 6 0,0-8 3 31,0-1-7-31,0-3-2 0,0 7 0 0,0-1-8 15,8 6 11-15,-3-1-3 16,6 6 0-16,-6-4 1 16,0 6 1-16,-5-2-1 15,0-8-1-15,0 3 23 16,0-8-23-16,0-7 13 16,0 1-7-16,0-3-5 0,-10-4 21 15,-1 0-16-15,-7 1 31 16,8-2 17-16,-1 2-34 15,-7 2 26-15,3-2-4 16,2 2-21-16,2 1 26 16,1-5-39-16,-3 2 2 15,2 0 11-15,6-5-20 16,0 3 17-16,5 3-9 16,0-4-7-16,0 2 33 15,0 4-35-15,0-4 0 0,0 1-2 16,0-2 7-16,0 2-5 15,5-1 0-15,6 3 1 16,-6-2 5 0,3 2 4-16,-3-2 9 0,-5 2 29 15,5-3-24-15,-5 3 15 16,0-2-21-16,5-6-18 16,-5 7 35-16,5-3-34 15,1 3 24-15,1 1 20 16,-7 1-19-16,0-3 25 15,0 6-25-15,0 0-14 16,0 0 60-16,0-1-45 16,0 2-2-16,0-2 10 15,0 8-34-15,-7-1 24 16,1 7-11-16,-4-1-13 0,5 5 38 16,0 6-38-16,5-1 11 31,0 1-7-31,0 3 8 0,0-4-13 0,0 4 0 15,0 0 2-15,0-3-14 16,0 0 12-16,-8 0-53 16,-41 3-38-16,-1 0-150 15,-17 0-691-15</inkml:trace>
  <inkml:trace contextRef="#ctx0" brushRef="#br0" timeOffset="20646.924">27544 3039 1277 0,'0'0'567'0,"0"0"-419"0,0 0 31 16,0 0-23-16,0 0 12 16,0 0 73-16,0-59-36 15,0 50-68-15,-18 2-12 16,-16 6-71-16,0-5-3 16,-10 2-5-16,-5 1-34 15,-14 3 27 1,-4 0-26-16,-6 0-4 0,-10 7 17 15,0 16-20-15,3 2 3 16,7 9-9-16,5 2 12 16,9 10-17-16,-4 9 5 0,6 1 0 15,3 6-9-15,15 1 17 16,10-1-8-16,24 3 0 16,5 0 7-16,0 6-14 15,10 1 7-15,42 1 0 16,3 2-8-16,7-7 17 15,11-2-9-15,0-7 0 16,4-11-13-16,14-18 6 16,-2-12-7-16,17-18 11 15,6 0-9 1,12-19 8-16,3-21 4 0,-10-13-1 16,-10-10-32-16,-16-8 33 15,-19-15-9-15,-22-9 9 0,-17-10 2 16,-20-8 10-16,-13 5-12 15,0 7 2-15,-13 8 8 16,-41 18-7 0,-24 20-3-16,-23 20-12 0,-84 35-49 15,17 6-195-15,4 35-369 0</inkml:trace>
  <inkml:trace contextRef="#ctx0" brushRef="#br0" timeOffset="21890.2734">27385 11116 484 0,'0'0'765'0,"0"0"-694"15,0 0-38-15,0 0 61 16,0 0-20-16,0 0 60 0,0 0 46 16,52-52 91-16,-46 42-18 15,-6-1-55-15,0 2 10 16,0-6-96-16,0 3-51 16,0 1-25-16,0-1-35 15,-16-1 67-15,-7 3 2 16,-6 3-40-16,-5 5 43 15,1-2-50-15,-6 4-1 16,0 0 8-16,0 0-30 16,-5 6 38-16,-3 13-3 15,-2 8-27-15,-1 7 37 16,-2 3-38-16,3 8 1 0,-3 1 1 16,13 10 3-16,5 0-12 15,3 5 14-15,8 2-13 16,5 3 36-16,7 3-30 15,6 1 5-15,5-3 0 16,0 3-1-16,0-4-2 16,5-7-9-16,24-3 10 15,5-10-7-15,5-4-3 16,5-6 0-16,-5 4-7 16,7-1 17-16,-7-2-10 15,5-2 0-15,1-6 1 16,4 0 1-16,13-11-2 0,6-6 0 15,4-12-1 1,1 0-18-16,5 0 19 0,-11-29-14 16,-4-2 2-16,-9-10-3 15,-2-4 15-15,-13-11 0 16,-10-6 8-16,-8-14-1 16,-3-6 11-16,-18-6-16 15,0-6 7-15,0 2 7 16,-18 3-10-16,-27 5 9 15,-4 11 41-15,-13 11-49 0,-6 6 16 16,1 14-23 0,-6 6-2-16,-10 9-4 0,-57 9-126 15,18 13-157-15,-3 5-667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36:07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19703 13631 1320 0,'0'0'0'0,"0"0"-350"16,0 0-549-16</inkml:trace>
  <inkml:trace contextRef="#ctx0" brushRef="#br0" timeOffset="1426.5839">19942 13478 929 0,'0'0'334'0,"0"0"-70"0,0 0 29 16,0 0-55-16,0 0-55 16,0 0-73-16,0 0-11 15,0 0-13-15,-16 0-58 16,16 0 7-16,-5 0-3 16,-8 0-3-16,-7 0 11 15,-4 5-40-15,-4-4 0 16,7 6-2-16,3-4 4 15,7 2-2-15,1-5 0 16,10 0 14-16,-8 2 34 16,-2 3-17-16,-1-3-1 15,-12 4-14-15,2-1-10 0,3 0 5 16,2 0 20-16,11-3 36 16,-3-2 7-16,8 0-58 15,0 0 15-15,0 0 17 16,0 0-46-16,0 0 35 15,0 0-1-15,0 0-19 16,0 0 37-16,0 0-35 16,13 0-10-16,8 0 45 15,13 0-47-15,10 0 17 16,3 0-7-16,2 0-16 16,8 0 34-16,-2 0-33 0,7 0 22 15,0 0 19-15,16 0-29 16,0 0 16-1,18 0-24-15,-2 0 1 16,2 0 8-16,0 0-15 0,-13 0 0 16,-5 0 0-16,-5 0 9 15,-11 4-9-15,-8-3 0 16,3 5 0-16,1-5 18 16,-4 5-18-16,8-6 0 15,11 0 10-15,5 0 1 16,13 0-5-16,2 0-6 15,3 0 7-15,-7 0-4 16,-4 3-3-16,-7-1 0 16,-5 2-1-16,-6-2 4 15,1 3-3-15,-3-5 0 16,8 0 9-16,7 0-5 0,3 0-4 16,0 0 0-16,13 0 0 15,0 0 7-15,-7 0-7 16,-12 0 0-16,-9 0 1 15,-6 1-3-15,-12 6 2 16,2 1 0-16,-3-1-1 16,8 0 4-16,-3 0-3 15,4-2 0-15,1 2 0 16,4-4-1-16,-1-2 1 0,0 5 0 16,-7-5 7-1,12 5 0-15,1-3 5 16,4-1-12-16,12-2 6 0,1 4 6 15,3-4-11 1,3 0-1-16,-13 0 0 0,-5 3 12 16,-13 1-13-16,-8-4 1 15,-8 3 0-15,-5 1 1 16,-6-4 0-16,-4 0-1 16,5 1 0-16,5-1 15 15,10 0-13-15,3 0-2 0,2 0 0 16,-2 0-6-1,3 0 7-15,-3 0-1 0,-3 0 0 16,0 0 15-16,-2 0-16 16,-13 0 1-16,0 0 0 15,-14 0 9-15,-1 0-2 16,-9 0-4-16,-10 0 11 16,5 0-8-16,-5 0 17 15,0 0-23-15,0 0 0 16,0 0-3-16,0 0 4 15,0 0-1-15,0 0 0 16,0 0-25-16,0 0 14 16,0 0-29-16,5 0-10 15,1 0 38-15,7 0-34 16,-3 0 8-16,8 0-35 16,-2 0-97-16,-6-1-144 15,-2-10-562-15</inkml:trace>
  <inkml:trace contextRef="#ctx0" brushRef="#br0" timeOffset="1975.7559">25181 13390 791 0,'0'0'1358'15,"0"0"-1105"-15,0 0-154 16,0 0 160-1,0 0-47-15,0 0-140 0,0 0-2 16,-28 0-23-16,28 0 13 16,0 0 19-16,0 0-21 15,0 0 13-15,0 0-19 0,18 0-28 16,21 16 30-16,10 2-42 16,13 0-12-16,11-2 14 15,5 4-2-15,-5-4-12 16,-6-2 0-16,-17-2 9 15,-4-1-12-15,-20 0 3 16,-8-4 0-16,-12-4-9 16,-6 5 19-16,0 5-10 15,0 9 15-15,-29 14-13 16,-25 9 31 0,-19 4-24-16,-5 7-9 0,-8 0 28 0,3-4-27 15,0 0-2-15,-3-6 1 16,-36 6-114-16,16-15-160 15,5-15-784-15</inkml:trace>
  <inkml:trace contextRef="#ctx0" brushRef="#br0" timeOffset="2839.9382">19869 13255 937 0,'0'0'251'0,"0"0"-190"0,0 0 51 0,0 0 88 15,0 0-41-15,0 0 25 0,0 0-61 16,0 0-4-1,0 0-20-15,0 0 8 0,0 0 26 16,0 0-23-16,0 0-35 16,0 0 42-1,0 0-36-15,0 0 10 0,0 0 11 16,0 0-56-16,0 0 7 16,0 0-10-16,0 0-20 15,0 0 58-15,0 0-25 16,0 0-5-16,0 0 6 15,-5 7-39-15,-29 16 12 16,-20 3-8-16,-8 10-21 16,-11-4 41-16,0 2-42 0,11-5 0 15,13-6 15-15,15-5-6 16,10-10-9-16,9 2 0 16,10-5 6-16,-3-3-12 15,8 3 6-15,0-5 0 16,0 0-9-1,0 6 2-15,0-1 7 0,8 6 0 16,25 3 1-16,12 2 32 16,9 3-33-16,14 4 9 15,-1 1 3 1,1-5 0-16,-6 1-12 0,-13-1 0 16,-10 1 8-16,-10-4-5 15,-14 0-3 1,-7 4-42-16,-8 14-92 15,0-6-346-15,-8-8-454 16</inkml:trace>
  <inkml:trace contextRef="#ctx0" brushRef="#br0" timeOffset="3564.8249">20664 12660 1908 0,'0'0'530'0,"0"0"-335"16,0 0 79-16,0 0-117 16,0 0-98-16,0 0-17 15,0 0-11-15,-34-19 35 0,3 19-58 16,-21 0-2-16,-16 3 36 16,-4 17-25-16,-1 3 13 15,6 2 3-15,12 2-33 16,11 2 23-16,15-6-23 15,16 3 0-15,13-3-15 16,0-1 15-16,0 1-7 16,24 0 7-16,15-2-6 15,13 8-2-15,2 0 8 0,8 3 0 16,-7 0-6 0,-3-2 7-16,-13 0-1 0,-11-4 3 15,-7-10 9-15,-16-2-6 16,-5-1-6-16,0-3 2 15,-10-1 61-15,-34 4-12 16,0-3 16-16,5-3-10 16,5-4-42-16,0-3 24 15,6 0-39-15,-1 0 0 16,8 0-10-16,3 0-19 16,13-6-35-16,5-1-65 15,0 3-223-15,39-2-442 16,5 3-969-16</inkml:trace>
  <inkml:trace contextRef="#ctx0" brushRef="#br0" timeOffset="4320.2607">20988 12869 1235 0,'0'0'325'15,"0"0"-243"-15,0 0 11 16,0 0 17-16,0 0-44 16,0 0 4-16,0 0 32 15,-10-7 61-15,10 7 72 0,0 0-7 16,0 0-42-1,0 0-18-15,0 0-83 16,0 0 1-16,0 0-59 16,0 0-11-16,0 0 35 0,0 0-30 15,0 0 19-15,0 0 1 16,0 0-25-16,0 0 26 16,0 0-36-16,0 0 17 15,0 0 10-15,0 0-26 16,0 0 20-16,0-5-21 15,0 5 3-15,23-2 7 16,27-3-16-16,7 2 0 0,10-4 6 16,-7 6 5-16,-3-6-11 15,-8 3 0-15,-15 4-14 16,-10 0 14-16,-19 0-84 16,-5 4-96-16,0 19-200 31,-29-2-443-31</inkml:trace>
  <inkml:trace contextRef="#ctx0" brushRef="#br0" timeOffset="4408.2302">20988 12869 2521 0</inkml:trace>
  <inkml:trace contextRef="#ctx0" brushRef="#br0" timeOffset="4513.8653">20988 12869 2521 0,'-26'222'639'0,"26"-222"-540"0,0 0 16 0,16 0-76 0,36 0 0 0,8 0-3 16,7 0-35-16,-5 0 26 15,-12 0-27-15,-6 7 0 16,-3-4-20-16,14-3-110 16,-16 0-168-16,-5 0-471 0</inkml:trace>
  <inkml:trace contextRef="#ctx0" brushRef="#br0" timeOffset="5294.8006">22255 12552 1458 0,'0'0'317'31,"0"0"-211"-31,0 0 30 0,0 0-42 0,0 0-44 15,0 0 9-15,0 0 31 16,0 0 49-16,5-4-5 16,-5 4-29-16,0 0 23 15,0 0-71-15,0 0-20 16,0 0-18 0,0 0-11-16,0 0-1 15,0 0 7-15,0 0 11 16,0 0 37-16,0 0-39 15,0 0-2-15,0 0 17 16,0 0-28-16,0 0 19 16,0 0-14-16,0 0-14 15,0 0 38-15,0 0-39 16,0 0 9-16,0 0-5 16,0 0 8-16,0 0-6 15,0 0-6-15,0 0 1 16,0 0 9-16,0 0-4 0,0 0 5 15,0 0-4-15,0 0 5 16,0 0-5-16,0 0-7 16,0 0-2-16,0 0-11 15,0 0 17-15,0 0-4 16,0 0 19-16,0 0-18 16,0 0 26-16,0 0-27 15,0 0 6-15,0 0-8 16,0 0 3-16,0 0-1 15,0 0 0-15,0 0 3 0,0 0-10 16,0 0-5-16,0 0-12 16,0 0 12-16,0 0-60 15,0 0 12-15,0 0-48 16,0 0-11-16,0 0 37 16,0 0-90-16,0 0-143 15,0 0-353-15</inkml:trace>
  <inkml:trace contextRef="#ctx0" brushRef="#br0" timeOffset="8958.416">22076 12647 1949 0,'0'0'565'0,"0"0"-445"16,0 0-79-16,-39 197-29 15,39-136-12-15,0-16-42 16,0-14-40-16,5-13 39 15,1-13 32-15,4-5 11 16,13 0 85-16,-2-8-4 0,21-18-31 16,2-5-50-16,0 6 7 15,5-2-7-15,-2 9 8 16,-3-1-11-16,-5 13 3 16,0 6 0-16,-5 0-11 15,5 3 17-15,-6 25-6 16,-4 6 30-16,-8 8 0 15,-3 6 33-15,-18-7 8 16,0 4 25-16,0-3 31 16,-5-6-40-16,-29 0 24 15,-10 0-29-15,-3-6-46 16,-2-4 18-16,5-3-53 0,-3-10 0 16,8-3-1-1,0-7-29-15,0-16-89 0,5-26-203 16,6-17-434-16</inkml:trace>
  <inkml:trace contextRef="#ctx0" brushRef="#br0" timeOffset="9147.1044">22131 12500 2205 0,'0'0'863'0,"0"0"-685"0,0 0-101 16,0 0 29-1,0 0-73-15,329-53-17 0,-261 53-5 16,-6 0-5-16,-18 0-12 16,-10 0-35-16,-16 7-297 15,-13 5-754-15</inkml:trace>
  <inkml:trace contextRef="#ctx0" brushRef="#br0" timeOffset="12495.4307">25820 1765 608 0,'0'0'737'16,"0"0"-545"0,0 0-116-16,0 0-76 0,0 0-19 0,54-172 19 15,-54 136 39 1,0 6 85-16,0 1 55 0,0 4-2 15,-10 6-34-15,-18 6-48 16,2 2 25-16,-3 6-71 16,0-2-49-1,6 3-1-15,2 1-21 0,8-3-23 16,3-1 18-16,5-6-7 16,-6 0 34-16,4 0-1 15,-4-1 3-15,6 1 8 16,0 4-10-16,0 2 0 15,-1 4-12-15,-1-1 20 16,1 4-8-16,1 0 0 0,0 0 1 16,5 14-7-16,0 11 6 15,0 12 0-15,0 8 27 16,0 8-26-16,0 6 17 16,0 4 12-16,0 2-21 15,0 0 23 1,0-1-31-1,0 2-1-15,5-7 15 0,-5 4-15 0,0 2 60 16,0 4 34-16,0 6-17 16,-5 3 22-16,-13-2-50 15,2 8-21 1,11-5 11-16,5 3-39 0,0 0 11 0,0-2-11 16,10-3 1-1,9 0 2-15,-4-8-3 0,-10-8 0 16,-5-8 6-16,0-7 3 15,0-10 0-15,0-10-9 16,-49-19-55-16,-3-7-299 16,3 0-753-16</inkml:trace>
  <inkml:trace contextRef="#ctx0" brushRef="#br0" timeOffset="13594.2602">20586 2467 1408 0,'0'0'750'16,"0"0"-541"-16,0 0-68 16,0 0 6-16,0 0 16 15,0 0-65-15,0 0-2 0,-39-4 16 16,39-16-73-16,-5-6 2 15,5-3-41-15,0-4 10 16,0-2-8-16,0 5-2 16,28-5 0-16,22 6 0 15,7-1 4-15,2 7-5 16,9 1 1-16,-6 8 0 16,-5 4-17-16,-12 4 16 15,-12 6 1-15,-4 0-1 16,-8 0 2-16,7 0-12 15,6 10 11-15,0 1 0 16,10 3-12-16,13 3 14 16,8 0-2-16,15 1 0 0,9-7 10 15,7 7-13-15,-13-2 3 16,-5 5 0-16,-16-5-1 16,-5 2 0-16,-13-6 1 15,-5-5 0-15,5-7 9 16,8 0-10-16,8 0 1 15,7-21 0-15,6-11-6 16,0 0 12-16,-6-1-6 16,-4 2 0-16,-9-3-17 15,-2 7 8-15,-8 2-16 16,-5 5-29-16,-5 3 39 16,-19 11-13-16,4-1 28 15,-14 7-1-15,0 0-4 0,0 0-6 16,3 0 4-16,8 3 4 15,-1 21-9-15,9 1 9 16,9 8 3-16,6 3 0 16,13-3 7-16,13 2-2 15,16-11-5-15,2-1 0 16,5-5-3-16,-2-1 9 16,-3-10-6-16,-5 5 7 15,12-2 10-15,4-10 44 16,20 0-31-16,3 0-18 15,18 0 10-15,-3-22-16 0,3 5 0 16,-5-1-6 0,-13 1 6-16,-11 9-6 0,-12 3 0 15,-14 5 0-15,-7 0-1 16,-13 0-1-16,2 0 2 16,-5 5 0-16,-2 9 2 15,-3 3-1-15,-8 6-1 16,-5 1 0-16,-5 6-1 15,-24 11-101-15,-10-7-362 16,0-4-1079-16</inkml:trace>
  <inkml:trace contextRef="#ctx0" brushRef="#br0" timeOffset="14443.8651">21666 734 1884 0,'0'0'372'15,"0"0"-200"-15,0 0-98 16,0 0-62-16,0 0 0 0,0 0-3 16,0 0 96-16,-16 69-12 15,6-30-60-15,2 4 74 16,3-10-59-16,5-2-39 15,0-15 6-15,0-2-6 16,0-13-9 0,0-1 0-16,0 0 6 0,0 0-21 15,13 0 15-15,8 0 0 16,7 0-12-16,6 0 18 16,5 0-6-16,0 0 0 0,0 0 1 15,0 0-2-15,-11 15 1 16,1 5 0-1,-13 9 6-15,-11 0 24 0,-5 4 53 16,0 0 15-16,0 0-26 16,-21-3 41-16,-18-5-53 15,-8 2-16-15,-7-4 5 16,2-4-48-16,-8-2-1 16,3-11 0-16,-21-6-114 15,16-13-114-15,12-23-465 0</inkml:trace>
  <inkml:trace contextRef="#ctx0" brushRef="#br0" timeOffset="14585.5279">21437 780 2184 0,'0'0'818'16,"0"0"-642"-16,0 0-92 0,0 0-28 15,354-99-50-15,-193 90-6 16,-32 6-117-16,-22 3-486 0</inkml:trace>
  <inkml:trace contextRef="#ctx0" brushRef="#br0" timeOffset="15151.1525">22707 980 1817 0,'0'0'588'16,"0"0"-387"-16,0 0-82 0,0 0-72 15,0 0-39-15,0 0-3 16,0 0 38-16,0 163 26 15,0-79 18-15,5 12-38 16,8 2-30-16,-2 4-5 16,4-7-7-16,-2-15-14 15,-8-21-116-15,1-27-223 0,-6-22-226 16</inkml:trace>
  <inkml:trace contextRef="#ctx0" brushRef="#br0" timeOffset="15402.3386">22678 879 1446 0,'0'0'353'15,"0"0"-239"-15,0 0-14 16,0 0-2-16,309-23-24 0,-241 32-39 16,-24 27-29-16,-15 7 16 15,-29 3 30-15,0 8 46 31,-19-1 104-31,-45-7-55 16,-17 2 10-16,3-5-60 16,5-11-83-16,19-5 5 15,15-7-19-15,26-20-114 16,13 0-154-16,0-10-287 0</inkml:trace>
  <inkml:trace contextRef="#ctx0" brushRef="#br0" timeOffset="15700.4491">23200 888 1298 0,'0'0'1076'16,"0"0"-820"-16,0 0-205 0,0 0-32 16,0 0-16-16,0 0 4 15,57 174 10-15,-18-127-16 16,-5-7 0-16,-3-14 38 15,-7-10 9-15,-14-9-5 16,3-3 51-16,-8-4 27 16,-5 0-1-16,0-14-48 15,0-19-19-15,0-13-49 16,0-2-4-16,-18-4-1 0,-16 10-33 16,3 13-4-16,-10 9-32 15,9 6-110-15,9 14-65 16,13 0-118-16,10 0-229 0</inkml:trace>
  <inkml:trace contextRef="#ctx0" brushRef="#br0" timeOffset="16061.9014">23860 793 1007 0,'0'0'1056'0,"0"0"-740"15,0 0-30-15,0 0-127 0,0 0-75 16,0 0-26-16,0 0-46 16,-190 4 0-16,157 21-7 15,-1-2 2-15,13 7-7 16,8-4 0-16,13 4 0 16,0 0-10-16,0-5 10 15,29 5 0-15,15-2-6 16,2 1 1-16,9 1 5 15,-6-1 0-15,-2-2 0 0,-13 2-7 16,-8-3 7 0,-18-3 0-16,-8 1 17 0,0-8 50 15,-47 0 68 1,-21 0-31-16,-10-6-63 0,1-4 1 16,9-6-42-16,8 0-27 15,8 0-67-15,19-19-283 16,12 6-768-16</inkml:trace>
  <inkml:trace contextRef="#ctx0" brushRef="#br0" timeOffset="21073.0495">27308 13121 1580 0,'0'0'560'16,"0"0"-442"-16,0 0 9 15,0 0-57-15,0 0-39 16,0 0-19-16,0-52-9 16,0 45 79-1,0 0-2-15,0-3-4 0,0 0 50 16,0 1-1-16,0-2-44 15,0 0-36-15,0 3-15 0,-6 2 18 16,-4-3-47-16,-3 2 19 16,-3 3 13-16,1 1-26 15,-14 3 31 1,-4 0-38-16,-6 0 7 0,-8 0 32 16,-2 0-29-16,-1 14 2 15,-2 4 24-15,3 5-30 16,5 0 12-16,-3 6-18 15,-2 8 11-15,5 3 4 16,5 5-9-16,5 4-3 16,5 3 21-1,19 4-24-15,2 0 20 0,8 0-20 16,0-1 9-16,0 2-8 0,18-3-1 16,11-2 0-16,5-3-7 15,-1-4 17-15,6-2-10 16,11-4 0-16,-1-5 2 15,13-5-1 1,6-3-1-16,-1-3 0 0,1-3-1 16,-1 0 4-16,1-4-3 15,-8-3 0-15,12-13 1 0,1 0-8 16,5-6 7 0,8-30-18-16,-9-3 17 0,-4-8-38 15,-5-6 39 1,-24-2-9-16,-5-4 9 0,-16-10-9 15,-18-5 10-15,-5-8-1 16,0 0 2-16,-5-3 13 16,-39 4-11-16,-8 5-4 15,-10 7 0-15,-11 7 14 16,-5 7-8-16,-5 8-6 16,-8 12 0-1,-7 5-42-15,-66 17-75 0,29 4-420 16,13 9-590-16</inkml:trace>
  <inkml:trace contextRef="#ctx0" brushRef="#br0" timeOffset="22770.0022">27331 2935 857 0,'0'0'774'15,"0"0"-476"-15,0 0-59 0,0 0-48 16,0 0 42-16,0 0-26 16,0 0-62-16,0-30-29 15,0 29-71-15,0-4-4 16,0 4 41-16,-5-4-55 16,-8 5 29-16,-3 0-16 15,-2 0-27-15,-8 0 23 16,-8 0-36-16,-5 0 0 15,0 6-13-15,-7 15 14 0,2 5-1 16,5 4 0 0,0 6 6-16,5 10-8 0,0 3 2 15,6 4 0-15,-1 6-12 16,3 0 20-16,3 0-8 16,7-4 0-16,-2 1 9 15,13-1-20-15,5-10 11 16,0 1-4-16,0-9-8 15,0 8 15-15,23-9-3 16,3 3 0-16,-3 0 7 16,6-2-13-16,-8-1 6 15,7-4 0-15,-9 1-9 16,-4-3 14-16,3-4-5 0,-2-3 0 16,-6-6 9-1,8-5-15-15,-2-1 6 16,7-2-2-16,1-2-8 15,-3 0 10-15,7-3 0 0,1-4 0 16,-9 0 1-16,4 0-3 16,-1 0 2-16,-2 0 0 15,7 0-7-15,6-8 13 16,-5-2-6-16,-3-1 0 16,-8-1 1-16,-3 3 0 15,-2 0-1-15,-2-2 0 16,-1-3-1-16,8-5 13 15,-2-4-11-15,7 0-1 16,-7-3 0-16,2-1-3 0,-8 2 9 16,1 2-6-16,7-4 7 15,-13-3 7-15,6-2 1 16,-4-6-9-16,-1-3 6 16,-1-1 15-16,0-6-21 15,0 7 6-15,-5-6 51 16,5 1-63-16,-5-1 20 15,0 2-20-15,0 3 9 16,0-1 7-16,0 7-16 0,0-1 15 16,0 8 34-1,0-1-48-15,-5 5 57 0,-10 2-14 16,-4 1-34-16,-1 4 52 16,1 0-62-16,-1 3 7 15,-4 0-2-15,6 8 14 16,-3-3-16-16,-2 3-3 15,7 1 1-15,-12 2-21 16,-1 4 20-16,-10 0-40 16,-23 4-26-16,-60 55-116 15,5 0-123-15,-2-4-839 0</inkml:trace>
  <inkml:trace contextRef="#ctx0" brushRef="#br0" timeOffset="26650.753">29263 2959 1684 0,'0'0'480'0,"0"0"-304"16,0 0 40-16,0 0-83 15,0 0-46-15,0 0 4 16,0-2-50-16,0 2 0 15,-13 0-18-15,-3 0-22 16,-13 13 16-16,-4 4-11 16,-1 13 16-16,-5 11 12 0,0 5-34 15,5 13 26-15,1 6-5 16,17 8-20-16,11 6 23 16,5-4-24-16,0 3 0 15,39-4 4-15,10-2 5 16,13-6-5-16,6-10-4 15,-8-10 9-15,7-10 5 16,1-11-14-16,-6-8 17 16,5-11 15-16,-2-6-31 0,3 0 25 15,12-23-2-15,-2-22-24 16,0-17 36-16,0-17-34 16,0-13 4-1,-16-6 3 1,-18-4 1-16,-20 2-10 0,-14 15 0 0,-10 9 7 15,0 18 14-15,-39 11-18 16,-28 15-3-16,-11 17-73 16,-68 15-102-16,24 31-161 15,3 12-515-15</inkml:trace>
  <inkml:trace contextRef="#ctx0" brushRef="#br0" timeOffset="27843.5434">29699 12937 312 0,'0'0'1284'0,"0"0"-985"0,0 0-183 15,0 0-30-15,0 0 22 16,0 0-18-16,0 0 83 15,0-68-34-15,0 56-13 16,-13 5 65-16,-8 1-81 16,-8 1-21-16,-15 5-41 15,-8 0-10-15,-7 0 2 16,-9 0-16-16,1 16-24 0,-1 9 61 16,-5 9-33-16,11 9-1 15,8 4-9-15,9 14-12 16,4 7 15-16,15 8-21 15,3 3 2-15,17 3 16 16,6 2-17-16,0-7 22 16,0 3-3-16,11-2-14 15,23-6 10-15,17-6-16 16,-1-11 0-16,12-5-4 16,-2-7 10-16,7-11-6 15,1-12 0-15,10-8 12 16,0-12-17-16,7 0 5 15,-2-37-1-15,0-10-10 0,-2-12 1 16,-8-7 10-16,-14-16 0 16,-7-11 9-16,-18-8-9 15,-24-15 0 1,-10-5 0-16,0 3-9 0,-5 7-11 16,-39 13 10-16,-18 17 9 15,-11 19-15-15,-23 20-7 16,-83 28-79-16,18 14-154 15,-3 0-498-15</inkml:trace>
  <inkml:trace contextRef="#ctx0" brushRef="#br0" timeOffset="35578.1074">31327 13417 905 0,'0'0'285'0,"0"0"-111"15,0 0-23-15,0 0 11 16,0 0 14-16,0 0-33 16,-6 0-4-16,-4 0-58 15,-3 2 5-15,-3-2 6 16,-7 5-36-16,2-3-3 15,-2 4-35-15,-6-3 3 0,14 0 18 16,-9 1-20-16,1-4 32 16,2 5 47-16,-2-5-47 15,-6 0 4-15,9 2 6 16,-9-2 16 0,1 5-6-16,7-5-45 0,3 0 25 15,2 0 10-15,11 0-25 16,-3 0 18-16,8 4-34 15,0-4-8-15,0 0 35 16,0 0-18-16,0 0 29 16,0 0 1-16,0 0-47 0,47 0 18 15,31 0-24-15,28 0 18 16,29 0 16-16,21 0-34 16,13 0 20-16,-3 0-25 15,-3-4 8-15,-2 4-1 16,-15-5-8-16,-11 3 0 15,-18-3-1-15,-16 1 12 16,-18 1-11-16,-16 0 0 16,-20 0 0-16,-16 0-9 15,-7 1 10-15,-14 2-1 16,-2-5 0-16,-8 5-33 16,0 0-42-16,-8-2-101 15,-65-9-173-15,1 1-320 0,-1-3-437 16</inkml:trace>
  <inkml:trace contextRef="#ctx0" brushRef="#br0" timeOffset="35829.0799">31955 13183 2208 0,'0'0'715'0,"0"0"-605"16,0 0-33-16,0 0 63 15,0 0-95-15,0 0-7 16,0 0 48-16,267 79-40 0,-137-44 1 16,8 1-46-16,-8 7 8 15,-19 0-5-15,-28-1 4 16,-31 5-3-16,-28-3-5 16,-24-1 0-16,-52 5 29 15,-65 5-5-15,-52 6-24 16,-104 26-29-1,32-13-308-15,33-13-1192 0</inkml:trace>
  <inkml:trace contextRef="#ctx0" brushRef="#br0" timeOffset="40691.72">27606 13039 1107 0,'0'0'307'0,"0"0"-215"0,0 0-53 16,0 0-21-16,0 0-17 0,0 0 16 15,0 0 9-15,0 0 63 16,0 0 39-16,0 0 13 15,0 0-6-15,0 0-31 16,0 0-36-16,0 0 40 16,0 0-51-16,0 0-14 15,0 0 3-15,0 0-31 16,0 0 17-16,0 0-14 16,0 0 5-16,0 0 15 15,0 0-36-15,0 0 29 16,0 0 11-16,0 0-27 0,0 0 32 31,0 0-30-31,0 0-16 0,0 0 22 0,0 0-16 16,0 0-5-16,0 0 4 15,0-4 0-15,0 1 6 16,0 0-12-16,0 0 0 16,-8 3 10-16,-2 0-2 15,-6-4-4 1,-7 1-4-16,0-1 9 0,-3-1 0 15,-3-1-8-15,1 5 9 16,-1-3 59-16,0-3-36 16,4 5 13-16,1-7-21 15,1 8-23-15,7-5 35 16,6 5-28-16,-8-5 9 16,2 2 13-16,-7-2-30 0,-1 0 8 15,-7 6-3-15,-3 0 0 16,-12 0 2-16,7 0-8 15,0 0 0 1,0 0 12-16,5 0-12 0,6 0 24 16,7 6-13-16,-8 0-2 15,6 1-3 1,-3 3-6-16,3 0 0 0,-11 4 8 16,-5 8-2-16,-5 3-6 15,-3-2 0-15,8 4 6 0,5-7 0 16,1-1-6-16,7 1 0 15,-3 0-6-15,6 3 15 16,7 0-10 0,-7 0 1-16,7 2 0 0,-7 5 6 15,7-1-6-15,-2 1 0 16,8-3-2-16,-1-4 7 16,3-1-5-16,3-3 0 15,0 3 7-15,5 1 2 16,0 2-9-16,0 5 2 31,0-3 19-31,0 3-20 0,0-5 12 0,5 2-10 16,13 3 4-16,3-5 12 0,-3-2-19 15,3 4 0-15,-3-7 4 16,3 3 6-16,2-4-10 16,1 1 0-16,-3 3 8 15,2 0-4 1,6-1-4-1,-1 1 0-15,-2 4 1 16,3-4 11-16,-6 0-12 16,6-3 0-16,-9-1 11 15,9-4 4-15,-1-3-15 16,-7 1 0-16,3-4 4 16,-1 3 8-16,-2-4-12 15,2 4 0-15,-2-3 6 16,7-1 0-16,1-1-6 0,5 1 0 15,-1-1-1-15,1-5 10 16,0 4-9-16,0-6 0 16,-1 0 6-16,-7 0-6 15,8 0 0-15,5 0 0 16,0 0 0-16,8-6 9 16,2-6-9-16,3-6 0 15,-8 0 0-15,0 0-4 16,-5 0 4-16,0-4 0 15,0-1-2-15,-5 0 7 0,0-6-5 16,-1-4 0-16,-4 1 0 16,-1-1-6-16,-12-4 7 15,-6 1-1-15,3-3 3 16,-7 0 9-16,-6-7-7 16,0 1-5-16,0-7 0 15,0 2-1-15,0-3 10 16,-19-4-9-16,-1 5 24 15,-9-1-9-15,-10 1 43 16,-5 2-16-16,-8 5-3 16,-8 6 11-16,3 9-40 15,0 7 11-15,13 6-9 16,5 5 0-16,5 5-24 0,1 0 0 16,12 7-81-1,-8-6-58-15,6-3-392 0,13 1-1312 16</inkml:trace>
  <inkml:trace contextRef="#ctx0" brushRef="#br0" timeOffset="43076.1174">29758 2970 1495 0,'0'0'595'0,"0"0"-387"16,0 0 12-16,0 0-21 0,0 0-54 15,0 0-61-15,0 0 22 16,-161-36-33-16,128 36 1 16,-1 0 13-16,-10 0-72 15,5 0 29-15,-8 0 0 16,3 0-32-16,-5 7 28 15,5 11-28-15,-8-1 2 16,2 7 37-16,6-1-44 16,3 7 16-16,2 4-5 15,5 0-12-15,8 2 12 16,-3 3-18-16,6-3 0 16,7 3-2-1,-2 4 14-15,8 0-12 0,-6 3 26 0,9-5-25 16,1 6 14-16,6-5-15 15,0 3 0-15,0-8 6 16,0 4 6-16,13-5-12 16,19 0 0-16,1 1 12 15,1-5-12-15,13-2 0 16,2-1 0-16,0-6-9 16,9-3 18-16,4-1-9 15,-8-2 0-15,-2-4 6 16,-8 0-10-16,-5 0 4 15,0-6 0-15,-5 0-12 16,0-7 28-16,5 0-16 16,5 0 0-16,3 0 9 0,2-17-15 15,0-3 6-15,-2-3 0 16,-3-3-4-16,-10-4 5 16,0-6-1-16,-8-3 2 15,2-7 10-15,1-3-9 16,-6-4-3-16,-7 1 0 15,-6-1-2-15,-2 6 11 16,-8 1-9-16,0 4 23 16,0 6-8-16,0 3 43 15,0 0-34-15,-18 7-13 0,2 0 28 16,-7-1-27-16,-1 4 18 16,4 0-12-16,-9 1-11 15,0-1 35-15,-9 3-41 16,-7 1 15-16,1 2 16 15,-2 0-31-15,1 5 19 16,6 1-20-16,6 2 10 16,-1-1-10-16,5 4 0 15,3-1 0-15,-2 3-9 16,-6-1 18-16,0-1-9 16,-5 5 0-1,0 1 2-15,-5 0-5 0,-8 0 3 0,8 0 0 16,0 0-9-16,5 0 12 15,-2 7-3-15,9 2 0 16,4 4 1-16,-1 0-9 16,6 5 8-16,-3 4 0 15,-3 4-6-15,1 3 8 16,5 7-2-16,2 7 0 16,3 3 0-16,7 6-9 15,6 1 9-15,5 2 0 16,0 1-7-16,0-2 10 0,0-1-3 15,0-7 0 1,0-4 9-16,0-2-21 0,16-4 12 31,7-4 0-31,6 4-9 0,4-3 13 0,1 0-4 16,0-3 0-16,10 2 1 16,-5-5-14-16,10-2 13 15,3 0-8-15,-3-7 1 16,9 0-19-16,-4-10 26 15,-2-1-11 1,-3-3 7-16,-10-4-14 0,0 0 18 16,-5 0 0-16,5 0-8 15,5-14 13-15,8-13-13 16,-3-2 8-16,3-6-7 0,-2-2-13 16,-6-5 20-16,-5-1 0 15,-6-3 0-15,-4-3 7 31,-6-3-7-31,-2-6 0 16,-8 5 0-16,-8-6-7 16,-5 7 7-16,0 0 0 15,0 3 6-15,0 3 6 16,-23 0 0-16,-6 7-6 16,3 2-6-16,-7 5 40 0,-1 2-38 15,5 4 13-15,-4 3 4 16,4 4-10-16,0 2 24 15,3 4-33-15,8 7 6 16,8-1 23-16,0 3-20 16,2-1-9-16,3 5 0 15,-6 0 0-15,6-1 0 16,0 1 0-16,5 0 0 16,0 0 0-16,0 0 0 15,0 0 0-15,0 0 0 16,0 0 0-16,0 0 0 15,0-5 0-15,0 5 0 16,0 0 0-16,0 0 0 0,0 0 0 16,0 0 0-1,0 0-8-15,0 0-4 0,0 0-18 16,0 0-31-16,-5 0 5 16,-14 0-70-16,-38 22-43 15,-2 10-112-15,-4 4-605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3T06:36:56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19200 15546 1431 0,'0'0'372'0,"0"0"-204"0,0 0 41 15,0 0 24-15,0 0-86 16,0 0-14-16,0 0-30 16,0 0-64-16,0 0 7 15,15 0-24 1,24 0 43-16,13 0 7 0,-3 0-41 15,8 0 20-15,-7 0-15 16,4 0-26-16,3 0 34 16,11 0-38-16,15 0 12 15,18 0 24-15,21 0-11 16,13 0 23-16,16 0-42 16,-6-3-6-16,8-4 4 0,-12-2-9 15,-4 2-1-15,3-3 0 16,-10 4 12-16,5-6-13 15,-8 7 1-15,-2-2 0 16,-3 1-6-16,-10 1 6 16,-6 4 0-16,-5-4 0 15,-5 3 14-15,-7 2-14 16,-11-4 0-16,7 1 1 16,-7 0 12-16,5-2-1 15,0 4-12-15,8-5 24 16,5 5-24-16,11 1 23 15,4-5-23-15,1 5 0 0,5 0-3 16,0 0 4 0,-11 0-1-16,-5 0 0 0,1 0 14 15,-14 0-22-15,3 0 8 16,-8 0 0-16,3 0-6 16,-3 0 15-16,5 0-9 15,-2 0 0-15,2 0 8 16,-10 0-13-16,-6 0 5 15,-9 0 0-15,-11 0-10 16,-13 0 16-16,0 0-6 16,-6 0 0-16,11 5 7 15,6-5-8-15,7 1 1 0,16-1 0 16,-1 0-11-16,6 6 20 16,5-6-9-16,3 1 0 15,-3 7 9 1,-5-5-13-16,8 3 4 0,-3-1 0 15,0 1-8-15,8 0 16 16,-3-2-8-16,3-1 0 16,-8 1 9-16,8-3-12 15,-13 4 3-15,-6-4 0 16,-4-1-8-16,-14 6 16 16,3-6-8-16,-2 3 0 0,2 0 9 15,5 0-12-15,3 0 3 16,11 1 0-16,-4-4-3 15,6 0 10-15,-10 3-7 16,-14-3 0-16,-10 0 6 16,-10 4-7-16,0-4 1 15,-11 0 0-15,6 0 13 16,-9 0-4-16,9 0-9 16,-6 0 0-16,3 0 11 15,3 0-1-15,-6 0-10 16,-7 0 0-1,2 0 6-15,-8 0 2 0,-4 0-8 16,-1 0 18-16,3 0-17 16,-3 0 26-16,5 0-27 15,19 0 0-15,15 0-5 0,13 0 13 16,-3 0-8-16,-2 0 0 16,-13 0 1-16,-18 0-2 15,-16 0 1-15,-5 0 0 16,0 0 11-16,0 0-3 15,0 0-16-15,-39 0-17 16,-10 0-155-16,-24 0-115 16,11 0-444-16,13 0-1343 0</inkml:trace>
  <inkml:trace contextRef="#ctx0" brushRef="#br0" timeOffset="282.8093">27269 15374 2162 0,'0'0'529'16,"0"0"-440"-16,0 0 80 16,0 0-32-16,0 0-101 0,0 0-1 15,0 0-34-15,44 35 20 16,-5-16 2-16,2 4-22 15,-2 1 7-15,-13-1-8 16,3 6 7-16,-11-3 4 16,-8-4-10-16,-5 1-1 15,-5 0 33-15,0 4-27 16,-49-1 8-16,-24 3-8 16,-33 4-6-16,-102 0-89 15,24-4-435-15,-24-15-839 0</inkml:trace>
  <inkml:trace contextRef="#ctx0" brushRef="#br0" timeOffset="1006.2227">19568 15154 1785 0,'0'0'515'15,"0"0"-369"-15,0 0 75 16,0 0-73-16,0 0-78 15,0 0-12-15,0 0 5 0,-5 7 30 16,-34 22 22-16,-28 8-38 16,-19 11 3-16,-21 8-42 15,-4 6-14-15,4 2 43 16,14-1-34-16,20-4 11 16,16-4-23-16,23-5-14 15,24-4-7-15,10-1 0 16,0-2 0-16,28-4-13 15,32 0 11-15,8 0 2 16,10-8 0-16,2-3 12 0,-7-4-18 16,-6-5 6-1,-7-3-19-15,-3-10-44 16,31-11-96-16,-15-26-167 0,0-15-621 16</inkml:trace>
  <inkml:trace contextRef="#ctx0" brushRef="#br0" timeOffset="1462.8052">20973 14533 1846 0,'0'0'553'16,"0"0"-377"-16,0 0 33 15,0 0-70 1,-335 50-37-16,244-21-32 0,13 1-36 16,16-1 4-16,18-3-38 15,10 5 0-15,24-6-6 16,10 1-2-16,0 5 8 15,28 2 13-15,32 1-13 16,18 2 20-16,7 2-20 0,-2-1 0 16,-5-8 0-16,-21-3 6 15,-23-6-6-15,-18-7 7 16,-16 0-6-16,0 0 83 16,-39 3 19-16,-29-3-36 15,-4 1-22-15,-1-5-45 16,13-9 14-16,8 0-14 15,19-16-102-15,17-23-151 16,16-4-567-16</inkml:trace>
  <inkml:trace contextRef="#ctx0" brushRef="#br0" timeOffset="1620.2673">21264 14848 2474 0,'0'0'379'0,"0"0"-278"16,0 0 25-16,301-8-126 16,-161 8-5-16,-21 0-265 15,-36 0-600-15</inkml:trace>
  <inkml:trace contextRef="#ctx0" brushRef="#br0" timeOffset="1776.985">21370 15177 2282 0,'0'0'852'0,"0"0"-631"0,0 0-107 16,0 0-7-16,0 0-58 15,0 0-47 1,0 0-2-16,325-23-14 0,-190-2-181 16,-29 2-323-16,-23-1-1049 0</inkml:trace>
  <inkml:trace contextRef="#ctx0" brushRef="#br0" timeOffset="2342.7229">22507 14592 1091 0,'0'0'398'16,"0"0"-235"-1,0 0-21-15,0 0 50 0,0 0-74 0,0 0-23 16,0 0 26-16,21 0 32 16,-21 0 63-16,0 0-39 15,0 0-9 1,0 0-37-16,0 0-77 0,0 0-27 15,0 0-21-15,0 0 6 16,0 0-12-16,0 0 0 16,0 0 0-16,5 0 0 15,8 0 2-15,16 0-2 16,20-13 9-16,18-3 1 16,22-3-8-16,12-4-2 0,0-1-7 15,-5 5 0 1,-23 3-10-16,-29 2 17 0,-15 10-6 15,-19 4 14 1,-10 0 13-16,0 0 16 0,0 0 8 16,0 4 19-16,0 26-35 31,0 13 65-31,-18 9-1 0,-3 6-54 0,3 12 30 16,2 0-30-16,6 2-7 15,2-2 13-15,3 1-39 16,5-6-3-16,0-8-3 0,0-12-3 15,-5-12-33 1,-29-13-83-16,6-11-173 16,-17-9-551-16</inkml:trace>
  <inkml:trace contextRef="#ctx0" brushRef="#br0" timeOffset="2483.9677">22959 14817 1842 0,'0'0'944'0,"0"0"-694"31,0 0-53-31,353-123-52 0,-247 94-89 0,11 2-56 16,-26 8-108-16,-29 3-621 0</inkml:trace>
  <inkml:trace contextRef="#ctx0" brushRef="#br0" timeOffset="4498.9723">28009 1450 993 0,'0'0'285'0,"0"0"-204"0,0 0-47 16,0 0-24-16,0 0 0 15,0 0-10-15,-6-59-13 16,6 46 13-16,0-3-11 15,0-3-25-15,0 1-4 16,0-1-96-16,0-1-3 16,0 4 139-16,0 3 191 15,0 0 43-15,0 3 7 0,-13 7 24 32,8-1-70-32,5 4-109 0,0 0-33 0,0 0-25 15,0 0-22-15,-5 0 24 31,5 0 43-31,-5 4-5 16,0 22 52-16,-3 10-53 0,8 14-43 0,-5 5-16 16,5 7-8-16,0 5-88 15,0 22-177-15,0-14-215 16,0-13-566-16</inkml:trace>
  <inkml:trace contextRef="#ctx0" brushRef="#br0" timeOffset="4863.679">27936 1980 1280 0,'0'0'518'0,"0"0"-308"16,0 0-68-16,0 0-68 0,0 0-48 0,0 0-26 16,0 0-31-16,26 173-114 31,-18-143-106-31,-3 0-17 0,0-5-88 16,-5-1-198-1,0-1 280-15,0 5 274 16,0-6 164-16,0-1 53 0,-5 8-11 15,-8-5-71-15,8 5-105 16,5 0-18-16,0-3 2 16,0-3 72-16,0-3 6 15,0-1 33-15,0-2 10 16,0-1-12-16,0 3-39 16,0 5-31-16,0 4-13 15,-6 9-40-15,-4 3-39 16,5 5-100-16,5 1-125 0,0-3-14 15,0-2 278-15,0-11 183 16,0-7 160-16,0-1-102 16,-5-6-40-1,5-2-93-15,-8 2-80 0,-2-7-28 16,-1-2-217-16</inkml:trace>
  <inkml:trace contextRef="#ctx0" brushRef="#br0" timeOffset="6254.1389">20373 2372 1521 0,'0'0'298'0,"0"0"-231"16,0 0 94-16,0 0 54 15,0 0-58 1,0 0-5-16,0 0 1 0,-49-46 20 16,49 40-83-16,0 5-20 15,0-10-19-15,0-1-37 16,10-10 2-16,29-7-16 16,13-7 0-16,15-6-4 0,11-4 13 15,0-3-9-15,5 3 0 16,-5 0 9-16,3 6-14 15,-9 8 5 1,-4 5 0 0,-3 8-9-16,-3 3 12 0,-5 5-3 0,3 5 0 15,2 6 1-15,6 0-10 16,4 0 9-16,6 6 0 16,0 14-10-1,8 6 22-15,2 1-12 0,-2 2 0 16,2 1 1-16,-5-5-1 15,3-1 0-15,-3-5 0 16,0 1-8-16,-2-6 17 0,2-2-9 31,-6-1 10-31,7-9-9 0,1-2 29 16,3 0-30-16,3 0 0 0,-2-20 15 16,7-9-6-16,5-10-8 15,-13-4-1-15,8 4 8 16,-13 0-11-16,-10 0 3 15,-5 2-21-15,-11 4 21 16,-8 7-30-16,-15 5 30 0,-6 9-2 31,-12 6-8-31,-6 6-1 0,-2 0-2 16,2 0-12 0,6 0 24-16,7 13-13 15,11 13 14-15,5 4 0 16,18 6 6-16,3 3-12 15,7 4 6-15,11-1 0 16,8 5-7-16,7-8 17 16,14-7-10-16,12-5 1 15,19-14 0-15,20-10 16 0,21-3-11 16,11-9-6 0,-1-21 9-16,4-3 1 0,-19-4-5 15,-19 2-5-15,-14-1 1 16,-19 3 3-16,-16 3-3 15,-10 1-1-15,-8 6 6 16,-10 6 5-16,8 4-11 16,-8 6 0-16,10 3 1 15,8 4 4-15,16 0 2 16,12 11 2-16,22 12 21 16,15 10-24-16,13 4 14 0,10 2-13 15,-5 0-1-15,-10 1 3 16,-34-8-9-16,-36-2 0 15,-37-10 22-15,-28-4-21 16,-24-7 63-16,-10-5 27 16,0-4-34-16,0 0 0 15,0 0-49-15,0 0-8 16,-78 0-63-16,5 0-243 16,-15-17-748-16</inkml:trace>
  <inkml:trace contextRef="#ctx0" brushRef="#br0" timeOffset="6937.1207">22736 564 1217 0,'0'0'1031'0,"0"0"-757"15,0 0-133-15,0 0-20 16,0 0-15-16,0 0-85 16,0 0-6-16,-247 33 48 0,192-8-20 15,-2 5 20-15,8-1-35 16,15 5-26-16,6-5 7 16,17 4-9-16,11-4-14 15,0 1 7-15,11 2-49 16,38 4 1-16,13 2 24 15,6 0 1-15,-1 6 22 16,-4-1-2-16,-19-1 10 16,-10-1-6-1,-24 0 4-15,-10 2 2 0,0-7 41 16,-5 0 46-16,-29-6 17 16,-5-7-41-16,5-7-30 0,1-9-21 15,4-7-12-15,8-39-54 16,3-20-245-16,18-11-547 15</inkml:trace>
  <inkml:trace contextRef="#ctx0" brushRef="#br0" timeOffset="7111.2403">23050 816 975 0,'0'0'1622'16,"0"0"-1352"-1,0 0-203-15,0 0 27 0,0 0-63 0,329 0-31 16,-217 0-47-16,-29 10-448 31,-26 4-511-31</inkml:trace>
  <inkml:trace contextRef="#ctx0" brushRef="#br0" timeOffset="7263.5468">23206 1132 2136 0,'0'0'926'0,"0"0"-737"16,0 0-102-16,0 0-65 0,0 0-5 15,0 0-17-15,0 0-39 16,342-34-139-16,-248 19-372 16,-16-7-822-16</inkml:trace>
  <inkml:trace contextRef="#ctx0" brushRef="#br0" timeOffset="7648.7867">24192 453 2013 0,'0'0'1013'15,"0"0"-1001"-15,0 0-12 16,0 0-13-16,0 0 7 16,312-7-8-16,-206-4-17 15,-10 5-22-15,-34 1 44 0,-30 5-17 16,-14 0 26 0,-18 0 16-16,0 0 50 0,0 22 51 15,0 17-12-15,0 20 30 16,0 16 17-16,0 10-96 15,0 8 8 1,0-2 10-16,0 1-56 0,0-10 25 16,5-8-43-16,0-19 0 15,0-12-9-15,-5-16-18 16,0-22-69-16,-39-21-117 16,-10-30-328-16,-8-15-589 0</inkml:trace>
  <inkml:trace contextRef="#ctx0" brushRef="#br0" timeOffset="7772.1469">24444 927 1787 0,'0'0'874'16,"0"0"-556"-16,0 0-92 0,0 0-106 16,0 0-5-16,0 0 4 15,0 0-82-15,291-55-5 16,-164 42-32-16,-21 6-168 16,-23-3-506-16</inkml:trace>
  <inkml:trace contextRef="#ctx0" brushRef="#br0" timeOffset="9507.005">31752 3048 1696 0,'0'0'402'16,"0"0"-201"-16,0 0 99 0,0 0-36 15,0 0-107-15,0 0-47 16,0 0-65-16,-111-31-31 16,77 37 28-16,-5 23-42 15,-13 10 9-15,-15 13 30 16,-6 14-39-16,0 12 33 15,-5 11-9-15,11 13-15 16,12 5 21-16,16 5-29 16,21-2 11-16,18-9-12 15,5-5 11-15,63-11-11 16,28-11 0-16,16-15 9 0,23-20-18 16,5-23 0-16,5-16-2 15,1-6 10-15,-6-48-34 16,-18-16 9-16,-26-24-13 15,-23-17 9-15,-40-14 19 16,-22-6 4-16,-11-6 7 16,0 13 2-16,-44 20 8 15,-14 22-10-15,-14 25 0 16,-74 51-25-16,6 6-356 16,8 17-114-16</inkml:trace>
  <inkml:trace contextRef="#ctx0" brushRef="#br0" timeOffset="10575.9878">31791 14779 1418 0,'0'0'553'0,"0"0"-411"16,0 0-4 0,0 0 77-16,0 0-23 0,0 0-41 15,0 0 12-15,-78-31-42 16,50 31-69 0,-6 0 13-16,-15 10-55 0,-8 19-10 15,-16 9 42-15,-5 9-41 16,0 9 39-16,-13 6-14 15,8 4 0-15,11 9 34 16,4 4-22-16,19 3-14 16,15 0 13-16,29-2-29 15,5-14-2-15,15-7-5 0,48-10 10 16,9-6-1 0,11-11-10-16,8-5 0 15,3-7-9-15,-3-8 17 0,-8-1-8 16,-5-11 0-16,0 0 9 15,-6 0-26-15,-4-34 17 32,-1-5 0-32,-4-13-7 0,-14-10 13 0,-2-1-6 15,-16-6 10-15,-13 2-10 16,-13 0 27-16,-5-3-27 0,0-6 0 16,-5-3-6-1,-29-6 7-15,-10 0-2 0,0 0-25 16,-8-6-69-1,-21-36-10-15,19 19-201 0,-3 3-427 16</inkml:trace>
  <inkml:trace contextRef="#ctx0" brushRef="#br0" timeOffset="11579.9169">30766 2920 1637 0,'0'0'552'0,"0"0"-382"15,0 0-36-15,0 0 8 16,0 0-36-16,0 0-9 15,0 0-15-15,-166-21-61 16,103 27-3-16,-9 23 15 16,-11 7-7-16,-3 10 35 15,-8 16-37-15,4 6 16 16,12 14-5-16,5 7-34 16,24 6 12-16,20 5-13 15,29 8 7-15,0 0-4 16,16 4-3-16,51-7 0 0,19-5-1 15,12-18-12-15,14-17 12 16,8-27-16-16,12-22-21 16,8-16 32-16,0-24-19 15,-5-42-19-15,-18-27-12 16,-26-19 2-16,-31-15 52 16,-32-8 2-16,-28-6 0 15,0 12 11-15,-15 20-11 16,-37 27 0-16,-13 30-1 15,-16 33 1-15,-69 35-118 16,15 39-258-16,8 15-240 0</inkml:trace>
  <inkml:trace contextRef="#ctx0" brushRef="#br0" timeOffset="12602.8549">30688 14783 78 0,'0'0'1827'15,"0"0"-1514"1,0 0-192-16,0 0 10 0,0 0 26 15,0 0-106-15,0 0-8 16,-296 34 54-16,247 2-12 16,-3 10 37-16,8 9-42 15,-1 15-32-15,6 5 32 16,16 10-56-16,13 1 6 16,10 1 3-16,0-5-32 0,10-5 21 15,29-11-22 1,13-14 0-16,2-9 6 0,9-10-4 15,4-10-2-15,1-10 0 16,-8-4 12 0,7-2-9-16,-10-3-3 0,-2-4 0 15,2 0-6-15,5-20 17 16,-7-32-11-16,7-24 0 16,-18-19 6-16,-15-19-14 15,-19-20 8-15,-10 4-9 16,0-2 2-16,0 11-18 15,-5 18 11-15,-13 19 7 16,7 14-62-16,1-5-87 0,5 19-167 16,5 10-434-16</inkml:trace>
  <inkml:trace contextRef="#ctx0" brushRef="#br0" timeOffset="13659.6728">29385 2918 1196 0,'0'0'493'0,"0"0"-342"15,0 0-56-15,0 0-11 16,0 0-30-16,0 0 53 16,0 0 19-16,0-13 10 15,0 12 75 1,-11-4-63-16,-7 5-11 0,-3 0-4 16,-7 0-76-16,-16 0-27 0,-8 23-30 15,-3 14 9-15,-2 16-21 16,2 10 12-16,4 8 0 15,12 5-10 1,0 3 13-16,15-4-4 16,14 0 1-16,10 0 0 0,0 2-10 15,34-1 10-15,44-4 0 16,23-3-8-16,16-10 10 16,18-13-2-16,-6-17 0 15,-7-15-6-15,-15-14-3 16,-11-14 4-16,-13-34 5 15,-15-22-1-15,-14-15 10 0,-15-13-9 16,-21-13 8 0,-18-1-7-16,0 5 25 0,0 12-13 31,-34 24 1-31,-15 21-14 0,-13 30-6 0,-73 44-147 16,18 31-184-16,0 21-218 0</inkml:trace>
  <inkml:trace contextRef="#ctx0" brushRef="#br0" timeOffset="14724.9858">29574 14854 1463 0,'0'0'586'0,"0"0"-474"0,0 0-60 15,0 0 53-15,0 0-40 16,0 0-25-16,0 0-17 15,-174-71 0-15,120 71 92 16,-9 0-1-16,-4 24 22 16,-1 9 11-16,3 10-59 15,8 5-13-15,8 15-20 16,10 6-37-16,16 6 29 16,12 4-46-16,11 3 10 15,0 5-4-15,0-5 4 16,5-4-7-16,34-6-4 15,0-13 1-15,18-6-1 16,3-17 0-16,18-10 0 16,13-16-1-16,10-10 7 0,11 0-6 15,-6-33 0-15,1-10 1 16,-19-9-16-16,-15-7 15 16,-16-10 0-16,-18-8-1 15,-16-11 7-15,-23-11-6 16,0-9 0-16,0-7 7 15,-41-6-20-15,-9 2-10 16,-7 7-71-16,3 10-72 16,-24-2-117-16,15 25-91 15,1 17-557-15</inkml:trace>
  <inkml:trace contextRef="#ctx0" brushRef="#br0" timeOffset="16517.1581">28276 3301 806 0,'0'0'498'16,"0"0"-446"-16,0 0-33 16,0 0 61-16,0 0 18 15,0 0 51 1,13-102-61-16,-13 96 70 0,0 6-6 31,0 0-77-31,0 0-11 16,0 0-13-16,0 0 18 0,0 0 31 0,0 0 12 15,0 0 10-15,0 0 14 0,0-4-30 32,0-3 0-32,-13 1 15 15,-3-1-40-15,-12 7 5 16,-6 0-57-16,-5 0-14 15,0 0-3-15,0 11-3 16,-13 21-10-16,8 14 1 16,5 19-18-16,6 15 10 15,9 13 0-15,24 8 8 16,0 8 0-16,8-2-2 16,52-5 2-16,25-7 0 15,9-16 1-15,17-20-11 16,9-26 8-16,-3-26-17 0,0-7 13 15,-11-47-22-15,-20-28 28 16,-21-26 0-16,-32-21 0 16,-27-6 6-16,-6 7-5 15,-6 16-1-15,-43 25 0 16,-19 31-7-16,-67 49-116 16,13 0-341-16,11 20-271 0</inkml:trace>
  <inkml:trace contextRef="#ctx0" brushRef="#br0" timeOffset="17538.4902">28092 14876 1737 0,'0'0'519'0,"0"0"-350"0,0 0-1 16,0 0-9-16,0 0-38 15,0 0-60-15,0 0 38 16,-257 167 7-16,233-92-50 16,9 11 8-16,15 2-17 15,0 7-41-15,0 2 38 16,44-2-44-16,13-6 0 16,3-7 0-16,12-17 7 15,1-23-8-15,8-19 1 16,2-23-38-16,5 0 29 0,3-52 4 15,-3-21 5 1,-2-18-1-16,-14-11 4 0,-27-6-3 16,-22-3 0-16,-23-2 6 15,0 8-6-15,-47 7 0 16,-13 14 0-16,-12 18 2 16,-14 19-2-16,-7 24-11 15,-81 26-119-15,23 35-335 16,-2 16-303-16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FD2B2-7123-4CEB-B884-082CA66C23EE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B77C5-763F-4099-8097-86E2521B8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3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41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85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6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0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6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6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6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5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048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8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2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56227" y="151935"/>
            <a:ext cx="9510471" cy="55399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2954" b="1" spc="-185" baseline="0" dirty="0">
                <a:ln>
                  <a:noFill/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defRPr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altLang="ko-KR" dirty="0"/>
              <a:t>Title (</a:t>
            </a:r>
            <a:r>
              <a:rPr lang="en-US" altLang="ko-KR" dirty="0" err="1"/>
              <a:t>Tên</a:t>
            </a:r>
            <a:r>
              <a:rPr lang="en-US" altLang="ko-KR" dirty="0"/>
              <a:t> </a:t>
            </a:r>
            <a:r>
              <a:rPr lang="en-US" altLang="ko-KR" dirty="0" err="1"/>
              <a:t>chủ</a:t>
            </a:r>
            <a:r>
              <a:rPr lang="en-US" altLang="ko-KR" dirty="0"/>
              <a:t> </a:t>
            </a:r>
            <a:r>
              <a:rPr lang="en-US" altLang="ko-KR" dirty="0" err="1"/>
              <a:t>đề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자유형 4"/>
          <p:cNvSpPr/>
          <p:nvPr userDrawn="1"/>
        </p:nvSpPr>
        <p:spPr>
          <a:xfrm>
            <a:off x="211050" y="652240"/>
            <a:ext cx="11771855" cy="63688"/>
          </a:xfrm>
          <a:custGeom>
            <a:avLst/>
            <a:gdLst>
              <a:gd name="connsiteX0" fmla="*/ 0 w 9583947"/>
              <a:gd name="connsiteY0" fmla="*/ 0 h 0"/>
              <a:gd name="connsiteX1" fmla="*/ 9583947 w 95839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83947">
                <a:moveTo>
                  <a:pt x="0" y="0"/>
                </a:moveTo>
                <a:lnTo>
                  <a:pt x="9583947" y="0"/>
                </a:lnTo>
              </a:path>
            </a:pathLst>
          </a:custGeom>
          <a:ln w="6350">
            <a:solidFill>
              <a:srgbClr val="003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1254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14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4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+mj-lt"/>
              </a:rPr>
              <a:t>String matching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2EB6A9A-4CDD-4F36-A776-5632E9506BC7}"/>
              </a:ext>
            </a:extLst>
          </p:cNvPr>
          <p:cNvSpPr txBox="1"/>
          <p:nvPr/>
        </p:nvSpPr>
        <p:spPr>
          <a:xfrm>
            <a:off x="354564" y="914965"/>
            <a:ext cx="6644114" cy="141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나눔스퀘어" panose="020B0600000101010101" pitchFamily="50" charset="-127"/>
                <a:cs typeface="Arial" pitchFamily="34" charset="0"/>
              </a:rPr>
              <a:t>String matching problem: Given a text </a:t>
            </a: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나눔스퀘어" panose="020B0600000101010101" pitchFamily="50" charset="-127"/>
                <a:cs typeface="Arial" pitchFamily="34" charset="0"/>
              </a:rPr>
              <a:t>T </a:t>
            </a:r>
            <a:r>
              <a:rPr lang="en-US" altLang="ko-KR" sz="2000" spc="-62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나눔스퀘어" panose="020B0600000101010101" pitchFamily="50" charset="-127"/>
                <a:cs typeface="Arial" pitchFamily="34" charset="0"/>
              </a:rPr>
              <a:t>which is a sequence of N characters and a pattern P (length </a:t>
            </a: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나눔스퀘어" panose="020B0600000101010101" pitchFamily="50" charset="-127"/>
                <a:cs typeface="Arial" pitchFamily="34" charset="0"/>
              </a:rPr>
              <a:t>M). </a:t>
            </a:r>
            <a:r>
              <a:rPr lang="en-US" altLang="ko-KR" sz="2000" spc="-62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나눔스퀘어" panose="020B0600000101010101" pitchFamily="50" charset="-127"/>
                <a:cs typeface="Arial" pitchFamily="34" charset="0"/>
              </a:rPr>
              <a:t>Find all occurrences of </a:t>
            </a: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나눔스퀘어" panose="020B0600000101010101" pitchFamily="50" charset="-127"/>
                <a:cs typeface="Arial" pitchFamily="34" charset="0"/>
              </a:rPr>
              <a:t>P </a:t>
            </a:r>
            <a:r>
              <a:rPr lang="en-US" altLang="ko-KR" sz="2000" spc="-62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나눔스퀘어" panose="020B0600000101010101" pitchFamily="50" charset="-127"/>
                <a:cs typeface="Arial" pitchFamily="34" charset="0"/>
              </a:rPr>
              <a:t>in </a:t>
            </a: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나눔스퀘어" panose="020B0600000101010101" pitchFamily="50" charset="-127"/>
                <a:cs typeface="Arial" pitchFamily="34" charset="0"/>
              </a:rPr>
              <a:t>T</a:t>
            </a: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j-lt"/>
              <a:ea typeface="나눔스퀘어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2F9C9AFC-8203-4696-8764-6493020B6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95427"/>
              </p:ext>
            </p:extLst>
          </p:nvPr>
        </p:nvGraphicFramePr>
        <p:xfrm>
          <a:off x="7229825" y="1041317"/>
          <a:ext cx="4753080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0">
                  <a:extLst>
                    <a:ext uri="{9D8B030D-6E8A-4147-A177-3AD203B41FA5}">
                      <a16:colId xmlns="" xmlns:a16="http://schemas.microsoft.com/office/drawing/2014/main" val="146591259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9739458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02293315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728162824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31281014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5089129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99097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744709075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41364119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678295122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1477070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63303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314538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="" xmlns:a16="http://schemas.microsoft.com/office/drawing/2014/main" id="{940E0682-2337-44D1-BEED-A764491D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10126"/>
              </p:ext>
            </p:extLst>
          </p:nvPr>
        </p:nvGraphicFramePr>
        <p:xfrm>
          <a:off x="7229825" y="1706201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96560" y="917640"/>
              <a:ext cx="6042600" cy="1145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240" y="903240"/>
                <a:ext cx="6072120" cy="11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String matching:  Boyer-Moore algorithm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B5C9F8A-4874-447B-80C5-11C331C335D6}"/>
              </a:ext>
            </a:extLst>
          </p:cNvPr>
          <p:cNvSpPr txBox="1"/>
          <p:nvPr/>
        </p:nvSpPr>
        <p:spPr>
          <a:xfrm>
            <a:off x="354564" y="914965"/>
            <a:ext cx="6644114" cy="519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String matching problem: Given a text T which is a sequence of N characters and a pattern P (length M). Find all occurrences of P in T</a:t>
            </a: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itchFamily="34" charset="0"/>
            </a:endParaRP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Boyer-Moore </a:t>
            </a: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Move the pattern from left to right on T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Check matching: right to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Use preprocessing information to move fast (shift more than one position as in naïve algorithm)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cs typeface="Times New Roman" pitchFamily="18" charset="0"/>
              </a:rPr>
              <a:t>Preprocessing</a:t>
            </a:r>
            <a:r>
              <a:rPr lang="en-GB" sz="2000" dirty="0">
                <a:cs typeface="Times New Roman" pitchFamily="18" charset="0"/>
              </a:rPr>
              <a:t> on </a:t>
            </a:r>
            <a:r>
              <a:rPr lang="en-GB" sz="2000" i="1" dirty="0">
                <a:cs typeface="Times New Roman" pitchFamily="18" charset="0"/>
              </a:rPr>
              <a:t>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Last[</a:t>
            </a:r>
            <a:r>
              <a:rPr lang="en-GB" sz="2000" i="1" dirty="0">
                <a:cs typeface="Times New Roman" pitchFamily="18" charset="0"/>
              </a:rPr>
              <a:t>x</a:t>
            </a:r>
            <a:r>
              <a:rPr lang="en-GB" sz="2000" dirty="0">
                <a:cs typeface="Times New Roman" pitchFamily="18" charset="0"/>
              </a:rPr>
              <a:t>]: right-most position where the character x appears in </a:t>
            </a:r>
            <a:r>
              <a:rPr lang="en-GB" sz="2000" i="1" dirty="0">
                <a:cs typeface="Times New Roman" pitchFamily="18" charset="0"/>
              </a:rPr>
              <a:t>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Mismatch: bad character </a:t>
            </a:r>
            <a:r>
              <a:rPr lang="en-GB" sz="2000" i="1" dirty="0">
                <a:cs typeface="Times New Roman" pitchFamily="18" charset="0"/>
              </a:rPr>
              <a:t>x </a:t>
            </a:r>
            <a:r>
              <a:rPr lang="en-GB" sz="2000" dirty="0">
                <a:cs typeface="Times New Roman" pitchFamily="18" charset="0"/>
              </a:rPr>
              <a:t>(x in </a:t>
            </a:r>
            <a:r>
              <a:rPr lang="en-GB" sz="2000" i="1" dirty="0">
                <a:cs typeface="Times New Roman" pitchFamily="18" charset="0"/>
              </a:rPr>
              <a:t>T</a:t>
            </a:r>
            <a:r>
              <a:rPr lang="en-GB" sz="2000" dirty="0">
                <a:cs typeface="Times New Roman" pitchFamily="18" charset="0"/>
              </a:rPr>
              <a:t>), </a:t>
            </a:r>
            <a:r>
              <a:rPr lang="en-GB" sz="2000" i="1" dirty="0">
                <a:cs typeface="Times New Roman" pitchFamily="18" charset="0"/>
              </a:rPr>
              <a:t>P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is shifted</a:t>
            </a:r>
            <a:endParaRPr lang="en-GB" sz="2000" dirty="0">
              <a:cs typeface="Times New Roman" pitchFamily="18" charset="0"/>
            </a:endParaRPr>
          </a:p>
          <a:p>
            <a:pPr indent="-137160"/>
            <a:r>
              <a:rPr lang="en-GB" sz="2000" dirty="0">
                <a:cs typeface="Times New Roman" pitchFamily="18" charset="0"/>
              </a:rPr>
              <a:t>                           max{</a:t>
            </a:r>
            <a:r>
              <a:rPr lang="en-GB" sz="2000" i="1" dirty="0">
                <a:cs typeface="Times New Roman" pitchFamily="18" charset="0"/>
              </a:rPr>
              <a:t>j</a:t>
            </a:r>
            <a:r>
              <a:rPr lang="en-GB" sz="2000" dirty="0">
                <a:cs typeface="Times New Roman" pitchFamily="18" charset="0"/>
              </a:rPr>
              <a:t> - Last[</a:t>
            </a:r>
            <a:r>
              <a:rPr lang="en-GB" sz="2000" i="1" dirty="0">
                <a:cs typeface="Times New Roman" pitchFamily="18" charset="0"/>
              </a:rPr>
              <a:t>x</a:t>
            </a:r>
            <a:r>
              <a:rPr lang="en-GB" sz="2000" dirty="0">
                <a:cs typeface="Times New Roman" pitchFamily="18" charset="0"/>
              </a:rPr>
              <a:t>], 1} position</a:t>
            </a:r>
          </a:p>
          <a:p>
            <a:pPr marL="777240" lvl="2"/>
            <a:r>
              <a:rPr lang="en-US" sz="2000" dirty="0">
                <a:cs typeface="Times New Roman" pitchFamily="18" charset="0"/>
              </a:rPr>
              <a:t>in which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i="1" dirty="0">
                <a:cs typeface="Times New Roman" pitchFamily="18" charset="0"/>
              </a:rPr>
              <a:t>j</a:t>
            </a:r>
            <a:r>
              <a:rPr lang="en-GB" sz="2000" dirty="0">
                <a:cs typeface="Times New Roman" pitchFamily="18" charset="0"/>
              </a:rPr>
              <a:t> is the index in </a:t>
            </a:r>
            <a:r>
              <a:rPr lang="en-GB" sz="2000" i="1" dirty="0">
                <a:cs typeface="Times New Roman" pitchFamily="18" charset="0"/>
              </a:rPr>
              <a:t>P</a:t>
            </a:r>
            <a:r>
              <a:rPr lang="en-GB" sz="2000" dirty="0">
                <a:cs typeface="Times New Roman" pitchFamily="18" charset="0"/>
              </a:rPr>
              <a:t> (where mismatch happens)</a:t>
            </a:r>
            <a:endParaRPr lang="ko-KR" altLang="en-US" sz="2000" spc="-62" dirty="0">
              <a:ea typeface="나눔스퀘어 Bold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="" xmlns:a16="http://schemas.microsoft.com/office/drawing/2014/main" id="{979DE9B0-08EA-4FBD-B35B-06FDFA2BE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22882"/>
              </p:ext>
            </p:extLst>
          </p:nvPr>
        </p:nvGraphicFramePr>
        <p:xfrm>
          <a:off x="7258400" y="1041317"/>
          <a:ext cx="4753080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0">
                  <a:extLst>
                    <a:ext uri="{9D8B030D-6E8A-4147-A177-3AD203B41FA5}">
                      <a16:colId xmlns="" xmlns:a16="http://schemas.microsoft.com/office/drawing/2014/main" val="146591259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9739458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02293315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728162824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31281014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5089129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99097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744709075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41364119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678295122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1477070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63303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3145389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="" xmlns:a16="http://schemas.microsoft.com/office/drawing/2014/main" id="{5BB7DDC4-FF93-483A-B0D2-4A20C76FCB75}"/>
              </a:ext>
            </a:extLst>
          </p:cNvPr>
          <p:cNvGraphicFramePr>
            <a:graphicFrameLocks noGrp="1"/>
          </p:cNvGraphicFramePr>
          <p:nvPr/>
        </p:nvGraphicFramePr>
        <p:xfrm>
          <a:off x="7229825" y="1706201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BB92981A-4932-48C0-9692-DEEF61883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05221"/>
              </p:ext>
            </p:extLst>
          </p:nvPr>
        </p:nvGraphicFramePr>
        <p:xfrm>
          <a:off x="8031243" y="3214497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AA076041-4B53-4A7E-84CB-79B8B99EE70E}"/>
              </a:ext>
            </a:extLst>
          </p:cNvPr>
          <p:cNvCxnSpPr>
            <a:cxnSpLocks/>
          </p:cNvCxnSpPr>
          <p:nvPr/>
        </p:nvCxnSpPr>
        <p:spPr>
          <a:xfrm>
            <a:off x="11982905" y="968797"/>
            <a:ext cx="0" cy="534941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A6A4A694-D0CC-4D0C-A57C-5765EB5FD881}"/>
              </a:ext>
            </a:extLst>
          </p:cNvPr>
          <p:cNvGraphicFramePr>
            <a:graphicFrameLocks noGrp="1"/>
          </p:cNvGraphicFramePr>
          <p:nvPr/>
        </p:nvGraphicFramePr>
        <p:xfrm>
          <a:off x="8431293" y="3937083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="" xmlns:a16="http://schemas.microsoft.com/office/drawing/2014/main" id="{389D7A79-1B9E-489D-8043-C9F394EAE55F}"/>
              </a:ext>
            </a:extLst>
          </p:cNvPr>
          <p:cNvGraphicFramePr>
            <a:graphicFrameLocks noGrp="1"/>
          </p:cNvGraphicFramePr>
          <p:nvPr/>
        </p:nvGraphicFramePr>
        <p:xfrm>
          <a:off x="9231221" y="4635160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="" xmlns:a16="http://schemas.microsoft.com/office/drawing/2014/main" id="{43A8B97E-E95D-4D9C-948E-07CEA9378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427714"/>
              </p:ext>
            </p:extLst>
          </p:nvPr>
        </p:nvGraphicFramePr>
        <p:xfrm>
          <a:off x="9997549" y="5333237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="" xmlns:a16="http://schemas.microsoft.com/office/drawing/2014/main" id="{B532E209-4F9D-40CB-89F2-21E2AA012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58313"/>
              </p:ext>
            </p:extLst>
          </p:nvPr>
        </p:nvGraphicFramePr>
        <p:xfrm>
          <a:off x="10402099" y="6019419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334520" y="889200"/>
              <a:ext cx="1836000" cy="5639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19760" y="875160"/>
                <a:ext cx="1865160" cy="56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4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rgbClr val="0070C0"/>
                </a:solidFill>
              </a:rPr>
              <a:t>String matching:  Boyer-Moore algorithm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8FDF9DF-49AA-4DEF-BECF-586D83DE1D7B}"/>
              </a:ext>
            </a:extLst>
          </p:cNvPr>
          <p:cNvSpPr txBox="1">
            <a:spLocks/>
          </p:cNvSpPr>
          <p:nvPr/>
        </p:nvSpPr>
        <p:spPr>
          <a:xfrm>
            <a:off x="759372" y="760920"/>
            <a:ext cx="4616574" cy="5706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boyerMoore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(string P, string T){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computeLast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(P);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int s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int N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T.length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int M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P.length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while(s &lt;= N-M){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int j = M-1;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while(j &gt;= 0 &amp;&amp; T[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j+s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 == P[j])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j = j -1;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if(j == -1){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++; s = s + 1;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}else{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int k = last[T[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j+s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]];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    s = s + (j - k &gt; 1 ? j - k : 1);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2825F9F1-0941-4D85-8BC4-D0C98A260549}"/>
              </a:ext>
            </a:extLst>
          </p:cNvPr>
          <p:cNvSpPr txBox="1">
            <a:spLocks/>
          </p:cNvSpPr>
          <p:nvPr/>
        </p:nvSpPr>
        <p:spPr>
          <a:xfrm>
            <a:off x="6322690" y="760920"/>
            <a:ext cx="5031110" cy="20897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computeLast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(string p){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c = 0; c &lt; 256;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c++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 last[c] = 0;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int k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p.length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for(int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k-1;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&gt;= 0;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--){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    if(last[p[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]] == 0) last[p[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]]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7E294E7-8C46-4CF5-8419-CBAB50B30E35}"/>
              </a:ext>
            </a:extLst>
          </p:cNvPr>
          <p:cNvSpPr txBox="1">
            <a:spLocks/>
          </p:cNvSpPr>
          <p:nvPr/>
        </p:nvSpPr>
        <p:spPr>
          <a:xfrm>
            <a:off x="6322690" y="2986355"/>
            <a:ext cx="5031110" cy="34811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#include &lt;bits/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stdc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++.h&gt;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marL="0" indent="0">
              <a:buNone/>
            </a:pP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string P, T;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int last[256];</a:t>
            </a:r>
          </a:p>
          <a:p>
            <a:pPr marL="0" indent="0">
              <a:buNone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getline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cin,P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getline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cin,T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int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boyerMoore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(P,T);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1400" b="1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GB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17880" y="910440"/>
              <a:ext cx="9899280" cy="4765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4200" y="896400"/>
                <a:ext cx="9926280" cy="47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5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String matching:  Boyer-Moore algorithm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B62E49-C446-4A66-BEE4-62EE850AFA86}"/>
              </a:ext>
            </a:extLst>
          </p:cNvPr>
          <p:cNvSpPr txBox="1"/>
          <p:nvPr/>
        </p:nvSpPr>
        <p:spPr>
          <a:xfrm>
            <a:off x="354564" y="914965"/>
            <a:ext cx="6644114" cy="141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String matching problem: Given a text T which is a sequence of N characters and a pattern P (length M). Find all occurrences of P in T</a:t>
            </a: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="" xmlns:a16="http://schemas.microsoft.com/office/drawing/2014/main" id="{EFDC420A-E5EF-476A-9BA1-D9BECA4C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41122"/>
              </p:ext>
            </p:extLst>
          </p:nvPr>
        </p:nvGraphicFramePr>
        <p:xfrm>
          <a:off x="7229825" y="1041317"/>
          <a:ext cx="4753080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0">
                  <a:extLst>
                    <a:ext uri="{9D8B030D-6E8A-4147-A177-3AD203B41FA5}">
                      <a16:colId xmlns="" xmlns:a16="http://schemas.microsoft.com/office/drawing/2014/main" val="146591259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9739458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02293315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728162824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31281014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5089129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99097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744709075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41364119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678295122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1477070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63303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314538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="" xmlns:a16="http://schemas.microsoft.com/office/drawing/2014/main" id="{F114ACC5-A1E4-4151-A68B-2EAFCF7759AB}"/>
              </a:ext>
            </a:extLst>
          </p:cNvPr>
          <p:cNvGraphicFramePr>
            <a:graphicFrameLocks noGrp="1"/>
          </p:cNvGraphicFramePr>
          <p:nvPr/>
        </p:nvGraphicFramePr>
        <p:xfrm>
          <a:off x="7229825" y="1706201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9560" y="113760"/>
              <a:ext cx="12181680" cy="6363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60" y="100800"/>
                <a:ext cx="12205440" cy="63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4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String matching:  Boyer-Moore algorithm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72113F-68E7-425F-9744-9DE42211CCF7}"/>
              </a:ext>
            </a:extLst>
          </p:cNvPr>
          <p:cNvSpPr txBox="1"/>
          <p:nvPr/>
        </p:nvSpPr>
        <p:spPr>
          <a:xfrm>
            <a:off x="354564" y="914965"/>
            <a:ext cx="6644114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String matching problem: Given a text T which is a sequence of N characters and a pattern P (length M). Find all occurrences of P in T</a:t>
            </a: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itchFamily="34" charset="0"/>
            </a:endParaRP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나눔스퀘어" panose="020B0600000101010101" pitchFamily="50" charset="-127"/>
                <a:cs typeface="Arial" pitchFamily="34" charset="0"/>
              </a:rPr>
              <a:t>Boyer-Moore algorithm</a:t>
            </a: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j-lt"/>
              <a:ea typeface="나눔스퀘어" panose="020B0600000101010101" pitchFamily="50" charset="-127"/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Move the pattern from left to right on T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  <a:cs typeface="Times New Roman" pitchFamily="18" charset="0"/>
              </a:rPr>
              <a:t>Check matching: right to left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Use preprocessing information to move fast (shift more than one position as in naïve algorithm)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8" name="Table 3">
            <a:extLst>
              <a:ext uri="{FF2B5EF4-FFF2-40B4-BE49-F238E27FC236}">
                <a16:creationId xmlns="" xmlns:a16="http://schemas.microsoft.com/office/drawing/2014/main" id="{5180CD57-7111-408E-BD12-3AD0370EDCBA}"/>
              </a:ext>
            </a:extLst>
          </p:cNvPr>
          <p:cNvGraphicFramePr>
            <a:graphicFrameLocks noGrp="1"/>
          </p:cNvGraphicFramePr>
          <p:nvPr/>
        </p:nvGraphicFramePr>
        <p:xfrm>
          <a:off x="7229825" y="1041317"/>
          <a:ext cx="4753080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0">
                  <a:extLst>
                    <a:ext uri="{9D8B030D-6E8A-4147-A177-3AD203B41FA5}">
                      <a16:colId xmlns="" xmlns:a16="http://schemas.microsoft.com/office/drawing/2014/main" val="146591259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9739458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02293315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728162824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31281014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5089129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99097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744709075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41364119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678295122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1477070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63303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314538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="" xmlns:a16="http://schemas.microsoft.com/office/drawing/2014/main" id="{6B2FAA8D-43EC-4EDB-AF3C-7B8736B77A75}"/>
              </a:ext>
            </a:extLst>
          </p:cNvPr>
          <p:cNvGraphicFramePr>
            <a:graphicFrameLocks noGrp="1"/>
          </p:cNvGraphicFramePr>
          <p:nvPr/>
        </p:nvGraphicFramePr>
        <p:xfrm>
          <a:off x="7229825" y="1706201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67480" y="214920"/>
              <a:ext cx="9020520" cy="3511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800" y="203400"/>
                <a:ext cx="9048240" cy="35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3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String matching:  Boyer-Moore algorithm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3FF4814-3F92-4410-9EA0-07AA4DC27B3F}"/>
              </a:ext>
            </a:extLst>
          </p:cNvPr>
          <p:cNvSpPr txBox="1"/>
          <p:nvPr/>
        </p:nvSpPr>
        <p:spPr>
          <a:xfrm>
            <a:off x="354564" y="914965"/>
            <a:ext cx="6655836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String matching problem: Given a text T which is a sequence of N characters and a pattern P (length M). Find all occurrences of P in T</a:t>
            </a: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itchFamily="34" charset="0"/>
            </a:endParaRP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Boyer-Moore </a:t>
            </a: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Move the pattern from left to right on T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Check matching: right to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Use preprocessing information to move fast (shift more than one position as in naïve algorithm)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j-lt"/>
                <a:cs typeface="Times New Roman" pitchFamily="18" charset="0"/>
              </a:rPr>
              <a:t>Preprocessing</a:t>
            </a:r>
            <a:r>
              <a:rPr lang="en-GB" sz="2000" dirty="0" smtClean="0">
                <a:latin typeface="+mj-lt"/>
                <a:cs typeface="Times New Roman" pitchFamily="18" charset="0"/>
              </a:rPr>
              <a:t> on </a:t>
            </a:r>
            <a:r>
              <a:rPr lang="en-GB" sz="2000" i="1" dirty="0">
                <a:latin typeface="+mj-lt"/>
                <a:cs typeface="Times New Roman" pitchFamily="18" charset="0"/>
              </a:rPr>
              <a:t>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  <a:cs typeface="Times New Roman" pitchFamily="18" charset="0"/>
              </a:rPr>
              <a:t>Last[</a:t>
            </a:r>
            <a:r>
              <a:rPr lang="en-GB" sz="2000" i="1" dirty="0">
                <a:latin typeface="+mj-lt"/>
                <a:cs typeface="Times New Roman" pitchFamily="18" charset="0"/>
              </a:rPr>
              <a:t>x</a:t>
            </a:r>
            <a:r>
              <a:rPr lang="en-GB" sz="2000" dirty="0">
                <a:latin typeface="+mj-lt"/>
                <a:cs typeface="Times New Roman" pitchFamily="18" charset="0"/>
              </a:rPr>
              <a:t>]: </a:t>
            </a:r>
            <a:r>
              <a:rPr lang="en-GB" sz="2000" dirty="0" smtClean="0">
                <a:latin typeface="+mj-lt"/>
                <a:cs typeface="Times New Roman" pitchFamily="18" charset="0"/>
              </a:rPr>
              <a:t>right-most position where the character x appears in </a:t>
            </a:r>
            <a:r>
              <a:rPr lang="en-GB" sz="2000" i="1" dirty="0">
                <a:latin typeface="+mj-lt"/>
                <a:cs typeface="Times New Roman" pitchFamily="18" charset="0"/>
              </a:rPr>
              <a:t>P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="" xmlns:a16="http://schemas.microsoft.com/office/drawing/2014/main" id="{AB3E1DDD-3244-4F0B-BF24-EE2B06525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63925"/>
              </p:ext>
            </p:extLst>
          </p:nvPr>
        </p:nvGraphicFramePr>
        <p:xfrm>
          <a:off x="7239350" y="1041317"/>
          <a:ext cx="4753080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0">
                  <a:extLst>
                    <a:ext uri="{9D8B030D-6E8A-4147-A177-3AD203B41FA5}">
                      <a16:colId xmlns="" xmlns:a16="http://schemas.microsoft.com/office/drawing/2014/main" val="146591259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9739458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02293315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728162824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31281014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5089129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99097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744709075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41364119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678295122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1477070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63303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314538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="" xmlns:a16="http://schemas.microsoft.com/office/drawing/2014/main" id="{C28D546A-DDBF-4AA2-B712-AB319753386B}"/>
              </a:ext>
            </a:extLst>
          </p:cNvPr>
          <p:cNvGraphicFramePr>
            <a:graphicFrameLocks noGrp="1"/>
          </p:cNvGraphicFramePr>
          <p:nvPr/>
        </p:nvGraphicFramePr>
        <p:xfrm>
          <a:off x="7229825" y="1706201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053B9104-A562-4A7B-A395-ED2952BDD63F}"/>
              </a:ext>
            </a:extLst>
          </p:cNvPr>
          <p:cNvSpPr txBox="1">
            <a:spLocks/>
          </p:cNvSpPr>
          <p:nvPr/>
        </p:nvSpPr>
        <p:spPr>
          <a:xfrm>
            <a:off x="7941606" y="3998895"/>
            <a:ext cx="3707469" cy="7238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Last[a] = 4, Last[b] = 3, Last[c] =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F3C836B8-D60B-4CF8-AE4E-CF919C9DE68B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H="1" flipV="1">
            <a:off x="8029753" y="2135207"/>
            <a:ext cx="1765588" cy="18636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98280" y="1659240"/>
              <a:ext cx="10645920" cy="3227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8200" y="1643400"/>
                <a:ext cx="10671120" cy="32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5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String matching:  Boyer-Moore algorithm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415AE24-DAC3-437F-8FD1-C92FE422AE55}"/>
              </a:ext>
            </a:extLst>
          </p:cNvPr>
          <p:cNvSpPr txBox="1"/>
          <p:nvPr/>
        </p:nvSpPr>
        <p:spPr>
          <a:xfrm>
            <a:off x="354564" y="914965"/>
            <a:ext cx="6644114" cy="519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String matching problem: Given a text T which is a sequence of N characters and a pattern P (length M). Find all occurrences of P in T</a:t>
            </a: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itchFamily="34" charset="0"/>
            </a:endParaRP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Boyer-Moore </a:t>
            </a: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Move the pattern from left to right on T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Check matching: right to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Use preprocessing information to move fast (shift more than one position as in naïve algorithm)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cs typeface="Times New Roman" pitchFamily="18" charset="0"/>
              </a:rPr>
              <a:t>Preprocessing</a:t>
            </a:r>
            <a:r>
              <a:rPr lang="en-GB" sz="2000" dirty="0">
                <a:cs typeface="Times New Roman" pitchFamily="18" charset="0"/>
              </a:rPr>
              <a:t> on </a:t>
            </a:r>
            <a:r>
              <a:rPr lang="en-GB" sz="2000" i="1" dirty="0">
                <a:cs typeface="Times New Roman" pitchFamily="18" charset="0"/>
              </a:rPr>
              <a:t>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Last[</a:t>
            </a:r>
            <a:r>
              <a:rPr lang="en-GB" sz="2000" i="1" dirty="0">
                <a:cs typeface="Times New Roman" pitchFamily="18" charset="0"/>
              </a:rPr>
              <a:t>x</a:t>
            </a:r>
            <a:r>
              <a:rPr lang="en-GB" sz="2000" dirty="0">
                <a:cs typeface="Times New Roman" pitchFamily="18" charset="0"/>
              </a:rPr>
              <a:t>]: right-most position where the character x appears in </a:t>
            </a:r>
            <a:r>
              <a:rPr lang="en-GB" sz="2000" i="1" dirty="0">
                <a:cs typeface="Times New Roman" pitchFamily="18" charset="0"/>
              </a:rPr>
              <a:t>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  <a:cs typeface="Times New Roman" pitchFamily="18" charset="0"/>
              </a:rPr>
              <a:t>Mismatch: bad character </a:t>
            </a:r>
            <a:r>
              <a:rPr lang="en-GB" sz="2000" i="1" dirty="0">
                <a:latin typeface="+mj-lt"/>
                <a:cs typeface="Times New Roman" pitchFamily="18" charset="0"/>
              </a:rPr>
              <a:t>x </a:t>
            </a:r>
            <a:r>
              <a:rPr lang="en-GB" sz="2000" dirty="0" smtClean="0">
                <a:latin typeface="+mj-lt"/>
                <a:cs typeface="Times New Roman" pitchFamily="18" charset="0"/>
              </a:rPr>
              <a:t>(x in </a:t>
            </a:r>
            <a:r>
              <a:rPr lang="en-GB" sz="2000" i="1" dirty="0">
                <a:latin typeface="+mj-lt"/>
                <a:cs typeface="Times New Roman" pitchFamily="18" charset="0"/>
              </a:rPr>
              <a:t>T</a:t>
            </a:r>
            <a:r>
              <a:rPr lang="en-GB" sz="2000" dirty="0">
                <a:latin typeface="+mj-lt"/>
                <a:cs typeface="Times New Roman" pitchFamily="18" charset="0"/>
              </a:rPr>
              <a:t>), </a:t>
            </a:r>
            <a:r>
              <a:rPr lang="en-GB" sz="2000" i="1" dirty="0">
                <a:latin typeface="+mj-lt"/>
                <a:cs typeface="Times New Roman" pitchFamily="18" charset="0"/>
              </a:rPr>
              <a:t>P</a:t>
            </a:r>
            <a:r>
              <a:rPr lang="en-GB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is shifted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indent="-137160"/>
            <a:r>
              <a:rPr lang="en-GB" sz="2000" dirty="0">
                <a:latin typeface="+mj-lt"/>
                <a:cs typeface="Times New Roman" pitchFamily="18" charset="0"/>
              </a:rPr>
              <a:t>                           max{</a:t>
            </a:r>
            <a:r>
              <a:rPr lang="en-GB" sz="2000" i="1" dirty="0">
                <a:latin typeface="+mj-lt"/>
                <a:cs typeface="Times New Roman" pitchFamily="18" charset="0"/>
              </a:rPr>
              <a:t>j</a:t>
            </a:r>
            <a:r>
              <a:rPr lang="en-GB" sz="2000" dirty="0">
                <a:latin typeface="+mj-lt"/>
                <a:cs typeface="Times New Roman" pitchFamily="18" charset="0"/>
              </a:rPr>
              <a:t> - Last[</a:t>
            </a:r>
            <a:r>
              <a:rPr lang="en-GB" sz="2000" i="1" dirty="0">
                <a:latin typeface="+mj-lt"/>
                <a:cs typeface="Times New Roman" pitchFamily="18" charset="0"/>
              </a:rPr>
              <a:t>x</a:t>
            </a:r>
            <a:r>
              <a:rPr lang="en-GB" sz="2000" dirty="0">
                <a:latin typeface="+mj-lt"/>
                <a:cs typeface="Times New Roman" pitchFamily="18" charset="0"/>
              </a:rPr>
              <a:t>], 1} </a:t>
            </a:r>
            <a:r>
              <a:rPr lang="en-GB" sz="2000" dirty="0" smtClean="0">
                <a:latin typeface="+mj-lt"/>
                <a:cs typeface="Times New Roman" pitchFamily="18" charset="0"/>
              </a:rPr>
              <a:t>position</a:t>
            </a:r>
            <a:endParaRPr lang="en-GB" sz="2000" dirty="0">
              <a:latin typeface="+mj-lt"/>
              <a:cs typeface="Times New Roman" pitchFamily="18" charset="0"/>
            </a:endParaRPr>
          </a:p>
          <a:p>
            <a:pPr marL="777240" lvl="2"/>
            <a:r>
              <a:rPr lang="en-US" sz="2000" dirty="0" smtClean="0">
                <a:latin typeface="+mj-lt"/>
                <a:cs typeface="Times New Roman" pitchFamily="18" charset="0"/>
              </a:rPr>
              <a:t>in which</a:t>
            </a:r>
            <a:r>
              <a:rPr lang="en-GB" sz="2000" dirty="0" smtClean="0">
                <a:latin typeface="+mj-lt"/>
                <a:cs typeface="Times New Roman" pitchFamily="18" charset="0"/>
              </a:rPr>
              <a:t> </a:t>
            </a:r>
            <a:r>
              <a:rPr lang="en-GB" sz="2000" i="1" dirty="0">
                <a:latin typeface="+mj-lt"/>
                <a:cs typeface="Times New Roman" pitchFamily="18" charset="0"/>
              </a:rPr>
              <a:t>j</a:t>
            </a:r>
            <a:r>
              <a:rPr lang="en-GB" sz="2000" dirty="0">
                <a:latin typeface="+mj-lt"/>
                <a:cs typeface="Times New Roman" pitchFamily="18" charset="0"/>
              </a:rPr>
              <a:t> </a:t>
            </a:r>
            <a:r>
              <a:rPr lang="en-GB" sz="2000" dirty="0" smtClean="0">
                <a:latin typeface="+mj-lt"/>
                <a:cs typeface="Times New Roman" pitchFamily="18" charset="0"/>
              </a:rPr>
              <a:t>is the index in </a:t>
            </a:r>
            <a:r>
              <a:rPr lang="en-GB" sz="2000" i="1" dirty="0" smtClean="0">
                <a:latin typeface="+mj-lt"/>
                <a:cs typeface="Times New Roman" pitchFamily="18" charset="0"/>
              </a:rPr>
              <a:t>P</a:t>
            </a:r>
            <a:r>
              <a:rPr lang="en-GB" sz="2000" dirty="0" smtClean="0">
                <a:latin typeface="+mj-lt"/>
                <a:cs typeface="Times New Roman" pitchFamily="18" charset="0"/>
              </a:rPr>
              <a:t> (where mismatch happens)</a:t>
            </a:r>
            <a:endParaRPr lang="ko-KR" altLang="en-US" sz="2000" spc="-62" dirty="0">
              <a:latin typeface="+mj-lt"/>
              <a:ea typeface="나눔스퀘어 Bold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="" xmlns:a16="http://schemas.microsoft.com/office/drawing/2014/main" id="{DB514F10-F8A1-4473-810E-3C2FA22BC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12392"/>
              </p:ext>
            </p:extLst>
          </p:nvPr>
        </p:nvGraphicFramePr>
        <p:xfrm>
          <a:off x="7248875" y="1041317"/>
          <a:ext cx="4753080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0">
                  <a:extLst>
                    <a:ext uri="{9D8B030D-6E8A-4147-A177-3AD203B41FA5}">
                      <a16:colId xmlns="" xmlns:a16="http://schemas.microsoft.com/office/drawing/2014/main" val="146591259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9739458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02293315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728162824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31281014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5089129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99097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744709075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41364119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678295122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1477070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63303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314538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="" xmlns:a16="http://schemas.microsoft.com/office/drawing/2014/main" id="{F5D33C4D-1506-4347-A76D-741784549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25385"/>
              </p:ext>
            </p:extLst>
          </p:nvPr>
        </p:nvGraphicFramePr>
        <p:xfrm>
          <a:off x="7229825" y="1706201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07AE488-DD91-4671-8D2C-CCD759403CA8}"/>
              </a:ext>
            </a:extLst>
          </p:cNvPr>
          <p:cNvSpPr txBox="1"/>
          <p:nvPr/>
        </p:nvSpPr>
        <p:spPr>
          <a:xfrm>
            <a:off x="9389517" y="2456023"/>
            <a:ext cx="244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= 4</a:t>
            </a:r>
            <a:r>
              <a:rPr lang="en-US" dirty="0" smtClean="0"/>
              <a:t>, index of mismatch position in P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0D692EF-08F3-4A3F-B635-0FF931B19EE4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677275" y="1470323"/>
            <a:ext cx="712242" cy="6775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36C7B386-DA17-42DC-B108-18BD2FD74AE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8677275" y="2147839"/>
            <a:ext cx="712242" cy="6313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132A903-D5BF-4923-95CB-554309552169}"/>
              </a:ext>
            </a:extLst>
          </p:cNvPr>
          <p:cNvSpPr txBox="1"/>
          <p:nvPr/>
        </p:nvSpPr>
        <p:spPr>
          <a:xfrm>
            <a:off x="9389517" y="1963173"/>
            <a:ext cx="244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Bad character </a:t>
            </a:r>
            <a:r>
              <a:rPr lang="en-US" dirty="0"/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78800" y="131040"/>
              <a:ext cx="10652400" cy="6050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5840" y="117360"/>
                <a:ext cx="10679760" cy="60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4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String matching:  Boyer-Moore algorithm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C17D542-4991-4A8A-BFDE-A401D5F0E586}"/>
              </a:ext>
            </a:extLst>
          </p:cNvPr>
          <p:cNvSpPr txBox="1"/>
          <p:nvPr/>
        </p:nvSpPr>
        <p:spPr>
          <a:xfrm>
            <a:off x="354564" y="914965"/>
            <a:ext cx="6644114" cy="519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String matching problem: Given a text T which is a sequence of N characters and a pattern P (length M). Find all occurrences of P in T</a:t>
            </a: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itchFamily="34" charset="0"/>
            </a:endParaRP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Boyer-Moore </a:t>
            </a: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Move the pattern from left to right on T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Check matching: right to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Use preprocessing information to move fast (shift more than one position as in naïve algorithm)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cs typeface="Times New Roman" pitchFamily="18" charset="0"/>
              </a:rPr>
              <a:t>Preprocessing</a:t>
            </a:r>
            <a:r>
              <a:rPr lang="en-GB" sz="2000" dirty="0">
                <a:cs typeface="Times New Roman" pitchFamily="18" charset="0"/>
              </a:rPr>
              <a:t> on </a:t>
            </a:r>
            <a:r>
              <a:rPr lang="en-GB" sz="2000" i="1" dirty="0">
                <a:cs typeface="Times New Roman" pitchFamily="18" charset="0"/>
              </a:rPr>
              <a:t>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Last[</a:t>
            </a:r>
            <a:r>
              <a:rPr lang="en-GB" sz="2000" i="1" dirty="0">
                <a:cs typeface="Times New Roman" pitchFamily="18" charset="0"/>
              </a:rPr>
              <a:t>x</a:t>
            </a:r>
            <a:r>
              <a:rPr lang="en-GB" sz="2000" dirty="0">
                <a:cs typeface="Times New Roman" pitchFamily="18" charset="0"/>
              </a:rPr>
              <a:t>]: right-most position where the character x appears in </a:t>
            </a:r>
            <a:r>
              <a:rPr lang="en-GB" sz="2000" i="1" dirty="0">
                <a:cs typeface="Times New Roman" pitchFamily="18" charset="0"/>
              </a:rPr>
              <a:t>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Mismatch: bad character </a:t>
            </a:r>
            <a:r>
              <a:rPr lang="en-GB" sz="2000" i="1" dirty="0">
                <a:cs typeface="Times New Roman" pitchFamily="18" charset="0"/>
              </a:rPr>
              <a:t>x </a:t>
            </a:r>
            <a:r>
              <a:rPr lang="en-GB" sz="2000" dirty="0">
                <a:cs typeface="Times New Roman" pitchFamily="18" charset="0"/>
              </a:rPr>
              <a:t>(x in </a:t>
            </a:r>
            <a:r>
              <a:rPr lang="en-GB" sz="2000" i="1" dirty="0">
                <a:cs typeface="Times New Roman" pitchFamily="18" charset="0"/>
              </a:rPr>
              <a:t>T</a:t>
            </a:r>
            <a:r>
              <a:rPr lang="en-GB" sz="2000" dirty="0">
                <a:cs typeface="Times New Roman" pitchFamily="18" charset="0"/>
              </a:rPr>
              <a:t>), </a:t>
            </a:r>
            <a:r>
              <a:rPr lang="en-GB" sz="2000" i="1" dirty="0">
                <a:cs typeface="Times New Roman" pitchFamily="18" charset="0"/>
              </a:rPr>
              <a:t>P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is shifted</a:t>
            </a:r>
            <a:endParaRPr lang="en-GB" sz="2000" dirty="0">
              <a:cs typeface="Times New Roman" pitchFamily="18" charset="0"/>
            </a:endParaRPr>
          </a:p>
          <a:p>
            <a:pPr indent="-137160"/>
            <a:r>
              <a:rPr lang="en-GB" sz="2000" dirty="0">
                <a:cs typeface="Times New Roman" pitchFamily="18" charset="0"/>
              </a:rPr>
              <a:t>                           max{</a:t>
            </a:r>
            <a:r>
              <a:rPr lang="en-GB" sz="2000" i="1" dirty="0">
                <a:cs typeface="Times New Roman" pitchFamily="18" charset="0"/>
              </a:rPr>
              <a:t>j</a:t>
            </a:r>
            <a:r>
              <a:rPr lang="en-GB" sz="2000" dirty="0">
                <a:cs typeface="Times New Roman" pitchFamily="18" charset="0"/>
              </a:rPr>
              <a:t> - Last[</a:t>
            </a:r>
            <a:r>
              <a:rPr lang="en-GB" sz="2000" i="1" dirty="0">
                <a:cs typeface="Times New Roman" pitchFamily="18" charset="0"/>
              </a:rPr>
              <a:t>x</a:t>
            </a:r>
            <a:r>
              <a:rPr lang="en-GB" sz="2000" dirty="0">
                <a:cs typeface="Times New Roman" pitchFamily="18" charset="0"/>
              </a:rPr>
              <a:t>], 1} position</a:t>
            </a:r>
          </a:p>
          <a:p>
            <a:pPr marL="777240" lvl="2"/>
            <a:r>
              <a:rPr lang="en-US" sz="2000" dirty="0">
                <a:cs typeface="Times New Roman" pitchFamily="18" charset="0"/>
              </a:rPr>
              <a:t>in which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i="1" dirty="0">
                <a:cs typeface="Times New Roman" pitchFamily="18" charset="0"/>
              </a:rPr>
              <a:t>j</a:t>
            </a:r>
            <a:r>
              <a:rPr lang="en-GB" sz="2000" dirty="0">
                <a:cs typeface="Times New Roman" pitchFamily="18" charset="0"/>
              </a:rPr>
              <a:t> is the index in </a:t>
            </a:r>
            <a:r>
              <a:rPr lang="en-GB" sz="2000" i="1" dirty="0">
                <a:cs typeface="Times New Roman" pitchFamily="18" charset="0"/>
              </a:rPr>
              <a:t>P</a:t>
            </a:r>
            <a:r>
              <a:rPr lang="en-GB" sz="2000" dirty="0">
                <a:cs typeface="Times New Roman" pitchFamily="18" charset="0"/>
              </a:rPr>
              <a:t> (where mismatch happens)</a:t>
            </a:r>
            <a:endParaRPr lang="ko-KR" altLang="en-US" sz="2000" spc="-62" dirty="0">
              <a:ea typeface="나눔스퀘어 Bold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="" xmlns:a16="http://schemas.microsoft.com/office/drawing/2014/main" id="{84EDF098-1FBB-4870-9E60-1C7F18E57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95769"/>
              </p:ext>
            </p:extLst>
          </p:nvPr>
        </p:nvGraphicFramePr>
        <p:xfrm>
          <a:off x="7248875" y="1041317"/>
          <a:ext cx="4753080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0">
                  <a:extLst>
                    <a:ext uri="{9D8B030D-6E8A-4147-A177-3AD203B41FA5}">
                      <a16:colId xmlns="" xmlns:a16="http://schemas.microsoft.com/office/drawing/2014/main" val="146591259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9739458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02293315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728162824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31281014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5089129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99097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744709075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41364119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678295122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1477070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63303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314538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="" xmlns:a16="http://schemas.microsoft.com/office/drawing/2014/main" id="{DA05A46D-5F70-4688-A552-D679D6EEB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12170"/>
              </p:ext>
            </p:extLst>
          </p:nvPr>
        </p:nvGraphicFramePr>
        <p:xfrm>
          <a:off x="7229825" y="1706201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F7D3DF66-1E8F-4C0C-B2CD-CE634DD7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87062"/>
              </p:ext>
            </p:extLst>
          </p:nvPr>
        </p:nvGraphicFramePr>
        <p:xfrm>
          <a:off x="8031243" y="3214497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A0726E85-CBD5-4CDC-9FE3-1C5C0FCC57A2}"/>
              </a:ext>
            </a:extLst>
          </p:cNvPr>
          <p:cNvCxnSpPr/>
          <p:nvPr/>
        </p:nvCxnSpPr>
        <p:spPr>
          <a:xfrm>
            <a:off x="8829681" y="733425"/>
            <a:ext cx="0" cy="334327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145640" y="1040040"/>
              <a:ext cx="2549160" cy="2617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0880" y="1027440"/>
                <a:ext cx="2577600" cy="26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4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String matching:  Boyer-Moore algorithm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46627E1-B0E5-42DD-8A59-03F9360998D8}"/>
              </a:ext>
            </a:extLst>
          </p:cNvPr>
          <p:cNvSpPr txBox="1"/>
          <p:nvPr/>
        </p:nvSpPr>
        <p:spPr>
          <a:xfrm>
            <a:off x="354564" y="914965"/>
            <a:ext cx="6644114" cy="519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String matching problem: Given a text T which is a sequence of N characters and a pattern P (length M). Find all occurrences of P in T</a:t>
            </a: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itchFamily="34" charset="0"/>
            </a:endParaRP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Boyer-Moore </a:t>
            </a: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Move the pattern from left to right on T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Check matching: right to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Use preprocessing information to move fast (shift more than one position as in naïve algorithm)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cs typeface="Times New Roman" pitchFamily="18" charset="0"/>
              </a:rPr>
              <a:t>Preprocessing</a:t>
            </a:r>
            <a:r>
              <a:rPr lang="en-GB" sz="2000" dirty="0">
                <a:cs typeface="Times New Roman" pitchFamily="18" charset="0"/>
              </a:rPr>
              <a:t> on </a:t>
            </a:r>
            <a:r>
              <a:rPr lang="en-GB" sz="2000" i="1" dirty="0">
                <a:cs typeface="Times New Roman" pitchFamily="18" charset="0"/>
              </a:rPr>
              <a:t>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Last[</a:t>
            </a:r>
            <a:r>
              <a:rPr lang="en-GB" sz="2000" i="1" dirty="0">
                <a:cs typeface="Times New Roman" pitchFamily="18" charset="0"/>
              </a:rPr>
              <a:t>x</a:t>
            </a:r>
            <a:r>
              <a:rPr lang="en-GB" sz="2000" dirty="0">
                <a:cs typeface="Times New Roman" pitchFamily="18" charset="0"/>
              </a:rPr>
              <a:t>]: right-most position where the character x appears in </a:t>
            </a:r>
            <a:r>
              <a:rPr lang="en-GB" sz="2000" i="1" dirty="0">
                <a:cs typeface="Times New Roman" pitchFamily="18" charset="0"/>
              </a:rPr>
              <a:t>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Mismatch: bad character </a:t>
            </a:r>
            <a:r>
              <a:rPr lang="en-GB" sz="2000" i="1" dirty="0">
                <a:cs typeface="Times New Roman" pitchFamily="18" charset="0"/>
              </a:rPr>
              <a:t>x </a:t>
            </a:r>
            <a:r>
              <a:rPr lang="en-GB" sz="2000" dirty="0">
                <a:cs typeface="Times New Roman" pitchFamily="18" charset="0"/>
              </a:rPr>
              <a:t>(x in </a:t>
            </a:r>
            <a:r>
              <a:rPr lang="en-GB" sz="2000" i="1" dirty="0">
                <a:cs typeface="Times New Roman" pitchFamily="18" charset="0"/>
              </a:rPr>
              <a:t>T</a:t>
            </a:r>
            <a:r>
              <a:rPr lang="en-GB" sz="2000" dirty="0">
                <a:cs typeface="Times New Roman" pitchFamily="18" charset="0"/>
              </a:rPr>
              <a:t>), </a:t>
            </a:r>
            <a:r>
              <a:rPr lang="en-GB" sz="2000" i="1" dirty="0">
                <a:cs typeface="Times New Roman" pitchFamily="18" charset="0"/>
              </a:rPr>
              <a:t>P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is shifted</a:t>
            </a:r>
            <a:endParaRPr lang="en-GB" sz="2000" dirty="0">
              <a:cs typeface="Times New Roman" pitchFamily="18" charset="0"/>
            </a:endParaRPr>
          </a:p>
          <a:p>
            <a:pPr indent="-137160"/>
            <a:r>
              <a:rPr lang="en-GB" sz="2000" dirty="0">
                <a:cs typeface="Times New Roman" pitchFamily="18" charset="0"/>
              </a:rPr>
              <a:t>                           max{</a:t>
            </a:r>
            <a:r>
              <a:rPr lang="en-GB" sz="2000" i="1" dirty="0">
                <a:cs typeface="Times New Roman" pitchFamily="18" charset="0"/>
              </a:rPr>
              <a:t>j</a:t>
            </a:r>
            <a:r>
              <a:rPr lang="en-GB" sz="2000" dirty="0">
                <a:cs typeface="Times New Roman" pitchFamily="18" charset="0"/>
              </a:rPr>
              <a:t> - Last[</a:t>
            </a:r>
            <a:r>
              <a:rPr lang="en-GB" sz="2000" i="1" dirty="0">
                <a:cs typeface="Times New Roman" pitchFamily="18" charset="0"/>
              </a:rPr>
              <a:t>x</a:t>
            </a:r>
            <a:r>
              <a:rPr lang="en-GB" sz="2000" dirty="0">
                <a:cs typeface="Times New Roman" pitchFamily="18" charset="0"/>
              </a:rPr>
              <a:t>], 1} position</a:t>
            </a:r>
          </a:p>
          <a:p>
            <a:pPr marL="777240" lvl="2"/>
            <a:r>
              <a:rPr lang="en-US" sz="2000" dirty="0">
                <a:cs typeface="Times New Roman" pitchFamily="18" charset="0"/>
              </a:rPr>
              <a:t>in which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i="1" dirty="0">
                <a:cs typeface="Times New Roman" pitchFamily="18" charset="0"/>
              </a:rPr>
              <a:t>j</a:t>
            </a:r>
            <a:r>
              <a:rPr lang="en-GB" sz="2000" dirty="0">
                <a:cs typeface="Times New Roman" pitchFamily="18" charset="0"/>
              </a:rPr>
              <a:t> is the index in </a:t>
            </a:r>
            <a:r>
              <a:rPr lang="en-GB" sz="2000" i="1" dirty="0">
                <a:cs typeface="Times New Roman" pitchFamily="18" charset="0"/>
              </a:rPr>
              <a:t>P</a:t>
            </a:r>
            <a:r>
              <a:rPr lang="en-GB" sz="2000" dirty="0">
                <a:cs typeface="Times New Roman" pitchFamily="18" charset="0"/>
              </a:rPr>
              <a:t> (where mismatch happens)</a:t>
            </a:r>
            <a:endParaRPr lang="ko-KR" altLang="en-US" sz="2000" spc="-62" dirty="0">
              <a:ea typeface="나눔스퀘어 Bold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="" xmlns:a16="http://schemas.microsoft.com/office/drawing/2014/main" id="{82295B87-CC4E-4631-AF17-86DEFF554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01119"/>
              </p:ext>
            </p:extLst>
          </p:nvPr>
        </p:nvGraphicFramePr>
        <p:xfrm>
          <a:off x="7258400" y="1041317"/>
          <a:ext cx="4753080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0">
                  <a:extLst>
                    <a:ext uri="{9D8B030D-6E8A-4147-A177-3AD203B41FA5}">
                      <a16:colId xmlns="" xmlns:a16="http://schemas.microsoft.com/office/drawing/2014/main" val="146591259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9739458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02293315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728162824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31281014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5089129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99097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744709075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41364119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678295122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1477070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63303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314538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="" xmlns:a16="http://schemas.microsoft.com/office/drawing/2014/main" id="{E5F5DC08-507D-448B-BB3A-E85F11832ED4}"/>
              </a:ext>
            </a:extLst>
          </p:cNvPr>
          <p:cNvGraphicFramePr>
            <a:graphicFrameLocks noGrp="1"/>
          </p:cNvGraphicFramePr>
          <p:nvPr/>
        </p:nvGraphicFramePr>
        <p:xfrm>
          <a:off x="7229825" y="1706201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="" xmlns:a16="http://schemas.microsoft.com/office/drawing/2014/main" id="{871B71FA-55F2-4A86-8033-6FD24AAB2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71797"/>
              </p:ext>
            </p:extLst>
          </p:nvPr>
        </p:nvGraphicFramePr>
        <p:xfrm>
          <a:off x="8031243" y="3214497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71B72D74-6922-4FAB-99E9-5F4363EFB256}"/>
              </a:ext>
            </a:extLst>
          </p:cNvPr>
          <p:cNvCxnSpPr>
            <a:cxnSpLocks/>
          </p:cNvCxnSpPr>
          <p:nvPr/>
        </p:nvCxnSpPr>
        <p:spPr>
          <a:xfrm>
            <a:off x="10031149" y="841839"/>
            <a:ext cx="0" cy="534941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="" xmlns:a16="http://schemas.microsoft.com/office/drawing/2014/main" id="{913FBC02-13D7-4523-AA71-ADE2C30FF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10136"/>
              </p:ext>
            </p:extLst>
          </p:nvPr>
        </p:nvGraphicFramePr>
        <p:xfrm>
          <a:off x="8431293" y="3937083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554880" y="448920"/>
              <a:ext cx="5406120" cy="3973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0840" y="435600"/>
                <a:ext cx="543348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2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String matching:  Boyer-Moore algorithm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DF8459A-F9C1-4B6E-9B30-01588A1C7D71}"/>
              </a:ext>
            </a:extLst>
          </p:cNvPr>
          <p:cNvSpPr txBox="1"/>
          <p:nvPr/>
        </p:nvSpPr>
        <p:spPr>
          <a:xfrm>
            <a:off x="354564" y="914965"/>
            <a:ext cx="6644114" cy="519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String matching problem: Given a text T which is a sequence of N characters and a pattern P (length M). Find all occurrences of P in T</a:t>
            </a: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itchFamily="34" charset="0"/>
            </a:endParaRP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Boyer-Moore </a:t>
            </a: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Move the pattern from left to right on T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Check matching: right to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Use preprocessing information to move fast (shift more than one position as in naïve algorithm)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cs typeface="Times New Roman" pitchFamily="18" charset="0"/>
              </a:rPr>
              <a:t>Preprocessing</a:t>
            </a:r>
            <a:r>
              <a:rPr lang="en-GB" sz="2000" dirty="0">
                <a:cs typeface="Times New Roman" pitchFamily="18" charset="0"/>
              </a:rPr>
              <a:t> on </a:t>
            </a:r>
            <a:r>
              <a:rPr lang="en-GB" sz="2000" i="1" dirty="0">
                <a:cs typeface="Times New Roman" pitchFamily="18" charset="0"/>
              </a:rPr>
              <a:t>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Last[</a:t>
            </a:r>
            <a:r>
              <a:rPr lang="en-GB" sz="2000" i="1" dirty="0">
                <a:cs typeface="Times New Roman" pitchFamily="18" charset="0"/>
              </a:rPr>
              <a:t>x</a:t>
            </a:r>
            <a:r>
              <a:rPr lang="en-GB" sz="2000" dirty="0">
                <a:cs typeface="Times New Roman" pitchFamily="18" charset="0"/>
              </a:rPr>
              <a:t>]: right-most position where the character x appears in </a:t>
            </a:r>
            <a:r>
              <a:rPr lang="en-GB" sz="2000" i="1" dirty="0">
                <a:cs typeface="Times New Roman" pitchFamily="18" charset="0"/>
              </a:rPr>
              <a:t>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Mismatch: bad character </a:t>
            </a:r>
            <a:r>
              <a:rPr lang="en-GB" sz="2000" i="1" dirty="0">
                <a:cs typeface="Times New Roman" pitchFamily="18" charset="0"/>
              </a:rPr>
              <a:t>x </a:t>
            </a:r>
            <a:r>
              <a:rPr lang="en-GB" sz="2000" dirty="0">
                <a:cs typeface="Times New Roman" pitchFamily="18" charset="0"/>
              </a:rPr>
              <a:t>(x in </a:t>
            </a:r>
            <a:r>
              <a:rPr lang="en-GB" sz="2000" i="1" dirty="0">
                <a:cs typeface="Times New Roman" pitchFamily="18" charset="0"/>
              </a:rPr>
              <a:t>T</a:t>
            </a:r>
            <a:r>
              <a:rPr lang="en-GB" sz="2000" dirty="0">
                <a:cs typeface="Times New Roman" pitchFamily="18" charset="0"/>
              </a:rPr>
              <a:t>), </a:t>
            </a:r>
            <a:r>
              <a:rPr lang="en-GB" sz="2000" i="1" dirty="0">
                <a:cs typeface="Times New Roman" pitchFamily="18" charset="0"/>
              </a:rPr>
              <a:t>P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is shifted</a:t>
            </a:r>
            <a:endParaRPr lang="en-GB" sz="2000" dirty="0">
              <a:cs typeface="Times New Roman" pitchFamily="18" charset="0"/>
            </a:endParaRPr>
          </a:p>
          <a:p>
            <a:pPr indent="-137160"/>
            <a:r>
              <a:rPr lang="en-GB" sz="2000" dirty="0">
                <a:cs typeface="Times New Roman" pitchFamily="18" charset="0"/>
              </a:rPr>
              <a:t>                           max{</a:t>
            </a:r>
            <a:r>
              <a:rPr lang="en-GB" sz="2000" i="1" dirty="0">
                <a:cs typeface="Times New Roman" pitchFamily="18" charset="0"/>
              </a:rPr>
              <a:t>j</a:t>
            </a:r>
            <a:r>
              <a:rPr lang="en-GB" sz="2000" dirty="0">
                <a:cs typeface="Times New Roman" pitchFamily="18" charset="0"/>
              </a:rPr>
              <a:t> - Last[</a:t>
            </a:r>
            <a:r>
              <a:rPr lang="en-GB" sz="2000" i="1" dirty="0">
                <a:cs typeface="Times New Roman" pitchFamily="18" charset="0"/>
              </a:rPr>
              <a:t>x</a:t>
            </a:r>
            <a:r>
              <a:rPr lang="en-GB" sz="2000" dirty="0">
                <a:cs typeface="Times New Roman" pitchFamily="18" charset="0"/>
              </a:rPr>
              <a:t>], 1} position</a:t>
            </a:r>
          </a:p>
          <a:p>
            <a:pPr marL="777240" lvl="2"/>
            <a:r>
              <a:rPr lang="en-US" sz="2000" dirty="0">
                <a:cs typeface="Times New Roman" pitchFamily="18" charset="0"/>
              </a:rPr>
              <a:t>in which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i="1" dirty="0">
                <a:cs typeface="Times New Roman" pitchFamily="18" charset="0"/>
              </a:rPr>
              <a:t>j</a:t>
            </a:r>
            <a:r>
              <a:rPr lang="en-GB" sz="2000" dirty="0">
                <a:cs typeface="Times New Roman" pitchFamily="18" charset="0"/>
              </a:rPr>
              <a:t> is the index in </a:t>
            </a:r>
            <a:r>
              <a:rPr lang="en-GB" sz="2000" i="1" dirty="0">
                <a:cs typeface="Times New Roman" pitchFamily="18" charset="0"/>
              </a:rPr>
              <a:t>P</a:t>
            </a:r>
            <a:r>
              <a:rPr lang="en-GB" sz="2000" dirty="0">
                <a:cs typeface="Times New Roman" pitchFamily="18" charset="0"/>
              </a:rPr>
              <a:t> (where mismatch happens)</a:t>
            </a:r>
            <a:endParaRPr lang="ko-KR" altLang="en-US" sz="2000" spc="-62" dirty="0">
              <a:ea typeface="나눔스퀘어 Bold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="" xmlns:a16="http://schemas.microsoft.com/office/drawing/2014/main" id="{B2324175-BF10-4F3D-95C5-ED760DF6F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07430"/>
              </p:ext>
            </p:extLst>
          </p:nvPr>
        </p:nvGraphicFramePr>
        <p:xfrm>
          <a:off x="7258400" y="1041317"/>
          <a:ext cx="4753080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0">
                  <a:extLst>
                    <a:ext uri="{9D8B030D-6E8A-4147-A177-3AD203B41FA5}">
                      <a16:colId xmlns="" xmlns:a16="http://schemas.microsoft.com/office/drawing/2014/main" val="146591259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9739458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02293315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728162824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31281014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5089129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99097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744709075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41364119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678295122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1477070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63303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314538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="" xmlns:a16="http://schemas.microsoft.com/office/drawing/2014/main" id="{DEC78540-3464-4FDF-ADC8-5D729E7FC6C1}"/>
              </a:ext>
            </a:extLst>
          </p:cNvPr>
          <p:cNvGraphicFramePr>
            <a:graphicFrameLocks noGrp="1"/>
          </p:cNvGraphicFramePr>
          <p:nvPr/>
        </p:nvGraphicFramePr>
        <p:xfrm>
          <a:off x="7229825" y="1706201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="" xmlns:a16="http://schemas.microsoft.com/office/drawing/2014/main" id="{C8A08F1E-2B99-407F-89F5-EA7D0DD4D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23986"/>
              </p:ext>
            </p:extLst>
          </p:nvPr>
        </p:nvGraphicFramePr>
        <p:xfrm>
          <a:off x="8031243" y="3214497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1CE0844-A9B3-4EEC-9A0C-80A58104C835}"/>
              </a:ext>
            </a:extLst>
          </p:cNvPr>
          <p:cNvCxnSpPr>
            <a:cxnSpLocks/>
          </p:cNvCxnSpPr>
          <p:nvPr/>
        </p:nvCxnSpPr>
        <p:spPr>
          <a:xfrm>
            <a:off x="10031149" y="841839"/>
            <a:ext cx="0" cy="534941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4">
            <a:extLst>
              <a:ext uri="{FF2B5EF4-FFF2-40B4-BE49-F238E27FC236}">
                <a16:creationId xmlns="" xmlns:a16="http://schemas.microsoft.com/office/drawing/2014/main" id="{F54F3CA4-A9CF-400F-9433-661465B3494E}"/>
              </a:ext>
            </a:extLst>
          </p:cNvPr>
          <p:cNvGraphicFramePr>
            <a:graphicFrameLocks noGrp="1"/>
          </p:cNvGraphicFramePr>
          <p:nvPr/>
        </p:nvGraphicFramePr>
        <p:xfrm>
          <a:off x="8431293" y="3937083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="" xmlns:a16="http://schemas.microsoft.com/office/drawing/2014/main" id="{BAB76432-4BD4-457F-A39E-7CD4FD51C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13209"/>
              </p:ext>
            </p:extLst>
          </p:nvPr>
        </p:nvGraphicFramePr>
        <p:xfrm>
          <a:off x="9231221" y="4635160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973560" y="240840"/>
              <a:ext cx="4867200" cy="4864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8440" y="227160"/>
                <a:ext cx="4897080" cy="48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9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9510471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String matching:  Boyer-Moore algorithm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4876165-FC55-411A-8B07-53F662E00548}"/>
              </a:ext>
            </a:extLst>
          </p:cNvPr>
          <p:cNvSpPr txBox="1"/>
          <p:nvPr/>
        </p:nvSpPr>
        <p:spPr>
          <a:xfrm>
            <a:off x="354564" y="914965"/>
            <a:ext cx="6644114" cy="519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String matching problem: Given a text T which is a sequence of N characters and a pattern P (length M). Find all occurrences of P in T</a:t>
            </a: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endParaRPr lang="en-US" altLang="ko-KR" sz="2000" spc="-62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itchFamily="34" charset="0"/>
            </a:endParaRPr>
          </a:p>
          <a:p>
            <a:pPr marL="342900" indent="-342900"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en-US" altLang="ko-KR" sz="2000" spc="-62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Boyer-Moore </a:t>
            </a:r>
            <a:r>
              <a:rPr lang="en-US" altLang="ko-KR" sz="2000" spc="-62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itchFamily="34" charset="0"/>
              </a:rPr>
              <a:t>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Move the pattern from left to right on T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Check matching: right to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Use preprocessing information to move fast (shift more than one position as in naïve algorithm)</a:t>
            </a:r>
            <a:endParaRPr lang="en-GB" sz="2000" dirty="0"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cs typeface="Times New Roman" pitchFamily="18" charset="0"/>
              </a:rPr>
              <a:t>Preprocessing</a:t>
            </a:r>
            <a:r>
              <a:rPr lang="en-GB" sz="2000" dirty="0">
                <a:cs typeface="Times New Roman" pitchFamily="18" charset="0"/>
              </a:rPr>
              <a:t> on </a:t>
            </a:r>
            <a:r>
              <a:rPr lang="en-GB" sz="2000" i="1" dirty="0">
                <a:cs typeface="Times New Roman" pitchFamily="18" charset="0"/>
              </a:rPr>
              <a:t>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Last[</a:t>
            </a:r>
            <a:r>
              <a:rPr lang="en-GB" sz="2000" i="1" dirty="0">
                <a:cs typeface="Times New Roman" pitchFamily="18" charset="0"/>
              </a:rPr>
              <a:t>x</a:t>
            </a:r>
            <a:r>
              <a:rPr lang="en-GB" sz="2000" dirty="0">
                <a:cs typeface="Times New Roman" pitchFamily="18" charset="0"/>
              </a:rPr>
              <a:t>]: right-most position where the character x appears in </a:t>
            </a:r>
            <a:r>
              <a:rPr lang="en-GB" sz="2000" i="1" dirty="0">
                <a:cs typeface="Times New Roman" pitchFamily="18" charset="0"/>
              </a:rPr>
              <a:t>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Times New Roman" pitchFamily="18" charset="0"/>
              </a:rPr>
              <a:t>Mismatch: bad character </a:t>
            </a:r>
            <a:r>
              <a:rPr lang="en-GB" sz="2000" i="1" dirty="0">
                <a:cs typeface="Times New Roman" pitchFamily="18" charset="0"/>
              </a:rPr>
              <a:t>x </a:t>
            </a:r>
            <a:r>
              <a:rPr lang="en-GB" sz="2000" dirty="0">
                <a:cs typeface="Times New Roman" pitchFamily="18" charset="0"/>
              </a:rPr>
              <a:t>(x in </a:t>
            </a:r>
            <a:r>
              <a:rPr lang="en-GB" sz="2000" i="1" dirty="0">
                <a:cs typeface="Times New Roman" pitchFamily="18" charset="0"/>
              </a:rPr>
              <a:t>T</a:t>
            </a:r>
            <a:r>
              <a:rPr lang="en-GB" sz="2000" dirty="0">
                <a:cs typeface="Times New Roman" pitchFamily="18" charset="0"/>
              </a:rPr>
              <a:t>), </a:t>
            </a:r>
            <a:r>
              <a:rPr lang="en-GB" sz="2000" i="1" dirty="0">
                <a:cs typeface="Times New Roman" pitchFamily="18" charset="0"/>
              </a:rPr>
              <a:t>P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is shifted</a:t>
            </a:r>
            <a:endParaRPr lang="en-GB" sz="2000" dirty="0">
              <a:cs typeface="Times New Roman" pitchFamily="18" charset="0"/>
            </a:endParaRPr>
          </a:p>
          <a:p>
            <a:pPr indent="-137160"/>
            <a:r>
              <a:rPr lang="en-GB" sz="2000" dirty="0">
                <a:cs typeface="Times New Roman" pitchFamily="18" charset="0"/>
              </a:rPr>
              <a:t>                           max{</a:t>
            </a:r>
            <a:r>
              <a:rPr lang="en-GB" sz="2000" i="1" dirty="0">
                <a:cs typeface="Times New Roman" pitchFamily="18" charset="0"/>
              </a:rPr>
              <a:t>j</a:t>
            </a:r>
            <a:r>
              <a:rPr lang="en-GB" sz="2000" dirty="0">
                <a:cs typeface="Times New Roman" pitchFamily="18" charset="0"/>
              </a:rPr>
              <a:t> - Last[</a:t>
            </a:r>
            <a:r>
              <a:rPr lang="en-GB" sz="2000" i="1" dirty="0">
                <a:cs typeface="Times New Roman" pitchFamily="18" charset="0"/>
              </a:rPr>
              <a:t>x</a:t>
            </a:r>
            <a:r>
              <a:rPr lang="en-GB" sz="2000" dirty="0">
                <a:cs typeface="Times New Roman" pitchFamily="18" charset="0"/>
              </a:rPr>
              <a:t>], 1} position</a:t>
            </a:r>
          </a:p>
          <a:p>
            <a:pPr marL="777240" lvl="2"/>
            <a:r>
              <a:rPr lang="en-US" sz="2000" dirty="0">
                <a:cs typeface="Times New Roman" pitchFamily="18" charset="0"/>
              </a:rPr>
              <a:t>in which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i="1" dirty="0">
                <a:cs typeface="Times New Roman" pitchFamily="18" charset="0"/>
              </a:rPr>
              <a:t>j</a:t>
            </a:r>
            <a:r>
              <a:rPr lang="en-GB" sz="2000" dirty="0">
                <a:cs typeface="Times New Roman" pitchFamily="18" charset="0"/>
              </a:rPr>
              <a:t> is the index in </a:t>
            </a:r>
            <a:r>
              <a:rPr lang="en-GB" sz="2000" i="1" dirty="0">
                <a:cs typeface="Times New Roman" pitchFamily="18" charset="0"/>
              </a:rPr>
              <a:t>P</a:t>
            </a:r>
            <a:r>
              <a:rPr lang="en-GB" sz="2000" dirty="0">
                <a:cs typeface="Times New Roman" pitchFamily="18" charset="0"/>
              </a:rPr>
              <a:t> (where mismatch happens)</a:t>
            </a:r>
            <a:endParaRPr lang="ko-KR" altLang="en-US" sz="2000" spc="-62" dirty="0">
              <a:ea typeface="나눔스퀘어 Bold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="" xmlns:a16="http://schemas.microsoft.com/office/drawing/2014/main" id="{4E6C9597-C40D-462F-A5D3-881CD16A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67591"/>
              </p:ext>
            </p:extLst>
          </p:nvPr>
        </p:nvGraphicFramePr>
        <p:xfrm>
          <a:off x="7258400" y="1041317"/>
          <a:ext cx="4753080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0">
                  <a:extLst>
                    <a:ext uri="{9D8B030D-6E8A-4147-A177-3AD203B41FA5}">
                      <a16:colId xmlns="" xmlns:a16="http://schemas.microsoft.com/office/drawing/2014/main" val="146591259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9739458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02293315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728162824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31281014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5089129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749909718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744709075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41364119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678295122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2147707071"/>
                    </a:ext>
                  </a:extLst>
                </a:gridCol>
                <a:gridCol w="396090">
                  <a:extLst>
                    <a:ext uri="{9D8B030D-6E8A-4147-A177-3AD203B41FA5}">
                      <a16:colId xmlns="" xmlns:a16="http://schemas.microsoft.com/office/drawing/2014/main" val="363303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314538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="" xmlns:a16="http://schemas.microsoft.com/office/drawing/2014/main" id="{F6537061-75EB-434A-A921-229E28B9FE66}"/>
              </a:ext>
            </a:extLst>
          </p:cNvPr>
          <p:cNvGraphicFramePr>
            <a:graphicFrameLocks noGrp="1"/>
          </p:cNvGraphicFramePr>
          <p:nvPr/>
        </p:nvGraphicFramePr>
        <p:xfrm>
          <a:off x="7229825" y="1706201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="" xmlns:a16="http://schemas.microsoft.com/office/drawing/2014/main" id="{80B99FD2-5260-4A8B-B385-A038D5F76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98106"/>
              </p:ext>
            </p:extLst>
          </p:nvPr>
        </p:nvGraphicFramePr>
        <p:xfrm>
          <a:off x="8031243" y="3214497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B65AC9B-5787-4373-B1BA-8821C8AE7F65}"/>
              </a:ext>
            </a:extLst>
          </p:cNvPr>
          <p:cNvCxnSpPr>
            <a:cxnSpLocks/>
          </p:cNvCxnSpPr>
          <p:nvPr/>
        </p:nvCxnSpPr>
        <p:spPr>
          <a:xfrm>
            <a:off x="10807002" y="884511"/>
            <a:ext cx="0" cy="534941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4">
            <a:extLst>
              <a:ext uri="{FF2B5EF4-FFF2-40B4-BE49-F238E27FC236}">
                <a16:creationId xmlns="" xmlns:a16="http://schemas.microsoft.com/office/drawing/2014/main" id="{B15613D6-99D8-4E58-BDE0-29C8F3D6CEA5}"/>
              </a:ext>
            </a:extLst>
          </p:cNvPr>
          <p:cNvGraphicFramePr>
            <a:graphicFrameLocks noGrp="1"/>
          </p:cNvGraphicFramePr>
          <p:nvPr/>
        </p:nvGraphicFramePr>
        <p:xfrm>
          <a:off x="8431293" y="3937083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="" xmlns:a16="http://schemas.microsoft.com/office/drawing/2014/main" id="{9DFEE4C9-FE7D-4632-AA40-ABF504112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64079"/>
              </p:ext>
            </p:extLst>
          </p:nvPr>
        </p:nvGraphicFramePr>
        <p:xfrm>
          <a:off x="9221696" y="4635160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="" xmlns:a16="http://schemas.microsoft.com/office/drawing/2014/main" id="{A1AB9A03-16F3-4030-9CF5-363ABB7D0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95191"/>
              </p:ext>
            </p:extLst>
          </p:nvPr>
        </p:nvGraphicFramePr>
        <p:xfrm>
          <a:off x="10007074" y="5333237"/>
          <a:ext cx="1599856" cy="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4">
                  <a:extLst>
                    <a:ext uri="{9D8B030D-6E8A-4147-A177-3AD203B41FA5}">
                      <a16:colId xmlns="" xmlns:a16="http://schemas.microsoft.com/office/drawing/2014/main" val="1697738602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344472282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38321635"/>
                    </a:ext>
                  </a:extLst>
                </a:gridCol>
                <a:gridCol w="399964">
                  <a:extLst>
                    <a:ext uri="{9D8B030D-6E8A-4147-A177-3AD203B41FA5}">
                      <a16:colId xmlns="" xmlns:a16="http://schemas.microsoft.com/office/drawing/2014/main" val="179813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605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760440" y="152640"/>
              <a:ext cx="4892400" cy="5628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5320" y="140040"/>
                <a:ext cx="4921200" cy="56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1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sk하이닉스">
      <a:dk1>
        <a:sysClr val="windowText" lastClr="000000"/>
      </a:dk1>
      <a:lt1>
        <a:sysClr val="window" lastClr="FFFFFF"/>
      </a:lt1>
      <a:dk2>
        <a:srgbClr val="F65616"/>
      </a:dk2>
      <a:lt2>
        <a:srgbClr val="E31837"/>
      </a:lt2>
      <a:accent1>
        <a:srgbClr val="F58025"/>
      </a:accent1>
      <a:accent2>
        <a:srgbClr val="009EDB"/>
      </a:accent2>
      <a:accent3>
        <a:srgbClr val="969696"/>
      </a:accent3>
      <a:accent4>
        <a:srgbClr val="000000"/>
      </a:accent4>
      <a:accent5>
        <a:srgbClr val="16B5EE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7D88B97C3314AB719B4620FAB3302" ma:contentTypeVersion="2" ma:contentTypeDescription="Create a new document." ma:contentTypeScope="" ma:versionID="fe233643693615b979a1d89425dc3113">
  <xsd:schema xmlns:xsd="http://www.w3.org/2001/XMLSchema" xmlns:xs="http://www.w3.org/2001/XMLSchema" xmlns:p="http://schemas.microsoft.com/office/2006/metadata/properties" xmlns:ns2="bba8f9e7-5fd1-4468-9b76-bf13874cce76" targetNamespace="http://schemas.microsoft.com/office/2006/metadata/properties" ma:root="true" ma:fieldsID="28939d554e152ddabf9f94a9e806f67c" ns2:_="">
    <xsd:import namespace="bba8f9e7-5fd1-4468-9b76-bf13874cce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8f9e7-5fd1-4468-9b76-bf13874cc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334CD9-375E-4112-8C05-2841550E8106}"/>
</file>

<file path=customXml/itemProps2.xml><?xml version="1.0" encoding="utf-8"?>
<ds:datastoreItem xmlns:ds="http://schemas.openxmlformats.org/officeDocument/2006/customXml" ds:itemID="{576564F7-7119-456B-90A0-D5D066465BA8}"/>
</file>

<file path=customXml/itemProps3.xml><?xml version="1.0" encoding="utf-8"?>
<ds:datastoreItem xmlns:ds="http://schemas.openxmlformats.org/officeDocument/2006/customXml" ds:itemID="{D61FF984-F250-4DA8-9424-BF1482AD123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8068</TotalTime>
  <Words>1704</Words>
  <Application>Microsoft Office PowerPoint</Application>
  <PresentationFormat>Widescreen</PresentationFormat>
  <Paragraphs>387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맑은 고딕</vt:lpstr>
      <vt:lpstr>맑은 고딕 Semilight</vt:lpstr>
      <vt:lpstr>Arial</vt:lpstr>
      <vt:lpstr>Consolas</vt:lpstr>
      <vt:lpstr>Times New Roman</vt:lpstr>
      <vt:lpstr>Wingdings 2</vt:lpstr>
      <vt:lpstr>나눔스퀘어</vt:lpstr>
      <vt:lpstr>나눔스퀘어 Bold</vt:lpstr>
      <vt:lpstr>나눔스퀘어 ExtraBold</vt:lpstr>
      <vt:lpstr>1_Office 테마</vt:lpstr>
      <vt:lpstr>String matching</vt:lpstr>
      <vt:lpstr>String matching:  Boyer-Moore algorithm</vt:lpstr>
      <vt:lpstr>String matching:  Boyer-Moore algorithm</vt:lpstr>
      <vt:lpstr>String matching:  Boyer-Moore algorithm</vt:lpstr>
      <vt:lpstr>String matching:  Boyer-Moore algorithm</vt:lpstr>
      <vt:lpstr>String matching:  Boyer-Moore algorithm</vt:lpstr>
      <vt:lpstr>String matching:  Boyer-Moore algorithm</vt:lpstr>
      <vt:lpstr>String matching:  Boyer-Moore algorithm</vt:lpstr>
      <vt:lpstr>String matching:  Boyer-Moore algorithm</vt:lpstr>
      <vt:lpstr>String matching:  Boyer-Moore algorithm</vt:lpstr>
      <vt:lpstr>String matching:  Boyer-Moore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account</cp:lastModifiedBy>
  <cp:revision>589</cp:revision>
  <dcterms:created xsi:type="dcterms:W3CDTF">2020-04-21T01:05:35Z</dcterms:created>
  <dcterms:modified xsi:type="dcterms:W3CDTF">2023-02-13T07:04:08Z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0x010100D747D88B97C3314AB719B4620FAB3302</vt:lpwstr>
  </property>
</Properties>
</file>