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3.xml" ContentType="application/vnd.openxmlformats-officedocument.theme+xml"/>
  <Override PartName="/ppt/theme/theme2.xml" ContentType="application/vnd.openxmlformats-officedocument.theme+xml"/>
  <Override PartName="/ppt/ink/ink4.xml" ContentType="application/inkml+xml"/>
  <Override PartName="/ppt/ink/ink5.xml" ContentType="application/inkml+xml"/>
  <Override PartName="/ppt/ink/ink7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385" r:id="rId2"/>
    <p:sldId id="403" r:id="rId3"/>
    <p:sldId id="408" r:id="rId4"/>
    <p:sldId id="410" r:id="rId5"/>
    <p:sldId id="411" r:id="rId6"/>
    <p:sldId id="412" r:id="rId7"/>
    <p:sldId id="413" r:id="rId8"/>
    <p:sldId id="401" r:id="rId9"/>
    <p:sldId id="4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267" userDrawn="1">
          <p15:clr>
            <a:srgbClr val="A4A3A4"/>
          </p15:clr>
        </p15:guide>
        <p15:guide id="3" pos="7413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D9D8D6"/>
    <a:srgbClr val="C8C8C8"/>
    <a:srgbClr val="636569"/>
    <a:srgbClr val="BDBDBD"/>
    <a:srgbClr val="575757"/>
    <a:srgbClr val="C1C2C4"/>
    <a:srgbClr val="3A3A3A"/>
    <a:srgbClr val="00376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5" autoAdjust="0"/>
    <p:restoredTop sz="96247" autoAdjust="0"/>
  </p:normalViewPr>
  <p:slideViewPr>
    <p:cSldViewPr snapToGrid="0">
      <p:cViewPr varScale="1">
        <p:scale>
          <a:sx n="65" d="100"/>
          <a:sy n="65" d="100"/>
        </p:scale>
        <p:origin x="732" y="68"/>
      </p:cViewPr>
      <p:guideLst>
        <p:guide orient="horz" pos="4042"/>
        <p:guide pos="267"/>
        <p:guide pos="7413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9548-4284-466B-817C-AF9FFAE0EC9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9C4A-ECB9-4944-B8E7-3ACBD246C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8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44:27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6823 6906 1502 0,'0'0'257'0,"0"0"-107"16,0 0 37-16,0 0-13 16,0 0 0-16,0 0-32 15,0 0 4-15,0-19 15 16,0 19-36-16,0 0 5 16,0 0-55-16,0 0-17 15,0 0-6-15,0 0-25 16,0 0 6-16,0 0-12 15,0 3-21-15,0 26 29 0,0 14 14 16,0 12 10-16,13 14-13 16,3 6-22-16,2 2 6 15,-2-6-19-15,7-3 7 16,-8-13-5-16,4-9-7 16,-14-10 0-16,0-9 2 15,-5-11 5-15,0-7-14 16,0-5-38-16,0-8-116 15,-10-28-116-15,-14-11-965 0</inkml:trace>
  <inkml:trace contextRef="#ctx0" brushRef="#br0" timeOffset="1918.2388">6745 6962 1852 0,'0'0'255'0,"0"0"-215"15,0 0-12-15,0 0 80 16,0 0-52-16,0 0-22 15,0 0-6-15,-5 0-10 16,5 0 52-16,0 0 14 16,0 0 6-16,5 0-2 0,13 0-26 15,3 0-5-15,8-4-11 16,15 4-19-16,13 0 30 16,11-2-21-16,9 2 10 15,7 0 7-15,12 0-35 16,-3 0 0-16,3 0 0 15,0 0-18-15,-2 0 27 16,-3 0-21-16,5 0 15 16,2-4 21-16,4 1-27 15,-1-1 3-15,5-2 4 16,1 3-21-16,-1 3 18 0,6-3-13 16,-1 3-5-1,-4 0 11 1,4 0-11-16,-4 0-1 0,-6 0 0 0,0 0 8 15,-7 0-9-15,2 0 1 16,5 0 0-16,6 0-2 16,-1 0 3-16,6 0-1 15,5 0 0-15,-1 0 8 16,-4 0 4 0,-6 0-12-16,-4 0 0 0,-1 0-1 15,-5 0-4-15,-2 0 5 16,2 0-1-16,0 0 9 15,2 0-17-15,9 0 9 0,7 0 0 16,-2-4 0-16,-1 1 0 16,1-1 0-16,0 1-1 15,-6-1 2-15,0 2-2 16,-4 2 1-16,4-3 0 16,-7 3 4-16,7-4-4 15,8 1 0-15,3-4 0 16,0 4 7-16,8-3-7 15,-3-1 0-15,0 3 0 16,2-2-3 0,-2 3 4-16,-5-4-1 0,3 4 0 15,-3 0 6-15,-1 0-7 16,14-1 1-16,5 1 0 16,-2-4-2-16,2 4 7 0,0 0-5 15,-8 0 0-15,8-1-5 16,5 1 4-16,5 3 1 15,6-4 0-15,0 4-8 16,-3-3 13-16,2 3-6 16,-4 0 1-16,9-3 0 15,4 3-3-15,7 0 9 16,-3 0 3-16,-12 0-1 16,0 0 1-16,-11-3-6 15,-5-1-3 1,-3-1 0-16,8 4-3 0,-5-5 10 0,6 2-7 15,-6 4 3-15,-8 0 3 16,-3 0-6-16,-2 0 0 16,3 0 1-16,2 0-4 15,-2 0 3-15,2 0 0 16,-2 0 0 0,-3 0 12-16,0 0-22 0,2 0 10 15,-12 0 0-15,-6 0-9 16,-9 0 9-16,-14 0 0 15,-6 0 0-15,-4 0 10 16,-5-3-10-16,-6-1 0 0,-2 1-1 16,7 0-13-16,6-2 19 15,18 4-5-15,2-3 0 16,21 4 9 0,8 0-9-1,24 0 0-15,10 0 0 0,12 0-2 0,-4 0 2 16,-24 0 0-16,-13 0-1 15,-15 0 2-15,-6 5 3 16,-9 0-4 0,-9-5-3-1,-15 0 2-15,-11 0 1 16,-18 0 0-16,3 0 0 16,2 0 1-16,24 0 1 15,10 0-2-15,18-5 0 0,11 5-9 16,-1 0-9-1,1 0 18-15,7 0-12 0,3 0 24 16,3 8-15-16,-8 2 3 16,-16 1-11-16,-23 1 10 15,-16-6-12-15,-12 1 13 16,-17-3 1-16,-4-1-1 16,-19 0 0-16,-4-3 0 15,-6 0 0-15,0 3 8 16,0-3-8-16,0 7 0 0,0 0-6 15,0 2-4 1,5 11 2-16,-5 3 8 0,0 3 0 16,5 7 0-16,-5 2 3 15,0 8-3-15,0 7 0 16,0 5 2-16,0 8 26 16,0 8-28-16,0 5 0 15,0 11 23-15,0-2-23 16,0-3 8-16,8-3-4 15,-3-10 8-15,0-5-1 16,-5-12-11-16,0-9 0 0,0-13 1 16,0-1-1-16,-91-13-91 15,8-9-225 1,-13-7-878-16</inkml:trace>
  <inkml:trace contextRef="#ctx0" brushRef="#br0" timeOffset="4289.9953">6987 7488 1318 0,'0'0'336'0,"0"0"-146"0,0 0-13 15,0 0-39 1,0 0-66-16,0 0-41 0,0 0-1 16,0-4 31-16,0 1-12 15,0 3 46-15,0 0 32 16,0 0-33-16,0 0-13 16,0 0-33-16,0 0-15 15,0 0 4-15,0 10-21 16,0 20 50-16,0 6-11 15,0 9-32-15,0 5 4 0,0 2-20 16,10 7 1-16,8 5 13 16,-2-4-9-16,2 8 12 15,-8-9 0-15,1 3-14 16,-11-10 29-16,0-2-22 16,0-7-7-16,0-11 16 15,0-5-26-15,0-11 9 16,0-3-9-16,0-7 9 15,0-6-2-15,0 4-7 16,0-4 0-16,0 0-2 16,0 0 2-16,0 0 0 15,0 0 0-15,0 0 10 16,0 0-11-16,0 0 1 0,0 0-3 16,5 0-7-1,13 0 4-15,11 0 6 16,10 0 0-16,5 0 5 0,10 0-6 15,14 0 1-15,12-4 0 16,9 4-6-16,12-3 11 16,5 3-5-16,11-3 0 15,0 3 1-15,8-3-4 16,-9 0 3-16,-4 3 0 16,0 0 0-16,-6 0 5 0,1 0-5 15,-11 0 0-15,5 0 0 16,-13 0 6-16,8 0-6 15,-2 0 0 1,2 0 4-16,15 0-3 0,1 0 7 16,13 0-8-16,2 0 6 15,-8 0-2-15,-2 0-4 16,-10 0 0-16,-6 0 2 16,-2 0 9-16,-3 0-10 15,5 0 4-15,0 0 2 16,6 0 4-16,9 0-11 15,1 0 0-15,8 0-1 0,2 0 9 16,-2 0-8-16,-3 0 0 16,0 0 0-16,2 0-3 15,-7 0 3-15,0 0 0 16,2 0-1-16,-7 0 11 16,5 0-5-16,5 0-5 15,3 0 1-15,-9 0 3 16,9 0-4-16,-8 0 0 15,5 0 3-15,2 0 8 16,-2 0-11-16,13 3 0 16,6-3 0-16,4 0 8 0,0 0-7 15,1 3-1 1,4 0 0-16,-9 0 12 0,-1 1-20 16,-5-4 8-16,-3 0 0 15,-2 0-10-15,0 0 10 16,-8 0 0-16,8 0 0 15,-8 0 9-15,0 0-13 16,8 0 4-16,-1 0 0 16,-1-7-5-16,7 1 6 15,-8-1-1-15,8 4 0 16,-5 3-3-16,-8-4-5 16,2 4 8-16,-2-3 0 15,0 0-7-15,3 0 7 0,-3 0 0 16,-3 3 0-1,-2-4 12 1,-10 4-13-16,4 0 1 0,1 0 0 0,0 0-5 16,4 0 13-16,4 0-8 15,-3 0 3-15,12 0 6 16,-1 0-2-16,2 0-7 16,2 0 1-16,-7 0-10 15,-3 0 5-15,-3 0 4 16,-7 0 0-16,-1 0 10 15,1 0-13-15,-11 0 3 16,0 0 0-16,-2 0-9 16,8 0 17-16,4 0-8 0,9 0 0 15,-4 0 7 1,6 0-7-16,-10 0 0 0,-5 0-1 31,-11 0-7-31,-6 0 8 0,-1 0 0 0,-11 0 0 16,-6 0 6-16,1 0-4 15,-5 0-2-15,-1 0 0 16,1 0-10-16,-6 0 10 16,3 0 0-16,-3 0 0 15,-5 0 9 1,3 0-7-16,-3 0-2 0,5 0 0 0,-2 0-11 16,2 0 16-16,1 0-5 15,-1-3 0-15,-2 3 6 16,2 0-6-16,0-4 0 15,6 4 0-15,-9 0-11 16,9 0 11-16,-1 0 0 16,1 0 0-1,-1 0 9-15,6-2-3 0,0 2-6 16,-6-4-5-16,1 4 4 16,-8-3-10-16,-3-1 11 15,-8 1 0-15,-5 3 0 16,-2-3-3-16,-9 3 3 0,-7-3 0 31,-2 0-9-31,-1-1 11 0,-7 1-2 0,-1-4 0 16,9 4 6-16,-1 0-3 15,-2-4 3-15,7 4 0 16,6-1-11-16,-5 1 11 16,-9 0-6-16,-1 0 0 15,-9 0-5 1,-5 3-6-16,-5 0 5 0,0 0-28 15,0-4 8-15,-44-3-89 16,-34 1-192-16,-39-4-872 0</inkml:trace>
  <inkml:trace contextRef="#ctx0" brushRef="#br0" timeOffset="5023.8475">4019 7106 2257 0,'0'0'659'15,"0"0"-513"-15,0 0-57 16,0 0-32-16,0 0-20 16,0 0-13-16,0 0 35 15,-33 219 2-15,33-144-6 16,0-3 25-16,0-1-47 0,0-5-15 16,0-4 3-16,0-6-20 15,0-7 4-15,0-2-5 16,0-13-3-16,0-5-3 15,0-12-89-15,0-16-58 16,0-11-112-16,-11-32-444 16,-4-12-768-16</inkml:trace>
  <inkml:trace contextRef="#ctx0" brushRef="#br0" timeOffset="5360.9383">3593 7063 2191 0,'0'0'350'15,"0"0"-210"-15,0 0 60 16,0 0-52-16,0 0-84 16,0 0-57-16,0 0 32 15,0-9 20-15,19 9 4 16,9 0 32-16,11-3-27 15,5-1 8-15,19 1 5 0,9-1-37 16,6-2 14-16,18-1-8 16,3 1-32-16,2-4 28 15,0-4-25-15,-5 2-6 16,-18-1-4-16,-10 3-4 16,-14 0-7-1,-20 7 0-15,-16-1-10 0,-7 4-21 16,-11 0-91-16,0 0-178 15,0 0-877-15</inkml:trace>
  <inkml:trace contextRef="#ctx0" brushRef="#br0" timeOffset="6067.634">8324 6965 1788 0,'0'0'380'0,"0"0"-126"15,0 0-10-15,0 0-45 16,0 0-66-16,0 0-96 16,0 0-16-16,-39-7-6 0,39 30 24 15,0 17 75-15,-5 18-9 16,0 17-8-16,-3 9 0 16,8 16-38-16,0 7-14 15,0 2-9-15,0-1-35 16,0-7 29-16,0-7-30 15,0-19 1-15,0-16 2 16,0-22 6-16,0-8-9 16,8-17 0-1,-3-12-18-15,0 0-15 0,5 0-72 16,24-29-56-16,-5-6-193 16,-1-8-525-16</inkml:trace>
  <inkml:trace contextRef="#ctx0" brushRef="#br0" timeOffset="6571.6227">9752 7031 1287 0,'0'0'746'0,"0"0"-574"16,0 0-42-16,0 0 90 0,0 0-41 16,0 0-120-16,0 0-20 15,-13-14 17 1,8 44 44-16,-6 16 36 0,1 17-22 16,-8 19-24-16,7 12 16 15,6 13-31-15,0 8-14 16,5-4-14-16,0-3-37 15,0-13 17-15,0-17-27 16,0-19 1-16,0-18-1 31,0-18 0-31,0-12 0 16,0-11-12-16,5 0-100 16,24-70-64-16,2 5-595 15,3-5-1191-15</inkml:trace>
  <inkml:trace contextRef="#ctx0" brushRef="#br0" timeOffset="7043.6479">11195 7001 1272 0,'0'0'707'0,"0"0"-552"15,0 0-19-15,0 0 15 16,0 0-24-16,0 0-63 0,0 0-45 16,0-20 49-16,0 34 74 15,5 22 24-15,1 12-9 16,-6 18-56-16,0 13-16 16,0 16-24-16,0 8 7 15,0 2-8-15,0 4-8 16,0-8-38-16,-6-3 13 15,1-10-22-15,5-17-4 16,0-15 1-16,0-20-2 16,-5-16 0-16,5-14-47 15,0-12-106-15,0-31-64 0,0-8-632 16</inkml:trace>
  <inkml:trace contextRef="#ctx0" brushRef="#br0" timeOffset="7532.2119">12930 6997 1579 0,'0'0'357'0,"0"0"-238"16,0 0-40-16,0 0 112 15,0 0-34-15,0 0-117 0,0 0-20 16,-11-12 84 0,11 38 8-16,0 10 49 0,-5 20-44 15,0 13 32-15,-8 19-36 16,2 12-64-16,1 8 57 16,2 4-46-16,8-10-36 15,-5-8 17-15,5-6-41 16,0-20 6-16,0-15-6 15,0-14 2-15,0-13-4 16,0-13-95-16,0-13-84 16,18 0-170-16,-2-19-281 15,7-15-1527-15</inkml:trace>
  <inkml:trace contextRef="#ctx0" brushRef="#br0" timeOffset="8082.0193">14620 6988 1420 0,'0'0'256'0,"0"0"-176"0,0 0 157 16,0 0 26-16,0 0-100 15,0 0 62-15,0 0-24 16,0-49-62-16,0 49-52 15,0 0-59-15,0 0-16 16,0 0 14-16,0 0-26 0,0 0 16 16,0 0-13-16,0 0 8 15,0 10 4-15,0 22 9 16,0 14-6-16,0 17 30 16,0 15-18-16,0 19 19 15,0 8-7-15,-5 9-23 16,5 4 37-16,0 1-17 15,0-6-11-15,0-15 23 16,0-9-51-16,0-21 16 16,0-15-16-1,0-17 14-15,0-16-37 0,0-14 19 0,0-6-128 16,10-10-73-16,13-26-271 16,1-3-555-16</inkml:trace>
  <inkml:trace contextRef="#ctx0" brushRef="#br0" timeOffset="8601.1179">16266 6969 1465 0,'0'0'303'15,"0"0"-125"-15,0 0 39 0,0 0-45 16,0 0 56-16,0 0-52 16,0 0-95-16,0-30-15 15,0 30 4-15,0 0-30 16,-5 0 15-16,5 0-26 16,-6 0-19-16,1 0 25 15,-8 3-16-15,3 20 5 16,-1 13 12-16,-2 20 0 15,8 13 23-15,5 18-16 0,0 8 9 16,0 3 34 0,0 3-55-1,0-6-2-15,0-6-1 0,0-12-26 16,0-11 4-16,0-14-6 0,5-14-12 16,-5-10-54-16,6-16-105 15,7-8-179-15,2-4-412 16</inkml:trace>
  <inkml:trace contextRef="#ctx0" brushRef="#br0" timeOffset="9087.379">17839 6860 1202 0,'0'0'953'16,"0"0"-702"-16,0 0-170 16,0 0 44-16,0 0 37 15,0 0-32-15,-44 187-28 16,44-101-2-16,0 12 11 15,0 11-42-15,0 6-20 16,0 0 26-16,0 3-29 16,0-8-1-16,0-10-14 15,0-11-30-15,0-18 19 16,0-17-20-16,0-20-11 16,0-22-29-16,0-12-116 0,0-16-94 15,21-23-409-15</inkml:trace>
  <inkml:trace contextRef="#ctx0" brushRef="#br0" timeOffset="9575.9737">19384 6939 1468 0,'0'0'400'16,"0"0"-260"-16,0 0 50 0,0 0-42 15,0 0-52-15,0 0-23 16,0 0-26-16,0-3 6 16,0 16 6-16,0 26 83 15,5 20 58-15,0 23-26 16,0 16-59-16,1 18-30 15,-6 9-37-15,7 3 3 16,-1-6-12-16,-6-6-19 16,0-18 4-16,0-20-18 15,0-22-6-15,0-19 0 0,0-18-45 16,0-15-68-16,10-24-113 16,34-28-343-16,8-11-1610 15</inkml:trace>
  <inkml:trace contextRef="#ctx0" brushRef="#br0" timeOffset="10297.7425">20838 6919 396 0,'0'0'1021'0,"0"0"-644"0,0 0-78 16,0 0-99-16,0 0-59 15,0 0-25-15,0 0-76 16,0-9 3-16,0 9 26 16,0 0-12-16,0 0 14 15,0 19-44-15,0 27 75 16,-21 26 71-16,-2 23-71 16,-6 23-10-16,13 12-55 15,11 4 18-15,-3-3 17 16,8-13-60-16,0-11-4 15,0-23-1-15,0-20 4 0,0-16-8 16,0-18-3 0,0-14-17-16,0-12-44 0,8-8-128 15,13-29-133-15,13-10-486 16</inkml:trace>
  <inkml:trace contextRef="#ctx0" brushRef="#br0" timeOffset="10834.3309">22087 6890 1370 0,'0'0'557'16,"0"0"-399"-16,0 0-31 16,0 0 10-16,0 0-33 15,0 0-16-15,0 0 128 16,0 82-49-16,0-20-6 16,0 20-9-16,0 15-40 15,0 9-6-15,0 14-1 16,10 1-51-16,8 1 5 15,-8-11-43-15,9-6-10 16,-14-16 9-16,5-13-7 0,-5-20-8 16,-5-13 0-1,0-14 1-15,6-16-10 0,-6-7 9 16,0-6-42-16,0 0-40 16,-26-3-148-16,-16-19-539 15</inkml:trace>
  <inkml:trace contextRef="#ctx0" brushRef="#br0" timeOffset="12372.1553">4648 9578 1870 0,'0'0'341'16,"0"0"-190"-16,0 0 33 0,0 0-53 15,0 0-86 1,0 0 53-16,0 0 86 16,0 98-39-16,0-36-25 15,0 12-30-15,0-3-42 0,0 9-6 16,0-5-35-16,0-3 15 16,0-3-22-16,0-10-1 15,0-7-29-15,0-16-108 16,15-22-148-16,3-14-373 15,-2 0-624-15</inkml:trace>
  <inkml:trace contextRef="#ctx0" brushRef="#br0" timeOffset="12671.4155">4707 9548 67 0,'0'0'1877'0,"0"0"-1597"15,0 0-192-15,0 0-29 16,0 0-19-16,0 0-18 16,353-72-22-16,-267 72 16 15,-8 0 11-15,-11 13 1 16,-12 19 51-16,-16 5 12 0,-11 5 3 16,-22 8 11-1,-6 0-17-15,0-2 19 0,-50 0-17 16,-22-7-21-16,-6-6 14 15,-13-6-28-15,8-7 5 16,5-8-23 0,5-11-37-16,-7-3-63 0,25-10-166 15,3-18-537-15</inkml:trace>
  <inkml:trace contextRef="#ctx0" brushRef="#br0" timeOffset="14272.9804">9645 9561 153 0,'0'0'225'0,"0"0"-36"0,0 0 319 15,0 0-366-15,0 0-18 16,0 0-42-16,0 0-37 16,-39-6 20-16,39 6 15 15,0 0 63 1,0 0 63-16,0 0-71 0,0 0 4 16,0 0-16-16,0 0 4 15,0 0 47-15,0 0-49 16,0 0-23-16,0 0-41 0,0 19-29 15,0 10 62 1,0 18-9-16,0 11-32 16,11 12 20-16,-6 10-43 15,5 2 16-15,3-3-19 0,-2-1-18 32,-6-10 39-32,8-8-48 0,-13-11 15 0,5-15-14 15,-5-16 10-15,0-4-12 16,0-8 1-16,0-6-61 15,0 0-68-15,0-1-154 16,0-22-370-16</inkml:trace>
  <inkml:trace contextRef="#ctx0" brushRef="#br0" timeOffset="16570.5792">9723 9607 202 0,'0'0'1432'0,"0"0"-1261"0,0 0-115 16,0 0-18-16,0 0 69 16,0 0-64-16,0 0-29 15,-67 10 39-15,67-10 34 16,0 0-49-16,0 0-5 15,0 0-1-15,0 0 20 16,0 0 13-16,0 0-7 0,0 0 39 16,0 3-6-1,0-3-2-15,10 0 11 16,19 0-46-16,10 0-2 0,13 0-8 16,7 0-37-16,14 0 26 15,0 0-33-15,-1 0 0 16,-4 0 11-16,-6 0-10 15,-5 0 26 1,-7 0-2-16,-1 0-1 0,8 0 15 16,11 0-33-16,4 0-5 15,6 0 10-15,5-3-4 16,-2 3-7-16,-3-3 0 16,-11 3 1-16,-12 0 6 15,-3 0-7-15,-3 0 19 16,0 0 10-16,3 0-28 0,3 0 22 15,7 0-14-15,5-4-8 16,6 1 17-16,-5-4-18 16,-6 4 0-16,-2 0 13 15,-3 0-13-15,-13 3 27 16,5-4-23-16,-2 4-2 16,2 0 7-16,8-3-9 15,11 3 0-15,-8-4 2 16,7 2 7-16,1-2-6 15,-11 4-3-15,-8 0 0 16,-15 0-4-16,0 0 4 0,-6 0 0 16,-2-3-1-16,13 3 9 15,8 0-7-15,7-3-1 16,3-1-3-16,6 1-8 16,-4 3 11-16,4-3 0 15,-14 3 2-15,-2 0 5 16,-8 0-2-16,-5 0-5 15,-14 0 0-15,4 0-7 16,-4 0 7-16,4 0 0 16,10 0 0-16,4 0 5 0,7 0-6 15,7 0 1-15,7 0 0 16,4 0-1-16,-1 0-1 16,11 0 2-16,-6 0 0 15,1 0 9-15,-9 0-11 16,-2 0 2-16,-12 0-1 15,-12 0-5-15,1 0 6 16,0 0 0-16,5 0 1 16,0 0 0-16,5 0 2 15,3 0-3-15,-3 0-1 16,5 0 1-16,3 0-3 16,-3 0 3-16,-5 0 0 15,3 0 8-15,-13 0-11 16,-3 0 3-16,3 0 0 15,0 0-8-15,4 0 10 0,9 0-2 16,3 0 0-16,-1 0 6 16,3 0-8-16,2 0 2 15,3 0 0 1,6 0-3-16,-9 0 4 0,-2 0-1 16,3-3 0-16,-3 3 7 15,-3 0-10-15,0-4 3 16,-2 4 0-16,-8 0-7 15,0 0 7-15,0 0 0 16,0 0 0-16,0 0 6 16,13 0-8-16,-8 0 2 0,5 0 0 15,-5 0-1-15,3 0 2 16,-3 0-1-16,0 0 0 16,-5 0 1-16,5 0-5 15,3 0 4-15,2 0 0 16,14 0-1-16,-1 0 8 15,3 0-7-15,-8 0 0 16,0 0 0-16,-13-3-8 16,0 3 8-16,1 0 0 15,7-4 0-15,2 1 9 0,14 1-4 16,9-2-5-16,9 4 0 16,8-3-13-16,-9 3 20 15,-12 0-7 1,-19 0 0-16,-15 0 2 0,-10 0 1 15,-19 0-3-15,-2 0-2 16,-3 0-8-16,1 0 10 16,4 0 0-16,13 0 0 15,11 0 11-15,5 0-16 16,0 0 5-16,0 0 0 16,-11 0-7-16,-7 0 7 0,-3 0 0 15,-7 0 0-15,-1 0 9 16,8 0-9-16,6 0 0 15,2 0 0-15,7 0-7 16,6-4 7-16,0 1 0 16,-5 3 0-16,-5-4 6 15,-11 4-7 1,-8 0 1-16,-5 0 0 0,-5 0-5 16,0 0 6-16,0 0-1 15,0 0 0-15,0 0 11 16,6 0-19-16,7 0 8 15,-3-2 0-15,0 2-6 16,1 0 8-16,-4 0-2 16,-7 0 0-16,0 0 6 0,0 0-1 15,0 0-5-15,0 0 0 16,0 0-9-16,0 0 6 16,0 0 2-16,0 0-20 15,0 0-28-15,0 0 34 16,0 0-9-16,0 0 13 15,0 0 4 1,0 0-2-16,0 0 9 0,0 0 0 16,0 0-4-16,0 0-8 0,0 0 12 15,0 0 0 1,0 25-11-16,0 5 14 0,0 13-3 16,0 0 0-16,0 5 8 15,0 4-16 1,0 0 8-16,0 0 0 0,0 1-4 15,0 2 10-15,0 1-6 16,0 3 0-16,0-3 1 16,0-4-1-16,0 0 1 15,6-2-1-15,4-2 0 16,-5-3 9-16,0-1-9 0,3-3 7 16,-3-1-1-16,1-4 5 15,-1-6-11-15,-5-4 0 16,5-6 0-16,0-4 16 15,-5-3-16-15,8 0 0 16,-3-3 0-16,-5-3-14 16,5-2 12-16,-5-5 1 15,0 0-19 1,0 0-192-16,-33-5-375 0</inkml:trace>
  <inkml:trace contextRef="#ctx0" brushRef="#br0" timeOffset="18266.6987">9767 10446 1159 0,'0'0'384'16,"0"0"-154"-16,0 0 8 16,0 0-109-16,0 0-69 15,0 0-45-15,0 0-14 16,0-12 12-16,0 19 67 15,0 16 9-15,0 5 19 16,0 3-17-16,0 3 5 0,0 2-5 16,0 4-56-16,0-1 4 15,-5 4 13 1,5-4 6-16,0 4-10 16,0-8-19-16,0-1 5 0,0-9-25 15,0-5-8 1,0-6 6-16,0-8-1 0,0 0-6 15,0-6 0-15,0 0 12 16,0 0-5-16,0 0-7 16,0 0 0-16,0 0-6 15,0 0 2-15,0 0 4 16,11 0 0-16,12 0 9 16,5 0-9-16,17 0 0 15,4 0 0-15,8 0-3 16,5 0 5-16,11 0-2 0,0-6 0 15,10 0 10 1,0-1-8-16,13 0-2 0,0 1 0 16,5 3 26-16,11 1 21 15,15-3-14-15,3-1-26 16,10 2 4-16,-7 1-4 16,-4 0-7-16,-7 3 0 15,-7 0-7-15,-12 0 8 16,-1 0-1-16,-6 0 0 15,0 0 9-15,3 0-9 16,15 0 0-16,8-4 0 16,8 1-6-16,7 2 13 15,-7 1-7-15,-8 0 0 0,-16 0 1 16,-9 0 4-16,-14 0-5 16,7 0 0-16,-1 0 5 15,7 0-4-15,10-5 9 16,1 1-10-16,10-3 10 15,7 2 2-15,-2 1-12 16,0 1 0-16,-2 3-11 16,-14-4 19-16,-7 4-8 15,2 0 0-15,0-3 1 16,0-1 1-16,6-1-2 0,5 1 0 16,-11 1-5-1,0 3 11-15,-13 0-6 0,-10 0 0 16,0 0 1-16,3 0 4 15,-9 0-5-15,6 0 0 16,-5 0-6-16,5 0 4 16,0-4 2-16,0 4 0 15,7-3 6-15,-7 3-6 16,0 0 0-16,-5-3 0 16,-1 3-1-16,-4 0 2 15,-1 0-1-15,-12 0 0 16,-3 0 0-16,-8 0-4 15,0-3 4-15,-5 3 0 0,8-4 0 16,-8 1 9-16,10 0-8 16,3-1-1-16,-8 4 0 15,-5-3-9-15,-10 0 9 16,-9 3 0-16,4-3 0 16,-9 3 11-16,9-4-3 15,4 1-8-15,6-1 1 16,5 4-1-16,0-3 1 15,-5 1-1-15,-1 2 0 16,-4-4 14-16,-3 4-19 16,2-3 5-16,-4-1 0 0,-3 4 12 15,-3 0-10 1,-3 0-2-16,-9 0 4 0,-6 0 5 16,7 0-1-16,-7 0-8 15,0 0 0-15,0 0-9 16,0 0 9-16,-13 0-22 15,-31 0-135-15,-23 0-495 16</inkml:trace>
  <inkml:trace contextRef="#ctx0" brushRef="#br0" timeOffset="18925.9886">11273 9666 1113 0,'0'0'494'0,"0"0"-298"0,0 0 15 16,0 0-45-16,0 0-73 16,0 0-43-16,0 0-28 15,0-6 55-15,5 6 12 16,-5 0-8-16,6 0 16 15,1 6-18 1,-1 24 55-16,-1 15-34 0,0 19-52 16,0 14 19-16,0 15-22 15,3 12-19-15,-8 6 23 16,5 1-40-16,-5 0 5 0,5-12 0 16,1-9-13-1,4-16 21-15,-5-19-13 0,8-14-8 16,-8-12 2-1,-5-13-2-15,0-12-1 0,0-1 0 16,0-4-18-16,0 0-63 16,0-39-128-16,6-10-426 15,4-8-858-15</inkml:trace>
  <inkml:trace contextRef="#ctx0" brushRef="#br0" timeOffset="19461.5328">12943 9778 700 0,'0'0'597'0,"0"0"-469"15,0 0 37-15,0 0 91 16,0 0-69-16,0 0-10 15,0 0-61 1,44-55 117-16,-44 51-60 0,0 0-97 0,0 1 1 16,0-1-16-1,0 4-12-15,0 0-22 0,0 0-25 16,0 0-2 0,5 0 0-16,5 11 0 0,3 25 32 15,-2 21 37 1,-6 18 5-16,5 23-7 0,-5 11-26 15,3 8 29-15,3 5-49 16,-6-9 3-16,5-14 1 16,-10-15-25-16,0-22 12 15,0-15-12-15,0-21 9 16,0-13-19-16,0-13-2 16,0-9-92-1,0-31-107-15,0-13-631 0</inkml:trace>
  <inkml:trace contextRef="#ctx0" brushRef="#br0" timeOffset="20027.2735">14788 9719 1258 0,'0'0'343'0,"0"0"-237"15,0 0 33-15,0 0 33 0,0 0-110 16,0 0-45 0,0 0 25-16,-28-66-6 0,28 63 8 15,0-1 14 1,0 4-13-16,5-3 43 0,0 3 13 15,3 0-36-15,-3 0-1 16,0 0 8-16,6 10-30 16,2 26 144-16,-3 19-39 15,-5 26-44-15,6 17 23 16,-6 14-81 0,3 9 25-16,2 0-5 0,-5-6-41 15,6-14 0-15,-11-13-23 16,0-23 0-16,0-20-1 15,0-18-5-15,0-14-22 16,0-13-75-16,0-20-92 16,13-25-315-16,2-12-942 0</inkml:trace>
  <inkml:trace contextRef="#ctx0" brushRef="#br0" timeOffset="20498.4632">16004 9607 1607 0,'0'0'356'0,"0"0"-186"0,0 0 24 16,0 0 9-16,0 0-105 15,0 0-56-15,0 0 55 16,10 34 27-16,6 19-1 16,2 14 68-16,-8 21-81 15,3 16-33-15,-3 4 21 16,-4 7-34-16,-1-4-5 16,-5-12-59-16,0-13 10 15,0-20-5-15,0-20-5 16,0-17-39-16,-29-29-136 15,-10 0-333-15,0-20-858 0</inkml:trace>
  <inkml:trace contextRef="#ctx0" brushRef="#br0" timeOffset="22053.8751">6943 10322 1525 0,'0'0'347'0,"0"0"-250"15,0 0 1-15,0 0 55 16,0 0-64-16,0 0-23 16,0 0 13-16,-19 0 90 15,14 0-39-15,0 0-39 16,-8 0 8-16,-2 0-35 0,-1 1-34 15,-13 5 16-15,-4-2 4 16,-1 3 4-16,0-2-21 16,19-4-27-16,2 4 25 15,7-5-31-15,6 0 0 16,0 0-1-16,0 0 3 16,0 0-2-1,0 0 0-15,0 0 0 0,0 0 35 16,0 0-16-16,0 0-8 15,0 0-1-15,34 1-3 0,15 3 11 16,19-4 12-16,18 3-30 16,7-3 22-16,14 0-22 15,4 0 0-15,14 0 5 16,-8 0 4-16,5 0-8 16,-8 0 1-16,-2-3 5 15,-6-2 6-15,-13 0-13 16,-2-1 0-16,-8 4 2 15,-10-7 4-15,-11 6-6 16,-7 3 0-16,-16 0 2 16,-5 0 7-1,-11 0-9-15,-7 0-2 0,2 0-7 16,-3 0 15-16,3 0-6 16,6 0 0-16,-3 0 6 15,7 0-7-15,6 0 1 0,5 0 0 16,0 0-2-16,0 0 10 15,-5 0-8 1,-1 0 0-16,-4 0 1 0,5 0 5 16,-8 0-5-16,7 0 18 15,1 0 8-15,0 0-25 16,0 0 22-16,-6 0-23 16,-5 0 8-16,-12 0-1 15,-11 0-2-15,5 0-5 0,-5 0 7 16,0 0-1-1,0 0-2-15,5 0-5 16,8 0-1-16,3 0-11 16,-1 0 13-16,4 0-1 0,-9-3 0 15,8 2 10-15,-8 1-11 16,9-5 1-16,1 5 0 16,4 0-11-1,4 0 12-15,-2 0-1 0,-2 0 0 16,-9 0 9-16,-7 0-18 15,-8 0 1 1,0 0-61-16,0 0-24 0,0 0-5 16,0 0-76-16,0 0-187 15,0-2-227-15,0-5-1015 0</inkml:trace>
  <inkml:trace contextRef="#ctx0" brushRef="#br0" timeOffset="22509.8776">9147 10074 1175 0,'0'0'825'15,"0"0"-618"1,0 0-73-16,0 0 49 0,0 0-89 16,0 0-53-16,0 0 26 15,-11 16 5-15,11-9 9 16,0 0 16-16,11-1-55 16,17 4 4-16,11-1 11 15,0 5-30-15,11-1 6 31,7 3-26-31,-3 4-6 0,3-4 5 16,0 7 4-16,-7-3-8 16,-6-1-2-16,-15 1 7 15,-6 0-10-15,-18-4 3 16,-5-2 0-16,0 2 0 16,0 9 11-16,-39-2-8 15,-23 6 12-15,-16 7-14 16,-13 3 3-16,3 1-4 15,-32-1-166-15,32-6-286 16,10-17-653-16</inkml:trace>
  <inkml:trace contextRef="#ctx0" brushRef="#br0" timeOffset="23424.8111">7228 10159 1294 0,'0'0'262'16,"0"0"-119"-16,0 0 43 15,0 0-63-15,0 0-65 16,0 0-15-16,0 0 34 15,0-6-23-15,0 6 26 16,0 0 12-16,0 0-48 16,0 0-3-16,0 0-9 15,0 0-26-15,-8 0 20 16,-2 0-25-16,5 0-1 0,-6 0 15 16,-2 0 6-16,3 0 40 15,-13 0-3-15,-3 10 13 16,-8 6 44-16,-5 0-20 15,-8 7-31-15,-2 0-15 16,-8 3-16-16,-11 4 26 16,9-1-22-16,-4-3-17 15,6-3 20 1,18-6-31-16,13-4 3 0,8-7-12 16,13-6 10-16,5 0-10 15,0 0 0-15,0 0-6 16,0 5-3-16,34-1 15 15,20 3-6-15,9 6 9 0,14 3-2 16,-4 10-1-16,0 8-6 16,-6 11-12-16,-15 23-43 15,-26-11-192-15,-13-9-360 16</inkml:trace>
  <inkml:trace contextRef="#ctx0" brushRef="#br0" timeOffset="24035.6122">6455 11054 1607 0,'0'0'490'0,"0"0"-430"16,0 0 4-16,0 0 54 16,0 0-61-16,0 0-26 15,0 0 27-15,-78-13 73 16,39 21-38-16,-5 9-17 16,-3 2-16-16,3 3 0 0,10-3-36 15,5 1-9 1,9 1-2-16,14 4-13 15,6-5 18-15,0 2-18 0,0 1 0 16,26 0-8-16,13 3 7 16,8 3 1-16,-8 5 0 15,0-5 6-15,-10 1-9 16,-14-1 3-16,-5-6 0 16,-10-4 50-16,0-3 8 15,0-8 76-15,-15 2-47 16,-19-4-60-16,0-1 8 15,6-5-24-15,-1 0-10 16,14 0-1-16,10-27-96 16,5-23-106-16,5 4-164 0,34 7-280 15</inkml:trace>
  <inkml:trace contextRef="#ctx0" brushRef="#br0" timeOffset="24209.1155">6644 11274 1916 0,'0'0'781'16,"0"0"-630"-16,0 0-79 16,0 0-11-16,0 0-37 15,0 0 2-15,325-10-26 16,-253 10 0-16,1 23-51 0,-16-4-272 16,-23-2-328-16</inkml:trace>
  <inkml:trace contextRef="#ctx0" brushRef="#br0" timeOffset="24365.7116">6969 11447 1982 0,'0'0'750'0,"0"0"-557"15,0 0-68-15,0 0 21 16,0 0-91-16,0 0-49 16,0 0 12-16,192 0-18 15,-104 0-87-15,-15 0-151 0,-11-3-404 16</inkml:trace>
  <inkml:trace contextRef="#ctx0" brushRef="#br0" timeOffset="24993.4092">8067 11159 1607 0,'0'0'565'0,"0"0"-475"0,0 0-1 32,0 0 162-32,0 0-145 0,0 0-82 0,0 0 50 15,-169 26-20-15,135-26-9 16,6 0-15-16,17 0-24 15,6-10 18-15,5-16-24 16,0 3-21-16,16-2 12 16,30 8-12-1,4 4 20-15,7 2-8 0,-8 6 9 16,1 4-9-16,-4 1 9 16,-12 0 0-16,-8 6-2 0,-8 19 8 15,-13 9 15-15,-5 9 68 16,0 3 8-16,-15 3 21 15,-24-3-37-15,-13 0-15 16,-3-7-5-16,4-6-25 16,6-7 12-16,1-9-14 15,16-5-33-15,4-8 19 16,4-4-20-16,1 0-1 16,9 0-25-16,0-16-34 15,2-4 0-15,3 0 17 16,5 4 22-1,0 6 21-15,0 0-18 0,0 7 12 0,0 0 6 16,23 3-23-16,6 0 22 16,4 3 2-16,11 20 7 15,11 4 25-15,7 5-32 16,6-5 10-16,4-4-9 16,1-11 5-1,10-12-14 1,18-23-19-16,-10-26-342 15,-18-10-1536-15</inkml:trace>
  <inkml:trace contextRef="#ctx0" brushRef="#br0" timeOffset="30017.4873">9752 9673 2023 0,'0'0'329'15,"0"0"-237"-15,0 0 9 16,0 0-37-16,0 0-64 16,0 0 6-16,0 0-12 15,0 0 5-15,0 0 1 16,0 0 0-16,0 0 9 15,0 0-15-15,0 27 6 16,0 26-10-16,0-9 2 16,-5-4-456-16</inkml:trace>
  <inkml:trace contextRef="#ctx0" brushRef="#br0" timeOffset="36403.0911">18164 6259 995 0,'0'0'275'0,"0"0"-185"0,0 0-29 16,0 0 4-16,0 0-2 16,0 0 12-16,0 0 16 15,-29 0 8-15,24 0 14 16,0 0-4-16,5 0-6 16,-6 0-22-16,-1 0-14 15,1 0-3-15,-4 0-41 0,5 3-9 16,-13-3-14-1,7 0 6-15,-4 0 4 16,-3 4-10-16,2-4 0 0,-2 3-6 16,2-1 15-16,-2-2-9 15,3 4 1-15,-4-4 0 16,4 0 38-16,-9 0-21 16,-4 0 10-16,2 0 46 15,-13 0-2-15,-13 0-24 16,-10 0-31-16,7 0-16 15,-7 0 13-15,13 0-14 16,-3 0 0-16,13 0-1 16,0 0 9-16,5 0-7 15,0 0-1-15,8 0 0 16,3 0-3-16,-6 0 12 0,-4 0-6 16,-6 0 21-16,-5 0-24 15,-1 0 62-15,-1 0-17 16,2 0-33-16,-1 0 12 15,6 0-23-15,0 0 6 16,1 0-1-16,-4 0 1 16,3 0-5-16,0 0-2 15,-5 0 0-15,0 0-2 16,-8 0 10-16,3 0 7 16,-1 0 28-16,-2 0-34 15,3-4 10-15,5 4-19 16,2-2 0-16,3 2-3 15,0 0 4-15,1-3-1 0,-1 3 3 16,0 0 3-16,0 0 3 16,0 0-9-16,-5 0 0 15,-8-4 2-15,2 4-1 16,-7 0-1-16,8-3 0 16,-8-1 7-16,7 1-4 15,-1 0-3-15,1-3 0 16,1 2-4-16,2 1 4 0,-2-1 0 15,-1 1 0 1,-7 3 7-16,8 0-4 16,-13 0-3-16,5 0-6 15,2 0-1-15,-2 0 5 0,2-3 2 16,-2 3 0-16,3-3 6 16,-9 3-9-16,-4 0 3 15,-6 0 0-15,1 0-1 16,-1 0-1-16,0 0 2 15,1 0 0-15,4 0 2 16,1 0-1-16,4 0-1 0,9 0 0 16,-3 0-6-1,7 0 3-15,1 0 3 16,2 0 0-16,-2 0 6 0,-3 0-8 16,-3 0 2-16,6 0 0 15,-8 0-6-15,0 0 3 16,2 0 3-16,-2 0 0 15,8 0 3-15,0 0-4 16,2-4 1-16,-3 4 0 16,-1-3-1-16,-9 3-4 15,-8 0 5-15,-10-3 0 16,6 3 8-16,-9 0-4 16,9 0-4-16,-1 0 0 15,0 0 0-15,8 0 6 16,-2 0-6-16,-1 0 0 0,6 0 0 15,-6 0-3-15,9 0 3 16,-4 3 0-16,6 4-1 16,-2-4 7-16,-4 0-6 15,1 4 0-15,0-4 0 16,-3 4-3-16,-11-1 4 16,4-3-1-16,-1 4 1 15,0-3 11-15,1-1-13 16,12-1 1-16,-2 2 0 15,12-4-4 1,-2 3 4-16,8 1 0 0,5 3 0 0,-5-1 9 16,-3 0-10-16,3 1 1 15,0-4 0-15,5 0-6 16,0 1 6-16,-7-1 0 16,7 1 2-16,-5-1 7 15,5-1 0 1,-6 2-8-16,6-1 1 0,1 4 20 15,4-3-20-15,0 1 5 16,5-1-5-16,6-1 4 16,2 1 1-16,-2 2-7 15,-6 1 0-15,9-1-6 16,-9 1 6-16,-5 3 0 0,1 0 0 16,-1 3 6-16,-10-4-4 15,5 1-2-15,-8 0 0 16,3 0-7-16,0-1 8 15,5 2-1-15,0-1 0 16,0-1 6-16,5 2-1 16,6-2-5-16,-1-2 0 15,8 4-11 1,-2 1 12-16,-6 1-1 0,1-1 0 0,2 5 6 16,-3 0-7-16,1 2 1 15,-6-2 0-15,5 2-6 16,-4 3 6-16,7-4 0 15,-3 6 0-15,1 2 6 16,12-3-12 0,-7 3 6-16,7-2 0 0,3-5-6 15,3 4 2-15,-8-3 4 16,7 0 0-16,-4 3 6 16,-4 0-9-16,4 2 3 15,-9 2 0-15,4 2-6 16,-4 4 11-16,1 0-5 15,2 2 0 1,-2 4 1-16,7-10 4 0,-2 1-5 16,2-6 0-16,3-1 16 0,8 2-16 15,-5-8 11-15,5 7-11 16,-8 7 7-16,8-2 0 16,-6 4-7-16,6-3 0 15,0 2-1 1,5 1 12-16,0-4-8 0,0 1 10 15,0-1-11-15,0 1 8 16,0-3-10 0,0-2 0-16,0 5 3 15,0-4 8 1,-8 2-7-16,3-3-4 0,0 1 1 16,5-4 0-16,0 1-1 15,0-1 0-15,0-3-1 16,0-1 13-16,0 0-10 15,5-1-2-15,13 1 1 16,-2 0 8-16,-3 2-8 16,2-4-1-16,-10 0 3 15,6 1 9-15,2 0-12 16,-3-1 0-16,0 0 0 16,3 0-10-16,3-2 11 15,-6-1-1-15,9 0 0 0,-4-3 10 16,-2-1-8-16,-3 5-2 15,9-1 0-15,-4 0-13 16,1 4 19-16,2-1-6 16,-2-3 0-16,2 3 7 15,-3-6-11-15,3 3 4 16,-2 0 0-16,2-3-11 16,-2 3 13-16,-6-1-2 15,8-4 0-15,-7-2 10 16,7 1-8-16,-8 3-2 15,1-4 0-15,7-2-12 16,-3 2 18-16,4 1-6 16,-4 0 0-16,9-4 7 0,-4 3-11 15,-1 1 4-15,4 0 0 16,-2-1-8-16,2 0 9 16,6 1-1-16,-3 1 0 15,-3-1 9-15,0 0-7 16,-2-6-2-16,2 2-2 15,-2 2-8-15,3-3 16 16,4 3-6-16,1-3 0 0,4 3 0 16,1 1-6-16,-3 0 6 15,3-2 0-15,-5 2-1 16,4-4 5-16,1 4-4 16,5 0 0-1,0-6 5-15,5 1-6 0,3-1 1 16,2 0 0-16,3 0-6 15,-13 0 11-15,0 0-5 16,-5 4 0-16,-8-4 1 16,-3 4 1-16,0-4-2 15,-2 2 0-15,13 3-8 16,0-4 13-16,0 5-5 16,10-6 0-16,2 6 6 15,4-6-9-15,7 3 3 16,-8 0 0-16,-5-3-8 0,0 4 14 15,-2-4-6-15,-11 0 0 16,11 0 2-16,-11 0-4 16,3 3 2-16,7-3 0 15,8 0-1-15,14 3 4 16,-4-3-3-16,14 0 0 16,-5 0-12-16,-1 1 3 15,-18 5 6-15,-2-5 3 16,-8 8-6-16,-10-7 7 15,4 2-1-15,-1-1 0 16,9 1 0-16,8-3-8 0,9-1 8 16,-4 6 0-16,-5-5 0 15,9 3 6-15,-14 0-7 16,2-1 1-16,-1 4 0 16,-6-4-15-16,5 4 15 15,0-4 0-15,3 4 0 16,7-4 12-16,3 0-17 15,3-3 5-15,-3 3 0 16,0-3-6-16,-8 4 7 16,-10-1-1-16,-5-3 0 0,-10 3 7 15,1-3-14 1,4 0 7-16,5 4 0 0,15-4-14 16,13 0 10-1,6 0-7-15,5 0 5 0,-11 0-20 16,0 0 25-16,-7 6-7 15,-11-3 7-15,3 1-8 16,-8-1 10-16,0-3-1 16,-1 4 0-16,-4-4 7 15,5 0-10-15,0 2 3 16,5-2 0-16,-5 0-7 0,0 3 8 16,-5-3-1-16,0 4 0 15,-6-1 7-15,1 1-8 16,-1-1 1-16,-2-3 0 15,8 3-11-15,13-3 17 16,2 0-6-16,19 0 0 16,-1 0-19-16,6 0 11 15,-6 0-13-15,-7 0 14 16,-8 0-4-16,-13 0 11 16,-11 0 0-16,-7 0 0 15,-10 0 1-15,7 0 2 16,5 0-3-16,11 0 0 15,10 0-8-15,5 0 8 16,14 0 0-16,-1-3 0 0,-2 3 6 16,-3 0-5-16,-3 0-1 15,-2 0 0-15,-8 0-9 16,0 0 9-16,-5 0 0 16,0 0 0-16,3 0 6 15,-3-3-10-15,5-1 4 16,5-3 0-16,3 4-5 15,3-3 11-15,-3 3-6 16,2 3 0-16,-10-4 1 16,3 4 1-16,-8-3-2 0,0-1 0 15,0 2-8-15,0-2 10 16,0 1-2-16,0 0 0 16,-5 3 0-1,-6-4-1-15,1 4 1 0,-9-3 0 16,9 0-9-16,10 3 16 15,0-3-7-15,8-1 0 16,-3 1 1-16,-5 0-6 16,0-3 5-16,-6 6 0 15,-9-1 0-15,-9 1 8 16,-10 0-9-16,1 0 1 0,7 0 0 16,-3-3-6-1,6 3 6-15,12 0 0 0,6-3 0 16,10 3 6-16,3 0-4 15,2 0-2-15,-5 0 0 16,-5-4-9-16,-10 4 10 16,5 0-1-1,-11-3 0-15,5 3 9 0,4-4-9 16,-4 0 0-16,1 3 0 16,-1-5-9-16,1 6 9 15,-3-1 0-15,-3-3 0 16,6 1 9-16,4-3-8 15,1 2-1-15,0-1 0 16,-8-2-8-16,8 6 9 0,-6-2-1 16,1 0 0-16,-1-1 7 15,-2-2-11-15,3 0 4 16,-6 6 0 0,-2-6-6-16,-8 5 7 0,-3-4-1 15,-4 3 0-15,-1 2 9 16,-5-4-5-16,5 4-4 15,-5 0 0-15,8-4-6 16,-3 4 12-16,0-1-6 16,6-6 0-16,7 0 8 0,-3 1-5 15,9-3-3-15,-4 1 0 32,9-3-1-32,-6 1 5 0,-2 3-4 15,2-1 0-15,-4 0 2 16,-4 0 4-16,-4 1-6 0,7-4 0 15,-8 0-2-15,8-1 8 16,-7-1-6-16,4 1 0 16,3-3 1-16,-7 3 2 0,7 1-3 15,-13 5 0 1,6 0 2-16,-1-1-1 0,3-3-1 16,-3 0 0-16,1-3 11 15,2 0-5-15,2-7-6 16,-4 4 0-1,7-7 2-15,3 3 0 0,2 0-2 16,-5 1 0-16,3-1 1 31,-3 0-5-31,-7-3 4 16,4 1 0-16,-2-1 2 16,-8-3 0-16,6-4-2 15,-6 2 9-15,3-2-2 16,-3 1-11-16,0 5 4 0,0-6 0 15,0 8 0 1,1-7 7-16,-1 6-7 0,3 2 0 16,-3-2 1-16,0-4 4 15,-5 0-5-15,0-3 0 16,0 1 3-16,0-4-2 16,0 0 22-16,5 1-23 15,0-1 0-15,1 4-6 16,1 2 12-16,-7 1-6 15,6 4 0-15,-6-2 8 0,0 1 22 16,0-1-17 0,0-1-12-16,0-2 17 0,0 3-16 15,0 0-2-15,0-5 15 16,0 4-8-16,0 2-2 16,0 0-5-16,0 3 7 15,0 0 20-15,0 4-18 16,0-3 10-16,-6-1-8 15,6-3-10-15,-7 0 1 16,7-7-2-16,0 4 0 16,-6-4 0-16,6 1 1 15,-5-4-1-15,-5 1 9 16,-3 2 1-16,-3-3 28 0,1 2-37 16,-4 7 11-16,-4 2 33 15,8 4-25-15,-9-1 28 16,9 3-18-16,-4 2-15 15,9-1 9-15,-6 1-11 16,3-2-11-16,-2 4 8 16,4-1 4-16,-2 1-4 15,-2-3-7-15,-3 5 8 16,2-3-6-16,-7 1-5 16,2 1 0-16,3-2-2 15,2 0 3-15,-2 0-1 16,3 0 0-16,2 3-9 15,-3 1 0-15,-7 2-27 0,-11 0-62 16,-15 1-5-16,-73-4-119 16,2 3-508-16,-7-6-340 15</inkml:trace>
  <inkml:trace contextRef="#ctx0" brushRef="#br0" timeOffset="37629.5541">26363 7044 1482 0,'0'0'834'15,"0"0"-583"-15,0 0-116 16,0 0 3-1,0 0-96-15,0 0-23 0,0-4 12 0,5 4 1 16,0 30 40-16,0 13 68 16,3 12-44-16,-8 19-6 15,0 15-27-15,0 9 10 16,0 3-20-16,0 5-44 16,0-5 18-1,0-9-27-15,0-10 0 0,0-12-9 16,5-17 7-16,0-21-101 15,6-22-63-15,-1-10-342 16,3 0-296-16</inkml:trace>
  <inkml:trace contextRef="#ctx0" brushRef="#br0" timeOffset="37943.3577">26368 7119 1967 0,'0'0'552'16,"0"0"-437"-16,0 0-45 16,0 0-16-1,0 0-45-15,0 0-8 0,324-98 1 16,-246 98 5-16,-16 0-1 16,-12 0-6-16,-9 10 0 0,-15 16 36 15,-13 10 35 1,-13 9 54-16,0 8-18 0,0 6-36 31,-33-1-11-31,-19-5-32 0,-8-1-13 0,-13-13 7 16,-7-3-21-16,2-13 9 15,0-10-10-15,10-13-95 16,19-10-192-16,21-23-499 16</inkml:trace>
  <inkml:trace contextRef="#ctx0" brushRef="#br0" timeOffset="38523.5594">28198 7331 1485 0,'0'0'672'0,"0"0"-475"0,0 0-154 16,0 0 62-16,0 0 102 16,0 0-64-16,0 0-10 15,107 216-13-15,-92-147-32 16,9-1-29-16,-6-5-50 15,-8-10 19-15,0-14 8 16,1-14-34-16,-3-9 23 16,-3-14-15-16,0-2 11 0,5 0 71 15,9-18-11-15,14-30 1 16,6-18-53-16,5-13-22 16,-5-3-8-16,-5 0 1 15,-11 17-6-15,-7 13-4 31,-11 16 1-31,0 13-14 0,-5 11-43 0,8 7-78 16,8 5-115-16,-1 0-382 0,9 0-285 16</inkml:trace>
  <inkml:trace contextRef="#ctx0" brushRef="#br0" timeOffset="38880.3697">29374 7297 2053 0,'0'0'627'15,"0"0"-443"-15,0 0 47 16,0 0-124-16,0 0-62 16,0 0-45-16,0 0 1 15,-236 63-3-15,202-32 8 16,6 10-6-16,17-1 0 15,11 2 1-15,0 7-11 0,11 7 10 16,35 0 0-16,4 6-2 16,2-6 2-1,-21-7 0-15,-3-11 0 0,-22-14 8 16,-6-5 8 0,-6-14 19-16,-53-1 8 0,-17-4-16 15,-2 0-27-15,1-4-29 16,9-38-167-16,24 1-388 15,21-1-942-15</inkml:trace>
  <inkml:trace contextRef="#ctx0" brushRef="#br0" timeOffset="39607.3432">30309 7145 1739 0,'0'0'344'0,"0"0"-208"15,0 0 10-15,0 0-2 16,0 0 47-16,0 0 1 15,0 0-14-15,0 204-23 16,0-128-40-16,0 6-16 16,0 0-30-16,5-3-17 15,5-6-13-15,3-9-39 16,-2-12 14-16,-1-16-14 16,-10-18 1-16,5-5-12 15,-5-13-49-15,0-1-81 0,0-29-55 16,0-11-594-16</inkml:trace>
  <inkml:trace contextRef="#ctx0" brushRef="#br0" timeOffset="39922.154">29888 7236 1746 0,'0'0'837'16,"0"0"-565"0,0 0-75-16,0 0-58 0,0 0-74 15,0 0 21-15,0 0 0 16,242-23 1-16,-164 16-3 16,-6 2-53-16,6-5-4 15,-10 4-6-15,-1-1-15 16,-12 1 5-16,-9 2-11 15,-7 4-32-15,-18 0-37 16,-3 0-106-16,-18 0-92 0,0 0-255 16,0 0-191-16</inkml:trace>
  <inkml:trace contextRef="#ctx0" brushRef="#br0" timeOffset="40426.1939">31321 7015 1787 0,'0'0'653'15,"0"0"-445"-15,0 0 1 0,0 0-89 16,0 0-89-16,0 0-19 15,0 0-3-15,-212-4-9 16,154 8 8-16,9 2-7 16,10 0 37-16,5-2-23 15,6 2-14-15,7 1-1 16,3 0 4 0,2-1-4-16,3 0 0 0,8 1 1 15,5 0-8-15,0 2 7 16,0 2 0-16,0 5-8 0,5 4 7 15,13 5 1-15,-2 12 14 16,-3 6-4-16,-8 7 65 16,-5 5-25-16,0 8 2 15,0-4 6-15,0 3-34 16,0 0 50-16,0-6-35 16,0 0-11-16,11-10 40 15,7-7-58-15,-3-2 10 16,-4-3-1-16,2-11-8 15,-3-5-6-15,-5-5-5 16,1-7-16-16,-6-6-22 0,5 0-97 16,2 0 5-1,19-19-59-15,-2-15-323 0,-1 4-202 0</inkml:trace>
  <inkml:trace contextRef="#ctx0" brushRef="#br0" timeOffset="41211.1269">31568 7295 1129 0,'0'0'833'16,"0"0"-597"-16,0 0-51 15,0 0-27 1,0 0-100-16,0 0-20 0,0 0 15 16,-44-5-21-16,15 5 40 0,-10 0 0 15,0 0 28-15,-2 0-21 16,10 7-42-16,2 4 7 16,6 0-35-16,12 1-3 15,6-3-9-15,0 0 3 16,5-3 0-1,0 5-1-15,0-4 7 0,0 3-6 16,21 3 1-16,13-3 7 16,10 4-8-16,8-2 0 15,-3 1 0-15,3 3-1 16,-13 1 10-16,0 0-9 0,-13-1 0 16,-3 3 0-1,-12 1-9-15,1 0 10 0,-12-1-1 16,0 4 7-1,0-3 5-15,-23 0 62 0,-11-4-26 16,-5 0-21-16,0-2 26 16,11-5-45-16,-6-2 1 31,13-7-9-31,-7 4-12 0,-6-4-27 16,-5 0-130-16,5-11-282 0,6-5-454 0</inkml:trace>
  <inkml:trace contextRef="#ctx0" brushRef="#br0" timeOffset="44461.2055">32038 7760 2576 0,'0'0'575'15,"0"0"-483"-15,0 0-56 16,0 0-36-16,0 0-259 16,0 0-536-16</inkml:trace>
  <inkml:trace contextRef="#ctx0" brushRef="#br0" timeOffset="44593.6486">32523 7684 2812 0,'0'0'542'0,"0"0"-478"16,0 0-64-16,0 0-72 15,0 0-493-15</inkml:trace>
  <inkml:trace contextRef="#ctx0" brushRef="#br0" timeOffset="45231.7076">31545 8362 1950 0,'0'0'538'15,"0"0"-397"-15,0 0 25 16,0 0-53-16,0 0-75 0,0 0 10 16,-296 50-5-16,239-18-9 15,12-3 2-15,12 6-28 16,17-12 10-16,11 6-11 16,5-5 1-16,5 5 0 15,39 0-8-15,11 1 0 16,12 5 3-16,6-2-2 15,-11-1-2-15,-5-2 1 16,-18-7-6-16,-10 0 6 16,-24-6 0-16,-5-1 0 0,0-3 13 15,-34 0 32 1,-18 4 5-16,-2-8 1 0,2-2-50 16,8 0 14-1,10-7-15-15,6 0-87 0,17-11-151 16,6-14-384-16,5-2-614 15</inkml:trace>
  <inkml:trace contextRef="#ctx0" brushRef="#br0" timeOffset="45404.651">31869 8665 2529 0,'0'0'617'16,"0"0"-536"-1,0 0-31-15,0 0-37 0,0 0-13 16,296-23-13-16,-244 23-181 16,-13 0-267-16,-23 0-214 0</inkml:trace>
  <inkml:trace contextRef="#ctx0" brushRef="#br0" timeOffset="45608.9732">31869 8665 791 0,'169'-69'1642'0,"-174"69"-1166"0,5 6-363 0,0 11-12 16,-5 7-21-16,-3 14-13 15,8 5-49-15,-5 3-18 16,5-1 4-16,0-2-4 16,0-10-82-16,0-7-104 15,13-13-314-15,13-13-434 16</inkml:trace>
  <inkml:trace contextRef="#ctx0" brushRef="#br0" timeOffset="46220.6019">32378 8453 2227 0,'0'0'545'0,"0"0"-484"0,0 0 11 15,0 0-17-15,0 0-22 16,0 0-10-16,-5 178 14 16,5-141 57-16,0-1-31 15,0-4-24-15,0 2-3 16,0-9-35-16,5-2 13 16,0-3-13-16,3-10 10 15,-3-6-16-15,-5-4 5 16,5 0-13-16,1-20-5 15,-6-20-84-15,5-9 16 16,0-6 15-16,-5-4-33 0,0 2 30 16,8 4 30-16,-3 12 38 15,0 7-1-15,0 10 14 16,1 8 10-16,-1 9 40 16,3 4-20-16,-3 3 17 15,5 0-9-15,1 0 7 16,1 0 33-16,4 7-14 15,2 16-14-15,3 0 14 16,2 8-45-16,-2-1-7 16,8-7-19-16,-11-1 1 0,-3-7 9 15,-4-5-8 1,2-5-2-16,2-5 0 0,4 0-1 16,7-11-5-1,7-14-70-15,-4-5-71 0,-6-1 26 16,-7 12 53-16,-11 8 62 15,3 4 6-15,-8 7 13 16,0 0 50-16,0 0-31 16,0 18 40-16,0 11 12 15,0 5-55-15,-13 4 7 16,8 0-36-16,-1-1 1 16,6-2-11-1,0-9-16-15,0-3-151 0,0-10-332 0,0-6-856 16</inkml:trace>
  <inkml:trace contextRef="#ctx0" brushRef="#br0" timeOffset="46393.794">33118 8612 2393 0,'0'0'609'0,"0"0"-545"15,0 0-64-15,0 0-127 16,0 0-623-16</inkml:trace>
  <inkml:trace contextRef="#ctx0" brushRef="#br0" timeOffset="46723.403">33492 8590 2522 0,'0'0'561'0,"0"0"-492"0,0 0-33 16,0 0-31-1,0 0-5-15,0 0-71 0,0 0 25 16,106-47 1-16,-93 34 35 16,-2 2 9-16,-6 1 1 15,-5 9-1-15,0-5 1 16,5 6 0-16,-5 0-1 15,0 0 7-15,0 0-6 16,0 0 17-16,5 7 17 16,-5 14 59-16,0 9-54 15,0 0-17-15,0-1-13 16,0 1-9-16,0-8-31 16,0-5-125-1,-21-17-158-15,-2 0-203 0,2 0-743 0</inkml:trace>
  <inkml:trace contextRef="#ctx0" brushRef="#br0" timeOffset="47162.2535">33645 8237 2038 0,'0'0'661'0,"0"0"-489"16,0 0-56-16,0 0-78 15,0 0-10-15,0 0-28 16,0 0 0-16,49 0 4 0,-38 0-3 16,2 0-1-16,2 3 0 15,-10 4 9-15,6 2-12 16,-3 4 3-16,-8 7 0 16,0 0 1-16,0 9 0 15,0 1 7-15,0 6 50 16,-8 4-22-16,3 6 20 15,-1-5-43 1,6 11-7-16,0-6 5 0,0 3-4 16,0 0-7-16,-5-4 12 0,-5 1-11 15,5 1 32 1,-13-5-9-16,7-2-23 0,-7-5 30 16,2-5-29-1,6-4 20-15,-3-3-22 0,3-3 11 16,4-7-11-1,1-3 0-15,-13-3-1 0,3-3-45 16,-19-4-99-16,-5 0-39 16,-23-6-123-16,4-15-204 15,14-3-302-15</inkml:trace>
  <inkml:trace contextRef="#ctx0" brushRef="#br0" timeOffset="47445.5603">33050 8613 1916 0,'0'0'693'16,"0"0"-508"-16,0 0-31 15,0 0-45-15,0 0-76 16,0 0-6 0,0 0-27-16,112-23 0 15,-112 23-8-15,0 0 4 0,0 0-162 0,0 0-162 16,0 6-463-16</inkml:trace>
  <inkml:trace contextRef="#ctx0" brushRef="#br0" timeOffset="48169.6433">33510 8584 1562 0,'0'0'483'0,"0"0"-284"0,0 0 6 16,0 0-10-16,0 0-63 15,0 0-29-15,0 0-21 16,16-23 6-16,7 15-45 16,6-7-23-16,4 3-2 0,-7-2-17 15,3-2-1-15,-6-1 0 16,-2 3 6-16,-8 2-1 16,-8 6-5-16,-5 3 0 15,0 3 23-15,0 0-8 16,0 0 21-16,0 0-14 15,0 0-16-15,0 5 5 16,0 19-5-16,-10 5-2 16,-3 7 31-16,8 10-7 15,-1 1 15-15,6 0-35 16,0-1-1-16,0-4 28 0,0-2-35 16,0-11 9-16,0-3 6 15,0-10-15-15,0 1 9 16,0-7-9-16,0-3 0 15,0-5-3-15,0-2 5 16,0 0-2-16,0 0 30 16,-10 0-29-16,-24-2 17 15,-5-12-18-15,0 5 0 16,6-2 8-16,14 5-7 16,9 3 37-16,10 3-19 15,0 0-19-15,0 0 2 16,0 0-2-16,0 0 0 0,0 0-3 15,16 0 3-15,2 0 0 16,-8 0-52-16,-5 0-70 16,-5 16-78-16,0 0-276 15,-33 4-129-15</inkml:trace>
  <inkml:trace contextRef="#ctx0" brushRef="#br0" timeOffset="50037.9037">29938 7227 1232 0,'0'0'553'15,"0"0"-356"-15,0 0-49 16,0 0 5-1,0 0-51-15,0 0-22 0,0 0 43 0,-21 0 5 16,21 0-2-16,0 0-20 16,15 0-21-16,19 0-10 15,10 0-18-15,13 0-14 16,21 0 1-16,8 0-43 16,7 0 17-16,-2 0-18 15,-13-3 8-15,-15-6-2 16,-19 2-6-16,-16 0 0 15,-17 1 5-15,-11 2-4 16,0 1 1-16,0-2-2 16,0 0-29-16,-29 4 20 15,0 1-31-15,-4 0 16 0,-6 0 16 32,5 0 2-32,0 0-1 0,3 0 7 0,-3 0 0 15,6 8-3-15,4 2 3 16,9-4 0-16,2 6 2 15,8-5 4-15,-1 11 7 16,6 4-12-16,0 8-1 16,0 5 27-16,0 10-3 15,0-1-5-15,0 10 14 16,0-4-13-16,0 2 15 0,11-3 1 16,-3-6-27-1,-3-1 27-15,5-9-4 0,-5-2 4 16,8-8-17-16,-7-9-13 15,-1-3 2-15,-5-6-8 16,0-5-1-16,0 2-7 16,0 4-88-16,0 0-133 15,0 1-419-15</inkml:trace>
  <inkml:trace contextRef="#ctx0" brushRef="#br0" timeOffset="51281.1069">31628 8524 935 0,'0'0'970'0,"0"0"-711"15,0 0-99-15,0 0-16 16,0 0 6-16,0 0-46 16,0 0-66-16,0-30 26 15,0 14-28-15,0-2 11 16,-11 2 31-16,-4-1-9 15,-9 4-36-15,1 0-15 16,-8 3-6-16,-3 4 19 0,-7 4-31 16,9-3 0-16,-9 5 22 15,15 0-21-15,-8 0 7 16,6 0 3-16,4 0-10 16,4 7 18-16,-4 5-19 15,1 5 0-15,7-1-4 16,1 7 11-16,-4 2-7 15,4-2 0-15,2 0 6 16,8-4-10-16,0 5 4 16,5-7 0-16,0 5-2 15,0-3 8-15,0-2-6 0,0-5 0 16,0 5 1 0,5 3-2-16,5-4 1 15,8 1 0-15,-7-5-1 16,2 2 11-16,2-4-10 0,-4-4 0 15,7 4 0-15,3-7 2 16,7 4-1 0,6-1-1-16,0-3 0 0,-1 4 11 15,1-3-12-15,-5-1 1 16,-14 0 0-16,-4 0 2 16,-4 0-2-16,-1 1 0 15,-6-1-5-15,0 4 19 16,5 3-15-16,-5 0 1 15,0 6 0-15,0 0 6 16,0 4-5-16,0 0 16 0,0-1 23 16,-18 1-12-16,-21-1 38 15,-5 1-34-15,-6-4-8 16,-7-2 31-16,-5-5-26 16,2 2 1-16,8-7 3 15,8-2-27-15,15 1 11 16,9-3-17-16,7 0 0 15,13 0-10-15,0 0-17 16,0 0-72-16,0-27-53 16,18 5-184-16,10-4-620 0</inkml:trace>
  <inkml:trace contextRef="#ctx0" brushRef="#br0" timeOffset="52474.6377">32536 8414 1232 0,'0'0'393'16,"0"0"-203"-16,0 0-5 0,0 0-59 15,0 0-53-15,0 0-56 16,0 0 6 0,6-13 11-16,-6 24 46 0,0 12 25 15,0 13 81-15,0 5-60 16,0 8-19-16,0 9-16 15,0 7-10-15,-6 4-14 16,1 0-28-16,-3-3 6 16,3-7-44-16,0-9 11 15,0-13 17-15,0-13-28 16,5-7 13-16,-6-11-14 0,6-1 0 16,0-5-10-1,-7 0-71-15,7-5-165 0,0-15-316 16</inkml:trace>
  <inkml:trace contextRef="#ctx0" brushRef="#br0" timeOffset="52960.9299">32508 8435 1048 0,'0'0'571'16,"0"0"-361"-16,0 0-37 15,0 0-16-15,0 0-73 0,0 0-20 16,0 0 20 0,62 12-10-16,-46 1-26 0,-6 0 31 15,8 0-18-15,6-3 27 16,-4-4-23-16,9 1-27 15,5-4 14-15,0-3-30 16,4 0 1-16,-4 0-7 16,-5-4-16-16,-14-10 19 31,-4-7-17-31,-11 4-1 0,0 3 0 0,0-1-1 16,0 8-58-16,-26 4-223 15,-8 3-290-15</inkml:trace>
  <inkml:trace contextRef="#ctx0" brushRef="#br0" timeOffset="55192.3261">17268 7625 876 0,'0'0'2064'0,"0"0"-1743"15,0 0-255 1,0 0-41-16,0 0-25 0,0 0-49 16,-18 34-5-16,18-18-47 15,0 0 62-15,0 4-31 16,0 12-106-16,-5 1-154 0,-11-4-401 16</inkml:trace>
  <inkml:trace contextRef="#ctx0" brushRef="#br0" timeOffset="55490.8551">16959 10399 2397 0,'0'0'816'16,"0"0"-665"-16,0 0-138 15,0 0-13-15,0 0-59 16,0 0-607-16,0 0-576 0</inkml:trace>
  <inkml:trace contextRef="#ctx0" brushRef="#br0" timeOffset="55884.0043">15510 7554 2063 0,'0'0'639'16,"0"0"-468"-16,0 0-92 31,0 0-10-31,0 0-69 0,0 0-20 0,0 0-22 16,-5 23-77-16,5 39-118 0,0-7-102 15,0 4-408-15</inkml:trace>
  <inkml:trace contextRef="#ctx0" brushRef="#br0" timeOffset="56182.6152">15287 10482 2230 0,'0'0'688'16,"0"0"-588"-16,0 0-64 15,0 0-36-15,0 0 0 16,0 0-276-16,0 0-471 0</inkml:trace>
  <inkml:trace contextRef="#ctx0" brushRef="#br0" timeOffset="56528.7694">13937 7659 1637 0,'0'0'773'0,"0"0"-539"15,0 0-113-15,0 0 14 16,0 0-118-16,0 0-17 15,0 0-100-15,-44-27-31 16,39 86-21-16,-6 0-75 16,-2 3-279-16</inkml:trace>
  <inkml:trace contextRef="#ctx0" brushRef="#br0" timeOffset="56738.9297">13477 10352 2471 0,'0'0'646'0,"0"0"-594"16,0 0-46-16,0 0-12 15,0 0-137-15,0 0-528 16,0 0-236-16</inkml:trace>
  <inkml:trace contextRef="#ctx0" brushRef="#br0" timeOffset="57002.1812">12034 7721 1403 0,'0'0'256'15,"0"0"-234"1,0 0-22-16,0 0-64 0,0 0-89 15,0 0-780-15</inkml:trace>
  <inkml:trace contextRef="#ctx0" brushRef="#br0" timeOffset="57190.8177">11894 10270 2177 0,'0'0'592'0,"0"0"-530"15,0 0-32-15,0 0-30 0,0 0-182 16,0 0-545-16</inkml:trace>
  <inkml:trace contextRef="#ctx0" brushRef="#br0" timeOffset="57520.6226">10058 7577 1192 0,'0'0'861'0,"0"0"-638"16,0 0-84-16,0 0-37 15,0 0-102-15,0 0-1 0,0 0-225 16,0 19-266-16</inkml:trace>
  <inkml:trace contextRef="#ctx0" brushRef="#br0" timeOffset="57726.4704">10009 10159 2495 0,'0'0'165'15,"0"0"-165"-15,0 0-247 0,0 0-449 0</inkml:trace>
  <inkml:trace contextRef="#ctx0" brushRef="#br0" timeOffset="62565.4092">1602 2010 1743 0,'0'0'496'0,"0"0"-278"15,0 0 4-15,0 0-42 16,0 0-86-16,0 0-43 0,0-30-3 16,0 30-39-16,-10 0 7 15,-8 12 23-15,-16 28 6 16,-10 20 30-16,-6 21-31 16,-12 24-11-16,5 18 29 15,2 8-23-15,11 10-6 16,16-3-6-16,10-8-27 15,18-10 11-15,0-21-11 16,0-20 0-16,0-24-9 16,0-19 10-16,0-16-2 15,0-20-61-15,-11 0-41 16,-4-49-103-16,-4-13-608 16,14-8-1206-16</inkml:trace>
  <inkml:trace contextRef="#ctx0" brushRef="#br0" timeOffset="63965.7601">1384 2042 768 0,'0'0'1008'0,"0"0"-781"0,0 0-112 15,0 0-12-15,0 0-16 16,0 0-19 0,0 0-53-16,-5 0 4 0,5 3-1 15,15 1 10-15,14-1 44 16,5 0-25-16,10 4 58 15,8-4-32-15,8-3-39 16,12 4 9-16,14-4-1 16,2 0-23-16,3 0 10 15,3 0-28-15,2 0 19 16,0 0 1-16,-8 0-11 0,3 0 16 16,-3 0-11-16,3 0-15 15,-3 0 21-15,3 0-21 16,3 0 1-16,2 0 15 15,0 0-16-15,-3 9 20 16,-2-2-20 0,2 0 0-16,-2-1 21 0,-2 0-21 15,1-2 12-15,-1 2 8 16,-4-3-20-16,-7 1 24 16,5 2-15-16,0 0-1 15,8 3 9-15,5-7-16 16,11 5-1-16,10-2 4 0,5 2 4 15,2-3-2-15,4 2-6 16,1-1 0-16,-7-3-1 16,3 1 0-1,-13 0 1-15,-1 1 0 0,-15-4 8 16,-2 3-8-16,-9 5 0 16,-7-6-2-16,0 4-7 15,0 0 9 1,-5 3 0-16,-6-2 0 0,-4-1 9 15,-9-1-7-15,-2 2-2 16,-13 4 0-16,-10-4-8 16,-9 0 8-16,-1 2 0 15,-9-2 0-15,-5-1 1 0,0 4-9 16,0 3 8 0,3 3 0-16,-8-1-7 0,0 7 8 15,0 3-1-15,0 2 0 16,0 3 2-16,0 2 5 15,0 4-7-15,-13 0 0 16,-7 3-4-16,-9-2 5 16,6-5-1-16,-6 1 0 31,8-7 7-31,-7 1 4 0,-1-1-4 16,-5-4 1-1,1 1 7-15,-6 1-9 0,0-3-2 16,-5-1-4-16,-6-3 8 15,-2 0-4-15,-10-4-4 16,-3 2 0-16,-8-2-7 16,-12-6-1-16,-3-1 8 15,-14-6 0-15,-9 0 1 16,-19 0-8-16,-5 0 7 16,2 0 0-16,-12 0-2 15,5 0 2-15,5 0 0 16,0-5 15-16,8-3-6 0,2-5 33 15,3-2-12-15,-8 0-18 16,-2 0 8-16,-21 8-19 16,-8-3 15-16,-29 4-16 15,-18 6 1-15,-10 0 0 16,-18 0-1-16,8 0 0 16,15 6 13-16,15-1-12 15,32-5 19-15,26 5 34 16,28-5-9-16,21 0 12 15,24 0-26-15,12 0-5 16,16 0-1-16,11 0-24 0,10 0 19 16,7 0-20-1,6 0 6-15,5 0-6 0,0 0 0 16,0 0-27-16,0 0-33 16,39 0-132-16,34 0-190 15,23-10-400-15</inkml:trace>
  <inkml:trace contextRef="#ctx0" brushRef="#br0" timeOffset="65821.0355">12722 2055 1483 0,'0'0'270'16,"0"0"-140"-16,0 0 17 15,0 0-36-15,0 0-67 16,0 0-3-16,-335 0-24 0,262 0 20 15,-10 0 32-15,-13 0-7 16,-16 0 13-16,-17 0-25 16,-12 0-35-16,-14 0 27 15,-14 0-24-15,-2 0 4 16,-16 0-3-16,2 0-17 16,-4 0 25-16,10 0-18 15,5 0 7-15,23 0 39 16,21 0-18-16,19 7-7 15,22-4 0-15,6 1-24 16,11-1 12-16,-4 3-18 16,11-3 0-16,-7 1 6 15,9-1-4-15,6 3 9 16,3-2 5-16,15-1-15 0,10 0 4 16,6 1-5-16,7-1-2 15,3 3-10-15,3-2 12 16,5 2 0-1,-6 0 0-15,-7 5 1 0,3 1 2 16,-9 4-3-16,4-5 0 16,-4 7-6-16,1 0 8 15,2 5-2-15,-2 3 9 0,-6 3-8 16,8 1 31-16,-7 4-22 16,-1 0-1-16,-5-2 14 15,6-3-17-15,-6 5 22 16,0-2-10-16,14-2-17 31,-4 2 17-31,14-2-18 0,-1-4 0 0,11 4 0 16,0-7 7-16,0 2-7 15,0-2 12-15,0 1-12 16,0-1 20-16,0 0-20 16,0-4 1-16,0 3 9 15,0-4-8-15,0 1 2 16,11 3 13-1,17-4-11-15,11 6 19 0,0-6-24 0,5 5-1 16,1-1 6-16,-6-3-5 16,2-1-1-16,3 4 0 15,-5-6 2-15,16 0 7 16,7-2-9-16,11-1 0 16,5-4 1-16,12 1 7 15,-1-3-8-15,7-4 0 16,0 0 1-16,2 4 1 15,9 0-2-15,-1 2 0 16,6 1-1-16,13-4-2 16,4-2 3-16,9-4 0 0,7 0 0 31,14 0-1-31,2 0 1 0,2 0 0 0,-2-10-1 16,-2 0-5-16,-4 3 6 15,-9-2 0-15,-1 2 0 16,-5-2-8-16,-5-5 8 15,0-2 0-15,-2-4 5 16,2-9 4 0,0-4-9-16,5-7 0 15,0-2 0-15,-7-1-9 0,-4 4 9 16,-17-3 0-16,-24-2-1 16,-20-3 12-16,-21-2-5 0,-32-7 46 15,-15-6-1-15,0-6 21 16,0-2-62-16,-10-1 1 31,-29-4 6-31,0 11-16 0,-13 3 16 0,-10 10-10 16,-3 8 4-16,-16 10-11 15,-17 14-50-15,-94 12-78 16,31 7-139-16,-8 0-490 0</inkml:trace>
  <inkml:trace contextRef="#ctx0" brushRef="#br0" timeOffset="66968.6354">8207 2026 1392 0,'0'0'545'16,"0"0"-387"-16,0 0-7 0,0 0-11 16,0 0 27-16,0 0-83 15,0 0 1-15,-252-39 23 16,195 35 16-16,-10 4-36 16,7 0-9-16,-13 0 8 15,0 0-55-15,-7 0 2 16,-8 4-32-16,-14 12 4 15,-4 7-2-15,-6 0 2 16,6 2-3-16,5 2 14 16,12 3-10-16,11-1 21 15,11 4-14-15,5 7-14 0,12 1-1 16,4 4-7-16,7-3 8 16,5 5 8-16,8-1-2 15,3-1-3-15,12 1-3 16,11 0 0-16,0 0-3 15,0 0 4-15,11 3-1 16,28 5 6-16,10-6 2 16,3 6-1-16,2-8-7 15,3 0 0-15,1-9-2 16,1-1 10-16,4-2-8 16,-1-4 0-16,11-4 6 15,4-6-6-15,12-3 0 16,7-4 1-16,10-7 7 0,1-3-8 15,4-3 0 1,6 0 0-16,8 0 12 0,-8 0-20 16,5-13 8-16,2-7-8 15,-7-3 7-15,-5-2-18 16,-6-9 1-16,-10-5 17 16,-7-7-3-16,-4-15-8 15,-7-3 12-15,-5-13 0 16,-6 2-8-16,-12 4 9 15,-8 5-1-15,-9 14 33 0,-17 6-12 16,-16 3 47-16,-5 4-8 16,0-8-29-16,-33 0 19 15,-27-5-38-15,-13-1 10 16,-18 0-22-16,-20 5-1 16,-24 2-11-1,-26 10-99-15,-130 9-41 0,26 15-181 16,3 12-525-16</inkml:trace>
  <inkml:trace contextRef="#ctx0" brushRef="#br0" timeOffset="70916.9364">23307 9999 1219 0,'0'0'853'16,"0"0"-612"-16,0 0-34 0,0 0-18 16,0 0-90-1,0 0-48-15,0-14-20 0,0 14 18 16,0 0-17-16,0 17 14 16,0 23 54-16,0 19 7 15,0 19-29-15,0 20 7 16,0 15-39-16,0 8-13 15,0 4-10-15,0-7-22 16,0-6 11-16,0-24-12 16,0-17-40-16,0-25-46 15,0-46-117-15,0 0-155 16,0-30-297-16</inkml:trace>
  <inkml:trace contextRef="#ctx0" brushRef="#br0" timeOffset="71231.5981">23094 10126 2043 0,'0'0'472'0,"0"0"-354"16,0 0-82-16,0 0 11 16,0 0-46-16,0 0 0 15,348-131-1-15,-265 131 7 0,-5 0-7 16,0 0 33-16,-11 24-22 15,-5 8 26-15,-7 11-16 16,-8 3 3-16,-27 6 16 16,-12-3-10-16,-8 0 60 15,0-1-13-15,-52-11 22 16,-10-2 8-16,-3-11-64 16,-8-1 0-16,6-5-19 15,10-11-24-15,7-7-66 16,22-3-208-16,18-25-619 0</inkml:trace>
  <inkml:trace contextRef="#ctx0" brushRef="#br0" timeOffset="72096.5033">26126 10338 1818 0,'0'0'563'0,"0"0"-292"15,0 0-30-15,0 0-131 16,0 0-67-16,0 0-39 15,0 0 7-15,0 14 8 16,0 20 55-16,8 8-4 16,2 12-2-16,6-2-24 0,2 4 0 15,3-7-25 1,2-6-18-16,1-10 17 0,-3-14-18 16,-9-8 15-16,-1-8 8 15,-6-3 19-15,5 0 36 16,14-20-5-16,10-19-40 15,10-17-3-15,8-9-30 16,-8-5 0-16,-5 6 0 16,-6 5 11-16,-4 13-22 15,-8 10 11-15,-8 10-51 16,-3 6 5 0,-5 11-110-16,1 2-63 0,7 7-127 15,2 0-380-15,-5 0-1230 0</inkml:trace>
  <inkml:trace contextRef="#ctx0" brushRef="#br0" timeOffset="72536.2368">27341 10265 1594 0,'0'0'585'0,"0"0"-409"0,0 0 54 15,0 0-82-15,0 0-109 16,0 0-4-16,0 0 18 16,-280 0 36-16,215 16 1 15,8 0-48-15,13 4-11 16,15 1-16-1,19-3-15-15,10 1 0 0,0 5-1 16,26 4 2-16,26-4 1 16,10 7-2-16,3-2 0 15,-3 1-1-15,-10-1-11 0,-21-2 12 16,-7-4 0-16,-14-4 1 16,-10-2-12-16,0-1 12 15,0-2-1-15,-34-5 40 16,-5 1-40-16,-5-10 9 15,5 0-9-15,11-10-175 16,7-22-285-16,21-11-484 16</inkml:trace>
  <inkml:trace contextRef="#ctx0" brushRef="#br0" timeOffset="73040.8901">29317 10019 1644 0,'0'0'539'15,"0"0"-313"-15,0 0 42 0,0 0-101 16,0 0-76 0,0 0-42-16,0 0 4 15,-39 28 83-15,29 6-42 16,-3 9-7-16,8 9-3 16,5 3-20-16,0 4-2 15,0 7-22-15,0 0-10 16,13-6 11-16,2-4-41 15,9-13 0-15,-14-11 2 16,0-12-2-16,-10-10 0 16,0-10-30-16,0 0-73 15,0-23-37-15,-26-13-404 16,-7-7-456-16</inkml:trace>
  <inkml:trace contextRef="#ctx0" brushRef="#br0" timeOffset="73262.9908">28707 10146 1998 0,'0'0'708'0,"0"0"-439"15,0 0-106-15,0 0-102 16,0 0-38-16,0 0-22 16,337-59-1-16,-233 53 0 0,-2-1 11 15,-6 0-16-15,-13 1 5 16,-11 3-55-16,1-1-122 15,-16 1-326-15,-13-1-434 16</inkml:trace>
  <inkml:trace contextRef="#ctx0" brushRef="#br0" timeOffset="73765.064">30304 9923 1385 0,'0'0'655'0,"0"0"-459"16,0 0-35-16,0 0 17 0,0 0-84 16,0 0-40-16,0 0 26 15,-231 0-5 1,176 0 1-16,-7 0-19 0,5 0-24 15,7 0 10-15,6 0-35 16,10 0-7-16,11 3-2 16,7 1 2-16,11-1-1 15,5 1 0-15,0-4-10 16,0 3 4-16,0 0 0 0,0 3 4 16,0 1-4-1,0 6 12-15,5 7 17 0,6 10 35 16,4 5-16-16,-2 8 33 15,-2 9-36-15,-6 4-19 16,0 6 29-16,-5 4-12 16,8 5 34-16,-8-11-28 15,0-1-8-15,0-5 8 16,0-11-31-16,0-4 3 16,0-9 2-16,5-8-17 15,0-5 1-15,6-7-1 16,-6 0-5-16,8-8-2 15,-3-2-80-15,14 0-51 0,25-25 3 16,0-11-197-16,-10-7-462 16</inkml:trace>
  <inkml:trace contextRef="#ctx0" brushRef="#br0" timeOffset="74332.2602">30483 10156 1415 0,'0'0'706'16,"0"0"-437"-16,0 0-47 0,0 0-73 15,0 0-55-15,0 0-39 16,0 0-13-16,-29-7-33 16,1 7 12-16,-6 0 40 15,0 0 0-15,6 0-1 0,2 0-16 16,-3 14-35-16,6-1 19 16,2 3-28-16,-2 0 6 15,12 1-9-15,3-1 12 16,8 1-9-16,0-5 0 15,0-1 6-15,0 1-12 16,19 3 6-16,20-1 0 16,5-3 7-1,8 1 1-15,-8-5-4 0,0 8-4 16,-5-1 2-16,-11-3 3 16,-12 2-5-16,-8 2-2 0,-8-2-5 15,0 0 14-15,0 4-4 16,-29-5 39-1,-15 0 1-15,-8 3 17 0,3-9-54 16,5 1 9 0,2 0 19-16,16-7-33 0,3 0 4 15,-1 0-5-15,9 0-39 16,10 0-36-16,5-6-96 16,0-8-194-16,0-2-487 0</inkml:trace>
  <inkml:trace contextRef="#ctx0" brushRef="#br0" timeOffset="74725.2583">30974 10475 1573 0,'0'0'1131'15,"0"0"-823"-15,0 0-156 16,0 0-50-16,0 0-48 16,0 0-49-16,0 0 3 15,28 0-16 1,-28 0 0-16,0 0-19 0,0 0 8 0,0-3-80 16,0-6-8-16,5-5-79 15,0 5-325-15,14 2-244 16</inkml:trace>
  <inkml:trace contextRef="#ctx0" brushRef="#br0" timeOffset="75024.4191">31506 10410 1943 0,'0'0'633'0,"0"0"-536"0,0 0 7 16,0 0-76-16,0 0-27 16,0 0-1-16,0 0-17 15,-78 0 12-15,49 0 4 16,6 0 2-16,7 0 10 16,16 0-10-16,0 0 8 15,0 0-3 1,0 0-5-16,0 0-1 0,0 0 0 31,0 0-3-31,-10 0 3 0,5 0-295 0,5 0-934 0</inkml:trace>
  <inkml:trace contextRef="#ctx0" brushRef="#br0" timeOffset="75481.1294">31719 10038 1802 0,'0'0'475'15,"0"0"-336"-15,0 0 54 16,0 0-80-16,0 0-62 16,0 0-5-16,0 0-22 15,-237 23 6-15,227-10-5 16,5 0-25-16,5 1 14 16,0 2-7-16,5 3-4 15,29 4 17-15,5 1-20 16,0 4 15-16,5 2-15 0,-3 3 1 15,-2-3-6-15,-5 4 6 16,-13-9-1-16,-8-2 0 16,-8-5 11-16,-5-6-11 15,0-6 1-15,0 0 40 16,-23-1 32-16,-11-4-60 16,-5-1 1-16,-5 0-14 15,5 0-61-15,0 0-89 16,5-12-168-16,11-5-360 0</inkml:trace>
  <inkml:trace contextRef="#ctx0" brushRef="#br0" timeOffset="75811.0967">31758 10258 1270 0,'0'0'926'0,"0"0"-661"0,0 0-36 15,0 0-4-15,0 0-142 16,0 0-67-16,0 0 39 16,155 0-29-16,-98 0-17 15,-7 0-5-15,7 0-4 16,-8 0-42-16,-10 0-230 16,-10 0-360-16</inkml:trace>
  <inkml:trace contextRef="#ctx0" brushRef="#br0" timeOffset="76000.0529">32139 10133 1753 0,'0'0'699'15,"0"0"-500"-15,0 0-102 16,0 0 48-16,0 0-37 16,0 0-23-16,0 0-49 15,0 164-24-15,0-128-12 16,0 0-71-16,0-13-162 15,5-10-393-15</inkml:trace>
  <inkml:trace contextRef="#ctx0" brushRef="#br0" timeOffset="76565.8442">32523 10156 532 0,'0'0'1877'16,"0"0"-1498"-16,0 0-280 15,0 0 7-15,0 0-28 16,0 0-15-16,0 0-8 16,-15 154 8-16,15-119-19 15,0-11-4-15,0-1-39 16,0-10 5-16,0-7-12 0,0-1 14 16,0-5-7-16,0 0-1 15,0-17-15-15,0-15-80 16,0-12-19-16,0-9 66 15,0 1 34-15,0 6-18 16,0 3 31-16,-5 15 1 16,-1 11 1-16,6 7 55 15,0 7-26-15,0 3-19 16,0 0-8-16,0 0 7 16,0 10 34-16,0 10 10 15,0 5 0-15,0-2-5 16,6 4-40-16,9-4 3 15,9-7 5-15,-9-3-16 16,3-3 7-16,3-7 5 16,-3-3-11-16,11 0 28 0,-3-6-30 15,8-18-18-15,-1-4-7 16,-4-2-31-16,-6 3 27 16,-7 7 18-16,-11 11 11 15,0 2 0-15,-5 7 9 16,0 0 2-16,0 0-8 15,0 0 7-15,0 20-10 16,0 10 28-16,0 2-28 0,0 7 22 16,0 6-22-1,0-8-1-15,0 3-60 0,0-6-231 16,8-19-456-16</inkml:trace>
  <inkml:trace contextRef="#ctx0" brushRef="#br0" timeOffset="76722.9866">33045 10322 2460 0,'0'0'602'15,"0"0"-506"-15,0 0-82 16,0 0-14-16,0 0-379 16,0 0-721-16</inkml:trace>
  <inkml:trace contextRef="#ctx0" brushRef="#br0" timeOffset="76927.5498">33458 10274 1773 0,'0'0'786'0,"0"0"-536"16,0 0-90-16,0 0-61 16,0 0-99-16,0 0-31 15,0 0-34-15,34-69 10 16,-21 56 13-16,-8 0 42 0,0 3-16 31,0 4-5-31,1 2-8 0,7 4-60 0,-8 0-29 16,5 0-44-16,-5 0-87 15,-5 0-119-15,6 0-1079 0</inkml:trace>
  <inkml:trace contextRef="#ctx0" brushRef="#br0" timeOffset="77352.6494">33655 10002 527 0,'0'0'1567'15,"0"0"-1195"-15,0 0-187 16,0 0-42-16,0 0-91 16,0 0-31-16,0 0-21 15,16-19 8-15,-3 19-3 16,-13-4-4-16,5 4-1 15,-5 0 56-15,0 0-14 16,5 0 0-16,-5 0-11 16,6 0-14-16,-6 0 17 0,0 0-34 31,5 0 1-31,-5 0-7 0,5 10 12 0,3 16 21 16,-8 13 71-16,0 11-67 15,0 5 45-15,0 8-25 16,0 2 11-16,5 0 14 15,0 3-46-15,5-6 0 16,9 1-24-16,-4-8 0 31,-4-3-1-31,2-9-5 16,-8-10 0-16,-5-11-1 16,0-2-15-16,-44-3-88 15,-115 12-19-15,9-2-206 16,-24-4-510-16</inkml:trace>
  <inkml:trace contextRef="#ctx0" brushRef="#br0" timeOffset="78783.1186">21419 12224 1809 0,'0'0'506'0,"0"0"-422"0,0 0-63 16,294-195 0-16,-190 113-21 15,-3-9 9-15,-23-8-9 16,-26 5-4-16,-24 19 4 16,-23 20 56-16,-5 19 85 15,0 15 10-15,-33 19-60 16,-6 2-43-16,-5 6-33 15,2 37-15-15,11 15 30 0,7 17-28 16,19 9 29-16,5 9 12 16,0 5-22-16,0-3 39 15,29-3-6-15,2-7-31 16,-2-4 14-16,-1-17-28 16,-5-7 0-1,-7-15-7-15,-6-12 5 0,-2-18-4 16,-8-8 9-16,0-4-3 15,0 0 28-15,0-33-37 16,-8-16-14-16,3-10-9 16,5-9-62-16,0 9-1 15,24 7-24-15,25 17 2 16,8 11 41-16,-8 18 23 0,8 6 44 16,-12 0 7-16,-1 6-5 15,-10 23 96-15,-1 8 3 16,-4 8-24-16,-14 8 4 15,-2 5-57-15,-7-6-7 16,-6 1-13-16,0-11-4 16,0-9-49-16,0-13-159 15,0-14-402-15</inkml:trace>
  <inkml:trace contextRef="#ctx0" brushRef="#br0" timeOffset="79160.4755">23351 11781 2072 0,'0'0'544'0,"0"0"-365"0,0 0 51 16,0 0-95-16,-340 104-44 15,267-45-35-15,0 10 14 16,16 6 14-16,13 7-12 16,21 2 27-1,18-1-44-15,5 5-17 0,0-4-4 16,39-5-32-16,12-10 5 15,-1-14-7-15,4-9-16 16,-7-19 7-16,-3-14-84 16,13-13-147-16,-18-23-226 15,-5-13-528-15</inkml:trace>
  <inkml:trace contextRef="#ctx0" brushRef="#br0" timeOffset="79600.8523">23592 12138 1903 0,'0'0'726'15,"0"0"-520"-15,0 0-118 0,0 0-13 16,0 0-15-16,0 0 7 16,0 0 35-16,21 222-39 15,-13-157-37-15,-3 3-4 16,0-9-21-16,-5-10-1 16,6-6 0-1,-6-14-59-15,10-22-133 0,-2-7-343 16,-3 0-141-16</inkml:trace>
  <inkml:trace contextRef="#ctx0" brushRef="#br0" timeOffset="79899.6554">23660 11977 2125 0,'0'0'384'0,"0"0"-287"0,0 0-39 16,0 0-24-16,0 0-34 15,0 0 1-15,319-66-1 16,-275 66 1-16,-5 7-1 31,-15 16 30-31,-4-1 54 0,-14 8 28 0,-6-1-28 16,0 5 8-16,-6-2-8 0,-38 4-25 16,-5 1 20-1,-13-3-42-15,-1-4-23 0,1-1 1 16,13-6-15-1,5-7-36-15,10-16-172 16,5 0-338 0,14 0-410-16</inkml:trace>
  <inkml:trace contextRef="#ctx0" brushRef="#br0" timeOffset="80120.1001">24465 11738 2082 0,'0'0'470'0,"0"0"-227"0,168 166-71 16,-95-77-71-16,-11 6-54 16,-17 5-20-16,-17-10-2 15,-17-2-17-15,-11-4 1 16,0-11-9-16,-52-11-2 15,-31 0-55-15,5-20-236 16,10-15-711-16</inkml:trace>
  <inkml:trace contextRef="#ctx0" brushRef="#br0" timeOffset="80639.9828">25651 12159 1906 0,'0'0'372'0,"0"0"-286"15,0 0 31-15,0 0-7 16,0 0-43-16,0 0-30 16,0 0 22-16,236 131 24 15,-191-85 13-15,-6 0-23 16,-6-3 9-16,-4-8-37 15,-14-12-15-15,4-6 3 0,-14-14-25 16,5-3 43-16,1 0 22 16,17-26-15-16,6-21-20 15,5-17-38-15,0-9 0 16,-5-7 3-16,-1 1 6 16,-9 7-8-16,-4 10-1 15,-7 12 1-15,-2 18-6 16,-6 12 5-16,0 14-36 15,-5 2-58-15,18 4-144 16,-2 0-268-16,2 10-129 0</inkml:trace>
  <inkml:trace contextRef="#ctx0" brushRef="#br0" timeOffset="81031.98">27051 11924 1538 0,'0'0'698'0,"0"0"-420"16,0 0-50-16,0 0-53 16,0 0-117-16,0 0-44 15,0 0 53-15,-263 39-25 0,196-12 18 16,10-4-17-16,18 3-29 15,18-3 7-15,13 3-21 16,8 0-1-16,0 3-10 16,29 8 10-16,28 1 1 15,10-1 2-15,11 8 10 16,0-2-15-16,0-1 3 16,-16-6-12-16,-12-7 6 15,-22-9-3-15,-23-7 9 16,-5-7 12-16,0 1 0 15,-44-3 31-15,-13-1-43 0,3-3-6 16,-3 0-24-16,2-17-167 16,21-15-268-16,11-4-511 15</inkml:trace>
  <inkml:trace contextRef="#ctx0" brushRef="#br0" timeOffset="82068.704">27733 12124 768 0,'0'0'1294'0,"0"0"-1033"16,0 0-141-16,0 0 61 15,0 0-97-15,0 0-38 16,0 0-34-16,348-180-11 16,-275 115 27-16,-19-11-20 15,-15 1 4-15,-15 3 27 16,-14 8 19 0,-10 16 21-16,0 14 8 0,0 14-21 0,-5 10-21 15,-11 10-35-15,-7 0 1 16,0 7-11-16,7 21-6 15,1 13-5-15,-4 13 11 16,14 14 0-16,5 6 39 16,0 7-24-16,0 1 19 15,5-4-5-15,24-3-22 16,-8-9 24-16,7-10-31 16,-10-10 1-16,-2-12-2 15,-3-14 9-15,-8-10-8 16,0-8 0-16,-5-2 1 0,6 0 20 15,-6-9 12 1,10-22-33-16,3-7-9 0,3 2-15 16,7-2-12-16,-8 12-18 15,9 10 23-15,-9 8 23 16,4 8-2-16,-4 0 9 16,3 0 0-16,8 0 2 15,3 11 1-15,-1 12 10 16,-4 6 10-1,2 8 20-15,-3-1-34 0,-7-2 8 0,2-9-13 16,-3-1 6 0,-7-12-18-16,-3-7-40 0,6-5-148 15,-6-13-279-15,13-20-615 16</inkml:trace>
  <inkml:trace contextRef="#ctx0" brushRef="#br0" timeOffset="82352.241">29390 11546 2067 0,'0'0'557'0,"0"0"-433"0,0 0-13 0,0 0-62 15,0 0 39-15,-223 169 24 16,160-91-19-16,3 8 12 15,14 2-6-15,12-3-5 16,18 1-22-16,16 0-37 16,0-4-23-1,16-3 7-15,41-4-19 0,-2-12-1 16,2-11-15-16,-8-9-97 16,-2-20 14-16,13-17-110 15,-14-6-281-15,-7 0-622 16</inkml:trace>
  <inkml:trace contextRef="#ctx0" brushRef="#br0" timeOffset="82683.6595">29810 11944 1375 0,'0'0'1090'0,"0"0"-820"0,0 0-193 16,0 0 79-16,0 0-17 15,0 0-30-15,55 194-7 16,-32-132-45-16,1 0 25 15,-9 1-26-15,9-6-46 16,-9-9 7-16,-2-5-17 16,-2-10 0-16,-6-13-45 15,-5-10-99-15,0-10-52 16,0-30-151-16,-24-12-680 0</inkml:trace>
  <inkml:trace contextRef="#ctx0" brushRef="#br0" timeOffset="82855.0818">29468 11990 2297 0,'0'0'684'16,"0"0"-460"-16,0 0-97 15,0 0-19-15,0 0-73 16,0 0-23-16,376-46 12 16,-269 40-24-16,-6-1 0 15,-18 0-27-15,-5-2-114 0,-21-2-154 16,-23 2-544-16</inkml:trace>
  <inkml:trace contextRef="#ctx0" brushRef="#br0" timeOffset="83436.586">30958 11633 2085 0,'0'0'536'0,"0"0"-400"15,0 0 76-15,0 0-109 16,0 0-69-16,0 0-12 15,-309-23-21-15,254 31 19 16,-2 2 7-16,13 2-26 16,5-1 26-16,11-4-21 15,4 4-6-15,14-5 2 16,5-1-2-16,0 7 0 16,5 0 0-16,0 6 1 15,0 11 0-15,0 1-1 16,15 15 0-16,8 4 11 0,6 3-5 15,-8 11 24-15,2-1 6 16,-2 4-5-16,-8 4 11 16,3 3 19-16,-11-5 8 15,8-1 2-15,-8 3-34 16,0-7 25-16,5-7-10 16,-2-7-32-16,-3-7 29 15,6-9-28-15,-6-7-4 16,0-3-4-16,8-8-5 15,-2-6-4-15,-1-3-4 16,13-6-6-16,16 0 0 16,11 0-26-16,12-15-31 0,11-12-57 15,33-13-121-15,-23 4-103 16,-10 7-436-16</inkml:trace>
  <inkml:trace contextRef="#ctx0" brushRef="#br0" timeOffset="83785.2109">31371 12323 2228 0,'0'0'556'15,"0"0"-478"-15,0 0 2 16,0 0-36-16,0 0-44 15,0 0 0-15,0 0 11 16,-60 0-11-16,26 0 10 16,1 0 5-16,9 0 9 15,14-4 21-15,5-1-30 16,5 5-9-16,0-1-2 16,0 1-4-16,0 0-7 0,0 0 1 15,20 0 4-15,-1 0-5 16,-4 0 7-1,-2 0 0-15,-8 0 4 0,6 0-3 16,-6 0-1-16,5 6 0 16,3 0-183-16,-8 0-439 0</inkml:trace>
  <inkml:trace contextRef="#ctx0" brushRef="#br0" timeOffset="84184.8314">32199 12284 1311 0,'0'0'639'0,"0"0"-544"0,0 0-27 16,0 0 59-16,0 0-50 16,0 0 57-16,0 0-80 15,-156-12 52-15,151 12 7 16,5 0-55-16,0 0-9 0,0 0 7 16,0 0-24-16,0 0-17 15,0 0-14-15,0 0-1 16,5 0 15-16,0 0-14 15,-5 0 27-15,0 0-14 16,0 0-13-16,0 0 15 16,0 0-16-16,0 0-99 15,0 0-160-15,0 0-261 16,19 0-473-16</inkml:trace>
  <inkml:trace contextRef="#ctx0" brushRef="#br0" timeOffset="84865.223">32523 11526 2080 0,'0'0'377'15,"0"0"-188"-15,0 0-61 16,0 0-86-16,0 0-32 16,0 0-8-16,0 0-2 0,226-16 4 31,-200 16-2-31,-8 0 4 0,-12 0-5 0,-6 0-1 15,0 7 21-15,0 9 7 16,0 13 74-16,0 7-37 16,0 6-42-16,0 16 31 15,0 1-27-15,-6 6 4 16,6 1 3 0,0 3-33-16,0-4 7 0,6-2-7 15,17-1 5-15,-2-6 5 0,-3-5-5 16,-8-3 19-1,1-7 13-15,-11-6-21 0,0-6 21 16,0-11 25-16,0 4-24 16,-5-9 34-16,-16-3-34 15,-3-3-12-15,-4-1-9 16,7-3-10-16,-2-3-16 16,-1 0-10-16,-2 0-90 15,-2 0-22-15,-16-36-156 16,2 0-420-16,16 0-1324 0</inkml:trace>
  <inkml:trace contextRef="#ctx0" brushRef="#br0" timeOffset="85304.3639">33128 10954 1928 0,'0'0'636'16,"0"0"-501"0,0 0-69-16,0 0 89 0,0 0-39 15,164 241 6-15,-91-97-30 16,15 46-20-16,-10-8 37 0,-16-18-49 15,-33-23-32-15,-29-36 1 16,0 15-29-16,-73 11 10 16,-39-7-10-16,-46-9-3 15,-99 26-78-15,28-31-127 16,27-26-492-16</inkml:trace>
  <inkml:trace contextRef="#ctx0" brushRef="#br0" timeOffset="85963.3585">31350 12254 1622 0,'0'0'336'16,"0"0"-251"-16,0 0 38 16,0 0-43-16,0 0 3 15,0 0 86-15,0 0-19 0,78 7 16 16,-78-6 9-16,0-1-57 16,0 3-30-16,0 4-46 15,-18 5-15-15,-21-1 26 16,-5 1-33-16,10-5 0 15,13 2-8-15,3-9-11 16,18 0 6-16,0 0-7 16,0 0-6-16,0 0 0 15,5-16-21-15,13 4 27 16,3 1-1-16,-3 4-28 16,3 0-6-16,26 7-101 0,-8-5-180 15,5 5-402-15</inkml:trace>
  <inkml:trace contextRef="#ctx0" brushRef="#br0" timeOffset="86277.6101">32212 12290 1837 0,'0'0'684'0,"0"0"-485"15,0 0-12-15,0 0-108 16,0 0-79-16,0 0-219 16,0 0-323-16,-203 16-1141 0</inkml:trace>
  <inkml:trace contextRef="#ctx0" brushRef="#br0" timeOffset="87329.6269">28440 12300 32 0,'0'0'1613'0,"0"0"-1314"16,0 0-133-16,0 0-2 16,0 0-101-16,0 0-36 15,0 0 72-15,-19-7 62 16,19 7-3-16,0 0-9 0,-5 0-56 15,-5 0-24-15,-3 0-63 16,2 0-5-16,1 0-2 16,5 0 0-16,0 0 1 15,-3 0 0-15,3 0 1 16,5 0-1-16,0 0 0 16,0 0 0-16,0 0 5 15,0 0 4-15,0 0 21 16,0 0-9-16,0 0-20 15,0 0 19-15,0 0-19 16,0 0 10-16,0 0 29 16,0 0-31-16,0 0 18 15,0 0-1-15,0 0-17 0,0 0 29 16,0 2-38-16,0 10 46 16,0 6 11-16,0 1-33 15,0 9 11-15,0-5-8 16,0 3-26-16,5 0 29 15,3 0-29-15,-8-3 17 16,0-3 4-16,5-4-20 16,-5-6 10-16,0-4-12 15,0-2 1-15,0-4-9 16,0 0-23-16,0 0-103 16,5-4-9-16,0-15-309 0,6-4-534 15</inkml:trace>
  <inkml:trace contextRef="#ctx0" brushRef="#br0" timeOffset="87565.6184">28741 12306 1333 0,'0'0'879'0,"0"0"-527"16,0 0-156-16,0 0-111 15,0 0-85-15,0 0-166 16,0 0-188-16</inkml:trace>
  <inkml:trace contextRef="#ctx0" brushRef="#br0" timeOffset="89623.7155">21739 13137 2112 0,'0'0'494'0,"0"0"-436"15,0 0 95-15,0 0-3 16,0 0-65-16,0 0-16 16,0 0-9-16,303 3 10 15,-129-3-14-15,31 0-21 16,27 0-2-16,1 0-4 15,9 0 7-15,-14 0 3 16,-2 0-21-16,-21-7 18 16,-13 1-12-16,-26 0-12 15,-31-4 21-15,-39 0-32 0,-28 0 19 16,-37 7 2-16,-13 0-4 16,-18-1 24-16,0 4-37 15,0 0-4-15,0 0-2 16,0 0-78-16,-18 0-104 15,-26 20-136-15,-11-4-379 0</inkml:trace>
  <inkml:trace contextRef="#ctx0" brushRef="#br0" timeOffset="90268.558">22546 13870 204 0,'0'0'1987'0,"0"0"-1659"16,0 0-224-16,0 0 39 15,0 0-79-15,0 0-32 16,0 0-10-16,0 55 145 0,0-25-33 16,0 6-37-1,0 5-9-15,0-4-38 0,5 3-40 16,6-4 10-16,-6-6-20 15,3-9 0-15,2-8-45 16,0-13-132-16,-4-13-140 16,-1-17-288-16</inkml:trace>
  <inkml:trace contextRef="#ctx0" brushRef="#br0" timeOffset="90410.0707">22546 13870 1113 0,'107'-236'1527'15,"-107"233"-1298"-15,0 3-163 0,0 0-66 16,10 0-331-16,5 3-432 16</inkml:trace>
  <inkml:trace contextRef="#ctx0" brushRef="#br0" timeOffset="91149.8189">23006 13909 1790 0,'0'0'330'0,"0"0"-169"16,0 0 19-16,0 0-82 15,0 0-13-15,0 167-16 16,0-141-21-16,0-1-8 15,0-13-30-15,0-6 13 16,0-1-14-16,0-5 16 16,0 0 45-16,0-22-70 15,0-8-1-15,5-18-59 0,16 2-22 16,12-3-24-16,1 10-1 16,-5 9 50-1,-1 14 35-15,-7 9 9 0,-3 3 13 16,-2 4 16-16,2 0 45 15,-3 7 73-15,4 16-33 16,-9 6 28-16,6 8-30 16,2 2-41-16,5 6-6 15,-2-8-10-15,2-4-33 16,-7-7 11-16,7-11-20 16,6-8 0-16,5-7 10 15,4-12-10-15,12-28-9 16,-6-12-93-16,-10-14-34 0,-6-5 21 15,-17-2 15 1,-4 7 45-16,-7 11 55 0,0 17 32 31,0 17 92-31,0 8 21 0,0 10-63 0,0 3-25 16,0 0-56-16,0 16-1 16,0 17 79-16,0 12-31 15,-7 9 13-15,1 4-23 16,-4 1-14-16,0 0 15 15,-3-3-33-15,8-10-5 16,5-10-1-16,0-10-5 0,0-16-46 31,0-10-44-31,0 0-10 0,0-29-51 0,0-14-8 16,0 2 120-16,0-4 44 31,23 13 15-31,21 6 84 16,13 6-32-16,8 4-40 15,16 2 16-15,-9 1-35 16,1 6-7-16,-13-2-1 16,-8 2-143-16,-32 1-446 0</inkml:trace>
  <inkml:trace contextRef="#ctx0" brushRef="#br0" timeOffset="91620.8675">22489 13393 1579 0,'0'0'542'0,"0"0"-431"0,0 0 13 16,0 0-28 0,0 0-66-16,0 0-21 0,0 0 10 15,91 16-18-15,-91-12 39 16,0 0 8-16,0-4 29 16,0 0 30-16,0 2-27 15,0-2-43-15,0 5-37 16,0 0-76-16,-18 1-233 15,12-6-663-15</inkml:trace>
  <inkml:trace contextRef="#ctx0" brushRef="#br0" timeOffset="92642.1327">28725 12864 1005 0,'0'0'693'0,"0"0"-502"16,0 0 35-16,0 0 25 0,0 0-70 16,0 0-123-1,0 0 18-15,-62-24-10 0,62 24 1 16,39 0-1-16,10 0 4 16,32 0 17-16,17-1-26 15,32 1-24-15,34-5 29 16,20-1-34-16,29 4 11 15,15-10-5-15,63 7-23 16,62-6 4-16,50 4 9 16,4 4-4-16,-64 0 6 0,-91 3-21 15,-83-3 5-15,-24-4-4 16,21 0-9 0,13-6 24-16,19 2-25 0,-32-5 7 15,-31 4 5-15,-34-1-6 16,-39 3-6-1,-36 4 0-15,-26 2-25 0,-65 4-46 16,-41 0-272-16,-14 0-436 0</inkml:trace>
  <inkml:trace contextRef="#ctx0" brushRef="#br0" timeOffset="93208.0879">30125 13472 1788 0,'0'0'748'16,"0"0"-562"-1,0 0-144-15,0 0 25 0,0 0 24 16,0 0-38-16,0 0 17 16,33 162 26-16,-22-123-51 15,-6-10-2-15,5-6-43 16,-5-7 0-16,3-5 0 16,3-11-85-16,-6-7-181 15,0-20-295-15</inkml:trace>
  <inkml:trace contextRef="#ctx0" brushRef="#br0" timeOffset="93367.6996">30125 13472 1835 0,'64'-204'631'0,"-64"198"-439"15,0 2-146 1,0 4-46 0,34 0-115-16,5 0-395 0,8 4-1273 0</inkml:trace>
  <inkml:trace contextRef="#ctx0" brushRef="#br0" timeOffset="94121.7334">30722 13458 2213 0,'0'0'392'16,"0"0"-316"-16,0 0-76 15,0 0 5-15,0 0 5 16,0 0-10-16,0 0 12 15,28 189 24-15,-23-160 26 16,-5-6-2-16,0-4-8 16,6-8-7-16,-6-8-37 15,0-3 10-15,0 0 13 0,0 0-8 16,0-19-23-16,0-11-21 16,5-10-72-16,8-1 47 15,-3 4-17-15,8 7 42 16,3 8 10-1,8 3-6-15,4 9 16 0,1 4-10 16,0 4 7-16,0 2-2 16,-1 0 12-16,-12 0-5 15,3 7 27-15,-9 11 4 16,9 10 34-16,-9 3-8 16,8 4 0-16,6 4-7 15,-8 0-30-15,13-6 18 0,-6-1-15 16,6-9-23-16,-11-7 23 15,6-5-24-15,-3-8 0 16,2-3 17-16,11-3-8 16,5-27 11-16,8-19-20 15,-13-10-5-15,0-10-23 32,-15-4-53-32,-9 0-19 0,-4 11 67 15,-11 13 27-15,0 16 6 0,0 16 72 16,0 8 23-16,0 9-9 15,0 0-73-15,0 0-13 0,0 7 3 32,0 22 3-17,0 7 36-15,0 6 7 0,0 8-24 16,0-1 47-16,0 2-34 16,0-3-26-16,0-7 3 15,0-4-14-15,0-9-2 16,0-9 1-16,0-15-78 15,0-4 2-15,0 0-44 16,-26-33-206-16,-26-9-204 16,2-8 385-16,-7 4 145 15,18 5 77-15,11 17 223 0,28 1-32 16,0 5-115-16,23 6-92 16,39-6-15-16,16 9-16 15,0-2 0-15,-5 5-18 16,-11 3-6-16,-18 3-12 15,-33 0-140-15,-11 0-374 16,0 0-695-16</inkml:trace>
  <inkml:trace contextRef="#ctx0" brushRef="#br0" timeOffset="94410.0988">30179 12992 1910 0,'0'0'1071'0,"0"0"-809"0,0 0-205 16,0 0-57 0,0 0-252-16,0 0-467 0</inkml:trace>
  <inkml:trace contextRef="#ctx0" brushRef="#br0" timeOffset="101562.0288">19433 14458 23 0,'0'0'2782'15,"0"0"-2313"-15,0 0-412 0,0 0-56 16,0 0 18-16,0 91-19 15,0-32 0-15,0 4 2 16,0 1-1-16,0-5-1 16,0-6 2-1,0-8 7-15,0-12-18 0,0-7-42 16,0-26-133-16,0 0-320 16,0-3-484-16</inkml:trace>
  <inkml:trace contextRef="#ctx0" brushRef="#br0" timeOffset="101703.4322">19340 14209 2023 0,'0'0'332'0,"0"0"-332"16,0 0-24-16,0 0-319 0</inkml:trace>
  <inkml:trace contextRef="#ctx0" brushRef="#br0" timeOffset="102143.4506">19753 14743 2462 0,'0'0'621'0,"0"0"-568"0,0 0-23 16,0 0 4-1,0 0-28-15,0 0-12 0,0 0-46 16,329-72-66-16,-285 36 2 15,-15 0 19-15,-29 0 61 16,0 10 29-16,0 6 7 16,-21 10 0-16,-13 10 2 15,-5 0 11-15,1 33 0 16,4 16-11-16,10 15-2 16,14 11 51-16,10 10 4 15,0 10-1-15,0 4-8 16,39 5-7-16,5 2-12 0,-5-8-26 15,-5-4 4-15,-19-16-5 16,-15-15 7-16,0-21 13 16,0-13-1-1,-31-16 62-15,-21-13 12 0,-10 0-59 16,2-13-17-16,3-22 26 16,13-15-11-16,15-2 11 15,24-10-43-15,5-3-26 16,11 0-7-16,51 3-46 15,55-7-72-15,-6 14-102 16,-9 8-370-16</inkml:trace>
  <inkml:trace contextRef="#ctx0" brushRef="#br0" timeOffset="102883.0707">20726 14902 2492 0,'0'0'324'15,"0"0"-222"-15,0 0-32 16,0 0-37-16,0 0-31 16,197-189 8-1,-147 134-10-15,-11-7 1 0,-16-1-1 16,-18 4 21-16,-5 7-20 16,0 15 13-16,0 12 24 15,-10 15-10-15,-8 10 19 0,2 0-47 16,-7 16-7-16,7 30 6 15,-7 16-11 1,5 20 12-16,7 10 9 0,11 3 18 16,0 2 18-16,0-6-29 15,0-9-15-15,0-16 20 16,11-14-15-16,2-15-6 16,-8-17 0-16,0-18 8 15,-5-2 14-15,0-16-22 16,5-29-19-16,8-18-65 15,8-9-23-15,2 6-5 16,11 10 13-16,-8 15 41 16,3 20 52-16,-1 13-1 0,-4 8 7 15,1 0 15-15,-1 15 18 16,-1 15 32-16,-2 7 0 31,8 7-47-31,-1 2 1 0,1 0-19 0,30-3-42 16,-7-11-220-16,-2-16-444 15</inkml:trace>
  <inkml:trace contextRef="#ctx0" brushRef="#br0" timeOffset="103087.1269">21739 14612 2381 0,'0'0'614'0,"0"0"-480"15,0 0-84-15,0 0-16 16,0 0 5-16,-195 228-39 31,195-162 6-31,0 2-4 16,0 1-1-16,28-6-1 16,17-5 0-16,4-5-27 15,52-14-114-15,-18-13-174 16,-2-17-458-16</inkml:trace>
  <inkml:trace contextRef="#ctx0" brushRef="#br0" timeOffset="103528.9721">22372 14760 2184 0,'0'0'622'15,"0"0"-560"-15,0 0-47 16,0 0-14-16,0 0 34 0,34 234-35 16,-19-159 7-1,-2-6 37-15,-2-7-38 0,-1-10 9 16,3-13-14-16,-8-19 5 16,-5-9-12-16,0-11 2 15,0-7-44-15,0-33-257 16,0-18-212-16,-13-11 214 15,3-13-42-15,0-3-139 16,4 3 456-16,6 8 28 16,0 20 351-16,0 11-60 15,16 20-40-15,13 8-122 0,-1 12-35 16,-2 3-17-16,3 0 13 16,-6 3-31-16,-13 20 19 15,-4 12 69-15,-6 0-49 16,0 6-1-16,-6 1 2 15,-33-6-50-15,-5 0-4 16,-8-9-35-16,8-4-10 16,0-23-44-16,16 0-217 15,12-7-465-15</inkml:trace>
  <inkml:trace contextRef="#ctx0" brushRef="#br0" timeOffset="103749.761">22964 14576 2357 0,'0'0'339'0,"0"0"-130"15,0 0-19-15,270 177-114 16,-215-94-7-16,-22-1-40 16,-25 4-14-16,-8-8 12 15,-23-12-21-15,-40-7 13 16,-9-14-19-16,-35-11-61 15,24-11-168-15,16-21-657 0</inkml:trace>
  <inkml:trace contextRef="#ctx0" brushRef="#br0" timeOffset="104073.835">24096 14843 1572 0,'0'0'1217'15,"0"0"-946"-15,0 0-196 16,0 0 22-16,0 0-71 15,0 0-4-15,306-13 4 16,-165 7-25-16,-1-1 6 16,-5 3-7-16,-24 4-9 15,-27 0-24-15,-27 0-177 16,-57 0-280-16,0 17-28 16,-11-4-713-16</inkml:trace>
  <inkml:trace contextRef="#ctx0" brushRef="#br0" timeOffset="104238.0538">24275 15063 2038 0,'0'0'689'0,"0"0"-519"15,0 0-25-15,0 0-51 16,0 0-44-16,0 0-49 16,392-10 10-16,-285 4-11 15,-24-1-13-15,-16-9-164 0,-28-1-293 31,-15-2-221-31</inkml:trace>
  <inkml:trace contextRef="#ctx0" brushRef="#br0" timeOffset="104411.5574">24644 14655 2230 0,'0'0'725'0,"0"0"-621"15,0 0-41-15,0 0 30 16,0 0-3-16,23 170-45 15,6-103-45-15,-3 2 17 16,2-1-17-16,1-5-1 0,15 3-38 16,-5-20-216-1,0-17-467-15</inkml:trace>
  <inkml:trace contextRef="#ctx0" brushRef="#br0" timeOffset="105025.1219">26067 14876 1802 0,'0'0'329'0,"0"0"-239"16,0 0 54-16,0 0-60 15,184-169-63-15,-122 104-6 0,-7-11-15 16,-11 1-9 0,-16 3 8-16,-28 10 1 0,0 19 9 15,-5 13 84-15,-39 20 19 31,-3 10 61-31,-2 0-136 0,0 25-31 0,10 29 33 16,5 15 11-16,16 19 39 16,13 5-2-16,5 5-25 15,0 2 28-15,10-9-76 16,24-2 37-16,-6-11 2 16,1-6-34-16,-13-13-1 15,2-13-18-15,-13-19 8 16,-5-11-2-16,0-16-6 0,0 0 6 31,0-27-6-31,0-21-75 16,0-15 5-16,0-2 10 15,10 6-57-15,14 10 65 16,-4 16 28-16,14 10 7 16,5 17 17-16,3 6-19 15,-3 0 19-15,5 0 6 16,5 25 6-16,3 5 46 15,-3 6-37-15,8 3-19 16,3-6-2-16,31-3-38 16,-18-14-253-16,-1-16-493 0</inkml:trace>
  <inkml:trace contextRef="#ctx0" brushRef="#br0" timeOffset="105231.4934">27432 14526 1964 0,'0'0'1098'0,"0"0"-918"16,0 0-108-16,0 0 19 15,-226 168-1-15,195-83-42 0,13 12-9 16,18-5 8-16,0-1-40 16,0-5 7-16,44-8-11 15,8-15-3 1,-3-15-30-16,42-19-102 0,-18-18-97 15,0-11-445-15</inkml:trace>
  <inkml:trace contextRef="#ctx0" brushRef="#br0" timeOffset="105624.1563">28227 14687 522 0,'0'0'1897'0,"0"0"-1551"15,0 0-203-15,0 0 41 0,0 0-108 16,0 0-61-16,0 0 80 16,33 62-4-16,-12-10 2 15,3 0 15-15,-1 3-35 16,-13 5-22-16,1-1-26 16,2-4-24-16,-13-6 10 15,0-10-11-15,0-9-48 16,0-13-81-16,-13-17-157 15,-21-33-327-15,-5-10-1704 0</inkml:trace>
  <inkml:trace contextRef="#ctx0" brushRef="#br0" timeOffset="105781.4416">27739 14678 2290 0,'0'0'734'0,"0"0"-535"15,0 0-45-15,0 0-44 16,0 0-76-1,314-79-13-15,-184 72-21 0,-8 4-14 16,0 3-22-16,13 0-155 16,-29 0-447-16,-23 0-1754 0</inkml:trace>
  <inkml:trace contextRef="#ctx0" brushRef="#br0" timeOffset="106269.092">29322 14444 2169 0,'0'0'375'0,"0"0"-301"0,0 0 71 15,0 0-80-15,0 0-64 16,0 0 14-16,0 0-15 0,-272 4 0 15,248-1 7 1,1-3-6-16,13 0 5 0,-1 0 9 16,11 4-13-16,0-1 1 15,0 6-3-15,0 11 0 16,0 7 76-16,0 8 13 16,21 12 17-16,-3 10-18 15,-2 3-29-15,-3 10-4 16,-3 1 12-16,-5 6-17 15,0-1 23-15,1-1-32 16,1-6 20-16,-1-7-11 16,4-5-31-16,-5-16 28 15,8-2-40-15,-8-15-7 0,6-6 17 16,-1-1-16-16,14-10-1 16,9 2 2-16,11-6 8 15,24-3-20-15,20 0-19 16,8 0-56-1,5-13-29-15,1-9-90 0,-9-7-102 16,-20 8-289-16,-21-2-630 0</inkml:trace>
  <inkml:trace contextRef="#ctx0" brushRef="#br0" timeOffset="106693.9044">30101 14994 1943 0,'0'0'374'32,"0"0"-187"-32,0 0 24 0,0 0-148 15,0 0-42-15,0 0-15 0,0 0-6 16,-78-33 1-16,78 33 0 16,0-3 13-16,0 3-14 15,0-4 0-15,11 1 1 16,7 0 5-16,-8 3-6 15,-5 0 9-15,-5 0 26 16,0 0 69-16,0 0 8 16,0 0-19-16,-23 0-38 0,7 0-55 15,-2 3 0-15,18 0-110 16,0 4-169-16,0-7-483 0</inkml:trace>
  <inkml:trace contextRef="#ctx0" brushRef="#br0" timeOffset="107070.4722">31025 14942 2138 0,'0'0'316'0,"0"0"-234"0,0 0 9 15,0 0-28-15,0 0-44 16,0 0-19-16,0 0 37 16,-246-17 20-16,233 17 28 15,13-3 9-15,0 3-55 32,0 0 9-32,0 0-29 0,0 0-18 0,0 0 5 15,8 0 2-15,2 0 11 16,0 0 13-16,-10 0-14 15,0 0 25-15,0 0-32 16,0 0-4-16,0 0 29 0,0 0-18 16,-5 0 5-1,-5 3-23-15,5-3-135 0,5 0-354 16,0 0-645-16</inkml:trace>
  <inkml:trace contextRef="#ctx0" brushRef="#br0" timeOffset="107763.5054">31249 14362 1458 0,'0'0'1118'15,"0"0"-862"-15,0 0-186 16,0 0 13-16,0 0-22 0,0 0-49 15,0 0-3-15,335 0-8 16,-257 0 8-16,-21 0-6 16,-24 0-3-16,-17 0 0 15,-8 0-6-15,-8 7 6 16,0 4 0-16,0 8 11 16,0 7 8-16,-13 13 17 15,2 7-30-15,11 10-6 16,0 3 19-16,0 1-5 15,0 4 28-15,34 6 7 16,0 3-31-16,5 0 18 0,-11-9-26 16,-7-1-2-1,-8-10 19-15,-13-14-26 0,0-10 83 16,-8-9 21-16,-31-7-30 16,-10-7-10-16,-8-6-40 15,-3 0-24-15,-7 0-1 16,-6-25-3-16,6-9-51 15,9-5-68-15,48-29-85 16,10 6-303-16,0 9-691 0</inkml:trace>
  <inkml:trace contextRef="#ctx0" brushRef="#br0" timeOffset="108346.4068">32334 14135 1527 0,'0'0'557'0,"0"0"-398"15,0 0 4-15,0 0 26 16,0 0-12-16,0 0-65 0,0 0 3 16,314 225 8-16,-246-118-35 15,-19 18 16-15,-15 11-39 16,-29 2-3-16,-5 0-17 16,-68-4-44-16,-48-6-1 15,-136 28-44-15,23-32-227 16,-2-32-551-16</inkml:trace>
  <inkml:trace contextRef="#ctx0" brushRef="#br0" timeOffset="109146.6466">20378 16301 2192 0,'0'0'359'0,"0"0"-261"15,0 0 134-15,0 0-16 16,0 0-147-16,0 0-45 16,0 0 20-16,-10-6-43 15,77 6 36-15,16 0 24 16,24 4-50-16,17 2-5 15,9 1-6-15,2 2-9 0,0 14-55 32,-39-3-297-32,-36-1-429 0</inkml:trace>
  <inkml:trace contextRef="#ctx0" brushRef="#br0" timeOffset="109303.4746">20817 16456 2121 0,'0'0'469'0,"0"0"-443"0,0 0-3 16,0 0-22-16,330-50 1 16,-229 44-2-16,-23 3-160 15,-18-7-126-15,-19-3-283 16,-25-1-711-16</inkml:trace>
  <inkml:trace contextRef="#ctx0" brushRef="#br0" timeOffset="109476.3879">21466 16236 1290 0,'0'0'812'0,"0"0"-671"15,0 0-64-15,0 0 80 16,0 0-1-16,0 0-13 16,0 0 9-16,166 134 28 15,-166-68-53-15,0 0-67 16,-39-5 9 0,-5-1-51-16,-5-8-18 0,15-11-48 15,11-14-317-15,12-25-769 0</inkml:trace>
  <inkml:trace contextRef="#ctx0" brushRef="#br0" timeOffset="109775.934">22606 16076 1748 0,'0'0'1055'0,"0"0"-939"16,0 0-108-16,0 0 38 0,0 0 23 16,-31 229 4-16,31-151 11 15,5 1-45-15,16-3 6 16,7-11-37-16,1-5-7 15,-9-10-2-15,4-18-38 16,-1-14-118-16,-12-18-154 16,-6-36-77-16,-5-8-231 0</inkml:trace>
  <inkml:trace contextRef="#ctx0" brushRef="#br0" timeOffset="110011.3585">22736 15978 1733 0,'0'0'355'15,"0"0"-257"-15,0 0 89 16,0 0-23-16,0 0-54 16,0 0 27-16,324 52-38 15,-285-10 5-15,-21 4 16 16,-18 8-44-16,0 4 10 16,-33-3-7-16,-35-2-15 15,-5-8 14-15,-12-8-42 16,20-15-24-16,8-5-12 15,12-14-10-15,27-3-119 16,8-29-153-16,10-7-510 0</inkml:trace>
  <inkml:trace contextRef="#ctx0" brushRef="#br0" timeOffset="110236.5973">24140 16282 2763 0,'0'0'650'0,"0"0"-560"0,0 0-52 16,0 0 53 0,0 0-65-16,0 0-2 0,320-10-24 15,-204 10-6-15,-14 0-56 16,-35 20-163-16,-28 0-255 15,-34-1-304-15</inkml:trace>
  <inkml:trace contextRef="#ctx0" brushRef="#br0" timeOffset="110421.363">23995 16508 2134 0,'0'0'778'0,"0"0"-636"16,0 0-89-16,0 0 37 0,0 0-77 15,363-46-4-15,-246 43-12 16,-16 0 3-16,-10 3-42 16,-31-10-154-16,-13 4-269 15,-37-8-288-15</inkml:trace>
  <inkml:trace contextRef="#ctx0" brushRef="#br0" timeOffset="110612.7122">24460 16151 2104 0,'0'0'738'0,"0"0"-592"16,0 0 10 0,0 0-65-16,0 0-77 0,0 0 64 15,0 0-17-15,33 184 12 16,-28-119-17-16,1 0-50 16,-1 1 6-16,13-4-12 15,26-3-135-15,-5-14-239 16,0-26-908-16</inkml:trace>
  <inkml:trace contextRef="#ctx0" brushRef="#br0" timeOffset="111271.8974">25898 16190 2357 0,'0'0'275'0,"0"0"-207"0,0 0-8 16,0 0-38-16,62-167-8 15,-57 145-14 1,-5 15 19-16,0 0 44 0,0 7-21 15,0 0 0-15,0 0-20 16,0 0-21-16,0 0 19 16,0 0-19-16,0 0 5 15,0 0 20-15,0 0 0 16,0 0 45-16,0 0 1 16,0 0-41-16,0 0 17 0,0 0-28 15,0 0-19-15,0 0 18 16,0 0-19-16,0 0 8 15,0 0-3-15,0 0 1 16,0 0 1-16,0 0 2 16,0 0-6-16,0 0 32 15,0 0-25-15,0 0 19 16,0 0-4-16,0 0-25 16,0 0 17-16,0 0-17 15,0 0 0-15,0 0 13 16,0 0-13-16,0 0 24 0,0 0 3 15,0 0-18-15,0 0 21 16,0 14-29 0,0 27 38-16,0 12 27 0,0 12-45 15,-5 11 3-15,0 3 6 16,5 0-29-16,0-4 33 16,0-3-25-16,0-11-8 15,10-11 5-15,1-12 0 16,2-12-6-16,-8-15 0 15,0-5-15-15,-5-6-42 16,0-24-133-16,0-18-189 16,-23-10-1612-16</inkml:trace>
  <inkml:trace contextRef="#ctx0" brushRef="#br0" timeOffset="111506.9444">25142 16138 2670 0,'0'0'585'16,"0"0"-451"-16,0 0-48 16,0 0-26-16,320-96-30 0,-159 77-30 15,26 3 6 1,-3 3 8-16,-13 1-14 16,-7 7 0-16,-29-1-8 0,-29 1 2 15,-28 5-28-15,-29 0-88 16,-20 0-69-16,-11 0-143 15,-13 5-409-15</inkml:trace>
  <inkml:trace contextRef="#ctx0" brushRef="#br0" timeOffset="111947.5383">27448 15884 2107 0,'0'0'558'0,"0"0"-472"0,0 0 16 15,0 0 2-15,-291-8-90 32,190 8-13-32,-11 8 4 0,6 2 2 0,17-4-4 15,27 1 18-15,23-2 2 16,21-3-3-16,13 0-20 15,5 5-7-15,0 6 7 16,0 7 0-16,18 11 18 0,3 5 21 16,7 13-11-16,-4 7 38 15,4 13-24-15,-2 10 24 16,3 5 1-16,-6 5-7 16,-7 3 23-16,2 0-26 31,-13-5-23-31,5-12 17 15,-4-9-27-15,12-18 5 16,-8-8-2-16,14-14-26 16,2-10 12-16,15-5-13 15,14-11 0-15,7 0-9 16,11-7-84-16,28-62-129 16,-18 7-350-16,-16-7-1665 0</inkml:trace>
  <inkml:trace contextRef="#ctx0" brushRef="#br0" timeOffset="112419.9481">28068 16390 1894 0,'0'0'663'0,"0"0"-533"15,0 0-48-15,0 0 40 0,0 0-35 16,0 0-59-16,0 0-8 16,-44 7 17-16,23-7-4 15,-2 0 10-15,18 0-7 16,0 0-15-16,5 0 20 16,0 0-41-16,0 0-9 15,0 0 7-15,0 0-13 16,0 0 15-16,0 0 0 15,0 0 6-15,0 0-4 16,0 0-2-16,0 0 0 16,0 0 0-16,0 0-33 15,33 0-162-15,-1 6-403 0,9-6-1447 16</inkml:trace>
  <inkml:trace contextRef="#ctx0" brushRef="#br0" timeOffset="112718.013">28938 16413 1910 0,'0'0'775'0,"0"0"-656"0,0 0-17 16,0 0 55-16,0 0-157 15,0 0-54-15,0 0-95 16,-130-19 84-16,159 19 34 0,-1 0 25 15,4 0 6-15,-9 0 0 16,-5 0 28-16,-2 0 24 16,-11 0 14-16,-5 0-6 15,0 9-8-15,0 8 54 16,-5 3-46-16,-24 2-36 16,13 1-10-16,-2-6-14 15,18-8-122-15,0-9-193 16,0 0-438-16</inkml:trace>
  <inkml:trace contextRef="#ctx0" brushRef="#br0" timeOffset="113191.0138">29468 15835 1753 0,'0'0'1209'16,"0"0"-1012"-16,0 0-143 16,0 0 23-16,0 0-64 0,0 0 11 15,0 0-24 1,236-7 0-16,-158 7-1 16,-16 0-1-16,-23 0 2 15,-10 0 0-15,-24 0 1 0,-5 16-9 16,0 7 10-16,0 6-2 15,0 11 7-15,0 6 0 16,0 9 2-16,0 3 1 16,0 5-9-16,0 2 16 15,5 4-1 1,24-3 11-16,-9 2 33 0,-1-2-27 16,-4-7 18-16,-10-2-16 15,-5-13-16-15,0-4 49 16,0-6-31-16,-15-11 11 15,-19-4 6-15,-5-2-34 0,0-7 13 16,0-7-33 0,0-3-5-16,0 0-5 0,5 0-91 15,16-30-64-15,8 5-125 16,10-5-483-16</inkml:trace>
  <inkml:trace contextRef="#ctx0" brushRef="#br0" timeOffset="113756.9631">28086 16433 1800 0,'0'0'381'16,"0"0"-218"-16,0 0 92 15,0 0-92-15,0 0-101 0,0 0-45 16,0 0 13-16,0-20-20 15,16 20 6-15,2-3 50 16,-7-1-16 0,-1 4 33-16,3-3-23 0,-8 3-31 15,0 0 14-15,-5 0-22 16,0 0 0-16,0 0 15 16,0-3-21-16,0 0 7 15,0 0-22-15,-5-4-3 16,0 0-23-16,5 1-100 15,0-1-87-15,16 0-164 16,22 1-284-16</inkml:trace>
  <inkml:trace contextRef="#ctx0" brushRef="#br0" timeOffset="114072.1866">29094 16410 2119 0,'0'0'592'0,"0"0"-368"0,0 0 62 15,0 0-171-15,0 0-54 16,0 0-23 0,0 0-16-1,-18 0 8-15,18 0-29 16,0 0-1-16,-6 0-29 16,6 0-142-16,0 0-461 0,0 0-968 15</inkml:trace>
  <inkml:trace contextRef="#ctx0" brushRef="#br0" timeOffset="129265.7438">20638 15680 1758 0,'0'0'353'0,"0"0"-262"16,0 0 63-16,0 0 87 0,0 0-71 15,0 0-58 1,-57-19-32-16,57 19 19 0,0 0-14 16,0 0-38-16,0 0 10 15,0 0-23-15,0 0 4 16,0 0-13-16,0 0-6 15,18-4 13-15,36 1 2 16,42 0 32-16,32-7 20 16,40-3-55-16,35 0-5 15,25 0-1-15,19-3-24 16,15 5 25-16,-10 2-21 16,-10-1-4-16,-35 4 15 0,-35-1-15 15,-32 0-1-15,-34-1 0 16,-20 3-15-16,-32-2-25 15,-9 4-125-15,22 0-97 16,-10 0-318-16,6 0-503 0</inkml:trace>
  <inkml:trace contextRef="#ctx0" brushRef="#br0" timeOffset="130490.0382">26106 15550 1735 0,'0'0'357'15,"0"0"-259"-15,0 0-75 16,0 0 70-16,0 0 15 15,0 0-71-15,0 0 11 0,0-22 48 16,0 22-5-16,0 0 22 16,0 0-38-16,0 0-2 15,0-1-11-15,0 1-52 16,5-4 5-16,28-3-4 16,12 4-11-16,17-3 22 15,16-3-15-15,10 8-1 16,13-5 22-1,1 2-27-15,-1 1 15 0,0-1-15 16,-7 4 8-16,2 0 8 16,0-5-17-16,-3 5 1 15,14 0 23-15,-1 0-23 16,6 0 20-16,-1 0 3 16,4 0-18-16,1 0 22 0,-4 0-27 15,0 0-1-15,-6 0 7 16,-10 0 1-16,-2 0-5 15,-3 0-3-15,-8 0 6 16,7 0 5-16,4 0-10 16,2 5 4-16,5-5 7 15,6 4-11 1,-1-4 12-16,6 0-13 0,-6 0-8 16,1 0 8-16,-9 0-11 0,-7 0 11 15,-3 0 0-15,-2 0 8 16,-8 0-3-16,5 0-5 15,-5 0 0-15,8 0-1 16,-3 0 1-16,2 0 0 16,-2 0 2-16,6 0 9 15,-4 0-13-15,-7 0 2 16,5 0 0-16,3 0 15 16,-3 0-14-16,0 0 11 15,8 3 9-15,3 1-12 16,12 2 11-16,0 1-20 15,6-4 0-15,0 3-2 16,2 1 2-16,-15-4 0 0,-3 1 9 16,-24-3-7-16,-4 4 4 15,-14-5-6-15,-7 0 0 16,-8 0 41-16,-5 0-34 16,-13 0 5-16,2 0-10 15,-7 0-2 1,7 0-54-16,-5 0-225 0,-2 0-876 0</inkml:trace>
  <inkml:trace contextRef="#ctx0" brushRef="#br0" timeOffset="130615.5245">32479 15498 3030 0,'0'0'332'0,"-285"-35"-332"16,100 26-69-16,-9 0-674 0</inkml:trace>
  <inkml:trace contextRef="#ctx0" brushRef="#br0" timeOffset="135847.7107">22144 15789 2031 0,'0'0'480'0,"0"0"-419"16,0 0-8-16,0 0-2 15,0 0-36-15,0 0 118 16,0 265 24-16,0-139-57 15,-8 9 5-15,8 9-21 16,0 0-50-16,0-2 18 16,0-7-31-16,8-13-20 15,7-21 8-15,-4-16-8 0,2-21-2 16,2-20-37-16,-4-21-81 16,22-23-121-16,-4-18-236 15,-6-24-158-15</inkml:trace>
  <inkml:trace contextRef="#ctx0" brushRef="#br0" timeOffset="137309.7768">22248 15972 1528 0,'0'0'296'0,"0"0"-217"16,0 0 53-16,0 0-50 0,0 0-18 16,0 0-10-16,293-88 10 15,-200 71 38-15,19 1-31 16,18 0 45-16,10-1 6 16,5 1-62-16,16-1-14 15,3 5 19-15,5 1-18 16,2 4 3-16,-2 2-35 15,0 5-2-15,-8-4 25 0,2 4-37 16,-2-7 12-16,8 4 6 16,5-7-18-16,10 0 23 15,0 1-8-15,14-1-8 16,-9 0 7-16,1 3-9 16,-11 4-5-16,-16 3-1 15,-12 0 8-15,-11 0-10 16,-13 0 2-16,8 0 0 15,6 0 3-15,-1-6-2 16,10-1-1-16,1 0 0 16,-6-2 8-16,-4 2-16 15,-12 0 8-15,-7 5 0 16,-10-2-6 0,-5 4 7-16,-11 0-1 0,5 0 0 0,-2 0 8 15,15 0-11-15,8-3 3 16,18-4 0-16,5 1-5 15,1 3 6-15,-6-1-1 16,-18 4 0-16,-21 0 1 16,-23 0 1-16,-5 0-2 15,-11 0 0-15,0 0-6 16,6 0 12-16,15-7-6 16,5 4 0-16,19 0 1 15,-1 0 1-15,1 3-2 16,-6 0 0-1,0 0-8-15,-18 0 17 0,-10 0-9 0,-11 0 0 16,-23 0 0-16,-10 0 0 16,-14 0 0-16,-7 0 0 15,-3 9-9-15,6 5 7 16,-1 8 2-16,8 15 0 16,3 8 6-1,2 12-6-15,6 7 0 0,5 6 0 16,-8 0 0-16,7 1-6 15,-4-1 6-15,-11-5 0 32,-2-2 6-32,-11-1-4 0,-5-3-2 15,0 0 0-15,0 0 2 0,-10 5-1 0,-6 2-1 32,-7 0 0-32,4-4 8 15,4 3-11-15,-9-6 3 16,-2-3 0-16,-7-4-1 15,-1-6 7-15,-5-10-6 16,5-3 0-16,-12-7 9 16,1-1-2-16,-17-7-7 15,-3-2 0-15,-20 2-1 16,-17-3 5-16,-9-9-4 0,-22 3 0 16,-12-3 1-16,-8-5-1 15,-14-1 0-15,-6 6-6 16,-7-6 6-16,-4 0-6 15,-8 0 6-15,2 0 0 16,1 0 0-16,-1 1 0 16,-2 3 0-16,3 3 0 15,-1-1-1-15,-2 0 2 16,-8 0 2-16,3-2-3 16,-8 3 0-16,2-2-9 0,1-3 6 15,7 3 3 1,11-5 0-16,-1 6 6 0,6-5-12 15,5 4 6-15,0-1 0 16,-5-4-8-16,0 0-7 16,-10 2 9-16,-9-2 5 15,14 0 2-15,0 0-4 16,15 0 3-16,8 0 0 16,2 0-5-16,9 0 14 15,4 4-9-15,1 3 0 16,-6 0 8-16,6-2-10 15,-5-1 2-15,-4 3 0 16,9-7-3-16,7 0 5 0,3 0-2 16,11 0 12-16,12 0-12 15,0 0 21-15,6 0-21 16,0 1 0 0,-6 10 6-16,5 6-6 0,14-10 30 15,7-1 18-15,32 1-7 16,15-4 33-16,15 0-38 15,19-3-15-15,5 0 5 16,0 0-19-16,0 0-5 16,0 0-2-16,0 0-9 15,0 0-33-15,16 0-100 16,12 0-200-16,6 0-766 0</inkml:trace>
  <inkml:trace contextRef="#ctx0" brushRef="#br0" timeOffset="141614.3091">18226 17596 1906 0,'0'0'377'0,"0"0"-131"15,0 0 14-15,0 0-80 0,0 0-129 16,0 0-38-16,49-85 12 15,1 52-13-15,12-6 5 16,-13-7-13-16,-2-5 2 16,-26 4 11-16,-8-2-17 15,-13 3 0 1,0 10 21-16,-18 13-20 0,-32 11 20 16,-7 12-21-16,3 0 1 15,-9 26 0-15,6 27-1 16,13 5 0-16,15 17-1 15,9 7 0-15,14 9 1 16,6 1 0-16,0-4 0 16,0-2 5-16,6-14-4 0,4-20-1 15,0-14 4-15,-4-18 4 16,1-14-8-16,4-6 9 16,4-13 9-16,9-32-9 15,10-13-9-15,4-14-45 16,12 3-21-16,2 10-25 15,2 10 47-15,-2 10-4 16,3 12 1-16,-9 11 30 16,-7 9-5-16,-5 7 21 15,-13 0 1-15,-8 3 0 0,2 24 49 16,-4 9-2-16,2 10-29 16,2-7-1-16,9 1-17 15,4-8-8 1,32-12-155-16,-8-10-329 0,2-10-317 0</inkml:trace>
  <inkml:trace contextRef="#ctx0" brushRef="#br0" timeOffset="141819.4197">19225 17357 2129 0,'0'0'831'16,"0"0"-670"-16,0 0-65 0,0 0-13 15,-218 174-43-15,208-95-34 16,10 3-5-16,0-11-1 16,16-1 0-16,30-13-15 31,9-20-59-31,36-25-118 0,-8-12-274 0,-16 0-186 0</inkml:trace>
  <inkml:trace contextRef="#ctx0" brushRef="#br0" timeOffset="142213.2314">19703 17646 1405 0,'0'0'1128'0,"0"0"-926"16,0 0-33-16,0 0 4 16,0 0-68-16,-34 206-60 15,29-155-39-15,-3-12 23 16,3-9-29-16,0-16 0 31,5-7 2-31,0-7 7 0,0-1-6 0,0-35-3 16,0-10-66-16,0-12 5 15,23-7-48-15,3-1-31 0,16 7 49 16,-11 9 12 0,11 14 20-16,-9 11 45 0,-1 11 2 15,-9 11 12 1,0 3 0-16,-12 0 9 0,-1 7 33 31,-10 19 39-31,0 6 51 16,0 1 3-16,-16 4-33 15,-22-1-15-15,-1-4-68 16,0-6-7-16,5-2-12 16,5-24-94-16,11 0-164 0,13 0-330 15</inkml:trace>
  <inkml:trace contextRef="#ctx0" brushRef="#br0" timeOffset="142417.3293">20222 17377 2031 0,'0'0'545'16,"0"0"-324"-16,0 0 57 15,0 0-145-15,130 219-50 16,-114-143-61-16,-16-4 0 0,0-6-7 15,0-9-13-15,-16-14-4 16,-17-14-13-16,-6-19-133 16,10-10-230-16,6 0-555 0</inkml:trace>
  <inkml:trace contextRef="#ctx0" brushRef="#br0" timeOffset="142637.1372">20736 17780 2769 0,'0'0'502'0,"0"0"-465"15,0 0-31-15,0 0 18 16,0 0-18-16,320-7-6 15,-234 7-36-15,-27 5-180 16,-25 10-432-16,-29 6-271 0</inkml:trace>
  <inkml:trace contextRef="#ctx0" brushRef="#br0" timeOffset="142811.117">20755 18027 2441 0,'0'0'465'0,"0"0"-348"15,0 0 27-15,0 0-65 16,0 0-39-16,319 0-40 16,-213 0-25-16,27 0-181 15,-32-3-425-15,-28-6-588 0</inkml:trace>
  <inkml:trace contextRef="#ctx0" brushRef="#br0" timeOffset="143736.7574">21996 17852 1947 0,'0'0'622'0,"0"0"-518"0,0 0-68 15,0 0 33-15,0 0-47 16,0 0-22-16,327-131 6 16,-254 91-5-16,-19 1-2 15,-25 0-8-15,-24 3-20 16,-5 6 28-16,0 7 0 16,-29 10 1-16,-10 6 42 15,0 7-12-15,0 0-15 16,6 27-14-16,4 12 8 15,8 17 21 1,3 9 57-16,13 11 7 0,5-4 5 16,0 2-41-16,0-5-7 15,0-14-16-15,0-8-34 16,0-18 20-16,0-13-21 16,5-9 0-16,6-7-5 0,12 0 5 15,5-30-8-15,6-12-31 16,10-4-15-16,-5 0 21 15,-5 10-3-15,-5 8 18 16,-9 11 17-16,-1 10-13 16,-9 7 14-16,3 0 6 15,-8 0 0-15,5 7 71 16,1 22-28-16,2 3-22 16,2-2-9-16,9-1-12 15,10-6-12-15,10-7-87 0,44-16-148 16,-2 0-265-16,-3-6-462 15</inkml:trace>
  <inkml:trace contextRef="#ctx0" brushRef="#br0" timeOffset="143971.777">23167 17649 2356 0,'0'0'590'0,"0"0"-499"16,0 0 120-16,0 0-131 15,-291 114-24-15,257-44 10 0,18 1-15 16,16 10 5 0,0-10-16-16,16-5-22 0,41-7 12 15,16-9-30-15,5-11-1 16,10-12-41-16,3-15-98 16,31-12-24-16,-21 0-304 15,-18-12-332-15</inkml:trace>
  <inkml:trace contextRef="#ctx0" brushRef="#br0" timeOffset="144208.2038">23782 17814 2399 0,'0'0'615'0,"0"0"-489"15,0 0-2-15,0 0-46 0,0 0-35 16,0 0 37-16,0 0 1 15,-39 217-29-15,39-165 8 16,0-2-37-16,0-5-23 16,0-8 9-16,0-9-9 15,5-11-37-15,8-14-97 16,-2-6-146-16,-1-30-353 16,-10-9-1235-16</inkml:trace>
  <inkml:trace contextRef="#ctx0" brushRef="#br0" timeOffset="144365.5727">23468 17711 2424 0,'0'0'684'15,"0"0"-549"1,0 0-14-16,0 0-36 0,0 0-73 16,0 0-6-16,342-36-12 15,-253 36-46-15,17 6-123 16,-25 5-377-16,-27-9-544 0</inkml:trace>
  <inkml:trace contextRef="#ctx0" brushRef="#br0" timeOffset="144826.9549">24727 17649 1107 0,'0'0'1105'0,"0"0"-953"0,0 0-118 16,0 0 91 0,0 0-46-16,0 0-66 0,0 0 59 15,-229-10 30 1,191 10-9-16,4 0-11 0,0 0-40 15,11 0-15-15,2 0-15 16,10 0-3-16,-1 0-8 16,12 0-1-16,0 10 0 15,0 10 24-15,0 9 12 16,0 7 35-16,0 10-5 16,0 7-23-1,0 10 29-15,-6 3 0 0,-9 6 13 16,2-3 13-16,2 3-56 15,6-13 1-15,0-3-8 16,5-10-35-16,0-17 17 0,0-3-17 16,10-10-12-16,24-9 4 15,21-7-55 1,20 0-51-16,47-7-117 16,-10-19-368-16,-22 0-375 0</inkml:trace>
  <inkml:trace contextRef="#ctx0" brushRef="#br0" timeOffset="145134.5982">25199 18086 1913 0,'0'0'700'16,"0"0"-563"-16,0 0 9 15,0 0-19-15,0 0-79 16,0 0-20-16,0 0-22 15,-202-3 0-15,197 3-6 16,5 0 6-16,0 0-9 16,0 0 3-16,0 0-12 15,0 0 11-15,0 0-18 16,0 0 2-16,0 0 16 16,0 0-2-16,0 0 3 0,0 0 1 15,0 0 41 1,0 0 10-16,0 0-40 0,0 3-9 15,0 4-3-15,0-4-158 16,5 0-320-16,18-3-515 0</inkml:trace>
  <inkml:trace contextRef="#ctx0" brushRef="#br0" timeOffset="145500.7802">25719 18024 2252 0,'0'0'556'0,"0"0"-468"15,0 0-19-15,0 0-27 0,0 0-39 16,0 0 6-16,0 0-4 16,0-9-5-16,0 18 0 15,0-6-1-15,0 1-4 16,10-4 5-16,3 3 0 15,3 0 6-15,-6 0 12 16,3-3 4-16,-13 5 23 16,0 6 27-16,0 3-19 15,-13 2 44-15,-21 1-12 16,3-4-49-16,8-3 18 0,5-3-40 16,7-7-4-16,11 0-10 15,0 0-3-15,0 0-7 16,0 0-82-16,24-24-50 15,9 1-196-15,-7 0-661 0</inkml:trace>
  <inkml:trace contextRef="#ctx0" brushRef="#br0" timeOffset="145981.8956">26144 17626 2076 0,'0'0'566'15,"0"0"-441"-15,0 0 117 16,0 0-128-16,0 0-65 16,0 0-34-16,0 0 20 15,34-7 8-15,10 14-28 16,6-4-9-16,2 0 14 15,-3 4-20-15,-10 0 0 0,-5 2 0 16,-16 5 3 0,-8-2-3-16,-10 5 0 0,0 6 0 15,0 0 0-15,-15 3 9 16,-4 0-9-16,14 7 0 16,5 5 1-16,0-1-2 15,0 8 1-15,0 3 0 16,0 0-1-16,11 3 7 15,-6-2-6-15,3 1 28 16,-8-5-4-16,0-6 51 16,0-5-18-16,0-5-14 15,-24-6 23-15,1-7-43 0,7-6-1 16,-2-6-22 0,8-4 0-16,-1 0-46 15,-7 0-98-15,8-40-93 16,-1-6-369-16,11-3-521 0</inkml:trace>
  <inkml:trace contextRef="#ctx0" brushRef="#br0" timeOffset="146327.4976">26916 17430 2362 0,'0'0'476'0,"0"0"-428"15,0 0 65-15,0 0 34 16,106 189-20-16,-54-84-37 15,-8 10 10-15,-15 8 14 16,-24-6-78-16,-5-5-7 16,-29-13-13-16,-49-11-16 15,-18-7-1-15,-36 0-165 16,25-21-297-16,22-23-1048 0</inkml:trace>
  <inkml:trace contextRef="#ctx0" brushRef="#br0" timeOffset="146736.3028">27554 17910 2474 0,'0'0'509'16,"0"0"-364"-16,0 0-6 0,0 0-89 15,0 0-38-15,0 0-12 16,348-50 0-16,-254 45-31 16,-14 5-40-16,-25 0-5 15,-22 0-104-15,-33 0-138 16,0 19-63-16,-10-1-338 0</inkml:trace>
  <inkml:trace contextRef="#ctx0" brushRef="#br0" timeOffset="146877.5067">27593 18031 2242 0,'0'0'507'0,"0"0"-369"15,0 0-8-15,0 0-77 0,0 0-51 16,358-56-2-16,-246 37-159 15,-34 12-369-15,-16-15-397 0</inkml:trace>
  <inkml:trace contextRef="#ctx0" brushRef="#br0" timeOffset="147050.6591">28406 17737 1921 0,'0'0'763'0,"0"0"-562"15,0 0-37 1,0 0-33-16,0 0-20 0,0 0-17 15,0 0-43-15,106 219-2 16,-106-144-48-16,0-10-1 16,-67 17-44-16,-1-20-198 15,-10-16-631-15</inkml:trace>
  <inkml:trace contextRef="#ctx0" brushRef="#br0" timeOffset="152076.7691">29143 17724 1020 0,'0'0'535'16,"0"0"-420"-16,0 0-70 16,0 0 43-16,0 0 5 15,0 0-27-15,0 0 13 16,18-16 2-16,-18 16-15 0,0-3-20 15,0 3-19-15,0 0 13 16,0 0 10-16,0-4 24 16,0 4 5-16,0 0-15 15,0 0 3-15,0 0-21 16,0 0-33-16,0 0 10 16,0 0-23-16,0 0 0 15,0 0 17-15,0 0 0 16,0 0 23-16,0 0 2 15,0 0-24-15,0 0 25 0,0 0-13 16,0 0 27-16,0 0 10 16,-5 0-31-16,-18 0-5 15,-6 0-22-15,1 4-3 16,-4 5 12-16,4 8-18 16,-6 3 2-16,6 7 19 15,4 5-14-15,9 3 13 16,4 10-4-16,11-2 2 15,0-1 14-15,0-2-31 16,39-10 5-16,11-5 5 16,12-12-5-16,0-10-12 15,11-3-20-15,-8 0-131 16,20-26-160-16,-17-3-346 16,-24-5-1329-16</inkml:trace>
  <inkml:trace contextRef="#ctx0" brushRef="#br0" timeOffset="152847.5968">29621 17757 1903 0,'0'0'398'0,"0"0"-247"15,0 0-6-15,0 0-95 16,0 0-32-16,0 0 22 0,0 0 22 15,-47 0 8-15,32 16-14 16,-4 4-6-16,9 6 10 16,5 7-41-16,5 0-17 15,0 1 7-15,0-2-8 16,0-5-1-16,10-8 2 16,8-1-2-16,3-18-8 15,2 0-22-15,-7 0-10 16,7 0 25-16,-4-23-51 15,-14-7 6-15,0-6 11 16,-5 0-8-16,0-2 28 16,0 5 8-16,0 4 10 15,0 9 11 1,5 7-1-16,6 7 0 0,7 6 0 0,-3 0-17 16,3 0 18-16,-2 9-9 15,2 18 9-15,-7 2 2 16,-11 7 8-16,0-8 31 15,0 2 21-15,0-6-16 16,0-3 5-16,0-8-42 16,0-9-8-16,0-4 11 15,0 0-10-15,5 0 16 0,0-10-9 16,8-18-9-16,-3-2-20 16,1 6-11-16,7-1-5 15,-8 14 24-15,6 4-10 16,2 7 21-16,-8 0-5 15,3 0 6-15,-2 8 0 16,-6 16 13-16,0-3 15 16,0-7-1-16,-5 1-26 15,6-8 11-15,1-6-12 16,4-1 0-16,12 0 0 16,8-6-14-16,3-17-98 15,5-1-25 1,-5 2 35-16,-6 7 77 0,-4 4 25 15,-14 11 11-15,0 0 79 0,-10 0-1 16,0 3 24-16,0 23 36 16,0 9-33-16,0-4-39 15,0 3-61-15,0-4-16 16,0-7-1-16,13-16-166 16,-2-1-99-16,28-6-46 15,-6-24-80-15,1-1-557 0</inkml:trace>
  <inkml:trace contextRef="#ctx0" brushRef="#br0" timeOffset="153020.5296">30431 17903 1350 0,'0'0'533'16,"0"0"-397"-16,0 0 104 15,0 0-1 1,0 0-70-16,0 0-33 0,18 171-70 0,-18-123-11 16,0-2-27-16,0-6-27 15,5-8 18-15,0-15-19 16,1-11-23-16,-1-6-29 15,0 0-38-15,8-36-75 16,-13-46-131-16,0 4-35 16,0 3-189-16</inkml:trace>
  <inkml:trace contextRef="#ctx0" brushRef="#br0" timeOffset="153194.0157">30431 17903 990 0,'73'-179'561'16,"-55"169"-416"-16,-8 4 14 15,6 6-20-15,2 0-86 0,-3 0-28 16,-7 20 39-16,-3 9-19 15,-5 4 14-15,0 3 26 16,-18 0 24-16,-15-6 15 16,-1-3-60-16,8-12-35 15,8 0-29-15,18-15-49 16,0 0-282-16,18-10-790 0</inkml:trace>
  <inkml:trace contextRef="#ctx0" brushRef="#br0" timeOffset="153868.2291">31018 17780 1935 0,'0'0'742'0,"0"0"-575"16,0 0-112 0,0 0-4-16,0 0-23 0,0 0-27 15,0 0-1-15,-239 169 0 16,234-146 7-16,5-3-10 15,0-11 3-15,0-6-40 16,39-3 7-16,-1 0-60 0,7-12-62 16,-6-17-74-1,-6 0 3 1,-15-1 97-16,-7 6 124 0,-11 4 5 0,0 12 179 16,0 0 13-16,0 3-18 15,0 5-88-15,0 0-73 16,0 0 2-16,0 13-1 15,5 4 45-15,-5-1 6 16,0-3-28-16,5-1-6 16,-5-3-10-16,11-9-20 15,2 0 24-15,7 0-23 16,9 0 5-16,5-23-5 16,-1 7-2-16,-9-4-38 15,-3 4-7-15,-8 5 27 16,-8 4 18-16,0 3 0 0,-5 4 2 31,5 0 4-31,0 0-6 0,1 0 0 0,7 0 1 16,2 4 9-16,8 9 46 15,-2 3-11-15,3-2-7 16,9-3 10-16,1-1-42 16,0-10 15-16,10 0-1 15,0 0-11 1,-5-23 15-16,3-11-24 0,-16-3 0 15,-8 1 5-15,-13 7-4 16,-5 6 13-16,0 9 40 16,0 12-17-16,-29 2 5 15,1 0-24-15,-6 0-9 0,13 16 7 16,3 13-15 0,18 4 15-16,0 5-16 0,18-7 1 15,50 4-2 1,10-11 1-16,33-3-63 0,-15-14-169 15,-18-7-497-15</inkml:trace>
  <inkml:trace contextRef="#ctx0" brushRef="#br0" timeOffset="154780.0446">30262 18414 1947 0,'0'0'496'15,"0"0"-405"-15,0 0 35 16,0 0-27-16,0 0-34 16,0 0-38-16,0 0 30 15,-150 192-6-15,173-161-14 16,31-8 11-16,19-12-41 0,13-11-7 16,2 0-5-1,-2-23-73-15,-14-19-37 0,-22-10-51 16,-22-6 10-16,-22-7 67 15,-6 6 37-15,0 9 52 16,0 14 29-16,0 13 22 16,0 14 56-16,0 9-37 15,0 0-58-15,0 19 3 16,0 17 53-16,0 10 31 16,-6 3 14-16,6 1 2 15,-5-4-22-15,5-10-45 16,0-9-18-16,0-7-1 15,0-10-28-15,0-10 4 16,0 0-4-16,26 0 7 0,21-16-11 16,-3-7 3-16,-5 3-3 15,0-3-5-15,-11 8 6 16,-4 2 2-16,-3 11 0 16,-11-2 6-16,8 4-4 15,-7 0-2-15,7 0-5 16,2 19-5-16,9-4 11 15,10 8-2-15,13-10-52 16,8-5-198-16,36-8-133 16,-13 0-241-16,-11 0-643 0</inkml:trace>
  <inkml:trace contextRef="#ctx0" brushRef="#br0" timeOffset="155236.2831">31578 18483 1260 0,'0'0'844'0,"0"0"-544"15,0 0-9-15,0 0-47 16,0 0-117-16,0 0-39 15,0 0 5-15,-241 30-51 16,197-7 25-16,10 4-37 16,19-7-19-16,9-3-7 15,6-10-4-15,0 2-1 0,44-9-15 16,6 0-53 0,7 0 20-16,-3-16-31 0,-15-6 20 15,-10 9 45-15,-6 2 0 16,-12 5 15-16,-6 5 21 15,0 1 3-15,-5 0 12 16,0 0-36-16,8 0 0 16,2 0 5-16,1 0-5 15,7 0 21-15,3 0-21 16,2 0 6-16,5 0 1 16,-12 0-1-16,2-5-6 15,-7-3 17-15,-6-1-16 16,0 3 22-16,-5 0-23 0,13 6 1 15,-3 0-10 1,6 0 5-16,7 0 4 0,-7 0 0 16,7 0 7-16,-5 0-7 15,-2 6 0-15,0 9 0 16,2-13-3-16,5 2 4 16,-2 3-1-16,7-6 0 15,17-1-137-15,-1 0-230 16,-3 0-511-16</inkml:trace>
  <inkml:trace contextRef="#ctx0" brushRef="#br0" timeOffset="156557.6671">32620 18388 1317 0,'0'0'298'15,"0"0"-161"-15,0 0 69 16,0 0-52-16,0 0-57 0,0 0 5 16,0 0 11-1,-84-39 52-15,33 39 23 0,-4 0-24 16,-2 9-12-16,8 11-53 31,-3 6-40-31,18 4 2 16,8 2-46-16,8-9 1 15,13 1-16-15,5-3 3 16,0-13-12-16,44-8-4 16,13 0-35-16,15 0-28 15,1-24-137-15,-5-13-30 0,-14 3 64 16,-15 1 47-16,-21 10 132 16,-7 7 20-16,-11 13 157 15,0-4 31-15,0 7-65 16,0 0-29-16,0 10-53 15,0 16 7-15,-5 4 16 16,-1 5-61-16,6-12-22 16,0 1-1-16,0-3-10 15,29-19-62-15,54-2-98 16,-5 0-172-16,-5-23-283 0</inkml:trace>
  <inkml:trace contextRef="#ctx0" brushRef="#br0" timeOffset="156620.1649">32620 18388 1846 0</inkml:trace>
  <inkml:trace contextRef="#ctx0" brushRef="#br0" timeOffset="156761.7434">32620 18388 1846 0,'324'-33'582'0,"-358"33"-307"0,-5 0-18 0,0 0-78 0,0 20-101 15,11 0-6-15,5 7-18 0,12-2-35 16,6 1 37-16,5-3-43 16,0 0-11-16,49-8 2 15,19-9-4-15,17-6-55 16,4 0-69-16,17-67-168 15,-15 5-283-15,-31-7-360 0</inkml:trace>
  <inkml:trace contextRef="#ctx0" brushRef="#br0" timeOffset="157297.3051">33352 17993 1124 0,'0'0'1005'0,"0"0"-695"16,0 0-83-16,0 0-21 15,0 0-55-15,-122 182-34 16,93-114-36-16,8 5 7 15,-2-5-51-15,7 0 2 16,3-9-27-16,8-15-3 16,5-6-9-16,0-15 0 15,0-17-50-15,0-6-6 16,0 0-46-16,0-36-75 0,0-8-77 16,0-2 50-16,0-3 100 15,0 6 61-15,0 11 34 16,11 9-1-16,22 10 17 15,6-4-7-15,0 11 22 16,8-1-10-16,-3 0 22 16,-5 5 9-16,-10-5 12 15,-14 3 57-15,-10 1 27 16,-5 3 9-16,0 0-9 16,-10 0-69-16,-24 0-31 15,0 7-31-15,1 16-8 0,17 0 12 16,11 6-5-1,5-6-4-15,0 0-3 0,0-3 8 16,0-8-17-16,5-3 9 16,19-9 0-16,-4 0-3 15,14 0 3-15,0 0-6 16,0 0-29-16,-11-5-5 16,-2 1 39-16,-11 4-13 15,-2 0 14-15,-3 0 26 16,0 17 44-16,6 12 4 15,12 7-6-15,6-6-27 0,9 1 20 16,12-11-35 0,7-7-25-16,3-10-1 0,20-9-12 15,-25-32-188-15,-3-6-704 16</inkml:trace>
  <inkml:trace contextRef="#ctx0" brushRef="#br0" timeOffset="165881.7835">23540 13249 350 0,'0'0'1550'16,"0"0"-1223"-16,0 0-103 16,0 0-37-16,0 0-67 15,0 0-41-15,19-40-8 16,-19 37 33-16,0 0-12 15,0-1-3-15,0 1-11 16,-11-3-27-16,-35-1-5 16,-14 4-46-16,-26-1 9 15,-7 4-8-15,-14 0 0 16,-4 0-1-16,4 7 15 0,-5 16-13 16,6 6 26-16,0 10-27 15,-9 14 0-15,12 10 0 16,1 12-1-16,11 12 0 15,19 4 0-15,17 2-1 16,27 5-8-16,28-3 9 16,0 3 0-16,20-5-10 15,56-9 7-15,22-4 3 16,32-11 0-16,26-13 4 0,28-21-14 16,29-12 1-1,23-19-11-15,6-4 5 0,2-7-35 16,-8-25 9-16,-23-11 20 31,-18-3 8-31,-26-6 5 0,-34-11 8 0,-29-8 0 16,-28-10 24-16,-24-14 8 15,-25-9 24 1,-24-15-20-16,-5-8-24 0,-21-5 14 16,-51 3-17-16,-19 11-8 15,-21 17-1-15,-23 21-8 16,-10 24-49-16,-60 28-73 0,36 14-190 15,29 14-415-15</inkml:trace>
  <inkml:trace contextRef="#ctx0" brushRef="#br0" timeOffset="167062.3225">31158 12821 1577 0,'0'0'528'16,"0"0"-396"-16,0 0-33 15,0 0 144-15,0 0-106 16,-351-63-87-16,260 63 12 0,-5 0-2 16,-10 17-21-16,-11 6-11 15,-5 7-27-15,-3-1 16 16,9 5 13-16,-6 3-9 16,15 5 28-16,1 7-22 15,15 3-14-15,13 10 4 16,16 4-16-16,18 7-1 15,10 5 0-15,18 1 1 16,16 5-2-16,0-7 1 16,0 3 0-16,44-5-5 15,19-3 6-15,4-7-1 16,21 1 0-16,19-7 8 16,15 2-5-16,18-7-3 0,13-1 0 15,8-11 3-15,8-4 3 16,5-12-6-16,10-9 4 15,6-12 2-15,5-5 8 16,2 0-13-16,-2 0-1 16,-3-19 0-16,-21-10-2 15,-13-9 2-15,-23-4 0 16,-18-13 1-16,-16-12 21 16,-23-11 3-1,-15-8 46-15,-19-8 2 0,-10-8-13 16,-24 4 22-16,-10-6-2 15,0 9-34-15,-29 0 34 16,-30 9-62-16,-22 4-8 0,-25 11-1 16,-27 8-7-16,-30 14-4 15,-27 8-40-15,-113 19-115 16,45 10-56-16,30 6-471 0</inkml:trace>
  <inkml:trace contextRef="#ctx0" brushRef="#br0" timeOffset="173303.0975">22858 13417 939 0,'0'0'1102'0,"0"0"-755"16,0 0-102-16,0 0-81 15,0 0-55-15,0 0-34 16,-16-4-25-16,11 4 35 0,5 0-19 16,0 0 1-16,-5 0-1 15,5 0-18 1,0 0-2-16,0 0-14 0,-6 0-26 15,6 0 13-15,0 0-19 16,-7 0 1 0,7 0-3-16,-6 0-20 0,1 0-73 15,5 0-152-15,0 0-412 16,0-7-1075-16</inkml:trace>
  <inkml:trace contextRef="#ctx0" brushRef="#br0" timeOffset="173648.9508">23990 13344 2179 0,'0'0'92'0,"0"0"-92"16,0 0-611-16</inkml:trace>
  <inkml:trace contextRef="#ctx0" brushRef="#br0" timeOffset="175174.3216">28081 17465 1759 0,'0'0'633'16,"0"0"-378"-16,0 0-71 16,0 0 7-16,0 0-67 0,0 0-92 15,0 0-25 1,-28 0 19-16,28 0-4 0,0 0 20 16,0 0 3-16,0 0 15 15,0 0 10-15,0 24-28 16,0 11 11-16,0 14 34 15,33 4-63-15,6 6 1 16,19 0-25-16,14-10 1 16,1-5-7-16,20-29-6 15,-20-12-159 1,-34-3-598-16</inkml:trace>
  <inkml:trace contextRef="#ctx0" brushRef="#br0" timeOffset="187406.1146">33186 17090 2096 0,'0'0'461'0,"0"0"-373"16,0 0 106-16,0 0-1 15,0 0-77-15,0 0-84 16,5-43 17-16,-5 40-7 15,0 0-1-15,0-4 39 16,0 0-60-16,-29-2 8 16,-15 2-1-16,-29 1-25 15,-18-1 11-15,-25 7-13 0,-19 0 0 16,-11 0-7-16,-15 0 8 16,-2 0-1-16,7-3 6 15,0-1-5-15,3 1 4 16,8 0-5-16,-1 0-7 15,6 3 6-15,0 0-1 16,2 0 2-16,-2 0 0 16,0 0 1-16,0 6-3 15,-1-3 2-15,12-3-3 16,-4 0-9-16,9 0 13 16,12 0-1-16,0 0 0 15,16 0 9-15,3 0-14 16,2 0 5-16,-3 0 0 15,-7 0-7-15,-5 0 7 16,-11 0 0-16,-8 0 0 0,3 0 9 16,11 0-10-16,4 4 1 15,16 6 0-15,13-1-8 16,11 2 7-16,-1 2 1 16,14-1 0-16,-3 5 11 15,7 0-17-15,4-1 6 16,2 0 0-16,10 4 0 15,0-1-5-15,13 1 5 16,-2 5 0-16,7 0 1 0,-7 9 1 16,0 3-2-16,2 9-2 15,3 5 1 1,-3 2 2-16,3 9-1 0,2 3 0 16,3 4 0-16,13 6 1 15,0 4-1-15,0-1 0 16,0-3-6-16,0-3 7 15,8 0-2-15,2-7-69 16,1 24-97-16,2-20-288 16,-3-13-360-16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47:55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4328 4051 1001 0,'0'0'333'16,"0"0"-128"-16,0 0-30 0,0 0 62 16,0 0-57-16,0 0-77 15,-10-22 16-15,2 22 13 16,8 0 4-16,-5 0-30 15,5 0-25-15,-5-2 17 16,5 2-30-16,0 0-26 16,-6-3 14-16,6 3-35 0,-5-4 5 15,-8 4-2 1,8 0-14-16,-10-3 19 0,4 3-14 16,-2 0 0-1,-2 0 16-15,-4 0-31 0,9 0 12 16,0 0-12-16,2 0 12 15,8 0-5 1,0 0-7-16,0 0 0 0,-5 0 11 16,5 0-10-16,0 0 10 15,0 0 7-15,0 0-17 16,0 0 18-16,0 0-19 16,0 0 0-16,0 0-3 15,0 0 3-15,0 0 0 16,0 0 0-16,0 0 6 15,33 0 3-15,6 0-5 0,13 3 2 16,3 1 12-16,2 1-17 16,-3 2-1-16,9 2 3 15,-6-3 5-15,-3 2-5 16,-2-1-3-16,-2 3 0 16,-1 0-8-1,3-4 9-15,2 1-1 0,9-2 3 16,9-3 4-16,6 2 2 15,8-4-9-15,-8 0 0 16,0 1-1-16,-6-1 1 16,-9 6 0-16,-14-6 0 15,-5 1 9-15,3 3-16 16,-3 1 7-16,-5-3 0 0,5 2-5 16,8-2 5-16,-3 3 0 15,9-4 0-15,-9 5 6 16,8-5-7-16,-8-1 1 15,1 3 0-15,7 4-6 16,-3-1 6-16,3 1 0 16,6-2 0-16,4 0 8 15,-7 0-7 1,7-3-1-16,-4-2 0 0,-9 4-8 16,3-3 8-16,-7 5 0 0,2-5 0 15,-8 4 8 1,5 1-9-16,-2-2 1 0,7-2 0 31,3 3-6-31,-2 2 6 16,12-6 0-16,1 3 0 15,5 0 6-15,-1-4-4 16,-9 0-2-16,-1 3 1 16,-13-3-8-16,1 4 7 15,-4-4 0-15,-1 0-1 16,-1 1 6-16,8-1-7 15,-3 0 2-15,0 5-4 16,-2-5 2-16,2 1 2 0,-5-1 0 16,1 0-10-16,-12 0 11 15,-4 0-2-15,-11 0 1 16,-2 0 0-16,-11 0 0 16,8 0 0-16,-3 0 0 15,-5 0-1-15,1-1-4 16,7-5 4-16,-8-5 1 15,10-1 0-15,-4-5-4 16,7-7 4-16,-3 1 0 16,-2-6 0-16,3 4 3 15,-3-9-3-15,-3 4 0 16,1-6 0-16,-6 0 0 0,0-4 1 16,-5-5-1-1,0-5 0-15,0 1 7 0,0 0-7 16,0 3 0-16,0-5 0 15,0 7 6-15,0-2-6 16,0 1 0-16,0-3 0 16,-5 2 3-16,0 0-3 15,0 4 0-15,-1-1 1 16,1 4-1-16,0-4 0 16,-3 4 0-16,-2-1-7 15,5 4 14-15,-1 3-7 16,6 2 0-16,-5 8-1 0,5 5-6 15,0 1 7-15,-8 4 0 16,3 2-2-16,0 5 3 16,0-1-1-16,5 5 8 15,-5 0-7-15,5 2 10 16,-5 0-11-16,5 0 0 16,-13 0 0-16,-3 0-1 15,-2-6 1-15,-3 5 0 16,-13-5 1-16,6 6 10 15,-11-1-11-15,-11 1 0 16,-12 0-1-16,-16 0 7 16,-7 0-6-16,-14 0 0 15,-15 0 0-15,-8 0-12 0,-8 0 13 16,-3 0-1-16,9 0 9 16,7 0-3-16,16 0-6 15,7-5 0-15,3-5 8 16,8 3 19-16,-8 0-27 15,8-5 0-15,-8 1 2 16,3-2-1-16,-13 1-1 16,-5 1 0-16,-11-1 6 15,-8 6-6-15,8-4 0 16,6 3 0-16,9 4 5 16,9-4-4-16,12 1-1 15,16-1 0-15,3 1 0 16,5-1 9-16,3 3-9 0,-4 1 0 15,4 1-7-15,2-2 7 16,-3 1 0-16,4-1 0 16,-4 1 1-16,3 3-2 15,3-4 1-15,-3 2 0 16,2 2-1-16,-4 0-2 16,-3 0 3-16,0 0 0 15,2 0 6-15,-2 0-8 16,13 0 2-16,5 0 0 15,16 0-1-15,7 2-6 0,6 2 7 16,10-4 0 0,0 0-3-16,0 3-10 0,0-3 13 15,0 4-3-15,0 3-8 16,-8 2 5-16,3 3 6 16,0 2 0-16,-6 10 6 15,-2 4-6-15,-2 8 0 16,-1 9 0-16,-7 8 2 15,4 7 5-15,-1 10-7 16,2 9 0-16,-3 10-2 16,3 6-6-16,2 6 8 15,-2 4 0-15,13 2 8 16,-1-9-8-16,6-6 24 16,0-14 0-16,0-5-23 15,0-18 28-15,0-8-19 0,0-13-10 16,0-11 23-16,0-15-22 15,0 0 16-15,6-6 4 16,-6-2-15-16,0 0 30 16,0 0-30-16,0 0-5 15,0 0 15-15,0 0-16 16,0 0 0-16,0 0-8 16,0-2-54-16,-16-37-107 15,-7-2-197-15,7-2-549 0</inkml:trace>
  <inkml:trace contextRef="#ctx0" brushRef="#br0" timeOffset="1381.886">10204 4480 146 0,'0'0'1111'0,"0"0"-940"16,0 0-89 0,0 0 60-16,0 0-56 15,0 0-68-15,-6-35 1 0,6 28 31 16,0 1 74-16,6 2-1 0,-6 1-27 15,7 3-28 1,-7 0 15-16,0 0 22 0,0 0 39 16,0 0-23-16,0 0-36 15,0 0-6-15,0 0-49 16,0 0-8-16,0 23-21 16,0 26 11-16,-18 23 0 15,3 20 12-15,-9 20-10 16,1 12 14-16,2 5-16 15,3 3 15-15,2-5 1 16,11-12-27-16,-3-9 18 16,8-17-19-16,0-14 0 15,0-19-9-15,0-14 11 0,0-12-2 16,0-10 0 0,0-11-94-1,0-9-156-15,0-2-311 0,0-28-1448 0</inkml:trace>
  <inkml:trace contextRef="#ctx0" brushRef="#br0" timeOffset="2923.0853">10076 4546 1545 0,'0'0'397'0,"0"0"-299"31,0 0-61-31,0 0 59 0,0 0-39 0,0 0-33 16,0 0-24 0,107-23 1-16,-53 16 0 15,3 5 1-15,6 2 19 16,2 0 36-16,2 0-15 16,6 0 17-16,12 0-28 15,4 0-8-15,7 0 29 16,10 0-21-16,1 0 6 15,10 0 0-15,-1 0-20 16,9-7 8-16,-3-6-4 16,8 3-6-16,-3 0 15 15,3-3-29-15,5 4 6 16,-3-5-1-16,8 4 0 16,1-3-1-16,-1 3-5 15,-5-2 0-15,-3 1 6 16,-2 1-5-16,0 4 10 0,-3-4 5 15,8 0-15-15,0 0 19 16,-2 4-10-16,7-4-10 16,5 2 12-16,-5 3-6 15,6-2-3-15,-11 4 18 16,0-1-19-16,0 2 18 16,-8 2-10-16,8-4-9 15,0-1 29-15,10 4-16 16,1-9 1-16,-1 3 3 0,6-5-17 15,-6 6 15 1,-5 5-16-16,-5-3 6 0,-13 4 9 16,0 0-14-16,3 0-1 15,2 0 3-15,8-3 6 16,5-1-8-16,6-7-1 16,-1 3 1-16,6-7 8 15,-6 3-9-15,-10 0 0 16,-5-1-1-16,-13 1 8 15,-6 8-2-15,-4-3 1 0,10 0 10 16,2-4 20 0,14 6-35-16,2-6 6 0,10 2-7 15,0 1 6-15,-4 0-6 16,-1 1 0 0,-18-1 1-16,-8 8-4 0,-15 0 3 15,-14 0 0-15,-2 0 6 16,8 0 0-16,3 0 2 15,17 0 2-15,19 0-8 16,10 0 29-16,11 0-31 16,0 0 0-16,7 0 0 15,-13 0 2-15,-7 0-2 16,-3 0 0-16,-10 0 6 16,-9 0-5-16,-4 0-1 15,10 4 0-15,3 7-1 0,2-10 4 16,13 6-3-16,5-4 0 15,14 2 1-15,2-3 7 16,-3 3-8-16,-2-3 0 16,-16 3-2-16,-13 2 0 15,-7-3 2-15,-9 3 0 16,1-3 0-16,0-4 2 16,5 2-2-16,12 4 0 15,6 1-6-15,11 1 7 16,-1-1-1-16,-5 0 0 15,0-1 2-15,-17 4-2 0,-7-3 0 16,-9 0 0-16,-11 4-1 16,-13 1 1-16,-5 3 0 15,-11-2 0-15,6 4 1 16,5-3 0-16,2 8-1 16,9-3 0-16,2 4-9 15,-8-3 9-15,-6 3 0 16,-9-3 0-16,-6 3 7 15,-7-1-14-15,-3 1 7 16,-8 0-17-16,-10 0 16 0,-14 4-24 16,-1-2 24-16,-19 5-5 15,0 6 5-15,0 3-10 16,0 11 11-16,0 4 0 16,0-1-1-16,0 6-3 15,-6 1 4-15,1 1 0 16,-3 1 2-1,-2 0 8-15,5 3-10 0,-11-2 0 16,3 1-7-16,3-5 13 16,0 0-6-16,-3-4 0 15,7-2 1-15,1-8-7 16,-5-2 6-16,-3-6 0 16,-3-8-1-16,-7-3-2 0,2-6 3 15,-7-4 2-15,-1-3 4 16,-10 1-12-16,-5-5-39 15,-76 11-76-15,17-6-190 16,-17-2-346-16</inkml:trace>
  <inkml:trace contextRef="#ctx0" brushRef="#br0" timeOffset="4810.962">11738 5834 1333 0,'0'0'199'16,"0"0"-145"-16,0 0-54 15,0 0 89-15,0 0 26 0,0 0-65 16,0 0 32 0,-145 30-7-16,129-20-23 15,3-4-6-15,3 0-36 0,4-2 3 16,1 1 5-16,-3-3-17 16,3 1 7-16,5 0-8 15,-5 0 9-15,5-3 32 16,0 3-5-16,0-3 14 15,0 0 2-15,0 0-27 16,0 0 22-16,0 0-4 16,0 0 17-16,0 0 26 0,0 0-10 15,0 0-28-15,23 0-15 16,22 0-4-16,12 0 24 16,8 0-32-16,15 0-11 15,3 0 17-15,-5 0-21 16,5 0 18-1,3 0-13-15,2 0-10 0,8 0 14 16,0 0-15-16,3 0 0 16,2 0 2-16,0 0 8 15,1 0-10-15,-9 0 0 0,3 0 8 16,0-3-9 0,5 3 1-16,3 0 0 15,10-3-6-15,14 0 12 0,7-2-6 16,5 0 9-16,5-1-1 15,-10 2-6-15,-7 4-2 16,-12 0 0-16,4 0-9 16,-14 0 7-16,-7 0 2 15,2 0 2-15,0 0 5 32,1 0-3-32,-6 0-4 0,8 0 0 0,10 0-2 15,8 0 11-15,8 0-9 16,-3 0 0-16,13 0 8 0,-5 0 1 15,5 0-9-15,-7 0 0 16,-4 0 2-16,-7 0-1 16,-7 0-1-1,2 0 3 1,-6 0 6-16,11 0-5 16,3 0-4-16,-3 0 0 15,13 0-2-15,5 0 3 16,0 0-1-16,6 0 0 15,-6-3 11-15,5 3-8 16,1 0-3-16,-6 0 0 16,5 0-8-16,-5 0 8 15,1 0 0-15,-9 3 0 16,3 3 8-16,0-2-9 0,-8 1 1 16,8-5 0-1,0 2-8-15,0-2 9 0,3 0-1 16,-3 0 3-16,10 3 7 15,1 0-8-15,-1 0-2 16,8 0 0-16,-2 1-1 16,-1 1 1-16,-9-3 0 15,-1 4-1-15,-13-3 6 0,-2 0-5 16,-9 1 0-16,-4-1 0 16,0 1-1-16,5 0 1 15,12-4 0-15,6 0 1 16,0 0 5-16,3 0-3 15,-3 0-3-15,-5 0 1 16,2 0-4-16,3 0 3 16,0 0 0-16,0 0 0 15,-2 0 0-15,-4 0 0 16,-12 0 0-16,-10 0 0 16,-6 0-2-16,-5 0 2 15,-8 0 0-15,3 0 0 16,8 0 1-16,7 0-1 0,8 0 0 15,-2 0 1-15,5 0-3 16,-5 0 2-16,-6 0 0 16,-10 0 0-16,-13 0 1 15,-15-4-1-15,-6 4 0 16,-18 0 1-16,-10-4-1 16,-13 4 0-16,2-3 0 15,0-1 25-15,-2 1-7 16,-3-1 15-16,3-1-3 15,8-2-30-15,4 3 24 16,6 1-24-16,0 3 0 0,0-3 0 16,-5 3 2-16,-11-3-2 15,1 3 0-15,-9-3 9 16,-4 3 7-16,-6-2-14 16,-5 2 11-16,8 0 23 15,-8 0-35-15,0 0 17 16,0 0-16-16,0 0 8 15,0 0-5-15,0 0-5 16,0 0-42-16,0-5-111 16,0 1-406-16,-8-2-675 0</inkml:trace>
  <inkml:trace contextRef="#ctx0" brushRef="#br0" timeOffset="4936.4439">25685 5847 2649 0,'0'0'378'16,"0"0"-283"-16,0 0-95 16,0 0-322-16</inkml:trace>
  <inkml:trace contextRef="#ctx0" brushRef="#br0" timeOffset="16701.5138">4982 7338 1340 0,'0'0'212'0,"0"0"-162"0,0 0 1 16,0 0 33-16,0 0-60 16,0 0 4-16,0 0 62 15,0 0 26-15,0 0-24 16,0 0-39-16,0 0-1 16,-5 0 10-16,0 0-13 15,-8 0 6-15,8 0-26 0,0 0-17 16,0 0 8-1,-1 0-20-15,1 0 0 0,0 0 0 16,5 0 7-16,-8 0-7 16,8 0 8-16,-5 0 14 15,5 0 37-15,0 0-13 16,0 0 10 0,-5 0 6-16,5 0-38 0,-5 0-2 15,-1 0-1-15,-7 0-15 16,3 2 18-16,0 1-23 15,-3 1 6-15,7-2 4 16,6-2-5-16,0 0-3 16,0 0-3-16,0 0 0 15,0 0 8-15,0 0-8 0,0 0 0 16,0 0 5-16,0 0-4 16,0 0 8-16,0 0-9 15,0 0 8-15,0 0-1 16,0 0-7-16,0 0 0 15,0 0-7-15,0 0 14 16,0 0-7 0,0 0 8-16,0 0-2 0,0 0 18 15,0 5-18-15,0 1 17 0,19 0 7 16,9-2-21-16,-2 3 8 16,13-4-13-16,3 0 2 15,2-2 8-15,0-1-14 16,0 0 0-1,3 0 0-15,2 0 6 0,0 0-6 16,9 0 0-16,-4 0 8 16,3 0 0-16,0 0-8 15,-7 0 0-15,7-1 0 16,-13-2-2-16,0 0 2 16,0 3 0-16,-5-4 6 15,0 4-5-15,3 0-1 16,-3-3 0-16,5 3-2 0,0 0-2 15,8-4 4-15,-3 4 0 16,0-5 1-16,3 5 0 16,-8 0-1-16,6 0 0 15,2 0-1-15,-8 0 0 16,-5 0 1 0,0 0 0-1,0 0 1-15,0 0-1 16,7 0 0-16,-2 0 0 15,6 0-1-15,2 0 3 16,2 0-2-16,9 0 0 16,-1 0 1-16,-2 0 5 15,-3 0-6-15,-3 0 0 16,-7 0-6-16,-3 0 5 0,0 0 1 16,0 0 4-16,3 0-2 15,-3 0 4-15,6 0-6 16,-4 0 0-16,-2 0-7 15,1 0 14-15,-6 0-5 16,5 0-2-16,-3 0 1 16,3 0 7-16,-5 0-8 15,5 0-3-15,1 0 1 16,1 0 3-16,-2 0-1 16,6 0 0-16,-6 0 2 0,8 0 4 15,-13 5-6-15,0-5-3 16,0 4-3-16,-6-1 7 15,1 1-1-15,-5-4 0 16,-1 3 2-16,-2 0 1 16,8 4-3-16,0-6-1 15,-1 4 0-15,6-1 1 16,0-2 0-16,8-2 0 16,-3 4 6-16,-5-4-13 15,5 0 7-15,-5 0 0 16,-5 0-1-16,-5 0 3 0,-6 0-2 15,-2 0 0 1,-3 3 0-16,-8-3 1 0,1 0-1 16,7 0 0-16,-8 0-6 15,-5 0 18-15,8 0-11 16,-7 0 12-16,-1 0-11 16,0 0 19-16,0 0-21 15,-5 0 0-15,5 0 1 16,-5 0 8-16,0 0-7 15,0 0 6-15,0 0-7 16,0 0 13-16,0 0-14 16,0 0 0-16,0 0-1 15,0 0-38-15,0 0-178 0,0 0-577 0</inkml:trace>
  <inkml:trace contextRef="#ctx0" brushRef="#br0" timeOffset="19169.798">10775 7409 143 0,'0'0'1195'15,"0"0"-951"-15,0 0-147 16,0 0 75-16,0 0-26 16,0 0-37-16,0 0-64 15,-5-3-31-15,5 3 14 16,0 0-14-16,0 0-5 16,0 0 15-16,0 0-23 15,0-4 8-15,0 4-4 16,0 0-4-16,0-2 41 15,5 2-8-15,23-4-3 16,1-1-6-16,5 4-25 0,5 1 6 16,5 0-6-16,-5 0 6 15,5 0 7 1,-5 0-13-16,2 0 20 0,-7 0 8 16,5 0-22-16,0-6 19 15,5 6 5-15,5-1-17 16,3-2 11-16,-2-4-20 15,7 4-2-15,-8-1-4 16,3 4 11-16,-3 0-9 16,-5 0 0-16,1 0 0 0,6 0 4 15,-6 0-4 1,-6 0 0-16,5 0 13 0,-5 0-12 16,2 0 33-16,-2 0-4 15,0 0-7-15,0 0 2 16,0 0-19-16,5 0-6 15,-5 0 3-15,0 0-1 16,0 0-2-16,-5 0 0 16,-6 0 0-16,1 0 9 15,-1 4-9-15,6-4 0 16,0 0-4-16,5 3 4 16,5-3 0-1,-5 4 0-15,0-4 9 16,0 3-15-16,-6 0 6 0,6-2 0 0,0 5-1 15,0-6 7 1,0 0-6-16,8 0 0 0,-3 0 6 16,0 0-11-16,0 0 5 15,3 0 0-15,2 0 2 16,-4 0-2-16,1 0 0 16,-2-6 0-16,6 2 0 15,-3-6 2-15,-3-5-1 16,-5 3-1-16,5 0 0 15,-10-1 6-15,-1-4-6 16,-4-1 0-16,-8 0 9 16,-3-5 7-16,-3-4-16 0,9-10 1 31,-1 1 20-31,3-7-20 0,3 1-1 0,4 0 0 16,1 5 6-16,-5 4-2 15,-9 3-4-15,-1 5 0 16,-14 2-3-16,-5 0 9 15,0 0 21-15,0-4 22 16,0-2-4-16,-11-2 10 16,-12 0-37-16,0-2-9 15,2-2 0-15,-8-1-3 0,-4 6 8 16,-6 0 24-16,-5-1 9 16,-8 8 22-16,-3-3-41 15,-7 6-7-15,-6-3-2 16,1 7-18-16,-1-4 7 31,-4 4 1-31,-1 2 4 16,0 1 11-16,8 1-24 15,-2 1 0-15,4 5 3 16,1-1 5-16,2 1-4 16,-2 6-4-16,-5 0 9 15,-1 0-9-15,-5 0 0 0,1 0 0 16,-1 0-3-1,-5 0 2-15,5 3 1 0,-4 4 0 16,-4-1 9-16,3-3-12 16,0 4 3-16,6 0 0 15,4-1 0-15,1 1 1 16,7 0-1-16,3-2 0 16,0 2 6-16,2 0-4 15,6-1-2-15,-3 4 0 16,3-6-8-16,2 2 8 15,8-3-4-15,5 4 1 16,8-3 6-16,-2 1 3 0,-1-1-6 16,6 6 0-16,-3-4 1 15,-3 4 1-15,-5 3-2 16,1-3 1-16,4 3 7 16,3-2-10-16,3-6 2 15,-1 2 0-15,14-3-4 16,5-1 5-16,0-3-1 15,5 4 0-15,0-4 0 16,0 2-6-16,0 1 0 16,-8 4 0-16,8 1-1 15,-5-1 7-15,-1 1 0 16,1 7 0-16,0-1 6 16,-5 3-11-16,-3 11 5 15,2-3 0-15,1 9-1 0,-3 2 8 16,8 0-7-16,0 0 0 15,-1-3 12-15,6-3-17 16,-5-5 5-16,0 2 0 16,5-1 4-16,-8 1 8 15,3-2-10-15,5 2 17 16,-5 2-17-16,5 4 26 16,0 0-28-16,0 0 0 15,0-4 10-15,0 4-2 16,0-7-8-16,0 0 0 0,0-4 9 15,0-6-2-15,0-3-7 16,0-6 0-16,0-1 19 16,0-2-5-16,0-4 7 15,0 1 4-15,0-1-19 16,0 0 21-16,0 0-27 16,0 0 1-16,0 0 6 15,0 0-6-15,0 0-1 16,0 0 2-16,0 0 5 15,0 0-14-15,0 0-20 16,0 0-86-16,0 0-23 16,0-10-472-16</inkml:trace>
  <inkml:trace contextRef="#ctx0" brushRef="#br0" timeOffset="20567.059">4048 8299 1957 0,'0'0'259'0,"0"0"-189"16,0 0-69-16,0 0 84 15,0 0-21-15,0 0-55 16,18 7 68-16,13-4 14 0,21 0-30 16,16 0 9-16,15 1-11 15,33-4 24 1,25 0-12-16,27 0-50 0,27 0 29 16,18 0-7-16,5 0-19 15,13 0 10-15,-8 0-33 16,-10-7-1-16,-18 4 3 15,-16-3 3-15,-26-1-6 16,-41 3 0-16,-29 1 1 16,-34 0 9-16,-25 3-9 15,-24 0 13-15,0 0 61 16,-29 0-44-16,-59 0-7 16,-42 3-22-16,-31 17 4 15,-41 6-6-15,-22 1 0 16,-22-1 0-16,-6 0 6 0,5-5-6 15,14-3 0 1,30-4-1-16,40-2 2 0,51-8 2 16,39-1-3-16,39 1-1 15,29-4 1-15,5 0-24 16,11 0 9-16,69 0 14 16,42 0 1-16,52-17 0 15,83-9 1-15,73-1 10 16,-16 4-10-16,-28 9 0 15,-35 2-1-15,-48 9 0 0,20 3-11 16,11 0-13-16,36 0-116 16,-70 0-186-16,-42 0-371 15</inkml:trace>
  <inkml:trace contextRef="#ctx0" brushRef="#br0" timeOffset="21405.7705">10619 8424 1728 0,'0'0'238'16,"0"0"-186"-16,0 0 37 15,0 0-14-15,0 0-28 16,0 0 20-16,0 0 42 16,-5-20 88-16,5 20-24 15,0 0-61-15,0 0-3 16,0-3-63 0,5-1-27-16,39 1-1 15,39-6-18-15,37-2 42 16,25 5-1-16,34 3-32 15,11 3 22-15,17 0-20 16,11 0-4-16,6 0 7 16,-1 6-13-16,-10 6-1 15,-16-10 5-15,-18 1 7 16,-28-3-6-16,-34 0-6 16,-26 0 7-16,-32 0 29 15,-12 0-36-15,-31 0 1 16,-6 0-1-16,-10 0-12 15,0 0-72-15,8 0-253 0,-3-3-569 16</inkml:trace>
  <inkml:trace contextRef="#ctx0" brushRef="#br0" timeOffset="21981.1166">15791 8342 2320 0,'0'0'298'0,"0"0"-268"16,0 0-23-16,0 0 111 15,0 0-88-15,0 0-30 16,0 0 37-16,407-14 33 16,-137 14-11-16,-13 0-4 15,11 0-19-15,-3 4 19 16,-55 6-28-16,3-1-26 0,-45-2 12 15,-38 0-7 1,-52-7-6-16,-29 3 21 0,-25-3-20 16,-24 0 26-16,0 0-27 15,-44 0-65-15,-29-13-292 16,0-4-333-16</inkml:trace>
  <inkml:trace contextRef="#ctx0" brushRef="#br0" timeOffset="22909.9525">19181 7220 1371 0,'0'0'716'15,"0"0"-629"-15,0 0-53 16,0 0 112-16,0 0 95 16,0 0-116-16,0 0-33 15,-10-64 53-15,0 64-51 16,-14 0-49-16,-10 0-24 0,-4 21-19 15,-20 17-2-15,-9 12 1 16,-6 10 5-16,1 15 5 16,7-3-10-16,7 3 18 15,9 3 11 1,15 1-28-16,6 3 7 0,17 0-5 16,11-4 5-1,0 0-4-15,6-10-5 0,27-2 0 16,12-3-8-16,4-8 5 15,3-9 3-15,2-3 0 16,3-11 1-16,6-9-10 16,2-8 5-16,7-8-12 15,14-7 15-15,2 0-13 0,8 0 13 16,0-15-10-16,-2-4-18 16,-16-11 28-16,-6-3-15 15,-9-9 16-15,-14-11 0 16,-7-10 6-16,-3-8 26 15,-6-11-14-15,-17 0-17 16,-6-6 25-16,-10 4 4 16,0 2 10-1,0 0 1-15,-33 3-23 0,-17 3 23 16,-17 6 7-16,-11 4-24 16,-10 6 24-16,-19 3-31 15,-7 5-10-15,2 9-7 16,6 9-42-16,12 12-31 0,3 19-102 15,24 3-469 1,23 0-960-16</inkml:trace>
  <inkml:trace contextRef="#ctx0" brushRef="#br0" timeOffset="23648.9275">21762 7156 1765 0,'0'0'369'16,"0"0"-248"-16,0 0-43 16,0 0 97-1,0 0-63-15,0 0-70 0,0 0 16 16,-335 16 7-16,283 10-2 0,-2 12-5 16,2 5-41-1,-3 16 16-15,-2 12 43 0,8 11-40 16,-3 13 0-16,3 7-27 15,15 1 4 1,5-1 8-16,14-4-21 0,15-6 1 16,0-10 19-16,20-3-19 15,43-11 3-15,20-2-4 16,13-9-6-16,15-13 5 16,14-11-24-16,8-14 23 15,2-19-4-15,15 0-13 16,8-19 17-1,-2-26-5-15,0-14 7 0,-16-14-1 16,-10-9 10-16,-24-9-6 0,-33-14 15 16,-24 0-18-16,-25-5 71 15,-24 9-8 1,0 5 16-16,-44 11 17 0,-37 9-51 16,-12 6 3-1,-37 10-48-15,-31 3-5 0,-171-4-82 31,36 10-140-31,-5 4-636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48:41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8456 232 0,'0'0'1800'16,"0"0"-1571"-16,0 0-115 15,0 0 71-15,0 0-49 0,0-9-76 16,0 9-38-16,0 0 0 16,0 0 32-16,0 0-45 15,0 0 0-15,0 0 9 16,0 0-17-16,0 6 9 15,0 24 8-15,0 13 56 16,0 14 18-16,-6 10-36 16,1 14-23-16,0 3 3 15,0 8-27-15,-3 3 4 16,8 0 8-16,0-1-12 16,0-9 24-16,0-6-32 15,0-11 0-15,0-5 17 0,18-10-17 16,-7-8 8-1,-1-6-2-15,3-9-5 0,-8-4 4 16,0-5-6-16,-5-9 0 16,6-1 5-16,-6-9 4 15,0 3-9-15,0-3 0 16,0 4 0-16,0-3-1 16,0 0 2-16,0-3-1 15,0 0 5-15,0 4 2 0,0-4-11 16,0 5 4-1,0 2 0-15,0 0 0 0,0 4 0 16,0 1 0 0,0 3 0-16,0-6 6 0,0 2 2 15,0-5-8-15,0-2 0 16,0-4-12-16,0 2 12 16,0-2 0-16,0 0 0 15,0 0-9 1,0 0-3-16,0 0-19 0,0 0-14 15,0 0 35-15,0 0-19 16,0 0 20-16,0 0 0 16,0 0-31-16,13 0-43 15,-3 0-14-15,6 0-31 16,2 0-22-16,-8 0 4 0,0 0 72 16,-2 0 46-1,-8 0 28-15,0 0 0 0,0 0 25 16,0 0 27-16,0 0 15 15,0 0-45-15,0 0 10 16,0 0-7-16,0 0-15 16,5 0 10-16,6 0-20 15,7 0 0-15,3 0 28 16,7 0-19-16,1 0 15 16,-3 0 10-16,8 0-28 0,5 0 18 15,12 0-23-15,4-2 10 16,13-2 19-16,-1 4-29 15,6-5 14 1,-6 5-2-16,-10 0-12 0,-7 0 19 16,-11 0-19-16,0 0-1 15,-6 0 32-15,-4 0-13 16,10 0 19-16,0 0 2 16,13 0-21-16,-3 0 19 15,13-1-31-15,-2-4-7 16,8 4 14-16,-1 1-13 0,1 0-1 15,-6 0 0 1,-8 0 1-16,9 0 4 0,-9 0-5 16,3 0 0-16,0 0-2 15,-2 0 2-15,7 0 0 16,1 0 0-16,-4 0 6 16,-2 0-4-16,6 0-2 15,-14 0 0 1,8 0-7-16,-8 0 8 0,-4 0-1 15,7 0 0-15,2 0 6 16,3 0-3-16,-2 0-3 16,2 0 0-1,-3 0-9-15,3 0 15 0,-2 0-6 0,2 0 0 16,0 0 1 0,-13 0 2-16,6 0-3 0,-6 0 0 15,8 0-6-15,-8 0 9 16,8 0-3-16,-3 0 0 15,0 0 0-15,3 1 2 16,-2 4-2-16,-6-4 0 16,3 4-6-16,-3 1 6 15,-5-1 0-15,-6 2 0 16,6 2 0-16,0-3 5 0,0 1-5 16,5 0 0-16,3 2-1 15,2 5 2-15,1-7-1 16,7 8 0-16,0-5 1 15,-2 0-7-15,2 0 6 16,-3-3-15 0,-2-2 8-16,-8 2-26 0,6-3 19 15,-4-1 13-15,-2-3-16 16,6 0 7-16,2 0 4 16,-8 0 0-16,0 0-1 15,-10 0-1-15,-1 0 8 0,-9 0 0 16,-3 0 6-1,-8 0-6-15,-3 4 0 0,-5-4 0 16,0 0-6-16,1 0 11 16,7 0-5-16,2 0 0 15,3 0 1-15,-2 0 2 16,7-7-3-16,-7-4 0 16,7 2-9-16,-2-4 14 15,-3 3-5 1,3-3 0-16,-3 0 0 0,-2 3 3 15,-3-8-3-15,2 6 0 16,-4-6-1 0,7 4 3-16,-3-2-2 0,-2 2 0 0,3-1 1 15,-6 7 1-15,3-1-2 16,-8-4 0 0,1-3 19-1,-6-3-18-15,5 1 26 16,0-4-7-16,3-3-20 15,-3-2 7-15,5 1-7 16,1-1 0-16,-3-5 0 16,-3-1 9-16,-5-3-9 15,0-6 0-15,0-8 1 0,0-2 7 16,-5-1-1-16,-14-1-2 16,-4 2 7-16,2-1-12 15,3 1 12-15,2-1-12 16,-2 8 0-16,-2 2 3 15,-4 4 6-15,-4 2-9 16,2 8 17-16,-3 3-10 16,-5-1 26-16,6 8-33 15,4-1 1-15,4 0-2 16,-4 4-1-16,9 0 2 16,-9 3 0-16,9-1 12 15,-9 2-5-15,1-1-7 0,2 3 1 16,-12 3 13-16,-1-3-14 15,-5 4 0-15,-13 0 1 16,3-1 13-16,-9 2-9 16,-1-1-5-16,-4 1 0 15,-4-7 6-15,-1 6-5 16,-9 0 8-16,-1 0 10 16,-5 0-18-16,-8 1 14 15,2 3-15-15,-1-3 0 16,-12 5-7-16,-9 0 8 15,-6 0-1-15,-5 0 0 16,-13 0 9-16,0 0-11 16,0 0 2-16,2 7 0 0,4-7-3 15,7 0 5 1,7 0-2-16,11 0 13 0,8 0-13 16,0 0 25-16,8 0-24 15,-3-7-1-15,8 5 19 16,-8-3-18-16,-2 2 8 15,-8 3-9-15,-11 0 6 16,-5 0 0-16,-2 0-6 16,2 0 0-16,10 0 11 15,6 0-10-15,18 0 13 0,10 0 9 16,11 0-23 0,13 0 27-16,10 0-27 0,0 0 1 15,15 0 10-15,1 0-9 16,7 0 2-16,6 0-4 15,2 0 6-15,8 0-1 16,-5 0-5-16,5 0 0 16,0 0-4-16,0 0 5 15,0 0-1-15,0 0 0 16,0 0-76-16,0 0-63 16,0 0-314-16,0 3-480 0</inkml:trace>
  <inkml:trace contextRef="#ctx0" brushRef="#br0" timeOffset="7296.7122">22948 6605 1154 0,'0'0'164'0,"0"0"-164"16,0 0-171-16,0 0 49 15,0 0-122-15</inkml:trace>
  <inkml:trace contextRef="#ctx0" brushRef="#br0" timeOffset="7769.2879">22948 6605 517 0,'-150'-81'182'15,"150"78"-121"-15,5-1-43 0,5-1 57 16,3 1-75-16,-7 1-10 16,-1-4-125-16,0 3 135 15,-5 4 313-15,0-2-16 16,0-1-55-16,0-1-45 16,0 1 8-16,0-1-45 15,0 1-53-15,0-1-62 16,0 2 21-16,0-2-8 0,0 4-18 15,0-3 12-15,0 0-43 16,-10 3 3-16,4-4-12 16,-7 4-30-16,3 0-5 15,5 0-25-15,5 0-1 16,0 0 38-16,0 0 2 16,0 0 9-16,0 0 12 15,-13 0-26-15,8 0-204 16,-11 0-861-16</inkml:trace>
  <inkml:trace contextRef="#ctx0" brushRef="#br0" timeOffset="9454.7492">21931 6680 1438 0,'0'0'236'0,"0"0"-201"0,0 0-10 15,0 0 75-15,0 0-76 16,0 0-3-16,0 0-20 16,-29 0 28-16,29 0 48 15,0 0-27-15,0 0 4 16,0 0 29-16,0 0-43 16,-5 0 1-16,0 0-23 15,-8 0-1-15,8 0 28 16,-6 0-35-16,-2 0 12 15,8 0 4-15,5 0-20 16,0 0 31-16,0 0 0 16,-5 0 4-16,5 0 23 0,0 0-21 15,-5 0 5-15,5 0-14 16,0 0-25-16,0 0 24 16,0 0-18-16,0 0 7 15,0 0 43-15,0 0-16 16,0 0-7-16,0 0-25 15,0 0-16-15,0 0 10 16,0 0-10-16,0 0-1 16,0 0 0-1,0 0 7-15,0 0-8 0,0 0 1 0,0 0-1 16,0 0-11-16,0 0 7 16,15 0 5-16,14 0-1 15,10 0 7-15,23 0-7 16,11 0 1-16,18 0 0 15,2 0 6-15,14-5 1 16,-1 0-7-16,0-1 9 16,-4 0-1-16,-9 1 1 15,-7 3-9-15,-8-3 0 0,-11 3 5 16,6 2 1 0,-6-5-6-16,6 5 13 0,10-4-13 15,8 3 18-15,3-5-12 31,7 1-6-31,5 3 5 0,-4 2 3 0,-1 0-8 16,-8 0 0-16,3-5 7 16,-7 5-8-16,1 0 1 15,-1 0 0-15,-4 0-5 16,-2-2 7-16,1 2-2 16,6 0 0-1,-1-4 7-15,-4 4-7 0,4-4 0 16,2 4 0-16,-14 0 0 0,6-1 0 15,-10 1 6 1,-5 0-6-16,4 0 1 16,-4 0 9-16,5-6-10 15,-1 6 0-15,11 0 15 0,13-1-15 32,0 1 11-32,6-5-5 15,-4 5 0-15,4 0 9 16,-1 0-15-16,-13 0 1 15,3 0 4-15,-3 0 1 16,3 0-6-16,-3 0 0 16,3 0 6-16,11 0 11 15,-4 0-17-15,9 0 0 0,-1 5 8 16,6-5-1-16,2 0-7 16,3 0 0-16,0 0 11 15,7 0-4-15,9 0-7 16,2 0 0-16,0 0-1 15,5 0 1-15,0 0 0 16,-2 0 0-16,2 0 6 16,5 0-8-16,-5 0 2 15,6 0 0-15,-6 0-1 16,-5 0 3-16,0 0 1 16,-8 0-3-16,8 0 0 0,0 0 2 15,0 0-2-15,-8 0 0 16,8-6-2-16,-12 1 10 15,-4 5-9-15,-7 0 1 16,-14 0 0-16,-2-4-9 16,0 4 9-16,-2 0 0 15,2-3 0-15,5 3 12 16,0 0-11-16,-2-4-1 16,2 4 0-16,-10 0-12 15,-3 0 18-15,-10 0-6 16,8 0 0-16,-8 0 7 15,0 0-8-15,5 0 1 16,13 0 0-16,0 0-9 0,5 0 10 16,6 0-1-16,-9 0 0 15,-7 4 7-15,-13-1-5 16,-21 1-2-16,-13-4 0 16,-5 0-9-16,0 0 10 15,5 0-1-15,14 0 0 16,14 0 9-16,1 0-12 15,5 0 3-15,-6 0-15 16,-22 0-13-16,-16 6-107 16,-34 7-189-16,-34-3-262 15,-31 3-968-15</inkml:trace>
  <inkml:trace contextRef="#ctx0" brushRef="#br0" timeOffset="11212.3604">22416 7737 854 0,'0'0'290'15,"0"0"-259"-15,0 0-30 0,0 0-1 16,0 0 28 0,0 0-27-16,0 0 70 0,-10-19 115 15,10 15 7-15,0 1-44 16,-5 3-35-1,0-4-20-15,-8 4 1 0,2-3-39 16,-7 3-7-16,2 0-18 16,1 0-1-16,-9 0 21 15,14 0-42-15,-3-3 11 16,8 3-19-16,5 0 20 16,0-3-5-16,0 3-14 15,0 0 30-15,0 0-14 16,0 0-17-16,0 0 46 0,0-4 17 15,0 4-7-15,0 0 10 16,5-3-23-16,29 3 29 16,18 0-5-16,13-3-27 15,15 3 19-15,8 0-36 16,8 0-18 0,-7 0 11-16,-4 0-16 0,-7 0-1 15,0 0 17-15,5 0-16 16,3 3 40-16,2 0-23 15,13-3-3-15,11 4 3 16,5-4-9-16,13 0-7 16,5 0-2-16,-8 3 1 15,8 0 0-15,-13 0-1 0,-10 1 0 16,-6-1 0-16,-5-3 1 16,-5 4-1-16,6-4 0 15,4 0 1-15,6 0 14 16,5 0-15-16,5 0 0 15,7 0 1-15,6-4 0 16,-7 1-1-16,-4 3 0 16,3 0 10-16,-2 0-4 15,-3 0-6-15,3-4 0 16,-3 4-3-16,-5 0 9 16,2-3-6-16,-2 0 0 0,0-4 0 15,0 4-3 1,7 0 4-16,-2-1-1 15,8 2 0-15,-8 2 8 0,3 0-7 16,-9 0-1-16,-4 0 1 16,5 0-9-16,2 0 8 15,-2 0 0-15,13 0 0 16,-3 0 8-16,3 0-10 16,2 0 2-16,-2 0 0 15,-8 0-7-15,8 0 7 16,-13 0 0-16,8 0 8 15,-3 0-1-15,-6 0 2 0,4 0-9 16,-3-4 1 0,-1 4 3-16,14-3-3 0,5-1-1 15,-2 1 0-15,2 0 11 16,-5 0-13 0,-8 0 2-16,-6-1 0 0,-4 4-6 15,0 0 7-15,2 0-1 16,-2-3 0-16,-1 3 9 15,1 0-11-15,-6-4 2 16,1 1 0-16,-1 0-6 16,-5 3 7-16,-2-3-1 15,2 0 0-15,-5-1 1 16,-7-3 2-16,1 4-3 16,-1-3 0-16,-4 2-8 15,-7-2 9-15,-5 2-1 0,0 2 0 16,-6-2 1-16,-4 4 5 15,-9-3-6-15,-15 3-3 32,-16-4-3-32,-7 4 7 0,-3 0-1 0,-3-3 0 15,11 3 9-15,21-3-10 16,2 0 1-16,18 3 0 16,-2-3-2-16,-3 3-1 15,-3-4 3-15,-7 4 0 16,-13 0 8-16,-3-3-8 15,3 3 0 1,-6-4 0-16,-9-2-8 0,-19-11-68 0,-52-2-211 16,-42-4-1353-16</inkml:trace>
  <inkml:trace contextRef="#ctx0" brushRef="#br0" timeOffset="11998.9548">23060 6651 1707 0,'0'0'518'15,"0"0"-369"-15,0 0-9 16,0 0 1-16,0 0-87 16,0 0-38-16,0 0 20 15,0-12 36-15,0 12 22 0,0 25-48 16,0 27 39-16,0 24 50 16,0 22-64-16,11 13 26 15,7 7 0-15,-3-1-52 16,3-6-12-16,-7-13-9 15,-6-16-22-15,-5-13 23 16,0-13-25-16,0-17 6 16,0-12 8-16,0-11-14 15,0-9 0-15,0-5 0 16,0-2-46-16,0 0-41 16,0-22-72-16,0-15-359 15,0-5-382-15</inkml:trace>
  <inkml:trace contextRef="#ctx0" brushRef="#br0" timeOffset="12534.0412">23951 6788 599 0,'0'0'301'0,"0"0"-212"15,0 0-57-15,0 0-12 16,0 0 74-16,0 0 131 15,0 0 23-15,28-72 0 16,-28 59-34-16,0-3-90 16,0 2 37-16,0-2-76 0,0 3-20 15,0 3 64-15,0 5-42 16,0 4 11-16,0 1 13 16,0 0-9-16,0 0-5 15,0 0-48-15,0 0-32 16,0 30 5-16,0 23-8 15,0 24 52-15,0 15 4 16,0 13-16-16,0 7 31 16,0-1-35-16,0 5-22 15,0-11 8-15,0-13-34 16,0-13 16-16,0-20-15 16,0-17 4-16,0-16-5 15,0-12-2-15,0-12-71 0,5-8-100 16,11-27-293-16,7-12-719 15</inkml:trace>
  <inkml:trace contextRef="#ctx0" brushRef="#br0" timeOffset="13130.7114">25046 6673 1765 0,'0'0'313'0,"0"0"-198"16,0 0 74-16,0 0 36 15,0 0-91-15,0 0-63 16,0 0 0-16,-15-27 42 16,15 27-40-16,0 0 10 15,0 0-40-15,0 0-20 16,0 0-1-16,0 27-14 16,0 22 11-16,0 23 56 15,10 21 10-15,0 8 8 16,-2 10-45-16,-8 5-16 0,0-7 2 15,0-8-33-15,0-8 11 16,0-15-4 0,0-12-7-16,0-14 5 0,0-19-6 15,0-12-6-15,0-13-30 16,0-8-121-16,5-29-63 16,11-24-317-16,7-2-1055 0</inkml:trace>
  <inkml:trace contextRef="#ctx0" brushRef="#br0" timeOffset="13711.7538">26028 6569 1803 0,'0'0'351'15,"0"0"-137"-15,0 0 36 0,0 0-57 16,0 0-106-16,0 0-65 15,0 0-21-15,-39-7 11 16,39 38 18 0,0 22 97-16,0 18-31 0,0 20-2 15,0 11-1-15,0 5-18 16,0 5-32-16,0-5 12 16,0-12-54-16,0-12 10 15,0-9-5-15,0-15 6 16,0-20-8-16,0-13-4 15,0-9-15-15,0-14-40 0,0-3-103 16,0-3-74-16,0-26-260 16,0-8-849-16</inkml:trace>
  <inkml:trace contextRef="#ctx0" brushRef="#br0" timeOffset="14276.9965">27095 6644 1631 0,'0'0'504'0,"0"0"-331"0,0 0 60 15,0 0-25-15,0 0-94 16,0 0-35-16,0 0-19 16,0-10-35-16,0 11 14 15,0 39-38-15,0 19 83 16,0 21 43-16,0 16-33 15,0 5 8-15,0 4-22 0,0-2-50 16,0-4 15 0,0-11-44-16,5-10 5 0,3-19 0 15,-8-13 5-15,0-19-10 16,0-14-1-16,0-6-52 16,5-7-37-16,5-14-62 31,1-25-84-31,7-7-576 0</inkml:trace>
  <inkml:trace contextRef="#ctx0" brushRef="#br0" timeOffset="14781.5557">28019 6716 1470 0,'0'0'319'0,"0"0"-180"15,0 0-7-15,0 0-1 16,0 0-59-16,0 0 53 16,0 0 51-16,-16-46-28 15,16 46-17-15,0 0-8 16,0 0-37-16,0 10-23 15,0 27-36-15,0 21 56 0,0 14 17 16,0 14-33-16,0 5 23 16,11 7-31-1,-1-5-35-15,1 0 13 0,-11-10-28 16,0-9-7-16,0-12 2 16,0-12-2-16,0-15-4 15,0-8-41-15,0-11-112 16,0-16-63-16,0 0-360 15,0-23-329-15</inkml:trace>
  <inkml:trace contextRef="#ctx0" brushRef="#br0" timeOffset="15286.2631">29065 6646 631 0,'0'0'1000'0,"0"0"-796"15,0 0-110-15,0 0 30 16,0 0-3-16,0 0-40 16,0 0 34-16,0-63 35 0,0 63 10 15,0 0-62-15,0 0-14 16,0 0-34-16,0 33-24 15,0 16 107-15,0 20-33 16,0 18-25-16,0 5 16 16,0 3-22-16,-5 3 5 15,0-6-17-15,0-7-47 16,-1-8 12-16,-6-12-22 16,6-12 0-16,1-13-7 15,0-8-34-15,5-9-103 16,0-16-166-16,0-7-453 15,10 0-1079-15</inkml:trace>
  <inkml:trace contextRef="#ctx0" brushRef="#br0" timeOffset="15806.1587">29990 6651 629 0,'0'0'628'0,"0"0"-547"16,0 0-3-16,0 0 155 0,0 0 5 16,0 0-40-16,0 0-21 15,15-52 4-15,-15 52-18 16,5 6-82-16,3 28 14 15,2 23 86-15,-4 17-24 16,-6 19-40-16,0 9-8 16,0 7-16-16,0 0-3 15,0-9-57-15,0 0 13 16,0-15-11-16,0-10-35 16,0-12 19-16,0-17-19 15,0-16-12 1,0-11 12-16,0-13-71 0,0-6-74 15,28-9-92-15,11-24-135 16,-5-10-318-16</inkml:trace>
  <inkml:trace contextRef="#ctx0" brushRef="#br0" timeOffset="16277.2507">30997 6621 1739 0,'0'0'491'15,"0"0"-393"-15,0 0-70 16,0 0 76-16,0 0-46 16,0 0-17-16,0 0 89 15,34 59-5-15,-24-6 56 0,0 13-25 16,-2 18-51-16,-8 8 34 15,5 7-46-15,-5 4-41 16,0-8 4-16,6-6-44 16,-1-8 4-16,-5-16-16 15,5-15 8-15,-5-14 4 16,0-20-12-16,0-9-44 16,0-7-43-16,18-14-84 15,-2-22-125 1,7-9-639-16</inkml:trace>
  <inkml:trace contextRef="#ctx0" brushRef="#br0" timeOffset="16733.4962">32227 6635 1363 0,'0'0'611'16,"0"0"-407"-16,0 0 18 16,0 0 59-16,0 0-105 15,0 0-16-15,0 0-10 0,-5 143-3 16,-5-64-2-16,-3 6-63 15,3 0-19-15,-1-3-15 16,6 0-36-16,-3-8 4 16,8-8-16-16,-5-13-1 15,5-5-9-15,0-12-91 16,0-13-88-16,0-7-179 16,18-12-414-16</inkml:trace>
  <inkml:trace contextRef="#ctx0" brushRef="#br0" timeOffset="17168.7933">33224 6628 1824 0,'0'0'538'16,"0"0"-402"-16,0 0 63 0,0 0-2 15,0 0-101-15,0 0-57 16,0 0 19-16,0 98 78 16,0-26-10-16,0 13 1 15,0 7-8-15,0 0-52 16,0-3-38-16,11-3 1 16,-6-10-30-16,8-11 0 15,-8-12 0-15,-5-14-37 16,0-7-73-16,0-9-147 0,0-10-499 15</inkml:trace>
  <inkml:trace contextRef="#ctx0" brushRef="#br0" timeOffset="23119.9788">28221 6226 1270 0,'0'0'480'0,"0"0"-312"15,0 0-71-15,0 0-30 16,0 0-29-16,0 0 12 16,0 0-10-16,6 0 22 15,-6 0 24-15,0 0 15 16,0 0 36-16,0 0-32 16,0 0-30-16,0 0 1 15,0 0-30-15,0 0 13 0,0 0-10 16,0 0-19-16,0 0 15 15,-13 0-24-15,-8 0-14 16,-2 0 10-16,2 0-17 16,-8 0 0-16,1 0 0 15,4 0 2-15,-2 0 5 16,-2 0-7-16,4 0 0 16,-4 0 12-16,7 0-11 15,-7 0 7-15,4 0-8 16,-2 3 7-16,-2-3-4 15,-6 0-3-15,0 3 0 0,0-3-4 16,-5 4 5-16,0-4-1 16,1 3 0-1,-1 1 8-15,0-4-5 0,5 3-3 16,5-3 0-16,1 0-8 16,-1 3 13-1,3-3-5-15,-7 0 0 0,-6 0 1 16,-13 0 5-16,-11 0-6 15,-2 0 0-15,-7 0 0 16,-1 0 1-16,0 0-1 16,6 0 0-16,5 0 6 15,-1 0-14-15,14 0 8 16,5 0 0-16,2 0 0 0,3 0 5 16,0 0-6-16,0 0 1 15,0 0 0-15,-5 0-1 16,0 0 1-16,-8 0 0 15,3 0-2-15,-3 0 8 16,3 0-1-16,5 0-5 16,-8 0 0-1,2 0-9-15,1 0 10 0,2 0-1 16,3 0 0-16,0 0 6 16,5 0-7-16,0 0 1 15,-8-3 0-15,8-4-6 0,-5 4 7 16,5-4-1-1,-5 4 0-15,5-4 9 0,-8 4-12 16,9 3 3-16,-1-3 0 16,0 3-8-16,0 0 11 15,0 0-3-15,-5 0 0 16,5-4 8-16,-8 4-7 16,8-2-1-16,-5-2 0 15,0-3-3-15,-8 4 4 16,-3-5-1-16,-2 7 0 0,-3 1 6 15,3 0 1 1,0-4 1-16,8 4 23 0,0 0 5 16,-3 0-35-16,2 0 8 15,-2 0-3-15,3 0 2 16,5 0-5-16,-8 0-3 16,8 0 0-1,0 0-3-15,0 0 4 0,5 0-1 16,-8 0 0-16,8 0 8 15,0 0-11-15,0 0 3 16,5 0 0-16,-5 0-1 16,-5 0 1-16,5 0 0 15,-7 0 0-15,1 0 1 0,1 0 3 16,0 0-4-16,5 0 0 16,0 4-1-16,-2-3-4 15,2 3 5-15,5 0 0 16,-5-1 6-16,13 1-3 15,-8-1-3-15,11 1 0 16,0-2-9-16,2 2 12 16,3-1-3-1,2 0 0-15,-2 1 0 0,-8 2 1 0,-16 1-1 16,-2 0 0 0,0 2-1-16,0-2 1 0,5-4 0 15,5 4 0-15,6-5 2 16,10 2-4-16,2-1 3 15,0-3-1 1,3 4 0-16,-2 3 6 0,2-1-8 16,3 0 2-1,4 1 0-15,-4-1-16 0,2 5 16 16,-2 1-1-16,5 4 0 16,-1 4-4-16,1 3 4 15,-8 0 1-15,8 4 0 16,-5-2-13-16,-9 2 14 0,9-1-1 15,0 3 0-15,-1-2 12 16,4 3-8-16,1 4-4 16,6-5 6-16,0 3-9 15,0 2 5-15,0-3-2 16,0 7 7-16,-5-2-1 16,5-4 9-1,-5 5-13-15,5-5-1 0,-5 1 11 16,5 4-11-16,0-5-1 15,0 0 4-15,0-5-2 0,0 0 10 16,0-4-12 0,0-2 0-16,0 0-6 0,0 0 12 15,0 2-6 1,0 0 0-16,0 0 1 0,0 3 1 16,0 0-2-16,0 0 0 15,0-1-1-15,0-2 2 16,0 2 0-16,0-5 0 15,0-4 0-15,0 0 21 16,0 0-21-16,0-2 5 16,0 2 6-1,0 4-11 1,0 0-1-16,0-1 10 16,0-3-4-16,0 4-7 0,0-4 1 15,0 1 0-15,0 0 0 16,0-5 1-16,0 5-1 15,5-5 0-15,-5 6 7 16,5 1-7-16,6 1 0 16,2 0 0-16,-3 1-6 15,0-3 6-15,8 1 0 16,-12 3 0-16,4-8 12 0,-5 1-10 16,3-7-2-1,-8 3 0-15,5 0-10 16,0-10 4-16,-5 5 6 0,6 3 0 15,-1-2 6-15,0 0 0 16,0 5-6-16,8 1 0 16,-2-2-10-16,-1 1 8 15,3-1 2-15,2 1 0 16,-2-6 8-16,-7 5-10 16,4-2 2-16,0-2 0 15,3 0-6-15,-2-4 12 16,4 3-6-16,9-3 0 15,-1 1 2-15,-2-1-1 16,7 1-1-16,1-1 0 16,5-3-1-16,5 3 7 0,0-3-6 15,5 0 0 1,0 0 0-16,3 0-3 0,-3 0 3 16,-5 0 0-16,0 0 2 15,5 0 5-15,3 0-7 16,-3 0 0-16,0 0 0 15,0 0-5-15,3-3 5 16,-3 3 0-16,5-3 0 16,8-1 7-16,-2-3-7 15,-3 4 0-15,2 0 0 16,-2 0-9-16,-8 0 9 0,6 3 0 16,2-4 0-1,-3 1 11-15,3 3-13 0,-8-4 2 16,5 4 0-16,3-3-10 15,-2 3 10-15,12 0 0 16,-2 0 0-16,7 0 9 16,6 0-10-16,-1 0 1 15,1-3 0-15,0 3-5 0,-6 0 6 16,-4 0-1 0,-6 0 2-16,-8-5 4 15,6 5-6-15,2 0 0 16,-8-1 0-16,3 1-11 15,-8 0 20-15,-5 0-9 0,0 0 0 16,-5 0 1-16,-6 0-1 16,1 0 0-16,-1 0 0 15,-2 0-6-15,13 0 14 16,8 0-8-16,-3 0 0 16,0 0 4-16,0 0-4 15,3 0 0-15,-8 0-1 16,0 0-5-16,0 0 1 0,0 0 5 15,0 0 0 1,5 0 15-16,-5 0-13 0,8 0-2 16,-8 0 0-16,5 0-11 15,-5 0 17-15,0 0-6 16,0 0 0-16,0 0 0 16,0 0 0-1,7 0 0-15,-2 0 0 0,1 0-1 16,6 0 0-16,-1 0 1 15,7 0 0-15,-8 0 9 16,1 0-15-16,-4 0 6 16,-2 0 0-16,1 0-9 15,-6 0 9-15,-1 0 0 0,9 0 0 16,-8 0 6 0,0 0-6-16,5 0 0 0,-5 0-2 15,5 0-8-15,-5 0 6 16,-5 0 4-16,0 0 0 15,-6 0 6-15,1 0-10 16,-1 0 4-16,6 1 0 16,-3 4-8-1,3-5 5-15,5 0 2 0,3 0 1 16,-11 0-17-16,10 0 11 0,-7 0 0 16,-13 0-3-16,2 0 8 15,-12 0-2-15,-1 0 3 16,-2 0 0-1,2 0 7-15,0 0-17 0,1 0 10 16,12 0 0-16,-5 0-2 16,3 0 8-16,-10 0-7 15,7 0 1-15,-13 0 0 16,5 0-7-16,-2 0 6 16,-3 0 1-16,0 0 0 15,6 0 7-15,2 0-8 16,2 0 1-16,-4 0 0 15,2 0-7-15,-3 0 7 16,1-5 0-16,-6 5 0 16,3 0 9-16,-8-1-6 0,5 1-3 15,-5 0 1-15,5-4-10 16,-5 1 10-16,5-1-1 16,5-2 0-16,-4 0 9 15,7-4-8-15,-3 0-1 16,-5 1 0-16,8-5 2 15,-8 4 4-15,6-3-2 16,-6 3-4-16,0-2 6 16,3 5-10-16,-3-4 4 15,-5 0 0-15,5-2-3 16,1 2 10-16,-6-9-4 0,5-3-3 16,0-4 1-16,-5 2 1 15,5-5-2-15,-5-1 0 16,0-2-3-16,0 0 3 15,0 1 0-15,0-1 0 16,0 4 8-16,0 2-7 16,0 1-1-16,0 3 0 15,0 0-7-15,0-3 8 16,0-1-1-16,0-2 0 16,0-1 9-16,0-4-3 0,0 3-5 15,0-10-1-15,0 5 0 16,0-5 3-1,0 0-3-15,0 2 1 0,0-1 8 16,0 4 0-16,0 1-9 16,0 1 0-16,0 5-3 15,0-1 5-15,0 1-2 16,0-4 10-16,8 0-2 16,-8-2 7-16,0-5-15 15,0 4 6-15,5-4 6 16,-5 3-6-16,5 4 13 0,1 3-16 31,-1 1 6-31,0 3 1 0,-5 3-10 0,8 3 0 16,-8-3 22-16,0 3-13 15,0-2 27-15,0-1-10 32,0-3-25-32,0 3 40 0,0 3-32 0,0 4 5 15,0 5 29-15,0 2-42 16,0 9 36-16,0-3-22 15,0 3-9-15,0 0 5 16,0 0-11-16,0 0 0 16,0 0-2-16,0 0-16 15,0 0-36-15,-18 12-82 0,-16 15-185 16,-10-4-659-16</inkml:trace>
  <inkml:trace contextRef="#ctx0" brushRef="#br0" timeOffset="26419.7989">13849 9656 1750 0,'0'0'360'0,"0"0"-261"16,0 0-33-16,0 0 16 15,0 0-69-15,0 0-4 16,0-3-2-16,0 3 5 0,0 0 61 15,-6 0 6-15,-1 0 17 16,-4 0-6 0,-4 0-59-16,-9 9 3 0,-4 8 16 15,-1 4-25-15,3-2 42 16,-2 3-8-16,-1 4-6 16,-5 4-2-16,6-1-33 15,2 6 5-15,3 1-5 16,-1 0-18-16,9 0 18 15,-4 7-17-15,9 3-1 16,0 2 20-16,-1 5-19 16,3 6 7-16,3 0-2 0,5-3 0 15,-5 3 11-15,5-5-17 16,0-7 0-16,0 1 11 16,0-8 4-16,0-5-14 31,0-2 5-31,0 0 2 0,0-4 12 0,5 5-20 15,19-6 0-15,-4 2 6 16,4-3 3-16,-1-2-9 16,3 2 0-1,3-4 0-15,4-3-3 0,6 3 3 0,0-4 0 16,0-2 0 0,8 2 5-16,-3-4-5 0,5-1 0 31,-2-5 1-31,-3-2 1 0,6-1-1 0,-4-6-1 15,-7 0 0-15,5 0 1 16,-5 0-8-16,6-5-2 16,-7-10 9-16,1-6-8 31,0 3 14-31,3-6-6 16,-3-3 0-16,-5-3 6 15,-3-2-12-15,2-7 6 16,-9-1 0-16,-1-6-12 0,-12 0 12 15,-6-2 0-15,0-6 4 16,-5 6 5 0,0 2-8-16,0-5-1 0,0 7 0 15,-10-2 34-15,-14-5-27 16,3 2 11-16,-7 0 12 16,-6 0-19-16,0-1 28 15,-5 1-20-15,1 0 1 16,-1 0 26-16,0 3-31 15,0 0 12-15,0 1-7 16,5 4-19-16,-5 7 38 16,-2 4-29-16,2 1 1 15,0 10 14-15,-6 1-17 0,7 0 4 16,4 6 3-16,5 1-15 16,8 4 13-16,3 4-13 15,8 0-4-15,-8 3 2 16,-3 0-53-16,-13 0-59 15,6 9-157-15,-1 11-708 0</inkml:trace>
  <inkml:trace contextRef="#ctx0" brushRef="#br0" timeOffset="27755.9231">15095 10930 1534 0,'0'0'367'0,"0"0"-249"15,0 0-10-15,0 0 49 16,0 0-57-16,0 0-66 16,0 0-4-16,-31 0-29 15,31 0-1-15,0 0 55 16,5 0 25-16,0 0 23 15,-5 0-8-15,10 0-17 0,1 0 19 16,7 0-43-16,11 0 16 16,15-5 5-16,5 1-43 15,8-3 7-15,5 4-6 16,-2-3-17-16,8 1 23 16,-1 5-18-16,6 0-8 15,5 0 11 1,0 0-24-16,7 0 17 0,4 0-8 15,1 0-3-15,4 0 4 16,7 0-10-16,0 0 2 16,6 0 32-16,5 0-34 15,4 0 18-15,9 0-9 16,-3-5-8-16,8-5 24 0,-3 4-25 16,-2-2 0-1,-3-1-2-15,2 6 2 0,-12-4 0 16,0 5 0-16,-11 2 9 15,0 0-6-15,-7 0-2 16,-4 0-1-16,-1 0 17 16,7 0-10-16,-8 0-2 15,-2 0-1 1,-3 0 5-16,-11 0-4 0,-9 0-5 16,-14 0 0-16,-15 0 18 15,-11 0-11-15,-12 0 8 16,-1 0 8-16,-5 0-22 15,8 0 34-15,-8 0-26 0,6 0 0 16,-6 0 18 0,-5 0-27-16,8 0 11 0,-8 0-11 15,0 0-11-15,0 0 4 16,0-11-128-16,0-12-222 16,0-13-1040-16</inkml:trace>
  <inkml:trace contextRef="#ctx0" brushRef="#br0" timeOffset="28979.7935">22852 6269 1726 0,'0'0'638'0,"0"0"-455"16,0 0-9-16,0 0-1 0,0 0-80 15,0 0-19-15,0 0-3 16,-20-7-8-16,-19-6 39 16,-13 0-40-16,-16-7 27 15,-10 4-16-15,-18-4-31 16,-26 4 17-16,-28 2-59 31,-48 1 1-31,-25 1-1 0,-18 1 7 0,2 5-7 16,31-6 1-16,52 6-1 15,50 4 45-15,49-1-24 16,36 0 1-16,13 3-22 16,8 0 8-16,0 0-16 15,0-3 7-15,0 3 1 16,0 0-8-16,0 0 9 0,0 0-1 15,0 0 0-15,0 0 11 16,0 0-22-16,0-6-10 16,0 6-61-16,0 0-44 15,0 0-54-15,0 0-282 16,-21 0-238-16</inkml:trace>
  <inkml:trace contextRef="#ctx0" brushRef="#br0" timeOffset="29576.8894">18885 5864 1303 0,'0'0'838'0,"0"0"-588"16,0 0-79-16,0 0 3 16,0 0-30-16,0 0-92 15,0 0-19-15,-5-53 39 16,5 53-10-16,0 0 4 0,0 0-9 15,0 0-34-15,0 0 16 16,0 10-39-16,0 23 0 16,0 19 44-16,0 21 29 15,5 9-9-15,19 12-1 16,-3 3-43-16,2-5 20 16,5-6-38-16,-7-8-2 15,3-10 6-15,-9-9-5 16,3-7-1-16,-7-13 0 15,-6-13 4-15,-5-9-14 16,0-8-55-16,0-9-100 0,-10 0-174 16,-24-20-486-16</inkml:trace>
  <inkml:trace contextRef="#ctx0" brushRef="#br0" timeOffset="29844.4837">18319 5943 2198 0,'0'0'684'0,"0"0"-530"16,0 0-47-16,0 0-50 16,0 0-27-1,0 0-21-15,0 0 59 0,320-66 18 16,-237 56-9-16,2 0-4 15,-12 0-61-15,-13 4-1 16,2-1-10-16,1 0 1 16,-1 5-4-16,-8 2-65 15,24 0-104-15,-15 0-105 16,-19 0-443-16</inkml:trace>
  <inkml:trace contextRef="#ctx0" brushRef="#br0" timeOffset="30362.7076">19618 6239 1971 0,'0'0'553'0,"0"0"-362"15,0 0-2-15,0 0-51 16,0 0-72-16,0 0-36 16,0 0 69-16,-55-10-69 15,16 10-6-15,0 0 12 16,-2 0-36-16,9 0 0 15,9 14 0-15,13-2-5 16,10 4 4-16,0 4-10 16,0 0-9-16,0 6 20 15,26 1-36-15,26 2 36 0,-3 4-21 16,13-4-14-16,-7 1 35 16,-9-1-17-16,-20-9 14 15,-7-1-12-15,-14-3 26 16,-5-9-11-16,0 4 25 15,-44 1 44 1,-8-1-22-16,-3 0-37 0,3-4-3 16,13-6-8-16,19-1 1 15,1 0-16-15,19-1-131 16,0-22-450-16,19-6-1308 0</inkml:trace>
  <inkml:trace contextRef="#ctx0" brushRef="#br0" timeOffset="34089.3428">9201 11464 1121 0,'0'0'330'16,"0"0"-218"-16,0 0-32 15,0 0 24-15,0 0-63 16,0 0 30-16,-39-52 16 16,39 41-3-16,0 2 70 15,-5-1-54-15,0 0-38 16,0 0 30-16,0 3-43 16,-1 5 11-16,6-2 42 15,0 1-47-15,0 3 14 16,0 0-23-1,0 0 1-15,0 0 20 0,-7 0-34 0,7 0-9 16,-6 0-24-16,1 26-14 16,-5 26 13-16,0 27 2 15,-3 23 28-15,7 24 17 16,1 11-13-16,5 8-4 16,0 1-22-1,0-10-1-15,11-10 6 16,7-18-12-16,-8-16 0 0,-10-17-6 15,0-19 11-15,0-17-11 16,0-13-17-16,0-26-150 16,-5 0-106-16,-5-23-328 0</inkml:trace>
  <inkml:trace contextRef="#ctx0" brushRef="#br0" timeOffset="37215.9744">9079 11277 1167 0,'0'0'485'15,"0"0"-405"-15,0 0 46 0,0 0 23 16,0 0-79-16,0 0-39 16,0 0-31-16,0 0 1 15,0 0 17-15,6 0 2 16,17 0 29-16,-2 0-30 16,12 6 0-16,6-2 17 15,8 3-23-15,13-1 15 16,7-3-4-16,6-3-11 0,7 3 33 15,-2-3-10-15,5 0 1 16,1 0 31 0,-4 4-29-16,-2-4-5 0,-5 0-3 15,5 0-23-15,-1 0 23 16,6 0-15 0,8 0-7-16,11 0 17 0,4 0-26 15,6 0 12-15,-1 0-8 16,1 0 2-16,-6 0-4 15,1 0-2-15,-6 0 0 16,11 0 34-16,-1-4-20 16,11-2 11-16,3-4-11 15,-3 7-13-15,-3-1 4 0,-12 4-5 16,-8 0 0 0,-9 0-1-16,-1 0 5 0,-4 0-4 15,4 0 2-15,2 0 5 16,7-3 11-16,16-6-17 15,3-2 0-15,5 2 4 16,-5-1 2-16,3 3-7 16,-14 4 0-16,-5 3 1 15,-12 0-1-15,1 0 0 16,-7 0 0-16,6 0-3 16,7 0 9-16,5-7-6 15,11 4 0-15,10-4 0 16,-3 1 2-16,-2-1-2 15,-5 1 0-15,-11 0-6 16,-13 2 7-16,-2 1-1 16,-8 3 0-16,0-4 0 15,-1 4 6-15,7-3-6 0,12-5 0 16,5 7-10-16,16-10 20 16,0 5-9-16,7-1-1 15,-2 1 0-15,-10 1 4 16,-6 5-4-16,-10 0 0 15,-5 0-11-15,-8 0 19 16,6 0-8-16,7 0 0 16,5 0 1-16,21 0 3 15,8-1-3-15,5-6-1 16,-3 3 4-16,-2 1 4 16,-13 3-8-16,-6 0 0 0,-4 0 1 15,-1 0 8-15,-4-3-9 16,9-2 12-16,6-2 4 15,18-1-10-15,10-1-4 16,1-2-2-16,-6 2 6 16,-5 0-2-16,-18 3-4 15,0 5 0-15,-11-6 10 16,-5 2-2-16,6 3 1 16,-1-6 4-16,11 1-13 15,2 1 9-15,9-4-9 0,7 3 0 16,0 2 0-1,5-2 2-15,-2 0-2 0,-3 3 0 16,-6-2 9-16,-1 5-7 16,-4-6-2-16,-2 2 0 15,8-1-5-15,-3 2 11 16,8 1-6-16,0-1 0 16,5 3 1-16,1-5-1 15,-1 1 0-15,-3 1 0 16,4 1-2-16,-1-1 5 15,0 1-3-15,0 3 0 0,6-2 0 16,-6-2-4-16,0 1 4 16,0 1 0-16,-7-7 0 15,-9 7-4-15,-12-2 3 16,-11 1 1-16,-13 3 0 16,-10 0-14-16,8 0 16 15,-3 0-2-15,8 0 0 16,2 0 6-16,14 0-6 15,4 0 0-15,1 0 0 16,13 0-8-16,-8 3 8 16,-6 3 0-16,1 3 0 15,-11 0 6-15,-5 0-9 16,-18-2 3-16,-10 4 0 16,-19-6-9-16,-15 6 9 0,-6-4 0 15,-4 0 0-15,1-2 11 16,14 6-12-16,8 2 1 15,8 4 0-15,2 3-17 16,-8 2 19-16,-5 1-2 16,-10 1 0-16,-5 6 9 15,-16 1-18-15,-3 2 9 16,-5 3 0-16,6 7-9 16,7-1 15-16,2 7-6 15,4 1 0-15,-1 2 1 16,-2 0-1-16,-3-2 0 0,-13-1 0 15,1 2-4-15,-6-5 11 16,0-1-4-16,0 5 8 16,-6-1-10-16,-4 3-1 15,-8 0 0-15,2 1 0 16,-2-1-1-16,2-6 2 16,-2 1-1-16,8-8 0 15,-8 2 9-15,7-10-12 16,1-1 3-16,0-1 0 15,-9-5-4-15,4-1 13 16,-3 0-9-16,-6 1 7 16,-2-2-5-16,-7 1 11 15,-6 0-13-15,-8-4 0 0,-2 1 1 16,-1-6 7-16,-7 2-8 16,3-7 0-16,-9 5 6 15,-4-5 4-15,-6 2-9 16,-10-2 20-16,-3-2 18 15,-7 2-16-15,-3 2-2 16,0-2-12-16,2-2-8 16,-2 3 7-16,8-7-8 15,-8 3 0-15,0-2-1 16,-11-1 2 0,1-3-1-16,-6 4 0 0,-5-4 7 0,6 0-7 15,-6 0 0-15,3 0 0 16,2 2 2-16,0 5 4 15,1 0-6-15,4-1 0 16,1 1 6-16,-1 0 13 16,1-2-19-16,0 6 0 15,-1-4 2-15,1-1 6 16,-6 0-8-16,0 1 0 16,6 3 0-16,0-3 17 15,-1-1-17-15,14 0 6 0,-3 5-8 16,12-6 10-1,-1 2-8-15,-3 4 0 0,-3-5 6 32,-3 4-5-32,-7-4-1 0,-11 6 0 0,1-5-7 15,-9 0 19-15,3 4-12 16,-5-6 0-16,3 2 6 16,2 3-2-16,5-3-4 15,6-1 0-15,5 0-7 16,0-1 7-16,2 1 0 15,-2-1 0-15,-6 1 9 16,-4 1-12-16,-14-6 3 16,3 8 0-16,-8-6-2 0,3 0 5 15,2-2-3 1,3-1 0-16,16 0 2 0,-1 0 4 16,6 0-6-1,-5 0 0-15,-1 0-9 0,-4 0 13 16,-11 0-4-16,-13 0 0 15,-11 0 0-15,-10 0-4 16,-7 0 4-16,-6 0 0 16,-2 0-2-16,2 6 2 15,0-5 0-15,8-1 0 16,-2 6 2-16,7-6 8 16,-8 0-8-16,3 0 11 0,-2 0 28 15,-3 0-40-15,-3 0 12 16,0 5-13-1,8-1 12-15,3 3-14 0,7-6 2 16,1-1 0-16,4 0 0 16,1 0 10-16,-6 0-9 15,-7 0-1-15,-3-8-1 16,-3-1-11-16,-2 2 12 16,3-3 0-16,2-2-1 15,7 0 12-15,-1 3-12 16,-1 0 1-16,3-3 0 0,-3 4-6 15,0-2 6-15,6-1 0 32,-9 0 0-32,3 4 11 0,6 0-12 0,-3 0 1 15,7-1 0-15,1 0-3 16,13-3 10-16,-3 4 7 16,5 0 9-16,13 2-22 15,5 1 17-15,6 2-18 16,5-7 0-1,12 6 0-15,4 0 2 0,7 0-2 16,10 0 0-16,8-1 10 16,9 1-8-16,1-4-2 15,-7 4 0-15,8 3-5 0,-3-3 6 16,-3 3-1-16,-7 0 0 16,7 0 9-16,-2 0-10 15,0 0 1 1,3 0-2-16,2 0-8 0,2 0 11 31,12 0-1-31,-1-7 24 16,5 4-24-16,5-5 26 15,-4-1-26-15,4 2 0 16,-2 2 31-16,2-2-18 16,11 3 22-16,3 1 2 15,9 0-28-15,6 0 21 16,0 3-29-16,0 0-1 0,0 0 23 15,0 0-23-15,0 0 6 16,0 0 3-16,0 0-2 16,0 0-14-16,-52 0-14 15,-2 0-137-15,-14 0-625 16</inkml:trace>
  <inkml:trace contextRef="#ctx0" brushRef="#br0" timeOffset="42831.6445">27806 12562 2087 0,'0'0'673'15,"0"0"-514"-15,0 0-57 0,0 0 22 16,0 0-65 0,0 0-52-16,-67-30 22 15,38 30-29-15,-10 0 0 16,-10 0-1-16,-14 7 11 0,9 13-10 16,2-1 11-16,3 8-4 15,15 2 10-15,5 7-17 16,19 0 0-16,10 4-7 15,0-4 6-15,21 3 1 16,41-3 0-16,11-2 11 16,5-3-19-16,-6-3 8 15,-4-5 0-15,-16-6-7 16,-26-4 8-16,-8-6-1 16,-18-2 1-16,0 6 0 15,-18-2 41-15,-32 7 3 16,-12-2-6-16,2 2 10 0,3-3-49 15,8-6 20-15,10 0-20 16,10-7-11-16,19-4-44 16,10-26-200-16,0-5-556 0</inkml:trace>
  <inkml:trace contextRef="#ctx0" brushRef="#br0" timeOffset="42984.2514">28131 12693 1888 0,'0'0'1121'16,"0"0"-940"-16,0 0-151 15,0 0-30-15,309-10 0 16,-187 10-353-16,-21 0-625 0</inkml:trace>
  <inkml:trace contextRef="#ctx0" brushRef="#br0" timeOffset="43140.8682">28416 12891 2478 0,'0'0'730'0,"0"0"-603"16,0 0-85-16,0 0-23 16,0 0-19-16,0 0-42 0,320 0-238 15,-224 0-525-15</inkml:trace>
  <inkml:trace contextRef="#ctx0" brushRef="#br0" timeOffset="43580.7592">29447 12401 1916 0,'0'0'657'0,"0"0"-563"16,0 0-51-16,0 0 24 16,-286 49 2-16,208-16-25 15,11 0-9-15,5-1 80 16,17 2-36-16,17-5-55 15,18 4 11-15,10-1-35 16,0 1 12-16,15 2 19 16,42-1-31-16,16 2 21 0,10-3-21 15,-5 5 0-15,-5-7-7 16,-11-1 8-16,-18-3-1 16,-15-4 0-16,-24 0 9 15,-5-2 10 1,0 1 1-16,-16 1 4 0,-23 0 34 15,-7-7-48-15,7 0 1 16,13-5-11-16,-3-11-33 16,16 0-97-16,3-30-448 15,10-6-678-15</inkml:trace>
  <inkml:trace contextRef="#ctx0" brushRef="#br0" timeOffset="43754.0478">29681 12791 2167 0,'0'0'624'0,"0"0"-509"16,0 0-6-1,347-45-12-15,-206 34-51 0,-6 4-46 16,-13 5-72-16,-26-12-224 16,-29 5-333-16,-41-5-945 0</inkml:trace>
  <inkml:trace contextRef="#ctx0" brushRef="#br0" timeOffset="43910.7158">30184 12568 178 0,'0'0'1772'16,"0"0"-1286"-16,0 0-229 0,0 0 45 15,0 0-145-15,0 0-57 16,0 0 26-16,-117 132-53 16,112-74-16-16,5 1-44 15,0-1-13-15,0-11-24 16,34-2-134-16,10-16-361 15,0-21-852-15</inkml:trace>
  <inkml:trace contextRef="#ctx0" brushRef="#br0" timeOffset="44475.9161">30992 12630 2152 0,'0'0'792'16,"0"0"-620"-16,0 0-123 16,0 0 70-16,0 0-64 15,0 0-30-15,0 0-16 16,218-176-1-16,-197 152-2 16,-8 5-6-1,-8 4 0-15,0 8 25 0,-5 6-16 0,0 1 17 16,0 0-4-16,0 0-13 15,0 1 10-15,0 31-19 16,0 17 0-16,0 13 78 16,0 13-40-16,0 7 2 15,0 2 13 1,0-2-41-16,0-8 17 0,5-4-29 16,-5-14 0-16,0-10-4 15,0-10 5-15,0-13-1 16,0-10 0-16,-28-3-8 15,-22-7 2-15,-12-3-18 0,2 0 15 16,3 0-3 0,18 0 12-16,16 0 0 0,23-6 0 15,0-7 9-15,34-3-3 16,43-8-6-16,25 1 0 16,4 0-3-16,1 7 10 15,-11 0-7-15,-19 2 0 16,-14 8 12-16,-24-1-13 15,-11 4 1 1,-17 3 0-16,-6 0-12 0,-5 0 3 16,0 0-50-16,-23 0-107 15,-32 10-344-15,-7 6-635 0</inkml:trace>
  <inkml:trace contextRef="#ctx0" brushRef="#br0" timeOffset="57188.0134">29564 5376 1315 0,'0'0'645'16,"0"0"-486"-16,0 0-80 15,0 0 56-15,0 0-46 16,0 0-61-16,0-7 12 0,0 7-1 15,0 0 8 1,0 0 38-16,0 0-19 0,0 0 22 16,0 0 9-16,0 0-36 15,0 0 7-15,0 0-25 16,0 0-33-16,0 0 7 16,0 0-17-16,0 0 0 15,0 0-1-15,0 0 9 16,0 0-8-16,0 0 1 15,-5 0-1-15,-1 0 45 16,-7 0-36-16,-2 0 6 16,-3 0-15-16,-3 0 9 15,-8 0-4-15,-4 0-5 16,-1 0 0-16,-5 0-8 16,0 0 9-16,-5 0-1 0,5 0 0 15,0 0 12-15,-3 1-10 16,-2 5-2-16,0-5 0 15,-5 3-6-15,-3 0 6 16,-3-2 0-16,-2 3 0 16,-5-5 15-16,-6 2-23 15,3-2 8-15,-2 0 0 16,5 0-4-16,-6 0 5 16,6 0-1-16,-3 0 0 15,3 0 12-15,-6 0-8 16,6 0-4-16,-6 0 0 15,9 0 4-15,1 0 2 0,-4 0 8 16,2 0-11-16,-2 5 9 16,0-5-12-16,2 1 0 15,-2-1 1-15,5 0 19 16,-3 0-19-16,-2 0-1 16,5 0 7-16,2 0 5 15,-2 0-7-15,2 0-5 16,3 0 0-16,-2 5-12 15,2-5 13-15,3 0-1 16,-1 0 5-16,-7 0 5 16,8 1-6-16,-8-1-4 0,0 4 0 15,-8 1-8-15,2-5 9 16,-4 2-1-16,-1 3 0 16,1-5 9-16,7 7-9 0,-2 2 0 0,5-3 0 15,7 1-5 16,-1 0 6-31,6-2-1 0,1 2 0 0,5-3 10 0,0 3-11 32,0-1 1-32,1-5 0 15,-1 8-8-15,-8-3 10 16,8 1-2-16,-10-6 1 16,4 8 10-16,-7-3-11 15,3-3 0-15,-3 1 0 16,8-4 5-16,-5 3-3 15,-3-3 4-15,3 4-6 16,-3-4 9-16,2 1-6 16,1 3-3-16,-3 0 0 15,3 3-8-15,-3 0 9 16,8-1-1-16,5-5 0 0,0 8 9 16,0-6-9-16,0 0 0 15,-5 4 0-15,5 0-7 16,-8-2 7-16,3 2 0 15,5 4 0-15,0-5 12 16,5 0-10-16,6 4-2 16,-1-3 0-16,-5 3-12 15,1 3 10-15,-6-3 2 0,0 3 0 16,0-4 11 0,0 1-13-16,0 0 2 15,5-3 0-15,6-1-7 16,12-2 7-16,-2-2 0 0,2 2 0 15,-7 3 10-15,7-4-14 16,-7 3 4-16,7 1 0 16,-2-4-8-16,8 1 9 15,-1-1-1-15,6 0 0 16,-8-3 11-16,3 3-16 16,0 1 5-16,-14 2 0 15,-4 1-6-15,7 3 7 16,-8 0-1-16,6-4 0 0,7 4 10 15,-7-1-14 1,7 5 4-16,-2-1 0 0,-3-4-11 16,8 5 12-16,3-5-1 15,5 2 0-15,0 1 8 16,-3 3-8-16,3-6 0 16,0 3 0-16,-1 4-12 15,1-5 13-15,5 2-1 16,0 0 0-16,0 4 9 15,0 4-12-15,0-1 3 16,0-3 0-16,0 5-11 16,0 1 12-16,0 0-1 15,0-3 0-15,0 3 11 0,0-4-13 16,0 4 2 0,0-1 0-16,0 5-9 0,0 0 10 15,0 1-1 1,0 6 0-16,0 2 9 0,0 3-10 15,0-3 1-15,0 5 0 16,0-9-6-16,5 2 6 16,6-5 0-16,-6-5 0 15,3 5 11-15,-3-6-11 16,-5 1 0-16,0 4 0 16,0-2-5-16,0 3 5 0,0 1 0 15,0-3 0 1,5 2 11-16,-5-3-16 0,5 1 5 15,0-2 0-15,-5 2 0 16,6-4 0-16,-6-3 0 16,0 3 0-16,0 2 8 15,7 2-8-15,-1 1 0 16,4 3 0-16,-5-1-10 16,6 4 11-16,-4-4-1 15,-7 5 1-15,0-2 10 0,0-3-13 16,0 2 2-1,0-2 0-15,0-1-4 0,0-2 5 16,0-1-1-16,0 0 0 16,0 0 6-16,6 1-5 15,-6-2-1-15,5 2 0 16,-5 3-10-16,0-1 11 16,0 3-1-16,0-2 0 15,5 2 9-15,-5-2-12 16,5-1 3-16,-5-6 0 15,5-1-1-15,-5-3 2 0,8-2-2 16,-8-4 1-16,0-3-3 16,5-2-4-16,-5 7 7 15,0-1 0-15,6-2-9 16,-1 5 9-16,0 2 0 16,0-3 0-16,8 4 11 15,-3-3-17 1,-4-1 6-16,4 1 0 0,3-1-8 15,-8-3 9-15,0 4-1 16,1-1 0-16,-1-3 9 16,0 3-9-16,3 1 0 15,2-4 0-15,-5 0-9 16,6-3 11-16,2 3-2 16,-3 0 0-16,8-3 12 15,-7-1-9-15,4 1-3 0,9 0 0 16,4 0-12-16,-2 0 18 15,8-4-6-15,5 3 0 16,2-4 9-16,-2-2-9 16,0 0 0-16,-5 0 0 15,5 1-10 1,-11-4 11-16,4 3-1 0,9-3 3 16,-2 0 8-16,10 0-8 15,9 0-3-15,1 0 1 16,9 0 9-16,-1 0-8 0,1 0-2 15,-11-3 3-15,-8-1 7 16,-5 4-7 0,-5-3-3-16,5 0 0 0,3 0-10 15,3 0 10-15,7 1 0 16,-3-3 2-16,3 1 8 16,6 1-8-16,-9-3-2 15,3 3 0-15,-7-1-9 16,-1 4 16-16,8-3-7 15,-8-1 0-15,3 4 6 16,11-3-5-16,-4 3-1 16,9-3 0-16,-6 3-13 15,6 0 14-15,-9 0-1 0,4 0 0 16,-1 0 10-16,0 0-10 16,-2 0 0-16,2 0 0 15,-5 0-9 1,-2 0 10-16,-6 0-1 0,3 0 0 15,-8 0 12-15,8 0-12 16,-8 0 0-16,0 0 0 16,1 0-12-16,-6 0 13 15,0 0-1-15,2 0 3 16,-10 0 5-16,11 3-6 16,-11 0-2-16,3 1-1 15,-1-1-11-15,1 1 13 16,0-1-1-16,5 3 0 0,0-3 9 15,0 1-8-15,-11 1-1 16,6-3 0-16,-11-2-12 16,6 3 13-16,-3-3-1 15,2 3 0 1,6 0 10-16,5 0-14 0,0 1 4 16,0-1 0-16,8 1-8 15,-8 0 9-15,0-4-1 0,-11 0 0 16,-2 2 9-1,-2-2-9-15,-9 0 0 0,3 0 0 32,-2 3-8-32,7-3 9 0,6 3-1 0,-1-3 0 31,4 4 9-31,9-4-11 0,-7 0 2 0,5 3 0 16,-13-3-12-16,2 0 13 15,1 3-1-15,-1-3 0 16,1 0 11-16,-3 0-14 15,8 0 3-15,5 0 0 16,-6 5-8-16,1-5 9 16,0 0-1-16,-6 0 0 0,1 0 11 15,-3 0-11-15,-3 0 0 16,6 0 0-16,-8 0-9 16,7 0 9-16,1 0 0 15,5 0 0 1,-6 0 11-16,6 0-11 0,-8 0 0 15,8 0 0-15,-1 0-11 16,6 0 12-16,3 0-1 16,-3 0 0-16,0 0 8 15,-6 0-10-15,1 0 2 16,-8 0 0-16,3-5-7 16,-6 2 8-16,-7 0-1 0,-3-1 0 15,-3 1 9-15,-5 3-8 16,0-3-1-16,1 3 0 15,-6-2-7-15,5-2 8 16,3 0-1-16,2-3 1 16,0 1 16-16,3-2-19 15,-2-1 2 1,4 0 0-16,-2-1-6 0,-2 0 7 16,-6 0-1-16,5-3 0 0,-2 0 10 15,2 0-6 1,-4 0-4-16,-1-1 0 0,5 1-6 15,-2 1 15-15,2 1-9 16,1 2 0 0,2-1 6-1,-8 0-11-15,5-3 5 16,-5 0 0-16,8-3-6 16,-7 0 7-16,-1-4-1 15,0 3 0-15,0-3 11 16,0 4-17-16,1 1 6 15,1 1 0-15,-7-2-5 16,0 2 6-16,0-9-1 16,0 0 4-16,0 0 5 15,0-5-7-15,0-2-2 16,0 7 0-16,0-6-9 0,0-1 10 16,0 5-1-1,0-2 0-15,0 1 1 0,0 0 4 16,0-4-5-16,0 4 0 15,0-3-8-15,0-1 10 16,-7 1-2-16,1-1 0 16,6 4 10-16,0-3-10 15,0-1 0-15,0 1 0 16,0-1-9-16,0-6 10 16,0 3-1-16,0 2 0 15,0 2 7-15,0 6-5 16,0 0-2-16,0 0 0 15,0 3-12-15,0-3 13 0,0 3-1 16,0-3 0-16,0 3 10 16,0 1-10-16,0-1 0 15,0 1 0-15,0-1-4 16,-5-3 4-16,5 1 0 16,-5-5-1-16,5 4 10 15,-5-3-4-15,5 3-5 16,0 0-6-16,-5 3-6 15,5 0 13-15,0-4-1 16,-6 6 0-16,-1-8 10 0,1 3-8 16,-4-7-2-16,5 3-3 15,0-3-6-15,-3 1 18 16,8-5-9-16,-5-2 0 16,5 4 12-16,0-4-21 15,0-1 9-15,0 5 0 16,0 0-9-16,0 2 17 15,0 3-8-15,0 2 0 16,-5 2 4-16,5-4-4 16,-11 0 0-16,6 2 1 15,-8-7-5-15,-3 2 4 0,6 0 0 16,-3 2 1-16,3-2 1 16,4 6 2-16,6-7-4 15,0 1 0-15,0 1-13 16,0-1 13-16,0 1 0 15,0 3 0-15,0-1 12 16,0 4-18-16,-5-3 6 16,-3 3 0-16,3 0 3 15,-5 4-3-15,5 2 0 16,-6 7 5-16,-2 1-4 16,8 2 29-16,-5 0-30 15,5-2 0-15,-8 2 0 16,7-2 6-16,-4-2-6 0,5 2 0 15,-8-1 11 1,8-3-11-16,-1 6 0 0,1-2 0 16,0 2-9-16,0 0 10 15,-8 1-1-15,8-4 0 16,0 0 9-16,-6-3-8 16,-2 0-1-16,3 2 0 15,-1 0-12-15,-7 3 18 16,3 2-6-16,-9-3 23 15,9 2-17-15,-9 7 22 16,1-7-28-16,2 2 2 16,-7 1 16-16,4 3-18 0,-2-4 0 15,-2 4 0-15,-1-6 12 16,1 2-12-16,-6 3 0 16,0-6 0-16,-10 7-6 15,0 1 7-15,0-6-1 16,-8 6 0-16,2-1 12 15,-1-4-10-15,12 3-2 16,0-2 0-16,5 4-6 16,8-2 14-16,-8 2-8 15,-5 0 0-15,-13 0 6 16,-2 0 2-16,-9 0-8 0,-9 0-5 16,-1 0-8-1,-10 0 13-15,3 0 0 0,2 0 0 16,5 0 14-16,0 0-12 15,11 0-2-15,13 0 0 16,-1 0-9-16,4 0 9 16,7 0 0-16,0 0-1 15,-5 0 10-15,-6 0-10 16,-7 0 1-16,-5 0 0 16,-6 0-9-1,3 0 9-15,-10 0 0 0,2 2 0 16,8 2 7-16,3-2-8 15,0-2 1-15,13 5 0 0,-3-5-8 16,13 0 9-16,-5 0-1 16,5 0 0-16,-6 0 10 15,-6 0-11-15,1 0 1 16,-12 0 0-16,-6 7-11 16,-4-6 11-16,4 3 0 15,3 0 0-15,3-4 11 16,10 2-11-16,8-2 0 15,5 0 1-15,5 0-7 16,-5 0 6-16,5 0 0 0,-10 0-1 16,-8 0 9-1,-2 5-8-15,-14-5 0 0,1 2 0 16,-1 3-6 0,9-4 6-16,-4-1 0 0,6 0 3 15,8 5 9-15,5-5-13 16,-3 1 1-16,3 3 0 15,-5 1-7 1,4 2 7-16,4-7 0 0,-3 6 0 16,5-5 12-16,5 5-13 15,-5-3 1-15,5 0 0 0,-5 2-7 16,1 0 7-16,-1 2 0 16,0-6 0-16,5 7 10 15,5-5-5-15,6 1-5 16,2-2 0-16,3 3-9 15,2 1 9-15,-7 0 0 16,-3 4-1-16,-2-2 10 16,-6 4-9-16,5 1 0 15,1-4 0-15,-1 5-8 16,3-3 8-16,3 4 0 16,-1 2 0-1,4-4 3-15,1 0-3 0,9 0 0 16,-5-3 0-16,2 3-11 0,2 0 11 15,1-4 0-15,-3 2 0 16,2-2 9-16,1-2-9 16,5 3 0-16,-8 3 0 15,2-4-12 1,6 5 12-16,-8-1 0 0,8 0-1 16,0 0 9-16,0 0-9 15,0 1 1-15,-1-5 0 16,1 2-6-16,5 1 6 15,0-2 0-15,0 3-1 16,0 2 5-16,0-4-4 16,0 8 0-16,0-8 0 0,0 2-9 15,0 0 9-15,0 2 0 16,0-2-1-16,0-3 9 16,0 3-9-16,-8-1 1 15,3-1 0-15,0 2-1 16,0-3 1-16,0 3 0 15,-1 0-1 1,-1-2 4-16,1 4-3 0,6-1 0 16,-5 2 0-16,0-3-5 0,0 0 5 15,0 0 0 1,-1 0-1-16,-1 1 6 0,1-2-5 16,1 1 0-16,5 1 0 15,-5-1-1-15,5 3 1 16,-5 0 0-16,0 7-8 15,-3 0 17-15,3 7-9 16,-6-1 0-16,6 1 1 16,-8-1-6-16,8-2 5 15,0-4 0-15,0-4-1 16,-1-2 1-16,6-1 0 16,-5 0 0-1,5 3 7-15,-5-5-16 0,-3 8 9 0,8-4 0 16,-5 6-6-1,0-1 12-15,0 0-6 0,-1 0 0 16,6 0 1-16,0 0-8 16,0-4 7-16,0 5 0 15,0-8-1 1,0 3-13-16,0 1 13 0,0 0 1 16,0-1-6-16,0 1-6 15,0 3 12-15,0 0 0 16,0-3 0-16,0 3-6 0,0-3 6 15,0-1 0 1,0 4 9-16,0-3-18 0,0 0 9 16,0 1 0-16,0-7-6 15,0 3 7-15,0 4-1 16,0-7 0-16,0 8 5 16,0 1-16-16,0-5 11 15,6 1 0-15,-1 4-6 16,0-1 3-16,0-3 3 15,8-1-2 1,-8-2-7-16,6-2 2 0,-6 1 7 16,0-5 0-16,3 3-6 31,-3 3 6-31,-5-3 0 0,5 4 0 16,6 3 6-16,2-1-6 0,-3 1 0 15,0 0 0 1,-4-1-6-16,7-3 9 15,-3 1-3-15,-5-1 0 16,0-2 0-16,1-5-1 16,-6 5 1-16,7-5 0 15,-7 1-6-15,6 3 12 16,4 0-6-16,-5 3 0 16,8 1 0-16,-2-1-1 15,-6 1 1-15,0-5 0 16,0 6-11-16,0-7 16 15,3 0-5-15,-3 2 0 0,0-3 1 16,6 4-1-16,-6 2 0 16,8 2 0-16,-8-6-7 15,0 5 13-15,6 0-6 16,-6-4 0-16,3 3 1 16,-3-8-1-16,0 7 0 15,0-2 0-15,1-3-9 16,-1-1 11-16,-5 2-2 15,0-2 0-15,0 1 9 16,0 3-14-16,0 1 6 0,0-1-1 16,0-1 0-1,0 2 1-15,0-1-1 0,0-3 0 16,0 3 2-16,0-4-4 16,0 5 2-16,0-1 0 15,0 3-6-15,0-2 5 16,0 2 1-16,0-3 0 15,0 0 9-15,0 0-14 16,8 0 5-16,-3 3 0 16,-5 4-6-16,5 0 8 15,-5 0-2-15,0 0 0 0,0 2 9 16,0-3-12 0,0 3 3-16,0-7 0 0,0 0-8 15,0-7 11-15,0 0-3 16,0-6 0-16,0 3-39 15,0-3-8-15,0 2-38 16,-5-3-167-16,-19-1-626 0</inkml:trace>
  <inkml:trace contextRef="#ctx0" brushRef="#br0" timeOffset="63475.5658">24919 6524 1307 0,'0'0'312'0,"0"0"-214"16,0 0-17-16,0 0-21 15,0 0-13-15,-34 8 32 16,34-8 13-16,0 0 41 16,-5 0-29-16,5 0-27 15,0 2-28-15,0-2-42 16,-5 5 14-16,5-3-21 0,-13 4 0 15,8-2-1-15,-6-2 7 16,-7 7 34-16,-3 0 43 16,-7 3 18-16,-16 11 4 15,-8 10 2-15,-8 15-29 16,-2 4-9 0,-11 3-27-16,-5 5 16 0,-7-1 4 15,1-3-32-15,-6-10 24 16,12-4-36-16,10-13 11 15,24-6 7-15,15-10-34 16,19-9-2-16,10-4 0 0,0 0-36 16,0 0-39-1,18-7-194-15,26-19-302 0,6 3-210 16</inkml:trace>
  <inkml:trace contextRef="#ctx0" brushRef="#br0" timeOffset="63837.5281">25181 6664 1635 0,'0'0'573'0,"0"0"-431"0,0 0-22 16,0 0-11-1,0 0-78-15,0 0 72 0,0 0 37 16,-189 153-23-16,111-100 46 16,-18 6-57-16,-11 4-20 15,-9 5-4-15,-9 1-24 16,13 3 1-16,11-6-31 16,23-9-26-16,11-8 14 15,22-16-16 1,12-10-6-16,17-10 5 0,11-10-34 0,5-3-31 15,0 0-6-15,44-31-93 16,73-45-182-16,0 3-340 16,-6 3-383-16</inkml:trace>
  <inkml:trace contextRef="#ctx0" brushRef="#br0" timeOffset="64170.4469">25729 6696 1491 0,'0'0'603'15,"0"0"-440"-15,0 0-59 0,0 0 24 16,0 0 0-16,0 0 31 16,0 0-7-16,-247 200-16 31,159-144-1-31,-18 7-39 15,-6-1-2-15,-5 3 4 16,-2-1-46-16,7-5-5 16,11-6-47-16,23-10 0 0,18-8 4 15,19-9 5-15,20-12-15 16,11-8 6-16,10-6-72 16,0 0-1-16,0 0-28 15,31-20-51-15,44-22-112 16,63-36-245-16,-14 12 179 15,-2-2-464-15</inkml:trace>
  <inkml:trace contextRef="#ctx0" brushRef="#br0" timeOffset="64500.115">26207 6693 1620 0,'0'0'565'0,"0"0"-416"15,0 0-112-15,0 0-12 16,0 0 12-16,0 0 97 16,0 0 37-16,-169 147-5 15,91-91-9-15,-18 6-22 16,-5 4-35-16,-16 7-3 16,0-2-11-16,-7 10-37 15,12-11 4-15,11 1-46 0,23-16 5 16,15-9-12-16,25-16 12 15,12-14-1-15,13-6-11 16,13-10-36-16,0 0 6 16,0 0-42-16,0 0-21 15,46-17-19-15,14-18-89 16,31-8-79-16,54-32-80 16,-10 12-14-16,-13 7-590 0</inkml:trace>
  <inkml:trace contextRef="#ctx0" brushRef="#br0" timeOffset="64799.4217">26755 6798 1689 0,'0'0'398'16,"0"0"-245"-16,0 0-29 15,0 0 13-15,0 0-8 16,0 0-12-16,0 0 44 15,-270 203-40-15,192-144-9 16,-5 3-4-16,-13 4-49 0,2 4 29 16,-7-4-30-1,5-7-19-15,13-3 0 0,10-14-34 16,21-5-4-16,13-14-2 16,24-14 1-16,2-2-1 15,13-7-43 1,0 0-53-16,13-10-5 0,41-26-60 15,81-43-193-15,-18 7-26 16,2 0-255-16</inkml:trace>
  <inkml:trace contextRef="#ctx0" brushRef="#br0" timeOffset="65114.2183">27235 6808 1729 0,'0'0'508'0,"0"0"-441"16,0 0 19-16,0 0 13 16,0 0 10-16,0 0 14 15,-239 189 28 1,153-135 14-16,-7 4-14 0,-3-2-46 16,-5 6-23-16,-1 1-10 15,9 1-45-15,2-5 16 0,13-4-41 16,11-5 5-1,22-14-11-15,17-7 4 0,12-12 0 16,9-8-30 0,7-6-63-16,0-3 3 0,33-3-97 15,87-56 10-15,-9 4-315 16,1-4-301-16</inkml:trace>
  <inkml:trace contextRef="#ctx0" brushRef="#br0" timeOffset="65413.7785">27752 6775 1759 0,'0'0'516'0,"0"0"-410"0,0 0-42 16,0 0-5-16,0 0 43 15,0 0-20 1,-180 167 43-16,108-112 35 0,-9 11-36 15,-7 0-7-15,-8 6-11 16,2-1-45-16,4 0 5 16,1-5-37-16,9-10-28 15,20-7 7-15,13-13 1 16,21-9-10-16,8-18 1 16,13-6-58-16,5-3 1 15,0 0-39-15,23-29-121 0,71-30-86 16,2 6-162-16,-8 5 84 0</inkml:trace>
  <inkml:trace contextRef="#ctx0" brushRef="#br0" timeOffset="65728.9695">27957 6933 1215 0,'0'0'648'15,"0"0"-528"-15,0 0-95 0,0 0 73 16,0 0-2 0,0 0-3-16,0 0 37 0,-128 144-8 15,71-95 14-15,-5 8-7 16,2 2-11-16,-12 1 33 16,4-1-68-16,-5 5-46 15,1-5 22-15,9-6-37 16,9-10-2-16,2-7-7 0,13-7-5 15,10-9-2-15,9-7-6 16,12-9-44-16,8-4-14 16,0 0-125-16,34-40-177 15,18 0-238-15,2 1-651 0</inkml:trace>
  <inkml:trace contextRef="#ctx0" brushRef="#br0" timeOffset="66043.1673">28125 7249 1899 0,'0'0'489'16,"0"0"-297"-16,0 0 5 16,0 0-44-16,-228 165-32 15,166-114-8 1,5-9-16 0,7-2-58-16,6-7-37 15,10-11 24-15,6-5-26 0,4-7 0 16,-2-10-59-16,3 0-228 15,0-20-544-15</inkml:trace>
  <inkml:trace contextRef="#ctx0" brushRef="#br0" timeOffset="66750.202">24029 7288 1213 0,'0'0'745'16,"0"0"-495"-16,0 0-142 16,0 0-53-16,0 0 7 15,0 0 17-15,0 0 83 16,111 52 1-16,-54-31-38 15,11 9-16-15,4 1-31 16,12 6-18-16,-1-5-10 16,2 4-50-16,-7-6 18 0,-23-4-18 15,-9-7 9-15,-14-9-23 16,-9-3-14-16,0-7-127 16,-12-7-145-16,-6-16-297 15</inkml:trace>
  <inkml:trace contextRef="#ctx0" brushRef="#br0" timeOffset="67080.2753">24091 6992 1590 0,'0'0'342'0,"0"0"-75"0,0 0-125 16,0 0 10-16,0 0-86 15,0 0-46-15,0 0 4 16,0-27 46-16,39 40 41 16,15 13-10-16,14 10 35 15,10 10-27-15,7 6-37 16,9 11-36-16,2 3 1 16,0 5-36-16,-8-7 0 15,3-1-1-15,-18-10 15 16,-13-11-10-16,-3-13-5 15,-18-12 0-15,-11-4-11 0,-7-13-34 16,-3 0-81 0,-2-17-59-16,-9-19-192 0,-7-3-267 15</inkml:trace>
  <inkml:trace contextRef="#ctx0" brushRef="#br0" timeOffset="67394.5751">24600 6926 1205 0,'0'0'755'0,"0"0"-508"0,0 0-87 16,0 0-107-16,0 0-1 16,0 0 36-16,0 0-31 15,174 49 41-15,-91-16-28 16,8 6-3-16,-3 0-21 15,13 11-8-15,-7-1 4 16,-4 2 3-16,-6-4-30 16,-7 1 20-16,4-6-21 15,-14-9-8-15,-7-3-3 16,-16-11-2-16,-2-6-2 16,-16-9-54-16,-8-4-158 15,-13-17-123-15,-5-13-273 0</inkml:trace>
  <inkml:trace contextRef="#ctx0" brushRef="#br0" timeOffset="67709.7258">25288 6794 1932 0,'0'0'358'0,"0"0"-162"16,0 0 48-16,0 0-118 0,0 0-88 15,0 0-38 1,0 0 9-16,23 30 38 0,32 3 20 16,12 9-1-16,11 4 10 15,8 6-44-15,7 8 1 16,3 2-18-16,0 4-9 16,-2-2 2-16,-9-5-8 15,-7-7 0-15,-5-6-2 16,-18-13 2-16,-17-11-1 15,-4-8 1 1,-10-11-96-16,-9-3-66 0,-7 0-98 16,-3-17-238-16,-5-12-386 0</inkml:trace>
  <inkml:trace contextRef="#ctx0" brushRef="#br0" timeOffset="68007.3704">25874 6740 33 0,'0'0'2089'15,"0"0"-1588"-15,0 0-425 16,0 0-52-16,0 0 29 16,0 0 21-1,0 0-32-15,309 147 37 0,-207-95-47 16,-1 4 10-16,-8 3-2 0,-7 0-6 15,-13-4 17-15,-8 1-37 16,-3-7-14-16,-10-3 8 16,-8-10-7-16,0-8-1 15,-5-9 0-15,-5-1-90 16,-6-13-137-16,-7-5-255 16,-8-5-44-16,-8-19-1071 0</inkml:trace>
  <inkml:trace contextRef="#ctx0" brushRef="#br0" timeOffset="68416.2198">26352 6755 1739 0,'0'0'402'16,"0"0"-244"-16,0 0-118 0,0 0 41 16,0 0-32-16,0 0-13 15,0 0 43-15,179 76-11 16,-90-27 19-16,12 7 4 15,5 5 3-15,1 5-33 16,-1 7-43-16,-12-1 0 16,-3-1-2-1,-24-10-15-15,-7-10 14 0,-8-10-15 16,-13-14 0-16,-11-11-4 16,-7-10 4-1,-3-6-9-15,-2 0-84 0,-3-20-150 0,-8-16-221 16,-5-5-551-16</inkml:trace>
  <inkml:trace contextRef="#ctx0" brushRef="#br0" timeOffset="68746.5617">27006 6798 1766 0,'0'0'346'0,"0"0"-239"16,0 0 16-16,0 0 8 0,0 0-69 16,0 0 48-16,0 0-28 31,78 62-9-31,-28-23 13 0,7 7-52 0,0 6 24 16,3 8 15-16,12-1-26 15,1 2-7-15,0-2-30 16,7-7-9-16,-15-8 2 15,-8-10-2 1,-18-9-1 0,-10-10 0-16,-14-12-30 15,-2-3-111-15,-13-3-77 16,0-26-136-16,0-8-459 0</inkml:trace>
  <inkml:trace contextRef="#ctx0" brushRef="#br0" timeOffset="68999.9571">27253 6792 1864 0,'0'0'342'0,"0"0"-212"16,0 0 42-16,0 0-69 16,0 0-55-16,0 0-27 15,0 0-20-15,94 19 36 16,-43 7-7-16,-1 4 25 0,2 2 10 15,-8 8-25-15,5 2-3 16,-5 4-7-16,-2 4-30 16,-3-8 16-16,-13-3-16 15,-3-9 0-15,-12-10-12 16,-6-9 3-16,-5-10-120 16,0-1-120-16,0-19-67 15,-5-14-574-15</inkml:trace>
  <inkml:trace contextRef="#ctx0" brushRef="#br0" timeOffset="69187.376">27505 6717 1257 0,'0'0'792'0,"0"0"-613"16,0 0-124-16,0 0 60 15,0 0 20-15,0 0-99 16,0 0-1-16,189 104-34 15,-150-68-2-15,-15 3-10 16,-9-6-232-16,-15-13-385 0</inkml:trace>
  <inkml:trace contextRef="#ctx0" brushRef="#br0" timeOffset="70052.6578">24067 6673 1480 0,'0'0'485'16,"0"0"-378"-16,0 0-85 15,0 0 33-15,0 0-18 16,0 0 2-16,0 0 50 16,281 97 3-16,-214-63-16 15,1 2-12-15,-14-2-57 16,-9-2 11-16,-4-2-18 0,-20-4-86 15,-3-13-236-15</inkml:trace>
  <inkml:trace contextRef="#ctx0" brushRef="#br0" timeOffset="74422.717">24130 6758 1197 0,'0'0'255'0,"0"0"-189"0,0 0 43 16,0 0 91-16,0 0-57 16,0 0-39-16,21 198 12 15,-21-133 10-15,-26 4 2 16,-3 6 11-16,0 2-57 15,-4-5-9-15,12-6-37 16,-2-10 31-16,4-17-34 0,14-16-32 16,5-17 23-16,0-6-23 15,0 0 15-15,0-39 62 16,18-17-78-16,16-15-12 16,5-9-12-16,10 0-89 15,-4 8 14-15,-4 10 44 31,-10 19 33-31,-2 14 21 0,-6 19-19 0,-7 10 14 16,2 0 0-16,-13 26 3 16,0 23 2-16,-5 13 2 15,0 11 0-15,0 4 36 16,0 5 20-16,0-4 19 16,-15-6-13-16,2-12-29 15,2-15 3-15,6-19-26 0,0-13-10 16,5-13 26-16,0 0-4 15,0-32 2-15,0-31-25 16,26-15-24-16,-3-14 0 16,6-8-31-16,-14 5-56 15,9 9 8-15,-9 18 47 32,-2 19 44-32,-7 23 12 15,-1 16 0-15,-5 10-9 16,0 0 3-16,0 36 6 15,0 13 7-15,0 14 7 0,0 8 39 16,0 8 13-16,0-1-24 16,0 0 36-16,0-16-34 15,0-13-36-15,0-16 12 16,0-16-19-16,0-17 13 16,5 0 16-16,24-43-18 15,-1-23-12-15,11-17-6 16,0-16-53-16,-5 3-29 15,-1 2-61-15,1 19 40 16,-13 16 73-16,-3 23 27 0,-2 20 8 16,-11 16 1-1,3 0 0-15,-3 13 6 0,0 33 52 16,-5 13 10-16,0 16 8 16,0 7 12-16,0 0-11 15,0-4-24-15,0-10-25 16,5-20 7-16,13-12-35 15,3-22 2-15,18-14 7 16,8 0 4-16,18-46-1 16,8-17-12-16,-1-15-80 15,-4-4 6-15,-11-2-29 16,-13 9 24-16,-5 13 31 16,-5 13 20-16,-11 23 27 15,-7 12 2-15,-11 14-1 16,-5 0 11-16,0 40-5 0,0 21 73 15,0 21 7-15,-26 11-11 16,2 2 10-16,1-1-43 16,13-7 1-16,5-17 8 15,5-18-39-15,0-16 0 16,0-23 0-16,15-13-6 16,24-13 44-16,18-39-43 15,11-21-7-15,4-17-52 16,-9-6-62-16,-9-8-54 15,-10 6-6-15,-5 9 38 0,-10 11 68 16,-6 15 28-16,-7 24 40 16,-8 19 0-16,-8 15 22 15,0 5 6-15,0 25 45 16,0 27 42-16,-19 17-8 16,-9 13-19-16,7 4-16 15,3-1-12-15,8-4-27 16,10-20-9-16,0-18-9 15,0-17-15-15,10-21 19 16,29-5-10-16,8-14-1 16,12-37 25-16,9-15-33 0,-1-4-42 15,-10-10-6-15,-7 7-40 16,-17 10 34-16,-4 18 25 16,-13 19 25-16,-11 13 3 15,-5 13 1-15,0 0-6 16,0 20 6-16,0 32 43 15,-29 14 10-15,-2 12-21 16,3 6 10-16,4-7 18 16,9-6-31-16,9-12-13 15,6-18-1-15,0-21-13 16,0-17 19-16,45-3-20 16,14-25 17-16,17-34-15 15,7-17-3-15,0-10-11 0,-5 2-20 16,-11 0-22-16,-5 9 53 15,-12 13-24-15,-11 16 15 16,-11 16 3-16,-15 20 6 16,-8 10 0-16,-5 4-11 15,0 38 11-15,0 21 17 16,-18 12 4-16,-10 10-8 16,-3-3 20-16,7-1-21 15,6-17 14-15,13-16-11 16,5-17-9-16,0-14 4 15,0-17-9-15,39-3 8 0,23-37 48 16,16-18-57-16,0-13-18 16,2-5 0-16,-15-2-37 15,-2 5 29-15,-19 5-8 16,-11 11 23-16,-9 16 2 16,-9 14 8-16,-15 14 1 15,0 13 0-15,0 0 6 16,0 26-6-16,-39 27 0 15,-10 19 6-15,-8 13 30 16,2 6-6-16,11 2 21 0,5-9-11 16,16-16-30-1,13-19 10-15,2-20-20 0,8-15 0 16,0-14 20-16,34-7 23 16,28-39-8-16,16-16-31 15,0-19-3-15,2-8-2 16,-15-5-31-1,-8 6-19-15,-8 6 51 0,-7 16-30 16,-16 17 30-16,-8 23-1 16,-13 12 2-16,-5 14-12 15,0 4-5-15,0 38-6 16,-5 21 13-16,-34 12 4 16,0 10 5-16,-7 8 23 0,7-6-13 15,10-6 30-15,13-14-40 16,11-13 1-16,5-18-2 15,0-16 0-15,21-20 1 16,36 0 0-16,16-33 9 16,10-22-18-16,3-15-18 15,-3-8-12-15,-16 1 38 16,-5 5-26 0,-17 10 27-16,-6 16-1 0,-16 13 7 15,-13 14-10-15,-4 15 4 16,-6 4 0-16,0 6-12 0,-6 37 24 15,-33 13-5-15,-5 13 19 16,-2 0-26-16,7 1 28 16,5-11-28-1,18-17 8-15,11-17-13 0,5-16 14 16,0-9-3-16,26-4-3 16,31-32-3-16,11-16-18 15,-6-13-25-15,-8-1 9 16,-9 2 34-16,-12 5-19 15,-9 9 19-15,-14 15-1 16,-10 5 9-16,0 10-8 16,0 11 0-16,0-2 0 0,-5 8 3 15,-24 0-3-15,-4 0 0 16,-6-4 0 0,0 0 11-16,0 5-14 0,5-5 3 15,0 0 0-15,6 4-9 16,-3 0 10-1,-3 0-1-15,-13-1 21 0,-7 1 10 16,-19-4 23-16,-13 4-32 16,-7-3 11-16,-14 2 20 15,-4 1-52-15,-14-4 9 16,-7 4-7-16,2 0 8 16,0-1-11-16,3 4 0 15,10 0 0-15,-2 0-8 0,7 0 8 16,5 0 0-16,1 0 0 15,13 0 7-15,2 0-8 16,8 0 1-16,-3-5 0 16,8-9-4-16,0-2 4 15,5-1 0-15,1 5 0 16,-1 5 9 0,0 0-10-16,1-2 1 0,4 8 0 15,-5-4-9-15,6 4 9 16,5 1 0-16,2-5 0 15,3 5 9-15,-3 0-9 16,-7 0 0-16,-1 0 0 16,-5 12-12-16,6 5 12 15,-6 1-1-15,6-1-8 16,4-5-25-16,4 1 14 0,2-8-1 16,7 0 21-16,3-1-7 15,9-4 8-15,9 0-1 16,3 0 0-16,3 0-13 15,7 0 11-15,3 0-31 16,3 0-2-16,5 0 29 16,-1 0-15-16,6 0 20 15,0 0-13-15,6 0-52 16,43 0 23-16,24-10 23 16,23-3 14-16,20-2-4 15,19 7 8-15,11-2 2 0,4 4 0 16,9 0 3-1,-9 5-4-15,-4-4 1 0,-6 4 0 16,-18-3-9-16,-10 1 9 16,-11-1 0-16,0-2 0 15,6-5 9-15,9 2-10 16,6-7 1-16,13 0-8 16,0 3 1-16,-13-3-44 15,-2 4 15-15,-27 5 6 16,-15 1-13-16,-15 1 37 0,-19 5 0 15,-16 0 6-15,1 0-6 16,5 0 6-16,4-6 0 16,12 6-1-16,17-1 2 15,6-4-1-15,5 4 0 16,2 1 1 0,-7 0-1-16,-13 0 0 0,-8 0 0 15,-19 0-1-15,-4 0-1 16,-3 0 1-16,-3 0 1 15,6 0 0-15,5 0-1 16,10 0 1-16,10 0 0 16,3 0-1-16,1 0 5 15,-9 0-4-15,-5 0 0 0,-15 0 1 16,-14 0-7 0,3 0 6-1,-12 6 0-15,4-5-1 16,8 6 1-16,-2-3 0 15,7 0 0-15,-7-2 0 16,2-2-9-16,-8 0 9 16,-5 5 0-16,-5-5-1 15,0 0 0-15,0 2-1 16,0 3-57-16,0-4-37 0,0 4 11 16,0-4-40-16,0-1 51 15,0 0 50-15,0 4 12 16,0-4 12-16,0 0 0 15,0 5 0-15,0-3 5 16,0 3-5-16,0 1-18 16,0-5-31-16,0-1 18 15,-10 0 31-15,0 0 14 16,-14 0 13-16,-10 0 40 16,-4 0-18-16,-12 0-2 15,-7 0 5-15,-5 0-40 16,-16 0 6-16,-5 0-17 0,-13 6-1 15,-6 0 18 1,-9-3-17-16,4-1 25 0,-4 3 26 16,-1-4-37-16,-5 5 6 15,6 0-21-15,-1 0 1 16,-7 0 0-16,-3 5-1 16,0-5 0-16,-3 5-1 15,8-4 0-15,0 0 1 16,11 1 0-16,5-1 1 15,4-4 1-15,14-3-2 16,11 4 0-16,-1-4-1 16,6 0 2-16,4 0-1 15,1 0 0-15,13 0 8 0,10 0-4 16,0 0-4 0,5 0 0-16,5 0-1 0,1 0-4 15,-6 0 5-15,8 0 0 16,-8 0 11-16,1 0-10 15,-1 0-1-15,0-4-3 16,0 1-3-16,1-1 6 16,-1-2 0-16,5 1 0 15,-4 5 1-15,-1 0 4 16,3 0-5-16,-11 0 0 16,16 0-8-16,3 0 9 0,7 0-2 15,8 0 1-15,3 0-44 16,0 0 19-16,5 0-11 15,-5 0 9-15,-6 0 21 16,-7 0-11-16,3 0 15 16,-3 5-16-16,2-2 8 15,-2 0 4-15,7 1-16 16,6-1-25-16,0-3 15 16,0 0-65-16,-3 0-40 15,-2 0-6-15,-1 0-14 16,-2 0-33-16,-8 0-123 0,-2 0-77 15,13 0-494-15</inkml:trace>
  <inkml:trace contextRef="#ctx0" brushRef="#br0" timeOffset="78274.1979">24145 6716 208 0,'0'0'225'0,"0"0"25"16,0 0 50-16,0 0-151 16,0 0-20-16,0 0-35 15,0 0-32-15,-78-43 8 0,68 40 71 16,5-2 14-1,5 5 6-15,0-1-78 0,0 1-23 16,0 0 15-16,0 0-39 16,-8 0 17-16,8 0-45 15,-5 1-7-15,0 27 8 16,5 12-9-16,-5 8 35 16,5 11 1-16,-6 0-11 15,1 4 58-15,0-1-53 16,-8 0-9-16,3-3 22 15,4-3-42-15,1-7 19 16,-3-4-8-16,8-9-3 16,0-6-3-16,0-1-4 0,0-5 5 15,0-2 2 1,0-6-3-16,0 0-6 0,0-6 6 16,-5 3 0-16,0-6 10 15,0-1-15-15,0-3 8 16,5 4-3-16,0-3-6 15,0-1 0-15,0 0 0 16,0-3 1-16,0 3 4 16,-6-3-5-16,6 0 0 15,0 3 20-15,-5-3-14 0,5 0 16 16,0 0-6-16,0 0-16 16,0 0 23-16,0 0-23 15,0 0 0-15,0 0-1 16,0 0 2-16,0 0-1 15,0-6 0-15,0 0 1 16,0 2 3-16,0 1-4 16,0-1-2-16,5 1-7 15,6 0 8-15,4 0 1 16,9 0 0 0,4-1 1-16,6 1 1 0,-5 3-2 15,-3 0 0-15,2 0-9 16,6 0 6-16,0 0 3 0,10 0 0 15,8 0 0-15,13 3 9 16,20 4-9-16,9 2 0 16,12-5 17-16,14 3-17 15,2-4 2-15,-5 0-2 16,2 0 7-16,-2-3-4 16,-11 0-3-16,-5 0 0 15,-7 0-4-15,2 0 10 16,-13 0-6-16,-2-3 0 15,-17-3 0-15,-6-1 2 16,-19 0-2 0,-16 4-27-16,-18 0 26 0,-5 0-11 15,0-1 11-15,-52 1-46 0,-21-1-10 16,-15 1 27 0,-23-3-50-16,-6 3-6 0,-8-4 29 15,-2 3-14-15,-3 4 21 16,0 0-3-16,8 0 20 15,11 11 33-15,9 5-19 16,24-3 19-16,21-3 26 16,24-3 18-16,17-1 6 15,16-3-32-15,0 4-18 16,0-4 19-16,0 3-6 0,10-2-12 16,19-1 7-16,10 4-7 15,10-4 22-15,8 3 21 16,6-2-2-16,9 3 33 15,11-4-46-15,1 0-19 16,12 0-1-16,0-3-2 16,10 0-7-16,1 0 11 15,4 0-4-15,1 0 36 16,5 0 4 0,-6 0-30-16,9 0-5 0,-9 0-10 15,1 0-2-15,-6 0 0 16,-7 0 6-16,-3 0-6 15,-13 0 0-15,-7 0 0 0,-17 0-2 16,-15 0 1 0,-10 0 1-16,-16 0 0 0,-13 0 6 15,1 0-5 1,-6 0-1-16,0 0-1 0,10 0-5 16,3 0 4-16,3 0 2 15,7 0 0-15,6 3-7 16,-9 1 6-16,4-1-10 15,-14 1 2-15,-5-2 8 16,3 2-5 0,-8-1 4-16,0 0 1 0,0 1-6 0,5 2-1 15,0-3-50 1,1 1-24-16,4 3 35 16,3-4 10-16,-3 0 10 15,-4-3-9-15,-6 0 8 0,0 0 27 16,0 0-11-1,-16 0 12-15,-23 0 0 0,-8 0 34 32,-2 0-3-32,-3 0-25 0,3 0 3 0,-6-3-4 15,-12 0-5-15,-6-4 0 16,-13 0 0-16,-7 4 1 16,-8-4-1-16,-6 4 73 0,-4 3-25 31,4 0-8-31,-10 0-40 0,3 0 0 0,2 0-1 15,1 0-3-15,-6 0 4 16,5 3 0-16,-5 1 2 16,3-1 2-16,3 0-4 15,4-3 0-15,14 0-1 16,2 0 0 0,18 0 1-16,6 0 0 0,-1 0 3 0,8 0-9 15,3 3 6 1,-5-3 0-16,13 4 0 15,-1-1-6-15,11-3 6 16,6 4 12-16,4-4-5 0,11 0 1 16,-3 0-8-1,3 0 0 1,2 0-1-16,-7 0 1 16,2 0 0-16,-7 0-1 15,-1 0 9-15,-5 0-7 16,11 0 0-16,2 0 5 15,11 0 64-15,-3 0-35 16,13 0-17-16,0 0-18 16,0 0 1-16,0 0-5 15,0 0 4-15,0 0 0 16,-11 0-2-16,1 0 8 0,-3 0-1 16,8 0 11-16,-5 0 32 15,10 0 13-15,0 0-34 16,0 0-21-16,0 0 39 15,0 0-8-15,0 0-5 16,0 0-14-16,5 0-17 16,23 0 10-16,11 0-11 15,11-7 0-15,7-3-6 16,-3-3 4-16,3 3 2 16,-2-3 0-16,7 3 1 15,0 0-7-15,-7 1 6 16,-3 2 0-16,-3 1-6 0,-2-1 6 15,-8 3 0-15,0 4 0 16,-5 0 8-16,10 0-8 16,0 0 0-16,8 0 0 15,7 0-8-15,4 0 13 16,4 0-5-16,6 0 0 16,-5 0 1-16,-9 0 2 15,-7 0-3-15,-3 0 0 16,-4 0-9-16,-12 0 10 15,9 0-1-15,-3 0 0 16,5 0 1-16,18-3 1 0,3-3-2 16,8-1 0-1,7 4-5-15,-2-1 6 0,-5 4-1 16,-6 0 0-16,-7 0 2 16,-8 0-2-16,-8 0 0 15,6 0 0-15,1 0-5 16,4 0 14-16,2 0-9 15,5 0 0-15,-7-6 0 16,2 3 0-16,-8 0 0 16,-4 3 0-16,1 0-9 15,-12 0 15-15,0 0-6 16,0 0 0-16,-9 0 0 16,14 0 0-16,8 0 0 0,-3 0 0 15,11-7-8-15,7 3 16 16,-5-2-8-16,-2 0 0 15,-11 2 3-15,-10 1-9 16,-6 3 6-16,-4 0 0 16,-9 0-6-16,3 0 12 15,-2 0-6-15,2 0 0 16,3 0 0-16,7 0 0 16,1 0 0-16,10 0-41 15,-5 0 4-15,-1 0 5 16,1 0 25-16,0 0 6 15,-8 0-18-15,2 3 18 0,1 1-48 16,0 2-26-16,-9-3 4 16,4 0-14-16,-6 1 25 15,-8-1 38-15,1-3 8 16,-6 0 13-16,-5 4 1 16,13-4-1-16,-3 3-8 15,6 0 9-15,7 0 0 16,-7 0-36-16,7-3-26 15,-13 4 28-15,-2-4 12 16,-3 3 17-16,-5-3 4 16,6 0 2-16,-6 0-1 0,5 0 0 15,-5 0 0-15,5 0-2 16,0 0-24-16,-5 0-29 16,8 0 24-16,-8 0 19 15,0 0 12-15,0 0 25 16,0 4-9-16,-13-4 16 15,-3 3-30-15,-2 3 7 16,13-3 5-16,0 4-14 16,5-3-9-16,0-2 8 15,0-2 0-15,0 0 0 16,0 0 1-16,10 0 0 16,3 0 13-16,-8 0-7 15,1 0 49-15,4 0-14 0,3 0-35 16,-3 0 11-1,1 0-17-15,-1-6-2 0,3-1-4 16,-8 1 7-16,-5-7-1 16,0-3 5-16,0-4-4 15,0-10 14-15,0-1-15 16,0-3 12-16,0-6 12 16,0 1-24-16,0-2 21 15,0 0-5-15,0-1-16 16,0-2 10-16,0 1-10 0,0-3 0 15,-5-1-6 1,-8 6 7-16,8-2-1 0,-5 0 1 16,4 1-1-1,1 2 6-15,5 4-6 0,0 1 0 16,0 11-9-16,0 1 8 16,0 10-51-16,0 0 25 15,0 4 8-15,0 9 17 16,0-1-2-16,0 1-2 15,0 0 4-15,-5 0-9 16,-8 0 11-16,8 0-1 16,-6 0 11-16,6 0-11 15,5 0 1-15,-8 0 0 0,3 1-4 16,0 8 5-16,0-7-1 16,0 3 6-16,-8-3-5 15,8 2 13-15,-11-3 1 16,6-1 5-16,-9 7 12 15,4 1-32-15,2-1 0 16,-3 1 0-16,-2 7-33 16,2-7-8-16,-2 3-14 15,3-4 8-15,-9-2 39 16,-2 0 5-16,-2-4 3 16,-6 5 52-16,0-6-27 0,-5 1 51 15,-5 4-50 1,-2 1-25-16,-4-2 1 0,1 3 6 15,-3-6-8-15,-3-1 0 16,-2 5 1-16,0 1 13 16,-8-2-5-16,3-1-3 15,-11 3 9-15,6-2-15 16,-6-3 0-16,-5 4 0 16,0-5 0-16,-7 4-2 15,2-4 2 1,-8 0-1-16,13 3-7 0,0-3 8 0,5 3 0 15,6 0 0-15,-6 1-2 16,6 3 1-16,-6-4-11 16,5-3-1-1,3 0 12-15,3 0-11 0,5 0 12 16,13 0 0-16,0 0 1 16,10 0-9-16,0 0 8 15,0 0 0-15,1 0 4 16,-1 0-3-16,-10 0-1 15,0 0 8-15,-8 0-7 16,2 0 38-16,-1 0-30 16,1 0 4-16,6 0-7 0,5 0-5 15,11 0-1-15,4 0 15 16,14 0-5-16,-1 0 38 16,4 0-37-16,1 0-10 15,-4 0 4-15,-6 0-5 16,-7 0 0-16,0 3 0 15,-3 0 2-15,-3-3-13 16,6 3 11 0,2-3-4-16,3 0 2 0,8 0 2 15,4 4 0-15,-7-1-64 16,3 4-36-16,-8-1 17 16,-3 1-24-16,-18 2-58 15,0 2-99-15,11-8-593 0</inkml:trace>
  <inkml:trace contextRef="#ctx0" brushRef="#br0" timeOffset="78431.5497">24475 7044 2126 0,'0'0'364'16,"0"0"-364"-16,0 0-6 0,0 0-55 0,343 13-803 15</inkml:trace>
  <inkml:trace contextRef="#ctx0" brushRef="#br0" timeOffset="78557.2748">25612 7191 2599 0,'0'0'0'0,"0"0"-38"15,0 0-242-15,0 0-1007 0</inkml:trace>
  <inkml:trace contextRef="#ctx0" brushRef="#br0" timeOffset="103748.461">20267 665 1735 0,'0'0'528'0,"0"0"-232"15,0 0-91-15,0 0-43 16,0 0-24-16,0 0-86 16,0-19-13-16,0 19-18 0,0 0-4 15,7 3 31 1,4 29-8-16,-1 18 69 0,-5 16-13 15,1 20-60-15,-6 10 0 16,0 4-21-16,0 1-9 16,0-4 0-16,0-9-6 15,0-16-64-15,0-16-44 16,23-22-84-16,5-19-266 16,-12-15-271-16</inkml:trace>
  <inkml:trace contextRef="#ctx0" brushRef="#br0" timeOffset="105424.4059">20267 760 1300 0,'0'0'404'16,"0"0"-284"-16,0 0-52 15,0 0 47-15,0 0 8 0,0 0 8 16,0 0-36-16,-6 0-24 16,6 0 30-16,0 0 0 15,19 0-7-15,25 0 14 16,23-2-68-16,6-5 0 15,15 3-8 1,8-3-32-16,5 1 36 0,1 3-28 16,9 0 11-16,1-1 3 15,0 4-21-15,4-3 18 16,9 0-8-16,-8 0-11 16,5-1 36-16,3-3-24 15,-3 4 8-15,2 1-7 16,3-2-7-16,-2 1 1 0,-8 3-7 15,5 0 0-15,-10 0 2 16,-6 0-1-16,0 0-1 16,1 0 10-16,12 0-8 15,9 0 14-15,7 0-16 16,5 0 1-16,0 0 1 31,-8 0-2-31,-2 0 0 0,-8 0 0 16,-10 0 12-1,2 7-18-15,-2 2 6 0,5-2 0 16,12-1-6-16,4 1 8 16,7-7-2-16,0 0 0 15,6 0 10-15,-11 0-11 16,0 0 1-16,-8 0 0 16,3 0-3-16,5 0 4 15,2 0-1-15,3 0 0 16,1 0 9-16,-1 0-8 15,-16 0-1-15,-7 0 0 16,-10 0-4-16,-14 0 4 16,-7 0 0-16,-8 3 2 15,-11 4 5-15,-12-5-7 16,-3 5 0-16,-8 0 0 0,-10-3-7 16,-6-2 8-16,-2 1-1 15,-8 1 0-15,-7-1 1 16,2 1-3-16,-13-1 2 15,5-3 0-15,-5 3-9 16,0-3 8-16,5 3 1 16,5 4 0-16,-4 0 1 15,-1 2-8-15,3 5 7 16,-3 2 0-16,-5 0-8 16,0 7 7-16,0 3 1 15,0 4 0-15,0 6 6 0,0 0-9 16,0 10 3-1,0 2 0-15,0 5-2 0,5 8 0 16,0 5 2-16,-5 0 0 16,5 5 2-16,0 2-1 15,3-1-1-15,3-3 0 16,-1-9 0-16,3-7-3 16,-3-11 3-16,1-9 0 15,-1-14 6-15,3-5 0 16,-13-8-6-16,5-3 0 0,-5 1-9 15,0-4 16 1,0 0-7-16,0 0 0 0,0 0 2 16,0 0-8-16,-10 0 6 15,-29 0-2-15,-13 0-8 16,-10 0 13-16,-11 0-3 16,-10-10 0-16,-13 4 9 15,-21-1-11-15,-10 0 2 16,-26 1 0-16,-3-1 3 15,-13 4 6-15,3-1-9 16,-8 4 0-16,0 0 0 16,5 0 2-16,3 0-2 15,3 0 0-15,2 0 13 16,-8 0-7-16,0 0-3 16,-10 0-3-16,-5 0 2 0,-1 0 1 15,-4 7-3-15,5-3 0 16,4 2 4-16,12-3 6 15,12-3-10-15,10 3 0 16,6-3 1-16,5 0-1 16,5 0 1-16,-2 0-1 15,-3 0 1-15,-10 0 5 16,4 0-7-16,-4 0 1 16,5 0 0-16,5 0-9 15,0 0 9-15,13 4 0 16,5-4 14-16,5 3-14 0,11 1 37 15,0-1-19 1,13 3-3-16,-3 1 12 0,8-4-26 16,-3 3 0-16,-8-2-1 15,-2-1 1-15,-5-3 5 16,0 0-6-16,2 0 0 16,3 0 15-16,13 0-9 15,10 0-4-15,11 0 26 16,13 0-13-16,-3-3 18 15,8-3-33-15,5-1 0 16,10 0 12-16,6 4-5 16,12 0-2-16,6 0 6 0,0 3-10 15,0-4 9-15,-3 4-10 16,3-3 0-16,0-1-8 16,0 1 10-16,5-3-4 15,0-1 2-15,0-3-84 16,0-5-28-16,57-21-122 15,2 2-425-15,9-2-817 16</inkml:trace>
  <inkml:trace contextRef="#ctx0" brushRef="#br0" timeOffset="105880.4445">21167 760 1465 0,'0'0'647'15,"0"0"-407"-15,0 0-1 16,0 0-50-16,0 0-47 16,0 0-85-16,0 0-56 15,29 33 14-15,-24 19 41 16,8 21 57-16,-13 12-14 0,0 15-41 15,0 1 26 1,0-2-11-16,0-1-49 0,0-10 14 16,0-12-38-16,0-17 0 15,0-13 1 1,0-16 1-16,0-13-4 0,0-13-46 16,16-13-94-16,2-27-41 15,3-12-481-15</inkml:trace>
  <inkml:trace contextRef="#ctx0" brushRef="#br0" timeOffset="106273.1701">22266 763 1891 0,'0'0'468'0,"0"0"-183"16,0 0-37-16,0 0-87 16,0 0-57-16,0 0-88 15,0 0-8-15,-24 66 13 16,14-7-8-16,0 10 52 15,4 13-7-15,-1 8 26 0,7 8 13 16,0 4-68-16,0-4 4 16,0-2-9-16,0-10-23 15,7-13 12 1,-7-21-13-16,0-10-14 0,0-15 13 16,0-11-128-16,0-16-103 15,0-3-380-15,0-30-1581 0</inkml:trace>
  <inkml:trace contextRef="#ctx0" brushRef="#br0" timeOffset="106680.1497">23128 820 1505 0,'0'0'553'0,"0"0"-386"15,0 0 15-15,0 0 75 0,0 0-73 16,0 0-63-16,0 0-36 15,23-10-69-15,-18 13-5 16,6 29 32-16,-1 21 31 16,8 16 26-16,-7 20-3 15,-1 10-19-15,-2 10-15 16,-3 2-48-16,-5 1 9 16,0-12-22-16,0-12 7 15,0-19 3-15,0-19-12 0,0-15-47 31,0-29-74-31,0-6-173 0,0 0-412 0</inkml:trace>
  <inkml:trace contextRef="#ctx0" brushRef="#br0" timeOffset="107107.4958">24296 754 186 0,'0'0'1656'16,"0"0"-1303"-16,0 0-85 16,0 0-19-16,0 0-79 15,0 0-64-15,0 0-56 16,0-14-49-16,0 48 64 0,0 18 25 16,0 17 6-16,0 19 40 15,0 12-44-15,0 12-32 16,0-1-12-16,0-3-38 15,0-10 15 1,0-12-25-16,0-16 0 0,8-21-8 16,-3-16-38-16,5-19-80 15,19-14-57-15,5-29-283 16,-1-15-462-16</inkml:trace>
  <inkml:trace contextRef="#ctx0" brushRef="#br0" timeOffset="107484.7149">25277 738 1905 0,'0'0'388'0,"0"0"-238"0,0 0-8 16,0 0 18-16,0 0-13 16,-18 177-45-16,13-102 4 15,0 12-31-15,5 4-13 16,0 7 1-16,0 1-35 15,0 2 14-15,0-8-6 16,0-6-36-16,0-21 12 0,0-13-6 16,0-15-6-1,0-15-38-15,0-23-123 0,0 0-379 16,0-10-481-16</inkml:trace>
  <inkml:trace contextRef="#ctx0" brushRef="#br0" timeOffset="107830.9084">26339 904 1602 0,'0'0'826'15,"0"0"-636"-15,0 0-23 16,0 0-15-16,0 0-44 16,0 0-63-16,0 0-23 15,-10 111 103-15,10-29-49 16,0 12-19-16,0 11 6 0,0 6-56 15,0 5 12 1,0-9-19-16,0-3-57 0,0 11-100 16,-5-30-463-16,-14-16-742 15</inkml:trace>
  <inkml:trace contextRef="#ctx0" brushRef="#br0" timeOffset="108726.2172">28019 1395 1957 0,'0'0'369'0,"0"0"-254"16,0 0-66-16,0 0 3 0,0 0 116 15,0 0-98 1,387-30-24-16,-242 30-13 15,1 0-33-15,-11 0 14 0,-24 0-14 16,-33 0-36-16,-34 0-156 16,-26 0-139-16,-18-13-65 15,-33-16-292-15,-14 2-402 0</inkml:trace>
  <inkml:trace contextRef="#ctx0" brushRef="#br0" timeOffset="108867.3613">28938 1224 1273 0,'0'0'569'15,"0"0"-388"-15,0 0-16 16,0 0-27-16,0 0 15 15,0 0-12-15,0 0-10 16,55 46-64-16,-55-7 65 16,0 7-44-1,0 4-39-15,-16-8-44 0,-7 4-5 0,12-16-181 16,11-14-486-16</inkml:trace>
  <inkml:trace contextRef="#ctx0" brushRef="#br0" timeOffset="109323.4315">29860 921 2018 0,'0'0'541'16,"0"0"-413"-16,0 0 14 16,0 0-78-16,207-203-46 15,-191 166 45-15,-16 8-41 0,0 10-13 16,-10 8 64-1,-40 11-52-15,-2 0-20 0,3 27-1 16,-8 19-4 0,13 22 4-16,5 14 24 0,5 15 35 15,18 10 28-15,4 6-24 16,12-2-43-16,0-6 30 16,0-17-41-16,12-18 3 15,4-24-12-15,-6-19 7 16,-2-20 2-16,3-7 2 15,4-34-11-15,9-32-12 0,9-16-86 16,1-4 21-16,0 4-18 16,0 18-4-16,-6 17 67 15,-12 24 18-15,-6 11 14 16,-5 12 26-16,8 0-24 16,-2 1 46-16,7 28 29 31,3 12-31-31,2 9 23 0,-2 5-55 0,2-3-14 15,0-2 0-15,22-11-108 16,-6-16-143-16,-1-17-472 0</inkml:trace>
  <inkml:trace contextRef="#ctx0" brushRef="#br0" timeOffset="109907.0629">30594 1077 2053 0,'0'0'752'0,"0"0"-503"31,0 0-84-31,0 0-69 16,0 0-68-16,0 0-19 0,0 0 1 15,-197 184-10-15,176-122 0 16,8-3 0-16,8-11 7 16,5-12-17-16,0-15 10 15,5-19-63-15,42-2-4 16,2-16-55-16,14-23-142 15,-14-4-34-15,-5-3 201 16,-15 7 97-16,-6 10 15 16,-7 6 93-16,-11 6 40 15,0 7 3-15,3 4-35 16,2 6-57-16,1 0-59 16,17 0 6-16,1 0-6 15,10 6 0-15,0 4-9 0,0 0-13 16,-6-10-29-16,-4 0-6 15,-1 0-1-15,-7 0 41 16,-3-3 1-16,-12-10 16 16,-1 3 18-16,-5 0 89 15,0 7 7-15,0-1-9 16,0 4-60-16,0 0-23 16,0 0-22-16,0 0-1 15,0 10-7-15,0 13 3 16,0 6 5-16,0 8 0 15,0 5 12-15,23 4-19 16,-7 7 7-16,7 3 0 16,-7 1 7-16,-6-13 6 0,3 1 17 15,-8-21-9-15,-5-3-12 16,0-12 25-16,0-9-33 16,0 0 5-16,0 0-6 15,-28-12-38-15,-6-58-94 16,13 4-235-16,3 1-347 15</inkml:trace>
  <inkml:trace contextRef="#ctx0" brushRef="#br0" timeOffset="110191.0957">32362 1204 2324 0,'0'0'573'16,"0"0"-464"-16,0 0 56 15,0 0-42-15,0 0 20 0,0 0-90 16,0 0-16-16,-251 168 8 16,232-106-27-16,14 7 8 15,5-7-17-15,0-9-2 16,24-9-14-16,25-18-17 15,18-16-30-15,63-20-87 16,-13-31-365-16,-10-8-632 0</inkml:trace>
  <inkml:trace contextRef="#ctx0" brushRef="#br0" timeOffset="110443.1282">32793 1266 2011 0,'0'0'652'0,"0"0"-473"16,0 0 21-16,0 0-91 0,0 0-59 15,0 0-19-15,0 0-11 16,-83 141 11-16,83-82-13 16,6-6-12-16,27-4 6 15,6-6-10-15,-5-13-2 16,-8-12 1-16,-3-13 5 16,-4-5 9-16,-9-5 33 15,0-31-17-15,-5-7-14 16,-5-8-17-16,0 5-11 15,0 7-56-15,0 9-113 0,0 11-153 16,0 12-347-16</inkml:trace>
  <inkml:trace contextRef="#ctx0" brushRef="#br0" timeOffset="110820.1829">33471 1359 1371 0,'0'0'1265'0,"0"0"-921"16,0 0-156-16,0 0-57 16,0 0-43-16,0 0-64 0,0 0-12 15,-236 13-6-15,215 20 1 16,3-1-4-16,18-3-3 16,0-8-15-16,0-10 15 15,44-11-32-15,18-11 5 16,6-39-59-16,5-19-236 15,-11-15-171-15,-23-16 200 16,-11 1 7-16,-22 9 58 16,-6 13 228-16,0 24 313 15,0 24 155-15,0 22-183 16,-19 7-123-16,-1 27-83 16,-9 32 69-16,0 16-30 15,6 20-49-15,8 8 9 16,-4 9-38-16,14-1-38 0,-10-6-2 15,-53 7-14-15,6-29-255 16,-16-30-729-16</inkml:trace>
  <inkml:trace contextRef="#ctx0" brushRef="#br0" timeOffset="111686.422">20809 1303 1750 0,'0'0'545'0,"0"0"-396"15,0 0 72-15,0 0-40 0,0 0-41 16,0 0-67-1,0 0-46-15,-184 88 9 0,163-88-22 32,3 0 7-32,8-6 12 0,-1-17-24 0,11-7 19 31,0 4-19-31,0 0-7 16,5 3-4-16,29 7 1 15,5-1 1-15,-5 11-1 16,-8-1-5-16,-3 7 5 15,-5 0 0-15,-7 0-5 16,-11 20-6-16,0 6 24 16,0 7-3-16,0-4 35 15,-24 0-31-15,-15-5 39 0,0-8-2 16,-5-9-14-16,5-7 36 16,0 0-12-16,6-13-17 15,9-10-10-15,9 0-31 16,7 3-4-16,8 10 2 15,0 10-55-15,0 0-124 16,57 13-131-16,5 13-402 16,-2 1-638-16</inkml:trace>
  <inkml:trace contextRef="#ctx0" brushRef="#br0" timeOffset="112126.1698">21863 1470 1793 0,'0'0'887'16,"0"0"-687"-16,0 0-133 15,0 0 44-15,0 0-8 0,0 0-17 16,0 0-22-16,-150 0-53 16,87 0 17-16,-4 0-7 15,18-20 28-15,7-5 13 16,21-9-50-16,16-2 0 16,5 0-12-16,5-3-15 15,39 3-8-15,13 6-11 16,3 7-11-16,-3 11 30 15,-7 5-6-15,-17 7 21 16,-4 0 0-16,-19 0 3 16,-10 12-11-16,0 8 8 0,0 3 0 15,-15 7-12-15,-19 3 2 16,-5 9-99-16,11-6-229 16,12-13-643-16</inkml:trace>
  <inkml:trace contextRef="#ctx0" brushRef="#br0" timeOffset="112472.1937">23089 1323 1572 0,'0'0'664'15,"0"0"-547"-15,0 0-76 16,0 0 160-16,0 0-40 16,0 0 15-16,0 0-4 15,-125 102-73-15,60-97 19 16,-2-1-52-16,10-4-18 16,18 0 36-16,10-13-50 0,19-17-20 15,10-2-4 1,0-11-10-16,0 4-12 0,15-1-6 15,19 14-21 1,-11 10 32-16,-7 9-26 0,2 7-41 16,-2 0-15-16,17 7-141 15,1 16-251-15,-5 0-334 0</inkml:trace>
  <inkml:trace contextRef="#ctx0" brushRef="#br0" timeOffset="112802.9143">24034 1336 2328 0,'0'0'473'15,"0"0"-414"-15,0 0 23 16,0 0 33-16,0 0-63 15,0 0-14 1,0 0-38-16,-257 12 1 0,241-12 24 16,8 0-11-16,8-16 8 15,0-3-16-15,0-4 0 16,19-1 2-16,14 5-8 16,11-1-2-16,1 7-5 15,-7 3 3-15,-9 4 3 16,0 6-75-16,4 0-123 0,-4 6-184 15,-3 8-487-15</inkml:trace>
  <inkml:trace contextRef="#ctx0" brushRef="#br0" timeOffset="113117.8329">24846 1273 2352 0,'0'0'498'16,"0"0"-449"-16,0 0-10 16,0 0-36-16,0 0 8 15,0 0-16 1,0 0 17-16,-145 11-9 0,111-11 57 16,11-20 48-16,7 0-9 15,11 0-36-15,5 0-22 16,0 4-5-1,10 0-28-15,24 3-4 0,5 4-4 16,-10 2-13-16,-9 7 11 16,-7 0 2-1,-7 0-6-15,-6 0-9 0,0 22 8 0,0 15-89 16,0-5-79-16,0-5-563 0</inkml:trace>
  <inkml:trace contextRef="#ctx0" brushRef="#br0" timeOffset="113431.6658">26194 1343 2408 0,'0'0'454'0,"0"0"-355"0,0 0-27 15,0 0 31-15,0 0-25 16,0 0-64-16,0 0-13 16,-247-18-2-16,242 18 9 15,5 0-8-15,-5 0 24 16,5 0 19-16,0 0 38 16,0 0-35-1,0 0-25-15,0 0-21 0,0 0-15 0,0 0-63 16,67-2-137-16,-4-8-326 15,4-3-555-15</inkml:trace>
  <inkml:trace contextRef="#ctx0" brushRef="#br0" timeOffset="113715.1657">27902 1261 2776 0,'0'0'613'0,"0"0"-487"16,0 0-42-16,0 0-2 0,0 0-31 31,0 0-49-31,0 0 22 0,0 0-24 0,0 0 0 16,0 0-4-16,0 0 10 15,0 0-6-15,0 0 0 16,0 0 1-16,0 0-1 15,0 0 0 1,0 0-1 0,0 3-25-16,-23 13-92 15,-27 4-210-15,-22-1-795 0</inkml:trace>
  <inkml:trace contextRef="#ctx0" brushRef="#br0" timeOffset="116496.056">20368 2561 2320 0,'0'0'537'16,"0"0"-449"-16,0 0-23 0,0 0 48 16,0 0-33-16,0 0-64 15,18 0 14-15,26 0-30 16,29-3 1-16,23-23 8 15,16-10-3-15,-1-6-3 16,-10-3 3-16,-23 8-6 16,-23 0-2-16,-21 8-35 15,-29 6 26-15,-5 8 1 16,0 9 1-16,-11 6 8 16,-17 0 0-16,2 0-1 15,-8 16-10-15,6 25 9 16,4 12-3-16,3 12-6 0,8 17 24 15,8 6 0-15,5 11 18 16,0 2-21-16,0-3 25 16,0-1-33-16,0-12-1 15,0-19 8-15,0-14-1 16,-10-18-7-16,-8-18 18 16,2-13-17-1,-7-3 57-15,2-3-35 0,-2-30-17 16,7-9 9-16,8-17-15 15,8-9-18-15,0-9-5 0,52-6-33 16,21-3-6 0,5 4-31-16,10 11-17 0,-2 8 3 15,-3 14 4-15,-21 9 57 16,-13 11 31-16,-15 6 15 16,-16 10 84-16,-12 7 47 15,-1 2-4-15,-5 4-29 16,0 0-67-16,0 0-11 15,0 0-20-15,0 10-5 16,0 16-5-16,5 10 8 16,13 10 2-1,16 0-1-15,5-3-2 0,5-11 2 0,5-5 1 16,3-14 0 0,-18-13 3-16,-8 0-2 0,-8-10-1 15,-18-27 31-15,0-11-30 16,0-11 21-16,-28-3-5 15,-11 6-11 1,-6 7 3-16,12 13-9 0,4 13-9 16,6 11-22-16,12 12-86 15,11 0-142-15,0 12-84 16,0 17 46-16,0 7 41 16,39 4-10-1,5-4 133-15,8-1 107 0,-7-5 26 16,-7-10 97-1,-4-4 124-15,-5-9-38 0,-8-7 42 0,2 0 46 16,5-10-10-16,11-17-119 16,0-9-113-16,11 1-5 15,7 2-24-15,-8 1 1 16,-2 9-9-16,-8 12 8 16,-11 4-11-1,-12 7 10-15,0 0-16 0,2 0 17 16,-3 18 41-16,9 20 33 15,4 8 38-15,6 4-46 16,10 2-9-16,-5-10 0 16,5-6-47-16,3-16 22 15,2-20-23-15,14 0-2 16,30-98-7-16,-13 0-248 0,-7-13-1522 16</inkml:trace>
  <inkml:trace contextRef="#ctx0" brushRef="#br0" timeOffset="117423.8842">20726 1257 3062 0,'0'0'491'0,"0"0"-429"15,0 0-38-15,0 0-24 16,0 0-1-16,0 0-188 15,0 0-267-15,34 27-272 0</inkml:trace>
  <inkml:trace contextRef="#ctx0" brushRef="#br0" timeOffset="117680.5098">22149 1348 2218 0,'0'0'484'15,"0"0"-484"-15,0 0-1 16,0 0-33-16,0 0 10 15,0 0-241-15,0 0-90 16,179 0-1120-16</inkml:trace>
  <inkml:trace contextRef="#ctx0" brushRef="#br0" timeOffset="117863.8817">24919 1325 1881 0,'0'0'249'15,"0"0"-175"-15,0 0-73 16,0 0 9-16,0 0-10 16,0 0-294-16</inkml:trace>
  <inkml:trace contextRef="#ctx0" brushRef="#br0" timeOffset="118052.8523">27572 1441 962 0,'0'0'565'0,"0"0"-565"0</inkml:trace>
  <inkml:trace contextRef="#ctx0" brushRef="#br0" timeOffset="118195.253">29655 1609 1053 0,'0'0'0'0</inkml:trace>
  <inkml:trace contextRef="#ctx0" brushRef="#br0" timeOffset="118336.7852">28977 1601 1914 0,'0'0'381'0,"0"0"-286"16,0 0-89-16,0 0-6 16,0 0-81-16,0 0-267 0</inkml:trace>
  <inkml:trace contextRef="#ctx0" brushRef="#br0" timeOffset="125771.9469">28645 8927 588 0,'0'0'521'0,"0"0"-521"15,0 0-331-15</inkml:trace>
  <inkml:trace contextRef="#ctx0" brushRef="#br0" timeOffset="126084.5069">28645 8927 1092 0</inkml:trace>
  <inkml:trace contextRef="#ctx0" brushRef="#br0" timeOffset="126556.3139">28645 8927 1092 0,'124'-82'387'0,"-124"82"-231"0,0 0-45 0,0 0 70 0,0 0-91 16,0 0-53-16,0 0 6 15,0 0-9-15,0 0 6 0,0 0-15 16,0 0-13-1,0 0 26-15,0 0-1 0,0-3-4 16,0-1-12-16,0 1-20 16,0 0 4-16,0 3-5 15,0-3 1-15,0 3 4 16,0 0-5-16,0 0 0 16,0-4-6-16,0 4-30 15,0-3-57-15,0-4-54 16,5 4-66-16,6-7 118 15,-11 3 53 1,0 1 42-16,0 0 38 0,0 2 121 16,0 1-30-16,0-1-8 15,0 2-56-15,0 2 15 16,0-4-5-16,0 4 19 0,0 0 19 16,0 0-33-16,0 0-1 15,0 0-16 1,0 0-33-16,0 17 12 0,0 25 17 15,0 24 56-15,0 22 43 16,8 19-76-16,2 11 36 16,6 3-20-16,2 0-40 15,3-9 14-15,7-10-52 16,-5-18-7-16,-7-14 5 16,2-20-10-1,-7-17-8-15,-11-22 0 0,0-11 4 0,0 0-14 16,-11-25-46-16,-46-61-169 15,8 8-286-15,5-4-377 16</inkml:trace>
  <inkml:trace contextRef="#ctx0" brushRef="#br0" timeOffset="127060.1406">28551 8717 1520 0,'0'0'476'16,"0"0"-350"-1,0 0-27-15,0 0 27 0,0 0-66 16,0 0-17-16,0 0 1 15,0 0 11 1,5-13 47 0,-5 36 46-16,0 13 10 0,0 7 5 15,-23 9-47-15,-11 3-26 16,-5 2-13-16,0-5-35 16,6-10 3-16,12-9-43 15,8-8 4-15,3-15-12 16,10-8-6-16,0-2-77 15,0-25 1-15,33-32-152 16,24-22-232-16,3-3 125 16,2 6 114-16,-4 14 229 15,-14 22 4-15,0 15 232 16,-5 9 111-16,5 15-52 16,13 1-36-16,10 0-112 0,6 13-6 15,0 16-24 1,5 8-70-16,-6 2-13 0,-4 4-18 15,-6 2-12-15,-18 8-31 16,-10-13-236-16,-23-13-817 0</inkml:trace>
  <inkml:trace contextRef="#ctx0" brushRef="#br0" timeOffset="131537.8097">29351 5463 722 0,'0'0'499'0,"0"0"-341"0,0 0 14 16,0 0 24-16,0 0 20 16,0 0-75-16,0 0-53 15,-29-19 19-15,24 16 17 16,0 0-20-16,0 0-17 15,0-3-26-15,-8 5-42 16,2-5 3-16,1 6-10 16,-8-5 18-16,-3 3 25 15,-8-3-43-15,1 1 18 0,-6 3 9 16,0-4 31-16,-5 4-4 16,-5-4-30-16,5 5-17 15,-5-2 4-15,-3 2-7 16,3 0 40-16,0 0-39 15,-8 0-16-15,8 0 14 16,0-5-14-16,5 5 4 16,-5 0-5-16,-3 0 8 15,-2 0-1-15,-1 0-7 16,-7 0 0-16,-5 0-3 16,-6 0 5-16,-4 0-2 15,-11 0 0-15,-6 0 7 0,-7 0-8 16,0 0 1-16,8 0 0 15,-3 0 5-15,18 0 5 16,6-2-1-16,7-2-4 16,8-1 7-16,8-1-11 15,0 5-1-15,-8 1 0 16,-2 0-1-16,-9 0 4 16,-9 0-3-16,-12 0 0 15,-1 0 8-15,-9 0-8 16,9 0 0-16,2 0 0 15,5 0-6-15,10 0 12 16,11 0-6-16,13 0 0 16,5 0 6-1,5 0-12-15,-5 0 6 0,6 0 0 16,-12 0-1-16,1 0 8 0,-8 0-7 16,3 0 3-16,-13 0 9 15,-1 0-4-15,4 1-8 16,-9 5 0-16,1-5-7 15,-1 7 11-15,6-6-4 16,7 3 0-16,11-3 8 16,-8-2-6-16,13 5-2 15,-5-5 0-15,5 0 5 16,0 1 5-16,0-1-4 16,0 0 3-16,-7 0-1 15,2 0-2-15,-6 0-6 0,4 0 0 16,1 5-5-16,1-4 11 15,10 3-6-15,6 1 0 16,-1-3 6-16,14 3-1 16,-3-5-5-16,7 7 0 15,-4-1-6-15,-4-3 12 16,-9 3-6-16,2 1 0 16,-21 0 1-16,3-6 2 15,-5 7-3 1,5-5 0-16,2 3-6 0,11-1 0 15,2 1 6-15,1-5 0 0,10 8 1 16,2-6-6-16,0 0 5 16,-2 0 0-16,8-3 3 15,-8 4 6-15,2-4-8 16,-2 1-1-16,2 5 0 16,-12 0 14-16,-6 0-14 15,-10 1 0-15,-5 2 12 16,7 2-4-16,3-2-2 15,13-4-6-15,3 7 0 16,7-6-4-16,-2 1 5 16,8 0-1-1,5-5 2-15,-3 2 10 0,3 3-11 0,-1 0-1 16,1-1 0 0,-5 0-12-16,2 7 12 0,-8 1 0 15,6 2 0-15,-8 4 10 16,7 3-7-16,-7 0-3 15,8 2 0 1,-6 2-13-16,11-1 13 0,-8 3 0 16,8 1 0-16,0 3 12 15,0 1-12-15,-1-2 0 16,-1 2 0-16,1-3-12 16,-4 7 12-16,0-2 0 0,-3 1 0 15,7 4 12 1,1 2-13-1,5 0 1-15,0 0 0 0,0 2-12 0,0-3 14 16,0 5-2-16,0-1 0 16,0-4 9-16,0-2-12 15,0-4 3-15,-5-1 0 16,0 0-8-16,-8-2 9 16,3-1-1-1,4 2 0-15,6-2 11 0,-5-2-11 16,0-1 0-16,-3 1 0 15,3-1-7-15,0 1 8 0,-6-1-1 16,1 1 0-16,2-1 7 16,-2-3-10-16,5 1 3 15,5-2 0-15,-6 2-9 16,6-1 15-16,0-2-6 16,0 3 0-16,0-4 6 15,0 0-4-15,0 3-2 16,0 3-2-16,0 1-8 15,0 6 11-15,0-3-1 16,0 3 0-16,11-3 8 16,7-1-7-1,-2-2-1-15,-6-3 0 0,3-2-10 16,-3 2 11-16,-4-1-1 0,-1 0 0 16,-5 4 8-16,5-1-5 15,3 6-3-15,-3-6 0 16,0 2-7-16,5-2 4 15,3 1 3 1,-7-1 0 0,4 1 7-16,-5-1-5 15,-5 3-2-15,5-3 0 16,-5 1-6-16,6-4 1 16,-6 0 5-16,7-6 0 15,-1-1 9-15,-1 1-7 16,0 0-2-16,0 0 0 15,0 0-8-15,3-1 9 0,-3 1-1 16,1-4 0-16,-1 0 6 16,0-6-7-16,5-3 1 15,-2 0-14-15,2-4 14 16,1-3-33-16,-6 3 32 16,3-3 1-16,-3 0-3 15,0 0-3-15,0 0 6 16,-5 0 0-16,6 0-6 15,-1 0 7-15,0 0-1 0,13 0 0 16,6 0 1-16,1 0 11 16,4 0-12-16,5 0 0 15,-6 0-2-15,6 0-2 16,0 0 4-16,-8 0 0 16,8 0 1-16,-6 0 1 15,6 0-2-15,0 0 0 16,5 0-6-16,12 0 6 15,-1 0 0-15,7 0 0 16,-3 0 1-16,4 0 1 16,-4 0-2-16,-10 0 0 15,3 0-1-15,-3 0 4 16,-5 0-3-16,5 0 0 0,3 0 0 16,2 0-4-16,1 3 4 15,2-3 0-15,2 0-1 16,3 3 5-16,-2-3-4 15,2 0 0-15,0 4 1 16,-8-4-3-16,-5 5 2 16,8-5 0-16,-8 2 0 15,1-2 1-15,4 0-1 16,3 0 0-16,10 0 1 16,3 0-4-16,8 0 3 15,-6 0 0-15,-4 0-1 0,-14 0 9 16,3 0-9-1,-13 0 1-15,0 0 0 0,0 0-9 16,0 0 9-16,5 0 0 16,8 0 0-16,10 0 11 15,-2 0-13-15,12 0 2 16,1 0 0-16,-5 0-10 16,-1 0 10-16,-5 3 0 15,-2 0 1-15,-3 0 9 16,-7 0-11-16,1 4 1 0,-1-3 0 15,2 0-9-15,-3-2 10 16,0 1-1-16,8 0 0 16,1 1 9-16,-4-1-8 15,8 5-1-15,-7-6 0 16,7 5-12-16,1-4 13 16,-1-1-1-16,3 2 0 15,2-1 11-15,6 1-17 16,-6-4 6-16,1 0 0 15,5 0-9-15,-6 0 15 16,6 0-6-16,5 0 0 16,5 0 7-16,3 5-13 15,2-5 6-15,-3 0-30 16,-1 2 29-16,-1-2-13 16,-11 0 14-16,9 0-1 0,-16 0 3 15,2 0-11-15,-10 0 9 16,-2 0 0-16,-8 0-9 15,-3 0 10-15,-11 0-1 16,-4 0 0-16,-8 0 6 16,-3 0-13-16,3 0 7 15,2 0 0-15,0 0-12 16,9 0 12-16,-4 0 0 16,-4 0 0-16,-4 0 2 15,-2 0-2-15,-2 0 0 16,-3 0-3-16,-8 0-8 15,-5 0 8-15,5 0 3 16,-5 0 0-16,0 0 9 0,0 0-8 16,6 0-1-16,-1 0-1 15,3-2-10-15,-3-3 17 16,-5-2-6-16,0 1 0 16,0-6 8-16,0-3-2 15,0-4-6-15,0-4 0 16,0 0-6-16,-13 0 8 15,-3-3-2-15,-2-4 0 16,8 1 1-16,-6-4 8 16,3-3-9-16,3-3 0 15,-1-4-12-15,-2-7 13 16,8-5-1-16,0-2 0 16,0-4 6-16,5-7-8 0,-5 4 2 15,-8-6 0-15,7 1-7 16,-4 1 5-16,0 2 2 15,10 0 0-15,0 4 1 16,0 1 4-16,0 1-5 16,0-3-2-16,10 4-8 15,6-4 10-15,7 1 0 16,-13-4 0-16,-2-3 9 16,-8-3-5-16,0 0-4 15,0 2 0-15,0 4 2 0,-13 7 4 16,-2 3-6-16,-4 4 0 15,14-1 6-15,0 1-4 16,5-1-2-16,0-2 0 16,0 3-6-16,0-1 9 15,0 1-3-15,-10 0 0 16,-14 9 2-16,1-8 6 16,2 4-8-16,-2-1 0 15,7-2-1-15,-2 2 2 16,8-2-1-16,4 4 0 15,1 1 0-15,-3 8-3 0,8 10 3 16,-5 9 0-16,5 4 17 16,0 8-16-16,-5 3 13 15,0 3 1-15,5 0-14 16,-5 0 12-16,5 0-13 16,0 0-6-16,-5 0 4 15,-8 0-47-15,-3 0-18 16,-41 11-62-16,8 10-66 15,-14-1-427-15</inkml:trace>
  <inkml:trace contextRef="#ctx0" brushRef="#br0" timeOffset="132709.9512">23894 6817 576 0,'0'0'155'0,"0"0"-125"0,0 0-30 0,0 0-170 16,0 0-181-16</inkml:trace>
  <inkml:trace contextRef="#ctx0" brushRef="#br0" timeOffset="132825.4637">23894 6817 316 0,'173'4'395'0,"-173"-4"-83"0,0 0-138 15,6 0-88-15,7 0-48 0,2 0-32 16,1 0 0-1,7 0-5-15,1 0-1 0,4 0-1 16,3-4-9-16,11-5-69 16,-11 0-139-16,-2 4-542 15</inkml:trace>
  <inkml:trace contextRef="#ctx0" brushRef="#br0" timeOffset="134212.7776">24382 6769 578 0,'0'0'493'0,"0"0"-351"15,0 0-28-15,0 0-12 16,0 0-53-16,0 0-7 15,0 0 6-15,93-43 9 16,-80 39 34-16,3-1 61 16,-11 4 0-16,8-5 18 0,-13 1-7 15,5 3 32 1,-5 2-41-16,0 0-25 0,0 0-20 16,0 0-55-16,0 0 16 15,0 0-18-15,0 8-22 16,-29 28 26-16,-25 16 4 15,-14 16-17-15,-12 4 3 16,7 0-32-16,8-6 7 16,13-14-9-16,19-13-11 15,17-12-1-15,11-14 0 16,5-6-3-16,0-7-3 16,34 0-25-16,38-37 13 15,35-12 10-15,20-17-48 0,13-2 3 16,0-5-52-16,-5 11-17 15,-18 10 51-15,-10 13 10 16,-29 10 54-16,-29 15-2 16,-15 5 9-16,-27 9 22 15,-7 0 29-15,-7 30 60 16,-48 21 17-16,-23 8-50 16,-7 10-9-16,-9-3-52 15,14-7 0-15,15-7 15 16,18-10-31-16,21-10-1 0,13-18 0 15,13-7-18-15,0-7 18 16,29 0-28 0,54-30-4-16,31-16 26 0,18-13-82 15,-2 4-22-15,-8 5 67 16,-15 7-24-16,-22 15 50 16,-12 4 5-16,-29 12 12 15,-15 8-7-15,-24 4 16 16,-5 0-9-16,-5 29 98 15,-63 17 19-15,-18 13-13 16,-7 7-67-16,-8 0-15 16,10-7 22-16,26-11-34 15,18-10-1-15,21-17-9 0,26-10-12 16,0-6 12-16,21-5-42 16,57-12 7-16,34-22 34 15,23-14-53-15,5 1-26 16,-5-1 26-16,-18 9 3 15,-16 12 38-15,-18 11-2 16,-16 9 9-16,-22 7-4 16,-27 0 20-16,-18 30-7 15,0 13 52-15,-34 12 4 16,-39 6 16-16,-10 0-35 16,-2-4-17-16,12-8 13 0,18-16-35 15,22-10 8-15,27-16-9 16,6-7-6-16,39 0-46 15,50-30 22-15,46-22-41 16,15-7-44-16,6-9-64 16,2 9 25-16,-17 7 91 15,-19 10 53-15,-26 12 10 16,-24 7 7-16,-22 10 26 16,-27 9 13-16,-18 4-13 15,-5 0 48-15,-10 17 49 16,-52 19 27-16,-16 13-46 15,-8 6-72-15,3-3-38 0,15-11 9 16,24-7-9 0,26-13-1-16,18-6 0 0,8-14-52 15,65-1-38-15,33-6 7 16,21-30-96-16,8-4-26 16,-13 3 61-16,-15-1 110 15,-22 12 34-15,-17 6 15 16,-24 11 68-16,-23 2 6 15,-8 7-26-15,-13 0 30 16,-5 16 35-16,-47 20 31 16,-16 7-59-16,-5 5-71 0,1-9 6 15,17-3-35-15,27-11 0 16,28-4-1-16,0-14-52 16,62-7-53-16,31 0-21 15,19-30-95 1,0-9-31-16,-16 3 128 0,-13 2 125 15,-16 11 30-15,-15 6 96 16,-18 7 34-16,0 7-33 16,-13 3-57-16,-3 0 0 15,-8 10-37-15,-10 15-9 16,0 5 15-16,0 3-21 16,-23 3 33-16,-16 0 9 15,-11-7-29-15,6 0 11 0,-2-6-36 16,-4-4 0-1,1 1-3-15,-19 0-3 0,-4-1-37 16,-14-3-77-16,-41 1-142 16,15-7-284-16,11-7-1225 0</inkml:trace>
  <inkml:trace contextRef="#ctx0" brushRef="#br0" timeOffset="141122.6971">24343 6840 1508 0,'0'0'625'0,"0"0"-415"0,0 0-52 15,0 0 21-15,0 0-91 16,0 0-67-16,5-3 3 16,-5 3-23-16,0 0 17 15,0 0 8-15,0 0-2 16,0 0 22-16,0 0-16 16,0 0-21-16,0 7 22 15,-5 23 4-15,-29 9 15 16,-10 10-8-16,-13 4-36 15,0-1 21-15,7 0 2 0,11-6-23 16,11-10 17 0,12-10-23-16,11-10-8 0,5-9 7 15,0-7-10-15,5 0-1 16,50-1 0-16,30-33 9 16,14-9-7-16,13-7-7 15,2 2-7-15,-2 1 12 16,-6 8-15-16,-13 9 26 15,-12 8 1-15,-21 8-2 16,-21 5-5-16,-16 6 7 16,-13 3 0-16,-10 0 7 15,0 0-6-15,-20 26 63 16,-43 13 17-16,-15 10-49 0,-7 4 11 16,2-1-32-1,10-3-5-15,24-8-2 0,10-11-4 16,26-12 0-16,13-12-9 15,0-6-58-15,52 0 2 16,41-30 14-16,19-18 2 16,23-14-45-16,-5 3-36 15,-14 0 4-15,-14 13 52 16,-19 10 47-16,-21 13 21 16,-18 6 12-16,-21 11 1 15,-12 6 62-15,-11 0 29 16,0 0 31-16,-39 26-5 15,-34 17-27-15,-5 9-5 0,-13 7-49 16,8 0-7-16,16-2 4 16,18-13-40-16,15-6 10 15,21-15-10-15,13-14-22 16,0-9 20-16,34 0-54 16,43-9 37-16,30-37 18 15,23-11-31-15,0-12-20 16,-3 4 4-16,-10 2-12 15,-16 14 58-15,-23 16-16 16,-26 10 18-16,-24 10 6 0,-17 10 0 16,-11 3 54-16,0 0 5 15,-24 16-5-15,-43 20 10 16,-16 14-30-16,-19 5-11 16,4 0 2-16,12-1-19 15,19-10 9-15,17-13-21 16,27-8 2-16,12-12-8 15,11-11-65-15,16 0-9 16,57-15 53-16,28-29-27 16,24-17-24-16,7-7-37 15,-7 2-2-15,-14 7 57 0,-28 10 23 16,-15 16 37 0,-29 10 36-16,-16 13 68 0,-23 10 35 15,0 0-47 1,-10 17-31-16,-47 26 45 0,-26 12-43 15,-19 11-31-15,-4 2-4 16,5-2-28-16,12-7 15 16,22-11-15-1,28-17 1-15,26-15-13 0,13-11-21 16,47-5-32-16,51-21 23 16,37-27-29-16,11-13-46 15,4 2-9-15,-9 0 41 16,-17 7 70-16,-17 9 1 15,-24 11 14-15,-16 9 15 16,-23 7 3-16,-20 9 39 0,-19 7-12 16,-5 0 18-16,0 13 24 15,-57 22 1-15,-21 15 11 16,-23 9-29-16,-6 7-47 16,1 0 19-16,12-7-24 15,22-9-18-15,27-18 0 16,32-15 0-16,13-12-6 15,13-5-60-15,70-5 15 16,34-37 39-16,24-15-29 16,9-9-42-16,-5 0 29 15,-10 0-12-15,-18 11 33 16,-21 12 31-16,-18 11 2 0,-26 8 5 16,-31 15-4-1,-16 9 46-15,-5 0 28 0,-15 9-38 16,-58 31 44-16,-23 9-5 15,-16 10-49-15,1 4 15 16,4-4-27-16,16-7-14 16,26-10 9-16,19-11-10 15,35-17 0-15,11-14-28 16,57 0-77-16,50-29 76 16,38-19-19-16,11-18-104 15,0 0-17-15,-16 4 33 0,-15 13 89 16,-32 7 40-16,-15 12 7 15,-21 10 78-15,-23 11 13 16,-24 9-12-16,-10 0 19 16,0 0-41-1,-44 32 31-15,-29 14 15 0,-15 13-70 16,-8 7 0-16,0-7-22 16,18-7-10-16,21-9 20 15,26-13-21-15,31-14-1 16,0-12-29-16,72-4-60 15,35-20 60-15,25-27-86 16,8-11-104-16,-10-8 46 16,-8 7 80-16,-20 7 75 0,-25 9 19 15,-14 10 21-15,-24 13 97 16,-16 11 14-16,-18 5-10 16,-5 4-24-16,-5 4-31 15,-57 32 15-15,-21 16-25 16,-24 13-39-1,-17 8 11-15,7-1-22 0,10-2 1 16,24-10 2-16,21-15-9 0,33-15-1 16,29-14 0-1,0-16-108-15,63 0 62 0,38-30-8 16,21-20-72-16,8-4-95 16,-13 1 52-1,-16 3 103-15,-23 16 66 0,-24 12 12 16,-12 5 100-16,-21 14-9 15,-16 3-26-15,-5 0-9 16,0 20 16-16,0 16 9 16,-44 9-18-16,-13 10-32 15,-3-3 1-15,-13-3-38 0,11-8-6 16,5-5 7 0,13-7-7-16,23-13 0 15,13-7-90 1,8-9-122-16,0 0-104 0,47 0-17 0,2-9-139 15,3-13 201-15,-8 8 271 16,-10-2 99-16,-13 9 107 16,-8 3-35-1,2 4 19-15,-4 0-94 0,2 0-32 16,-8 10 75-16,5 13-57 16,-10 10-4-16,0 6 10 15,0 4-21-15,0 2 15 16,-10 1-22-16,-24 1-7 15,-5-5 11-15,0-9-35 16,11-4-9-16,4-12-20 0,14-6 2 16,10-11-4-16,0 0-74 15,18-15-71 1,42-24 55-16,18-10-95 0,12 0-15 16,-12-1 101-16,-5 11 55 15,-16 7 46-15,-13 12 16 31,-20 6 49-31,-14 11 35 0,-10 3-37 0,0 0-21 16,0 0-16-16,-5 26 13 16,-34 4 18-16,-8 3-47 0,-2-1-10 15,-29 11-5-15,5-10-210 16,6-10-380-16</inkml:trace>
  <inkml:trace contextRef="#ctx0" brushRef="#br0" timeOffset="146105.0632">16619 6452 2015 0,'0'0'499'0,"0"0"-437"16,0 0-39-16,340-161-17 15,-228 106-12-15,-22-4-63 16,-22 0 2-16,-29 7 66 16,-29 6 1-16,-10 10 142 0,0 6-23 15,-28 12 38-15,-22 8-26 16,1 10-37-16,-13 0-76 15,-1 17-3-15,9 25-14 16,-3 16-1-16,18 13 1 16,23 15 7-16,16 5 10 15,0 8-6-15,11 3-12 16,43-2 19-16,9-12-19 16,-6-6 0-16,-3-20 0 15,-15-16 9-15,-16-20-7 16,-12-12-2-16,-11-11 0 15,0-3 23-15,0 0-17 16,0-23 4 0,0-16-10-16,-11-14-10 0,6-11 9 15,5 5-16-15,0 5-4 0,5 4 20 16,34 18-13-16,0 7 8 16,-5 12 5-16,-5 6-2 15,-1 7-5-15,-2 0 2 16,8 0 6-16,0 20 21 15,10 7-20-15,-3 8-1 16,-7 3 15 0,-8 5-13-16,-3-4-4 0,-7-2-43 15,7-15-136-15,-7-7-304 0,7-15-479 16</inkml:trace>
  <inkml:trace contextRef="#ctx0" brushRef="#br0" timeOffset="146403.7189">18304 5569 2606 0,'0'0'561'0,"0"0"-505"16,0 0-55-16,0 0 50 15,-231 249-45-15,192-131 15 16,18 13 13-16,8 9-25 16,13 3 60-16,0-4-40 15,0-7-28-15,29-13 20 16,4-12-20-16,11-12-1 16,1-16 0-16,1-10-111 15,27-14-99-15,-13-17-386 16,-3-23-661-16</inkml:trace>
  <inkml:trace contextRef="#ctx0" brushRef="#br0" timeOffset="146780.5643">19646 5441 1790 0,'0'0'369'0,"0"0"-261"16,0 0 37-16,0 0 101 16,314 174-64-16,-213-66-37 15,-7 43-12-15,-16 42-52 16,-50 45 0-16,-28 8-56 16,-88-16 12-16,-81-19-19 15,-54-20-16-15,-52 6-2 16,-31 3-43-16,59-46-179 0,34-30-507 15</inkml:trace>
  <inkml:trace contextRef="#ctx0" brushRef="#br0" timeOffset="150852.3941">24706 6893 1360 0,'0'0'260'0,"0"0"-206"16,0 0-22-16,0 0 153 15,0 0-86-15,0 0 59 0,94-105-12 16,-87 98 34 0,-1 1 21-16,-6 6-49 0,0 0-15 15,0 0-46 1,0 0-58-16,0 0 3 0,-29 17-18 16,-28 19-18-16,-21 19 9 15,-23 14 2-15,-11 3 4 16,13 3 21-1,3-6-35-15,29-13 25 0,18-15-26 16,25-11 0-16,14-17-10 16,10-13 10-16,0 0-30 0,67-20-11 15,27-32 5 1,23-23-30-16,23-3-44 16,0-1 28-16,0 4 13 15,-5 13 6-15,-13 6 45 0,-10 14 18 16,-21 7 0-16,-24 17 9 31,-28 12-3-31,-15 6-5 0,-24 0 22 0,0 19 30 16,-24 22 103-16,-38 17-32 15,-11 4-52-15,-15 4 6 16,-8-1-36-16,0 0-21 16,13-6 17-16,15-9-37 0,24-14 8 15,16-9-9 1,17-13-2-16,11-13 1 0,0-1-72 15,49-6-23-15,37-37 73 16,21-13-43-16,15-13-34 16,0-6 19-16,2-4-25 15,-7 4 9-15,8 9-11 16,-21 14 57-16,-14 11 50 16,-27 18 2-16,-29 15 27 15,-29 8 75-15,-5 0 9 16,-29 23 45-16,-49 29-29 15,-33 17-44-15,-19 10-6 16,-5 6-34-16,8 1 1 0,10-6 4 16,21-10-21-16,28-11-2 15,24-11-26 1,26-19 0-16,18-12-9 0,0-14-51 31,57-3-7-31,44-26 47 0,32-33-16 0,35-17-57 31,12-14-46-31,-1 5-13 0,-11 6 22 0,-22 13 34 16,-29 18 73-16,-39 18 23 31,-27 8 22-31,-35 17 81 0,-16 5 7 16,0 0-22-16,-23 34 16 16,-50 21-9-16,-20 18-17 15,-24 11-22-15,-8 9-46 16,-5 1 26-16,8-2-18 15,21-11-16-15,23-16 12 16,34-23-14-16,21-15-1 16,23-20 0-16,5-7-72 15,67-23 12-15,48-30 25 16,31-22-54-16,9-13-40 16,14-6-46-16,-10-1-35 15,-8 13 21-15,-21 9 88 16,-24 21 95-16,-33 20 7 0,-26 12 77 15,-31 17 43-15,-16 3-35 16,-5 9 21-16,-15 34 68 16,-53 19 10-16,-23 10-60 15,-20 13-65-15,-1 8-25 16,0-7 10-16,11-7-32 16,28-17 0-16,19-16-11 15,30-16 0-15,24-21-2 16,0-9-28-16,52-6-27 15,47-43 55-15,36-21-31 16,21-14-34-16,13-15-34 16,-1-1-84-16,-12 8-14 15,-16 17 60-15,-28 16 43 0,-34 23 95 16,-31 16 22-16,-32 17 137 16,-15 3-4-16,0 10-60 15,-39 33 67-15,-33 12-38 16,-19 14-57-16,-8 6-2 15,-2 4-49-15,-1-2 8 16,14-10-13-16,16-6-4 16,20-17-2-16,18-13-5 15,23-15-18-15,11-16 12 16,16 0-78-16,65-25 36 16,35-28 18-16,25-21-93 15,-1-8-28-15,-8 4-22 0,-12 6 38 16,-32 12 102-1,-15 18 33-15,-29 12 33 0,-16 18 107 16,-10 1-9-16,-12 11-27 16,-1 0-80-16,-5 4-24 15,0 32 33-15,0 17 30 16,-34 11 10-16,-28 13-1 16,-16-2-27-16,5 2 6 15,6-15-39-15,12-10-11 16,21-19 9-16,16-10-9 0,18-20-1 15,0-3 0-15,57-9-33 16,37-41 24-16,30-18-83 16,11-13-29-16,-7-7 12 15,-17 0-27-15,-9 12 11 16,-25 11 70-16,-19 22 55 16,-20 13 11-16,-22 17 97 15,-8 6 32-15,-8 7-29 16,0 0-78-16,-8 17-6 15,-41 25 1-15,-24 17 6 16,-10 14 23-16,-13 6-19 16,-5 3 4-16,7-2 10 0,8-14-43 15,24-5 8 1,18-15-11-16,23-19 1 0,21-15-14 16,0-12-4-16,39 0-52 15,49-42 63-15,24-17-78 16,13-15-40-16,-14 7 18 15,-17 0 34-15,-14 14 56 16,-30 14-1-16,-17 16 11 16,-17 10 109-16,-8 10 12 15,-8 3-33-15,0 0-29 0,-34 32-41 16,-28 18 37-16,-16 9-15 16,-8 6-17-16,8 0 14 15,19-7-36 1,7-12 12-16,18-10-13 0,23-13 5 15,11-10-13-15,0-13-37 16,29 0 6-16,44-13 23 16,20-29-42-16,14-8-38 15,-6 1-5-15,-18 7 10 16,-16 7 60-16,-20 17 14 16,-26 7 17-16,-3 7 53 15,-18 4-17-15,5 0-2 16,-5 29 26-16,0 1 20 0,0 15 1 15,-5-3-28 1,-18-2-9-16,-1-4 37 0,-2-7-39 16,3-3 13-1,0-3 8-15,2-7-30 0,3-2 11 16,13-8-44-16,-1-3 1 16,6-3 2-16,0 0 6 15,0 0-9-15,0 0 2 16,0 0 8-16,0 0 1 15,0 0-11-15,0 0 0 16,0 0-12-16,0 0 18 16,0 0-6-16,0 0 0 15,0 0 9-15,0 0-21 0,0 0 12 16,0 0 0-16,0 0-4 16,0 0 4-16,0 0 0 15,0 0 0-15,0 0 11 16,0 0-16-16,0 0 5 15,0 0-3-15,0 0-9 16,0 0 13-16,0 0-1 16,0 0 0-16,0 0 1 15,0 0-8-15,0 0 7 16,0 0 0-16,0 0-6 0,0 0 7 16,0 0-1-1,0 0 0-15,0 0 12 0,0 0-21 16,0 0 9-16,0 0-2 15,0 0-11-15,0 0 11 16,0 0 2-16,0 0 0 16,0 0 12-16,0 0-22 15,0 0 10 1,0 0 0-16,0 0-11 0,0 0 5 16,0 0 6-16,0 0 0 15,0 0 3-15,0 0-13 0,0 0 10 16,0 0 0-1,0 0-9-15,0 0 10 0,0 0-1 16,0 0 0-16,0 0 12 16,0 0-20-16,0 0 8 15,0 0-4-15,0 0-7 16,0 0 5-16,0 0 6 16,0 0 0-1,0 0 12-15,0 0-14 0,0 0 2 16,0 0 0-16,0 0-6 15,0 0 8-15,0 0-2 0,0 0 0 16,0 0-9 0,-15 0-42-16,-47 0-128 0,-1 0-297 15,-9 0-877-15</inkml:trace>
  <inkml:trace contextRef="#ctx0" brushRef="#br0" timeOffset="154093.02">29200 6606 1202 0,'0'0'514'0,"0"0"-368"0,0 0-34 16,0 0-68-16,0 0-27 15,0 0-3-15,0 0 60 16,-23 4 35-16,13-4 39 15,-9 0-38-15,4 0 51 16,-1 0-29-16,-2 0-33 16,2 0-29-16,-2 0-29 15,-3 0 33-15,-2-4-32 16,-5 4-36-16,-1-1 27 0,-5 1 0 16,8 0 15-16,3 0 3 15,0 0-40-15,2 0 16 16,-8 0-27-1,6 0 0-15,2 9-9 0,-7 0 16 16,-1 3-7-16,0-1 15 16,3 1-15-16,3 3 13 15,-5-1-5-15,7 2-8 16,-8-2 23-16,6 8-22 16,2-3 13-16,-2 4 8 15,-1 4-20-15,4-4 47 0,1 0-22 16,9-1-18-1,0 1 20-15,-3 0-28 0,7 4 9 16,1-4 11-16,0 2-21 16,0 5 29-16,5 0-17 15,0 6-12-15,0 0 32 16,0 0-31-16,0 0 18 16,0-1-11-16,0-6 2 15,0-4-1-15,5-1-9 16,5 2 0-16,1-5-5 15,2 2 11-15,-3 2-6 16,8-2 2-16,-2 4 5 0,7-5 1 16,3-2-8-1,3 0 0-15,5 0 1 0,-1-7 0 16,1-1-1-16,-5-1 0 16,-1-5 10-16,-2-6-11 15,8 0 1-15,5 0 0 16,13 0-12-16,-3 0 12 15,3-13 0-15,-3-7 0 16,-10-3 1-16,0 0 4 16,-5-3-5-16,0-4 0 15,0-4-15-15,-6-3 15 0,6-2 0 16,-13-9 0-16,2 1 4 16,-13-1-4-16,-4-2 0 15,-6 2 0-15,0 2-12 16,0-1 19-1,0 5-7-15,-11 2 3 0,-12 5 5 16,-3 2-5-16,-8-4-3 16,6 8 0-16,-6-4 1 15,0 7 5-15,0 2-6 16,1 7 12-16,-6 2-6 16,-6 0 23-16,6 8-29 15,-5 0 0-15,-2-2 17 16,7 8-11-16,0-4-6 0,0 5 7 15,5 0 1-15,0 0 8 16,1 0-16-16,-6 0 1 16,5 0-7-16,-5 6 13 15,10 10-7-15,3-9 0 16,-2 8 12-16,4 0-21 16,4 7 9-16,-9 1 0 15,6 6-12-15,2 3 12 16,-2 2 0-16,-1 1-1 15,14 1 1-15,-1 4-1 16,-2-1 1-16,13 0 0 16,0 1-6-16,0 2 7 15,0-3-1-15,0 6 0 0,0-4 12 16,13 0-10-16,3-5-2 16,2 1 0-16,3-5-11 15,2-2 11-15,-2-5 0 16,3 2 0-16,4-1 13 15,6-3-16-15,0-3 3 16,-1-4 0-16,1 1-7 16,5-5 8-16,-5-1-1 15,0-5 0-15,-9 0 9 16,9-6-17-16,5 0 8 0,0 0 0 16,13 0-6-1,3 0 7-15,7-12-1 0,0-8 0 16,6-3-2-1,-14-7-4-15,9 1-1 16,-14-7 4-16,-10-3-12 0,2-7 12 16,-10 0 3-16,-7-8-1 15,-1 6 11-15,-7-4-10 16,-6-3 0-16,3 7 0 16,-8-2-4-16,-5 7 4 15,0 0 0-15,0 4 1 0,0 3 10 16,-5 0-11-1,-18 2 0-15,-11 4 0 0,0 7 9 16,-10 2-7-16,5 5 4 16,-5 0 4-16,-3 5-1 15,8 4-1-15,0 0-8 16,1 3 0-16,-7 3 0 16,1 1 0-16,-2 0 0 15,-4 0 4-15,1 0 8 16,-3 0-11-16,3 12-1 15,-3 6 0-15,8-2-8 16,-1 0 9-16,12 4-1 0,4-3 0 16,8 2 8-1,-2 4-16-15,0 6 8 0,2 4 0 16,-3 4-16-16,4 2 16 16,2 0 0-16,2 4 0 15,-2 2 10 1,2-2-9-16,11 0-1 0,-8-1 0 15,13-4-15-15,0-2 15 16,0 1 0-16,0 2-1 16,0-2 7-16,13 4-7 31,13-5 1-31,3 0 0 0,4 0-10 16,6-6 10-16,0-1 0 15,0-3 0-15,0-3 4 16,0-3-4-16,8 0 0 15,-3-4 0-15,5-6-5 16,8 0 5-16,6-7 0 16,-4-3-6-16,9 0-11 15,-11 0 16-15,3 0-9 16,-8-7-2-16,-3-6 2 16,-2-6 7-16,2-1 3 15,-10-3-1-15,5-6-12 16,-5-1 12-16,0-6-7 15,-5-3-2-15,-1-4 1 0,-4-5 0 16,-6 4 9-16,-7-6-9 16,2 2 13-16,-8-3-4 15,1 5 0-15,-11 4 0 16,0-1-3-16,0 7 3 16,0 0 0-16,0 6 17 15,0 1-10-15,0 6-1 16,-11 0-4-16,1 3 4 0,-3 1 16 15,-2-1-16-15,-9 4 5 16,3 0 16-16,-7-1-27 16,-1 7 21-16,6 0-21 15,7 2 6-15,6 7 9 16,-3 1-14-16,8-6-1 16,0 6 0-16,-6 0 3 15,-7 0-3-15,-3 0 0 16,-7 0 1-16,-11 0-19 15,-5 0 12-15,-8 15-20 16,-3 0 7-16,-2 9-40 16,-5 3-16-16,-39 22-105 15,12-6-149-15,-2-4-508 0</inkml:trace>
  <inkml:trace contextRef="#ctx0" brushRef="#br0" timeOffset="157896.5002">24174 7031 1883 0,'0'0'597'16,"0"0"-489"-16,0 0 13 15,0 0-27 1,0 0-76-16,0 0 7 0,179 59 45 0,-88-16 29 15,2 9-29 1,9 6-28-16,4 7 6 0,-10-7-18 16,-13 1-29-16,-15-6 26 15,-14-7-27-15,-20-13 0 16,-16-7 0-16,-7-9-12 16,-11-8-78-16,0-9-123 15,-29-3-131-15,-20-30-166 16,-3-6-550-16</inkml:trace>
  <inkml:trace contextRef="#ctx0" brushRef="#br0" timeOffset="158116.7111">24610 7060 1572 0,'0'0'541'0,"0"0"-320"16,0 0 69 0,0 0-59-16,0 0-120 0,0 0-93 15,0 0-8-15,29-29-4 16,38 52 17-16,11 9 44 15,18 15-16-15,3 3-3 16,2 3-18-16,-5 1-30 16,-13-4 21-16,-15-7-21 15,-16-6-11-15,-21-15-82 16,-18-16-152-16,-8-2-273 16,-5-4-105-16</inkml:trace>
  <inkml:trace contextRef="#ctx0" brushRef="#br0" timeOffset="158321.4586">25153 6978 1949 0,'0'0'752'0,"0"0"-643"16,0 0-76-16,0 0 86 16,0 0-17-16,0 0-17 15,0 0-41 1,319 199 10-16,-218-145-17 0,6 3-37 15,-11-7 1-15,-8-8-1 0,-10-8-163 16,-26-6-221-16,-18-15-375 16</inkml:trace>
  <inkml:trace contextRef="#ctx0" brushRef="#br0" timeOffset="158542.5041">25960 7057 2235 0,'0'0'537'16,"0"0"-449"-16,0 0-42 16,0 0 2-16,0 0 41 0,0 0-34 31,0 0 12-31,312 185-13 0,-240-126-33 0,-9-5 9 16,-6 4-30-1,-8-6 0-15,3-6-1 0,-8-14-86 16,-5-9-224-16,-10-12-455 0</inkml:trace>
  <inkml:trace contextRef="#ctx0" brushRef="#br0" timeOffset="158731.0382">26749 7017 2407 0,'0'0'539'0,"0"0"-481"0,0 0-16 16,0 0 81-16,0 0-78 16,0 0-27-16,252 168-3 15,-192-122-14-15,-3 2-2 16,-8-8-172-16,-20-10-395 16,-11-13-585-16</inkml:trace>
  <inkml:trace contextRef="#ctx0" brushRef="#br0" timeOffset="158935.5185">27458 7188 2713 0,'0'0'456'0,"0"0"-414"15,0 0-19-15,0 0-22 16,0 0-1-16,0 0-14 15,0 0-306-15,107 189-524 0</inkml:trace>
  <inkml:trace contextRef="#ctx0" brushRef="#br0" timeOffset="159092.7188">27458 7188 2704 0,'382'102'549'0,"-382"-102"-497"16,0 0-44-16,0 7-8 16,0 5-161-16,0 3-484 15,0-1-1176-15</inkml:trace>
  <inkml:trace contextRef="#ctx0" brushRef="#br0" timeOffset="159234.5642">27951 7308 2628 0,'0'0'615'0,"0"0"-534"15,0 0-62-15,0 0-19 16,0 0-288-16,0 0-1684 0</inkml:trace>
  <inkml:trace contextRef="#ctx0" brushRef="#br0" timeOffset="159391.669">27951 7308 2916 0,'11'11'462'0,"-22"-11"-462"0,6 0-9 16,5 0-280-16,0 6-1199 0</inkml:trace>
  <inkml:trace contextRef="#ctx0" brushRef="#br0" timeOffset="159548.458">27850 7406 2716 0,'0'0'591'0,"0"0"-453"0,0 0-135 16,0 0-3-16,0 0-282 15,0 0-1241-15</inkml:trace>
  <inkml:trace contextRef="#ctx0" brushRef="#br0" timeOffset="159686.4197">27850 7406 2772 0,'-5'0'530'0,"-5"0"-469"16,10 0-61-16,0 0-52 15,0 0-634-15</inkml:trace>
  <inkml:trace contextRef="#ctx0" brushRef="#br0" timeOffset="159803.1776">27879 7409 2616 0,'0'0'585'16,"0"0"-510"-16,0 0-75 15,0 0-42-15,0 0-711 0</inkml:trace>
  <inkml:trace contextRef="#ctx0" brushRef="#br0" timeOffset="159914.0659">27879 7409 2309 0,'23'-3'656'0,"-36"3"-535"0,13 0-121 16,0-4-25-1,0 4-670-15</inkml:trace>
  <inkml:trace contextRef="#ctx0" brushRef="#br0" timeOffset="160039.7675">27767 7383 2682 0,'0'0'620'0,"0"0"-495"0,0 0-104 16,0 0-21-16,0 0-78 0,0 0-805 15</inkml:trace>
  <inkml:trace contextRef="#ctx0" brushRef="#br0" timeOffset="160196.8427">27767 7383 2704 0,'-140'37'565'16,"130"-51"-497"-16,10 8-68 15,5-3-41-15,39 2-749 0</inkml:trace>
  <inkml:trace contextRef="#ctx0" brushRef="#br0" timeOffset="160339.7661">27705 7360 2699 0,'0'0'596'0,"0"0"-482"16,0 0-96-16,0 0-18 15,0 0-175 1,0 0-824-16</inkml:trace>
  <inkml:trace contextRef="#ctx0" brushRef="#br0" timeOffset="160448.0017">27705 7360 2111 0,'-117'76'732'16,"101"-76"-699"-16,16-4-33 15,0 4-323-15,0 0-1655 0</inkml:trace>
  <inkml:trace contextRef="#ctx0" brushRef="#br0" timeOffset="183256.8034">23839 6623 1886 0,'0'0'540'0,"0"0"-327"15,0 0-67-15,0 0-88 0,0 0-16 16,0 0 0 0,-18-9 36-16,7 9 49 0,-7 0-39 15,-2 0-26-15,-14 0-19 16,-5 0-21-16,-5 0 7 16,-3 0-19-16,-2 0-9 15,-1 0 35-15,-7 0-19 16,8 2 11-16,-8 3 17 15,0-5-25-15,2 0 4 16,11 0-11-16,10 0-12 16,11 0 27-16,12 0-27 15,6 0-1-15,5 0 1 16,0 0 0-16,0 0-1 0,0 0 0 16,0 0 8-16,0 0-11 15,0 0 3-15,0 0 0 16,0 0-1-16,0 0-6 15,0 0 6-15,0 0 0 16,0 0-20-16,0 13 20 16,0 10-12-16,0 8 13 15,-8 15-9-15,-2 8 18 16,-5 9-9-16,-9 1 21 16,1 2-12-16,-3 4 29 15,2-2-23-15,-4-2 3 16,-1-1 10-16,9-1-28 15,-4-1 16-15,-4-1-13 16,7-3 6-16,-3-3 9 0,9-4-18 16,2-3 0-16,8-3 2 15,5-6 0-15,0-8-2 16,0-5 0-16,23-6 9 16,0-8-6-16,3-5-3 15,8-5-5-15,0-3-5 16,0 0 8-16,-1 0 2 15,6 0 0-15,6 0 7 16,12 0-10-16,5-11 3 16,-2-11 0-16,7 8-7 15,-10-8-3-15,-7 6 10 0,2-1 0 16,-8 4 6-16,0-3-10 16,0-4 4-16,3 1 0 15,-3-4-8-15,0-7 8 16,5-3 0-16,3-6 0 15,3 3-4-15,-9-3-2 16,-1 0-2-16,-12-6 8 16,-4 8-7-16,-19-8 14 15,-5 1-7-15,-5-2 0 16,0-5 8-16,0 2-5 16,-5 0-3-16,-18 0 0 0,2 0-11 15,-7 6 19-15,-11 4-8 16,-5 0 0-16,-19 5 6 15,-4 5 5-15,-11 6-11 16,-8 4 0-16,8 6 0 16,11-3 1-16,7 10-1 15,8 0 0-15,13 4 9 16,5 2-10-16,19 0 1 16,-3 0 0-16,7 0-9 15,1 0 9-15,-3 0 0 0,3 0 0 16,-14 13-5-16,-2 11-1 15,-13 11 6 1,-7 4-2-16,1 4-10 0,1 3 12 16,5 0 0-16,11 0 0 15,4-1 10-15,14 5-14 16,5-2 4 0,0 2 0-16,5 0 0 0,0 0 1 15,0-6-1-15,0 1 6 16,0-8 3-16,0 4 4 15,15-1-13-15,14-5 0 0,-1 1 16 16,6 0-15-16,5-6-1 16,0-7 3-16,5-3 9 15,-10-11-10-15,-6-2-2 16,-12-7 0-16,7 0-15 16,-7 0 15-16,18 0 0 15,-1-7 0-15,19-12 9 16,-8-4-18-16,6 3 9 15,-11 0-11-15,-5 1 1 16,-11 2 2-16,-8 5 8 16,-7-1-1-16,-8-4-5 0,0 0 5 15,0 1-45 1,0-7-44-16,-28-13-58 0,-16 6-396 16,-8 1-1102-16</inkml:trace>
  <inkml:trace contextRef="#ctx0" brushRef="#br0" timeOffset="183633.4612">22891 6785 1763 0,'0'0'654'0,"0"0"-428"15,0 0-59-15,0 0 4 16,0 0-89-16,0 0 0 16,0 0 38-16,96 85 34 15,-28-42-17-15,5 9-47 16,15 10-39-16,8 8 37 0,10 1-47 15,-4 4-11 1,-1-4-3-16,-18-12-26 0,-15-10 10 16,-19-16-11-16,-15-10 9 15,-16-13-7-15,-13-7-2 16,0-3-23-16,-5 0-31 16,0-19-91-16,0-24-89 15,0-6-785-15</inkml:trace>
  <inkml:trace contextRef="#ctx0" brushRef="#br0" timeOffset="183920.3885">24067 6857 1927 0,'0'0'802'15,"0"0"-623"-15,0 0-41 16,0 0-35-16,0 0-28 15,-295 85 6-15,188-35 4 16,-5 9 36-16,11 3-19 16,5 8-55-16,13-3 1 0,16 2-33 15,17-5 4 1,11-5 5-16,6-13-22 0,9-13-2 16,9-7 0-16,2-10-21 15,-3-6-36-15,6-10-128 16,2 0-164-16,8-26-627 0</inkml:trace>
  <inkml:trace contextRef="#ctx0" brushRef="#br0" timeOffset="184421.067">23592 6696 1938 0,'0'0'746'16,"0"0"-593"-16,0 0-62 15,0 0 44-15,0 0-3 31,-251 210-59-31,178-147-3 16,0-1 40-16,0-7-26 16,6-5-9-16,18-8-47 15,7-7-26-15,21-17 10 16,8-6-12-16,8-5 0 16,5-7-32-16,0 0-85 0,0 0-34 15,81-62-87-15,-3 3-337 16,5-7-368-16</inkml:trace>
  <inkml:trace contextRef="#ctx0" brushRef="#br0" timeOffset="184609.4044">23699 6710 1790 0,'0'0'819'0,"0"0"-515"16,0 0-136-16,0 0-60 15,0 0-71-15,0 0-17 16,0 0 41-16,-208 177 9 15,135-128 26-15,-4-4-15 0,9-5-43 16,1-4 2-16,17-7-28 16,11-2-6-16,11-7-12 15,10-4-69-15,18-7-135 16,0-2-274-16,0-7-352 0</inkml:trace>
  <inkml:trace contextRef="#ctx0" brushRef="#br0" timeOffset="184891.1363">23647 7149 1560 0,'0'0'514'15,"0"0"-298"-15,0 0 65 16,0 0-52-16,0 0 0 15,-179 211-76-15,124-157-41 16,-7 4-30-16,7-9-13 16,3-7 14-16,14-5-55 15,-1-12-20-15,10-5 2 0,13-6-10 16,-2-11-12-16,8-3-100 16,10-37-59-16,0-22-373 15,0-6-579-15</inkml:trace>
  <inkml:trace contextRef="#ctx0" brushRef="#br0" timeOffset="185157.2523">23637 6755 1069 0,'0'0'980'0,"0"0"-695"16,0 0-46-16,0 0 4 0,0 0-50 16,0 0-52-16,0 0-17 15,-286 132-43-15,218-86-5 16,9 2-26-16,-4-2-14 16,1 1 9-16,8-8-41 15,7 2-4-15,-3-7-105 16,22-7-250-16,7-15-924 0</inkml:trace>
  <inkml:trace contextRef="#ctx0" brushRef="#br0" timeOffset="187655.2269">28406 6301 431 0,'0'0'1413'0,"0"0"-1095"0,0 0-87 15,0 0 3-15,0 0-108 16,0 0-41-16,0 0-33 16,-265-16 32-16,200 16 11 15,-8 0-15-15,-7 0-16 16,-3 0 4-16,-13 0-47 15,-11 0 22-15,-10 0-13 16,1 4-23-16,-9-2 13 16,3 2-20-16,0-1 18 15,3 4 7-15,7-4-17 16,0 0 17-16,16 0-13 0,8 1-1 16,10-1 18-1,-8-3-28-15,9 4 8 0,-1-1-9 16,-5-1 11-16,-8 9-4 15,8 1-7-15,0 2-3 16,-3-1 3-16,18 0 0 16,9-3 0-16,1-1 0 15,14 2 1-15,0-4 2 16,5 2-3-16,-2 1 0 16,-3 0-9-16,-1 0 9 15,1-1 0-15,-8 2 0 16,3-2 6-16,-8 1-3 0,8-1-3 15,-1 2 0-15,-2 0-1 16,8-6 5-16,-5 4-4 16,-8 2 0-1,0 1 1-15,2 4 1 0,-7-2-2 16,0 3 0-16,-3 4-1 16,-3 0 7-16,6 1-6 15,5 1 0-15,7 0 0 16,1-1 0-16,15-2 0 15,1-1 0-15,9-5-6 16,1 2 7-16,7-3-1 16,-7 1 0-16,2 2 1 15,-2 4 7-15,-6-1-8 0,-5 4 0 16,3 6-9 0,-10 8 11-16,2-1-2 0,0 3 5 15,5-3-4-15,8 3 22 16,3-1-21-16,5-2 4 15,7-1 16-15,1 6-22 16,5-4 6-16,5 4-2 16,0-1 2-16,0-1 6 15,0 0-12-15,5 0 0 16,16 1 3-16,12 6 3 0,1-3-6 31,5 2 0-31,8 1 11 0,-3-5-7 0,5-5-4 16,3-6 0-1,-3-1-9-15,1-6 11 0,2-4-2 16,-8-1 1-16,0 0 10 16,8-1-7-16,-3-4-4 15,19-2 0-15,4 5 0 16,19-9 2-16,3 5-2 16,7-6 6-16,-5 1 3 15,-8-2-11-15,-10 0 2 16,-5-5 0-16,-11 0-3 15,1 0 4-15,-1 0-1 16,-2 0 2-16,12 0 10 16,1-5-12-1,0-3 0-15,5 2 0 0,-6-1-8 0,-4-2 9 16,-1 5-1-16,-4-3 0 16,4 0 11-1,1 2-13-15,4-9 2 0,6 4 0 16,0-3-9-16,0 0 10 15,-11 3-1-15,1-1 1 16,-11 1 8-16,-2 2-7 16,2-5-2-16,-8 3 0 15,8-3-9-15,-8-3 9 16,9 2 0-16,-9-1-2 0,0 1 8 16,3-4-6-16,-8 1 0 15,6 1 0 1,-4-1-3-16,4 1 3 0,-1-3-8 15,8-1 7-15,0 0-22 16,-2-3 22-16,2-3 0 16,-3-1-7-16,-7 2-8 15,2-5 13 1,-10-3-9-16,6-3 12 0,-6-3-20 16,-6-4 20-1,6 1 0-15,0-3-9 0,3 3-3 0,-3 2 12 16,0 4-11-16,-6 3 10 15,6-3-16-15,-10 0 16 16,2-3-6-16,-8 0-8 16,1 0 7-16,-14-8-1 15,6 1 0-15,-9-2 0 16,4-5-4-16,4 4 4 16,-2-2-8-16,-2 4-23 15,-1 2 40 1,-10 6-10-16,0 3 7 0,0 6-6 0,0 4 18 15,-15 4-9 1,-24-1 12-16,-5-1-11 0,-14 1 21 31,-9-3-22-31,-1 3 0 16,-9 1 22-16,-7-1-7 16,-6 3 4-16,-12 0-2 15,4 3-17-15,-4 4 29 16,-4 1-29-16,5-2 12 15,-1-1 9-15,1 8-21 16,-3-4 17-16,3 0-3 16,-5 5-13-16,-6 0 43 0,-7 0-43 15,2 0-1 1,-10 6 10-16,2 0-2 0,3 0-8 16,-3 0 0-16,3 0 9 15,5 0-5-15,-7 9-4 16,7 5 0-16,5 2-3 15,6 4 12-15,-1-1-9 16,11 1 0-16,13 3 6 16,-2 0 0-16,20 0-6 15,2-1-6-15,14-2-1 16,2 3 7-16,14 7-1 16,-1 2 0-16,0 11-34 0,13 3-49 15,3 10-94 1,8-14-309-16,10-15-1527 0</inkml:trace>
  <inkml:trace contextRef="#ctx0" brushRef="#br0" timeOffset="190407.6631">29211 6639 1431 0,'0'0'516'0,"0"0"-357"16,0 0-20-16,0 0 22 0,0 0-76 16,0 0 36-1,0 0-22-15,-63-46-6 16,37 40 11-16,-7 2 1 0,-6 4-33 15,5 0-14-15,-5 0-52 16,5 0 8-16,0 0 5 16,-10 4-17-16,3 14 13 15,-3 0-14-15,-6 5 0 16,-2 1 30 0,8 5-30-16,5 6 14 0,0 1-15 0,6 5 14 15,4 2-12-15,1-1-2 16,12-2 0-16,0 2-9 15,3-3 9-15,8-2 0 16,0 2-1-16,0-3 10 16,5 0-9-1,-5 5 0-15,5-5 0 0,0 1 12 16,0 2-6-16,0-3 0 16,0 0-1-16,15-6 1 15,14 2 0-15,5-3-6 16,4-3 1-16,1-3 21 15,0-6-22-15,-5-1 0 16,0-6-1-16,-6-3 7 0,-2-1-6 16,8-3 0-16,8-3 0 15,12 0 9-15,8 0-9 16,11 0 0-16,0-9-7 16,5-5-1-16,-11-5 7 15,1-1-7-15,-9-3 0 16,-1-3-2-1,-1-10 7-15,-8-4 3 0,0-2-9 16,-10-9 4-16,-5 7 5 0,-11-6 0 16,1 0 1-16,-19 1-8 31,0 3 7-31,-5 3 0 16,0 4 6-16,0 3 3 15,-15 3-4-15,-19 4 2 16,-8 2-7-16,-2-2 23 15,0 6-23-15,-5 0 0 16,-3 4 25-16,-3 2-10 16,3 4 6-16,-7 7 9 15,2-1-29-15,-6-2 22 16,3 9-23-16,3 0 0 16,0 0 9-16,3 0-3 15,-3 0 12-15,2 0-15 0,3 0 9 16,8 9-4-1,0-1-8-15,5 10 0 0,-5 0-9 16,2 6 10-16,9 6-1 16,7 6 0-16,-3 0-5 15,6 7-4-15,7-1 7 16,6 4-1-16,2-3-9 16,8 3 8-16,0-6 4 15,0-1 0-15,0-3 2 16,0 0-1-16,0-1-1 15,23 1-3-15,11-4-7 16,5-2 14-16,5-1-4 16,13-3 0-16,-2-3 2 0,7-3 1 15,6-7-3 1,-1-6-2-16,1-4-10 0,9-3 12 16,-4 0 0-16,5 0 0 15,-10-17-14-15,-1 1 14 16,-18 0-23-16,8-4 14 15,-12-3 8-15,4-4-10 16,3-5-7-16,-3-7 18 16,3-9-28-16,-8-4 27 15,-10-2-13-15,0-14-7 0,-13 6 19 16,2 0-11-16,-13 6 13 16,-5 10-1-16,-5 7 3 15,0 6 3-15,0 7-5 16,0 3 0-16,-26 1 18 15,-7 4-7-15,-6-1-5 16,0-3 26-16,-8 6-18 16,3 4 17-16,-5-2-19 15,-3 4-11-15,-3 9 22 16,-12 1-22-16,-11 0 4 16,-8 0-5-16,3 6 8 0,-5 13-10 15,7 3 2-15,9 6 0 16,4-2-12-16,19 7 12 15,-1 3 0-15,4 3 0 16,7 4-7-16,0 10-4 16,5 6 11-16,0 3-4 15,14 3-4-15,1 1-1 16,9-9-27-16,10-9 11 16,0-13-29-16,5-5-1 15,34-12-107-15,57-11-124 16,-13-7-212-16,0 0-658 0</inkml:trace>
  <inkml:trace contextRef="#ctx0" brushRef="#br0" timeOffset="190580.4253">29501 7015 2618 0,'0'0'509'16,"0"0"-509"-16,0 0-36 16,0 0-341-16,0 0-991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50:11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12405 12950 1491 0,'0'0'391'15,"0"0"-263"1,0 0 11-16,0 0-68 0,0 0-52 16,0 0-7-16,5-4-6 0,-5 4 3 15,0 0 62 1,0 0 30-16,0-2 38 0,0 2-39 15,0 0-25-15,0 0 1 16,0 0-34-16,0 0 16 16,0 0-12-16,0 0-11 15,-13 0 1-15,-2-5-11 16,-9 5-7-16,-2 0 16 16,-7-2-28-16,-1 2 3 15,-5 0-1 1,-8 0-7-16,3 0 20 0,5 0-21 0,-5 0 1 15,-8 0 1 1,8 0 4-16,-5 0-6 0,-8 0 0 16,2 0 1-1,-2 0 13-15,0 0 8 0,-3 0-14 16,3 0-5 0,-11 0 9-16,1 0-11 0,-6 0-1 15,-5 2 2-15,-5-2-10 16,0 0 8-16,3 0 0 15,2 0 0-15,5 0 7 16,11 0-7-16,2 0 0 16,3 0 0-16,8 0 5 15,-8 0-5-15,2 0 0 0,3 0-2 16,-2 0-1-16,-4 0 3 31,9 0 0-31,-8 0 12 0,13 5-24 0,0-3 12 16,5-2 0-16,15 4 0 15,1-4 12-15,13 0-18 16,-1 0 6 0,6 0 0-16,-3 1-6 0,3-1 6 15,-5 0 0-15,5 0 1 16,-6 0 1-16,-2 0-2 16,3 6 0-16,-1-6 0 15,4 0-3-15,7 0 3 16,0 0 0-16,0 0-1 15,0 0-9-15,0 0 9 0,0 0 1 16,0 0-6 0,0 0-5-16,0 0 7 0,0 0 4 15,0 0-1-15,0 0-6 16,0 1 7-16,0 8 0 16,0-2 0-16,0 11 4 31,0 0-4-31,0 7 0 0,0 2-1 0,0 5 9 15,0 1-9-15,0 7 1 16,0-1 0-16,0 0-4 16,0 1 4-16,0-1 0 0,0-3-1 31,0 0 10-31,0 3-9 0,0 2 0 16,0-3 0-16,0 6-6 0,0-1 7 15,0-1-1-15,0-6 0 16,0 3 6-16,0-5-7 15,0-2 1-15,-6 1 0 32,1 0-1-32,-5-4 7 15,-1 1-6-15,-2-4 22 16,8 0-22-16,0-3 18 16,5 0-18-16,0-3 0 15,0-1-9-15,0 3 9 0,0-6 0 16,0 2 0-16,0 0 11 15,10-3-12-15,-4 1 1 16,1-1 0-16,-1 0-8 16,-1-4 9-16,0 1-1 15,-5-6 0-15,0 5 9 16,5-4-12-16,-5-2 3 16,0 2 0-16,0-2-6 15,5 1 6-15,-5-2 0 16,0-1 0-16,6 0 11 15,-6 0-11-15,0 1 0 0,0-4 0 16,0 0-9 0,0 1 9-16,0-1 0 0,0 0-1 15,7 0 9-15,-1 0-3 16,4 0-5-16,0 0 0 16,3 0 7-16,3 0 1 15,2 0-7-15,-7 0 2 16,4 0 5-16,8 0-3 15,6 0-5-15,0 0 0 16,4 0 6-16,-2 0-5 16,3 0-1-16,5 0 14 0,-5 0-13 15,0 5 4 1,5-5-5-16,-6 4 0 0,6-1-5 16,3 0 6-16,-3 0-1 15,0-3 1-15,5 4 8 16,0-4-7-16,8 0-2 15,-3 0 0-15,8 0-4 16,3 0 5-16,-3 0-1 16,-2 0 0-16,-3 0 7 15,-8 0-7-15,-10 0 0 16,-1 0 0-16,-4 0-6 16,-3 0 16-16,8 0-10 15,7 0 0-15,3 0 1 16,6 0 1-16,-6 0-2 0,-5 0 0 15,2 0-6-15,-15 0 7 16,3 0-1-16,-6 0 0 16,6 0 6-16,2 0-6 15,10 0 0-15,3 0 0 16,1 0-7-16,-6 0 13 16,-6 0-6-16,-9 0 0 15,-14 0 1-15,0 0 1 16,3 0-2-16,-7 0 0 15,4 0-8-15,8 0 9 16,3 0-1-16,2 0 0 0,6 0 9 16,-3 0-9-16,-3 0 0 15,-7 0 0-15,-3 0-9 16,2 0 10-16,-9 0-1 16,6 0 0-16,-6 0 6 15,-6 0-1-15,5 0-5 16,0 0 0-16,0 0-5 15,-5 0 6-15,5 0-1 16,-5 0 0-16,8-7-2 16,-3-9 1-16,1-7 1 15,-1-1-5-15,0-5-5 0,0 0 20 16,-5-6-10-16,0-2 2 16,0-4 4-16,0-2 0 15,0-3-6-15,-5-3 0 16,-11-4-1-16,-2-2 1 15,3-4 0-15,-3-2 1 16,7 1 5-16,1 1-1 16,10 0-5-16,-5 2-2 15,5 4-7-15,0 7 11 16,0 4-2-16,0 8 1 16,0 5 7-16,-8 10 2 15,3-1-9-15,-1 6 12 0,1 5 34 16,0-4-26-16,0-1-11 15,0 5-2-15,5-5 1 16,-8 5-9-16,8-4 0 16,0 3 0-16,0 0-9 15,0-3 10-15,0 4-1 16,0-5 0-16,0 4 7 16,0 4-13-16,0 2 6 15,0 1 0-15,0 3-10 16,0 0 10-16,0 0 0 15,0 0-1-15,0 0 1 0,0 0-6 16,0 0-6-16,0 0-30 16,0 0 14-16,0 0-26 15,0 0-18-15,-16 0-139 16,-2 0-462-16,-8 0-1357 0</inkml:trace>
  <inkml:trace contextRef="#ctx0" brushRef="#br0" timeOffset="77673.2917">10411 15164 1280 0,'0'0'574'0,"0"0"-470"15,0 0-30-15,0 0 51 32,0 0-63-32,0 0-30 0,-5 0-32 0,5 0 0 15,0 0 6-15,0 0-5 16,0 0 61-16,0 0 32 15,0 0 18-15,0 0-2 16,0 0-55-16,0 0-10 16,0 0 10-1,0 0-24-15,0 0 7 0,0 0-10 16,0 0-4-16,0 0 27 0,0 0-27 16,0 0-11-16,0 0 8 15,0 0-13-15,0 0 2 16,0 0 0-16,0 0-8 15,0 0 29-15,0 0-16 32,0 0-1-32,0 0 10 15,0 0-18-15,0 0 13 16,0 0-14-16,0 0 2 16,0 0 3-16,0 0-10 15,0 0 0-15,0 0 5 0,0 0 5 16,0 0-10-16,0 0 2 15,0 0 5-15,0 0 4 16,0 0-11-16,0 0 0 16,0 0 19-16,0 0-19 15,0 0 14-15,0 0-14 16,0 0 7-16,0 0 8 16,0 0-15-16,0 0 0 15,0 0 12-15,5 0-11 16,6 0 7-16,2 0 2 15,-3 0-10-15,-5 0 7 0,0 0-7 16,8 0 0-16,-7 0 14 16,9 0-13-16,-2 0 13 15,8 0-1-15,2 0-13 16,6 0 17-16,-8 0-16 16,2 0-1-16,0 0 14 15,-12 0-13-15,4-3 13 16,-2 3 5-16,3 0-18 15,2-3 26-15,3 3-20 16,2-4-6-16,-2 4 0 16,7-3 0-16,1 0-1 15,5 0 0-15,-6 3 8 0,-2 0-5 16,-2-4-3-16,4 4 0 16,-7 0 0-16,2 0 2 15,6-3-2-15,-1 3 6 16,6 0 0-16,0-3 9 15,-3 3-15-15,3-4 0 16,-6 4-5-16,-4-2 11 16,-3 2-6-16,-3-4 0 15,-3 4 6-15,3 0-1 16,3-3-5-16,8 3 0 16,-1 0 4-16,11-4-2 0,-5 4-2 15,5 0 1 1,0 0 8-16,-5 0-7 0,5 0-2 15,-6 0 0-15,6 0-6 16,-10 0 7-16,5 0-1 16,-1 0 2-16,-4-3 7 15,5 3 0-15,-8 0-9 16,-3 0 0-16,0 0 13 16,-2 0-7-16,-3 0-6 15,3 0 11-15,2 0-10 16,6 0 2-16,0 0-3 15,10 0 0-15,-6 0-9 16,6 0 11-16,0 0-2 0,-5 0 0 16,0 0 10-16,-1 0-13 15,-1 0 3-15,1 0 0 16,-4 0-1-16,5 0 1 16,-6 0 0-16,-4 0 0 15,-4 0 7-15,4 0-7 16,-4 0 0-16,4 0 0 15,-1 0-10-15,-2 0 10 16,2 0 0-16,6 0 0 16,-3 0 11-16,2 0-11 15,1 0 0-15,-6 0 0 16,-7 0-7-16,2 0 7 16,-7 0 0-16,-1 0-1 0,0 0 12 15,-2 0-13-15,2 0 2 16,-4 0 0-16,-6 0-6 15,0 0 6-15,0 0 0 16,0 0 2 0,0 0 8-16,0 0-8 0,0 0-2 15,0 0 0-15,0 0 3 16,0 0-2-16,0 0-1 16,0 0 9-16,0 0-3 15,0 0 0-15,0 0-6 0,0 0 1 16,0 0 13-16,0 0-14 15,-24 0 0-15,-2 0 11 16,-2 0-2-16,-1 0-2 16,-5 0 4-16,-5 0-10 15,1 0 22-15,-7 0-23 16,-12 3 0-16,3 1-9 16,-14 3 18-16,-4-1-9 15,-6-3 0-15,-3-3 6 16,3 0-12-16,0 0 6 15,1 0 0-15,-1 0 0 16,5 0 0-16,0 0 0 16,6 0 0-16,-1 0 7 0,1 0-4 15,4 0-3-15,-4 0 0 16,-6 0-7 0,-5 0 17-16,-10 0-10 0,-3 0 0 15,3 0 0-15,2 0 5 16,8 0-5-16,11 0 0 15,7 3-2-15,8 1 5 16,3-4-3-16,-3 0 0 16,8 3 6-16,5-3-10 15,5 0 4-15,6 0 0 16,17 0-6-16,1 0 7 16,10 0-1-16,0 0 0 15,0 0 4-15,0 0-16 0,0 0-12 16,0 0-79-16,34 0-130 15,10 0-475-15</inkml:trace>
  <inkml:trace contextRef="#ctx0" brushRef="#br0" timeOffset="81036.3646">13698 15240 1132 0,'0'0'279'0,"0"0"-166"16,0 0 32-16,0 0 70 16,0 0-96-16,0 0-45 15,0 0 12-15,0-7-29 16,0 7-8-16,0 0 0 16,0 0-3-16,0 0 12 15,0 0-27-15,0-3-4 16,0 3 56-16,0 0-15 15,0 0-12-15,0 0-18 16,0 0-21-16,0 0 19 0,0 0-8 16,0 0-3-16,0 0 19 15,0 0-21-15,0 0 21 16,0 0 1-16,0 0-23 16,0 0 26-16,0 0-47 15,0-3 5-15,0 3 18 16,0 0-22-16,0 0 16 15,0 0 0-15,0 0-8 16,21 0 28-16,7 0-14 16,11 0-12-16,0 0 17 15,13 0-28-15,-8 0 10 16,11 0-11-16,-3 0 6 0,2 0 8 16,-2 0-14-16,-2-4 0 15,-6 4-9-15,-5 0 9 16,2 0 0-16,-15 0 0 15,3 0 9-15,-1-3-12 16,6 3 3-16,5-3 0 16,10-1-1-16,8-2 2 15,-2 3-1-15,2-1 0 16,5 1 12-16,-12-1-15 16,-1 4 3-16,-2 0 0 15,-13 0-6-15,-14 0 8 16,4 0-2-16,-9 0 0 0,-2 0 10 15,-2 0-8-15,-1 0-2 16,3 0 0-16,3 0-6 16,2-3 12-16,-3 3-6 15,1 0 7-15,-3-2 1 16,-3 2-5-16,-5 0-2 16,1 0 13-16,1 0 20 15,-1 0-34-15,-6 0 11 16,0 0-2-16,5 0-3 15,-5 0-4-15,0 0-2 16,5 0 0-16,0-4-3 16,-5 4 3-16,0 0 0 0,5 0 2 15,-5-3 5-15,0 3 1 16,0 0-3-16,0 0-4 16,6-4 10-16,-6 4-5 15,7-3-6-15,-1-3 9 16,-1-1 0-16,5-3-3 15,-5 0-5-15,8-2-1 16,-8-6 23-16,1 2-22 16,-1-7-1-16,0 4 9 15,-5 2-3-15,8-2 0 16,-3 2 7-16,0-2-7 0,0 3 5 16,1-6-11-16,-6 4 0 15,5-1-2-15,-5-4 7 16,0 1-5-16,5 4 0 15,-5-1 6-15,0-3-11 16,0-1 5-16,8 4 0 16,-8 1-1-16,0-4-1 15,5 7 2-15,-5-5 0 16,0-4 8-16,0 5-7 16,0-1-1-16,0 1 0 15,0 1-1-15,5-1 4 16,0-1-3-16,-5 4 0 0,6-7 1 15,-6 3 4-15,0-3-5 16,0 1 0-16,0-1-6 16,0 0 12-16,0-4-6 15,0 4 0-15,0 0 6 16,0-2-6-16,0-4 0 16,0 5 0-16,0-5-6 15,0-1 7-15,-6 2-1 16,6 5 0-16,-5 2 6 15,0 5 1-15,0-2-7 16,-3 6 1-16,3 1-10 16,5 0 8-16,0 5 1 15,-5 0 0-15,5-1 8 0,0 0-2 16,0 4-6-16,-6 0 0 16,6 0-8-16,0 3 14 15,0 0-6 1,-5-4 0-16,5 4 8 0,0 0-7 15,-5-3-1-15,5 1 0 16,-13-2-3-16,8 0 9 16,-11 1-6-16,3-1 6 0,-2 1 0 31,-3 0 2-31,2 0-8 0,0 0 0 0,-7-1-1 16,0 4 2-16,2-3-1 15,-2 3 10-15,-11 0-9 16,0 0 16-16,-5 0-17 15,0 0 0-15,0 0-6 16,0 0 13-16,0 0-7 16,0 0 0-16,-7 0 11 15,-4 0-12 1,-12 3 1-16,-6 1 0 0,-9-4-4 16,-1 0 5-16,0 3-1 15,10-3 3-15,6 0 9 0,7 0-8 16,17 0-4-1,4 0 0-15,10 0-5 0,1 0 6 16,7 0-1 0,-7 0 0-16,-3 3 12 0,-8 3-15 15,-5-2 3-15,6-1 0 16,4 1-9-16,6 0 10 16,7-4-1-16,-2 2 2 15,8-2 10-15,-1 0-14 16,-2 0 2-16,13 0 0 15,0 0-10-15,0 0 10 16,0 0 0-16,0 0 0 16,0 0 7-16,0 0-8 15,0 0 1-15,0 0 0 16,0 0-4-16,0 0 4 0,0 0 0 16,0 0-1-16,0 0 2 15,0 0-1-15,0 0 0 16,0 0 0-16,0 0-8 15,0 0 9-15,0 0-1 16,0 0 0-16,0 0 6 16,0 0-7-16,0 3 1 15,0-3 0 1,0 7-7-16,0-1 7 0,0 6 0 0,0 2-2 16,0 8 7-16,0-4-5 15,0 10 0-15,0-3 1 16,0 4 0-16,0 5-1 15,0-3 0-15,0 5-1 16,0 2 10-16,0-2-9 16,0 3 0-16,0-2 7 15,0-5 2 1,0 1-8-16,0 0-1 0,0-4 9 16,0-2-2-16,0-4-7 0,0 0 0 15,0-4 12-15,0 1-7 16,0 0-5-16,0 3 0 15,0-4 3-15,0 4 7 16,0 0-7 0,0 0 2-16,0 1 4 0,0-1 3 15,0 2-12-15,0-2 0 16,0 5-1-16,8-9 7 16,-3 4-6-16,0-6 0 15,-5 2 6-15,6 1-5 16,-6-1-1-16,0 1 0 15,0 0-4 1,0 0 13-16,0 2-9 0,0 2 3 0,0-5 3 16,0 1 4-16,5-1-10 15,-5 1 0-15,0-6 7 16,5 2-5-16,-5-7-2 16,0 5 0-16,0-8 10 15,0 1 2 1,0 0-12-16,0-2 0 0,0-5 2 15,0 1 7-15,0-1-8 16,0 0 1-16,0 0 8 16,0 0-1-16,0 0-9 15,0 0 0-15,0 0-8 16,0 0 10-16,0 0-4 0,0 0-25 16,0 0-79-16,-5-13-109 15,-11-3-733-15</inkml:trace>
  <inkml:trace contextRef="#ctx0" brushRef="#br0" timeOffset="89272.913">16042 14988 1024 0,'0'0'241'16,"0"0"-183"-16,0 0-29 15,0 0-28-15,0 0-1 16,0 0 0-16,0 0 0 15,0 0 0-15,0 0 12 0,0 0 107 16,0 0 20-16,0 0-76 16,0 0-24-1,0 0 9-15,0 0-27 0,0 0 14 16,0 0-20-16,0 0-15 16,0 0 20-16,0 0 43 15,0 0 19-15,0 0-13 16,0 0 28-16,0 0 2 15,0 0-9-15,0 0-35 16,0 0-7 0,0 0-33-16,-5 0 8 0,5 0 0 0,-13 0-23 15,8 0 22-15,-5 0-22 16,-1 0 0-16,4 0 24 16,7 0 3-16,-6 0 7 15,6 0 15-15,0 0-18 31,-5 0 11-31,5 0-8 0,0 0-4 0,0 0 17 16,-5 0-24-16,5 0 39 16,0 0 19-16,-5 0-28 15,5 0 3-15,0 0-37 16,0 0-11-16,0 0 20 16,0 0-27-16,0 0 8 15,0 0 12 1,0 0-20-16,0 0 34 15,0 0-16-15,0 0-18 0,0 0 20 0,0 0-21 16,0 0 0-16,0 0 16 16,0 0-15-16,0 0 10 31,0 0-11-31,0 0 1 16,5 0 16-16,24 0-11 15,4 0 11-15,6 0 10 0,5 0-21 16,13 0 13-1,-7 0 2-15,12 0-20 0,-7 2 30 16,2-2-30 0,-3 0 0-16,-7 0 13 0,-3 0-8 15,-5 0 1-15,0 0-2 16,-5 0 5-16,5 0-1 16,0 0-9-16,0 0 0 15,5 0-4-15,2 0 10 16,-1 0-6-16,-6 0 0 15,5 0 1-15,2 0 4 16,-7 0-5-16,0 0 0 16,0 0-2-16,-5 0 2 15,0 0 0-15,-8 0 0 16,2 4 9-16,-4-4-1 0,4 3-8 16,-2-3 0-1,8 3-9-15,0-3 15 0,-1 4-6 16,1-4 0-1,5 0 1-15,0 3 6 0,-5-3-7 16,0 0 0-16,-1 3-1 16,-9-3-4-16,-4 0 5 15,4 3 0-15,-1-3 8 16,3 4-4-16,3-1-4 16,-1 1 1-16,11-1-12 15,0-1 13-15,5 2-2 16,8-1 0-16,-2-3 6 15,-6 0 0-15,-5 4-6 0,-6-4 0 16,1 3-9-16,0-3 9 16,-11 4 0-16,6-2 0 15,-3 2 9-15,2 2-13 16,11-2 4-16,0-1 0 16,8 3 0-16,-3-2-4 15,-5-1 4-15,5 0 0 16,-5 1 10-16,-10-1-17 15,-1 0 7-15,-4-3 0 16,-4 0-2-16,-1 3-1 0,1-3 3 16,4 0 0-16,-4 4 10 15,9-4-14-15,0 0 4 16,-1 3 0-16,1-3-5 16,-3 0 5-16,-3 0 0 15,0 4 0-15,-2-4 9 16,-3 0-9-16,-2 0 0 15,2 0-3-15,-8 0-6 16,6 0 10-16,-3 0-1 16,-3 0 0-16,-4 0 9 15,7 0-17-15,-8 0 8 16,5 0 0-16,1 0-9 16,2 0 10-16,-3 0-1 0,0-4 0 15,8-3 5-15,-2 1-13 16,-6-1 5-16,3 1 3 15,-2-1-9-15,-6 4 10 16,0 0-1-16,3-4 0 16,2 4 9-16,-4-7-20 15,4 3 11-15,-2-2-21 16,2 2 20-16,-5 0-13 16,0 1 14-16,1-1-1 15,-6 1 7-15,5 0-14 16,-5-5 8-16,8 2 0 0,-8-5-9 15,0 3 9 1,5-1 0-16,-5-1 0 0,0 3 6 16,0 4-6-16,5-1 0 15,-5 1 0-15,0 1-6 16,0-3 6 0,0 1 0-16,0-2 0 0,0-3 6 15,0 4-6-15,0-2 0 16,0-1 0-16,0 2-6 15,0 0 6-15,0 2 0 0,0-4-1 16,0 6 7 0,0-7-6-16,0 6 0 0,5-1 0 15,-5 2-2-15,0-1 2 16,5-6 0-16,-5 6-6 16,6-6 12-16,-6-3-6 15,7 3 0-15,-7-6 1 16,6 4 1-16,-6-4-2 15,5 2 0-15,-5-4-6 16,5 4 7-16,0-1-1 16,0-3 0-16,-5 4 2 15,0-4-1-15,6 1-1 0,-6-1 0 16,0 0-7 0,0 1 14-16,0-1-7 15,0 4 0-15,0 0 2 0,0-4 7 16,0 3-9-1,0-3 0-15,0-4-6 0,-11 6 12 16,1-5-6-16,5-2 0 16,-8 1 7-16,7 1-10 15,-4 3 3-15,5-1 0 16,-8 4-3-16,2 3 5 16,1-1-2-16,5 7 0 15,-8-7 7-15,8 2-2 0,5 0-5 16,-5-3 0-1,-1-1-14-15,6-2 15 0,-5 2-1 16,5 4 0-16,-5 0 8 16,5 3-13-16,0 0 5 15,-8 4 0-15,8-5-6 16,-5 5 7 0,0-1-1-16,0 1 0 0,5 3 9 15,-6 3-9-15,1-3 0 16,-3 3 0-16,3 0-10 15,-5-4 13-15,-1 1-3 16,-7-1 0-16,3 1 10 0,-9 3-8 16,-4-2-2-16,2 2 0 31,-8 0-11-31,0 0 11 0,-5 0 0 0,0 0 0 16,-2 0 8-16,2 5-8 15,-5 2 0-15,0 0 0 16,0-1-9-16,-8 1 18 15,2 0-9-15,-7 2 0 16,3-5 9 0,-14 2-4-16,-5 0-5 0,-12 1 0 15,2-3-11-15,-13 3 13 0,7-5-2 16,-7 1 0-16,13-3 12 16,-5 0-11-16,7 0-1 15,9 0 0-15,-1 0-12 16,6 0 13-1,2 0-1-15,2 0 0 0,1 0 10 16,8 0-8-16,-4 0-2 16,-4 0 0-16,8 0-12 15,-4 0 14 1,4 0-2-16,2 0 0 0,3 0 9 16,-3 0-15-16,2-5 6 15,6-2 0-15,-8 0-3 16,8 0 4-16,-5 4-1 0,-8 0 0 15,7 3 8-15,-7 0-7 16,8 0-1-16,-3 0 0 16,13 0-12-16,-5 0 13 15,5 0-1-15,5-3 0 16,-5-1 11 0,0 4-17-16,0 0 6 0,1 0 0 15,-1 0-8-15,0 0 9 16,5 0-1-16,0 0 0 15,6 7 9-15,4-4-10 0,9-3 1 16,2 0 0-16,7 3-8 16,6-3 9-16,0 0-1 15,0 0 0-15,0 0 3 16,0 0-4-16,0 0 1 16,0 0 0-16,0 0-9 15,0 0 9-15,0 0 0 16,0 0-2-16,0 0 4 15,0 0-2-15,0 0 0 16,0 0 0 0,0 0-3-16,0 0 3 0,0 3-6 15,0 8 5-15,0-2-13 16,0 8 14-16,0 7 0 0,6 6 1 16,7-1 14-16,-3 8-14 15,8-1-1-15,-7 5 3 16,4 1 3-1,-2 5-6-15,-2-1 0 0,-1 1 6 16,3 1 4-16,-8-2-10 31,5 0 0-31,-4 1 20 0,-1-8-19 0,3 0 4 16,-8-3-5-16,0 3 1 16,0 1 18-1,0 2-18-15,0 3-1 0,0-3 15 16,0-2-9-16,0-4 1 15,0-4-5-15,0-9 8 16,0-3 1-16,0-4-11 16,-8-6 1-16,8-4 22 0,0 1-22 15,-5 0 15-15,5-1 5 16,-6 1-21 0,1-1 24-16,0-2-23 0,5 2 0 15,-5-3 10-15,5 1-4 16,0-4-7-16,0 0 14 15,0 3-13-15,0-3 20 16,0 0-21-16,0 0 0 16,0 0 2-16,0 0 0 15,-8 0-4-15,3 0-20 0,-24-13-85 16,3-10-172-16,3 0-1143 16</inkml:trace>
  <inkml:trace contextRef="#ctx0" brushRef="#br0" timeOffset="103924.9192">24265 14109 1472 0,'0'0'595'0,"0"0"-418"0,0 0 12 15,0 0 13-15,0 0-93 16,0 0-60-16,0 0-2 15,0-4 51-15,0 1 17 16,0 0 2-16,0-3 0 16,0 4-47-16,0-5-20 15,-24-4-19-15,1 6-20 16,2-6 15-16,-7 0-26 0,-6 4 0 16,0 0 8-1,-5-5-7-15,0 6 5 0,-5-4 12 16,-3 4-18-1,-2-1 19-15,0-3-19 0,-3 4 0 16,3-5 18-16,-9 2-17 16,9-1 10-16,-8 3 7 15,2-2-17-15,4 2 23 16,-9-3-16-16,3 3-7 16,0-2 4-16,2-1 4 15,-2 3-8-15,2 1 7 16,4-1-2-16,6 0 9 15,6 1-15-15,6 3 6 16,-1 0 1-16,5-4 1 16,3 4-8-16,-2-4 0 0,-6 4 9 15,-5-4-14-15,-5 1 5 16,-8-1 0-16,3 0-4 16,-3 2 5-16,8 1-1 15,0 4 0-15,5 0 9 16,5 0-12-16,5 0 3 15,6 0 0-15,2 0-8 16,-2 0 10-16,2 0-2 16,-8 0 0-16,-9 0 7 15,-1 0-5-15,-8 0-2 16,8 0 0-16,0 0-11 16,5 0 12-16,6 0-1 15,7 0 0-15,-8 0 10 16,6 0-10-16,-8 0 0 0,-11 0 0 15,-2 0-10-15,-5 4 10 16,-3 8 0-16,-3 1 0 16,3-3 5-16,14 0-5 15,4-3 0-15,8-1 0 16,2-2-5-16,9-2 5 16,2-2 0-16,-3 4 0 15,-7-4 5-15,0 7-6 0,-9 0 1 16,-1-2 0-16,-6 6-3 15,5 1 3-15,0 1 0 16,6-2-1-16,4 1 4 16,9-5-3-16,-3 4 0 15,2-6 0-15,-2 6-3 16,-3-2 3-16,-2 5 0 16,2-1-1-16,-8 3 3 15,1 3-2-15,-6 4 0 16,0 6 1-16,1-5 2 15,4-1-3-15,8 0 0 16,3-4-11-16,8 3 16 16,-1-3-5-16,6 1 0 15,-3 0 1-15,8 3 5 0,0 7-6 16,0-1 0-16,0 3-5 16,8 5 7-16,8 2-2 15,-1-3 0-15,9 3 9 16,-6-3-9-16,3 0 0 15,2-3 0-15,5 5-6 16,-2-2 12-16,3 0-6 16,10-1 0-16,0 6 6 15,0-4-11-15,8 4 5 16,-9-1 0-16,1-5-1 16,0-2 3-16,0-3-2 0,0-4 0 15,0 0 1 1,5 0 8-16,3-3-9 0,2 0 0 15,8 1-9-15,3-2 11 16,3-2-2-16,-1 0 0 16,-2-4 10-16,2 0-10 15,-5-6 0-15,-3 0 0 16,4-3-6-16,-9-1 8 16,8-6-2-16,-2 0 6 15,12 0-5-15,1 0 10 16,9 0-11-16,1 0 0 15,8-6-10-15,-8-4 11 0,-5-3-1 16,-6 2 0-16,1-3 9 16,-9-1-12-16,-2-1 3 15,6-1 0-15,-4-3-6 16,-1 1 9-16,4 3-3 16,-2-4 0-16,7 0 6 15,-10 1-4-15,-2-1-2 16,-3 4-3-16,-8-4-5 15,0 1 10-15,-5-1-2 16,8 0 0-16,-3 1 6 16,5-4-8-16,-2-1 2 15,2-2 0-15,-5 0-4 16,0 3 5-16,-2-3-1 0,-11-2 0 16,3 4 7-1,0-4-4-15,-11 4-3 0,0-2 0 16,-2 4-4-16,2-5 5 15,-7 1-1-15,7 3 4 16,-7-6 4-16,2 2 0 16,-2-2-8-16,-3-4 0 15,2 1 13-15,-4-2-7 16,2 5-3-16,-3 3 1 0,-5-1 5 16,-5 7 4-1,0 4-13-15,5 3 0 16,-5 3 16-16,0 1-16 0,0-1 21 15,0-2 20-15,0 4-17 16,0-1 24-16,0-3-24 16,0 7-2-16,0-2 21 15,-5 2-42-15,-5-1 6 16,5 5 2-16,-1-6 1 16,-6 2-8-16,6 0-2 15,1 0 0-15,0 4-5 16,0-6 5-16,-3 0 0 0,3-1 2 15,0 1 8-15,-1 1-10 16,-4 0 0-16,5-1 1 16,5 3-7-1,-8 4 6-15,8 0 0 16,0 0-1-16,0 0 2 0,0 0-10 16,-5-3-1-16,0 3-58 15,-24-9-25-15,8 0-196 16,-2-6-1369-16</inkml:trace>
  <inkml:trace contextRef="#ctx0" brushRef="#br0" timeOffset="104065.9469">24410 14007 3060 0,'0'0'532'0,"0"0"-532"16,0 0-38-1,0 0-236-15</inkml:trace>
  <inkml:trace contextRef="#ctx0" brushRef="#br0" timeOffset="120627.2382">19384 15625 1787 0,'0'0'658'15,"0"0"-429"-15,0 0 13 16,0 0-52-16,0 0-99 15,0 0-44-15,0-59 57 0,0 49-36 16,-34 4 11 0,-10-1-7-16,-18 3-48 0,-16 4 17 15,-23 0-30-15,-11 14-10 16,-18 22 21-16,-5 19-16 16,8 17 1-16,2 10-7 15,27 10 8-15,25 5-14 16,21-1 6-16,36 8 0 15,16-6-9-15,0-6 9 16,68-7 0-16,25-9-2 16,27-17 10-16,17-16-14 15,27-20 6-15,5-19-12 16,10-4 4-16,-8-23-8 0,-7-28-2 16,-19-8 18-16,-28-10-9 15,-26-9 9-15,-37-10 1 16,-35-8-1-16,-19-6 28 15,-13 1-28-15,-52-3 1 16,-26 13 5-16,-16 12 6 16,-4 17-22-16,-1 19 10 15,0 14-72-15,1 19-81 16,-9 10-177-16,27 0-252 16,31 10-453-16</inkml:trace>
  <inkml:trace contextRef="#ctx0" brushRef="#br0" timeOffset="120921.7813">20441 15351 2572 0,'0'0'637'15,"0"0"-541"-15,0 0-2 0,0 0-40 16,-291 124-18-16,218-33-27 16,11 17 21-16,7 10 60 15,16 4-36-15,16-5-13 16,18-6-34-16,5-7 4 16,0-10-16-16,39-12 5 15,23-12-97-15,55-24-125 16,-11-23-403-16,-4-23-625 0</inkml:trace>
  <inkml:trace contextRef="#ctx0" brushRef="#br0" timeOffset="121251.8507">20833 16059 2469 0,'0'0'705'16,"0"0"-597"-16,0 0-47 15,0 0-22-15,62-198-15 16,-18 155-24-16,0 4-14 16,-5 6 5-16,-10 10 8 15,-6 7 1-15,-13 6 25 0,1 4 37 16,-3 6 29-16,-8 0-34 16,0 0-34-16,0 0 7 15,5 12-24-15,5 24-5 16,-5 14 38-16,-5 16-10 15,0 5 1-15,0 4-30 16,0 0 6-16,0-9-12 16,0-5-5-16,0-15-56 15,0-13-67-15,0-33-176 16,0 0-512-16,11-13-1335 0</inkml:trace>
  <inkml:trace contextRef="#ctx0" brushRef="#br0" timeOffset="121471.5513">21443 15480 1743 0,'0'0'847'16,"0"0"-663"-16,0 0-64 16,0 0 49-16,0 0-98 15,342 106-26-15,-277-28 31 16,-13 20-16-16,-31 11 49 15,-21 9-22-15,0 6-21 16,-88 12-10-16,-97 32-50 16,-178 71-6-16,25-31-116 0,-20-22-1089 15</inkml:trace>
  <inkml:trace contextRef="#ctx0" brushRef="#br0" timeOffset="125762.0945">21186 6539 1787 0,'0'0'385'0,"0"0"-243"15,0 0-62-15,0 0 36 16,0 0-46-16,0 0-61 16,10-5 3-16,13 5-6 15,-2 0 23-15,8 0 32 16,4 0-11-16,1 0 18 16,10 0 16-16,8 0-54 15,3 0 7-15,23 0-8 0,13 5-22 16,15-5 42-16,11 0-31 31,18 0-3-31,0 0 12 0,-3 0-21 16,-2 0 11-16,0 0-4 0,-3 0-12 31,3 0 17-31,-3 0-17 0,8-5-1 0,11-1 0 16,-6 2 4-16,5-3-4 15,1 4 0 1,-6 1 1-16,0 2-6 0,-5 0 5 15,5 0 0-15,-7 0 0 16,12 0 6 0,0 0-6-16,1-4 0 15,-1 1 1-15,-10-1-4 16,0 1 3-16,-13-3 0 16,-2 3-1-16,-9-4 4 15,1 3-3-15,-1 1 0 16,-4 3 1-16,5 0 9 15,-6 0-9-15,-5 0 0 16,6 0 27-16,-1 0-16 16,1 0 17-16,9 0-20 0,6 0-9 15,8 0 21 1,0 0-20-16,-8 0-1 0,8 0 0 16,-8 0 9-1,0 0-10-15,8 0 1 0,0 0 0 16,-3 0-11-16,8 0 12 15,0 0-1-15,-3 0 0 16,3 0 6-16,0 0-6 16,0 0 0-16,-2 0 0 15,7 0-4-15,-5 0 4 16,0-4 0-16,-3 4-1 16,-7 0 7-16,2 0-6 15,-2 0 0-15,2 0 0 0,8 0-3 16,-5 0 11-16,10 0-8 15,-8 0 8-15,9 0-7 16,4 0 4-16,-5 0-5 16,0 0 1-16,-5 0 2 15,-7 0-2-15,1 0-1 16,-7 0 4-16,3 0 8 16,-3 0-3-16,8 0-9 15,-8 0 1-15,8 0-4 16,-14 0 4-16,-4 0-1 15,-16 0 3-15,-18 0 3 16,-21 0-6-16,-23 0 0 16,-18 0 1-16,-6 0-7 0,8 0 6 15,-2 0-43-15,7-2-60 16,0 2-90-16,-7 0-109 16,-16 9-55-16,0 14-134 15,-49 0-891-15</inkml:trace>
  <inkml:trace contextRef="#ctx0" brushRef="#br0" timeOffset="127272.336">21817 7537 1172 0,'0'0'522'16,"0"0"-418"-16,0 0 28 0,0 0 67 15,0 0-41-15,0 0-96 16,0 0-3-16,-151 0 65 16,135 0 23-16,6-3 28 15,-3 3-50-15,3 0-34 16,-1 0-7-16,3 0-63 16,8 0-7-16,0 0-14 15,0 0-1-15,0 0 0 0,0 0-16 16,8 0 11-16,18 0-7 15,21 0 19-15,13 0-6 16,31 0 24-16,15 0-17 16,16 0 22-16,23 0-23 15,14-4-6 1,7-2 19-16,8 3-11 0,5-4-5 16,-5 4-3-1,0-1 15-15,-13 4-15 0,-3-3 0 16,-12 0 0-16,-1 0 35 15,0 0-34-15,1-4 11 0,4 0 4 16,6 4-15 0,3-3 17-16,-4 2-18 0,-4 1 0 15,-6-1 1-15,-5 4 0 16,-5-2-1-16,0 2 11 16,-7 0-10-16,2-4 19 15,-3 1-20-15,-3-1 0 16,-2 1 5-16,3 0-4 15,-3 0-1 1,-5 0 9-16,7-1-8 0,-2 1 12 16,8-1-13-16,-2 1 0 0,7 1-2 15,-6-5 3-15,-1 3-1 16,1 1 0-16,-7-1 5 16,3 2-11-16,-8-2 6 15,-6 4 0 1,1 0-8-16,-5-5 14 0,4 5-6 15,1 0 5-15,7-1 4 16,8-6-1-16,8 4-8 16,6-7 0-16,4 1 3 15,0 3-2-15,1 0-1 16,-6 4 3-16,0-2 7 16,-13 4-6-16,-2-3-4 0,2 1 0 15,3-4-11-15,0 5 12 16,-3-5-1-16,3 0 9 15,-8 5-8-15,3-8 5 16,-3 8-6-16,7-5 0 16,-1 6-6-16,12 0 6 15,0 0 0 1,0 0 0-16,-5 0 8 0,-2-1-16 16,-14 1 8-16,-2 0 0 15,-5-4-6-15,-6 2 6 16,6 2 0-16,-6-5 0 0,-5 5 6 31,-12-2-4-31,-9 2-2 16,-25-5 0-16,-11 5-9 0,-11-4 10 0,-9 4-2 15,-9-6 1-15,-2 5-88 16,-13-4-26-16,-33 5-140 16,-45 0-327-16,-36-2-813 0</inkml:trace>
  <inkml:trace contextRef="#ctx0" brushRef="#br0" timeOffset="127980.6601">22255 6517 1894 0,'0'0'484'0,"0"0"-337"16,0 0 2-16,0 0-75 0,0 0-32 16,0 0-17-16,0 0 19 15,11 66 116-15,-6-3-9 16,0 13-27-16,0 16 14 16,8 4-65-16,-2 2 2 15,-1-7-24-15,8-5-34 16,-7-11 9-16,7-16-26 15,-13-12 0-15,0-13-7 16,0-12 7-16,-5-8-44 16,6-11-64-16,7-3-110 0,-3-19-243 15,11-17-308-15</inkml:trace>
  <inkml:trace contextRef="#ctx0" brushRef="#br0" timeOffset="128358.8494">23452 6539 1925 0,'0'0'617'16,"0"0"-440"-16,0 0-29 16,0 0-29-16,0 0-90 15,0 0-22-15,0 0 50 16,-10 71 34-16,2-16 25 16,8 14-15-16,0 14-2 15,0 6 8-15,0 2-44 16,0 2-33-16,0-5 9 0,0-8-39 15,13-13 9 1,-8-15-9-16,0-16 9 0,-5-17-19 16,6-9-28-16,-6-10-95 15,0-3-80-15,0-23-371 0</inkml:trace>
  <inkml:trace contextRef="#ctx0" brushRef="#br0" timeOffset="128833.4814">24800 6576 1768 0,'0'0'310'0,"0"0"-230"15,0 0 72-15,0 0 42 16,0 0-55-16,0 0-53 15,0 0 13 1,0-7 61-16,0 7-23 0,0 4-56 16,0 33-13-16,0 18 35 15,0 20 21-15,0 16-14 16,0 4-53-16,0 3 19 0,0-3-44 16,0-6-23-1,0-18 4-15,0-10-11 0,0-18-4 16,0-17-2-16,0-15-76 15,0-11-59 1,13-36-100-16,26-23-360 0,-1-1-908 16</inkml:trace>
  <inkml:trace contextRef="#ctx0" brushRef="#br0" timeOffset="129211.7649">26093 6551 2045 0,'0'0'394'0,"0"0"-221"0,0 0 35 16,0 0-61-16,0 0-90 16,0 0-38-16,0 0 92 15,-16 106 4-15,16-52-30 16,0 16 55-16,0 3-44 16,0-1-32-16,0 3-8 15,0-2-49-15,0-5 10 16,0-4-14-16,0-16 9 15,0-7-24-15,0-17 3 16,0-11-81-16,0-13-84 16,10 0-133-16,9-14-442 0</inkml:trace>
  <inkml:trace contextRef="#ctx0" brushRef="#br0" timeOffset="129589.7186">27201 6489 1716 0,'0'0'574'0,"0"0"-422"16,0 0-89-16,0 0 134 16,0 0 22-16,0 0-68 15,0 184-14-15,0-118-37 16,5 6 12-16,3-3-5 16,-8 3-65-16,0-7 4 15,0-3-23-15,0-3-22 16,0-6 17-16,0-8-18 0,0-14 0 15,-8-8-33-15,3-12-118 16,5-11-95-16,0-6-358 16,24-22-466-16</inkml:trace>
  <inkml:trace contextRef="#ctx0" brushRef="#br0" timeOffset="129935.3109">28434 6482 1807 0,'0'0'626'0,"0"0"-494"15,0 0-113-15,0 0 163 16,0 0 33-16,0 0-61 16,55 171-8-16,-45-91-36 15,3 1-6-15,-2 4-14 16,-1-3-65-16,-2 0 1 16,-3-9-23-16,0-8 6 0,-5-8 2 15,0-13-11-15,0-6-11 16,0-17-5-16,0-5-103 15,0-16-58-15,0 0-109 16,0-22-381-16</inkml:trace>
  <inkml:trace contextRef="#ctx0" brushRef="#br0" timeOffset="130311.6965">29642 6524 1866 0,'0'0'476'15,"0"0"-414"-15,0 0 21 16,0 0 121-16,0 0-41 15,0 0-38-15,39 202-16 0,-26-136 19 16,-3-1-50-16,-5-3-26 16,-5 0 21-1,0 4-34-15,0 0 11 0,0-2-23 16,0-5-26-16,0-7 23 16,0-15-24-16,0-8-2 15,0-17-4-15,0-12-91 16,0-6-54-16,5-29-186 15,24-7-621-15</inkml:trace>
  <inkml:trace contextRef="#ctx0" brushRef="#br0" timeOffset="130713.4062">30841 6492 1380 0,'0'0'871'15,"0"0"-592"-15,0 0-186 0,0 0 15 16,0 0 35-16,0 0 4 16,0 0-26-16,0 136-40 15,0-76-9-15,0 7 49 16,0 6-30-16,0-2-28 16,0 2-4-16,0-8-41 15,0-5 0-15,0-12-10 16,0-8-7-16,0-10-2 0,10-14-21 15,-4-5-76 1,17-11-98-16,-2 0-256 0,-3-11-231 0</inkml:trace>
  <inkml:trace contextRef="#ctx0" brushRef="#br0" timeOffset="131068.4787">32227 6532 1088 0,'0'0'1240'0,"0"0"-922"15,0 0-175-15,0 0 54 16,0 0-10-16,0 0-34 16,0 0-30-16,0 230-23 15,0-155-55-15,0 3 2 0,0-5-47 16,0-4 0-16,0-4-5 15,-33 4-138-15,-17-11-125 16,-2-19-603-16</inkml:trace>
  <inkml:trace contextRef="#ctx0" brushRef="#br0" timeOffset="136744.3949">28406 6154 795 0,'0'0'358'16,"0"0"-43"-16,0 0-45 16,0 0-28-16,0 0-79 15,0 0-72-15,0 0 44 16,0 0-13-16,0 0-5 15,0 0-29-15,0 0-40 16,0 0 29-16,-5 0-62 16,-19 0-14-16,-4 0 3 15,-6 0 4-15,-5 0 4 16,0 1-6-16,0 5 3 16,-5-3 0-16,5-3-9 15,-8 3 0-15,3-3 7 0,0 0-5 16,0 0 4-16,-3 0-6 15,-2 0 1-15,-1 0 10 16,-7 0-10-16,-5 0-1 16,-3 0 21-16,-10 0-19 15,-3 0 4-15,0 0-6 16,0 0 6-16,0-6-2 16,6 0-4-16,-1 1 0 15,11-1-1-15,-6 3 13 16,6-1-4-16,-3-1 28 15,-3 5-12-15,-9 0-1 16,-4 0-23-16,-7 0 0 0,-3 0-2 16,-8-1 7-16,3-4-5 15,0 4 0-15,8-4 1 16,2 5 11-16,21-2-12 16,8-2 9-16,8 4 5 15,2-3-5-15,8 3-9 16,0 0 1-16,-5 0 10 15,0 0-7-15,-8 0-4 16,-3-3 0-16,-2-2-7 16,3-2 11-16,-3 1-4 0,-6 1 0 15,4-1 2-15,-9-1 2 16,1 2-4-16,-6 5 0 16,-5 0-6-16,-2 0 8 15,2 0-2-15,0 0 0 16,16 0 0-16,7 0 0 15,3 0 0-15,8 0 0 16,5 0-1-16,0 0 4 16,-10 0-3-16,-3 0 27 15,-8 0-26-15,-15 0 23 0,2 0-24 16,-5 6 0 0,6 0-1-16,12-3 10 0,-2 0-9 15,10 0 0-15,2-3 1 16,1 2-6-16,-8 3 6 15,7-4-1-15,-7 5 0 16,8-5 3-16,-3 4-3 16,3-5 0-16,-8 3 1 15,2-3 3-15,-2 3-4 16,-10 3 0-16,7-1-9 16,-3 2 15-16,14 2-6 15,-3-2 0-15,13 0 6 16,6 2-14-16,4-3 8 15,-5 1 0-15,0 1-1 16,-10 7 1-16,0-2 0 0,-5-3 0 16,-3 3 0-16,3-3 0 15,5-1 0-15,2 2 0 16,16-2-1-16,3 1 1 16,7-4-1-16,-2 4 1 15,2 3 0-15,-2 1-9 16,3-1 9-16,-9-1 0 15,9 5-1-15,-9 0 3 16,9-1-2-16,-4 0 0 16,4 4 0-16,2-4-7 15,8 7 7-15,0 4-6 16,-1 0 4-16,6 5-2 16,-5 2 4-16,-3-3 0 0,3 5 0 15,0 2-3-15,0-2 3 16,-6-5 0-16,6 3-1 15,-3 2 5-15,8-2-4 16,0-2 0-16,0 4 1 16,0 3 0-16,8-3-1 15,8 1 0-15,-6 2 1 16,3 1 7-16,-8-5 8 0,1 3-15 16,-6-6 0-1,0-5 24-15,0 3-25 0,5-7 9 16,0 2-9-16,0 2 9 15,8-1-9-15,-8 0 0 16,6 0 6-16,-6 1-9 16,3-7 3-16,2-1 0 15,0-3 1-15,9-3 9 16,-4 1-9-16,9-1-1 16,-4-3 0-16,4-1-1 15,4 2 1 1,-7-5 0-16,8 4 2 0,-6-4 4 15,-2 1-6-15,7 3 0 0,6-4 0 16,5-3-7-16,13 4 7 16,-3-3 0-1,8-1-1-15,-2 0 16 0,2 0-16 16,-3-3 1-16,4 3 0 16,-9 1-12-16,-5 3 12 15,8-5 0-15,-8 5 0 16,5 0 6-16,9-4-7 15,4 0 1-15,5 0 0 16,11 1-7-16,-5-4 7 0,0 3 0 16,-6 1 0-16,1-4 8 31,-9 3-8-31,-1-3 0 0,4 0 0 0,-8 0-8 16,9 0 8-16,4 0 0 15,6 0 0-15,0 0 3 16,-1-3-10-16,6-4 7 15,-5 3 0-15,0 1-9 16,-1 0 9 0,-4 0 0-16,-6-1 0 0,-7 4 9 15,2 0-11-15,-13 0 2 16,5 0 0-16,-2 0-9 16,2 0 9-16,-5 0 0 0,8 0 0 15,-8 0 9-15,6 0-13 16,-4 0 4-16,4 0 0 15,-6 0-6-15,8 0 6 16,-8 0 0-16,0 4 0 16,0-4 11-16,8 3-17 15,8-3 6-15,2 0 0 16,6 0-5-16,4 0 6 16,1 0-1-16,-5 0 0 15,-1 0 14 1,1 0-14-16,-9 0 0 0,4 0 0 0,-1 0-12 15,0 0 12 1,3 0-1-16,-3 0 0 0,-4 0-22 16,-4-3 22-16,3-1-4 15,-13 4 5-15,0 0-12 16,-10 0 12 0,0 0 0-16,0 0-1 0,-6 0 5 15,11 0-10-15,0 0 6 16,5 0 0-16,3 0 2 15,8 0-1-15,-6 0-1 16,-2 0 0-16,-3 0 7 16,-10 0-16-16,4 0 9 15,1 0 0 1,0 0-6-16,5 0 7 0,3 0-1 0,3 0 0 16,-1 0 9-16,3 0-15 15,-3 0 6-15,3 0 0 16,-8-3-8-16,6-4 9 15,-4 1-1-15,-2-4 0 16,1 4-3 0,-7-4 2-16,1 3-17 0,-10 1 6 0,0-1 3 31,-9 0-3-31,-2 1 6 0,-2-1 6 0,2 1-7 16,-2 0-2-16,7-5 7 15,1 5-5-15,-4-4-1 16,4 3 1-1,4 1 7 1,-7 0-1-16,2 2-1 16,-2 1-4-16,-3-1 6 15,-7-2 0-15,2 3-7 16,2-4 8-16,1 4-1 16,2-3 0-16,-2-1 7 15,7 0-7-15,0 1 0 16,-7-1-1-16,7-3-11 0,-7 4 11 15,2-4 1-15,-8-3 0 16,1 0 9-16,-6-4-10 16,3-5 1-16,-3-8-5 15,0-2-6-15,0-9 11 16,6-2 0-16,2-3 0 16,-3-1 8-16,-5-5-4 15,-5-3-4-15,0-7 0 16,0-8 45-16,-5-5 0 15,-29-3 6-15,1-3 7 16,-12 3-22-16,-12 9 12 16,3 10-12-16,-14 9-17 0,-4 11 11 15,-6 13-30-15,5 12-38 16,-28 11-75-16,18 3-263 16,15 0-887-16</inkml:trace>
  <inkml:trace contextRef="#ctx0" brushRef="#br0" timeOffset="137561.0191">25490 6036 1340 0,'0'0'404'15,"0"0"-180"-15,0 0-63 16,0 0-8-16,0 0-11 15,0 0-46-15,0 0 16 16,-18 13 22-16,18-13 12 16,0 0 22-16,0 0-57 15,23-24-32-15,22-11-25 0,22-19-35 16,11-15-5-16,23-16 38 16,16-13-34-16,13-11 27 15,2-8 0 1,8-1-28-16,1 1 25 0,-12 13-35 15,-7 11 7 1,-15 11 26-16,-11 12-26 0,-13 11 11 16,-15 6 19-16,-19 11-17 15,-8 13 21-15,-15 6-33 16,-13 14-14-16,-7 1 2 16,-6 8-3-16,0 0-11 15,0 0-34-15,0 0-42 16,-6 0-75-16,-33 0-113 15,11 0-300-15,-1 4-477 0</inkml:trace>
  <inkml:trace contextRef="#ctx0" brushRef="#br0" timeOffset="137940.1139">28125 4053 1423 0,'0'0'819'0,"0"0"-597"16,0 0-121-16,0 0 33 15,0 0-62-15,0 0-17 16,0 0 102-16,0 103-37 16,0-50-30-16,0 6 1 0,0 3-9 15,0 1 1 1,0 1-31-16,0-1-16 16,0-1-22-16,0-9-7 0,0-8 3 15,0-7-10-15,0-15-9 16,0-8 7-16,0-9-133 15,0-6-31 1,-28-7-202-16,-1-23-603 0</inkml:trace>
  <inkml:trace contextRef="#ctx0" brushRef="#br0" timeOffset="138191.3692">27515 4171 1352 0,'0'0'1186'0,"0"0"-821"15,0 0-136-15,0 0-116 16,0 0-41-16,0 0-14 16,0 0 6-16,374-65 14 15,-288 63-37-15,-8-3 10 16,-6 3-15-16,-9 2-35 16,-14 0 17-16,3 0-18 15,-13 0-9-15,0 0-27 16,0 0-104-16,-5 9-135 15,-8 12-443-15,-3-1-1385 0</inkml:trace>
  <inkml:trace contextRef="#ctx0" brushRef="#br0" timeOffset="138615.8534">29161 4366 2020 0,'0'0'643'0,"0"0"-457"16,0 0-38-16,0 0-61 15,0 0-51-15,0 0 19 16,0 0-5-16,-218 49-23 15,190-32 18 1,-1-1-26-16,19 4-13 0,-1-1 3 16,11 1-9-16,0 3 0 15,0 3 0-15,11 0 1 16,28 1-1-16,10 2 0 16,8 4 0-16,5-1 0 15,-2 1 1-15,-13 2-1 16,-13-10 7-16,-14-1-7 15,-20-1 27-15,0-5 2 16,-33 3 13-16,-45 2 39 0,-23-3-68 16,-16 3-13-16,-24-15-94 31,30-4-206-31,28-4-907 0</inkml:trace>
  <inkml:trace contextRef="#ctx0" brushRef="#br0" timeOffset="143977.0032">29636 5720 1553 0,'0'0'379'16,"0"0"-245"-16,0 0-45 0,0 0-23 15,0 0-34-15,0 0 14 16,0 0 0-16,-49-4 0 16,41 1 21-16,-7 3 7 15,4-3 2-15,-12-1 22 16,0 4-48-16,-9-2-4 16,-14 2-27-16,-9 0-7 15,-7-4 6-15,0 4-18 16,-6-3 36-16,8-1 19 15,3 1-13-15,3 3-2 16,7-4 12-16,3 4-40 16,0 0 9-1,0 0-15-15,-8 0-6 0,-11 0 3 0,4 0-2 16,-14 0-1 0,-5 0 8-16,5 0-7 15,-7 0 17-15,7 0-18 16,13 4 0-16,-2-1-5 0,13-3 7 15,2 4-2-15,3-1 8 16,5 1-7-16,-5-4 25 16,-8 2-26-16,-3 2 0 15,-7-1-3-15,-5 0 9 16,-1-3-6-16,8 4 1 16,-7-4 0-16,5 0 6 15,4 3-7-15,9-3 0 0,10 0 4 16,5 0-3-16,1 0-1 15,-1 0 0-15,-10 0 11 16,-13 0-11-16,-3 0 0 16,-8 0 0-16,-9 0-7 15,-4 3 8-15,-2-3-1 16,0 3 0-16,5 1 1 16,-2-4 5-1,12 0-6-15,3 3 0 0,-2-3-9 16,10 3 9-16,7 1 0 15,-7-2 5-15,8 2 2 0,-3 3-7 16,8-4 0-16,5 1 0 16,0-2-1-16,0-2 0 15,-5 3 1 1,-3-3 0-16,-2 4 9 0,-1-1-11 16,-2 4 2-16,3-4 0 15,5 4-1-15,-8-4 2 16,8 4-1-16,0-1 0 15,5-3 8-15,-8 1-8 16,8-1 0-16,0 0 0 0,5 1-2 31,1 2 2-31,-6-3 0 0,5 4 0 16,0-3 7-16,-5-2-4 0,-5 1-3 16,0 4 0-16,-13-3-4 15,8 2 5-15,-9-3-1 16,9 4 0-16,-3 0 9 15,8-1 3 1,5 1-3-16,0-1-9 0,0 4 6 16,-5-3 0-16,5 2-6 15,-8-2 0-15,14 0 7 16,-1-1-7-16,13 1 0 16,-2-4 0-16,2 4-1 0,-2-1 8 15,-6 1-7-15,1-1 0 16,2 0 2-16,-8 5 2 15,5-5-4 1,1 0 0 0,12 1-9-16,-2 1 14 0,8-1-5 0,4-5 0 15,1 3 1-15,-8 1-4 16,3 0 3-16,-6 5 0 16,-2-5-2-1,-5 4 2 1,7-2 0-16,6 4 0 15,-8-3 7-15,2 0-4 0,3 2-3 16,-3-1 0 0,-2 3-7-16,3-3 10 0,-9 3-3 15,9-1 0-15,-14-1 6 16,8 2-5-16,-2-3 0 16,-5 3 0-16,4-3 5 15,3-1 0-15,-2-2-6 16,7 2 0-16,3-5 2 15,-2 3 4-15,-1 0-6 16,-7-1 7-16,5 0 8 16,-3 1-6-16,8 3 13 0,3-3-19 15,-1-2 6-15,6 2-6 16,0 0-3-16,-8 2 0 16,2 5-6-16,-7-1 7 15,8 3-1-15,-6-2 0 16,3 2 6-16,3-3-4 15,5 3-2-15,-6-2 0 16,4-1-8-16,1 3 8 16,-4-2 0-16,0-2 0 15,4 5 11-15,-7-5-9 16,3 4-2-16,5-2 0 16,-8 2-3-16,3 1 4 0,4 2-1 15,1 3 0 1,0-4 8-16,-3 0-5 15,3 0-3-15,0 4 0 0,0-8-8 16,-1 9 17-16,1-1-9 16,5 0 11-16,0 1-5 15,0 0 10-15,0 0-16 16,0 4 0-16,0-1 5 16,0 0 2-16,0 4-1 15,0-1-6-15,0-6 6 16,5 0 7-16,1-4-13 0,-1-6 0 15,-5 1-1 1,0-1 7-16,5-1-6 0,-5 6 0 16,0-2 1-16,5 3-1 15,3 5 0-15,2-1 0 16,-4-1 0-16,-1 6 8 16,0-7-8-16,3 1 0 15,-3-4 6-15,0 3-8 16,0-7 2-16,6 2 0 15,2-3-1-15,2 3 5 16,-4-3-4-16,2 0 0 16,-3 4 0-16,0-5-3 15,3 2 3-15,-7 2 0 0,4 0-1 16,0 4 7-16,8-4-6 16,6 1 0-16,-3 0-6 15,7-5-6-15,1 1 11 16,-1-2-7-16,-7-2 8 15,2 1-9-15,-12 0 9 16,-1 0 0-16,3-1 0 16,-2 5-7-16,4-5 7 15,3 5 0-15,11-1-1 16,-1 3 4-16,4-6-3 0,1 3 0 16,6-6-5-1,-10 4-4-15,-1-9 2 0,1 5 7 16,-13-2-2-1,2-1 4-15,-3 3-3 0,-2 0 1 16,3-1 0-16,7 4-12 16,-2 1 12-16,2-4 0 15,11 0-1-15,-5-3 9 16,-9 3-8-16,4-2 0 16,-9 1 0-16,-2 1-9 15,-2-2 9-15,-6 1 0 16,0 1 0-16,-5-1 3 0,5 1-9 15,3 1 6 1,2-1 0-16,1-1-4 16,7 4 4-16,3-3 0 0,2 0 0 15,-2 5 9-15,8-2-10 16,-6-2 1-16,5-2 0 16,-7 3-6-16,3-6 6 15,-1 1 0-15,3-4-1 16,13 0 6-16,0 0-13 15,8 0-1-15,2 0-13 16,3 0 22-16,-3 0-18 16,-5 0 18-16,0 0-1 15,-2 0-1-15,-11 0 0 16,11 0 2-16,-3 0 0 0,0 0-13 16,5 0 14-16,5 0-1 15,8 0 0-15,-8 0 9 16,3 0-9-16,-8 0 0 15,-5 0 0-15,-5 0-13 16,-5 0 13-16,4 0 0 16,1 0 0-16,5 0 11 15,10 0-10-15,3 0-1 16,3 0 0-16,-6 0-12 16,3 0 13-16,-2 0-1 15,1 0 0-15,-6 0 7 16,4 0-5-16,3 0-2 15,2 0 0-15,3 0-2 0,-2 0 2 16,2 0 0-16,0 0-1 16,3 0 1-16,2 0-2 15,-5 0 2-15,3 0 0 16,-3 0-10-16,-7 0 11 16,7 0-1-16,-13 0 0 15,0 0 7-15,0 0-10 16,-2 0 3-16,7 0 0 0,0-4-7 15,8 1 14-15,-2-1-7 16,7-1 0-16,1 5 2 16,-9-6-2-16,3 5 0 15,-8 1 0-15,-2-4-15 16,-3 1 22-16,6-1-7 16,-4-2 0-16,4 1 6 15,-1-2-10-15,-2 6 4 16,2 1 0-16,0-4-10 15,3 2 11-15,-2-2-1 16,-6 4 0-16,3-3 10 16,-8 3-15-16,-6 0 5 15,1-3 0 1,-8 3-5-16,8-6 5 0,5 5 0 16,2-4 0-16,3 4 9 0,1-6-15 15,4 3 6-15,3-1 0 16,-3-1-6-16,-2 5 8 15,-8-4-2-15,-5 5 0 16,-3-2 10-16,-3 2-16 16,1-5 6-16,5 4 0 15,10-4-6-15,0 0 7 16,8-1-2-16,-3 1-5 16,3 3-30-16,-8-5 30 15,-5 2-17-15,-5 1 13 0,0 4 4 16,-14 0 0-1,4-6 6-15,-6 6 0 0,-3-1 6 16,4-4-10-16,-4 3 4 16,9-3 0-16,2 2-8 15,-3-4 9-15,0 6-1 16,-7-6 0 0,7 1 5-16,-7 1-11 0,7 1 4 15,-2-3-1-15,-3 5-6 16,-2-3 9-16,7 0 0 15,0 3 0-15,-2-6 6 0,3 1-14 16,-4 4 8-16,4-2-16 16,-6-3 16-1,-8 1-15-15,6 1 14 0,-3 0 0 32,-3-1-22-32,6-4 23 0,7 2-28 0,0-1 1 15,3 0 18-15,-2 0-11 16,-6-3 19-16,-2 1 1 15,-6-2 0-15,3 1 1 16,-3-3-1-16,-4 0 0 16,4-1-6-16,-2-3 7 15,-3 0-1-15,0 1 0 16,0-4 8-16,-5-3 2 0,0 3-10 16,0-4 0-16,0 2 0 15,0 2 1-15,0 1-1 16,0 7 0-16,0-1 6 15,0 1-4-15,0 1-2 16,0-8 0-16,0 7-8 16,0-7 9-16,0 1-1 15,0 1 0-15,-5-3 9 16,5 5-15-16,0-7 6 16,0 5 0-16,0 1 0 0,0-4-2 15,0 3 2-15,0 0 0 31,5-3 2-31,0 4-2 0,8-4 0 0,-7-3 0 16,4-4-8-16,-5 0 10 16,0-2-2-16,-5-4 0 31,0-2 10-31,6 1-5 0,-6 0-5 0,0-1 0 16,0 3 9-16,0 4-3 15,0-4-6-15,7 2 0 16,-7 7 8-1,0-3-14-15,6-1 6 0,-6-2 0 16,0-5 0-16,0 1 0 0,0-3 0 16,0-1 0-16,0 8 1 15,0-2 11-15,0 6-10 32,0 4 23-32,-6 1 43 0,-7 5-31 0,3 4-2 15,0-1-25-15,-3-2 1 16,2-2-6-16,1 1-5 15,-8-4 0-15,-3 3 45 16,-2-4-19-16,-1 6 56 16,3-2-23-1,-7 3-29 1,-1 3 37-16,9-4-40 16,-9 4-15-16,6-3 17 15,-6-1-29-15,-5 4 15 0,-10 0 9 16,0 3-17-16,-13 4 29 15,2 2-36-15,-2 4 0 16,8 0-1-16,5 0-26 16,20 7-76-16,14 9-185 15,10-6-812-15</inkml:trace>
  <inkml:trace contextRef="#ctx0" brushRef="#br0" timeOffset="145047.0386">29753 5867 1787 0,'0'0'508'0,"0"0"-309"0,0 0 44 16,0 0-107-16,0 0-44 15,0 0-12-15,78-29 11 16,-31 9 15-16,20-6-32 15,11-3-46-15,11-8 36 16,12-3-13 0,5 1-1-16,6-4-10 0,-6 2-31 15,-4 1 16-15,-14 4-25 16,-21 1 0-16,-20 5 3 16,-21 13-1-16,-21-1-4 15,-5 8-5-15,0 3-116 16,-15-1-105-16,-24 2-516 15,0-3-1311-15</inkml:trace>
  <inkml:trace contextRef="#ctx0" brushRef="#br0" timeOffset="145454.2276">31355 4445 1920 0,'0'0'572'0,"0"0"-373"0,0 0-45 15,0 0-62-15,0 0-68 16,0 0-15-16,0 0 66 15,88 39 15-15,-75 0 4 16,3 11 14-16,-6 9-42 16,9 9 40-16,4 9-56 15,-2 2-26 1,-3 0 15-16,3-7-39 0,-8-7 11 16,-3-16-10-16,-10-12 8 15,0-12-18-15,0-5 6 16,-5-6-69-16,-29-8-82 0,-33-6-132 15,9-20-414-15,9-19-1431 16</inkml:trace>
  <inkml:trace contextRef="#ctx0" brushRef="#br0" timeOffset="145690.1681">30929 4573 582 0,'0'0'1828'0,"0"0"-1351"15,0 0-307-15,0 0-47 0,0 0-84 16,0 0 6-16,0 0-36 16,348-102 15-16,-254 92 28 15,-3 1 32-15,-14 2-10 16,-14 0-34-16,-14 3-38 16,-15 2 21-16,-6 2-23 15,-7 0-15 1,8 0-96-16,10 13-155 0,-6 6-507 15,-9 8-1180-15</inkml:trace>
  <inkml:trace contextRef="#ctx0" brushRef="#br0" timeOffset="146114.8276">32178 5037 1508 0,'0'0'704'16,"0"0"-380"-16,0 0-47 16,0 0-88-16,0 0-100 15,0 0-30-15,0 0-43 0,-57 16-4 16,23-3-12-16,6 3 9 15,-3 3-12-15,7 1 3 16,1 3 0 0,7 4 3-16,16 2-3 0,0-3 0 15,0 4-1 1,5-1-2-16,40-2-7 0,7 1 10 16,2-4 0-16,-2-1-6 0,-8-4 4 15,-10-3 2-15,-19 3 0 16,-9-9 8-1,-6 2 11-15,0 1 14 16,-21-1 17-16,-13 6-5 0,-10-1-45 16,2-4 0-16,3-9-55 15,14-4-191-15,12 0-361 16</inkml:trace>
  <inkml:trace contextRef="#ctx0" brushRef="#br0" timeOffset="146288.4129">32474 5148 2046 0,'0'0'801'16,"0"0"-588"-16,0 0-147 0,0 0-43 16,0 0-19-16,319-27-4 0,-251 27-119 15,-24 0-164-15,-15 0-359 0</inkml:trace>
  <inkml:trace contextRef="#ctx0" brushRef="#br0" timeOffset="146493.605">32697 5053 2478 0,'0'0'707'0,"0"0"-601"0,0 0-54 31,0 0-40-31,0 0 9 16,0 0 3-16,0 167-22 16,0-122-4-16,6 0-23 15,12-14-165-15,-3-8-345 16,9-11-725-16</inkml:trace>
  <inkml:trace contextRef="#ctx0" brushRef="#br0" timeOffset="146965.0194">33162 5164 104 0,'0'0'2188'16,"0"0"-1720"-16,0 0-334 16,0 0-93-16,0 0-26 15,0 0-15-15,0 0 6 16,125-147 0-16,-104 124-5 0,-3 3 80 15,-8 6-31-15,0 5-5 16,-10 6 17-16,6 3-23 16,-6 0-27-16,0 0 22 15,0 0-33-15,7 0-1 16,-1 8 15-16,-1 16 2 16,5 13 33-16,3 2 1 15,-2 4-16-15,-1-1 22 16,-5 4-39-16,8-3-11 15,-8-4 9-15,1 2-16 16,-6-7 0-16,0 3 0 16,0-8 0-16,0 2-2 15,-11-9-70-15,-17-3-18 16,-6-1 47-16,5-8-27 16,9 0 52-16,12-7 10 0,8-3 8 15,0 0 5-15,18 0 7 16,31 0 43-16,19 0 39 15,-6 0-59-15,-13-3 4 16,-15 0-29-16,-24-3-8 16,-15 6-4-16,-49 0-109 15,-32 18-542-15</inkml:trace>
  <inkml:trace contextRef="#ctx0" brushRef="#br0" timeOffset="149841.3149">19277 13893 1445 0,'0'0'662'15,"0"0"-532"-15,0 0 2 0,0 0 49 16,0 0-102-16,0 0-42 16,0 0 5-16,0 0-3 15,0 0 17-15,0 0 10 16,0 0 34-16,0 0-15 15,0 0-70-15,-23 0 7 16,-6 0-22-16,-4 0 0 16,-6 0-5-16,5 0 6 15,0 3-1-15,3-3 0 16,8 0 8-16,-1 0-9 16,4 0 1-16,-4 0 0 15,1 0-7-15,7 0 8 16,-7 0-1-16,2 0 0 0,-2 0 8 15,-6 0-9 1,8 0 1-16,-7 0 0 0,-1 0-9 16,1 0 9-16,2-3 0 15,-8-1-2-15,0 1 4 16,-5-1-7-16,0 4 5 16,-7-3 0-16,-4 3-7 15,-7-2 5-15,-2-2 2 16,-4 1 0-16,1-1 1 15,0 1-15-15,7-3-39 0,6 2 0 16,7-2 53 0,11 2-13-16,-3 1 13 0,1 3 0 15,-1 0 7-15,0 0-3 16,-10 0-4-16,-3 0 0 16,-7 0-9-16,-3 0 9 15,2 0 0-15,-7 0 0 16,-6 3 6-16,6 1 1 15,2-4-6-15,3 3 10 16,0-3 2-16,13 3-13 16,-16 1-16-16,8-2-159 15,8-2-395-15</inkml:trace>
  <inkml:trace contextRef="#ctx0" brushRef="#br0" timeOffset="151241.8328">17961 13640 1438 0,'0'0'577'0,"0"0"-447"15,0 0 47-15,0 0 94 16,0 0-84-16,0 0-39 16,0 0-12-16,0 0-13 15,0 0-16-15,0-16-86 16,-5-7 17-16,-11-12 16 16,-2-2-31-16,-5-16 11 15,7-10-29-15,-7-10-4 16,2-12 2-16,-2-7-2 0,-11-13-1 15,-5-7 0 1,-10-2 9-16,-8-6 0 0,2 9-3 16,3-1 3-16,3 5 22 15,5-5-25-15,-3 1 6 16,8-6-12-16,0-4 14 16,0-3-5-16,5-4 1 15,11-5 1-15,13 5 14 16,10-6-24-1,0-3 11-15,0 7 4 0,28 2-14 0,11 6 22 16,10 14-18 0,-2 7-5-16,8 4 4 0,12 2 1 15,6-3-6-15,10-7 0 16,18-4 2-16,6-2-4 16,-1-3 2-1,6-3 0-15,-6 6-4 0,1 6 13 16,-6-1-9-16,0 8 0 15,0 3 6-15,-2 8 6 16,20 2-12-16,4 3 0 16,17 1-3-16,5-1 4 0,11 0-1 15,-3 0 0 1,-13 2 1-16,-18 10 7 0,-15 11-8 16,-11 7 0-16,-13 6-5 15,13 3 6-15,10 1-1 16,22-4 0-16,17-6 11 15,24-1-16-15,-3 0 5 16,-8 1 0-16,-12 10-1 16,-30 1-7-16,-25 5 8 15,-23 6 5-15,-24 4 2 16,-5 3 13-16,-5 4-20 16,-1 1 0-16,6 2 0 15,6 0 1-15,4 0-1 16,3 3 0-16,-8-1 12 15,-10 2 0-15,-11 5-5 16,-2-3 11-16,2 0 8 0,11-3-19 16,10-3-4-16,13-7-3 15,-2 3 6-15,-3 4-3 16,-13 2-3-16,-19 8 0 16,-7 3-4-16,-8 0 13 15,-5 3 12-15,0-4 7 16,0 4-26-16,0 0 10 0,0-7-12 15,0 4-20 1,0-6-10-16,0-4-49 0,0-4 22 16,-44-5-80-16,-2 4-162 15,-9 0-689-15</inkml:trace>
  <inkml:trace contextRef="#ctx0" brushRef="#br0" timeOffset="151933.7065">21874 7586 2083 0,'0'0'635'0,"0"0"-413"15,0 0-33-15,0 0-44 16,0 0-100-16,0 0-21 15,296-52-1-15,-167 25-22 16,-7 1 25-16,-2 4 9 16,-27-1-1-16,-25 9 31 15,-24 1-35-15,-21 10 18 0,-12-1 19 16,-11 2-40-16,0 2-1 16,0 0-26-16,0 0-11 15,0 0 10-15,0 0-73 16,0 0-65-16,0-9-56 15,0 1-283-15,0-5-588 0</inkml:trace>
  <inkml:trace contextRef="#ctx0" brushRef="#br0" timeOffset="152247.6736">22551 7136 1840 0,'0'0'748'0,"0"0"-524"0,0 0-7 16,0 0-134-16,0 0-54 15,0 0-13-15,0 0-14 16,247-59 17-16,-213 56 17 16,-19 3 24-16,-10 0 30 15,-5 0-26-15,0 0-14 16,0 23-7-16,0 9-26 15,0 16 26-15,0 2-43 16,0 6 2-16,6 1 11 16,1-7-13-16,-1-8 0 0,-6-9 0 15,0-7-97-15,-6-10-67 16,-33-2-294-16,-2-11-284 16</inkml:trace>
  <inkml:trace contextRef="#ctx0" brushRef="#br0" timeOffset="152689.572">22299 6576 1714 0,'0'0'595'0,"0"0"-293"16,0 0-28-16,0 0-87 15,0 0-73-15,0 0-60 16,0 0-30-16,0-3 9 16,0 3-27-16,0 7 13 15,16 19 72-15,31 12-4 16,12 6 3-16,19 8-42 15,13 6-34-15,21 1 22 0,12 3-29 16,4-3 26-16,7-3-6 16,-13-4-25-16,-16-9 5 15,-15-7-7-15,-23-6 0 16,-19-6-7-16,-15-7 8 16,-6-4-1-16,-7-4 0 0,-8-2 11 15,-3 0-22 1,-4-7-26-1,-6 1-62-15,0-1-59 0,0 0-80 16,-11-1-292-16,-7-21-181 0</inkml:trace>
  <inkml:trace contextRef="#ctx0" brushRef="#br0" timeOffset="153100.7662">23434 6551 1224 0,'0'0'371'0,"0"0"-123"0,0 0-84 16,0 0-21-1,0 0-36-15,0 0 47 0,0 0 105 16,-65 48-31-16,31-1-53 15,-18 6-26-15,-7 6-52 16,-22 11-37-16,-7-2 75 16,-13 5-41-1,-1-5-49-15,1-2 17 0,13-8-43 0,10-4 13 16,16-9-7-16,18-8-25 16,10-10 27-16,16-11-27 15,7-7 1-15,6-4-1 16,5-5 6-16,0 0-6 15,0 0 0 1,0 0 8-16,0 0-20 0,0 0-29 16,0 1-70-16,0 5-112 15,-5-1-431-15</inkml:trace>
  <inkml:trace contextRef="#ctx0" brushRef="#br0" timeOffset="155389.8106">23569 13788 1016 0,'0'0'863'0,"0"0"-650"16,0 0-98-16,0 0 24 16,0 0-96-16,0 0-37 15,-112 0 10-15,79-4-15 16,-6-3 24-16,0 1 71 15,-5 0 43-15,-1-1 4 16,-6-3-82-16,-4 0-42 16,-2 1 19-16,-5-2-32 15,2 6 6-15,-2-6 10 16,-1 5-22-16,1-6 20 0,-3 7-14 16,-2 2 18-16,-11 0 23 15,-3 3-18-15,3 0 14 16,0 0-10-16,11 0-16 15,-1 0 2-15,9 6-19 16,2-1 1-16,7 4 4 16,-2-3-5-16,8 1 0 15,-5 0 14-15,-3-2-13 16,3 2 19-16,-3 0-19 16,-3 2 0-16,-2 2 15 15,8-2-8-15,-8 1-8 16,12 0 4-16,1 0 2 15,5-1 2-15,6 2 11 16,-1-2-3-16,5 5 10 0,-4-1-25 16,4-1 0-16,-5 6 15 15,0 1-16-15,1 3 33 16,2 5-14-16,-3-1-13 16,10 1 33-16,-4-2-39 15,12 5 7-15,-7 1-1 0,2 1 2 0,-2 2 2 16,-6-3-10-1,1 4 2-15,7 0 16 16,-2-2-9 0,7 4 7-16,8 2-5 0,8 4-5 15,0 2 6-15,0-2-12 16,0 3 0-16,0-7-1 16,0-3 2-16,0 0-1 15,0-6 8-15,0-3-1 16,0-2 0-16,13 3-7 15,-2-3 0-15,12 9-8 16,11 2 10-16,5 6-2 16,5 1 4-16,5 0 5 0,8 3-10 15,-2-7 1 1,7 1 0-16,0-8-6 0,11 0 6 16,5-2 0-16,0 0 0 15,13 1-6-15,-3-1 0 16,-2-6 6-16,2 4-6 15,-5-3-4-15,3-6 11 16,-3 3-1-16,8-9 0 16,-3-3 6-16,3-9-7 15,7 4 1-15,4-5 0 16,-6 0-11-16,-8 0 12 16,-2 0-1-16,-14 0 0 15,-4 0 3-15,10-13-10 0,5-3 7 16,18-12-3-16,11-8-8 15,5-4-13-15,2-9 3 16,-7-3 8-16,-14-4-29 16,-12-10 34-16,-13-6-8 15,-24-10 2-15,-15-6 1 16,-16-9-62 0,-18-41-43-16,-8 24-170 0,-31 12-384 0</inkml:trace>
  <inkml:trace contextRef="#ctx0" brushRef="#br0" timeOffset="157861.2142">24517 14202 1800 0,'0'0'480'15,"0"0"-369"-15,0 0-16 16,0 0 139-16,0 0-101 16,0 0-95-16,0 0-37 15,-42-10 23-15,89 5-5 16,13 4 13 0,20-10 41-16,13 2-9 0,14-7-16 15,23-6-9-15,5 3-27 16,2-4 45-16,17 0-49 0,1 0 10 15,6-3 24 1,-2-1-35-16,2-1 23 0,-3-2-2 16,8-3-11-1,-2-4 22-15,4 1-33 0,-1 1-6 16,-4-5 10-16,-7 5-2 16,-5-8-8-16,-11 4 0 15,-5-4 1-15,-5-2 2 16,-8 1-3-16,-6-1 0 15,4-7 20-15,-9 0-13 16,1-4 19 0,0-3-17-16,5 4-3 0,-11-4 17 15,-5 0-23-15,-12 0 0 0,-9-5 31 16,-7 1-30-16,-1-3 24 16,-7-5-10-16,3-1-13 15,-6-1 27-15,0 2-29 16,-7 5 0-1,-3 5 17-15,-8 8-15 0,-5 0 13 16,0-1-3-16,-5-5-11 16,-1-7 27-16,1-9-22 15,-5-11-5-15,4-8 15 16,1-5-8-16,0-2-7 16,10 3-1-16,-5 10 6 15,-5 6 0-15,-6 7-6 16,-7 3 0-16,-3 3 3 0,-2-7 3 15,-6-1 2-15,3-5-5 16,-2-5 9-16,-1-2 0 16,8-3-12-16,-2 0-2 31,-3 2-7-31,-3 2 8 16,-5 4 1-16,-5 0 0 15,0 6 1-15,0-4 5 16,0 3-6-16,0-6 0 0,0-3-1 15,0-8 3-15,0-4-2 16,0-4 0-16,0-1 6 16,0 9-6-16,0 6 0 15,0 19 0-15,0 11-3 16,0 13 13-16,0-1-10 16,0 5 12-16,0-3-12 15,0-6 27-15,0 0-27 16,0-7 0-16,0 0-2 15,0-3 2-15,19 0 0 16,-9-3 0-16,0 7 1 16,-5-1 10-16,3 2-11 0,-8 9 0 15,0-2 4-15,5 5 4 16,1-5 1-16,-1 4-9 16,5 1 0-16,3 6-7 15,3 2 7-15,-11 8 0 16,8 6 11-16,-8 1-2 15,0 3-9-15,1 2 0 16,-1-2 2-16,0 7-2 16,0-3 0-16,-5 12 0 15,0-1 22-15,0 4-21 0,0 0 22 16,0 0-23 0,0 0 12-16,0 0-1 0,0 0-11 15,0 0 0-15,0 0 4 16,0 0 5-16,0 0-3 15,0 0-4-15,0 0 5 16,0 0 8-16,0 0-14 16,0 0-1-16,0 0 0 15,0 0 7-15,0 0 1 16,0 0-8-16,0 0 0 16,0 0-3-16,0 0 3 15,0 0 0-15,0 0 0 0,0-2 15 16,0-1-15-16,-5 1 0 15,0-3 0-15,-6 3-10 16,6-3 11-16,0 5-1 16,5-3 1-16,-8 3 11 15,3-3-12-15,0-1 0 16,0-2 0-16,-6-4-6 16,-7 0 7-16,2-3-1 15,-7-1 0-15,0-5 10 16,-3-1-10-16,-8-5 0 15,-5-5 1-15,-8-3-10 0,3-6 9 16,-5-4 0 0,-3 1-1-16,3-5 9 0,-1 5-8 15,-2-1 0-15,-2 5 0 16,2 3-1-16,3 6 7 16,4 4-6-16,4-3 0 15,-3 8 7-15,5-3-2 16,-5 3-5-16,0-3 0 15,-3 3-9-15,13 4 9 0,8 4 0 16,3 1 0-16,12 2 12 16,6 5-12-16,-3 1 0 15,3 0 0-15,5 3-8 16,0 0 16-16,0 0-8 16,0 0 0-16,0 0 0 15,0 0-8 1,0 0 8-16,0 0-1 0,0 0-13 15,0 0 13-15,0 0 1 16,0 0 0-16,0 0-27 16,-5-4-12-16,-5-2-47 15,-47-13-50-15,7 2-324 16,-12-2-464-16</inkml:trace>
  <inkml:trace contextRef="#ctx0" brushRef="#br0" timeOffset="158475.2786">28652 6412 1264 0,'0'0'334'0,"0"0"-135"0,0 0-13 16,0 0-24-16,0 0-44 16,0 0-77-16,0 0-32 31,0-48 15-31,0 48-24 0,0 0 86 0,0 0 78 15,0 0-15-15,0 0-1 0,0 16-66 16,0 30 21-16,0 17 60 16,0 21-86-1,0 18-19-15,0 11 45 16,0 2-50-16,0-3 1 16,0-5-24-16,6-10-6 0,-6-15 31 15,5-17-34-15,-5-11 3 31,0-22-15-31,0-12 0 0,0-14-7 0,0-3-2 16,0-3-17-16,0 0-19 16,0-9-94-16,-11-24-111 15,-2-6-633-15</inkml:trace>
  <inkml:trace contextRef="#ctx0" brushRef="#br0" timeOffset="159056.718">28619 6534 1709 0,'0'0'547'16,"0"0"-310"-16,0 0-23 15,0 0-54-15,0 0-60 0,0 0-65 16,0 0 11-1,106-2-16 1,-28 11-9-16,23 7 10 16,16-2-30-16,23-5 53 15,16-2-10-15,18-7-37 16,5 0 21-16,-5 0-28 16,-23 0 0-16,-29 0-8 15,-37 0 14-15,-35 0-6 16,-27 0 0-16,-18 0 8 15,-5 0 4-15,0 0-2 16,0 0 1-16,0 0-4 16,0 0-7-16,0 6 0 15,0 22-6-15,0 8 12 16,-5 10-4-16,-8 6-2 0,-2 10 0 16,-9 8 28-16,9 5-22 15,-4 0 25-15,9 4-1 16,5-4-18-16,0-6 12 15,-1-15-13-15,1-13-11 16,5-16 7-16,-8-14-1 16,8-6 3-16,-5-1 24 15,0-4-10-15,-5 0 31 16,-14 0-21-16,-9 0-12 16,-12 0-2-16,-12 0-17 15,-2-4-2-15,-9-8 0 0,1 8-30 16,-40-22-95-16,24 3-159 15,3-7-587-15</inkml:trace>
  <inkml:trace contextRef="#ctx0" brushRef="#br0" timeOffset="160032.0475">28954 6593 1859 0,'0'0'364'0,"0"0"-269"16,0 0-39-16,0 0 109 16,0 0-40-16,-169 211-13 0,96-145 37 15,6-3-25-15,7-15-22 16,21-12-65-16,10-13-11 16,24-12-26-16,5-8 10 15,0-3-2-15,68-10-7 16,43-30 9-16,40-19-1 15,33-12-9-15,6-11-10 16,-16 6-8-16,-34 17-5 16,-44 12 22-16,-41 24 2 15,-37 12 11-15,-18 11 101 16,0 0-49-16,-68 38-16 16,-33 18-24-16,-34 14-17 15,-10 14 44-15,-11 2-6 16,16-8 3-16,18-6-6 0,26-10-41 15,28-16 9-15,34-13-10 16,19-15-19-16,15-17 12 16,0-1-2-16,54-1 9 15,47-35-2-15,40-21-5 16,20-12-23-16,26-10 4 16,-8 0-41-16,-18 8 34 15,-32 8-15-15,-40 15 7 16,-37 24 41-16,-37 11 0 15,-15 13 57-15,-10 0 17 16,-63 25-53-16,-46 25 7 0,-27 12-26 16,-25 11 17-1,-21 2 40-15,13-3-23 0,23-6 0 16,39-15-13-16,31-17-22 16,48-9-2-16,32-14-17 15,6-11-14-15,57 0 5 16,55-18-1-16,39-30 17 15,23-11-11-15,10-3-32 16,-23 6 46-16,-31 8-13 16,-34 14 18-16,-36 11-6 0,-27 10 15 15,-15 10-6-15,-18 3 18 16,0 0-16-16,-23 7 34 16,-39 25-35-16,-16 8-1 15,-10 13 24-15,2-5-24 16,8-2 13-16,29-10-13 15,20-9 2-15,29-11-10 16,0-9-5-16,29-7-11 16,49 0 7-16,18-14-47 15,-3-11 20 1,-2-9 23-16,-18 2 0 0,-29 2 15 0,-26 4-10 16,-18 0 1-1,-29-7-111-15,-38 7-422 0,-6 3-1083 16</inkml:trace>
  <inkml:trace contextRef="#ctx0" brushRef="#br0" timeOffset="161189.5069">28416 6857 2170 0,'0'0'706'0,"0"0"-561"16,0 0-105-16,0 0-28 15,0 0-15-15,0 0 4 16,291 79-1-16,-174-37 42 16,7 4 12-16,-2 4-13 0,-2-2 7 15,-8-2-24-15,-19-1 13 16,-2-15-31 0,-24-1-5-16,-17-18 2 0,-22-4 10 15,-17-7-10 1,-11 0 13-16,0-7 11 0,-6-26 5 15,-43-9-32-15,-18-10 0 16,-11-7-6-16,-13-1 3 0,13 1 3 16,5 7 0-1,29 13 6-15,21 12 0 16,23 11-6-16,0 9-7 16,49 4-4-16,47 3-10 0,11 0 20 15,9 0-11-15,9 23 8 16,-13 10-4-16,-6-1 8 15,-18 4 0-15,-10-2 3 16,-21-11 3-16,-23-7-6 16,-18-7 6-16,-16-5-6 15,0-4 45 1,-5 0 25-16,-50-7-1 16,-31-22-48-16,-12-7-19 15,-27-7-2-15,8-3 0 0,6-3 12 16,15 7-4-16,28 5-7 15,24 8-1-15,28 14 21 16,9 9-21-16,7 6 0 16,0 0-21-16,46 0 3 15,27 21 9-15,20 8 9 16,14 4 0-16,12 7-1 16,-7-8 7-16,-13-2-6 0,-19-7 0 15,-25-10 0 1,-32-10-3-16,-18-3 9 0,-5 0 0 15,-10 0 33-15,-53-19-30 16,-20-17 3-16,-18-10-12 16,-11-1 6-16,1 5-5 15,10 2-1-15,23 14 0 16,21 6-4-16,23 11 13 16,23 0-5-16,11 8-4 15,0 1-35-15,11 0 29 16,33 0-16-16,8 0 22 0,-13 0-6 15,-11 0-13-15,-22 0 18 16,-6 0 1-16,0 0 0 16,-52 0-6-16,-31 0-21 15,-13 0-24-15,-16 1 27 16,0 15-46-16,1-9 40 16,15 5 19-16,18-7 11 15,15 0-6-15,24-4 12 16,19 5-6-16,14-5 2 15,6 7-2-15,0 7-1 16,39 13 0-16,21 2 1 16,13 9 3-16,12-3 15 15,-1 3 16-15,-17-7-1 16,-18-5-32-16,-15-11 15 0,-16-2-16 16,-18-11 1-16,0 0 35 15,-23-3 18-15,-45 0-3 16,-9 0-29-16,-1 0-21 15,10 0 14-15,19 0-15 16,31 0-5-16,18 0 3 16,0 0-29-16,18 0 13 15,36 19 16-15,14 8 1 16,-1 0 0-16,1 1 1 16,-14-1 0-16,-7 0-8 15,-13-2 8-15,-13-5-27 0,-3 0-112 16,-8-5-206-16,-10-9-708 15</inkml:trace>
  <inkml:trace contextRef="#ctx0" brushRef="#br0" timeOffset="164541.9349">22333 6628 1938 0,'0'0'386'15,"0"0"-290"-15,0 0-4 16,0 0 54-16,0 0-76 0,0 0-22 16,94 37 22-16,-87 15 20 15,-7 19 26-15,0 8-32 16,0 3-30-16,-28 0 11 15,5-7-41-15,7-20-2 16,11-15 4-16,-3-17-26 16,8-16 8-16,0-7-7 15,0 0-1-15,18-40 66 0,26-22-64 16,19-13-2-16,4-14-15 16,1-2-2-16,-9 5 1 15,-2 9 2-15,-18 24 1 16,-5 16 12-16,-24 21 2 15,-4 10-1-15,-6 6 16 16,0 0-16-16,-11 40 0 16,-33 20 12-16,-13 11 21 15,-3 19 14-15,3-1-22 16,8-7 31-16,7-10-19 16,16-17-29-16,13-18 11 15,8-17-19-15,5-16 0 16,0-4 12-16,0-6-11 15,44-39 8-15,24-20-9 16,18-17-37-16,-3-6-5 0,-11 6-2 16,-15 16-4-16,-23 20 39 15,-18 18 3-15,-11 20 6 16,-5 8 32-16,0 0-17 16,0 31 1-16,-39 23-14 15,-5 9 7-15,0 8 23 16,2-1-31-16,16-5 13 15,13-16-11-15,13-13 7 16,0-17-17-16,0-19 7 16,34 0-2-16,28-25-10 15,16-32 12-15,18-18-46 16,0-7-5-16,-13 0-5 16,-15 12 29-16,-14 17 1 0,-20 23 24 15,-16 13 2-15,-18 17 13 16,0 0 38-16,0 29-21 15,-52 30-18-15,-7 17 86 16,-22 12-53-16,9 7-17 16,7-3 17-16,13-13-39 15,23-17 5-15,14-17-11 16,9-21 3-16,6-18-11 0,0-6 7 16,11-1-7-16,38-40 7 15,24-6-21-15,-1-6 3 16,-4 3 10-16,-11 14-21 15,-18 13 30-15,-23 9-12 16,-3 11 1-16,-8 3 10 16,-5 0-16-16,5 20 17 15,-5 9 0-15,0 7 1 16,0 0 2-16,0-1-3 16,0-12 0-16,-34-9-6 15,-20-6 17-15,-27-8-7 16,-7 0 4-16,-19 0-1 15,-4-22 5-15,-1-8-11 16,11-8 17-16,10 6 29 0,26-1-32 16,8 4 1-16,23 6-14 15,11 6 8-15,13 7-9 16,4 1-1-16,6 9-12 16,0 0 10-16,11 0-47 15,36 0 37-15,17 9 11 16,22 18 1-16,2 8 0 15,3 5 0-15,-8 2 0 16,-15-2-10-16,-19-6 11 16,-20-16-1-16,-19-5 7 0,-10-7-5 15,0-6 26 1,-34 0 4-16,-38-7-25 0,-17-22 2 16,-12-1-8-16,0-11-1 15,13 2 2-15,20 5 10 16,24 5-18-16,15 10 6 15,19 5-6-15,10 14 4 16,0 0-28-16,0 0 3 16,39 20 26-16,15 13-2 15,19 13-5-15,13 9 8 16,-3 4 0-16,0 5-1 16,-3-5 4-16,-20-7-3 15,-16-16 0-15,-20-9 6 16,-19-20-3-16,-5-7 9 0,0 0 9 15,-55-30 12 1,-23-15-27-16,-12-15-6 0,-6-12 0 16,7-3 4-16,11-5-13 15,16 7 9-15,18 8-3 16,15 19-4-16,24 16-8 16,5 14-2-16,0 16-10 15,5 0-23-15,45 0 49 16,22 19-9-16,14 21 10 15,8 13-10-15,7 9 11 16,0 3-1-16,-13 1 0 16,-12-7 9-16,-27-12-10 0,-15-14 1 15,-24-20 0-15,-10-12 18 16,-5-1 4-16,-57-14 5 16,-22-31-21-1,-12-14 2-15,3-7-4 0,2-8-4 16,18-2 0-16,19 5-4 15,7 8 10-15,26 14-6 16,3 16 0-16,18 16-19 16,0 15 13-16,0 2-33 15,29 0 15-15,33 29 18 16,21 7-1-16,13 10 7 0,16 9 0 16,-6-2 6-16,-4-1-9 15,-19-6 3-15,-29-17 0 16,-20-11-4-16,-34-18 11 15,0 0 10-15,-39-23-13 16,-44-27 5-16,-13-12-18 16,-3-10 5-16,8-1 4 0,13-4 0 15,26 11 1 1,14 8-1-16,22 17 0 0,16 21-7 16,0 16 5-16,0 4-55 15,44 4 24-15,24 28 33 16,9 18-21-1,9 9 21-15,-3 7 0 16,0 0 1-16,-15-11-1 0,-19-5 0 16,-20-15 0-16,-11-15 10 15,-18-13-9-15,0-7 40 16,-39 0 31-16,-23-33-66 16,-16-10 6-16,5-9-12 15,6-7-17-15,15-9-5 16,20 8-34-16,14 1 7 0,18 8-7 15,0 15-14-15,18 16 15 16,32 16-56 0,4 4 33-16,14 0 58 0,-6 4-6 15,6 22 18-15,-14 3 8 16,-2-4-6-16,-13-3 5 16,-16-1 1-1,-7-12 0-15,-16-3 3 0,0-6 6 16,0 0 71-16,-49-1-24 15,-19-28-56-15,-5-1 19 16,1-5-19-16,4-1 0 16,16 9 14-16,21 6-13 0,13 6-1 15,18 12 0 1,0 3-85-16,0 0-18 0,34 0 38 16,23 20 44-16,8 10 20 15,2-1-9-15,-4 6 10 16,-1-6 0-16,-23-5 6 15,-11-6-5-15,-22-7 1 16,-6-11 2-16,-6 0 186 16,-46 0-140-16,-15-14-32 0,-6-7-17 15,6-1 10-15,12 4-14 16,16 6 3-16,21 3-9 16,8 9-21-16,10 0-130 15,0 0-17-15,5 14 107 16,29 9 36-16,-6 6 33 15,1-4-8 1,-8 3 5 0,-8-14 2-16,-13 1 4 15,0-12 10-15,-24-3 166 16,-43 0-89-16,-11 0-35 16,-13-7 13-16,13-11-49 15,18 4 17-15,14-2-34 0,20 2-2 16,26 5-21-16,0-3-147 15,0 10 0-15,20-6 3 16,14 8 82-16,5 0 61 16,-16 0 6-16,-7 0 15 15,-3 0 1-15,-13 0 1 16,0 0 91-16,-8 0 28 16,-31 5-70-16,-10 0-28 15,-8 7-14-15,2-3-5 16,11-2-2-16,10-5-38 15,16-2-14-15,8 0-33 16,10 0-13-16,0 0-45 16,0 0 21-16,0 0 96 0,0 6 26 15,15 0 17-15,9 10 33 16,4 3-7-16,6 4-16 16,21 10-7-16,12 3-19 15,24 3-1-15,47 4-6 16,-24-7-304-16,-26-10-1232 0</inkml:trace>
  <inkml:trace contextRef="#ctx0" brushRef="#br0" timeOffset="164715.2719">23099 6995 1884 0,'0'0'796'0,"0"0"-493"15,0 0-84-15,0 0-52 0,0 0-71 16,0 0-67-16,0 0-29 16,-218-30 0-16,213 30-26 15,5 13-25-15,0 6-25 16,0-1-36-16,0 1-87 15,5 1-91-15,24-7-75 16,4-3-272-16</inkml:trace>
  <inkml:trace contextRef="#ctx0" brushRef="#br0" timeOffset="165415.5301">23099 6995 2239 0,'-117'84'550'0,"117"-84"-459"16,0 0 45-16,0 0-70 16,0 0-42-16,0 0-24 15,0 0 1-15,0 0 8 16,0 0 3-16,0 0 38 15,0 0 23-15,0 0-34 0,0 0-15 16,0 0-21 0,0 0 8-16,0 0-11 0,0 0 0 0,0 0-23 15,0 0 1 1,0 0-26-16,0 0 25 16,0 0 22-16,0 0 1 15,0 0 12-15,0 0 1 16,0 0 16-16,0 0 8 15,0 0-36-15,0 0 16 16,0 0-17-16,0 0 6 16,0 0-1-16,0 0 21 15,0 0 8-15,0 0 17 16,0 0-36-16,0 0 2 16,0 0-17-16,0 0 6 15,0 0-11-15,0 0 5 16,0 0 0-16,0 0-7 15,0 0 13-15,0 0-6 16,0 0 0-16,0 0 7 16,0 0-10-16,0 0 3 15,0 0 0-15,0 0-1 16,0 0 4-16,0 0-3 16,0 0 0-16,0 0 0 0,0 0 2 15,0 0-2-15,0 0 0 16,0 0 9-16,0 0-1 15,0 0-8-15,0 0 0 16,0 0 1-16,0 0 12 16,0 0-13-16,0 0 0 15,0 0-6-15,-10-2 10 16,-3-5-10-16,-3 0-6 16,-2 1-46-16,-3 0 2 15,-2-1-63-15,-16-3-133 0,5 0-241 16,6 1-904-16</inkml:trace>
  <inkml:trace contextRef="#ctx0" brushRef="#br0" timeOffset="166876.2905">29076 6665 1699 0,'0'0'379'0,"0"0"-164"16,0 0-34-16,0 0-7 15,0 0-80-15,0 0-83 0,0 0-10 16,-11-1-1 0,6 10 1-16,0 28 29 0,0 11 45 15,-1 15-7-15,-1 6-3 16,7-1-40-16,0 1-5 15,0-6-1-15,0-15-19 16,0-14 10-16,0-11-2 16,0-17 1-16,-5-6 27 15,-11 0-14-15,-2-10-4 16,-3-23 2-16,8-16-8 16,13-6 22-16,0-7-34 15,0-1-15-15,34 8 14 0,5 9-39 16,0 16 5-16,-6 13 28 15,-4 11-20-15,-6 6 13 16,-12 3-1-16,-1 27 0 16,-10 13 15-16,0 9 0 15,-10 3 12-15,-40 2 39 16,-12-5-26-16,5-6 28 16,2-5-19-16,16-17-26 15,16-7 10-15,18-14-18 16,5-3 0-16,5 0-1 15,68-26-38-15,28-24-12 0,16-5-49 16,8-1-57 0,-19 10 63-16,-23 17 34 15,-26 8 60-15,-18 19 3 16,-23 2 37-16,-16 0 25 0,0 16 39 16,0 24 2-1,0 2-8-15,0 4-64 0,0 0-23 16,0-11-5-16,0-8-6 15,0-9-38-15,0-13-70 16,0-5 43-16,0 0 65 16,0 0 0-16,-6-5-58 15,-4-10 38-15,2 5-1 16,3 6 11-16,0-5-5 0,5 9 14 16,0 0-7-16,0 0 9 15,0 0-1 1,0-3 25-16,0 3-25 15,0 0 15-15,0 0-14 0,0 0 0 16,0 0 11-16,0 0-12 16,0-4-13-16,0 4-27 15,0-5-81-15,0-2-76 16,0 0-407-16</inkml:trace>
  <inkml:trace contextRef="#ctx0" brushRef="#br0" timeOffset="170572.6799">28678 6200 1000 0,'0'0'590'0,"0"0"-406"15,0 0-35-15,0 0-72 0,0 0-44 16,0 0 27-16,0 0 58 16,0 0 27-16,0 0 33 15,0 0-7-15,0 0-42 16,-5 0-14-16,-5 0-60 15,-1 0-34-15,-7 0 10 16,3 0-29-16,-3 0 14 16,2 0 5-16,-7 0-7 15,2 0 35-15,-13 0-35 16,0 0-2-16,-12 0 1 16,7 0-13-16,-5 0 15 15,5 0-3-15,-6 0-11 0,6 0 19 16,1 0-18-16,-9-4 20 15,3 4 5-15,-6-3-19 16,-2-1 14-16,-2 0-7 16,-8 3-15-16,-6 1 18 15,-5-4-17-15,1 4-1 16,-11-3 4-16,-3-1 7 16,-8 1-8-16,-7-3-3 15,5-4 0-15,-5 0 3 16,7-2-3-16,4 5 0 15,6-4 0-15,12 0 11 16,-1 4-10-16,6 1-1 16,4 1 2-16,4-1 1 0,1 0-2 15,9 5-1-15,-8-4 0 16,2 5 12-16,-7-1-12 16,0-4 0-16,-6 3 0 15,1-2 3-15,2-1-3 16,-16 4 0-16,4-4-1 15,-6 4 7-15,5-4-6 16,0 5 0-16,2-2 0 16,12 2-3-16,-4-5 3 15,1 5 0-15,-6-2 0 16,5 2 6-16,1-4-6 16,-6 4 0-16,-5 0 0 15,0 0-4-15,0 0 4 0,6 0 0 16,-1 0 1-16,11 0 5 15,10 0-6-15,3 0 0 16,4 0 1-16,-1 0 2 16,2 4-3-16,-1 3 0 15,6 0 1-15,-10-1 7 16,-3 0-8-16,3 5 0 16,-8-5 0-16,7-5-5 15,-7 8 5-15,8-3 0 16,5-4 0-16,2 3 8 0,3-4-8 15,13 5 0-15,-2-5 0 16,-1-1-3-16,6 5 3 16,-3-2 0-16,3 4-1 15,-1-5 7-15,9 3-8 16,-4 1 2-16,9 0 0 16,0 1-10-16,-8 3 10 15,2 0 0-15,-7 3-2 16,7-1-6-16,-7 6 7 15,7 1 1-15,-7 4 0 16,-1 3-9-16,4 0 9 16,9 1 0-16,-2-2-6 15,8 2 9-15,0 3-4 0,5-1 1 16,0 3 0-16,0 5-4 16,0-1 4-16,0-4 0 15,0 2-1-15,5 0 10 16,5-5-9-16,-2 1 0 15,-3 0 0-15,1-1-1 16,-1 1 1-16,0-1 0 16,0 4 5-16,0-4 2 15,8 3-7-15,-2 2 0 0,-1-2 1 16,-2 2-5 0,2 2 4-16,-5-4 0 0,6 1-1 15,-6 0 12 1,8 1-11-16,-3-4 0 0,-4-1 0 15,7 1-6-15,-8-1 6 16,0-5 0-16,-5 5 0 16,5 0 9-16,-5-3-9 15,5 4 0-15,-5-4 0 16,6 0-1-16,1-3 1 16,4-3 0-16,-1 3-6 15,-5-3 10-15,8-1-4 0,-2 1 0 16,-6-4 6-16,0 0-10 15,8-2 4-15,-8 2 0 16,6-3-8-16,-6 3 14 16,5 0-6-16,-2 4 0 15,-3-3 1-15,0-1-2 16,1-1 1 0,-6-3 0-16,5-6-6 0,0 1 15 15,3 0-18-15,-3-1 9 16,0-1-5-16,5-4-2 15,3 6 7-15,-2-4 0 16,4 2-8-16,4-3 10 16,9 4-2-16,-2 0 0 0,8-6 1 15,5 4-4-15,8 1 3 16,-3-3 0-16,5 3-2 16,8-3 7-16,11-2-5 15,9 0 0-15,7 0 1 16,6 0-1-16,-1 0 0 15,-6 0 0-15,-3 0-1 16,-7 0-1-16,-6 0 2 16,-2 0 0-16,3 0 6 15,-1-2-6-15,11 2 0 16,8 0 0-16,2-5-6 0,13 3 12 16,6 2-6-16,5-5 0 15,-6 5 2-15,0-4 1 16,-4 4-3-1,-9 0 0-15,-7 0-6 0,-13 0 12 16,-1 0-7-16,-4 0 1 16,4 0 0-16,6 0 2 15,18 0-2-15,3-6 0 16,7 5-8-16,6 1 13 16,-5 0-7-16,-1 0 2 0,-5 0-9 15,-10 0 0 1,-18 0 9-16,-8 0 0 0,-13 0-12 15,-3 0 12 1,-2 0 0-16,2-5 0 0,8 3-16 16,8-3 15-16,8-1-20 15,-6 2 7-15,6 3 8 16,-16-4-21 0,-2 3 26-16,-9-2 0 0,-12 2-3 15,0 2-7-15,-13-5 11 16,2 5 0-16,-2-4 0 0,2 4 3 15,0-3-4 1,3-1 1-16,8-1-31 0,0 3 10 16,0-3-39-1,-1 3 9-15,-9-6 33 0,-3 5 1 16,-8-4 17-16,-3 2 0 16,0-3 1-16,3-2 2 15,-2-3-3-15,-6-1 0 16,5-2-1-16,-2-3 9 15,-8-4-8-15,0-6 0 16,0-5 0 0,0-5 13-16,0-3-13 0,0-4 0 15,0-4 3-15,0 2 6 16,0-5-9-16,0 1 4 16,0-1 4-16,0-1 1 0,0-2-9 15,0-2 0-15,0-5-8 16,0 1 14-1,0-7-6-15,0 0 13 0,0-8-12 16,0 1 25-16,0 3-26 16,0 0 0-1,0 10-6-15,0 10 12 16,0 14-6-16,0 10 0 0,0 9 0 0,0 6 11 16,0 2-10-1,0 5 32-15,0-2-12 0,-8 2-14 16,-2 0 2-16,5 1-9 15,-6 2 9-15,4-2-12 16,-4 2 3-16,6 2 0 16,-5-2-9-16,-3 1 11 15,-8-1-2-15,-3 4 0 16,-9-3 6 0,-1 3 3-16,-10 0-9 0,0 0 0 15,-8 0-1-15,2 0 2 16,1 0-1-16,2 0 0 15,-7 0 1-15,-3-4 0 0,-3 4-1 16,-15-4 0-16,-8 3 1 16,-11-3 11-1,-12 1-12-15,-14-4 0 0,3-2 6 16,-12-4-6-16,-4-3 0 16,-2 2 0-16,0-1-2 15,0 2 10-15,3 2-8 16,-3-1 0-16,-11 11 9 15,6-4-14-15,0 5 5 32,13 0 0-32,7 0-6 15,4 0 9-15,9 0-3 16,1 0 0-16,-1 0 1 16,-4 0 4-16,-1 0-5 0,5 0 0 15,1 0 4 1,5 0 4-16,13 0-7 0,10 0 9 15,5 0-10-15,5 0 12 16,11 0-12-16,13 0 0 16,10 0 19-16,1 0-19 15,4 0 10-15,1 0-4 16,2 0-4-16,-3 0 16 16,0 0-17-16,1 0 8 15,2-2 53-15,-8 2-40 16,-5 0 2-16,-2 0-18 15,-3 0 3-15,-1 0 2 16,1 0-11-16,-8 0 0 0,8 0-1 16,5 2 7-16,0-2-6 15,6 5 22-15,9-5-16 16,9 0 47-16,9 0-40 16,6 0-12-16,0 0 2 15,0 0-3-15,0 0-1 16,0 0 1-16,0 0-36 15,0 0 21-15,0 0-73 0,0 0-70 16,-18 0-386-16,-10 0-1370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56:21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25127 15546 1388 0,'0'0'333'0,"0"0"-140"32,0 0-64-32,0 0-38 15,0 0-51-15,0 0-25 16,39-71 74-16,-34 65 20 15,0 0 32-15,-5 0 44 16,0 3-76-16,0 3-33 16,0 0-45-16,0 0-25 15,0 0-1-15,0 0-5 16,5 0 0-16,-5 0-5 0,0 0 17 16,0 0-12-1,0 0 66-15,0 0-8 0,0 0 31 16,0 0-41-16,0 0-20 15,0 0 35-15,0 0-48 16,0 0 28-16,-15-3-10 16,-19-2-31-16,-18 5 14 15,-2 0-16-15,-14 0 0 16,-10 0-9-16,-2 0 11 16,-3 0-2-16,-1 0 1 15,-1 0 11-15,-3 0-16 16,-9 8 4-16,4 6 0 15,-13 2-9-15,-6-2 10 0,5 4-1 16,-4 2 0-16,4-3 10 16,6-4-19-16,5 0 9 15,18-3 0-15,11-4-7 16,4-3 7-16,9 1 0 16,-3-1 0-16,7 1 9 15,-2-1-10-15,-2-3 1 16,5 0 0-16,-3 0-9 15,13 0 10-15,0 0-1 16,5 0 0-16,-5 0 10 0,5 0-20 16,-5 0 8-1,0 0 2-15,6 0-4 0,4 0 10 16,14 0-6-16,7 0 0 16,3 0 7-16,5 0-11 15,0 0 4-15,0 0-5 16,0 0-10-16,0 0 9 15,0 3 6-15,-6 14 0 16,6 8 0-16,0 9-8 16,0 5 8-16,0 10 0 15,0 0-1-15,6 7 2 16,17-4-1-16,-7 6 0 16,7 1 8-16,-8 0-17 0,-2 0 9 15,3 3 0-15,-3 0-12 16,-3 1 13-16,1-1-1 15,-1-1 0-15,8 9 11 16,-2-5-11-16,2 9 0 16,-2-1 0-16,-3-5-8 15,-3 1 10-15,0-7-2 16,3-6 0-16,-7-7 9 16,-1-13-11-16,0-7 2 15,0-13 0-15,0 0-9 16,-5-10 11-16,0-6-2 15,8 2 0-15,-8-2 7 16,0 0-5-16,0 0-2 0,5 0-11 16,1 0 5-16,4 0-8 15,8 3 14-15,3 0 8 16,13 4 1-16,5-4-14 16,18 2 5-16,5-3 0 15,11 3-1-15,10-5-2 16,23 2 3-16,11-2 0 15,23 0 9-15,16 0-7 16,23 0-1-16,24 0 5 16,15-2 15-16,5-10-19 0,3 2 8 15,-16 4-8-15,-23-2 7 16,-26 3-6 0,-26-2-3-16,-18 1 0 0,-16 1-3 15,-18-4 12-15,-10 0-9 16,-11-1 0-16,-18 0 7 15,-5 0 11-15,-10-3-18 16,5 0 0-16,-6-4 5 16,-7-6 3-16,8-13 1 15,-6-16 40-15,-7-17-40 16,2-22 33-16,-18-20-42 16,0-13 1-16,0-7 18 15,-13-3-18-15,-26 9-1 16,-11 8 31-16,-7 15-20 15,-8 11 35-15,-2 20-23 0,-1 12-7 16,6 9 4-16,8 14-11 16,7 13-9-16,18 7 0 15,9 6 6-15,14 6-5 16,1 2-1-16,-3 2 0 16,-2-4-9-16,-6-3-1 15,-12-2-16-15,-6-1-26 16,-5 6-110-16,-28 4-64 15,9 0-522-15,9 0-1488 0</inkml:trace>
  <inkml:trace contextRef="#ctx0" brushRef="#br0" timeOffset="203245.6721">10217 13879 1311 0,'0'0'402'0,"0"0"-118"16,0 0-6-16,0 0-20 16,0 0-78-16,0 0-3 15,-68-56-79-15,68 56-64 16,0 0-19-16,0 0-15 0,0 14-1 15,0 28 1-15,0 20 0 16,0 24 32-16,0 26 25 16,0 17-16-16,0 12 16 15,5 3-30-15,29-7 6 16,5-8-27-16,0-17 6 16,5-16-12-16,-10-21 0 15,-11-16-10-15,-7-16 9 16,-9-20-130-16,-7-23-95 15,0-14-264-15,-7-25-812 0</inkml:trace>
  <inkml:trace contextRef="#ctx0" brushRef="#br0" timeOffset="205979.4597">10255 13896 1639 0,'0'0'282'16,"0"0"-190"-16,0 0 65 15,0 0-36-15,0 0-75 16,0 0-38-16,0 0 2 16,11-3-1-16,7 3 22 15,3 0 15-15,13 0-6 16,4 0 20-16,20-4-14 16,1 4-15-16,14-3 6 15,18 3-26-15,10-4 1 16,11 1-9-16,5 1 4 0,-1-2 2 15,4 1-9-15,-9 3 0 16,6-4-4-16,8 4 11 16,-3-3-1-16,8-1 14 15,-8 2-20-15,-5-2 29 16,-1 1-29-16,9-4 7 16,2-2-1-16,8-2 0 15,11 2 4-15,-1 2 7 16,8 0-17-16,-7 2 42 15,4 1-11-15,-4 1-15 16,-1-4-2-16,-10 1-8 0,-3 2 3 16,3-6 6-1,0 1-15-15,-7-2 23 0,7-1-23 16,-6-1 0-16,-7-1-11 16,3 5 17-16,-8-1-6 15,0 6 0-15,-11-2 2 16,-5 3-2-16,-4-4 0 15,-9 3 0-15,-5 0-2 16,-3 4 13-16,-2-1-11 16,11-3 6-16,12-3-5 15,5 4 14-15,6-1-15 16,0 2 0-16,-1 2 2 16,-4 0 0-16,-6 0-2 0,-5 0 0 15,-8 0 6 1,8 0-8-16,-13 0 2 0,8 0 0 15,3 0-1-15,7 0 6 16,5 0-5-16,11 0 0 16,8 0 1-16,2 0 0 15,-2 0-1-15,-3 0 0 16,-11 0 0-16,9 0 6 16,-3 0-6-16,5 0 0 15,2 0 0-15,3 0 4 16,8 0-4-16,6 0 0 15,4 0 0-15,6 0 11 16,-11 0-12-16,-5 0 1 0,-13 0 0 16,-3 0-7-16,-2 0 8 15,0 0-1-15,8 0 21 16,7 2-21-16,19 2 33 16,2-1-12-16,8-3-9 15,-11 4 13-15,-4-4-19 16,-17 3-4-16,-7 2 9 15,-15 3-10-15,-6-1 16 16,0-1-17-16,1 1 0 16,9 3 8-16,1-4 0 15,18 4-8-15,-3-1 0 0,13-2 10 16,6 4-7 0,-1 1-3-16,6-2 0 0,2 3-6 15,-16-3 7-15,-7 0-1 16,-13-1 0-16,-21 5 7 15,-23-5-13-15,-11 2 6 16,-13-2 0-16,-10 1-12 16,5-4 18-1,14 5-6-15,4-2 0 0,11 5 8 16,10-2-13-16,8 5 5 0,2 2 0 16,-7 1-7-1,2 0 13-15,-5 3-6 0,-3-7 0 16,-7 4 6-16,-13-3-11 15,-3-1 5 1,-8 2 0-16,-2-4-10 0,-3 3 11 16,-5 0-1-16,-5 2 0 15,5 3 9-15,0 0-13 16,0 1 4-16,10 7 0 16,3-1-9-16,-3 4 15 15,3 0-6-15,-8-1 0 16,-10-2 1-1,-5 0-2-15,-14-5 1 0,-10 2 0 0,1-4-9 16,-6 4 7-16,0-5 2 16,0 1 0-16,0 5 1 15,0-7-2-15,0 8 1 16,0-2 0-16,-11-1-6 16,1 2 15-1,-8-10-9-15,2 3 0 0,-12-1 0 16,-1-3 10-16,-5 2-10 15,1-1 0-15,-6-2-7 16,-6 6 8-16,1-8-1 16,-13 4 0-16,-3-1 8 15,-20 0-2-15,-8-1-6 16,-24 0 0-16,-13 0-1 16,-7 0 10-16,-3-2-9 15,5-1 0-15,13 0 1 0,11-3-10 16,10 0 4-16,8-4-7 15,-3 5 12-15,8-6-12 16,0 6 12-16,-8-8 0 16,8 3 6-1,-8 1-4-15,2-4-2 0,-1 1-2 16,1-4-4-16,-2 0-1 16,-2 3 7-16,2-3 0 15,3 3 9-15,-8-3-14 16,-5 3 5-16,-6-3 0 0,-10 4-1 15,6-4 1-15,-11 3 0 16,10 0 0-16,-2-3 2 16,15 4-4-16,3-4 2 15,5 0 0-15,3 0-1 16,5 0 6-16,-8 0-5 16,3 0 0-16,-3 0 1 15,-5 0-1-15,2 0 0 16,-7 0 0-1,-11 0-6-15,1-4 10 0,-6 4-4 16,-8 0 0-16,8 0 1 0,1 0 4 16,-4 0-5-16,14 0 0 15,-1 0 0-15,14 0 1 16,2 0-1-16,8 0 0 16,5 6 6-1,5 1 2-15,1-3-8 0,-6 3 0 16,-3-2 0-16,-7-1 1 15,-8 3-1-15,2-4 5 16,-7 0-4-16,-5-3 7 16,-6 0-7-16,0 0-1 15,-7 0 0-15,2 0 8 16,0 0-9 0,-7 0 1-16,7 0 0 0,-5 0 0 15,-3 0 1-15,3 0-1 0,-8 0 0 16,3 0 7-16,3 0-4 15,2 0-3-15,-3 0 0 16,13-3-4-16,-4 0 16 16,-1-1-12-1,-3 1 9-15,-2-1-2 0,5 1 4 16,6 1-11-16,-14-2 0 0,3 4-2 16,-18 0 3-1,-11 0-1-15,-7 0 0 0,-3 0 11 16,-8 0 1-16,8 0-12 15,-2 0 0-15,12 0 3 16,11 0 5-16,5 0-4 16,8 0 13-16,15 0-17 15,6 0 38-15,4 0-38 16,-4 0 0-16,5 0 3 16,-11 0 4-16,6 0 1 15,-6 0 8-15,6 0-14 16,-1 0 2-1,6 0-4-15,13 0 0 0,-9 0 20 32,7 0-20-32,1 4 22 15,-2-4-10-15,8 2-1 0,5 1 17 16,1 1 7-16,9-1-20 16,-5 1 10-16,6 2-24 15,-1-3 8-15,14 1 13 16,-3-4 1-16,0 0 10 15,-3 3-33-15,-13-3 1 16,-12 3 17-16,-4 1-12 16,-7 2-4-16,3 1 10 15,2 3-6-15,3 1 16 16,2-2-20-16,3 0-2 16,5-2 14-16,5-1-5 15,6 1-2-15,4-1-7 16,14-2 8-16,5-2 0 0,10-2-7 15,11 0 0-15,7 0 23 16,-2 0-23-16,8 0 7 16,-3 0 22-16,2 0-29 15,1 0 15-15,-3 0-16 16,8 0 0-16,0 0-11 16,-1 0-25-16,1 0-37 15,-28 0-130-15,4 0-326 16,0 0-1600-16</inkml:trace>
  <inkml:trace contextRef="#ctx0" brushRef="#br0" timeOffset="210428.7214">15471 13873 1612 0,'0'0'326'0,"0"0"-158"16,0 0-48-16,0 0-77 15,0 0-18-15,0 0-12 16,-23-10 18-16,18 6 29 16,-6-2 26-16,-2 0-2 15,3-1-17-15,-6 4 6 16,-7-4-1-16,7 0-51 0,-12 1 7 15,5 0-8-15,-11 2-10 16,0 1 19-16,0-4-12 16,-5 5 33-16,0-2 20 15,-5 1-31-15,0 3 28 16,0-4-37-16,-3 4-22 16,3 0 19-16,0 0-26 15,0 0 9-15,-3 0 17 16,8 0-27-16,-5 0 34 15,5 0-29-15,0 0-4 0,5 0 19 16,-5 0-12 0,1 7-7-16,4-1 2 0,-5-3 14 15,5 4-11-15,0-3-4 16,1-1 6 0,4 3 31-16,6-3-38 0,-3 1 18 15,2 3 4-15,1-1-23 16,-3 1 28-16,-3-1-27 15,1 0-1-15,-6 5 10 16,6-2-8-16,7 5-2 16,-3-2 0-16,1 1 12 0,2 4-20 15,-2 0 8-15,-6-1 0 16,9 0-9 0,-9 2 18-16,6-3-9 0,2 7 3 31,3-4 6-31,-3 1-12 0,3 7 3 0,7-1 0 15,1 5-6-15,-3-6 7 16,8 5-1-16,-6 1 0 16,6 4 9-16,0-1-12 15,-3 0 3-15,3 7-2 16,0-1-10-16,0 0 17 16,5-3-5-16,0 3 0 15,0-3 1-15,0-2 2 0,0-2-3 16,5 0 0-16,13-2-4 15,-8 1 5-15,1-6-1 16,-1 1 0-16,3 2 7 16,-8-5 3-16,1 1-9 15,-1-1 0-15,8 2 22 16,-3 1-22-16,6 0 8 16,2 1-4-16,-3-1 5 15,9 3-2-15,-1 1-8 16,-2-1 0-16,-3 1 0 15,3-1 7-15,-3-2-7 16,-2-4 0-16,2 0 9 16,3-4 0-16,-3 1-9 0,10 0 0 15,-2-1 3 1,3 3 6-16,5 1-9 0,-1-1 0 16,1-2 11-16,0-2-13 15,0 0 2-15,5-1 0 16,5-5-1-16,-5 0 7 15,5-6-6-15,3 3 0 16,-3-2 13-16,5-7-19 0,3 0 6 16,-3 0 0-1,1 0 0-15,7 0 11 0,0-4-11 16,-3-9 0-16,3-4-9 16,3-7-9-16,2 0 14 31,1-6 3-31,-1-6 0 0,-2-2-25 0,2-1 25 15,-5-4-7-15,-2-6-2 16,2-7-1-16,-8-3-1 16,-10-6-7-16,0-4 19 15,-16-3-10 1,-7-2 9-16,-8 0 1 0,-8 0 0 16,0-1 2-16,0-7-1 15,-18 4-1-15,-21-8 9 16,-5 4-2-16,-19-1 10 0,-9 6-11 15,-12 3-5-15,-6 5 31 16,-6 3-26-16,-3 14-6 16,-2 10 0-16,-50 29-78 15,21 13-90-15,13 0-554 0</inkml:trace>
  <inkml:trace contextRef="#ctx0" brushRef="#br0" timeOffset="213381.9272">15811 15135 1160 0,'0'0'155'0,"0"0"-108"15,0 0-39-15,0 0-8 16,0 0 10-16,0 0-10 16,0 0 78-16,-33 3 29 0,33-3-32 15,0 0-31-15,0 0-44 16,0 0-9-16,7 0 2 16,9 0-9-16,7 0-47 15,-12 0-4-15,-1 0 15 16,-5 0 52-16,-5 0 9 15,0 0 114-15,0 0 57 16,0 0 7-16,0 0-59 16,0 0-47-16,0 0-49 15,0 0-8-15,8 0-24 0,-8 0-5 16,5 0 5 0,1 0 0-16,-1 0 18 0,-5 0 4 15,0 0-1 1,5 0 14-16,-5 0-21 0,5 0-7 15,-5 0 6-15,0 0-11 16,8 0 35-16,-8 0 35 16,0 0 14-16,0 0 14 15,0 0-51-15,0 0-26 16,0 0 8-16,0 0-23 16,0 0 5-16,0 0-6 15,0 0-1-15,0 0 24 0,0 0-16 16,0 0 13-1,0 0 16-15,0 0-25 16,0 0 9-16,0 0-10 0,0 0-16 16,0 0 15-16,5 0-16 15,5 0 0-15,1 0 4 16,2 0 5-16,-8 0-7 16,0 0-2-16,0 0 7 15,1 0 5-15,7 0-10 16,2 0 11-16,3 0 16 15,8 0-28-15,3 0 11 16,5 0-3-16,5 0-7 0,5 0 1 16,-5 0-3-1,-6 0 0-15,1 0 1 0,0 0 8 16,-6 0-9 0,-4 0 1-16,2 0 0 0,-3 0 19 15,6 0-20-15,4 0 10 16,1 0-7-16,0 0 5 15,0 0 2-15,5 0-10 16,-6 0 0-16,6 0 15 16,-5-3-14-16,0 3-1 15,-3-4 6-15,11 2 2 16,-9-2-10-16,-2 4 2 0,3-3 0 16,0 3-6-1,-5 0 8-15,-1 0-2 16,-5 0 1-16,3 0 11 0,-2 0-18 15,4 0 6-15,-2 0 0 16,8 0-9-16,0 0 15 16,5 0-6-16,2 0 0 15,3 0 8-15,1 0-11 16,-7 0 3-16,7 0 0 16,-6 0-6-16,-6-4 7 15,1 4-1-15,0 0 0 16,0 0 9-16,5-3-12 15,12 3 3-15,-1 0 0 0,17-4-6 16,-4 2 8-16,4-1-2 16,-2-1 0-16,-3 4 7 15,-5 0-5-15,-2-3-2 16,-11 3 0-16,3 0-9 16,-3-4 10-16,0 4-1 15,0-3 0-15,3 3 9 16,2-3-12-16,8 0 3 15,11-1 0-15,-3 1-6 16,15-4 6-16,-7 4 0 16,0 0 0-16,-1 0 6 0,-7-1-3 15,3 1-3 1,-6 0-2-16,-13-1-7 0,-2 2 8 16,-13-2 1-16,-8 4 0 15,-3-3 7-15,-5 3-8 16,-2 0 1-16,-11-4 0 15,0 4-2-15,1 0 1 16,-6 0 1-16,7 0 0 16,-7 0 1-16,0 0 7 15,0 0-8-15,0 0 0 16,6 0-11-16,-6 0 13 16,5 0-2-16,-5 0 0 0,0 0 1 31,0 0 9-31,0 0-10 0,0 0 0 0,0 0 12 15,0 0-11-15,0 0 13 16,0 0-4-16,-5-3-2 16,-24 3 1-16,-10-4-9 15,-5 4 0-15,-13-2-6 16,-6 2 15-16,-14-3-9 16,-6 3 0-16,-14 0 1 15,-9 0 4-15,-6 0-5 16,6 0 0-16,5 0-9 0,12 0 13 15,6 0-4-15,3 0 0 16,7 0 1-16,6 3-10 16,2 3 9-16,-3-3 0 31,1 4 0-31,-6-3 9 0,0 2-10 0,1 0 1 16,-1-2 0-16,0-1-12 15,6 0 12-15,4-3 0 16,1 3 0-16,13 1 13 15,-1-1-17-15,4-3 4 16,2 3 0-16,-6-3-9 16,6 4 9-16,-8-4 0 0,3 3 0 15,-3 0 15-15,-3-3-17 16,-2 3 2-16,8 1 0 16,-3-1-13-16,8 1 14 15,5-1-1-15,0-3 0 16,5 2 14-16,1-2-11 15,4 4-3-15,-5-1 0 16,0 1-17-16,9-1 19 16,-4 1-2-16,-5-2 0 15,6 2 10-15,-1-1-10 16,3-3 2-16,8 0-2 0,8 3 33 16,4-3-27-16,6 0 0 31,0 0 10-31,-5 0-16 0,5 0 22 0,-8 0-16 15,8 4 6-15,-5-4 19 16,5 0-22-16,0 0 9 16,0 0-15-16,0 0 3 15,0 0 3-15,0 0-9 16,0 0 0-16,0 0-9 16,0 0 6-16,0 0 3 15,0 0-54-15,0 0-57 16,0 0-133-16,-15 0-361 15,2-10-633-15</inkml:trace>
  <inkml:trace contextRef="#ctx0" brushRef="#br0" timeOffset="213884.7663">15975 15049 681 0,'0'0'91'0,"0"0"-66"0,0 0-24 16,0 0-1-16,0 0 24 16,0 0 197-16,0 0 50 15,83 33-56-15,-83-33-105 16,0 0-35-16,0 0 5 16,0 0 11-16,0 0-9 15,0-6-69-15,0-17 3 16,0-3-16-16,0-11 2 15,0-5 5-15,18-30-7 16,-2 6-27-16,7 4-322 0</inkml:trace>
  <inkml:trace contextRef="#ctx0" brushRef="#br0" timeOffset="264975.2001">13971 15036 947 0,'0'0'257'0,"0"0"-158"16,0 0 31 0,0 0 52-16,0 0-84 0,0 0-2 15,0 0 77-15,0 0-50 16,0 0-7 0,0 0 0-16,0 0-14 0,0 0 30 15,0 0-24-15,0 0-17 16,0 0-8-16,0 0-51 15,0 0 3-15,0 0 0 16,0 0-19-16,0 0 20 16,0 0-21-16,0 0-7 15,0 0 12-15,0 0-19 16,0 0-1-16,0 0 0 16,0 0 8-16,0 0-11 15,0 0 3-15,0 0 0 0,0 0-8 16,0 0 1-16,0 0 7 15,0 0-1-15,0 0-17 16,0 0 17 0,0 0-7-16,0 7 8 0,0 9-9 15,0 1 10-15,18-1-1 16,-3 1 0-16,9-1 6 16,-9-3-6-16,9 3 0 15,-3-2 0-15,-3-5-1 16,5 4-1-16,-7-3 2 15,7 0 0-15,-2 0 6 0,7 0-2 16,11 0-4 0,0 0 0-16,5 1-7 0,3-6 8 15,-3 1-1-15,-10 1 0 16,-5 0 2-16,-4-2 2 16,-6-5-4-16,4 1 0 15,3-1-6-15,3 0 11 16,4 0-5-16,1 0 0 15,10 0 0-15,0 0-1 16,3 0 1-16,-3 0-9 0,-5 0 8 16,5 0-32-1,-10-1 21-15,-5-8 10 0,-6 2-2 16,-2 4-5 0,2-6 9-16,-2-2 0 15,2-1-2-15,1-1-3 0,2-7 4 16,7 1-27-16,1-1-46 15,0 0 35-15,-6 1 8 16,1 1 17-16,-14 6 13 16,4-5-2-16,-4 1 3 15,-10-3 0-15,8-1 1 16,3-7-4-16,-6 1 3 16,9 0 0-16,-4 0-1 15,-2-1-8-15,-2 8 9 16,-6-4-1-16,0-5 2 0,-5 4 3 15,8-5-4-15,-8 0 0 32,0-2 27-32,0-3-27 0,0-2 40 0,0 2-30 15,0-1-1-15,0-1 5 16,0 3-14-16,0-4 0 16,0 5-7-16,0 0 13 15,0-5-6-15,0 4 0 16,0-2 1-16,0-5 21 15,-24-2-21-15,1-1 8 16,2-2 22-16,-7-3-18 0,4 2 8 16,3-1-21-16,3 5 8 31,-2 2-7-31,-4 8-1 0,1-1 0 0,2 0 7 16,-13 7-1-16,1-3 33 15,-12 6-13-15,4 0 20 16,-3 1 5-16,0 4-18 15,-6 2 6-15,4 2-7 16,1 2-31-16,1-1 17 16,0-3-18-16,-3 9 0 15,8-4 15-15,0 6-9 16,-5-2 0 0,-5 2 11-16,-8 3-16 0,-11 2 15 15,1 0-16-15,-6 0 0 16,1 0 19-16,4 0-19 0,8 0 14 15,8 0 21-15,13 0-17 16,16 0 19-16,13 0-37 16,-1 2 2-16,11-2-4 15,-5 5 1-15,5 2 1 16,0-2-2-16,0 2-28 16,0 4-4-16,0 5-80 15,0-3-133-15,21-6-442 0</inkml:trace>
  <inkml:trace contextRef="#ctx0" brushRef="#br0" timeOffset="267208.1388">15892 15252 1560 0,'0'0'343'15,"0"0"-239"-15,0 0 61 16,0 0-112-16,0 0-12 15,0 0 11-15,0 0 3 16,0-32-9-16,0 29 4 16,0-1 69-16,0 1-7 15,0-3-51-15,21 2-6 16,7-3-38-16,16 4-7 0,8-3 5 16,13 3-9-1,3 3-3-15,12-4-3 0,-7 4 8 16,5 0-4-16,0 0-4 15,0 0 0-15,-1 0 15 16,1 0-15-16,3 0 21 16,-3 0-13-16,-6 0-7 15,6 0 21-15,0 0-22 16,8 0 1-16,2 0 0 16,3 0 5-16,-3 0-6 15,8 0 0-15,-2 0 2 16,-3 0 4-16,-3 0-6 15,3 0 0-15,-3-3-6 16,-2-1 9-16,-14-2-3 0,1 3 0 16,-13 0 1-16,2-1-3 15,-18-2 2-15,3 3 0 16,-3-1 0-16,0 1 6 16,13 0-6-16,3-1 0 15,8-2 1-15,4 3-4 16,1-4 3-16,-11 3 0 15,-5 4-1-15,-7-2 6 16,-11 2-6-16,-6 0 1 16,-4-3 0-16,-8 3-7 0,13 0 7 15,4 0 0-15,9 0 0 16,13 0 10 0,2 0-11-16,11 0 1 0,0 0 0 15,-1 0-9 1,-4 0 9-16,-6 0 0 0,-7 3 0 15,7-1 9-15,-5-2-13 16,-2 4 4-16,7-4 0 16,5 0-5-16,-7 3 6 15,2-3-1-15,-4 0 0 16,-14 4 8-16,-11-4-10 16,-4 0 2-16,-13 0 0 15,-6 0-10-15,3 0 10 16,-13 0-7-16,0 0 6 15,0 0 2-15,0 0-4 16,0 0 3-16,0 0 0 0,0 0-7 16,0 0 6-16,-13 0 1 15,-13 0 0-15,-13 3 6 16,-13 1-13-16,-15-2 7 16,-11-2 0-16,-5 0 6 15,-13 4 19-15,13-4 28 16,5 0-18-16,21 0-15 15,7 0 29-15,16 0-36 0,-5 0-12 16,6 0 1 0,-14 0-1-16,-2 3-1 0,-19 0 0 15,-15 1 11-15,-8-1-10 16,-2-3-1-16,7 0 0 16,26 0 9-16,8 0-9 15,24 0 18-15,12 0-9 16,6 0 0-16,5 0-10 15,-3 0 1-15,3 0 0 16,-6 0 1-16,-7 0 5 16,-8 3 8-16,-2-3 2 15,-6 0 4-15,0 0 26 16,11 0-45-16,2 3 0 0,16-3 1 16,-3 0-1-16,8 0-1 15,0 0 0 1,0 0 0-16,0 0-6 0,0 0-15 15,0 0-15-15,13 0 28 16,16 4-4-16,15-1 12 16,10 0 0-16,9-3 6 15,9 0-9-15,11 0 3 16,8 0 0-16,10 0-8 16,1 0-1-16,-4 0-13 15,4 0-7-15,-6 4-17 16,-13-2 35-16,-11-2-7 15,-4 4 6-15,-11-4 11 16,-13 0-8-16,-15 3 9 0,-8-3 0 16,-16 0 1-16,-5 0 5 15,0 0-5-15,0 0 10 16,0 0 16-16,-5 0-26 16,-45 0-1-16,-17 0 0 15,-16 0 9-15,-24 0 6 16,-12 4-6-16,-14-4-3 0,-7 3 17 15,-10 1-2-15,2-2-5 16,2 1-4 0,9 1 20-16,2-4 21 0,5 3-52 15,8-3 41-15,5 4-2 16,16-4-39-16,23 3 13 16,26-3 9-16,23 0-23 15,19 0 15-15,5 0-15 16,5 0-17-16,0 0 16 15,0 0-21-15,0 0 21 16,0 0 0-16,0 0-26 16,23 0 26-16,8 0-8 15,16 0 8-15,-3 0 0 0,5 0-68 16,19 0-49-16,-11-3-126 16,-18-4-473-16</inkml:trace>
  <inkml:trace contextRef="#ctx0" brushRef="#br0" timeOffset="269756.8439">20126 14847 1790 0,'0'0'679'16,"0"0"-403"-16,0 0-88 0,0 0-19 0,0 0-76 16,0 0-72-16,0 0-5 15,-5 0-2-15,5 0-13 16,-5 0 44-16,5 0-18 16,0 0-1-16,0 0 0 15,0 0-25 1,0 0-1-16,0 0 0 0,0 0-50 15,0 0-96-15,0-4-386 16,0-8-1072-16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57:03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3952 12006 1393 0,'0'0'301'0,"0"0"-143"15,0 0 44 1,0 0-40-16,0 0-64 0,0 0 36 15,0 0 9-15,-5 0-34 16,5 0-34-16,0 0-35 16,-6 0 6-16,6 0-9 15,0 0-22-15,0 0 14 16,0 0-23-16,-5 0 19 16,0 0 38-16,0 0-8 15,-8 0 5-15,8 3-37 16,-6 1-23-16,1-1 24 15,-3-3-24-15,8 4 1 16,-1-4 7-16,6 0 1 0,0 0-5 16,0 0-4-16,0 0 0 15,0 0 3 1,0 0-2-16,0 0-1 0,0 2 0 16,0-2 3-16,0 0-4 15,0 0 1-15,29 4 0 16,5-1 30-16,5 0-30 15,5 1 14-15,5-1 1 16,8 0-14-16,-2 4 14 16,2 0-15-16,5-4 0 0,-2 3 2 15,7-6-2-15,-4 0 0 16,-1 0 0 0,-7 0 9-16,-3 0-6 0,-14 0-3 15,-17 0 0-15,-8 0-2 16,-8 0 10-16,-5 0-4 31,0 0 12-31,0 0-10 0,0 0 9 0,0 0-9 16,0 0-6-16,0 0 6 15,0 0-5-15,0 0-1 16,-33 0 3-16,-11 0 8 16,-19 0-13-16,-4 0 2 15,-6 0 0 1,0 7-12-16,1-4 12 0,4 1 0 0,14-4 0 15,7 3 10-15,8-3-16 16,13 0 6-16,3 0-7 16,4 0 7-16,4 0-26 15,-1 0 26-15,3 0 0 16,8 0-5-16,0 0-1 31,5 3 6-31,0-3-1 16,0 0-8-16,0 0-6 15,0 0 2-15,0 0 5 16,0 0-14-16,16 3 16 0,17 4 0 16,19-2 6-16,3-3-6 15,7-2 7-15,0 2-1 16,-2-2 1-16,-3 0 10 16,-18 0-6-16,-10 0-5 15,-19 0-18-15,-10 14-64 16,-29-1-199-16,-30-1-650 0</inkml:trace>
  <inkml:trace contextRef="#ctx0" brushRef="#br0" timeOffset="6069.7752">8212 16246 1359 0,'0'0'259'0,"0"0"-175"16,0 0-37-16,0 0-18 16,0 0-5-16,0 0-23 15,0 0 40-15,0-7 38 16,0 7-12-16,0-3-20 15,0 3-28-15,0 0-18 16,0-3 20-16,0 3-14 0,0 0 37 16,0 0 18-16,0-3 3 15,0 3 24-15,0 0-9 16,0-4 17-16,0 4 8 16,0 0-45-1,0 0-15 1,0 0-14-16,0 0-30 0,0 0 19 0,0-3-19 15,0 3 11-15,-5 0 30 16,5-4 0-16,0 2 15 16,-5-2-14-1,-3 1-20-15,3-1 41 0,0 1-43 16,-6 0-8-16,1-3 14 0,-3-1-26 16,3 3 23-16,-9-2-11 15,4 1-1-15,-9 0 36 16,4 2-31-16,-4-1-11 15,1 2 1 1,-3-2 2 0,3 1-6-16,-6 0-3 15,3-4 2-15,-8 4 7 0,1 0-9 16,-14-4-3 0,-3 3-9-16,-17-2 12 0,-6 1 0 15,-5-1 0 1,-5 4 1-16,-2-5 1 0,7-1-2 15,0 1 0-15,10 2-10 16,11-4 20-16,13-1-10 16,10 4 0-16,1-1 1 15,7-2-2-15,-8 9 1 16,0-6 0-16,0 5-6 16,-5 1 12-16,0-5-6 15,1 5 0-15,-4-2 1 16,3-3 6-16,5 5-7 15,8-1 0-15,-7-4-2 16,4 1 1-16,-5-3 1 0,1 6-1 16,-12 1 2-16,6 0 2 15,-7 0-3-15,2 0-5 16,-1 0 4-16,7 0 1 16,4 0 0-16,10 0-1 15,4 0 2-15,7-4 2 16,2 4-3-16,1 0 0 15,-8 0-13-15,2 0 13 16,-2 0 0-16,-3 0 0 16,3 0 8-16,2 0-11 15,3 0 3-15,8 0 0 16,5 0-6-16,-5 0 5 16,5 0 1-16,0 0 0 0,-5 0-1 15,5 0-10-15,0 0-4 16,-5 0 3-16,-1 0 6 15,6 0-3-15,0 0 9 16,0 0-1-16,0 0-8 16,0 0 0-16,0 0 9 15,-5 0-5-15,5 0-2 16,-7 4 0-16,1 14 7 0,1 6 0 16,0 6 1-16,0-1-1 15,0 1 0-15,-3 3 0 16,8 0-6-1,0 3 1-15,0 0 5 0,0 3 0 16,0 0 1-16,0 1-5 16,8-5 4-16,2 2 0 15,-5-4-2-15,-5 1 0 16,0-4 2-16,0 0 0 16,0 0 8-16,0 5-13 15,5-5 5-15,1-7 0 16,1 6-6-16,-2-5 7 15,1 1-1-15,-1-3 0 16,-5 1 8-16,0 0-11 16,5 4 3-16,-5-4 0 0,5 3-2 15,0-6 3-15,8 0-1 16,-2-4 0-16,-6 0 1 16,8 0 1-16,-3 4-2 15,1-4 0-15,2 4-5 16,-8-3 6-16,0-1-1 15,0-3 0-15,-5 0 1 16,0 1 8-16,0-9-9 16,0 2 0-16,0 2-1 15,0-7-4-15,6-2 5 16,-6 0 0-16,0 0 9 0,0 0-18 16,0 0 9-16,0 0 0 15,5 0-1-15,0 0-4 16,3 0 5-16,7 0 0 15,9 0 7-15,2 0-4 16,15 0-1-16,3 0-2 16,11 0 20-16,17 0-19 15,14 0 11-15,15 0-12 16,-2 0 8-16,13 0-2 16,7 0-6-16,-7 0 0 15,5 0-6-15,-6 0 6 0,-4 0 0 16,-6 0 0-1,-13 0 2-15,-15 0 1 0,-6 0-3 16,-9 0 0-16,-9 0-1 16,3 0 4-16,-3 0-3 15,3 4 0-15,-8-4 8 16,0 0-13-16,0 0 5 16,-5 0 0-16,-10 0-4 15,0 0 10-15,-14 0-6 16,-2 0 0-16,-8 0 1 15,0 0 15-15,1-6-16 16,-1-12 0-16,0-5-1 16,3-7 7-16,-8-6-6 15,0-10 0-15,0-9 0 0,0-8-3 16,-18-6 3 0,-16-3 0-16,-5 1 5 0,5-2 4 15,0-1-9-15,1 9 0 16,12 6 1-16,3 9 1 15,7 8-2-15,1 9 0 16,-3 4-6-16,3 6-36 16,4 0-44-16,-12 0-105 15,8 7-136-15,-1 5-264 0</inkml:trace>
  <inkml:trace contextRef="#ctx0" brushRef="#br0" timeOffset="6888.9974">7966 17070 2261 0,'0'0'75'0,"0"0"-75"0,0 0-86 16,0 0-85-16</inkml:trace>
  <inkml:trace contextRef="#ctx0" brushRef="#br0" timeOffset="7046.4914">7966 17070 1458 0,'23'-39'1222'0,"-41"39"-1222"16,7 0-110-16,1 0-117 16,10 0-1132-16</inkml:trace>
  <inkml:trace contextRef="#ctx0" brushRef="#br0" timeOffset="15049.9151">10416 7024 204 0,'0'0'1228'0,"0"0"-914"15,0 0-122-15,0 0-37 16,0 0-22-16,0 0-93 16,-5-27-9-16,5 25-3 15,0-1 24-15,0 3 7 16,0 0 23-16,0 0 22 16,0 0-12-16,0 0-32 15,0 0 4-15,-5 0-40 16,-5 0-7-16,-14 12 20 0,-4 21 68 15,-16 13-8-15,-14 13-31 16,-6 14-18 0,-4 13 13-16,1 9-18 0,-1 7-5 15,1 2 4-15,17-2-9 16,3-13-11-16,16-9-13 16,3-21-1-16,10-16-7 15,7-19-1-15,11-6 1 16,-5-14-11-16,5-4 10 15,0 0-44-15,0 0-29 16,0-16-120-16,44-49-80 16,-5 5-462-16,13-4-1166 0</inkml:trace>
  <inkml:trace contextRef="#ctx0" brushRef="#br0" timeOffset="15271.6924">10445 7340 2167 0,'0'0'492'0,"0"0"-419"16,0 0 60-16,0 0 36 15,0 0-58-15,-203 237-27 16,144-162-35-16,2 0-32 16,2-2 10-16,8-9-27 0,8-4 0 15,6-9 0-15,12-12-44 16,8-9-163-16,13-21-248 15,0-5-103-15,13-4-1251 16</inkml:trace>
  <inkml:trace contextRef="#ctx0" brushRef="#br0" timeOffset="15900.3046">11291 7636 1888 0,'0'0'476'0,"0"0"-397"16,0 0 36-16,0 0-4 0,0 0-62 15,0 0-37-15,0 0 76 16,-80-11-27-16,41 11-13 16,-10 11 42-16,-3 5-8 15,8 0 23-15,-1 7-45 16,12 4-45-16,-1 2 13 15,13 0-28-15,8 0 1 16,8 0-3-16,5-6 0 16,0-5 2-16,0-6 0 15,0-5-15-15,23-7 3 0,11 0-78 16,10 0 47-16,6-8 8 16,1-20-75-16,-1-1-13 15,-11 5 5-15,-11 2 41 16,-12 9 68-16,-3 3 0 15,-13 3 9-15,5 7 34 16,-5 0-6-16,0 0 16 16,0 0-10-16,5 0-10 15,6 0 31-15,2 7-1 0,2 9-8 16,9 1 5 0,-9 2-43-16,8-2 6 15,-7-1-8-15,2 3 0 0,-2-10-12 16,7 0-53-16,-7-5-227 15,2-4-443-15</inkml:trace>
  <inkml:trace contextRef="#ctx0" brushRef="#br0" timeOffset="16340.3958">12018 7707 2257 0,'0'0'503'15,"0"0"-433"-15,0 0-16 16,0 0-28-16,0 0-3 16,0 0-23-16,0 0-10 15,195-9-44-15,-190 9-165 16,-5-4-161-16,0 1-666 0</inkml:trace>
  <inkml:trace contextRef="#ctx0" brushRef="#br0" timeOffset="16812.6734">12504 7238 1303 0,'0'0'994'0,"0"0"-819"0,0 0-131 31,0 0-27-31,0 0 60 0,0 0-16 0,0 0 0 16,34 217 24-16,-29-165-62 15,3-9-7-15,-3-4 1 16,0-9-16-16,0-7 16 16,0-6-17-16,0-11 0 15,-5-3 3-15,8-3-3 16,3 0-1-16,4 0-39 15,9 0-17-15,4-13-13 16,6-3-3-16,-8 2 24 16,8 8 40-1,-6-1-10-15,-4 7 19 16,-4 0 0-16,4 0 1 16,-9 7 33-16,3 13-6 15,-7 9 14-15,-6 1 14 16,-5-1-24-16,0 1 15 15,0-4 3-15,0-4-7 16,-21-4 47-16,-7-6-47 16,-11 3-21-16,-5-8-22 15,-19-7-144-15,14 0-108 16,7-7-382-16</inkml:trace>
  <inkml:trace contextRef="#ctx0" brushRef="#br0" timeOffset="17080.3043">13501 7165 2046 0,'0'0'542'15,"0"0"-332"-15,0 0-63 0,189 190-48 16,-155-106-47-1,-11 11-43-15,-23 7 16 0,0-1-23 16,-44 1-2-16,-47-2 0 16,-20-5-87-16,-102 26-143 15,29-29-116-15,4-13-471 0</inkml:trace>
  <inkml:trace contextRef="#ctx0" brushRef="#br0" timeOffset="17568.3108">11185 7361 1211 0,'0'0'861'0,"0"0"-691"16,0 0-39-16,0 0 98 16,0 0-59-16,0 0-73 15,0 0-7-15,-91-30-8 0,52 30 23 16,-5 12 3 0,-13 15-69-16,-3 12 25 0,-7 13-7 15,4 8-51-15,14 8 20 16,15 5-26-16,11 6 0 15,23 1-1-15,0 2-1 16,28 0-8-16,50-4-38 16,18-9-100-16,76-7-77 15,-19-19-247-15,-13-20-255 0</inkml:trace>
  <inkml:trace contextRef="#ctx0" brushRef="#br0" timeOffset="18637.5708">14223 7636 1746 0,'0'0'321'15,"0"0"-170"-15,0 0 12 16,0 0-51-16,0 0-59 15,0 0-29-15,0 0 16 0,10 62 48 16,3-30-28-16,2 1-20 16,-2 4 2-1,-7-3-36-15,4-10 9 0,-5 0-12 16,0-12 6-16,3-3 0 16,-8-9-9-16,0 0 18 15,0 0 21-15,5 0-38 16,1-23-1-1,4-12-31-15,8-1-15 0,3-5 40 16,2 3-29-16,6 9 5 16,-8 6 29-16,7 10-18 0,-12 3 13 15,7 7 5-15,-5 3-9 16,-2 0-1-16,-6 0 2 16,3 3 9-16,3 13 39 15,-6 4-2-15,3 3 13 16,-2 0-13-1,-1 0-24-15,3-3 11 0,-8-2-22 16,5-7-2-16,-4-4 6 16,-6-2 0-16,5-5-6 15,3 0 6-15,2 0-6 16,6 0-22-16,12-12-48 0,1-6-4 16,-1-5 52-1,1 2-5-15,-8 1 27 16,2 4 0-16,-2 6 6 0,-8 0-5 15,-3 7 0-15,-5 3 12 16,1 0 24-16,-1 0-8 16,3 0 17-16,2 13 21 15,0 4-17-15,3-1-1 16,-2 3-40 0,-1-2-9-16,3-1 7 0,3-4-7 15,-6-5-46-15,19-7-109 16,-6 0-184-16,-2 0-204 0</inkml:trace>
  <inkml:trace contextRef="#ctx0" brushRef="#br0" timeOffset="18920.6947">15297 7625 1721 0,'0'0'489'16,"0"0"-409"-16,0 0-48 15,0 0-9-15,0 0-4 16,0 0 21-16,0 0-19 15,0 96 40-15,0-70 37 16,11-5-67-16,7-6 8 16,3 0-17-16,-3-10-14 0,5-5 23 15,-2 0 0-15,2 0-8 16,-2-17 1-16,-3-9-23 16,-12-4 4-16,-6-2-2 15,0 2 3-15,0 1 8 16,-29 2-14-1,-5 11-7-15,0 9-10 0,1 7-142 16,-6 0-52-16,13 0-106 31,8 13-571-31</inkml:trace>
  <inkml:trace contextRef="#ctx0" brushRef="#br0" timeOffset="19408.9473">15824 7625 1716 0,'0'0'398'16,"0"0"-249"-16,0 0-2 15,0 0-55-15,0 0-15 16,0 0 10-16,0 0-31 15,-150 109 2-15,142-73-5 16,8-3-43-16,0-2 11 16,0-1-18-16,23-12 8 15,11-6-4-15,0-3-7 0,5-9-12 16,-5 0 12-16,-6-30-45 16,-2-16-122-16,-13-13-118 15,-13-8-33-15,0-5 93 16,0 3-13-16,-5 10 155 15,-18 10 83-15,4 17 188 16,4 12 58-16,10 16-34 16,-1 4-126-16,6 0-27 15,0 33 97-15,0 19 7 0,0 14-18 16,0 12-17-16,11 8 4 16,12 3-24-16,-2-2-65 15,7-5-7-15,-4-5-35 16,-3-11-1-16,2-16 0 15,-7-18-28-15,2-22-162 16,-8-10-331-16,1 0-1431 0</inkml:trace>
  <inkml:trace contextRef="#ctx0" brushRef="#br0" timeOffset="20084.8981">16647 7370 1735 0,'0'0'391'0,"0"0"-228"16,0 0-75-16,0 0 36 15,0 0-86-15,0 0 2 0,0 0 49 16,-207 91-14-1,168-48 8-15,5 3 2 16,5 0-32-16,6 6 8 0,18-6-36 16,5 1-24-16,0-8 7 15,0-7-1-15,23-5-7 16,11-8 0-16,5-9 8 16,0-5-1-16,0-5-7 15,5 0 0-15,3-15-7 16,-3-14 1-16,0-2-27 15,-5-10-19-15,-11-2-7 16,-4 0 58-16,-14-3-14 16,-5-2 15-16,-5 1-9 0,0 1 9 15,0 7 0-15,0 7 6 16,0 3-5 0,-10 11 12-16,-8 6-12 0,7 5-1 15,-7 3 29-15,3 4-28 16,4 0 11-16,-7 0 0 15,8 0-10-15,5 0 11 16,-1 4-11-16,-1 10 13 16,1 8 15-16,6 4-29 15,0 1 28-15,0 5 10 16,0 4-14-16,13 1 23 16,8 2-28-16,3 0-1 0,4-3 25 15,6 3-37-15,5-6 34 16,0 0-3-1,0-2-14-15,0-10 15 0,-6 1-19 16,-12-11-8-16,3 1 22 16,-6-5-28-16,-8-3-3 15,-5 3-3-15,-5 11-59 16,0-7-110-16,0 8-392 0</inkml:trace>
  <inkml:trace contextRef="#ctx0" brushRef="#br0" timeOffset="21751.4799">9606 11264 1230 0,'0'0'575'0,"0"0"-415"16,0 0-76-16,0 0-7 15,0 0-53-15,0 0 32 16,0 0 19-16,0-92 60 16,0 82 51-16,0 3-52 15,0 5-30-15,0 2-11 16,0 0-50-16,-5 0 7 16,5 0-38-16,-8 0-6 15,-2 0-6-15,-6 25 13 16,-7 15 6-16,-5 13 41 0,-6 11-16 15,-10 6 16-15,5 5-27 16,-5-4-24-16,5-7 1 16,5-9-1-16,0-9-9 15,6-10 0-15,4-7 8 16,9-7-22-16,4-6-77 16,11-6-144-16,0-10-101 15,0 0-267-15,11-23-1234 0</inkml:trace>
  <inkml:trace contextRef="#ctx0" brushRef="#br0" timeOffset="21987.6689">10097 11303 1989 0,'0'0'585'15,"0"0"-500"-15,0 0 11 16,0 0 66-16,0 0-46 16,-228 230 0-16,170-158-30 15,9 3-64-15,10-4 4 16,0-6-26-16,11-9 1 0,-1-7-7 16,8-9-36-16,3-8-135 15,3-9-308-15,9-17-855 0</inkml:trace>
  <inkml:trace contextRef="#ctx0" brushRef="#br0" timeOffset="22900.2175">11055 11646 1211 0,'0'0'771'15,"0"0"-561"1,0 0-10-16,0 0 8 0,0 0-99 16,0 0-15-16,0 0-42 15,-101-20-32-15,57 20 62 16,-6 0 2-16,-2 13 29 15,3 4-27-15,10 5-43 16,11 4-2-16,4 4-41 0,14 6 1 16,10 0-2-16,0 0 0 15,0-3 1-15,5-10 0 16,24-6-4-16,10-11-9 16,10-6-37-16,13-6 2 15,11-37 2-15,0-16-155 16,-6-14-103-16,-10-49-72 15,-18 19-109-15,-18 5-110 0</inkml:trace>
  <inkml:trace contextRef="#ctx0" brushRef="#br0" timeOffset="23099.9335">11151 11182 1512 0,'0'0'539'0,"0"0"-326"0,0 0-93 16,0 0-67-16,0 0 26 16,0 0 56-16,0 0 13 15,-18 173-35 1,31-107 3-16,8 3 6 0,-3-1-54 15,3 2 2-15,-3-5-55 16,3-6-9-16,-3-1 0 16,-8-16 0-16,1-6-6 15,-4-9 0-15,-1-8-70 16,-1-12-126-16,-5-7-328 0,0 0-421 16</inkml:trace>
  <inkml:trace contextRef="#ctx0" brushRef="#br0" timeOffset="23952.1606">11525 11116 1612 0,'0'0'390'0,"0"0"-209"0,0 0-95 0,0 0-67 15,0 0-6 1,0 0-13-16,0 0 0 0,10 20 5 15,3-10 18 1,-2 6 38-16,-1 0 6 0,3 7-2 16,3 0 17-16,-6 4-42 31,3-4-20-31,3-1 1 0,-11-8-20 0,8-5 9 16,-8-2-9-16,-5-7 5 15,0 0 36-15,0 0-3 16,0-13 1-16,0-17-31 31,0-9-9-31,0-4-12 0,0-3-7 0,0 7-20 16,10 1 39-16,9 14-30 15,-4 2 5 1,3 8 23-16,3 8-5 16,2 1 7-16,-2 5-1 15,8 0 2-15,-1 0 28 16,6 6 14-16,-5 15 0 15,-3-1 5-15,-3 3-25 16,6-4 2-16,-14 4-18 16,8-5-1-16,-12 4 9 15,2-3-15-15,-3 1-44 16,-10-4-103-16,0-6-209 16,0-6-362-16</inkml:trace>
  <inkml:trace contextRef="#ctx0" brushRef="#br0" timeOffset="24265.8207">12745 10764 1149 0,'0'0'833'16,"0"0"-614"-16,0 0-34 0,252 177 31 16,-184-93-100-16,-14 17-36 15,-25 14-30-15,-16 16-37 16,-13 14 13-16,-34 7-13 16,-57-5-6-16,-26 0-2 15,-23-10-5-15,-29-13-75 16,-93 18-131-16,39-31-153 15,10-26-326-15</inkml:trace>
  <inkml:trace contextRef="#ctx0" brushRef="#br0" timeOffset="24692.9058">10474 11060 1835 0,'0'0'383'0,"0"0"-215"16,0 0 75-16,0 0-64 15,0 0-73-15,0 0-58 16,0 0-19-16,-102 48 56 16,53-1-19-16,-3 16-8 15,3 13-10-15,5 12-19 16,10 10 5-16,10 7-7 15,24 3-20-15,0-2 10 0,34-1-17 16,39-9 0 0,28-11 0-16,16-11-58 0,80-8-85 15,-36-14-138-15,-15-23-385 16</inkml:trace>
  <inkml:trace contextRef="#ctx0" brushRef="#br0" timeOffset="25702.4309">13592 11639 1618 0,'0'0'319'0,"0"0"-212"0,0 0-66 16,0 0 4-16,0 0 57 15,0 0-43-15,0 0-19 16,65 23 43-16,-42 0-31 16,5 3 40-16,-7 7 19 15,3 4-23-15,-1 4-30 16,-2 2-34-16,-8-7-14 15,2-6 19-15,-10-7-28 16,1-14-1-16,1-9 18 16,-7 0-6-16,0-2 30 15,0-32-42-15,0-8 7 0,0-7-16 16,0-7-13 0,0 7-21-16,6 10 11 0,9 9 10 15,3 8 20-15,3 10-2 16,3 10-5-16,4-3 3 15,-7 5-3 1,2 0 9-16,6 0-1 0,-8 12 3 16,-3 6 23-16,3 6 5 15,-3 0-1-15,-3 8 18 16,3-3-30-16,-7-8-2 16,-6 1-3-16,8-9-11 15,-8-7 10-15,-5-2-11 16,5-4 0-16,1 0 21 0,4 0-21 15,13-13 0-15,1-19-46 16,9-5-63-16,-7 1 30 16,3 3 1-16,-6 9 46 15,-12 7 32-15,-1 11 13 16,-10 4 63-16,8 2-4 16,-3 0-42-1,0 0 1-15,6 0-15 0,7 13 13 16,-8 6 22-16,6 3-29 15,2 2 10-15,-2 0-13 16,2-7-19-16,-8 1 14 16,0-7-14-16,3-4-9 0,8-7-52 15,-3 0-229-15,3 0-221 0</inkml:trace>
  <inkml:trace contextRef="#ctx0" brushRef="#br0" timeOffset="25995.7473">14711 11649 1861 0,'0'0'345'0,"0"0"-251"15,0 0-42-15,0 0 12 16,0 0-21-16,0 0-21 0,0 0 21 16,150 118 6-16,-116-99 11 15,0-2 22-15,-6-7-51 16,-7-7 23-16,-3-3-8 15,-7 0-1 1,-6-3 46-16,-5-20-56 0,0-10-28 16,0-2 8-16,-16 0-6 15,-18 6-8-15,-4 10-1 16,-1 1-1-16,5 12-2 16,5 6-106-16,11 0-90 15,8 0-73-15,10 6-237 0</inkml:trace>
  <inkml:trace contextRef="#ctx0" brushRef="#br0" timeOffset="26468.3437">15331 11610 1884 0,'0'0'397'16,"0"0"-204"-16,0 0-46 15,0 0-14-15,0 0-92 16,0 0-17-16,0 0 38 0,-179 101-42 16,169-61 27-1,10-1-2-15,0 0-30 16,0-3 16-16,26-9-25 0,15-4-5 16,8-14 19-16,1-9-20 15,2 0-9-15,-13-26-50 16,-6-27-165-16,-17-11-46 15,-16-9-19-15,0-14 58 16,0-1 85-16,-21-4-108 16,-13 10-46-1,6 17 300 1,4 15 228-16,9 24 167 0,5 16-148 0,10 10-153 0,0 0-41 16,0 20-1-16,0 23 96 31,0 16 30-31,0 12 8 0,5 13-38 15,21 7-27 1,7 8-47-16,6-4 4 16,3-6-59-16,-8-10 5 15,-3-14-24-15,-8-16 7 16,1-13-15-16,-14-20-15 16,6-16-151-16,-9 0-283 15,4-19-424-15</inkml:trace>
  <inkml:trace contextRef="#ctx0" brushRef="#br0" timeOffset="27398.6603">16261 11349 1802 0,'0'0'324'15,"0"0"-203"-15,0 0-30 16,0 0-70-16,0 0 3 16,0 0-5-16,0 0 75 15,-257 95 33-15,218-65-6 16,10 6-12-16,11 6-42 15,7 4-23-15,11 5 1 16,0-1-30-16,6 2 6 0,27-4-3 16,6-7-17-1,0-6 7-15,8-9-7 0,-8-9-1 16,0-11 36-16,-5-6 1 16,5 0-2-16,5-3-12 15,0-23-22-15,8-13 9 16,-8-11-10-16,-5-5-2 15,-11-4-8-15,-12 0 9 16,-3 0 1-16,-13 2 0 16,0 10 8-16,0 8-4 15,-18 9-4-15,-11 7 0 0,-4 7-7 16,7 9 7 0,-3 5 0-16,0 2 0 0,6 0 1 15,8 0 5-15,4 0-6 16,-2 9 0-16,8 4-11 15,5 4 12-15,0 3-1 16,0-1 1-16,0 4-1 16,0 3 20-16,0 0-20 15,0 1 0-15,5-2-3 16,13 2 3-16,-7-2 0 16,7-2-1-16,3 0 15 15,2-4-6-15,-2-1-7 0,2 0-1 16,6-7 10-16,-1 7-2 15,-2-7-8-15,-2-2 18 16,4 1-17-16,-7 0 17 16,2 0-17-16,6-1 0 15,-8-2 24-15,2 3-24 16,-13-4 6-16,9 1 9 16,-9 0-14-16,0-1 12 15,3 1-14-15,-8 3 0 16,1-7-2-16,-1 0 4 15,-5 0-2-15,0-3 1 16,0 4 8-16,0-4-13 16,0 0 4-16,0 3 0 15,0-3-2-15,5 4 2 0,-5-4 0 16,0 0 3-16,0 2 8 16,0-2-20-16,0 0 9 15,0 0-49-15,0 0-26 16,-26 0-114-16,-13 0-161 15,-2 0-451-15</inkml:trace>
  <inkml:trace contextRef="#ctx0" brushRef="#br0" timeOffset="31123.7599">18421 3287 1542 0,'0'0'357'0,"0"0"-233"0,0 0 13 16,0 0-51-16,0 0 0 16,0 0-54-16,-6 0-6 15,6 0 12-15,0 0-13 16,0 0 23 0,0 0 31-16,0 0-8 0,0 0 10 15,-5 0-23-15,-8 0-19 16,8 0-8-16,-5 0-29 15,-1 0 8-15,-2-3 29 16,3 0 12-16,5 0 7 16,0 3-34-16,5-3-5 15,0 3 5-15,-8 0-22 0,8 0 5 16,-5-4-1-16,-1 4 0 16,1-3 12-16,0 3-17 15,5-4 33-15,0 4 23 16,0 0-46-16,0 0 4 15,0-2-15-15,0 2 10 16,0 0-8 0,0-4-2-16,29 4 0 0,10-7 22 15,15 4-22-15,19-3 20 16,12 3 7-16,14-1-20 0,15 4 35 16,19 0-35-16,12 0-7 15,13 0 7-15,16 0-7 16,6 4 0-1,4 2-1-15,0-3 3 16,-5-3 15-16,-23 3-17 0,-31-3 0 16,-32 0-1-16,-36 0 1 15,-23 0 0-15,-24 0 8 16,-10 0-7 0,0 0-1-16,-23 0 0 0,-31 4-170 15,-19-1-538-15</inkml:trace>
  <inkml:trace contextRef="#ctx0" brushRef="#br0" timeOffset="32600.0215">23172 3127 1928 0,'0'0'536'0,"0"0"-419"0,0 0 8 15,0 0 1-15,0 0-71 16,0 0-20-16,0 0-35 16,0 0 0-16,0 0 3 15,0 0 3-15,0 0-12 16,0 13-37-16,-34 0-312 16,-5 3-536-16</inkml:trace>
  <inkml:trace contextRef="#ctx0" brushRef="#br0" timeOffset="33952.0528">18309 9744 1230 0,'0'0'337'15,"0"0"-165"-15,0 0-1 0,0 0-38 16,0 0 4-16,0 0-42 16,0 0 16-16,-34-32-24 15,34 32-23-15,0-4 15 16,0 4-36-16,0 0 2 16,0 0-6-16,0 0-30 15,0 0 25 1,0 0-6-16,0 0-13 0,0 0 26 15,0 0-29-15,0 0-1 0,0 0 7 16,0 0-17-16,0 0 16 16,0 0-17-16,0 0 6 15,34 0 13-15,10 0-17 16,18 0 4 0,16 0 16-16,18 0-10 0,16 0 21 15,15 4-9-15,13-4-11 16,19 0 14-16,2 0-27 15,-5 0 0-15,2 0 9 16,-7 0-9-16,-6 0 0 0,-10 0 0 16,-8 0 2-1,-13 0 8 1,-15 0-10-16,-8 0 0 0,-18 0 38 0,-19 0-20 31,-15 0 15-31,-16 0-15 0,-12 0-8 0,-3 0 35 16,-3 0-33-16,-5 0 2 15,0 0 7-15,0 0-20 16,0 0 7 0,0-4-8-1,5 3-12-15,0-17-66 16,0 0-374-16,-5-7-1730 0</inkml:trace>
  <inkml:trace contextRef="#ctx0" brushRef="#br0" timeOffset="35336.3006">22551 9660 1174 0,'0'0'702'0,"0"0"-469"16,0 0-92-16,0 0 15 15,0 0 6-15,0 0-83 16,0 0-18-16,-10 0-42 16,10 0-13-16,39 0 27 15,10 0-14-15,8 0 16 16,3-4-7-16,7 4-8 15,-9 0 18-15,-4 0-30 16,-15 0-1-16,-10 0-2 16,-6 0 4-16,-18 0-9 0,-5 0 13 15,0 0 4-15,0 0 46 16,0 0 16-16,-23 0-27 16,-32 0-2-16,-7-3-29 15,-6 3-8-15,14 0-11 16,15 0 44-16,10 0 0 15,16 0-33-15,13 0-12 16,0 0-2 0,0 0-12-16,0 0 12 0,0 0-18 0,29 0-14 15,33 0-7 1,1-3-162-16,-14-1-637 0</inkml:trace>
  <inkml:trace contextRef="#ctx0" brushRef="#br0" timeOffset="36890.4064">25623 8671 1343 0,'0'0'550'0,"0"0"-396"0,0 0 0 15,0 0-22-15,0 0-19 16,0 0-32-16,0 0-20 16,0-21 36-16,0 20-13 15,0-5 34-15,0 5 30 16,0-6-51-16,-6 1-4 15,-22 2-29-15,2-2-38 0,-13 0 6 16,-3 2-17 0,-2 4-6-16,0-3 21 0,-13 3-30 15,8 0 33 1,-8 0-6-16,2 0-10 0,-2 0 26 31,2 7-34-31,4 9-8 0,6-3 5 0,1-1-5 16,10 2-1-16,-4-1 6 15,9 0 0-15,-5 6-4 16,0 1-2-16,1 3 0 16,-1 7-6-16,-5-1 6 15,5 8 0 1,-5 2-2-16,11 3 4 16,-3 1-5-16,7-1 3 15,-4 1 0-15,12 5-15 0,-2-4 13 0,8 1 2 16,-1 3 0-1,11-1 5-15,0-2-11 0,0 1 6 16,0-7 0 0,0 0-6-16,0-2 6 0,0-4 0 15,11 3-2-15,12-1-1 16,-2 3-3-16,7-3 6 16,6 4 0-16,5-1-7 15,5-2 7-15,0-5 0 16,3 4 4-16,-3-7 5 0,5 2-3 31,-2-6-6-31,2-1 0 0,1-4 5 0,2-3-5 16,7-3 0-16,4 1 0 15,9-8 8-15,1 1-14 16,0-4 6-16,0-3 0 16,-6 0-12-16,6 0-1 15,-11 0 13-15,0-16 0 16,-2-7 12-16,2-7-12 15,1-6 0-15,-4 0 0 16,-7-3-12-16,-8-5 12 16,-5 3 0-16,-15-7 0 15,-3-4 14-15,-8-7-8 0,2-11-6 16,-10-8 0-16,8-8-14 31,-2 2 15-31,-6-1-1 16,0 12 10-16,0 6-8 15,-5 14 9-15,0 8-10 16,0-1-1-16,0 3 30 16,-15-3-11-16,-24 0-2 15,-5 4 25-15,-14-1-32 16,-4 1 22-16,-3 6-12 16,-2-3-19-16,-1 10 12 15,1 5-12-15,4 4-2 16,-4 4-19-16,-1 5-95 15,-9 11-43-15,9 0-179 16,19 0-458-16</inkml:trace>
  <inkml:trace contextRef="#ctx0" brushRef="#br0" timeOffset="38210.9039">28227 8583 1669 0,'0'0'361'0,"0"0"-208"16,0 0-38-16,0 0-5 16,0 0-5-16,0 0-24 15,0 0 8-15,-265-11-16 16,226 17 6-16,-10 6 6 15,4 7-32-15,-1-3-7 0,2 2 9 16,-1 4-31 0,6 1-1-16,-5 2-1 0,5 2-11 15,-7 3 28-15,2 2-27 16,-1 4 4-16,6 3 28 16,6 4-43-16,4 3 20 15,6 0-15-15,7 0 0 16,11 5 10-16,0-8-16 15,5-2 0-15,0 0 11 16,0-2-2-16,0-3-3 16,0-4-6-16,0 4 0 15,0 1 26-15,0-5-13 16,0 1-1-16,0 3 0 0,0-7-4 16,5 5-5-1,16-5-3-15,7 1 7 0,1 4-2 16,-1-5-5-16,1 1 0 15,-3-5-2-15,3 4 4 16,4-1-2-16,1-3 0 16,5 5 10-16,5-3-4 15,8-4-6-15,3 3 0 16,7-6-9-16,5 0 10 16,-4-4-1-16,-4-7 0 15,-7 2-6-15,-8-6-1 0,6-5 4 16,-3 0 3-16,2 0-11 15,0 0 7-15,8-2 2 16,-2-12-10-16,2-2-13 16,-8 0 19-1,-2-4 0-15,-8 1 1 0,0-5-2 16,0-2 1-16,-5-3 6 16,-1-10 0-16,-4-4 7 15,-8-8 2-15,-8 2-8 16,2-4-1-16,-10 4 1 15,6 3 8-15,2 0-9 16,-8-3 0-16,0 3 2 0,0-3 14 16,-5-2-14-16,0-1 7 15,0 4 15-15,0-5-11 16,0 0 10-16,-5 1-10 16,-18-1-12-16,-3 4 44 15,-8 3-6-15,-5 0-9 16,-8 6 45-16,-2 1-46 15,0 3-1-15,-8 0-19 16,0 6 3-16,2 1-9 16,-2 6-3-16,-3 5-1 15,-26 12-32-15,-103 6-189 16,20 0-336-16,-15 12-2099 0</inkml:trace>
  <inkml:trace contextRef="#ctx0" brushRef="#br0" timeOffset="99080.6329">4894 4837 1001 0,'0'0'317'0,"0"0"-13"16,0 0-100-16,0 0-57 15,0 0-30-15,0 0-8 0,0 0-25 16,-8-11 33-16,3 8-12 15,5 3-20-15,0 0 6 16,-5 0-39-16,5 0 27 16,0 0 0-16,0 0-11 15,0 0 8-15,0 0-30 16,0 0-13-16,0 0-3 16,0 0-30-16,0 0 9 15,0 0-9-15,0 0 1 16,0 0-10-16,0 0 9 0,0 0-14 15,0 0 13 1,39 0-13-16,5 0 14 0,18 0 0 16,16 0 8-1,24 0 1-15,9 0-9 0,9-8 0 16,2 1-1-16,-6 1 3 16,-4 4-2-16,-16-2 0 15,-8 4 0 1,-12 0 0-16,-4 0 0 0,-7-4 0 15,8 4-1-15,0 0-2 16,12-1 3-16,-2-5 0 16,1 6 6-16,1 0-9 15,-2 0 3-15,-10 0 0 0,0 0 0 16,-1 0 0 0,6 0 0-16,8 0 0 0,7 0 1 15,3 0 2-15,1-1-3 16,-4 1 0-1,-7 0-6-15,-8 0 9 0,-6 0-3 16,-4 0 0-16,-9 0 1 16,-1 0-1-16,-14 0 0 15,-5 0 0-15,-6 0-2 16,1 0 4-16,0 0-2 16,5 0 0-16,0 0 1 15,13 0-1-15,-3 0 0 16,8 0 0-16,-2 0-6 0,7 0 11 15,-7 7-5-15,2-2 0 16,-13 1 6 0,8 0-11-16,-8 1 5 0,0 1 0 15,0-1-1-15,8-5 2 16,-3 3-1-16,-4 2 0 16,6 2 1-16,-6-1-3 15,-1 4 2-15,13-3 0 16,5 1 0-16,6-5 1 15,15 3-1-15,0-1 0 0,13-1 1 16,-3 1 0-16,-2-1-1 16,-13 1 0-1,0-1-1-15,-5 1 2 0,-1-3-1 16,9-3 0-16,7-1 1 16,8 0-4-16,11 0 3 15,9 0 0-15,7 0-1 16,-4-12-20-16,-2 3 0 15,-16-1 6-15,-13-3-3 16,-15 3 11-16,-11 0-3 16,-12 0 4-16,-11-6 5 15,2-1-38-15,-2-6 8 16,10-7-23-16,1-4 0 0,7-3-16 16,-8 1-3-1,-2-5 21-15,-26 5 31 0,-8 3 6 31,-13 0 15-31,0 1 0 0,-34-2 0 0,-18-1 12 16,-10 2-12-16,7 0 1 16,-2 0-1-16,8-1 1 15,5 4 3-15,5 6-4 16,0 0 0-16,-3 5-3 16,3-3 14-16,-10 5-5 15,-8-3 22-15,-8 4 8 16,-16 3 38-16,-7 3-5 0,-3-1-36 15,-2 4-2-15,-3 0-29 16,0 4 17-16,2 3-7 16,-7 0-6-16,0 0 4 15,-6 0-10-15,-10 0 0 16,6 0-6-16,-14 0 8 16,3 0-2-16,0 0 0 15,-8 0 10-15,-5 0-11 16,8 0 1-16,-13 0 0 0,5 0 1 15,0-3 1 1,8-7-2-16,2-3 0 0,13 1 6 31,6-3-8-31,12-1 2 0,-2 3 0 0,0 0-4 16,3 3 11-16,-8 3-7 16,-11 1 0-16,-7 3 9 15,-4 3-6-15,-6-3-3 16,-4-1 0-16,3 1-10 31,3-4 19-31,-3 4-9 0,8-3 6 0,-2 2-5 31,7 1 25-31,0-1-25 16,11 4 0-16,-1-3 7 16,16 3-2-16,3-6-6 15,15 2 1-15,6-2 7 0,-1 0 8 16,6-1-16-16,-5 0 0 15,-1 4 11-15,-5 3-5 16,1 0-6-16,-6 0 0 16,5 0 7-16,0 0 5 15,11 0-12-15,8-3 1 16,2 3 38-16,13-3-26 16,5 3 10-16,8-4-7 15,8 4-10-15,13 0 23 0,-1 0-29 16,6 0 0-16,-5 0-8 15,5 0 1-15,-5 0 6 16,-3 0 0-16,3 13 0 16,0 3-13-16,0 7 14 15,5 4 0-15,0 5-9 16,0 7 3-16,0 8 6 16,0 4 0-16,0-2-2 15,15-3-7-15,-2 0 9 16,-2-7 0-16,-6 0-1 0,-5-3 5 15,0-3-4 1,0-3 0-16,0-4 9 0,0 0-19 16,0-3 10-16,0-4-89 15,0 4-39-15,0 1-134 16,18-1-71-16,-8-11-350 16</inkml:trace>
  <inkml:trace contextRef="#ctx0" brushRef="#br0" timeOffset="99192.3753">4814 4668 1766 0,'0'0'660'0,"0"0"-531"16,0 0-108-16,0 0-21 0,0 0-23 15,0 0-437-15,0 0-1026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56:35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2905 3081 1106 0,'0'0'263'16,"0"0"-123"-16,0 0-40 16,0 0 7-16,0 0-48 15,0 0-41-15,0 0-4 16,0 0-14-16,0 0 0 16,0 0 3-16,0 0-1 0,0 0 28 15,0 0 3 1,0 0-8-16,0 0 0 0,0-3-15 15,0 0 8-15,0-1 42 16,0 1 15 0,-5-1 25-16,0 4-13 0,5-3-13 15,-5 3 18-15,5-3-24 16,0 3-14-16,0 0-8 16,0 0-27-16,0 0 1 15,-5 0 11-15,5 0-7 0,0 0 16 16,-5 0-8-1,5 0 5-15,-8 0 51 0,3 0-18 16,-1 0-1-16,1 0-5 16,0 0-31-16,0 0 23 15,5 0-46-15,0 0-2 16,0 0 4-16,0 0-3 16,0 0-5-16,0 0 1 15,0 0 5 1,0 0-7-16,0 0-3 0,0 0 0 15,0 0-12-15,0 0 14 16,0 0-2-16,0 0 0 16,0 0 9-16,0 0-10 15,0-5 1-15,10 5 0 16,14-1-12-16,7-3 22 0,10 4-10 16,-2-3 2-16,5-1 7 15,6 2 0-15,2-2-9 16,7 1 0-1,-2-6 10-15,6 8-10 16,-9-4 1-16,3 4-1 0,-7 1 9 16,-6 0-6-16,3 0-3 15,-14 0-2-15,6-4-8 16,-13 4 11-16,8 0-1 16,0 0 0-16,-1 0 9 15,1-3-10-15,5 3 1 0,-5 0 0 16,0-4-5-16,5 4 7 15,0-3-2-15,-1 3 0 16,4-2 6 0,-3 2-6-16,5 0 0 0,0 0 0 15,-5-6-6-15,0 6 7 16,-5 0-1-16,-6 0 0 16,-4 0 7-16,-9 0-7 15,4 0 0-15,-14 0 0 16,5 0-7-16,0 0 8 0,3 0-1 15,8 0 0-15,3 0 6 32,4 0-6-32,6 0 0 0,0 0 0 0,5 0-6 15,0 0 7-15,-6 0-1 16,6 0 0-16,-10 0 6 16,-3 0-6-16,2 0 0 15,-4 0 0 1,2 0-3-16,-3 0 3 0,11 0 0 15,0 0 0-15,10 0 2 16,8 0 6-16,2 0-8 0,-2 0 0 16,-3 0-1-1,-10 0 7-15,-5 0-6 0,-5 0 0 16,-14 0 1 0,-2 0 1-16,-8 0-2 0,1 0 0 15,4 0-5-15,-5 0 7 16,3 0-2-16,2 0 0 15,-4 0 7-15,-6 0-10 16,5 0 3-16,-5 0 0 16,0 0 2-16,0 0 6 15,0 0-2-15,0 0 11 16,0 0-16-16,0 0 17 16,0 0-17-16,0 0-1 0,0 0 17 15,0 0-17-15,0 0 0 16,0 0 0-16,0 8-12 15,-11 2-142-15,-17-6-643 0</inkml:trace>
  <inkml:trace contextRef="#ctx0" brushRef="#br0" timeOffset="3011.1018">8498 3098 1438 0,'0'0'247'15,"0"0"-172"-15,0 0 73 16,0 0-20-16,0 0-76 16,0 0 2-16,0 0 19 15,0 0 12-15,0 0-6 16,0 0-45-16,0 0 4 0,0 0-24 16,0 0 2-16,0 0 17 15,10 0-20-15,14 0 44 16,14 0 7-16,7-4-30 31,12-3 21-31,2-2-34 0,22-1 4 0,7 3 4 0,8-1-1 16,6 3 10-1,-4 2-16-15,3-1-22 0,-5 4 32 16,-7 0-26-16,-4 0-5 16,-1 0 23-16,-1-2-24 15,2 2 29 1,-2-4-5-16,13-3 3 0,-2 2 17 15,-3-1-20-15,-3 5-10 16,-2-3 10-16,-14 1-23 16,-12 3 6-16,-3-4-7 15,-13 4 7-15,-10 0 0 16,-11 0-7-16,-12 0 0 16,-6 0-2-16,0 0 7 15,-5 0-5-15,0 0 9 0,0 0-9 31,0 0 31-31,0 0-31 16,0 0 0-16,0 0 2 16,0 0-2-16,0 0 0 15,0 0 0-15,0 0 12 16,0 0-3-16,0 0-9 16,0 0 0-16,0 0-7 15,0 0 16-15,0 0-9 16,0 0 0-16,0 0 9 0,0 0 0 15,0 0-9-15,0 0 0 16,0 0-3-16,0 0 3 16,0 0-6-16,0 0-212 15,-26 0-490-15</inkml:trace>
  <inkml:trace contextRef="#ctx0" brushRef="#br0" timeOffset="3985.1799">7428 2964 952 0,'0'0'707'0,"0"0"-545"16,0 0-25-16,0 0-61 15,0 0 30-15,0 0-26 16,0 0-39-16,83-1 5 16,-36-5-30-16,2-1 10 15,3-2 14-15,8 3-27 16,-3 0 14-16,3-1 1 16,-3 3-15-16,-13-3 18 15,-10 1-29-15,-11 6-1 0,-12 0 19 16,-6 0 5-16,-5 0 63 15,0-1 33-15,0 1-14 16,0 0 20-16,-11-5-66 16,-22 5-41-16,-17-1-14 15,-2 1 3-15,-7 0 9 16,1 0-2-16,9 0-15 16,15 0 25-16,11 0-25 15,13 0-1-15,4 0 0 16,6 0-1-16,0 0-8 0,0 0-109 15,0 0-166 1,0 0-60-16</inkml:trace>
  <inkml:trace contextRef="#ctx0" brushRef="#br0" timeOffset="6485.2248">4170 3660 355 0,'0'0'1435'16,"0"0"-1208"-16,0 0-142 0,0 0 58 15,0 0-25-15,0 0-70 16,0 0-26-16,8-7 5 15,-8 7 35-15,0 0 39 16,0 0-7-16,0 0-4 16,0 0-29-16,0 0-24 0,0 0 1 15,0 0-17-15,0 0-3 16,0 0 21-16,0 0-38 16,0 0 23-16,0 0 4 15,0 0-1-15,0 0 34 16,0 0-32-16,-8 0-8 15,-3 0-11-15,-4 0-4 16,-3 0-6-16,2 0 0 16,3 0 8-16,-2 0-11 15,4 0 3-15,-7 0 0 16,8 0-9-16,-1 0 5 0,-2 0 4 16,8 0 0-16,0 0 6 15,5 0-9 1,-5 0 3-16,-1 0 0 15,6 0-1-15,-5 0 1 0,5 0 0 16,0 0 0-16,0 0 1 16,0 0 6-16,-7 0 1 15,7 0-8-15,-6 0 31 16,6 0-30-16,-5 0 14 16,5 0-15-16,0 0 9 15,0 0-1-15,0 0-8 16,0 0 0-16,0 0-6 15,0 0 6-15,0 0 0 16,0 0 0-16,0 0 1 16,0 0-7-16,0 0 6 0,0 0 0 15,0 0-8-15,0 0 1 16,0 0 7-16,0 0 0 16,0 0 1-16,0 0-7 15,0 0 6-15,0 0 0 16,5 0-7-1,19 0 7-15,-4 0 0 0,4 3 0 16,4-3 1-16,1 4 2 16,5-1-3-16,5 0 0 15,5-2-6-15,5 4 12 16,13-1-6-16,1-4 0 16,-4 0 6-16,-1 0-7 0,-1 0 1 15,-8 0 0-15,-10 0-6 16,-5 3 15-16,-11-3-10 15,-13 0 1-15,1 0 0 16,-6 0-1-16,3 0 1 16,-3 0 0-16,0 0-8 15,-5 0 13-15,5 0-5 16,-5 0 0-16,0 0 1 16,0 0 1-16,0 0-2 15,0 0 0-15,0 0-8 16,0 0-40-16,0 7-109 0,0 3-127 15,0-4-177-15,0 4-549 16</inkml:trace>
  <inkml:trace contextRef="#ctx0" brushRef="#br0" timeOffset="10226.8305">7797 3790 1356 0,'0'0'307'16,"0"0"-151"-16,0 0 7 16,0 0-42-16,0 0-31 15,0 0-65-15,0 0-14 16,0 0 20-16,0 0 6 0,0 0-15 15,0 0 24-15,0 0 10 16,0 0 14-16,0 0-10 16,0 0 11-1,0 0-7-15,0 0-45 0,0 0 2 16,0 0 6 0,0 0-16-16,0 0 14 0,0 0-25 15,0 0 0-15,0 0-1 16,0 0 2-16,0 0-1 15,0 0 13-15,0 0-12 16,0 0 24-16,0 0-9 0,0 0-4 16,0 0 4-1,0 0-15-15,0 0 7 0,0 0 26 16,0 0-13-16,0 0 12 16,13 0-26-16,-3 0-1 15,6 0 11-15,-3 0-16 16,2 0 7-16,9 0-8 15,-9 0 9-15,9 0-4 16,-9 0-5-16,9 0 0 16,-6 0-6-16,3 0 12 15,2 0-6-15,5 0 0 0,-7 0 8 16,3 0-13-16,4 0 5 16,-7 0 0-16,7 0 2 15,1 0-2-15,5 0 0 16,0 0 0-1,-1 0 6-15,6 0-2 0,5 0-4 16,-5 0 0-16,0 0-6 16,-5 0 7-16,-5 0-1 15,-1 0 0-15,-7 0 6 16,7 0-3-16,-4 0-3 16,2 0 0-16,8 0-8 15,-6 0 8-15,6 0 0 16,5 0 0-16,-5 0 6 15,4 0-4-15,-4 0-2 16,0 0 0-16,0 0-6 0,-11 0 6 16,3 0 0-16,-3 0 0 15,1 0 1-15,-3 4 5 16,2-4-6 0,5 3 0-16,6-3-6 0,-3 4 5 15,16-4 1-15,2 3 0 16,3-3 6-16,3 0-3 15,2 3-3-15,-8-3 0 16,-10 0-9-16,0 0 13 16,-10 3-4-16,-6-3 0 0,-2 0 1 15,2 0 4 1,1 3-5-16,7-3 0 0,3 4-9 16,12-1 10-16,-2 1-1 15,6-4 0-15,7 0 2 16,-3 3 5-16,4-3-7 15,-4 0 0-15,-2 0-7 16,-3 0 5 0,3 0 2-16,-8 0 0 0,-5 3 6 15,0-3-7-15,0 3 1 16,0 0 0-16,-5-3-6 16,5 4 7-16,-5-4-1 15,5 3 0-15,-6-3 9 0,6 4-15 16,0-2 6-1,-5-2 0-15,5 0-1 0,-5 4 1 16,-6-4 0-16,-4 0 0 16,-4 0 1-16,-2 0 1 15,-7 0-2-15,2 0 0 16,-3 0-2-16,-5 0-1 16,11 0 3-16,-3 0 0 15,8 0 6-15,7 0-6 16,1 0 0-16,5 0 0 15,5 0-1-15,-1 0 1 0,1 3 0 16,-10-3 0 0,0 0 1-16,-14 0-2 0,3 0 1 15,-13 0 0-15,1 0-6 16,-1 0 12 0,0 0-6-16,8 0 0 0,-3 0 1 15,6 0-2-15,2 0 1 16,-2 0 0-1,2 0-2-15,-2 0 7 0,-4 0-5 16,-1 0 0-16,-1 0 0 0,1 0-1 16,7 0 1-1,-3 0 0-15,4 0-2 0,4 0-2 16,-13 0 4-16,6 0 0 16,-3 0 10-16,-8 0-16 15,-5 0 6-15,5 0 0 16,-5 0-1-16,0 0 5 15,0 0-4-15,0 0 0 16,0 0 1 0,0 0 2-16,0 0-3 0,0 0 0 15,0 0-7-15,0 0 11 16,0 0-4-16,0 0 0 16,0 0-18-16,0 0-20 0,0 0-81 15,0 0-113-15,0 0-93 16,-33 0-729-1</inkml:trace>
  <inkml:trace contextRef="#ctx0" brushRef="#br0" timeOffset="12488.2161">13511 3824 1075 0,'0'0'539'0,"0"0"-430"16,0 0-24-16,0 0 82 0,0 0-45 16,0 0-12-16,0 0-39 15,-5-14-18-15,5 14 30 16,0 0-4-16,0 0-11 16,0 0 5-16,0 0-52 15,0 0-4-15,0 0-9 16,0 0-7-16,0 0 15 15,0 0-16-15,0 0 0 16,0 0-3-16,0 0 4 16,0 0-1-16,18 0 0 15,21 0 6-15,5 0 5 0,6-3-10 16,7 3 11-16,10 0 24 16,1 0-28-16,4-3 24 15,6 3 4 1,5 0-27-16,8 0 14 0,-8 0-22 15,8 0-1-15,3 0 9 16,7 0 0-16,5 0-9 16,1 0 0-16,-1 0 10 15,-5 0-8-15,-7 0-2 16,2 0 0-16,-13 0 0 16,-2 0 7-16,2 0-7 15,0 0 10-15,8 0-9 0,10 0 16 16,10-3-16-1,6-1-1-15,0-3 6 0,8 4 1 16,-14 0-4-16,1 0-3 16,-11 0 8-16,-7-1-3 15,-3 1-5-15,-3-1 0 16,-2 2 0-16,-9 2 6 16,-4-4-6-16,-11 1 0 15,-2 3 6 1,2 0-7-16,-7 0 1 0,7 0 0 15,1 0 9-15,-9 0-8 16,3 0 7-16,-13 0-3 16,-10 0 2-16,-10 0 5 0,-9 0-11 15,-2 0-1-15,-8 0 20 16,-5 0-19-16,5 0 23 16,-5 0-18-16,0 0 0 15,6 0 2-15,4 0-8 16,24 0-11-16,0 0-156 15,-6 0-380-15</inkml:trace>
  <inkml:trace contextRef="#ctx0" brushRef="#br0" timeOffset="12614.2421">18299 3728 2336 0,'0'0'559'0,"0"0"-493"0,0 0-36 16,0 0 20-16,0 0-50 15,0 0-323-15</inkml:trace>
  <inkml:trace contextRef="#ctx0" brushRef="#br0" timeOffset="18573.8037">9612 4277 1422 0,'0'0'276'16,"0"0"-143"-16,0 0 2 16,0 0-46-16,0 0-57 15,0 0 18-15,-6 0 48 16,6 0-30-16,0 0 18 16,0-3-15-16,0 0-25 15,0 3 18-15,-5-3-27 16,5 3-3-16,-8 0 8 0,3-4-14 15,0 4 7-15,-5-3-7 16,-3 0-12-16,2 3 16 16,-4-6-32-16,-9 6 0 15,1-1 7-15,2 1 2 16,-2 0 48-16,2 0-15 16,-8 0-20-16,-4 10 5 15,-1 10-27-15,5 6 0 16,1 0 6-16,17-3 1 15,1 3-7 1,10-6 0-16,0 0 1 0,0-8 4 0,0 2-5 16,16-8 0-16,7-3-6 15,6 1 0-15,4-4 0 16,-7 0 5-16,8-4-3 16,-5-19-7-16,-6-6 11 15,-7-10-12-15,2-4-4 16,-13-3-39-16,0-2 1 15,-5-2-16-15,0 6 28 16,0 6 41-16,0 4-15 16,0 11 16-1,0 7 5-15,0 7-4 16,0 4 8-16,0 5 0 16,0 0 0-16,0 0-6 15,0 0-3-15,0 0-4 16,0 7 4-16,5 27 0 15,13 14 80-15,-2 11-11 16,7 12 13-16,3 0 6 16,3-1-50-16,-6-6 4 15,6-4 0-15,-14-11-41 16,4-10 14-16,-9-9-15 16,-5-10 1-16,-5-4-12 0,0-16-128 15,0 0-225 1,0 0-436-16</inkml:trace>
  <inkml:trace contextRef="#ctx0" brushRef="#br0" timeOffset="19612.1665">9980 4007 1725 0,'0'0'317'0,"0"0"-167"16,0 0-33-16,0 0-87 0,0 0-30 16,0 0 28-16,0 0 7 15,0 82 34-15,0-53 20 16,0 0 16-16,0 0-28 15,0-6-45-15,0 1-10 16,0-2 0-16,0-6-20 16,0-6 5-16,0-4-7 15,0-2 0-15,5-4 9 16,-5 0-8-16,0 0 10 16,0 0 10-16,0 0-21 0,0-17 23 15,0-9-23-15,0-3-19 16,0-9 8-16,0 7 11 15,0 1-1-15,0 2 1 16,0 5-1-16,-5 9-5 16,5-4 6-16,0 8 0 15,0 8-3-15,0-3 3 16,0 5-2-16,0 0-4 16,0 0-15-16,0 0 15 15,0 0-4-15,0 10 10 16,18 6 12-16,-2 7 3 15,7 0 1-15,-7 1 7 16,7-3-22-16,-7-7 11 0,-3 3-12 16,-3-11 0-16,-5 1 22 15,1-7-22-15,-1 0 0 16,8 0 12-16,-3 0-11 16,14-1 10-16,2-21-11 15,2-4-19-15,-5 1-7 16,-7 4-7-16,-3 8 31 15,-8 6 2 1,-5 4-10-16,5 3 10 0,-5 0 0 0,0 0-18 16,0 0 16-1,6 0 4-15,4 10 2 0,-5 9 41 16,8 9-21 0,-8 2 4-16,1 0-25 0,-1 0 3 15,0-1-1-15,-5-6-5 16,13-4-99-16,-8-9-233 15,5-10-643-15</inkml:trace>
  <inkml:trace contextRef="#ctx0" brushRef="#br0" timeOffset="19878.8786">10725 4140 2114 0,'0'0'540'0,"0"0"-476"16,0 0-35-16,0 0 12 15,0 0-40-15,0 0 10 16,0 0-11-1,200 0 7-15,-182 0-19 0,6-5-26 16,-14 5-241-16,-5-2-645 0</inkml:trace>
  <inkml:trace contextRef="#ctx0" brushRef="#br0" timeOffset="20617.696">11351 4106 810 0,'0'0'777'15,"0"0"-611"-15,0 0-129 16,0 0-13-16,0 0-24 0,0 0 1 15,0 0-11-15,151-116 20 16,-138 100 12-16,-3 3 88 16,-10 3-16-16,5 4 26 15,-5 6-65-15,0 0-33 16,0 0-1-16,0 0-21 16,0 0 0-16,0 0 21 15,0 16 56-15,0 4 48 16,0 9-12-1,0 1-45-15,5 0-4 0,-5 4-40 16,8-5-3-16,-3-6-9 0,-5 0-6 16,0-9 3-16,0 2-8 15,0-8 0-15,0 4 27 32,0-3-28-32,-18-2 11 0,-3-1 1 15,-2 1-11-15,7-7 12 0,4 3-13 16,1-3 0-16,6 0 8 15,5 0 1-15,0 0-9 16,0 0 0-16,0 0-8 16,0 0 7-16,21 0-4 15,18 0 5-15,7 0 43 0,9 0-7 32,-3-9 1-32,-3 3-1 0,-10 1-30 0,-5 2 11 15,-11-1-17-15,-7 0 8 16,-16 4-6-16,0 0-2 15,-16 0-52-15,-41 16-231 16,-16 6-525-16</inkml:trace>
  <inkml:trace contextRef="#ctx0" brushRef="#br0" timeOffset="23055.1459">9162 3765 1279 0,'0'0'259'0,"0"0"-179"16,0 0-21-16,0 0 6 15,0 0-22-15,0 0 1 0,0 0 126 16,0-14-11 0,0 14 8-16,0 0-14 0,0 0-28 15,0 0-9-15,0 0-62 16,0 0-14-16,0 0 7 16,-5 0-32-16,0 0-3 15,0 3-12-15,-13 21 7 16,7 2-7-16,-9 6 0 15,1 4 1-15,4 4 22 16,-3-4-11-16,2 4 16 16,-2-4-12-16,7-1-15 15,6 3 19-15,5-2-20 0,0-5 1 16,0 5-2-16,0-6 4 16,0 1-3-16,0-5 0 15,0-1 9-15,0-1-11 16,0-1 2-16,0-3 0 15,0-1 7-15,0 1-1 16,0-4-2-16,0 2-4 16,0-2 9-16,0 0 0 15,5 0-9-15,1-2 1 16,-1-1 8-16,0-1-2 16,8-1-5-16,-3-5-2 0,1 0 10 15,2 5-8-15,-3-9-2 16,1 5 0-16,2 0-8 15,-3-4 8 1,0 0 0-16,1 0 0 0,7 1 1 16,-3 3 2-16,14-4-2 15,0 0-1-15,9-3 2 16,1 0-1-16,6 0-1 16,-6 0 6-16,7 0 2 15,-7 0 1-15,-5 0-9 16,-6 0-2-16,4 0 1 15,9 0 2-15,-2 0 9 16,5 0 3-16,6 0-11 16,2 0 21-16,-8 0-23 0,-5 0 0 15,-6 0 1-15,-4 0 7 16,-8 0-8-16,2 0 0 16,0 0 6-16,-2 0-5 15,8 0-1-15,10 0 0 16,0 0 7-16,13 0-6 15,2 0-1-15,3 0 0 16,3 0 8-16,2 0-8 16,-5 0 0-16,3 0 0 15,-3 0-2-15,0 0 2 16,-2 0 0-16,2 0 0 0,-3 0 6 16,9-3-6-16,-9 0 0 15,3-4 0-15,1 3-6 16,-9 1 14-16,0 0-8 15,-10 0 0-15,8 0 1 16,-13-1 4-16,5 1-5 16,5-1 0-16,5 2-11 15,3-2 17-15,2 1-6 16,4-1 0-16,4-2 2 16,3 3 2-16,-3 0-4 15,6-4 0-15,-11 3-10 0,-8 4 19 16,-10-3-9-1,-5 3 0-15,-6-2 0 0,-7-2-3 16,8 4 3-16,-1-3 0 16,1-1-2-1,-1-3 3-15,-2 1-1 0,3 3 0 16,-6-4 1 0,-2 4 4-16,-3 0-5 0,-2 3 0 15,-3-3-6-15,-3-1 6 16,0 1 0-16,-4-1 0 15,7-2 2-15,-8 0 2 16,10-1-4 0,-2-2 0-16,3-5-1 0,-6 4-11 15,3-6 12-15,-7 2-1 0,-6 2 0 16,0-4-1-16,0-4 2 16,0-3 0-16,0-4 0 15,0 1 1-15,-11-3-1 16,-2-1 0-1,3 3 0-15,-1 3 2 0,-2 7-2 16,3-3 0-16,0 4-3 0,-9 4 4 16,-1-5-1-1,-4 5 0-15,1 1 11 0,2-1-17 16,-2 1 6-16,-1 2 0 16,4 2-6-16,2 4 16 15,-3 1-8-15,-3 2-2 16,9 0 0-16,-14 0 30 15,6 0-30-15,2 0 0 16,-7 0-1-16,-6 0 11 16,-10 0-8-16,-13 0-2 15,-21 0-20-15,-63 0-85 16,12 0-168 0,-4 0-657-16</inkml:trace>
  <inkml:trace contextRef="#ctx0" brushRef="#br0" timeOffset="79420.2223">3941 5242 1355 0,'0'0'374'16,"0"0"-244"-16,0 0 16 0,0 0-24 15,0 0-57-15,19-12-19 16,-14 8-32-16,-5 1 47 16,0 0 43-16,0 0-9 15,0 3 31-15,0 0-8 16,0 0-39-16,0 0 29 15,0 0-45-15,0 0-32 16,0 0 12-16,0 0-28 16,0 0 38-16,0 0-11 15,0 0-26-15,0 0 26 16,0 0-27-16,0 0 0 16,0 0 39-16,0 0-45 0,0 0 13 15,0 0-5-15,0 0-11 16,15 0 6-16,19 0-12 15,10 0 0-15,13 0 1 16,11 0 5-16,10 0 17 16,10-4 5-16,8 4-19 15,0 0 41-15,-2 0-41 16,-4 0-8-16,-6 0 12 16,-17 0-1-16,-10 0-11 15,-18 0 4-15,-10 0 7 16,-14 0-15-16,1 0 3 0,2 0 0 15,-2 0 3-15,12 0 4 16,6 0-7-16,5 0 0 16,-5 4 11-1,-1-4-11-15,1 0 0 0,0 3 0 16,-6-3-8-16,1 3 14 16,-8-3-6-16,7 0 0 15,-4 3 11-15,-9-3-14 16,-4 0 3-16,2 0 0 15,-8 0-2-15,0 0 13 16,-5 0-11-16,5 0 4 16,6 0 8-16,2 0-10 15,-8 0-2-15,5 4 0 16,-5-4-9-16,0 0 16 16,3 0-7-16,-8 0 0 0,5 0 11 15,-5 0-10-15,0 0-1 16,0 0 0-16,0 0-3 15,0 0 11-15,0 0-8 16,0 0 0-16,0 0 7 16,0 0-11-16,0 0 4 15,0 0 0-15,0 0 0 16,0 0 0-16,0 0 0 16,0 0-1-16,0 0 15 15,0 0-23-15,0 0 9 16,0 0 0-16,0 0-12 15,0 0 18-15,0 0-6 16,0 0 0-16,0 0 10 0,0 0-25 16,0 0-9-16,0 0-91 15,-13 0-28-15,-12 0-348 16,-9-13-418-16</inkml:trace>
  <inkml:trace contextRef="#ctx0" brushRef="#br0" timeOffset="81055.3254">6198 5305 851 0,'0'0'616'0,"0"0"-436"16,0 0-27-16,0 0 36 15,0 0-94-15,0 0 17 16,0 0-47-16,-63 0 12 16,63 0-7-16,0 0-17 15,0 0 11-15,0 0-28 16,0 0 7-16,0 0 35 16,0 0-52-16,0 0 7 0,0 0-6 15,0 0-15 1,0 0 19-16,0 0-20 0,0 0 4 15,0 0 43-15,0 0-27 16,0 0 32 0,0 0 0-16,0 0-42 0,0 0 11 15,0 0-32-15,5-2 0 16,34-2 11-16,13 0-4 16,3 4-7-16,7-3 6 15,11-1 2-15,-1 4-8 16,6-3 0-16,0 0 0 15,13 2 13-15,-8-6-5 16,8 2-2-16,-3-2 1 16,3 1 5-16,-8-1-3 0,-10 0-9 15,-6 5 0-15,-4-2 1 16,-9 1 7-16,-2 3-5 16,-2 0 7-16,-6 0-8 15,8 0 13-15,-8 0-15 16,5 0 0-16,8 0-2 15,-2-3 8-15,-3 3-6 16,-3 0 2-16,-2 0 7 16,-8 0 1-16,-6 0-10 15,-7 0 0-15,-2 0 2 16,-1 0 8-16,-2 0-10 16,2 0 0-16,-2 0 2 0,8 0 9 15,-1 0-11-15,11 0 0 16,13 0-9-16,-3 0 18 15,6 0-9-15,-3 0 0 16,-3 0 11-16,-2 0-11 16,-8 0 0-16,-5 3 0 15,-8-3-14-15,-3 3 25 16,-8-3-11-16,4 4 0 16,-4-4 10-16,9 0-11 15,-1 2 1-15,3-2 0 16,2 4-12-16,6-1 22 15,0-3-10-15,-5 0 0 16,-9 4 6 0,-7-4-4-16,-2 0-2 0,-6 0 0 0,-5 0 16 15,5 0-8-15,-5 0 9 16,0 0-15-16,0 0 13 16,0 0-23-16,0 3 8 15,0-3 0-15,0 0-3 16,0 0 4-1,0 0-1-15,0 0 0 16,0 0 12-16,0 0 1 16,0 0-13-16,0 0 0 0,0 0-12 0,0 0 12 15,0 3-37-15,-34 7-120 16,-15 3-343-16,-19-7-301 16</inkml:trace>
  <inkml:trace contextRef="#ctx0" brushRef="#br0" timeOffset="81856.1367">9056 5274 2263 0,'0'0'519'16,"0"0"-483"-16,0 0-36 15,0 0-41-15,0 0-422 16,0 0-1631-16</inkml:trace>
  <inkml:trace contextRef="#ctx0" brushRef="#br0" timeOffset="83932.8037">11291 5282 127 0,'0'0'277'0,"0"0"-140"16,0 0 72-16,0 0 14 16,0 0 4-16,0 0-66 15,0 0-61-15,39-29-46 0,-39 25 11 16,-5 1 8-16,-3-1-47 15,8 2 19-15,-5-2 72 16,5 4 3-16,0-3 6 16,-5 0 10-16,0-1-6 15,-6-2-13 1,-2-1-69-16,3 0 16 0,-8 4 53 16,7 0-29-16,1 0-44 15,5 3-5-15,5 0 2 0,-5 0 15 16,5 0-37-1,-8 0 13-15,3 0 26 0,5 0-25 16,-6 0 22 0,6 0-5-16,0 0-38 0,0 0 36 15,0 0-29-15,0 0-18 16,0 0 22-16,0 0-22 16,0 0 20-16,0 0-11 15,0 0 1-15,0 0-8 16,0 0-3-16,0 0 0 15,0 0-6-15,0 0 13 16,0 0-7-16,0 0 0 16,0 0 2-16,11 0-2 0,28 0 0 15,8 0 0-15,7 6-6 16,8 1 13-16,6 0-7 16,-1-1 0-16,11 1 6 31,5-4-9-31,3-3 3 0,2 3 0 15,3-3-4-15,-3 0 11 0,-10 0-7 16,-10 0 0-16,-6 0 8 16,-18 0-13-16,-5 0 5 15,-10 0 0-15,-6 0-7 16,-2 0 6-16,-3 0 1 16,3 0 1-16,2 0 11 0,1 0-15 15,-4 0 3-15,-1 0 0 16,1 0-12-16,-7-3 12 15,-2 3 0-15,-1 0 0 16,-5 0 8-16,-5 0-10 16,0 0 2-16,0 0 0 31,0 0-1-31,0 0 10 0,0 0-9 0,0 0 0 16,0 0 7-16,0-3-1 15,0 3-6-15,0 0 0 31,0 0-4-31,0 0 10 0,0-4 3 0,0 4 31 16,0-3-39 0,0-3 16-16,-21 2-17 15,-7-3-8-15,-11 4-4 16,-13 3-13-16,-26 0-29 16,-106 0-40-16,10 3-221 15,-16 8-782-15</inkml:trace>
  <inkml:trace contextRef="#ctx0" brushRef="#br0" timeOffset="97107.3195">16237 4523 1292 0,'0'0'679'0,"0"0"-533"16,0 0-48-16,0 0-16 0,0 0-49 16,0 0 2-16,0 0-34 15,0 0 10-15,0-3 4 16,0 3-8-16,5 0 46 15,8-4-2-15,3 4-8 16,2-2 29-16,-2-2-53 16,7 1-6-16,-2 0 17 15,7-1-22-15,6-2 12 16,0 3-11-16,-6-1 2 16,6 1-11-16,-8-1 0 15,8 1 0-15,-6 3 1 0,-4-3 5 16,-9 3-6-16,4 0 0 15,-14 0 1-15,-5 0 14 16,5 0-15-16,-5 0 0 16,5 0-1-16,-5 0 4 15,0 0-3-15,0 0 0 16,0 0 1-16,0 0 7 16,0 0-8-16,0 0 0 15,0 0-1-15,0 0 8 16,0 0-7-16,0 0 0 15,0 0 1-15,0 0 6 16,0 10 6-16,5 6 11 16,3 7-2-16,3 7-21 15,-6-1 10-15,5 4 1 16,3 0-12-16,-3-1 31 0,1 6-16 16,-6-6 3-16,-5 3 19 15,0 0-14-15,0 1 25 16,0-3-5-16,0-1-18 15,0 2 32-15,0-5-39 16,0-3-16-16,0 3 2 16,0-6 4-16,0 0-8 15,0 0 0-15,0-7 1 16,0 1 19-16,0 0-20 16,0-4 0-16,0-1 4 0,0-1 5 15,0-5-9 1,0 0 0-16,0 1 0 0,0-7 5 15,0 4-5-15,0-4 0 16,0 3-1-16,0 0 7 16,0 0-6-16,0 1 0 15,0-1 0-15,0 0-2 16,0 1 2-16,0-2 0 16,-5-2 20-16,-6 4-19 15,-7-1 28-15,-2 1 10 16,-19-1-26-16,-6 0 32 15,-6 0-44-15,-4-3 10 16,3 3 36-16,-2-3-40 0,2 0 31 16,13 0 1-16,5 0-21 15,13 0 32-15,3 0-50 16,2 0 0-16,3 0-1 16,-2-3-13-16,-3-3 13 15,2-1-46-15,-7 0-79 16,7-18-59-16,-2 2-378 15,18-4-613-15</inkml:trace>
  <inkml:trace contextRef="#ctx0" brushRef="#br0" timeOffset="98683.5479">17631 4477 1084 0,'0'0'748'0,"0"0"-572"0,0 0-27 16,0 0-64-16,0 0-22 15,0 0 1-15,0 0-24 16,-129-36 86-16,103 33-56 16,-3-1 9-16,0-2 57 0,6 3-27 15,-3 0-34 1,3 3-25-16,-6 0-30 0,3 0-2 15,-7 0-18-15,4 0 0 16,-5 0-6-16,0 0 13 16,6 0-7-16,7 0 15 15,-2 0-7-15,5 0 26 16,2 0-34-16,0 0 0 16,-2 3 0-16,8 0 9 0,-8 1-9 15,2-2 18-15,-7 5-6 16,7-3 27-16,-2 3-38 15,2-5 0-15,-2 1 14 16,8 4-3-16,-6 0-12 16,-2-1 0-16,3 1 9 15,-4 3-12 1,9 0 3-16,-8-4 0 0,7 4-11 16,1-3 22-16,-3 2-11 15,3-2 0-15,4 0 6 16,-4 2-12-16,2 1 6 0,3 3 0 15,0 3-12 1,0 1 16-16,-6 3-4 0,6 0 0 16,-3 2 1-16,3 1-1 15,5-3 0-15,-5 3 0 16,0 0-12-16,0-4 23 16,5 4-11-16,-6-5 0 15,-1 0 1-15,7-1-1 16,0 4 0-16,0-1 0 15,0-1-11 1,0 1 19-16,0 3-8 0,0-3 0 16,0 3 1-16,0-4-1 15,0 4 0-15,0 4 0 0,0-2 0 16,0-2 10-16,7 4-7 16,4-4-3-16,-6 0 9 15,5-3-6 1,9 3-3-16,-4-4 0 0,3 3-1 15,3-4 10-15,2 1-9 16,6 3 0-16,0-6 7 16,-9 4-7-16,9-4 0 0,-1-2 0 15,1 2-1 1,-3-3 8-16,8-2-7 16,-1 1 0-16,1-7 8 0,5 2-10 15,5-3 2-15,-2-2 0 16,2 3-6-16,0-5 12 15,0 0-6-15,3 0 0 16,-3 0 1-16,0 0-2 16,0-5 1-16,3-8 0 15,2-4-9 1,1-1 7 0,-3-4 2-16,2 3 0 15,-10 1-8-15,-5 0-2 16,-6 2 2-16,-7-4 8 15,-3 0-9-15,-8-1 18 16,1-7-9-16,2-5 0 0,-8-3 6 16,0-3-6-16,6-4 0 15,-4 1 0-15,-7 2-1 16,0 5 4-16,0-2-3 16,0 1 10-16,0 4-8 15,0-4 41-15,-18-1-36 16,3-1 13-16,-9 2 5 15,1 5-19-15,7 2 0 16,-7 1-6-16,7 5 6 16,-7 3-7-16,-6 0 1 15,-10 7-17-15,-10 1 4 0,-13 5-108 16,-60 7-95-16,15 0-296 16,6 0-467-16</inkml:trace>
  <inkml:trace contextRef="#ctx0" brushRef="#br0" timeOffset="99106.8608">16177 4504 2096 0,'0'0'721'0,"0"0"-556"15,0 0-107-15,0 0-58 16,0 0-1-16,0 0-314 15,0 0-278-15</inkml:trace>
  <inkml:trace contextRef="#ctx0" brushRef="#br0" timeOffset="101493.8616">20531 849 1249 0,'0'0'711'15,"0"0"-538"-15,0 0-37 0,0 0-19 16,0 0-25-16,0 0-44 15,-5 0-29-15,5 0 47 16,0 0-7-16,0 0-4 16,-8 0-31-16,8 0-23 0,0 16 20 15,0 14-5 1,0 9 9-16,0 10-1 0,0 6-16 16,0-3-5-16,19-3-3 15,-9-8 12-15,0-3-24 16,3-12-76-16,-7-9-154 15,-1-8-123-15,-5-9-427 0</inkml:trace>
  <inkml:trace contextRef="#ctx0" brushRef="#br0" timeOffset="102734.8729">20609 865 1045 0,'0'0'792'16,"0"0"-688"-16,0 0-70 15,0 0-13-15,0 0 4 16,0 0 6-16,0 0-14 15,0 3 37-15,0-3 27 0,21 4-53 16,8-1 14 0,-1 1 6-16,6 0-34 15,10-4 24-15,0 2-24 16,13 1-14-16,11-3 33 0,10 0-26 16,18 0 4-16,21 0 14 15,12 0-24-15,17 0 28 16,4 0-29-16,6 0 0 15,3 0 3-15,-9 0 7 16,1-3-10-16,-6 3 0 16,-5 0 2-16,0-2-1 15,1 2-1-15,4-4 0 16,0 0-6-16,1-3 7 16,10 4-1-16,-6-6 0 15,-4 2 1-15,-1 0-3 0,3 1 2 16,-16-1 0-16,3 0-7 15,-5 1 14-15,-3 3-7 16,3 0 0-16,3-1 6 16,-4 1-9-16,1 3 3 15,-8 0 0-15,8 0-8 0,-8 0 15 16,8-3-7 0,2 3 0-16,9 0 9 15,4 0-17-15,0 0 8 16,1 0 0-16,-6 0-1 0,-5 0 7 15,-10 0-2-15,-9 0-4 16,-4 0 1-16,-6 3 6 16,1-3-6-16,-1 0-1 15,1 0 35-15,4 0-33 16,1 0 20-16,0 0-2 16,10 0-14-16,-3 0 4 15,-7 0-10-15,-6 0 0 16,1 0-2-16,-6 0 12 15,-2 0-6-15,7-3 2 16,6 3-6-16,7-3 22 0,3-1-21 16,8 1 0-16,2-1 27 15,-2 1-27-15,-8 0 24 16,3 3-7-16,-14 0-16 16,6 0 21-16,3-3-22 15,-9 3 0-15,6-3 5 16,-5 3 3-16,-11-4-9 15,0 4 0-15,-12 0 1 16,7-3 13-16,-8 3-14 16,3-4 13-16,10 1 23 15,-2 1-22-15,15-5 13 16,8 3-23-16,0 1 6 16,-3 3-4-16,-7 0-6 0,-18 0 0 15,-22 0-6-15,-15 0 6 16,-18 0 0-16,-10 0 0 15,-14 0 8-15,-9 0-11 16,1 0 9-16,-7 0-6 16,0 0 43-16,0 0-14 15,0 0 5-15,0 0-34 16,0 0 9-16,0 0-15 16,0 7 6-16,0 0-7 15,0 5 1-15,6 11 3 0,-6 4 3 16,0 5 0-16,0 8 0 15,0 2 3-15,0 4-3 16,0 6 0-16,0 6-1 16,0 1 1-16,0-4 0 15,0-2 0-15,0-4 0 16,5-12-3-16,5-8 3 16,-5-10 0-16,3-5-2 15,-3-8-19-15,-5 1-13 16,0-4-57-16,0 3-123 15,-18-3-52-15,-31 1-571 0</inkml:trace>
  <inkml:trace contextRef="#ctx0" brushRef="#br0" timeOffset="104337.4072">20736 1634 1300 0,'0'0'350'0,"0"0"-179"16,0 0 30-1,0 0-89-15,0 0-25 0,0 0-42 16,0 0-27-16,-10-6 21 16,10 6-24-16,0 0 0 15,0 0 37-15,0 0-15 16,0 0 49-16,0 0 1 0,-5 0-7 15,5 0 17-15,0 0-42 16,0 0-31-16,0 0 3 16,0 0-18-16,0 0-5 15,0 0-4-15,0 0 12 16,0-4-15-16,0 4 3 16,23 0 0-16,21-1 12 15,19 1-3-15,9-5-7 16,17 3 1-16,28-5 7 15,18-1 11-15,28 0-19 16,21 2 14-16,11-1 17 0,8-2-33 16,4 3 14-1,-12 0-14-15,0 4 10 0,-8-7-9 16,-16 7-1-16,-7-2 0 16,-14 4-13-16,-10-3 19 15,1 0-6-15,4 3 0 16,6-4 3-1,-1 1-3-15,9 1 0 0,2-6 0 16,2 5-10-16,3-4 20 16,3 5-10-16,-5-2 0 15,-9 1 1-15,-14 1-1 16,-6-3 0-16,-19 1 0 16,-4 2-7-16,-11-2 14 15,-7 1-7-15,2-4 0 0,5 4 1 16,5-3 1-16,11-1-2 15,8 0 0-15,7 1-1 16,9-4 3-16,-1 3 2 16,0 1-4-16,-5 3 0 15,-13-1 2-15,-5 1-2 16,-11-1 0 0,1 2-9-16,-1-2 7 0,6-2 2 15,2 2 0-15,-2-2 6 16,10-1-7-16,0 4 1 15,8 0 0-15,-1 3-2 0,-12 0 1 16,-5 0 1-16,-6-4 0 16,-10 4 1-1,3 0 0-15,7-3 0 0,9-3-1 16,1 2 20-16,1-3-19 16,-5 4 9-16,5 1-10 15,-3 2 1-15,-2 0 2 16,-1 0-3-1,6 0 0-15,0 0-1 16,-5 0 2-16,2 0-1 16,-16 0 0-16,9 0 2 0,-1 0 2 0,1 0-4 15,4 0 0-15,1 0-1 16,2 0 11-16,-2-4-10 16,5 1 0-16,-6-1 6 15,-9 1-4-15,-6 3-2 16,-13 0 0-1,-10 0-11-15,-11-4 16 0,-8 4-5 16,3-2 0-16,3-2 0 16,2 1 29-16,1 0-20 15,-9-1-3-15,-7 1 0 0,-21 3 4 16,-8-3-10-16,-13 3 9 16,-5-3-7-16,-33-4-4 15,-35 0-49-15,-20 1-605 16</inkml:trace>
  <inkml:trace contextRef="#ctx0" brushRef="#br0" timeOffset="105547.4091">19490 1067 901 0,'0'0'596'16,"0"0"-404"-16,0 0-4 0,0 0-50 16,0 0-85-1,0 0-40-15,0 0 19 0,0-23-2 16,0 18 33-16,0 5 7 15,0-1-13-15,0 1 60 16,0 0 14-16,0 0-56 16,0 0-16-16,5 0-50 15,-5 0-8-15,6 0-1 16,4 0-8-16,-5 16 8 16,8 9 0-16,3 9 15 15,-11 3 48-15,8 15-39 0,-8 0 3 16,0 3 19-16,-5-2-28 15,6-1 6 1,-1-9-20-16,3-7 2 16,-3-10-6-16,-5-6 0 0,5-11 0 15,-5 0-1-15,0-2-117 16,0-7-107-16,-5 0-131 16,-19-5-179-16</inkml:trace>
  <inkml:trace contextRef="#ctx0" brushRef="#br0" timeOffset="105767.4194">19127 1126 2163 0,'0'0'611'16,"0"0"-491"-16,0 0-33 15,0 0-45-15,0 0-28 16,0 0-13-16,0 0-1 15,161-29 0-15,-83 17 1 16,7 4-11-16,22-2-56 16,-19 4-157-16,-15 1-302 0</inkml:trace>
  <inkml:trace contextRef="#ctx0" brushRef="#br0" timeOffset="106333.5598">20435 972 1741 0,'0'0'373'15,"0"0"-234"1,0 0-77-16,0 0-40 0,0 0-11 15,0 0-11-15,0 0 0 16,16 148 20-16,18-89-11 16,-1 3 55-16,1 3 31 0,0 4-55 15,0-3 15-15,-11-4-49 16,-2-1 0-16,-3-14-3 16,-8 1-3-16,9-16 0 31,-9-11-185-31,0-16-205 0</inkml:trace>
  <inkml:trace contextRef="#ctx0" brushRef="#br0" timeOffset="106742.1619">21214 875 1579 0,'0'0'286'0,"0"0"-193"0,0 0 48 15,0 0-24-15,0 0 5 16,34 174-54-16,-8-120 7 16,2-7-29-16,1 7-31 15,-6-8 26-15,-2-3-39 16,-10-4 16-16,-11-6-18 15,0-10-90-15,0-6-205 16,-6-15-956-16</inkml:trace>
  <inkml:trace contextRef="#ctx0" brushRef="#br0" timeOffset="107356.5085">20643 433 1763 0,'0'0'366'0,"0"0"-208"16,0 0-10-16,0 0-45 0,0 0-48 15,0 0-55-15,0 0 10 16,-23 2-29-16,23 17 19 16,0 9-5-16,0-4-1 15,18 10-10-15,21 0 16 16,5-2 1-16,13-2 0 15,-8-10 41-15,1-4-33 16,-4-9 4-16,-7-7-13 16,-5 0 7-16,-8 0-7 15,-8-27 11-15,-7-6-10 16,-11-6 32-16,0-6-32 16,0 2 11-16,-16-2-12 0,-18 15 10 15,-5 8-15 1,0 15 5-16,6 7-75 0,-14 0-71 15,21 24-136-15,3-1-228 0</inkml:trace>
  <inkml:trace contextRef="#ctx0" brushRef="#br0" timeOffset="107891.0022">22149 924 1536 0,'0'0'500'0,"0"0"-326"16,0 0-1-16,0 0-83 0,0 0-61 16,0 0-29-16,0 0 0 15,26 79 66-15,-8-33 16 16,5 8-24-16,-12-2-18 15,-1 1-39-15,-10 0 15 16,0-11-16-16,0-2-105 16,-21-15-187-16,-12-18-573 0</inkml:trace>
  <inkml:trace contextRef="#ctx0" brushRef="#br0" timeOffset="108329.0749">21370 476 2085 0,'0'0'330'0,"0"0"-170"0,0 0 28 15,0 0-133 1,0 0-21-16,0 0-34 0,0 0 0 16,184-76-11-16,-132 52 10 15,-13-1 1-15,-5 2 0 16,-13 5 1-16,-3 8-4 15,-13 4 3 1,0 2 0-16,-5 4-10 0,5 0 8 16,1 0 2-16,7 10-6 15,2 20 6-15,3 12 18 16,8 9-17-16,-2 8-1 16,4 6 0-16,6 21-24 0,0-18-241 15,-8-11-559-15</inkml:trace>
  <inkml:trace contextRef="#ctx0" brushRef="#br0" timeOffset="108849.3354">23452 938 1508 0,'0'0'265'0,"0"0"-43"0,0 0-83 15,0 0-62-15,0 0-8 16,0 0 21-16,0 0 54 15,-44-46-10 1,39 46-34-16,5 0-33 0,-8 0-13 16,8 6-9-16,0 27-44 0,0 10 10 15,0 14 25 1,0 9-27-16,0 2 18 0,13-2-11 16,3-7-14-1,-6-10 5-15,3-13-7 16,-3-23-40-16,-4-10-231 0,-6-3-368 15</inkml:trace>
  <inkml:trace contextRef="#ctx0" brushRef="#br0" timeOffset="109209.1234">22595 387 2333 0,'0'0'354'0,"0"0"-263"0,0 0-36 16,0 0-24-16,0 0-31 16,0 0 0-16,325-84-1 15,-239 84-8 1,-21 0 9-16,-19 0 0 0,-25 0 1 16,-8 13-14-16,-13 1 7 15,0 7 6-15,-18 4 49 16,-26 4 5-16,0 5 39 15,5-4-25-15,5-7-23 16,21-4-3-16,8-9-42 16,5-3-12-16,0 0 11 15,0-6-28-15,5 3 29 16,34 0 0-16,23-1-46 0,16-3 46 16,80 0-86-16,-25 0-198 15,-9 0-435-15</inkml:trace>
  <inkml:trace contextRef="#ctx0" brushRef="#br0" timeOffset="109487.2445">24449 1359 2405 0,'0'0'605'15,"0"0"-559"-15,0 0-46 16,0 0-85-16,0 0-516 15,0 0-614-15</inkml:trace>
  <inkml:trace contextRef="#ctx0" brushRef="#br0" timeOffset="109619.0391">25495 1339 2613 0,'0'0'530'31,"0"0"-505"-31,0 0-25 0,0 0-59 0,0 0-166 32,320-55-422-32</inkml:trace>
  <inkml:trace contextRef="#ctx0" brushRef="#br0" timeOffset="110076.478">27544 734 1056 0,'0'0'1142'16,"0"0"-910"-16,0 0-177 15,0 0 54-15,0 0-71 16,0 0-37-16,0 0 24 0,-18 76 38 15,31-27 68-15,2 7-40 16,-4 3-14-16,2-1-4 16,2 0-58-16,-10-5-15 15,8-5 6-15,-2-12-6 16,-1-6-42-16,3-10-118 16,13-13-149-16,-3-7-63 15,6 0-711-15</inkml:trace>
  <inkml:trace contextRef="#ctx0" brushRef="#br0" timeOffset="110343.9103">28730 816 1470 0,'0'0'854'0,"0"0"-677"16,0 0-54-16,0 0-24 16,0 0-40-16,0 0-32 15,0 0 41-15,-13 105 54 16,13-47-32-16,0-5-60 16,0 6 7-16,0-7-37 0,0-4 0 15,-5-8-1 1,-16-10-47-16,-41-21-142 0,5-6-331 15,-3-3-905-15</inkml:trace>
  <inkml:trace contextRef="#ctx0" brushRef="#br0" timeOffset="111209.1602">27352 346 1245 0,'0'0'511'15,"0"0"-383"-15,0 0-81 16,0 0-11-16,0 0 14 15,0 0-3-15,0 0 12 16,46 34 44-16,-35-9-32 0,-6 5 25 16,8 5-7-1,-8 0-46-15,0-5 2 16,1-5-45-16,-6-5 0 0,5-10 14 16,-5-3-6-16,0-7 4 15,0 0 8-15,0 0-8 16,0 0 30-16,0-10-41 15,0-17 0-15,0-5-1 16,0-8 0-16,0-2 0 16,0-1-7-16,0 5-10 15,0 9 11-15,0 9-1 0,0 14 7 16,0 2-2 0,0 4-1-1,0 0-3-15,5 0 2 0,8 0-11 16,3 4 15-16,7 14 18 0,-2 5 7 15,2 2 27-15,6 2 5 16,-1-1-8-16,-7-1-36 16,7-3-12-16,-12-6 35 15,7-3-35-15,-7-3 5 16,2-7 3-16,-2-3-2 16,7 0 3-16,6 0-10 15,4 0 6-15,-4-20-12 16,-3-2-26-16,-8 0 3 0,-7 9 29 15,-6 5-9 1,0 4 9-16,-5 4 0 0,0 0 0 16,0 0 0-16,0 0 0 15,0 0-1-15,0 6 0 16,0 17-9-16,0 11 9 16,0 2 1-16,0 6-78 15,0-9-182-15,0-7-406 0</inkml:trace>
  <inkml:trace contextRef="#ctx0" brushRef="#br0" timeOffset="111413.1962">28354 485 2388 0,'0'0'623'0,"0"0"-564"16,0 0-51-16,0 0-8 16,0 0-93-16,0 0-188 15,0 0-518-15</inkml:trace>
  <inkml:trace contextRef="#ctx0" brushRef="#br0" timeOffset="111901.2318">28871 441 1824 0,'0'0'325'0,"0"0"-201"0,0 0-62 0,0 0-56 15,0 0-4-15,0 0-2 16,0 0 1-16,101-111 4 15,-91 97 4-15,-5 4-9 16,1 4 28-16,-1 4-17 16,0-2 42-1,-5 4 17-15,0 0-17 0,8 0 5 0,-8 0-46 16,0 0-3-16,0 0 3 16,5 0-1-16,5 16-1 15,1 9 33-15,7 4-10 16,-3 2 12-16,-2 7-44 15,-2-2 0 1,-1 0 8-16,-10-5 2 0,0 3-22 16,0-5-32-16,-10-6-148 15,-19-3-48-15,-4-10 44 16,12-3 26-16,3-7 65 0,7 0 104 16,11 0 25-16,0 0 76 15,0 0-16-15,0-3 17 31,5-4 1-31,11 4 16 16,7-4-5-16,6 4-66 16,-1 0-21-16,17-4-27 15,-6 3-103-15,-16-1-381 0</inkml:trace>
  <inkml:trace contextRef="#ctx0" brushRef="#br0" timeOffset="112326.1567">28141 469 1487 0,'0'0'522'0,"0"0"-343"15,0 0-71-15,0 0-37 16,0 0-20-16,0 0 23 15,0 0 36-15,86 0-25 16,-66 0 9-16,-1 0-25 16,-4 0 8-16,9 0-2 0,-1-5-55 15,-2 3-7-15,2-2-8 16,-2 0 6-16,7 3-22 16,-9-5 8-16,-4 0-201 15,-10 0-276-15,-5-5-1184 0</inkml:trace>
  <inkml:trace contextRef="#ctx0" brushRef="#br0" timeOffset="112738.4391">28847 365 1661 0,'0'0'591'0,"0"0"-474"0,0 0 11 16,0 0-74-16,0 0-23 15,0 0-31-15,0 0 0 16,164-67-1-16,-143 49 6 15,-3 7-5-15,-13-4 0 0,0 5 7 16,0 1 35-16,-5 2-20 16,0 7 10-1,5-4-3-15,-5 4-27 0,0 0 7 16,0 0-9-16,0 0 0 16,13 0 1-16,-2 11 1 15,-1 11 10-15,14 8 28 16,-14 6-40-16,-5 13 18 15,-5-9-18-15,0-6-314 0</inkml:trace>
  <inkml:trace contextRef="#ctx0" brushRef="#br0" timeOffset="117406.2416">28943 763 1380 0,'0'0'336'16,"0"0"-209"-16,0 0 11 15,0 0-34-15,0 0-16 16,0 0-36-16,0 0-42 16,-96 0 39-16,81 0 32 15,-9 0-14-15,9 0-4 16,-9 0-25-16,1 0 60 0,2 0-34 15,-7 0-38-15,4-3-5 16,-10 3-21-16,1 0 0 16,-6 0-1-1,0 0 8-15,0-2-5 0,0-2-2 16,0 1 0 0,0-4 23-16,-5 3 2 0,5 2-4 15,-13 2 1-15,3 0-22 16,-8 0 21-16,2 0-21 15,-7 0 6-15,-1 0 0 16,1 0-6-16,-3 0 0 16,-7 0 0-16,-1 0 6 15,-8 0-6-15,14 0 24 0,2 0 24 16,8-4 19-16,8 1-46 16,-3 0 4-16,2-1-20 15,-12 4 4-15,0 0-9 16,-11 0 0-1,-5 0 1-15,-5 0-1 0,-8 0 0 16,3 0 0-16,5 0-6 16,-3 0 12-16,13 0-6 15,1-3 0-15,4 0 1 16,8 0-1 0,3-1 0-16,0 1 0 0,3-1 1 15,4 1 9-15,4-3-7 0,-4 3-3 16,6-1 8-16,-8 1-11 15,3-1 3-15,-8-1 0 16,-3 1 6-16,-7 4 3 16,-6 0 0-16,-8 0-9 15,-2 0 10-15,5 0 8 16,1 0-10-16,-9 0-1 16,3 0 4-16,5 4 1 15,-5 1-12-15,2 6 0 0,3-4 0 16,6-2 47-16,-6 2-37 15,-5 0-4-15,-3-1-4 16,3 1 11-16,-5 0-13 31,2-1 0-31,-2 1 1 16,-3-4 2-16,3 3-2 16,-3 1-1-16,-3 0 0 15,4 2 7-15,-7 5-7 16,-1-1 0-16,2-1 0 15,-6 2-5-15,9-1 5 16,2-6 0-16,3-1 0 16,-8-3 9-16,5 0-9 15,-3-3 0-15,-7 4 0 0,0-4-9 16,-5 0 9 0,4 3 0-16,9-3 0 0,15 4 15 15,-3-4-16-15,17 0 1 16,-4 4 0-16,-5 1-17 15,6-1 23-15,-6 2-6 16,0 0 0-16,1 3 11 16,-1-4-16-16,6-2 5 15,-1 3 0-15,6-2 3 16,2-1 9-16,8 1-12 16,13 0 9-16,5-2-1 15,6 3 7-15,2-5-15 0,-8 0 0 16,0 1 2-16,-12-1 7 15,-4 7-9-15,-17 1 0 16,-11-1 9-16,0 1-9 16,-8-2 0-16,8 3 0 15,11-7 0-15,12 3 12 16,11-4-12-16,11 5 15 16,4 0-14-16,6-1 5 15,-6 1-6-15,8 6 0 0,-7-3-10 16,-1 0 16-16,8 2-6 15,-2-1 0-15,7-2 12 16,-2 4-18-16,8-3 6 16,0 5 0-16,-3 2-12 15,7-2 4-15,1 8 8 16,0 4 0-16,5 0 8 16,0 7-19-16,0 0 11 15,0 0 0-15,0-1-10 16,0 4 11-16,10-2-1 15,1-5 0-15,7 4 2 16,-3-8-5-16,9-1 3 16,-1-3 0-16,-2-7-11 0,13 2 17 15,-1-5-6-15,1 2 0 16,10-1 1-16,8-1-4 16,-2 1 3-16,7-6 0 15,-3 1-6-15,9-4 12 16,4-3-6-16,6 0 2 15,5 0 7-15,0 0-5 16,-1 0-4-16,1-10 0 16,-5 4-7-16,0-1 13 0,2-2-6 15,3 7 0-15,-5-2 1 16,4 3-1-16,7-4 0 16,12-2 0-16,0 5-1 15,2-2 5-15,4 0-4 16,-1 1 0-16,-5-2 1 15,-13 0-1-15,0 4 0 16,-10-4 0-16,5 3-1 16,-6-3 2-16,9 1-1 15,2 1 0-15,13 0 1 16,-3 2 2-16,9-4-3 16,-1 3 0-16,-5 2-6 0,-8-5 8 15,-10 1-2-15,-10 4 0 16,-6-2 1-16,-7 2-4 15,7-4 3-15,0 1 0 16,11 0-1-16,5-1 4 16,0-1-3-16,12 1 0 15,-1 4 0-15,7 0-1 16,-13 0 1-16,0 0 0 16,-10 0-6-16,2 0 10 15,3 0-4-15,0 0 0 16,10 0 1-16,8 0-1 15,5 0 0-15,1 0 0 16,4 0-1-16,-7 0 2 0,-3 0-1 16,0 0 0-16,-8-7 1 15,3 0-1-15,-8 1 0 16,0 1 0-16,8 0-1 16,2-1 3-16,3-1-2 15,6 0 0-15,-14 0 1 16,-2 5-1-16,-3 2 0 15,-5-4 0 1,-6 1-1-16,6 0 2 0,-2-1-1 16,-12 1 0-16,-1 3 1 0,-1-3 1 15,6 3-2-15,-9 0 0 16,9-3-2-16,-1 3 4 16,6 0-2-16,5-4 0 15,-5 1 0-15,7-1-1 16,-15 1 1-16,-3 1 0 15,-5-2-6-15,-13 1 12 16,-10-1-6-16,-5 4 0 16,-14 0 0-16,9 0 0 15,-3-3 0-15,12 3 0 16,19-4-6 0,8-2 11-16,20 3-5 0,3-4 0 0,1 1 0 15,-7 3-1-15,-4-1 1 16,-16 1 0-16,-13 3-1 15,-5-3 2-15,-10 3-1 16,-1 0 0-16,1-4 0 16,-3 1-1-16,8 0 1 15,5-4 0-15,2 0-1 16,3-2 4-16,-5-1-3 16,0 0 0-16,-10 4 0 15,-14-1-3-15,4 1 3 0,-9-4 0 16,6 0-1-1,2-4 0-15,5 2-5 0,-2-5 6 16,-3-2-9-16,-8-1-6 16,-4-6 15-16,-1-3 0 15,-5 0-1-15,0 0 0 16,0 0-1 0,0 4 2-16,0-3 0 0,0 5-7 15,0 4 7-15,0-4 0 16,0 3 0-1,-5 0 10-15,-1 1-8 0,-4-1-2 16,-3 1-3-16,8 1-10 0,-6 2 14 16,-7 3-1-16,3 3 0 15,-9-3 8-15,-2 3-20 16,-7 1 12-16,-14 2-6 16,3 1-11-16,0-1 13 15,-1 0 4-15,-1 4 0 16,7 0 1-16,-5 0-14 15,-6 3 13-15,4 0 0 16,-4 0-11-16,-7 0 22 0,-8 0-11 16,-7 0 0-1,-14 0 7-15,-2 0-10 0,-3 0 3 32,2 0 0-32,4 6-9 15,2-3 21-15,10 1-12 16,0-4 0-16,11 0 8 15,-6 3 4-15,4-3-8 16,-4 3 2-16,-10 1-9 16,-7 2 14-16,-9 1-11 15,-20 2 0-15,-8 1 6 16,-8 0-20-16,8-7 14 16,0 0 0-16,8-3-9 15,20 0 20-15,9 0-11 0,12 0 0 16,13 0 1-1,8 0-2-15,3 0 1 0,-8 0 0 16,-3 0-9-16,-13 0 19 16,-12 0-10-16,-4 4 0 15,-12 3 6-15,-5-1-10 16,4-3 4-16,-4 4 0 16,13-4-11-16,2 3 23 15,13-2-12-15,10-1 0 16,1 4 8-16,7-1-13 15,-7 1 5-15,-1 3 0 0,-10-1-9 16,-7-2 17-16,1 3-8 16,-6-7 0-16,1 4 1 15,6-7 2-15,11 0-3 16,-1 0 0-16,11 0-1 16,4 0 12-16,4 0-11 15,2 0 15-15,-8 0-15 16,-7 0 21-16,-11 0-21 15,-13 0 0-15,3 0-6 16,-8 0 16-16,0 0-10 16,7 0 0-16,11 0 2 15,6 0 1-15,9 0-3 0,6 0 0 16,13 0-2 0,0 0 10-16,0 0-8 0,-3 0 0 15,3 0 0-15,-10 6-3 16,-4 1 3-16,-4 0 0 15,-5-1-2-15,7 4 4 16,3-3-2-16,2-1 0 16,3-1 0-16,8 0 0 15,0-2 0-15,-3 1 0 16,8 0-6-16,-5-2 12 16,0-2-6-16,-8 5 0 15,-2 2 0-15,-3-3 3 16,-11 3-3-16,8 0 0 15,-2-2-1-15,0 1 1 16,12-5 0-16,11-1 0 16,6 6 7-16,4-6 2 0,6 0-9 15,2 1 6-15,-2-1-15 16,-6 4 20-16,-2 0-11 16,-3 3 0-16,-13-6 0 15,3 6 2-15,0 1-2 16,0-1 0-16,-3-5-6 15,8 4 12-15,0-1-6 0,11-4 0 16,2 4 7 0,8-1 23-16,7-4-15 0,6 0-13 15,5 2 4 1,0-2 0-16,0 0-6 0,-5 0 0 16,5 4 1-16,-8-2-2 15,-2 4 1-15,5 6 0 16,-6-2-5-16,-2 3 5 15,-2 0 0-15,4 3-1 16,-2 1 2-16,-2 6-9 16,2 0 9-16,2 3-1 15,1 3 0-15,5 1-2 16,-3-4 2-16,3 0 0 16,5-3 1-16,-5-6-4 0,5-1 3 15,0-6 0-15,0-4-1 16,0 4-1-16,0-3 2 15,0 3 0-15,0-4 1 16,0 4-9-16,0 3 8 16,0-3 0-16,0 4-1 15,10-2 4-15,3-2-3 16,2 3 0-16,-9-7 0 16,7 5 0-16,-8-6 0 15,5-1 0-15,8 3-1 16,-2-2 14-16,13 2-10 15,-1-1-3-15,16-1 1 16,6-2 9-16,17 5-8 16,6-6-2-16,5 3 1 15,2-5 14-15,8 0-12 0,3 0-3 16,3 0 0-16,2 0-8 16,0 0 14-16,-3 0-6 15,3-5 0-15,-2-5 11 16,-3 3-11-16,-8 0 0 15,-5 0 0-15,2-2-10 16,-7 3 10-16,-13 5-1 16,-9-4-32-16,-22 5-75 15,-19 0-119-15,-10 0-524 0</inkml:trace>
  <inkml:trace contextRef="#ctx0" brushRef="#br0" timeOffset="119526.9422">10847 4695 1167 0,'0'0'363'16,"0"0"-227"-16,0 0-71 15,0 0 12-15,0 0 11 16,0 0-44-16,-59-100-16 16,35 91-28-16,1-4 0 15,2 2 48-15,3 2-28 0,8 2 2 16,-1 0-17-16,-2 4 2 15,8 1-8-15,5-2 1 16,-5-3 0-16,0 4 22 16,-1-7-11-16,-6 4 76 31,6-1-16-31,6 4-17 16,-5 0 58-16,5 3-57 15,0 0-28-15,0 0-14 16,0 0-11-16,0 0-4 15,0-4 2-15,0 4-4 16,23 0-8-16,-2 0-7 16,-3 0-72-16,3 0 23 15,-3 0 1-15,-7 0 42 0,-1 0-18 16,8 0 1-16,-7 0 30 16,7 0-18-16,-3 0-9 15,9 0-90-15,-9 0-25 16,4 0 10-16,-9 0 27 15,-5 0 117-15,-5 0 16 16,0 0 184-16,0 0 19 16,0 7-115-16,0 6-74 15,0 7 61-15,0 12-8 16,0 7 4-16,13 11-8 16,3 2-23-16,-6 10 24 0,8-1 37 15,-2 1-26 1,-3-6-27-16,-8-7-11 0,0-6-18 15,-5-7 2-15,5-10-35 16,-5-6 4-16,0-4-6 16,0 1-36-16,0-5-154 15,-5-1-173-15,-18-11-441 0</inkml:trace>
  <inkml:trace contextRef="#ctx0" brushRef="#br0" timeOffset="120392.1982">10920 4625 1733 0,'0'0'330'0,"0"0"-225"15,0 0-52-15,0 0 45 16,0 0-60-16,0 0-11 0,0 0-17 16,135 0-4-16,-67-10 9 15,15-3-11-15,13 0 4 16,10-1 10-16,16 1-18 15,8-3 0-15,-3 4-1 16,8-2 5-16,-5-2-4 16,-8-1 0-16,-15 4 0 15,-11 0 0-15,-24 0 0 16,-9-1 0-16,-14 5-2 16,-5 2 8-16,-10 1-6 15,0-1 0-15,-11 0 0 16,-2 4 0-16,-8 1 0 15,2-2 0-15,-4 4-1 0,2-3 3 16,2 3-2-16,-4 0 0 16,2 0 0-16,-13 0 0 15,5 0 0 1,-5 0 0-16,0 0-1 0,5 0-1 16,-5 0 2-16,5 0 0 15,0 0 0-15,-5 0 0 16,0 0 6-16,0 0-3 0,0 0 100 15,0 3-15 1,0 3 21-16,0 4-9 16,0 3-30-16,-10 3-16 0,-6 7-53 15,-2 0 18 1,8 4-5-16,-1 0-13 0,-2 1 17 16,3 5-9-16,5 0-8 15,-8 5 24-15,2-4-19 16,6 7 6-16,-5-3 3 15,-3 3-14-15,8-2 31 16,0-1-31-16,-1 3 0 16,6-5 9-16,0 3-1 15,0-3-9-15,0 4 11 16,0-8-10-16,0-2 20 16,0-4-21-16,0-9 0 0,0-1 19 15,0-6-7-15,-5-4-7 16,5-2-4-16,0-1 13 15,0 0-16-15,0 1 2 16,-5 2-30-16,5-3-123 16,-8 1-390-16,8-4-422 0</inkml:trace>
  <inkml:trace contextRef="#ctx0" brushRef="#br0" timeOffset="120580.9209">12595 5276 1960 0,'0'0'649'0,"0"0"-449"15,0 0-40-15,0 0-63 16,0 0-97-16,0 0-103 16,0 0-139-16,5 0-28 15,10 0-9-15,-2 0 60 16,-13 0 219-16,0 0 99 16,0 0 100-16,-5 0-40 15,-34 0-28-15,6 0-131 16,-6 0-156-16</inkml:trace>
  <inkml:trace contextRef="#ctx0" brushRef="#br0" timeOffset="122389.4706">2833 5246 639 0,'0'0'968'16,"0"0"-806"-16,0 0 39 0,0 0-72 15,0 0-47-15,0 0-2 16,-29-16-24-16,29 12 11 15,0 4 37-15,0 0-5 16,0 0-21-16,0 0-10 16,0 0-56-16,0 0 6 15,0 0-18-15,0 0 0 16,0 0-1-16,0 0-14 16,13 0 15-16,16 0 0 15,10 0 6-15,10 7-15 0,8 2 10 16,16 5-1-16,5-5 8 15,10 2-7-15,13-2 7 16,16-6 2-16,8-3-9 16,2 0 33-16,3 0-33 15,-19-6-1-15,-28-2 1 16,-20-1 8-16,-29 6-9 16,-16 3 0-16,-18 0 0 15,0 0 40-15,0 0 7 16,0 0 39-16,-13 0-10 15,-26 0-57-15,-5 0-2 16,-19 0-16-16,-9 14-1 16,-6-5 27-16,-5 1-17 15,-8 0 19-15,3-3 40 0,2-4-48 16,13-3 28-16,19 0-22 16,9 0-27-16,17 0 23 15,15 0-23-15,3 0 0 16,10 0 0-16,0 0-6 15,0 0 5-15,0 0-25 16,-6 3-83-16,-12 12-84 16,3-4-292-16,-1-4-283 0</inkml:trace>
  <inkml:trace contextRef="#ctx0" brushRef="#br0" timeOffset="132234.6034">2918 6020 1275 0,'0'0'298'0,"0"0"-211"15,0 0 20-15,0 0 39 16,0 0-70-16,0 0-20 16,0-18-3-16,0 16-28 15,0 2 20-15,0-5 7 0,0 5-12 16,0 0 34 0,0-4-25-16,0 4-11 0,0-1 17 15,0 1 0-15,0 0-13 16,0-5-30-16,0 5-11 15,0 0 19-15,0-1 3 16,0 1 16 0,0 0 16-16,0 0-29 0,0 0-4 15,0 0-22-15,0-5 10 16,0 5-7 0,11-2-3-16,12 2-3 0,3-5-4 0,13 1 6 15,8 2 1-15,2-2 0 16,8 1 1-16,-2 0 2 15,2 3-3-15,-8 0 0 16,-10 0 0-16,-5 0-4 16,-5 0 4-16,-1 0 0 15,-7 0 8-15,7 0-13 16,6 0 5-16,0 0 0 16,10 0 2-16,0-2 5 15,3-3-8-15,-3 3 1 0,-5 2 0 16,0 0-6-16,-11 0 8 15,6 0-2-15,-5 0 0 32,-3 0 4-32,8 0-4 15,-1 0 0-15,1-4 0 16,10 4-6-16,-2 0 6 16,-3-4 0-16,0 4-1 15,-6 0-2-15,1 0 3 16,0 0 0-16,-8 0 9 15,2 0-12-15,1 0 3 16,-14 0 0-16,9 0 0 16,-9 0 2-16,4 0-2 15,4 0 0-15,-7 0 0 0,12 0 3 16,1 0-3 0,-3 4 0-16,7 0-1 15,-4-4 4-15,-6 2-3 16,-2 3 0-16,-3-3 0 0,-7 1 0 15,7-3 0-15,-3 3 0 16,1 1 5-16,13-4 8 16,-1 2-13-16,6 2 0 15,0 3 6-15,5-1-1 16,-1 0-5-16,1 3 0 16,-5-2-6-16,0-6 10 15,-6 5-4-15,1 0 0 0,-3-5 2 16,3 3-2-16,4-4 0 15,1 0 0-15,10 4 0 16,8-4 9-16,3 0-9 16,7 0 0-16,0 0 1 15,-7 0 0-15,2 0-1 16,-8 0 0-16,3 0 0 16,-8 0 3-16,0 0-3 15,1 0 0-15,1 0 1 16,-2 0-3-16,6 0 2 15,2 0 0-15,-3 0 0 0,-5 0-1 16,0 0 1-16,-2 0 0 16,-3 0 1-16,0 0 3 15,10 0-4 1,8 0 0-16,3 0 0 0,7 0 4 16,6 0-4-16,8 0 0 15,-9 0 1-15,6 0-2 16,-10 0 1-16,-3 0 0 15,-8 0 0-15,0 0 3 16,-8 0-3-16,-5 0 0 16,8 0 0-16,3 0 1 15,2 0-1-15,3 0 0 16,7 0 0-16,1 0 5 0,-6 0-6 16,-8 0 1-1,-2 0 0-15,-13 0-4 0,-5 0 5 16,-5 0-1-16,-4 0 18 15,-1 0-12-15,10-4 28 16,5 0-16-16,5 3-18 16,13-5 17-16,10 0-16 15,1 5-1-15,-8-4 1 16,2 5 8-16,-13-2-8 16,-7 2-1-16,-16 0 0 0,2-5-8 15,-4 5 9 1,-4-4-1-16,14 3 6 0,5-4 4 15,8-1-4-15,13 4-6 16,2-7 0 0,11 7 4-16,-6-2-2 0,6 1-2 15,-6 3 0-15,6 0 10 16,0 0-11-16,4 0 1 16,7 0 0-16,1 0-2 15,4 0 2-15,-4 0 0 16,-2 0 0-16,-5 0 8 15,-16 0-11-15,-2 0 3 16,-8 0 0-16,-3 0-8 0,-2 0 14 16,-3 0-6-16,0 0 0 15,-10 0 8-15,0 3 5 16,0-3-12-16,-6 0 6 16,-2 0 10-16,8 0-8 15,0 4-9-15,12-4 0 16,9 2 9-16,7 2-9 15,11 1 0-15,0-3 0 16,-6 3-9-16,-12-4 15 16,-11 4-6-16,-16-5 0 15,-15 0 10-15,-7 1 24 16,-6-1 53-16,0 0-28 16,0 0 26-16,0 0-67 0,0 0 39 15,0 0-14 1,0 0-28-16,0 0 36 0,0 0-36 15,0 0-6-15,0 0 30 16,0 0-37-16,0 0 11 16,0 0-13-16,0 0 14 15,0 0-16-15,0 0 2 16,0 0 0-16,0 0-10 16,0 0 17-16,0 0-7 15,0 0 0-15,0 0-7 0,0 0 1 16,0 0-99-1,0 0-39-15,0 0-127 16,-13 0-636-16</inkml:trace>
  <inkml:trace contextRef="#ctx0" brushRef="#br0" timeOffset="134295.3634">9438 5936 1512 0,'0'0'488'0,"0"0"-365"0,0 0 9 15,0 0 77-15,0 0-27 16,0 0-82-16,0 0-9 15,0 0 7-15,0 0 40 16,0 0-41-16,0 0-41 16,0 0 11-16,0 0-50 15,0 0-1-15,0 0-9 16,0 0 4-16,0 0-6 16,0 0-5-16,0 0 0 15,0 0-9-15,0 0 10 16,0 0-1-16,0 0 2 15,0 0 8-15,0 0-11 0,0 0 1 16,0 0 0-16,0 0-11 16,0 0 11-16,0 0-9 15,0 0-37-15,0 0-107 16,0 0-111-16,0-4-386 0</inkml:trace>
  <inkml:trace contextRef="#ctx0" brushRef="#br0" timeOffset="135066.2031">10866 6061 2428 0,'0'0'563'15,"0"0"-509"-15,0 0-35 16,0 0-19-16,0 0-29 0,0 0-279 16,0 0-445-16</inkml:trace>
  <inkml:trace contextRef="#ctx0" brushRef="#br0" timeOffset="138651.3712">4853 6693 947 0,'0'0'853'16,"0"0"-686"-16,0 0-123 15,0 0 19-15,0 0 53 16,0 0-68-16,0 0 0 16,0 0 32-16,0 0-13 15,0 0 42-15,0 0-16 0,0 0-9 31,0 0-8-31,0 0-46 0,0 0 10 0,0 0 2 16,0 0-21-16,0 0 21 16,0 0-36-16,0 0 4 15,0 0 37-15,0 0-25 16,0 0 33-16,0 0-8 16,0 0-28-16,0 0 20 15,0 0-38-15,13 0 0 16,7 0 32-16,9 0-32 15,10 0 13-15,-5 0-2 16,5 0-6-16,7 0 13 0,-2 0-19 16,6 0 0-16,2-5 15 15,7 5-7-15,4 0-5 16,4 0 1-16,-4 0 3 16,-4 0 1-16,-2-1-8 15,-7 1 0-15,-4 0-3 16,-7 0 12-16,-5 0-9 15,-8 0 0-15,-3 0 12 16,6 0-9-16,0 0-3 16,10 0 0-16,-1 0 3 15,12 0 6-15,7 0-9 0,3 0 0 16,-3 0 0-16,-3 0 6 16,-2 0-6-16,-8 0 0 15,-10 0-4-15,-5 0 5 16,-14 0-1-16,-2 0 0 15,-13 0 9-15,5 0-10 16,-5 0 1 0,0 0 0-16,6 0-11 15,4 0 17-15,8 0-6 0,3 0 0 0,7 0 8 16,1 0-16 0,-6 0 8-16,3 0 0 0,-2 0-12 15,4 1 21-15,-7 4-9 31,8-2 0-31,-1-3 2 0,1 3 1 0,10-3-3 16,5 0 0-16,5 4-11 16,13-4 22-16,6 0-11 15,-1 0 0-15,1 0 6 16,-1 2-8-16,-2 3 2 16,-8-4 0-16,1 4-10 15,-9 1 11-15,0-2-1 16,3-1 0-16,-2-3 11 15,7 4-14-15,2-4 3 16,9 0 0-16,-6 0-9 0,-5 0 12 16,-2 1-3-16,-11 4 0 15,-5-4 6-15,-5 5-9 16,-1-5 3-16,-4 4 0 16,0-2-9-16,4 0 16 15,6-3-7-15,0 4 0 16,5-4 8-16,8 0-14 15,-2 0 6-15,-1 0 0 16,-2 0-9-16,-3 0 10 0,-11 0-1 31,-4 0 0-31,-13 0 2 0,-11 3-7 0,0-3 5 16,-5 0 0-16,0 0-6 31,0 0 14-31,0 0-8 0,0 0 0 0,0 0 1 31,0 0-1-31,0 0 0 16,0 0 0-16,0 0-10 16,0 0 19-16,0 0-9 15,0 0 0-15,0 0 1 0,0 0-1 16,0 0 0-16,0 0 0 16,0 0-7-16,0 0 6 15,0 0 1-15,0 0 0 16,0 0 11-16,0 0-13 15,0 0 2-15,0 0-12 16,0 0 12-16,0 0-64 16,0 0-23-16,0 0-51 15,0 0-88-15,0 0-106 16,0 0-222-16</inkml:trace>
  <inkml:trace contextRef="#ctx0" brushRef="#br0" timeOffset="138950.1281">8744 6840 1932 0,'0'0'85'16,"0"0"-85"-16,0 0-169 15,0 0 92-15,0 0-1157 0</inkml:trace>
  <inkml:trace contextRef="#ctx0" brushRef="#br0" timeOffset="139108.4831">8744 6840 2386 0,'281'-42'323'0,"-323"42"-323"16,9 0-60-1,-12 0-275-15</inkml:trace>
  <inkml:trace contextRef="#ctx0" brushRef="#br0" timeOffset="141842.1404">4715 7161 1193 0,'0'0'143'0,"0"0"-69"16,0 0 73-16,0 0-25 15,0 0-33-15,0 0-10 16,88-48 66-16,-77 44-41 16,-3 4 24-16,-8-3-12 15,5 0-50 1,-5 3 16-16,5-4-27 0,-5 4-31 0,0 0 13 16,5 0-23-16,-5 0 6 15,0 0 24-15,0 0-13 16,0 0 8-16,0 0 1 15,0 0-7-15,0 0 34 32,0 0-16-32,0 0 6 15,-10 0-2-15,-14 4-49 0,-9 9 28 16,-1 4 5 0,0 6-33-16,-5-1 26 0,0 8-31 15,5 4 0-15,1-3 5 16,-1 10 3-16,0 0-6 15,-5 6-3-15,0 3 1 16,-5 5 11-16,5 4-12 16,5 4 0-16,1 2 0 15,4 1 7-15,8 8-7 16,-2-4 0-16,0 7 0 16,7-1 7-16,6-5-7 15,2 2 0-15,3-5 0 0,5 1 9 16,0 5-9-16,0-3 0 15,0 6 6-15,0-2 6 16,0-3-11-16,13 0-1 16,2-3 0-16,1 0 12 15,7-7-12-15,1 0 0 16,-4-3 0-16,4 2-3 16,4 0 4-16,1 3-1 15,2-5 3-15,3 0 10 16,5-4-11-16,2-2-2 15,3-7 0-15,-5-4-3 16,0-1 3-16,-5-9 0 16,0-5 0-16,-1-2 11 15,-4-6-11-15,-8 3 0 0,7-6 0 16,-4-1 4-16,-3 0 4 16,2-2-7-16,-2-3 1 15,-3-3 11-15,-3 0-13 16,-7-1 0-16,-3-6 1 15,1 0 24-15,-6 0-25 16,0 0 14-16,0 0-1 16,0 0-7-16,0 0 2 15,0 0-8-15,0 0 1 16,0 0 0-16,0 0 5 16,0 0-6-16,0 0 5 15,0 0 4-15,0 0-2 0,0 0-7 16,0 0 0-16,0 0 3 15,0 0-2-15,0 0-1 16,0 0 4-16,0 0 5 16,0 0-6-16,0 0-3 15,0 0 0-15,0 0-5 16,0 0 6-16,0 0-1 16,0 0 0-16,0 0 9 15,0 0-13-15,0 0 4 16,0 0 0-16,0 0-2 15,0 0 2-15,0 0-6 0,0 0-1 16,0 0 14-16,0 0-1 16,0 0-6-16,0 0 0 15,0 0 6-15,0 0-4 16,0 0-2-16,0 0 4 16,0 0 7-16,0 0-22 15,0 0 2-15,0-20-110 16,0-1-135-16,-24-3-524 0</inkml:trace>
  <inkml:trace contextRef="#ctx0" brushRef="#br0" timeOffset="147080.9071">5437 9807 1375 0,'0'0'331'15,"0"0"-139"-15,0 0-58 16,0 0-37-16,0 0-4 16,0 0-59-16,0 0 0 0,-5 0 20 15,5 0-22-15,0 0 8 16,0 0 0-16,0 0 6 16,0 0 39-16,0 0-34 15,10-2-18-15,6-2 5 16,2 0-18-16,10 3 5 15,3-5-5 1,11 5-1-16,7-4 15 0,8-1-32 16,8 1 8-16,21-2 14 15,15 1 28-15,6-6-17 16,10 2-14-16,5 2-14 0,-6 1 21 16,9-1-27-1,-3 1-1-15,-3 1 17 0,4 0-16 16,-1 4 10-16,-3-7-11 15,3 3 7-15,3 0-1 16,-9-1-6-16,-4 1 0 16,-5 2 4-16,-19 1 6 15,-8 3-10-15,-2 0 0 16,-5 0 6-16,5 0 5 16,5 0-10-16,13-3 0 15,5-1 19-15,0-1-19 0,6 1 7 16,-19-3-8-1,0 3 8-15,-12 4 6 0,-17-3-13 16,-1 3 9 0,-9-3 8-16,8 0-17 0,10 0 16 15,11-1-9 1,24 1-7-16,9-4 18 0,11 4-19 16,3 0 0-16,2 0-6 15,8 3 12-15,-8 0-6 16,8 0 0-16,6 0 0 0,-1 0 0 15,10 0 0 1,14 0 0-16,10-4-6 16,15-3 11-16,6 1-5 15,-11 3 0-15,-10-4 1 16,-33 4-6-16,-35 0 5 0,-33-4 0 16,-34 4 0-16,-39-13-47 15,-34-1-117-15,-44-2-788 0</inkml:trace>
  <inkml:trace contextRef="#ctx0" brushRef="#br0" timeOffset="148778.8181">9142 6576 1654 0,'0'0'496'0,"0"0"-437"15,0 0-26-15,0 0 18 16,0 0 17-16,0 0-29 15,0 0-30 1,15 0 19-16,3 0-6 0,16 0-10 16,15 0 21-16,19 0-23 0,20 4 22 15,26 3 11-15,14-2-27 16,22-5 38-16,19 0 17 31,10 0-35-31,16 0 1 0,7 0-35 16,1 0 4-16,-3 0 1 0,2-5 1 15,-7-2-7-15,2 0-1 16,-2 3 2-16,-5-8 14 16,7-1-15-16,-8 1 11 15,9-3 10-15,2 3-22 16,2-1 15-16,-7 6-15 16,7 0 6-16,1 0 0 15,2 7-6-15,3-2 0 0,-1-2-1 16,-7-2 5-16,-8-1-4 15,-12 1 0-15,-19 2 2 16,-3-3-4-16,-13 4 2 16,6 1 0-16,0-5-1 31,12 0-5-31,-2 1 6 0,3 3 0 0,-9 3 9 16,-9 0-10-16,-1 0 1 15,-10 0 0-15,-8 0-6 16,3 0 12-16,0 5-3 15,2 2-3-15,-2 0 1 0,5-1 2 16,-2-3-3 0,-9 1 0-16,-2 3-2 0,-10-1 5 15,-11 1-3-15,0 3 0 16,-5-1 1-16,11 5 0 16,-3 2-1-16,15 0 0 15,-2 1-6-15,0-1 11 16,-5 3-5-16,-11 3 0 15,-10-4 0 1,-13 1-1 0,-6 3 1-16,-17-4 0 15,-3 3-6-15,-8 5 0 16,-5-1 6-16,0 3 0 0,7 5 6 16,-1-1-9-16,4 8 3 15,8 2 0-15,-2 8-1 16,-4-1 5-16,-1 4-4 15,-16-1 0-15,-11 5 2 16,-18-2-5-16,-5 4 3 16,0 4 0-16,0 6 6 15,0 0 0-15,-23 6 9 16,7 0 0-16,-7 0-14 16,-1 2 41-16,9-2-32 0,-14 2-8 0,8-2 14 15,-12-3-16-15,4-3 8 16,-10 0-8-16,0-3 7 31,-7 2-5-31,-4 5-2 0,1-5 0 0,-8 4-5 0,-6-2 14 16,-1-4-9 15,-17-3 0-31,-12-8 0 0,-14-2 10 16,-17-4-9-16,-27-7-1 15,-18-2 12-15,-20-4-5 16,-19 0-4-16,-5-3-3 15,8-3 0-15,2 0 44 16,9-3-30-16,-4-2-4 16,-1 0 11-16,-9-2-20 15,-15 6 17-15,-53-7-12 0,-59 4 1 16,-62-3 12-16,-13-10-19 16,80-6 0-16,78-7 0 15,89 0 11-15,30 0-4 16,-25-9 56-16,-21-5-48 15,-21-2 14-15,-2 5-29 16,-6 5 0-16,3 3 10 16,2 3-1-16,14 0 0 15,20 7 1-15,24 6 2 0,33-1 8 16,21-1 8 0,26-4 8-16,13-1-7 0,8-3-23 15,10 0 12 1,11-3 17-16,13 4-34 0,4-4 30 15,6 0-31-15,0 0 0 16,0 0-6-16,0 0-9 16,0 0-72-16,11-7-59 15,23-9-201-15,17-11-643 0</inkml:trace>
  <inkml:trace contextRef="#ctx0" brushRef="#br0" timeOffset="149092.2834">14015 8924 2131 0,'0'0'482'0,"0"0"-424"16,0 0-12-16,0 0 5 15,0 0-34-15,0 0-2 16,0 0 38-16,-5 117 26 16,33-42 67-16,1 13-35 15,-1 1-4-15,-2 5-52 0,3-2-31 16,-1-3 18-16,1-4-41 16,-8-6 6-16,-3-14-7 15,-8-7-31-15,-10-16-56 16,0-19-275-16,-5-17-468 0</inkml:trace>
  <inkml:trace contextRef="#ctx0" brushRef="#br0" timeOffset="149328.2814">13685 9696 2111 0,'0'0'338'15,"0"0"-271"-15,0 0-19 0,0 0 52 16,0 0 17-16,0 0-25 15,117 187-22-15,-55-137 23 16,6-11 52-16,-1-6-90 16,1-14 13-16,-1-8-37 15,6-11 3-15,0 0 53 16,5-33-60-16,-11-20 8 16,-7-17-35-16,-27-54-98 15,-9 15-135-15,-24 4-641 0</inkml:trace>
  <inkml:trace contextRef="#ctx0" brushRef="#br0" timeOffset="150968.8996">13306 10639 1081 0,'0'0'805'16,"0"0"-679"-16,0 0 11 16,0 0 19-16,0 0-57 15,0 0-9-15,0 0 37 16,0 0 5-16,-8 0-31 15,-13 0-32-15,-12 0-11 0,-1 0 21 16,-5 0-64-16,-5 24 8 16,-3 4-4-16,8 12-19 15,5 2 16-15,24 1-16 16,10 3-10-16,0-6 8 16,0-5-21-1,44-5 23-15,13-13 0 0,11-12 2 16,10-5 7-16,10-18-9 15,8-32-1-15,0-16 0 16,-23-12-45-16,-19-13 3 16,-20-2 2-16,-29 2-14 15,-5 11 44-15,0 21-7 16,-15 19 18-16,-9 21 17 0,9 12-1 16,-3 7 13-1,7 0-29-15,6 36 1 0,-5 13-4 16,10 15 3-16,0 6 0 15,0 14 36-15,0-5-12 16,20-1 1-16,14-3-15 16,-5-12-2-1,-1-17-7-15,-12-10-1 0,2-17 0 16,-13-12 15-16,0-7-15 16,1 0 27-16,12-7 2 15,8-23-29-15,7-15-30 16,6-1-28-16,0 3 28 15,-5 11 13-15,-5 9-16 16,-6 10 33-16,-7 10-1 0,2 3-10 16,-3 0-4-16,9 0 12 15,-3 3 3 1,2 17-2-16,5 6 10 0,-7 3-8 16,3 4 18-1,-1-3-12-15,-2-1 28 0,2-6-28 16,0-6-5-16,-2-4 13 0,3-6-7 15,4-7 1 1,-2 0 5-16,13 0-12 0,8-20 29 16,-3-14-30-16,-10-1 0 15,-6-5 16-15,-12-2-14 16,-11 2 13-16,-5 5-15 16,0 1 9-1,0 9 6-15,-16 11-15 0,-2 5 0 16,3 5 23-16,-4 4-2 15,9 0 24-15,-5 0-30 16,2 16-8-16,2 11-8 16,11 2 1-16,0 4 0 15,0 0-2-15,0-3-14 16,29-2 16-16,15-4 0 0,18-8-46 16,11-6-66-16,38-10-206 15,-14-3-305-15,-14-17-1178 16</inkml:trace>
  <inkml:trace contextRef="#ctx0" brushRef="#br0" timeOffset="151761.0831">15191 10620 1947 0,'0'0'350'16,"0"0"-58"-16,0 0-125 15,0 0-112-15,0 0-41 16,0 0-2-16,0 0-12 0,-161 71 22 15,148-44 27 1,8 3 10 0,5 2-40-16,0-2 13 15,5-4 14-15,29-3-45 16,5-10 17-16,13-6-4 16,-3-7-4-16,13 0 28 15,-7-29-38-15,2-18 0 16,-13-15-31-16,-15-13-23 15,-19-17 40-15,-10-10 5 16,0-11-17-16,-16-1 26 0,-23 12-24 16,6 20 24-16,-1 26 3 15,5 23 13-15,19 17 30 16,-3 9 10-16,13 7-55 16,0 0 1-16,0 0-2 15,0 0-12-15,0 16 6 16,0 8-3-16,0 2 9 15,0 1 1-15,8 5 7 16,2 4-13-16,6 0 5 16,2 6 0-16,3-2 8 15,2 2 1-15,0 5-9 0,3 3 11 16,3-1-10 0,5 7 46-16,-1 3-34 0,1 0 11 15,0 0 20-15,0-6-44 16,-1-7 21-16,-4-10-21 15,-13-13 8-15,-6-10-14 16,-2-6 6-16,-8-7 0 16,0 0 35-16,0 0-22 15,0-20 30-15,-29-23-43 16,-5-10-12-16,1-6 11 16,15 4-56-16,12 6 17 15,6 6 28-15,0 13-47 16,24 11 2-16,15 4 12 0,0 8-7 15,-6 6 51-15,-4 1-23 16,-14 0 16-16,-9 0-1 16,-6 0-1-16,0 13 10 15,0 5 10-15,-16 4 2 16,-12 3 51-16,-1 2-14 16,8-1-14-16,11 3 7 15,10 5-41-15,0-2 15 16,0-2-8-16,31-1-7 15,21-6 5-15,-3-7-6 0,14-9-10 16,25-7-10-16,-15 0-185 16,-6-26-571-16</inkml:trace>
  <inkml:trace contextRef="#ctx0" brushRef="#br0" timeOffset="152360.4996">16702 10281 2041 0,'0'0'508'16,"0"0"-450"-16,0 0-51 0,0 0 15 16,0 0 14-16,0 0-6 15,91 170-14-15,-65-123-10 16,-3-11 20-16,-5-9-26 15,-13-11 0-15,-5-6 14 16,0-10 2-16,0 0 122 16,0 0-45-16,0-10-75 15,0-19-18-15,0-11-48 16,0-4 4-16,0 2 25 16,0 2-14-16,6 9 27 15,9 3 5-15,9 13-28 0,4 4 28 16,-7 7-11-16,2 4 4 15,6 0 1-15,-14 0-3 16,9 11 10-16,-9 8 12 16,-2 9 33-16,3-5 42 15,-11 2-57-15,8-4-14 16,-8-8 7-16,1-6-16 16,-1-6-1-16,5-1 12 15,3 0-18-15,8-14 0 16,13-21-48-16,5-6-71 15,7-10 53-15,-2 7-71 16,1 3 34-16,-7 14 60 16,-4 8 26-16,-5 9 17 0,-14 10 0 15,4 0 9-15,-9 0 81 16,8 17-27-16,-2 12 46 16,-1 7-25-16,3 4-61 15,6-4 6-15,-9-2-29 16,9-10-11-16,25-17-95 15,-10-7-169-15,5 0-355 0</inkml:trace>
  <inkml:trace contextRef="#ctx0" brushRef="#br0" timeOffset="152690.0551">18086 10113 1440 0,'0'0'1000'15,"0"0"-720"-15,0 0-47 16,0 0-55-16,0 0-138 15,0 0-17-15,0 0-23 16,-281 75 9-16,263-41-20 16,13-5 11-16,5-3 0 15,0-3-12-15,0-6 2 16,13-5-25-16,26-8-80 16,0-4 15-16,0 0 36 15,0 0 19-15,-11 0 27 16,-12-7 9-16,2 3 1 0,-8 4 8 15,6 0 0-15,7 0 12 16,1 0-6-16,2 0-6 16,7 0 0-16,1 0-2 15,5 0 14-15,-5 0-12 16,0 0 0-16,5-48-224 16,-11 2-151-16,-4 1-351 0</inkml:trace>
  <inkml:trace contextRef="#ctx0" brushRef="#br0" timeOffset="152925.509">18392 9748 146 0,'0'0'1627'16,"0"0"-1135"-16,0 0-275 15,0 0-92-15,0 0-58 0,0 0-38 16,0 0 89-16,0 94 35 16,0-29-64-1,0 4 12-15,23-1-8 16,-2 1-83-16,8-6 20 15,-1-8-19-15,-4-16-2 0,-9-5-8 16,-10-16-1-16,-5-17-78 16,0-1-31-16,-15-33-208 15,-37-12-355-15,-3-5-50 0</inkml:trace>
  <inkml:trace contextRef="#ctx0" brushRef="#br0" timeOffset="153019.8493">18184 10002 1542 0,'0'0'615'0,"0"0"-331"0,0 0-35 16,0 0-115-16,0 0-109 15,0 0-7-15,0 0-18 16,252-65-328-16,-171 54-1139 0</inkml:trace>
  <inkml:trace contextRef="#ctx0" brushRef="#br0" timeOffset="153569.8025">19161 9901 2038 0,'0'0'538'0,"0"0"-314"16,0 0 84-16,0 0-176 16,0 0-65-16,0 0-49 15,0 0-8-15,-237 88 8 16,214-39-18-16,18-3 0 16,5-1 9-16,0-5 1 15,28-7-1-15,22-13-7 16,17-20 8-1,6 0 8-15,5-34-18 0,-6-28-46 16,-9-22-38-16,-30-15-24 16,-14-18 29-16,-19-2 46 15,0-8 15-15,0 6 9 16,-19 17 9-16,4 28 0 0,2 25 36 16,8 28 2-16,5 23-5 15,0 0-33-15,0 34-23 16,0 25 15-16,5 18 16 15,18 14 16-15,1 4 27 16,2 4-15-16,2-6 4 16,1-11-25-16,-1-15-6 15,-2-13 5-15,-8-18-14 16,-2-20 0 0,-3-16-9-16,3 0 4 0,7-16-8 0,5-20-61 15,6-3 34-15,-3 5 29 16,11 9-4-16,2 9-15 15,0 5 29-15,0 6-29 16,3 5 30-16,-3 0 0 16,-5 22 6-1,0 13-17-15,-5 8 11 0,-11 7 0 16,-12 2-15-16,-11 21-92 16,-29-18-347-16,-25-6-384 0</inkml:trace>
  <inkml:trace contextRef="#ctx0" brushRef="#br0" timeOffset="154466.8883">13708 11934 1741 0,'0'0'511'0,"0"0"-346"16,0 0 120-16,0 0-80 16,0 0-42-16,0 0-87 15,0 0-25-15,-90-16 2 16,64 39-46-16,-8 10 4 16,11 6-10-16,7 4 11 15,16 1-12-15,0-3 0 16,10-2 0-16,34-8-15 0,14-17 20 15,-4-10-5-15,8-4 0 16,1-26-2-16,-9-30-10 16,-2-23-43-16,-31-19-35 15,-16-13 2-15,-5-4-11 16,-5 4 35-16,-34 11 41 16,0 27 23-16,10 25 23 15,14 24 29-15,2 18-27 16,13 6-25-16,0 6-10 15,0 37 10-15,34 16-8 16,7 18 17-16,9 12 8 16,-1 6 32-16,3 3-17 15,-8-6 24-15,-5-13-47 0,-5-17 9 16,-11-15-16 0,-7-22 10-16,-6-16-6 0,-2-9 0 15,2 0 4-15,1-20 22 16,7-19-32-16,-3-3-18 15,14 0 17-15,-6 2 1 16,-2 10-15-16,8 7 13 16,-14 11 2-16,8 5-15 15,1 7 11-15,2 0 2 16,2 0-4-16,6 16 6 0,5 10-6 16,5-2 6-16,8-5-58 15,26-15-226-15,-5-4-302 16,-11 0-1268-16</inkml:trace>
  <inkml:trace contextRef="#ctx0" brushRef="#br0" timeOffset="154950.066">15074 11704 1781 0,'0'0'727'0,"0"0"-412"16,0 0-122-16,0 0-63 15,0 0-37-15,0 0-84 16,-286 129 15-16,258-81 3 15,12-5-27-15,9-6 15 0,7-12-15 16,0-8 0 0,18-11-11-16,21-6-26 0,10 0 20 15,3-16-34-15,-3-10-78 16,-10-3 25-16,-10-1 2 16,-6 10 51-16,-12 7 45 15,-6 3 2-15,-5 7 4 16,5 0 0-16,8 3 10 15,-8 0-14-15,5 0 4 16,1 0 0-16,7-3-6 16,-2-8 13-16,7-1-7 15,-7-11 0-15,7-1 11 16,-13-2-14-16,3 4 3 0,-13 0 0 16,5 10-9-16,-5 1 16 15,6 10-7-15,-1 1 0 16,0 0 2-16,3 0-11 15,2 7 18-15,1 16-6 16,7 6 61-16,-3-5-37 16,9 4 27-16,-4-2-12 15,9-6-41-15,-6-4 18 16,3-6-19-16,3-6 0 16,0-4-1-16,4 0-42 0,-4 0-250 15,-8-17-570-15</inkml:trace>
  <inkml:trace contextRef="#ctx0" brushRef="#br0" timeOffset="155630.7039">15907 11517 1096 0,'0'0'333'0,"0"0"-86"16,0 0 25-16,0 0-130 15,0 0-16-15,0 0-30 16,0 0-6-16,-15 0 9 15,-8 0-11-15,-1 2 39 16,-10 12-32-16,1 5-7 16,-6 5-2-16,5 5-53 15,8 6-2-15,3 3 8 16,12 0-38-16,11 3 10 16,0-8-11-16,0-4 6 0,11-6 0 15,22-9-6-15,1-14-11 16,5 0 5-16,0-7-37 15,-5-29-26-15,0-10-50 16,-11-6-17-16,-8 6 87 16,-4 3-5-16,-3 14 54 15,-8 8 21-15,5 12 24 16,-5 4 11-16,5 5-35 0,0 0-13 16,6 0 3-1,12 12-10-15,0 11 9 0,3 1 13 16,13 6-14-1,0-6-18-15,13-6-11 0,16-18-215 16,-9 0-133 0,-7 0-613-16</inkml:trace>
  <inkml:trace contextRef="#ctx0" brushRef="#br0" timeOffset="156464.3775">16484 11517 1721 0,'0'0'628'16,"0"0"-343"-16,0 0-18 15,0 0-91-15,0 0-104 0,0 0-16 32,0 0-46-32,-122 194 1 0,143-160 25 0,18-5-35 15,12-17 26-15,4-12-13 16,7 0-8-16,6-41-12 16,-1-19-29-16,1-15-160 15,-19-18-33-15,-15-7-29 16,-11-1 82-16,-18 3 42 15,-5 11 50-15,0 27 83 16,0 21 66-16,0 20 68 16,-5 19 2-16,-8 0-121 15,3 36 9-15,5 16 29 16,-1 14-20 0,6 11 92-16,0 5-35 0,0 0 21 0,0 0-14 15,21-10-79-15,8-6 7 16,-1-14-17-16,-7-16 5 15,-3-12-10 1,-12-19-3-16,-6-5-19 16,0 0-19-16,-11-37-201 15,-28-13-14-15,-8-11 8 0,3-3 10 16,5 5 70-16,11 13 165 16,12 13 8-16,11 16 109 0,5 11-86 31,0 3-18-31,26 3 11 0,16 0-8 0,12 0 24 15,-2 0-9-15,8 0 1 32,-3 0 29-32,-8 0-24 0,3 0-4 0,-18-7-13 15,-13-6-18-15,-11 3 29 16,-2 1-21-16,-8 2 1 16,0 3 63-16,0 4 9 15,-18 0-23-15,-11 0-23 16,8 4-5-16,3 19 14 31,8 6-34-31,10 4 0 16,0 0 30-16,0 0-30 15,23-4 20-15,16-9-18 16,0-4-4-16,5-11 8 0,0-5-18 16,3 0 0-16,-3-29 4 15,-5-12-4-15,-5 2 0 16,0-4-36-16,-6 10-55 15,-7 7 3-15,2 12 0 16,-7 8 10-16,2 6 66 16,-8 0 12-16,6 0 9 15,-3 6 61-15,3 10 27 0,7 2 6 16,11-2-45-16,5-7-31 16,10-2-3-16,29-7-24 15,-16-10-22-15,-10-16-452 16</inkml:trace>
  <inkml:trace contextRef="#ctx0" brushRef="#br0" timeOffset="156999.7797">18561 10629 1315 0,'0'0'401'15,"0"0"-190"-15,0 0-12 16,0 0-26-16,44 203-50 15,-26-133 18-15,-2 5-14 16,7 2-34-16,-7-5-22 0,-6-13-46 16,8-10-25-16,-13-12 17 15,1-21-17-15,-1-16 0 16,8 0-11-16,-3-23-48 16,6-29-142-16,7-7 63 15,6-4-24-15,4-1-93 16,6 20-3-16,6 6 35 15,-7 19 131-15,-4 15 62 16,0 4 30-16,-5 4 75 16,-14 25 59-16,-2 12 85 15,-8 5-52-15,-5 3-5 16,0-2 20-16,-13 5-23 0,-18-10 23 16,-16-6-6-16,-2-7-65 15,5-6 6-15,5-9-81 16,10-8-36-16,6-6 0 15,13 0-158-15,10-43-122 16,0-5-280-16,10-5-341 0</inkml:trace>
  <inkml:trace contextRef="#ctx0" brushRef="#br0" timeOffset="157519.7476">19451 10872 1765 0,'0'0'503'0,"0"0"-448"15,0 0 37-15,0 0 70 16,0 0-92-16,0 0 43 16,0 0-44-16,99 177 22 15,-81-133 11-15,6-6-68 16,-4-3-12-16,9-12-6 16,-1-11-15-16,6-8 32 15,5-4-33-15,10 0 0 16,-4-23 0-16,7-17-64 0,-14-12-51 15,-9-4 6-15,-8-7-63 16,-16 6 77-16,-5 5 25 16,0 6 43-16,0 17 18 15,0 6 15-15,0 13-6 16,-10 6 17-16,-1 4-11 16,11 0-6-16,0 7-5 15,0 23 5 1,0 6 10-16,0 12-8 0,11 2 7 15,12 11 55-15,11 5 9 16,5 2 28-16,5 5-11 0,0 5-25 16,0 4 54-1,-2 4-75-15,-9-2-2 0,-17 2 20 16,-11-13-32 0,-5-11 28-16,0-12-16 0,-10-18 30 15,-24-9 13-15,-5-9-26 16,-5-11-5-1,-8-3-28-15,-3 0-26 0,-7-26 0 16,-11-13-105-16,-38-59-73 16,15 14-279-16,13-5-715 0</inkml:trace>
  <inkml:trace contextRef="#ctx0" brushRef="#br0" timeOffset="158478.1779">15913 12928 1758 0,'0'0'341'0,"0"0"-254"16,0 0 45-16,0 0 17 15,0 0 25-15,0 0-2 16,0 0-29-16,44-78 4 16,-44 78-39-16,-5 0-68 15,-29 0 7 1,0 19-47-16,0 17 0 0,8 9-20 0,13 8 26 16,13 2-6-16,0-2 0 15,13-11-2-15,37-9-16 16,17-16 18-16,6-17 0 15,10-11-15-15,8-44 13 16,-8-27 1 0,-10-23-28-16,-16-19-45 0,-29-13 23 15,-22 3-64-15,-6 9 39 16,-6 24 63-16,-27 33 13 16,-1 25 70-16,5 25 42 15,11 18-39-15,13 11-49 16,5 40-24-16,0 18 0 15,5 21-19-15,29 12 26 16,13 2-7-16,-8 4 9 16,-6-4-7-16,1-10 20 0,-8-12-22 15,-3-19 0-15,-12-20-6 16,2-20 14-16,-8-16-8 16,0-7 22-1,0-14-14-15,13-32-8 16,3-16-6-16,3-4-53 0,4 2 47 15,-7 15-10-15,2 8 22 16,-7 10 0-16,2 11 1 16,-2 10 1-16,7 8-2 15,6 2 0-15,-3 0-8 0,7 6 16 16,6 20-8 0,8 5 3-16,-3-1 7 15,5-5-20-15,9-4-1 0,4-15-194 16,21-6-111-16,-10 0-150 15,-19-22-217-15</inkml:trace>
  <inkml:trace contextRef="#ctx0" brushRef="#br0" timeOffset="158964.764">17530 12601 1761 0,'0'0'598'16,"0"0"-271"-16,0 0-27 0,0 0-162 15,0 0-95 1,0 0-17-1,0 0-16-15,-156 99-8 0,151-60-2 0,5 0 9 16,0-3-14 0,0-10 5-16,0-2-3 0,16-12-13 15,7-8 10-15,6-4-17 16,2 0-14-16,-3-11-19 16,-4-14 22-16,-1-5-18 15,-7 7 26-15,-6 5 13 16,-5 0 11-16,3 11 2 15,-3 5 0-15,0 0 12 16,1 2-20-16,4-5 8 16,3-2 0-1,3-2-10-15,2-8 14 16,3-6-4-16,-3 0 0 16,-8-7 8-16,0 5-17 15,-10 2 1-15,6 3 4 16,-6 10-11-16,0 4 21 15,7 6-6-15,-7 0 0 16,11 0-14-16,-1 6 13 0,3 20 2 16,8 7 10-1,8 0 32-15,-1 3-32 0,1-4 34 16,-3 0-29-16,2-14-10 16,1-2 7-16,-1-9-13 15,-2-7-11-15,26-3-73 16,-13-24-219-16,0-2-694 15</inkml:trace>
  <inkml:trace contextRef="#ctx0" brushRef="#br0" timeOffset="159498.8425">18402 12395 1476 0,'0'0'555'0,"0"0"-321"16,0 0-17-16,0 0-64 0,0 0-11 16,0 0-39-16,0 0 33 15,-160 121-20-15,131-82-54 16,13 0-1-16,16-3-50 16,0-6-10-16,0-7 5 15,16-10 5-15,23-13-22 16,8 0 4-16,2-20-58 15,-10-19-22-15,-5-7-76 16,-11 1 32-16,-13 2 104 16,-4 10-7-16,-6 10 34 15,0 13 12-15,0 7 4 16,0 3 37-16,0 0-40 16,5 0 16-16,-5 16 60 0,0 11-50 15,13 2-3-15,-3-3-24 16,11-3 1-16,7-10-26 15,30-13-122-15,-14 0-333 16,5-6-209-16</inkml:trace>
  <inkml:trace contextRef="#ctx0" brushRef="#br0" timeOffset="159608.6946">18402 12395 2000 0</inkml:trace>
  <inkml:trace contextRef="#ctx0" brushRef="#br0" timeOffset="159687.4112">18402 12395 2000 0,'387'59'715'0,"-397"-59"-464"0,-8 0-79 0,13 19-117 0,-1 4 7 0,6 7-62 15,0-4 0-15,19-7 8 16,14-2 4-16,11-14-8 16,1-3-4-16,12 0 0 15,2-36-7-15,4-16-130 16,-14-10-205-16,3-54-121 16,-23 15-6-16,-14 6-217 0</inkml:trace>
  <inkml:trace contextRef="#ctx0" brushRef="#br0" timeOffset="160350.3622">19192 11781 998 0,'0'0'820'0,"0"0"-478"16,0 0-119-16,0 0-64 16,0 0-44-16,0 0-11 0,0 0 27 15,-60 225-50 1,60-156 24-16,0 3-6 0,21-6-56 16,7-1 14-16,11-6-32 15,0-8-24-15,0-14 10 16,-10-8-11-16,-1-13-20 15,-17-13 19-15,-11-3-72 16,0 0-11-16,0-29-126 16,-16-14-271-16,-36-3 270 15,-8-2 30-15,-7 6-5 16,10 6 186-16,13 13 26 16,15 12 104-16,14 6 30 15,15 5-95-15,0 0-30 0,0 0-19 16,10 0 20-16,34 0 29 15,13 0-35-15,11 0 2 16,10 0 0-16,10-2-31 16,-2-23 1-16,-14-4-2 15,-9-1 0-15,-25 1-2 16,-17 3 5-16,-8 6-3 16,-13 4 10-16,0 9-10 15,0 4 67-15,0 3 35 16,-18 0-29-16,2 0-24 0,4 19-30 15,1 11 34-15,6 3-7 16,5 6-19-16,0 4 46 16,0-4-37-16,10-2-21 15,14-3 20-15,4-11-34 16,-2-9 13-16,3-5-5 16,5-9-9-16,4 0 28 15,1-17-28-15,6-12-19 16,1-1-31-16,-7 1-65 0,-5 1-10 31,-5 15 75-31,-19 3 46 0,0 6 4 16,-5 4 25-16,8 0 32 0,3 0 46 15,7 10-6-15,3 12-5 16,8 3-50-16,5 2-42 16,8-4 17-16,2 0-17 15,3-9-1-15,3-8-105 16,-16-6-277-16,-11 0-695 0</inkml:trace>
  <inkml:trace contextRef="#ctx0" brushRef="#br0" timeOffset="162063.4201">5151 8247 1542 0,'0'0'401'0,"0"0"-141"15,0 0-4-15,0 0 17 16,0 0-97-16,0 0-103 16,0 0 2-16,-52-10-23 15,52 10-2-15,0 0 7 16,0 0-21-16,0 0 6 16,5 0-18-16,37-4-23 15,18 4 27-15,18 0-28 16,18 0 0-16,5 0 3 15,0 0 6-15,-18 0-9 16,-10 0 0-16,-29 0 1 0,-15 0-2 16,-19 0 1-16,-10 0 0 15,0 0 20-15,-5 0-14 16,-39 0 19-16,-24 0-25 16,-10 0 2-16,-18 0-1 15,-2 0-1-15,-9 0 0 16,1 0-7-16,4 0 14 15,6 0-7-15,29 0 0 16,18 0 2-16,15 0 2 16,23 0-4-16,11 0 0 15,0 0-1-15,0 0-5 0,0 0 0 16,6 0 2 0,38 0 4-16,23 0-1 15,11 0 1-15,18-3 0 0,11-3-1 16,15-1 2-16,2 0-1 15,-7 4 0-15,-10 0 1 16,-30 3-7-16,-19-3 6 16,-27 3 0-16,-31 0-3 15,0 0 12-15,-21 0-2 16,-70 0-7-16,-143 29-105 0,16 4-144 16,-13-7-1097-16</inkml:trace>
  <inkml:trace contextRef="#ctx0" brushRef="#br0" timeOffset="166824.7617">6034 10463 62 0,'0'0'389'0,"0"0"-389"0</inkml:trace>
  <inkml:trace contextRef="#ctx0" brushRef="#br0" timeOffset="167265.1137">6034 10463 720 0,'-166'68'318'0,"166"-68"-153"0,0 0-9 16,0 0 0-16,0 0 59 16,0 0-4-16,0 0-60 15,0 0-41-15,-5 0-26 16,5 0 25-16,-8 0 12 15,8 0 18-15,-5 0-17 0,-1 0-22 16,1 0 32-16,0 0-19 16,-8 0-26-16,8 0-3 15,-6 0-52-15,1 0-18 16,-3 0 16-16,3 0-21 16,5 0 11-16,-14 0-13 15,9 0 1-15,5 0 12 16,-6 0-19-16,4 0 6 15,1 0-4-15,6 0 12 16,0 0-11-16,0 0 4 16,0 0-8-16,0 0 0 15,0 0-4-15,0 0 4 16,0 0 0-16,6 0 6 0,22 0-12 16,6 0 6-1,18 0 0-15,-3 7 17 0,1 3-10 16,1-4-1-16,-12 1-6 15,-5-4 6-15,0 1-7 16,0-2 1-16,10 2-18 16,34-4-142-16,-11 0-426 15,1 0-778-15</inkml:trace>
  <inkml:trace contextRef="#ctx0" brushRef="#br0" timeOffset="169087.9967">8693 9784 1287 0,'0'0'604'0,"0"0"-390"15,0 0-37-15,0 0-53 16,0 0-61-16,0 0-35 16,0 0-16-16,0 0 58 15,0 0 34-15,-11 0 21 16,1 0 4-16,-8 0-75 16,-3 0-17-16,-3 0-6 15,-4 0-19-15,-1-6 8 16,-4 4-8-16,-6-7-11 0,0 8 29 15,-5-10-21-15,5 4 28 16,5 0-7-16,-5-2-22 16,0 0 32-16,5-2-30 15,-5 6-9-15,0-2 16 16,0 1-8-16,0-3-9 16,-2 3 11-16,2 3-5 15,0 0 17-15,0 1-23 16,5 2 2-16,1 0 8 15,-1 0-9-15,0 0 9 16,8 0 7-16,-2 0-17 16,-1 0 13-16,0 0-13 0,-4 0 1 31,-1 0 1-31,3 0-1 0,-3 0-1 0,0 0 0 16,6 2 11-16,-1 1-14 15,8 0 3-15,-7 0 0 16,10 0-5-16,2-3 6 15,-2 4-1-15,7-4 0 16,-4 5 9 0,-3 1-12-16,-6 1 3 0,-2-2 0 15,-2 2-6-15,-1 4 8 16,-4-3-2-16,4 2 0 16,8-3 10-16,-2 4-14 15,2-4 4-15,-2-2 0 16,-1 1 1-16,4-1 5 0,1 2 0 15,4-2 6-15,2 1-6 16,2 1 5-16,6 4-11 16,-5-1 0-16,-3 4-12 15,-3 4 12-15,-2-2 0 16,3 3-1-16,-4 2 9 16,4 2-8-16,-1-4 0 15,3 5 0 1,3-1-6-16,5-4 12 0,-1 4-6 15,6 0 0-15,0 1 9 0,0 4-15 16,0-1 6-16,0 2 0 16,0 4-6-16,0 0 13 15,0 2-2-15,0-4-5 16,0-2 7-16,0 6-8 16,0-6 1-16,0 1 0 15,16 2-6-15,7-2 7 16,3 2-1-16,-2 2 0 15,4-5 9-15,-7 1-6 16,8-1-3-16,-6-3 0 0,0 1 0 16,3-8 2-1,8 1 5 1,0 0-1-16,5-1-5 0,5 1 30 0,3-4-29 16,2 4 4-16,3-8-3 15,2 4 6-15,4-8-8 16,-4-2 2-1,3 0 5-15,3-2 8 0,7 1-16 16,6-5 1-16,8 0 5 31,-9 0 1-31,1 0-7 0,-8 0 0 0,-3 0 1 16,-5 0-4-16,-2-5 3 16,2-1 0-16,-3-8 7 15,9 1-7-15,-1-3 0 16,0 0 1-16,3-4 0 0,-2-3 2 15,4 4-3-15,-10-8 0 16,-2 1-4-16,2-7 5 16,-8 0-1-16,-5-7 0 31,3 1 8-31,-13 0-7 0,-8 0-1 0,-3-4 0 16,-7 4 3-16,-3-4 3 15,-13-2-6 1,0 0 0-16,0-4 6 0,0 4 10 15,-5-5-16-15,-24 4 0 16,-5 1 54-16,-5 2-45 0,0 0 15 31,6 7-6-31,-1-1-10 16,0 3-1-16,6 5-7 16,-6-1 0-16,-10 6-7 15,-19 6-25-15,-92 18-59 16,9 0-125-16,1 18-556 0</inkml:trace>
  <inkml:trace contextRef="#ctx0" brushRef="#br0" timeOffset="176869.7059">3225 11611 1077 0,'0'0'242'16,"0"0"-114"-16,0 0-10 16,0 0 16-16,0 0-70 15,0 0 21-15,67-44 60 16,-61 39-33-16,-1 5-4 16,-5-4-34-16,7 4-15 15,-7 0 5-15,0 0-42 16,0 0 5-16,0 0 1 0,0 0-27 15,6 0 22 1,-1 0 10 0,-5 0-8-16,0 0 20 0,0 0-29 0,0 0 8 15,0 0 36-15,0 0-17 32,0 0 15-32,0 0 4 15,0 0-7-15,0 0 15 16,0 0-24-16,0 0-4 15,0 0 5-15,-5 0-28 16,-19 4 11-16,-9 15-19 16,-12 5-10-16,-6 4 31 15,1 1-24-15,6 2-1 16,0 4 24-16,2 4-30 0,11 0 10 16,3 7-11-16,-1 0 7 15,1 6 3-15,-1 1-10 16,-5 3 0-16,8-4 16 15,-7 4-6-15,-1 1-3 16,5-3 10-16,6 4-16 16,7-6 21-16,1 4-22 15,7-4 0-15,3 0 17 16,5 7-16-16,0 1 5 16,0 1 3-16,0 2-1 15,0 3 16-15,0 5-15 16,0-7 7-16,0 2 22 0,0 0-32 15,0-4 15-15,0 1-11 16,0-8-4-16,0 4 14 16,18-5-20-16,16 5 0 15,-8 0-6-15,13 1 6 16,-6 11 0-16,6 1 12 16,-5 1-5-16,0-2 17 15,-1-5-22-15,1-3-1 16,-5-5 11-16,-1 1-11 15,1-6 13-15,-3 5 3 16,2-10-16-16,1 2 26 0,-6-2-26 16,3-5 0-1,-8-7 13-15,3 1-7 0,3-5-7 16,-9 1 0-16,9-7 11 16,-1 1 8-16,-7-4-18 15,7-4-1-15,-8-2 7 0,4-5 2 0,-4 3-9 16,-2-8 0-16,3 1 8 15,-6 0 5-15,3-1-13 16,-2-5 0-16,-6 4 2 16,0-1 6-1,0-4-8-15,-5 3 0 0,8-4 1 16,-8 0 14-16,0 0-15 16,0 0 0-16,0 0-6 15,0 0 15-15,0 0-9 31,0 0 0-31,0-25-63 16,0-18-63-16,0-14-696 0</inkml:trace>
  <inkml:trace contextRef="#ctx0" brushRef="#br0" timeOffset="180785.9822">11297 15013 2141 0,'0'0'541'0,"0"0"-504"16,0 0-31-16,0 0 28 15,0 0 54-15,5 171-9 0,5-109 7 16,3-3 6-16,-3-7 0 16,1-5-61-16,7-13-17 15,-2-9-7-15,-6-8 5 16,8-10-11-16,-2-7-1 16,7 0-32-16,11-26-22 15,10-20-70-15,-5-12-70 16,-5 0 4-16,-6 2 49 15,-12 6 83-15,-8 11 49 16,-8 10 9-16,0 13 110 16,0 6-6-16,0 3 26 15,0 7-32-15,0 0-75 0,0 0 4 16,0 10-15-16,5 13 69 16,0 6 19-16,5 7-37 15,1 1-9 1,7 2-9-16,5-3-39 0,-2-4 7 15,8-2-13-15,-6-8 1 16,3-15 2-16,8-3-3 16,5-4-25-16,7-4-35 15,4-26-71-15,-11-13-8 16,-6-7-6-16,-9 0 35 16,-9 0 68-16,-9 15 14 15,-6 6 28-15,5 12 54 0,-5 7 32 16,0 3 31-16,0 7-60 15,0 0-39-15,0 0-5 16,0 0-13-16,0 0 0 16,0 7 0-16,0 9 1 15,0 11-8 1,0-8-179-16,0-2-363 0</inkml:trace>
  <inkml:trace contextRef="#ctx0" brushRef="#br0" timeOffset="181258.7145">12192 15129 1463 0,'0'0'677'0,"0"0"-586"0,0 0 37 16,0 0 27-16,0 0-86 0,0 0-31 15,0 0-37-15,-8 9 88 16,8 21 19-16,29 9-25 0,5 15 22 16,5 5-5-1,0 8-16-15,-6 7 2 0,1 4-62 16,-5 1 20 0,-6-3 13-16,-7-8-34 15,-6-9 37-15,3-13-48 0,-8-13-11 16,0-14 8-16,1-3-9 15,-6-15 0-15,0-1-88 16,0-17-81-16,0-18-314 16,0-8-709-16</inkml:trace>
  <inkml:trace contextRef="#ctx0" brushRef="#br0" timeOffset="181809.1443">12029 15072 1733 0,'0'0'619'16,"0"0"-557"-16,0 0-53 15,0 0-6-15,0 0-1 16,0 0-2-16,0 0 0 0,335-45 1 16,-273 45 18-16,-18 13 28 15,-15 6 24-15,-11 8 58 16,-18 5-17-16,0 8 11 15,0-1 8-15,-47 4-51 16,-13-4-16-16,-2-3-46 16,5-1 0-16,8-11-18 15,15-5-27-15,34-19-205 16,0 0-299-16,0-1-433 0</inkml:trace>
  <inkml:trace contextRef="#ctx0" brushRef="#br0" timeOffset="182217.9349">13161 14965 2399 0,'0'0'351'16,"0"0"-251"-16,0 0 131 15,0 0-123-15,-286 55-90 16,234-6 17-16,13 7 11 15,18 7-40-15,14-5 24 16,7-7-28-16,0-10 8 0,39-11-10 16,7-17-5-1,4-13-17-15,-6-13-21 0,3-40-118 16,-27-19-130-16,-15-20-87 16,-5-10 52-16,0-4 83 15,-25 3 126-15,-9 11 117 16,5 22 212-16,6 27 57 15,7 20-9-15,11 23-101 16,-3 0-113-16,8 30-4 16,0 22 94-16,0 14 15 15,0 10-9-15,18 10-67 16,11-1-9-16,15-3-50 16,0-7-14-16,19-9 3 0,4-21-5 15,11-18-80-15,57-27-166 16,-23-11-309-16,-19-30-607 0</inkml:trace>
  <inkml:trace contextRef="#ctx0" brushRef="#br0" timeOffset="183053.1943">13703 14931 2083 0,'0'0'585'0,"0"0"-342"16,0 0 37-16,0 0-184 15,0 0-43-15,0 0-17 0,-285 40-27 16,241-7 30-16,10 3-37 15,5 0-2-15,11-3 4 16,18-1-3-16,0-5-2 16,0-7 0-16,34-8-53 15,23-8 12-15,5-4-50 16,11 0-51-16,-8-14-20 16,-13-2 29-16,-18 3 97 15,-19 3 37-15,-10 7 52 16,3 0 103-16,-8 3-49 15,0 0-71-15,0 0-25 0,5 0-1 16,0 13 18-16,11 3 21 16,7 3-36-16,11-2 22 15,10-7-34-15,8-10 0 16,13 0 0-16,8-30-4 16,0-25-98-16,-11-17-108 15,-18-20-63-15,-21-10 65 16,-17-2 67-16,-6-3 138 15,0 18 3-15,0 24 248 16,-6 25 64-16,-4 24-100 16,-3 16-89-16,3 0-54 15,-14 36-69-15,3 20 7 0,-7 16-4 16,5 13 5-16,7 5 20 16,16 0 23-16,0-6-27 15,0-5 12-15,10-13-36 16,19-14 0-1,-6-17-1-15,-7-15-9 0,-6-20-44 16,-10 0-12-16,0-32-99 16,0-27-158-16,0-14-1 15,-10-5 141 1,-29 2 58-16,5 11 125 0,0 14 47 0,19 21 193 16,2 18-41-16,13 12-71 15,0 0-104-15,8 0-18 16,41 23 24-16,13 4-3 15,16 3 4-15,10-7-1 16,8-2-28-16,1-6 29 16,-9-14-31-16,-10-1 0 15,-16 0 21-15,-23-5-15 16,-16-19 44-16,-23 0 28 16,0-5-43-16,0 6 10 15,-46 9-3-15,-9 5 22 16,-7 9-16-16,-6 0-26 0,9 0 16 31,7 29-38-31,2 3 9 0,17 6-9 0,9 3 0 16,14 1-14-16,10 1 13 15,0-7-32-15,78-10-73 16,-6-9-199-16,1-14-423 0</inkml:trace>
  <inkml:trace contextRef="#ctx0" brushRef="#br0" timeOffset="183463.4058">16440 14569 1809 0,'0'0'526'0,"0"0"-335"0,0 0 95 16,0 0-88-16,0 0-85 15,0 0-53-15,0 0-18 16,-169 89 26-16,135-42-4 16,6 6-27-16,17-4 22 15,11 4-41-15,0-7-18 16,24-4 3-16,30-6 6 0,19-16-18 16,23-11-54-1,54-9-87-15,-20-32-179 16,-18-7-469-16</inkml:trace>
  <inkml:trace contextRef="#ctx0" brushRef="#br0" timeOffset="183730.9108">17045 14612 1743 0,'0'0'527'0,"0"0"-381"16,0 0 59-16,0 0-81 31,0 0-66-31,0 0-28 16,0 0 58-16,-135 118-41 0,135-82 4 15,5 0 22-15,29-7-39 16,10 0 13-16,2-12-10 16,-1-2-31-16,-1-12 27 15,-5-3-22-15,-6 0-4 16,-4-18 57-16,-13-11-63 16,-11-6 23-16,-5 0-23 15,0-6 0-15,-16 9-2 16,-23 3-34-16,-13 8-49 15,3 4-74-15,10 7-194 0,16 1-307 16</inkml:trace>
  <inkml:trace contextRef="#ctx0" brushRef="#br0" timeOffset="184186.9664">17956 14546 1607 0,'0'0'1002'16,"0"0"-865"-16,0 0 68 16,0 0 34-16,-353-22-131 15,293 24-48-15,8 28 21 16,18 10-66-16,14 10 10 0,12-2-11 16,8 1-13-16,0-3 20 15,39-10-20-15,18-8-1 16,16-15 0-16,5-13-1 15,-1 0-34-15,4-42-31 16,-21-22-46-16,-8-13-29 16,-24-23-26-16,-18-12 26 15,-10-2 92-15,0-3 22 16,0 20 27-16,0 23 69 16,-5 32 107-16,-13 22-11 15,8 20-86-15,-1 0-61 16,-12 27-1-16,5 30-16 0,-3 15 38 15,11 16-5-15,2 11 13 16,8 2 28 0,0 1-57-16,8-9-8 0,18-15 2 15,7-13-4-15,6-14-2 16,0-15-6-16,8-17-65 16,31-19-74-16,-11-6-229 15,1-23-1137-15</inkml:trace>
  <inkml:trace contextRef="#ctx0" brushRef="#br0" timeOffset="185051.8601">18421 14646 1607 0,'0'0'358'0,"0"0"-200"16,0 0 2-16,0 0-49 15,0 0 3-15,0 0-41 16,0 0-55-16,301-34 1 16,-273 11-1-16,-9-3-18 15,-19-4 36-15,0 1-18 16,-8 3 13-16,-31 6 33 0,-11 6 6 16,6 14 39-16,-2 0-6 15,1 0-50-15,7 23-1 16,-7 14-37-16,6 8 14 15,11 9 31 1,5-2-38-16,23 0 8 0,0-1-13 16,13-8-16-16,46-8 7 15,27-10-8-15,26-10-2 16,67-15-68-16,-24-29-211 16,-14-16-480-16</inkml:trace>
  <inkml:trace contextRef="#ctx0" brushRef="#br0" timeOffset="185334.787">19675 13987 2070 0,'0'0'619'16,"0"0"-440"-16,0 0 3 16,0 0-119-16,0 0-22 15,0 0 73-15,-112 193-50 16,94-105 32-16,13 1 7 15,5 2-41-15,0-6 1 16,0-1-36-16,5-14-15 0,18-8 26 16,1-4-37-16,-9-12-1 15,1-10 3 1,-3-12 7-16,-3-9-20 0,-5-12-17 16,-5-3-87-16,0-19-30 15,0-24-136-15,-33-9-824 0</inkml:trace>
  <inkml:trace contextRef="#ctx0" brushRef="#br0" timeOffset="185602.1874">18795 14011 2467 0,'0'0'693'0,"0"0"-555"0,0 0-51 15,0 0 49-15,353-9-29 16,-185 9-62-16,17 0 18 15,-6 0-33 1,-10 0-6-16,-24 0 29 0,-28 2-52 16,-29 1 16-16,-26-3 9 15,-23 4-17-15,-15-4 45 16,-19 0-30-16,0 0-2 16,-5 0 5-16,0 0-21 15,0 0-12-15,0 0-6 16,-28 0-88-16,-27-7-40 0,-23-13-573 15</inkml:trace>
  <inkml:trace contextRef="#ctx0" brushRef="#br0" timeOffset="210156.3988">6231 11938 378 0,'0'0'501'0,"0"0"-300"0,0 0-84 15,0 0-20 1,0 0-36-16,0 0-25 16,0 0-35-16,0 0 0 0,0-4 50 15,0 4 49-15,0-3 40 16,0 3-25-16,0 0-27 15,0 0-23-15,0 0-55 16,0 0-10-16,0 0 0 16,0 0-1-16,0 0 1 15,0 0 0-15,0 0 6 16,0 0 7-16,0 0 1 0,0 0-13 16,0 0 4-16,0 0-3 15,0 0-2 1,0 0 0-16,0 0 0 0,0 0 1 15,0 0-1-15,0 0-10 16,16 0-40-16,-11-4-71 16,8 4-110-16,-13-3-920 0</inkml:trace>
  <inkml:trace contextRef="#ctx0" brushRef="#br0" timeOffset="212295.5083">6299 11931 838 0,'0'0'242'0,"0"0"-172"0,0 0-4 15,0 0 75-15,0 0-19 16,0 0-54-16,0 0-13 16,-13 0 12-16,13 0-29 15,0 0-22-15,0 0-15 16,0 0-1-16,0 0 1 15,0 0-1-15,-5 0 3 16,-1 0 3-16,1 0-6 0,0 0 5 16,0 0 1-16,5 0-6 15,0 0 0-15,0 0-14 16,0 0 13-16,0-4-5 16,0 4 6-16,0 0 0 15,0-3 1-15,0 3 8 16,0 0 7-16,0 0 15 15,-8-3 7-15,8 3-12 16,-5 0 43-16,0 0-27 16,5 0 5-16,0 0 3 15,0 0-38-15,0 0 13 16,0-3 14-16,0 3-16 16,0 0 27-16,0 0-15 0,0 0-7 15,0 0 3-15,0 0-22 16,0 0-3-16,0 0-9 15,0 0 11-15,0 0-8 16,0 0 0-16,0 0 1 16,23 0 7-16,-2 0-8 15,2 0 0-15,6 0-2 16,-1 0 2-16,-7 0 0 16,2 0 11-16,-2 0-10 0,-3 0 22 15,-2 0-22 1,2 0 10-16,3 0 1 0,-3 0-12 15,-2 0 16-15,7 0-10 32,0 0-5-32,3 6 19 0,3-3-20 0,15 4 0 15,3-3 9-15,2 2-3 16,8-3-6-16,-7-3 0 16,-6 3 10-16,2-3-14 15,-20 0 4-15,3 0 0 16,-6 0 4-16,-2 0 4 15,2 0 1-15,6 0 10 16,5 0-19-16,-1 0 21 0,1 0-21 16,5 0 0-16,0 0-6 31,0 0 7-31,0 0-1 0,0 0 1 0,-10 0-1 16,4 0 10-16,1 0-10 15,0 0 0-15,-8 0 0 16,7 0 9-16,-4 0-9 15,-6 0 0-15,3 0 0 16,8 0-4-16,5 0 4 16,3-3 0-16,-3 3-1 15,5-3 7-15,-5 0-7 0,0 0 1 32,0-4 0-32,-6 0-2 0,6 1 3 0,-5-1-1 15,0 0 0-15,-6-2 2 16,6 2 7-16,-5-2-9 15,-3-5 0-15,-3 1-12 16,-8 1 12-16,9-9-7 16,-6 1 7-16,3-4-21 15,-3 0 20 1,-8-5-16-16,6 0 7 0,-3-1 8 0,-3 0-27 16,1 0 18-1,2-4-18 1,-13 1-25-16,0 0 54 0,0 4-19 0,0-1 19 15,-29 3 10-15,1 2 8 32,-6-2 4-32,5 1 5 15,-5 0-20-15,1 0 4 16,2 3-11-16,-3 3 0 16,-5 4 13-16,-8 0-4 15,-2 5-1-15,-3 2 11 16,-8-1-18-16,-13 3 23 0,1-2 0 15,-14 2 0-15,8-3 47 16,0-2-53-16,0 5 9 16,1-4 25-16,4 0-19 15,0 3 6-15,6-2-10 16,-1 4 0-16,1-1 13 16,4 3-36-16,-4 2 8 15,7-3 1-15,-2 3-14 16,0 2 25-16,7-4-26 15,-7 4 1-15,5 0 23 16,-3 0-18-16,-2 0 12 16,4 0 0-16,4 0-17 15,5 0 25-15,2 0-26 16,8 0 15-16,10 0 15 16,9 4-29-16,1-2 12 0,9 3-13 15,5-3 2-15,0 3-13 16,-8 7 8-16,2-2 2 15,1 3-7-15,-8 0 10 16,7 3-2-16,-4-3 0 16,-3-1 0-16,-6 3 9 15,9-2-3-15,-4 0-3 16,4 3 3-16,4 1 3 0,-1-1-2 16,1 4-7-16,1-3 0 15,-3-1-3-15,2-3 13 16,6 3-8-16,-5 4 25 15,5 3-26-15,5 3 25 16,0 1-25-16,0 5 7 16,0 4 7-16,0 0-14 15,0 1-1-15,0 2 8 16,15-3-1-16,1 0 4 16,2-2-11-16,-2 2 0 15,7-3 15-15,-8 3-14 16,14-3 8-16,-6 0 12 15,6-4-15-15,-3-3 11 0,2-3-17 16,-4-7 0-16,-3-2-11 16,-3-5 17-16,-13 8-12 15,-5-4-136-15,0-7-511 0</inkml:trace>
  <inkml:trace contextRef="#ctx0" brushRef="#br0" timeOffset="216067.0175">8474 3899 1091 0,'0'0'279'0,"0"0"-101"15,0 0 91-15,0 0-54 16,0 0-112-16,0 0-60 16,0 0-7-16,-28-16-35 15,28 12 6-15,13 4-7 16,8-3 1-16,7 3-2 16,6-4 1-16,0 4 0 0,10-3-6 15,8 3 16 1,15-3-10-16,6 0 14 0,5 3-13 15,15-3 29-15,3-1-24 16,6 1-6 0,-6-1 11-16,-3 4-3 0,3-2-7 15,-13 2-1-15,0-4 6 16,-2 1 19-16,2-4-7 16,5 4-9-16,3-3 21 15,-3-1-30-15,8 3 8 16,0-2-8-16,-2 3 6 15,-3 0-6-15,-13-1 0 16,0 1 0-16,-11-4 0 0,6 4 0 16,-6-3 0-16,1 2 0 15,-1-3 7-15,-7 5-7 16,2-2 0-16,1 4 0 16,-1-3-2-16,-2-1-3 15,-3 1 5-15,-3 3 0 16,-7-3 7-16,-3 3-7 15,-10-3 0-15,0 3 0 16,-6 0 17-16,-2 0 1 16,8 0 9-16,0-3-5 0,-1 3-20 15,6 0 16 1,-5 0-18-16,-5 0 0 0,-6 0 0 16,-7 0 6-1,2 0-6-15,3 0 0 0,-3 0 6 16,-3 0 0-16,3 0-6 15,3 6 0-15,3 0-9 16,-4 1 14-16,4 3-5 16,-6 0 0-16,3-1 0 15,-3 5 9-15,-8-5 6 16,6 5 12-16,-3-1 26 16,-3 0-14-16,1 3 9 15,2 1-2-15,2 3-24 0,8-1 37 16,-7 4-40-16,2 0-2 15,-7-4 20-15,-1 8-19 16,3-4 34-16,-13-4-4 16,5 4-26-16,-5-6 17 15,0 2-37 1,0 3 2-16,0-4-4 0,0 5-19 16,0 1-261-1,0-14-506-15</inkml:trace>
  <inkml:trace contextRef="#ctx0" brushRef="#br0" timeOffset="216192.7217">12377 4234 2169 0,'0'0'540'0,"0"0"-540"16,0 0-110-16,0 0-483 15</inkml:trace>
  <inkml:trace contextRef="#ctx0" brushRef="#br0" timeOffset="218094.5226">4024 4438 1064 0,'0'0'538'0,"0"0"-375"16,0 0 13-16,0 0 3 15,0 0-63-15,0 0 0 16,0 0-11-16,-59-13-16 16,59 13-55-16,0 0 17 15,0 0-23-15,0 0-14 16,0 0 8-16,0 0-21 15,0 0 22-15,0 0 11 16,0 0-16-16,0 0 27 0,0 0-26 16,5 0 4-16,18 0 9 15,3 0-15-15,13 0 8 16,0 0-5-16,13 0-19 16,3 0 38-16,7 0-29 15,11 0 1-15,4 3 11 16,4 1-14-16,-3-4 14 15,0 2-10-15,-6-2-6 16,1 0 13-16,-5 4-18 16,4-4 1-16,-4 0 22 15,5 0-23-15,-1 0 11 16,6 0-12-16,-5 0 6 0,5 0 9 16,0 0-15-16,-6-4 1 15,1 4-2-15,-11-2 4 16,-5 2-4-16,3 0 1 15,-3 0 0-15,-2 0 7 16,7 0-7-16,0 0 0 16,1 0 6-16,-9 0 2 15,3 0 5-15,-7 0-13 16,2 0 1-16,-3 0 17 0,0 0-18 16,3 0 0-1,3 0 0-15,2 0 11 0,-3 0-10 16,9 0-1-16,4 0 0 15,1 0-4-15,4 0 10 16,1 0-6-16,0 0 0 16,-11 0 9-16,-13 0-9 15,-10 0 0-15,-5 0 0 16,0 0-3-16,0 0 4 16,-1 0-1-16,11-4 9 15,8 1-3-15,3 0 10 16,2-1-15-16,-2 4-1 15,-4-3 6-15,-6 3 3 16,-1 0-9-16,0 0 9 16,3-3-8-16,7 3 4 0,-2 0-5 15,8 0 0-15,-3-3 3 16,-3 3-2-16,4 0 0 16,-9-4-1-16,-2 4 7 15,-16 0-7-15,-8 0 0 16,-13 0 1-16,-2 0 4 15,-8 0 2-15,0 0 26 16,0 0 19-16,0 0-28 16,0 0 11-16,0 0-25 0,0 0 5 15,0 0-9-15,0 0 0 16,0 0-6-16,0 0 0 16,0 0 8-16,0 0-5 15,0 0-3-15,0 0 0 16,0 0-2-16,0 0 11 15,0 0-9-15,0 0 8 16,0 0-1-16,0 0-10 16,0 0 3-16,0 0 0 15,0 0-6-15,0 0 8 16,0 0-2-16,0 0 0 16,0 0 6-16,0 0-15 0,0 0 9 15,0 0 0-15,0 0-8 16,0 0 8-16,0 0 0 15,0 0 0-15,0 0 8 16,0 0-14-16,0 0 6 16,0 0 0-16,0 0-1 15,0 0 10-15,0 0-9 16,0 0 1-16,0 0 0 16,0 0 1-16,0 0-2 15,0 0-9-15,0 0-45 16,0 0-136-16,0 0-551 0</inkml:trace>
  <inkml:trace contextRef="#ctx0" brushRef="#br0" timeOffset="218252.2203">9355 4409 2671 0,'0'0'216'15,"0"0"-216"-15,0 0-343 16,0 0-1872-16</inkml:trace>
  <inkml:trace contextRef="#ctx0" brushRef="#br0" timeOffset="220670.4763">8872 12045 1886 0,'0'0'263'16,"0"0"-176"-16,0 0 10 15,0 0-17-15,0 0-31 16,0 0-32-16,0-13 38 0,0 13 10 15,0 0-50-15,33 13 55 16,12 21 12-16,17 16-21 16,11 11 48-16,4 21-38 15,9 11 17-15,-3 15-3 16,-10 7-43-16,-6 6 17 16,-4 4-38-16,-19-2 35 15,-10-9 4-15,-6-9-49 16,-12-13 16-16,-11-20 9 15,-5-13-15-15,0-20 25 16,0-12-35-16,0-14-11 16,0-7 12-16,0 0-6 15,0-6-6-15,0 0 0 16,13-32-136-16,-3-13-102 16,-5-18-777-16</inkml:trace>
  <inkml:trace contextRef="#ctx0" brushRef="#br0" timeOffset="222698.2077">9129 11447 912 0,'0'0'347'0,"0"0"-189"16,0 0 20-16,0 0-88 0,0 0-55 16,0 0 1-16,0 0 10 15,0 0 78-15,0 0-36 16,0 0-44-16,0-3 38 16,0 3-36-16,0-3 9 15,0 3 16-15,-6 0-8 0,6 0-2 31,0 0-19-31,0 0-27 0,0 0 13 0,0 0-1 16,-5 0-1-16,5 0 25 16,0 0-29-16,0 0 13 15,0 0-10-15,-5 0-25 16,5 0 16-16,0 0-16 16,0 0 0-1,0 0-9 1,0 0 10-16,0 0-1 15,0 0 0-15,0 0 2 0,0 0 6 16,0 0-7-16,0 0-1 16,0 0 22-1,0 0-21-15,0 0 8 0,0 0-6 16,0 0 3-16,0 0 3 16,0 0-9-16,0 0 0 15,0 0-6-15,0 0 5 16,0 0 1-16,0 0 0 15,0 0 2-15,0 0-4 16,0 0 2-16,0 0 0 16,0 0-1-16,0 0-4 15,0 0 5-15,0 0 0 16,0 0-15-16,0 0-11 0,-5 0-103 16,0 0-136-1,-8-4-532-15</inkml:trace>
  <inkml:trace contextRef="#ctx0" brushRef="#br0" timeOffset="226513.5948">9466 12500 803 0,'0'0'250'0,"0"0"-145"15,0 0-57-15,0 0-30 0,0 0-18 16,0 0-134-16,0 0-530 0</inkml:trace>
  <inkml:trace contextRef="#ctx0" brushRef="#br0" timeOffset="226796.2686">9466 12500 1001 0</inkml:trace>
  <inkml:trace contextRef="#ctx0" brushRef="#br0" timeOffset="227126.4847">9466 12500 1001 0,'-5'6'512'0,"5"-6"-400"0,0 0 9 0,0 0-33 16,0 0-69-16,0 0-9 0,0 0-1 15,0 0 36 1,0 0 65-16,0 0 9 0,0 0 4 16,0 0-3-16,0 0-49 15,0 0-6-15,0 0-56 16,0 0-1-16,0 0-7 16,0 0 5-16,0 0 10 15,0 0-15-15,0 0 8 16,0 0 6-16,0 0-6 0,0 0-9 15,0 0 0 1,0 0-1-16,0 0-7 0,0 0-10 16,0 0-14-16,0 0 30 15,0 0-17-15,0 0 19 16,0 0 0-16,0 0 7 16,0 0-8-16,0 0 1 15,0 0 0-15,0 0-8 16,0 0-11-16,0 0-37 15,0 0-35-15,0 0-8 16,10 0-37-16,1 3-185 0</inkml:trace>
  <inkml:trace contextRef="#ctx0" brushRef="#br0" timeOffset="227409.9032">9651 12614 1247 0,'0'0'211'0,"0"0"-161"16,0 0-20-16,0 0-30 16,0 0-61-16,0 0-69 15,0 0-158-15,0 0-605 0</inkml:trace>
  <inkml:trace contextRef="#ctx0" brushRef="#br0" timeOffset="227709.0366">9651 12614 1262 0,'0'-23'313'0,"0"23"-192"16,0 0 30-16,0-3-36 0,0 3-99 15,0 0-8-15,0 0-8 16,0 0 9-16,0 0 2 15,0 0 17-15,0 0 12 16,0 0 20-16,0 0-31 16,0 0-2-16,0 0-13 15,0 0-13-15,0 0 20 0,0 0-21 16,0 0 0-16,0 0-2 16,0 0 5-16,0 0-12 15,0 0 4-15,0 0-135 16,0 0-155-16</inkml:trace>
  <inkml:trace contextRef="#ctx0" brushRef="#br0" timeOffset="229468.7022">9656 13081 831 0,'0'0'328'0,"0"0"-127"0,0 0 86 15,0 0-24-15,0 0-10 16,0 0-126-16,0 0 51 15,-68-152 16-15,53 137-68 16,2-1 31-16,2 5-34 16,6 4-33-16,5 2-26 15,0 5-28-15,0 0 11 16,0 0-47-16,0 0-6 16,0 0 5-16,0 0-36 15,16 5 29-15,36 24 7 0,15 12 1 16,16 12-9-16,13 13 9 15,5 16 0-15,-7 5-1 16,2 12 7-16,-13 2-7 16,-10 10 1-16,-16-1 0 15,-13 6-6-15,-15 2 6 16,-14 6 0-16,-15 4 1 16,0 8 10-16,0-5-5 15,0-6-6-15,-34-7 0 16,8-7-6-16,-2-8 12 15,-1-4-6-15,11-8 0 0,3 1 10 16,9-7-16-16,1 1 6 16,5-6 0-1,0-2-9-15,0-5 11 0,0-5-2 16,16-5 0-16,12-8 13 16,1-2-19-16,10-8 6 15,-5-2 0-15,15-9-9 16,3-5 10-16,21-6-1 15,20-7 0-15,24-4 7 16,31-6-16-16,18-5 9 16,31-1 0-16,16 0-4 0,10 0 5 15,6-19-1 1,2-4 0-16,3 0 12 0,-11-1-16 16,-15-1 4-16,-24 5-9 15,-26 4 9-15,-46 2-65 16,-29 5 1-16,-44 2 16 15,-29 1-12-15,-10-1 60 16,-26 1-80-16,-59 2-20 16,-27 1 35-16,-23 3 21 15,3 0 44-15,12 0 36 16,32 0 27-16,31 0 31 16,31 0-55-16,21 0-26 15,5 0-13-15,5 3-19 0,49 4 19 16,19 6 6-16,18 1-5 15,2-2 12-15,9 5-13 16,-11-1 9-16,-19 3 26 16,-17 1-34-16,-16 0 23 15,-16 3-5-15,-18 5-18 16,-5-3 27-16,-15 11-19 16,-53 5 2-16,-17 1-11 15,-4 4-12-15,11-6-102 16,21-4-73-16,18-10-319 15,29-13-450-15</inkml:trace>
  <inkml:trace contextRef="#ctx0" brushRef="#br0" timeOffset="229806.5778">14412 15936 2225 0,'0'0'323'0,"0"0"-247"15,0 0-61-15,0 0 65 16,0 0 4-16,0 0 8 16,0 0 10-16,-21 192-27 0,21-137 27 15,0-2-38-15,0-1-49 16,0-2 33-16,0-5-42 15,5-2 2-15,6-10-1 16,2-4-5-16,-3-9-2 16,-5-2 0-16,6-10-6 15,2-4-11-15,-8-4-118 16,5 0-128-16,1-16-52 0,-3-7-375 16</inkml:trace>
  <inkml:trace contextRef="#ctx0" brushRef="#br0" timeOffset="230286.4268">14062 15971 1536 0,'0'0'936'0,"0"0"-763"16,0 0-136-16,0 0 123 0,0 0-66 16,0 0-49-16,0 0 26 15,223-7-47-15,-156 2 29 16,-12 5 10-16,-8 0-42 15,-21 0 18-15,-3 0-39 16,-13 0 0-16,-5 0-9 16,3 0 9-16,3 0-97 15,12 0-119-15,-2 0-333 16,2 0-347-16</inkml:trace>
  <inkml:trace contextRef="#ctx0" brushRef="#br0" timeOffset="230955.8526">14425 15710 1465 0,'0'0'308'16,"0"0"-223"-16,0 0 12 16,0 0-31-16,0 0-28 15,0 0 58-15,0 0-5 16,5 13 22-16,-5 0-2 0,0 1 40 16,0 2-24-16,0 7-10 15,0 3-1-15,0 3 7 16,0 7-69-16,0 0-30 15,0 4 13-15,0 0-8 16,0 1 11-16,0-2-23 16,0 3 5-16,0 4 38 15,5-4-24-15,1 5-5 16,7-5 37 0,-3 1-59-16,6-4 15 0,2-6-18 0,-3-3 0 15,-2-8 9 1,-2-3-15-16,-6-5 0 0,-5-5 3 31,5-2 6-31,-5-3-9 0,0 1 0 0,5-3 1 16,3-2 3-16,2 0-4 31,11 0 0-31,13 0-7 16,18 0-2-16,8 0-54 15,36-23-104-15,-18-11-213 16,-11 2-394-16</inkml:trace>
  <inkml:trace contextRef="#ctx0" brushRef="#br0" timeOffset="231123.3054">15258 16017 2061 0,'0'0'603'0,"0"0"-485"16,0 0-100-16,0 0-17 15,0 0-1-15,0 0-84 16,320-5-274-16,-266 5-628 0</inkml:trace>
  <inkml:trace contextRef="#ctx0" brushRef="#br0" timeOffset="231278.6414">15432 16190 2034 0,'0'0'850'0,"0"0"-650"15,0 0-113-15,0 0-8 16,0 0-62-16,0 0-16 16,0 0-2-16,296 13-17 15,-194-13-230-15,-25 0-481 0</inkml:trace>
  <inkml:trace contextRef="#ctx0" brushRef="#br0" timeOffset="231686.7662">16629 15905 1478 0,'0'0'759'16,"0"0"-589"-16,0 0 27 15,0 0 22-15,0 0-89 16,0 0-57-16,0 0 39 15,-241 102-34-15,230-63-36 16,11 4 9-16,0-1-39 16,0-2 4-16,34-5-14 0,23-8-2 15,16-7-31-15,67-20-76 16,-13 0-158-16,-10-7-397 0</inkml:trace>
  <inkml:trace contextRef="#ctx0" brushRef="#br0" timeOffset="231985.4276">17239 15956 654 0,'0'0'1444'0,"0"0"-1219"16,0 0-79-16,0 0 10 16,0 0-74-16,0 0-5 0,0 0-18 15,-96 122 9-15,104-93 6 16,18-1-37-1,8-3 3-15,5-8 10 0,-6-7-32 16,-4-3 4-16,-6-7 5 16,-7 0 0-16,2-4 29 15,-7-19-38-15,-6-6-9 16,-5-8-9-16,0 5-3 16,-11 0-21-16,-28 3-21 15,0 10-45-15,6 8-39 16,9 4-153-16,14 2-261 15,10 3-1340-15</inkml:trace>
  <inkml:trace contextRef="#ctx0" brushRef="#br0" timeOffset="232677.4376">18047 15956 2247 0,'0'0'301'0,"0"0"-48"16,0 0 28-16,0 0-150 16,-309 26-37-16,260 0-64 0,15 3-15 15,16 10 14-15,12-3-28 16,6 0 10 0,0-4-9-16,24-6 5 0,20-9-4 15,18-10-3-15,3-7-30 16,8-13-1-16,-6-33-128 15,-15-13-92-15,-13-16-104 16,-28-6 30-16,-11-4 94 16,0-4 7-16,-6 7-7 15,-27 14 231-15,9 22 215 16,3 16 16-16,3 20-31 16,13 10-82-16,5 0-64 15,0 27-32-15,0 12 109 16,0 6 16-16,0 8-29 15,5 3 4-15,19 3-23 16,4 3-14-16,-7 0 7 0,8-3-53 16,-6 2-3-16,5-11 3 15,-7-5-39-15,8-6 20 16,-1-12-20-16,6-4 0 16,-8-7 0-16,3-9 2 15,4-4-2-15,6-3 13 16,5 0-13-16,3-14 15 15,-8-15-15-15,-5-7-2 0,-6 0-9 16,-12 0 5-16,-16 3 6 16,0 7 0-16,0 3 8 15,0 8-7-15,-16 2 0 16,-2 12 0-16,3-4-2 16,2 5-7-1,-8 0 8-15,-2 0 0 0,-6 19 8 16,8 10-7-16,3 9-1 15,8 5 0-15,10 3 18 16,0 0-10-16,5-3-4 16,39-4-4-16,13-10 9 0,11-9-22 15,15-14 7 1,52-16-103-16,-13-29-361 0,-16-10-919 16</inkml:trace>
  <inkml:trace contextRef="#ctx0" brushRef="#br0" timeOffset="232944.6079">19394 15648 2250 0,'0'0'351'0,"0"0"-228"15,0 0 112-15,0 0-36 0,-15 196-102 16,15-128-31-16,0-3 42 15,5 0-48 1,10-2-12-16,9-8-15 0,-3-5-33 16,-3-14 20-16,5-6-20 15,-13-7-12-15,-4-10-3 16,-1-10-135-16,-5-6-102 16,0-30-294-16,0-13-906 0</inkml:trace>
  <inkml:trace contextRef="#ctx0" brushRef="#br0" timeOffset="233133.1568">18813 15575 2383 0,'0'0'707'0,"0"0"-570"16,0 0 18-16,0 0-69 16,0 0-65-1,0 0 7-15,358-36-28 0,-252 36 0 16,-4 0-6-16,-14 0-34 15,8 0-71-15,-23 0-133 16,-24 0-549-16</inkml:trace>
  <inkml:trace contextRef="#ctx0" brushRef="#br0" timeOffset="233433.2455">20241 15815 1932 0,'0'0'1010'15,"0"0"-796"-15,0 0-184 0,0 0-1 16,0 0 68-16,0 0-49 15,0 0 12-15,345 17-11 16,-267-14-17-16,-11-3 34 16,-20 0-38-16,-16 0-16 15,-13 0-3-15,-12 0-8 16,-1 0-2-16,-5 0-68 16,0 0-166-16,0-10-429 0</inkml:trace>
  <inkml:trace contextRef="#ctx0" brushRef="#br0" timeOffset="234140.4753">22567 15356 1940 0,'0'0'489'0,"0"0"-269"15,0 0-11-15,0 0-103 16,0 0-79-16,0 0-18 16,0 0 52-16,0 118 29 15,0-49-9-15,0 6 19 16,0 10-31-16,13 1 8 16,-3-4-16-16,6 0-34 15,2-10 6-15,5-8-33 16,-7-12 0-16,7-13-3 15,-12-13 3-15,-1-9-1 16,-10-14-83-16,0-10-91 16,0-29-72-16,-10-6-653 0</inkml:trace>
  <inkml:trace contextRef="#ctx0" brushRef="#br0" timeOffset="234361.9038">21897 15457 2399 0,'0'0'585'16,"0"0"-417"-16,0 0-48 16,0 0-77-16,0 0 32 15,363-35 27-15,-207 23-57 16,8-1 0-16,-24 3-8 0,-18 2-36 16,-21 1 20-16,-28-1-21 15,-18 7-3-15,-17 1-3 16,-4 0-71-16,13-6-68 15,-8 6-129-15,-5-1-452 0</inkml:trace>
  <inkml:trace contextRef="#ctx0" brushRef="#br0" timeOffset="235270.6042">23772 15177 1855 0,'0'0'478'0,"0"0"-352"15,0 0 36-15,0 0-92 16,0 0-58-16,0 0 10 15,0 0 1-15,-68 4 48 16,58 3 34-16,-3-5-18 16,2 1 28-16,1 1-19 15,-3-4-39-15,-8 3-1 16,-2-3-45-16,2 4-2 16,3-4-3-16,2 0 6 15,3 0-9-15,3 0-3 16,-1 0 0-1,-1 0-3-15,-4 0 3 0,6 0 0 0,-3 0-1 16,2 0 10-16,11 0-9 16,0 0 0-16,0 0-13 15,0 0 7-15,0 0-5 16,0 0 11-16,0 0 0 16,0 6-5-16,0 14 4 15,0 2 1-15,0 12 0 16,5 7-16-16,19 4 18 15,-3 11-2-15,-3 7 0 16,-3 2 12-16,3 11-12 16,-12-1 0-16,-1 3 0 15,0-2 18-15,0-11-16 16,3-4 25-16,8-11 10 0,-1-15-22 16,3-9 24-1,-2-6-27-15,-3-7-10 0,2-3 2 16,-2-9 2-16,13-1-12 15,8 0-3-15,23 0-43 16,16-24-1-16,28-41-171 16,-13 6-324-1,-20-5-362-15</inkml:trace>
  <inkml:trace contextRef="#ctx0" brushRef="#br0" timeOffset="235679.8692">24179 15409 983 0,'0'0'822'0,"0"0"-639"15,0 0-60-15,0 0-34 16,0 0-73-16,0 0 4 16,0 0-19-16,-83-12-1 15,54 24 80-15,-4 4 12 16,4-2 9-1,3 8 10-15,8 4-67 0,13 0-1 0,5 0-33 16,0 8-8-16,0-2 5 16,23-3-5-16,27 1-2 15,17-3 1-15,1-2 7 16,-9-5-11-16,4-1 3 16,-24-5 0-1,-6-1-6-15,-15-6 15 0,-12-4 3 16,-6 0 56-16,0 4-8 15,0-1 25-15,-24 4 8 16,-20 4-44-16,-5-2-15 16,-3 1-33-16,8 1 0 15,5-8-1-15,5-6-124 0,11 0-139 16,12-20-484-16</inkml:trace>
  <inkml:trace contextRef="#ctx0" brushRef="#br0" timeOffset="236090.2908">24449 15261 2405 0,'0'0'687'0,"0"0"-624"0,0 0-50 15,0 0-13-15,0 0-11 31,0 0-2-31,306-11-110 0,-248 4-16 16,-25 4 57 0,-17-1 58-16,-16 4 24 15,0 0 48-15,0 0-27 16,0 0 4-16,0 7-25 16,0 22 0-16,-5 14 9 15,-6 10-9-15,11 11 20 16,0 2 27-16,0 9 14 15,0-4 17-15,0 1 0 0,16 1 7 16,2-5 11-16,-2-2-41 16,2-7-11-16,-8-10-26 15,-5-8-12-15,-5-12 15 16,0-12-21-16,0-4 0 16,0-9-9-16,0-4-8 15,0-16-77-15,-5-20-216 16,-5-10-826-16</inkml:trace>
  <inkml:trace contextRef="#ctx0" brushRef="#br0" timeOffset="236609.2889">25495 15379 1927 0,'0'0'561'16,"0"0"-482"-16,0 0 18 16,0 0-68-16,0 0-23 15,0 0-4-15,0 0-1 0,-44 2 32 16,26 10 117-16,3 4-7 16,7 0-26-16,3 5-71 15,5 7-25-15,0 8 30 16,5 4-18-16,28 5 0 15,1 1 12 1,13 0-17-16,-8 0 10 0,0-4-32 16,-5-5 0-16,-8-12-2 15,-3-7-2-15,-5-6-2 16,-7-8 0-16,-11 1-3 16,5-5-27-16,-5 0-11 15,0 0-5-15,0 0 22 0,-39-9-150 16,-24-10-29-16,-14-1 22 15,-7 0 92-15,12 7 89 16,9 3 78-16,25 0 37 16,19 8 51-16,14 2-72 15,5-4-46-15,0 1-40 16,39-4 1-16,23 1 10 16,16-4-19-16,0-3 2 15,8 3 1-15,-13-3-3 16,-6 0-59-16,-23-13-164 15,-20 2-319-15,-14 1-226 0</inkml:trace>
  <inkml:trace contextRef="#ctx0" brushRef="#br0" timeOffset="236734.8914">25495 15379 747 0</inkml:trace>
  <inkml:trace contextRef="#ctx0" brushRef="#br0" timeOffset="236813.4395">25495 15379 747 0,'151'82'1240'0,"-156"-82"-913"0,0 0-112 0,-1 0-44 0,-1 23-15 16,-4 9 4-16,1 9-5 0,-14 7-54 15,-4 1-12-15,-6 0-44 16,0 1-34-16,-5-5 4 16,1-2-15-16,4-4-63 15,8-7-247-15,8-18-647 0</inkml:trace>
  <inkml:trace contextRef="#ctx0" brushRef="#br0" timeOffset="240051.8974">26900 15625 1520 0,'0'0'571'0,"0"0"-382"16,0 0 113-16,0 0-86 16,0 0-60-16,0 0-77 15,0 0-22-15,0 0 0 16,-106-27-36-16,38 27-3 15,-5 17 25-15,-10 9-34 16,11 7 32-16,4 7-40 16,16-1 0-16,26-3-1 15,13 0 1-15,13-6-1 16,0-8 0-16,13-5-3 16,26-6-8-16,10-11 11 0,9 0-12 15,14-28 5-15,6-21-92 16,-10-10-34-16,-14-13-30 15,-15-13-18-15,-16-11 68 16,-17-5 43 0,-6-3 43-16,0 16 27 0,-16 19 69 15,-12 26 135-15,4 18 17 16,14 15-72-16,-1 10-33 16,6 0-95-16,-3 16-20 15,3 30 15-15,0 20 5 16,0 21 58-16,5 8 8 15,0 6-15-15,0 1 9 16,0-7-54-16,0-4-14 0,0-15 4 16,10-13-16-16,8-18-2 15,-7-15-7-15,-1-18-116 16,24-17-64-16,-11-32-141 16,6-17-448-16</inkml:trace>
  <inkml:trace contextRef="#ctx0" brushRef="#br0" timeOffset="240696.1003">27035 14753 2080 0,'0'0'661'15,"0"0"-542"-15,0 0-95 16,0 0-23-16,0 0 61 15,0 0-41-15,34 212 11 16,-24-148 36-16,1-4-29 16,-6-11-6-16,0-13-4 15,-5-10-29 1,8-9 23-16,-8-11-23 0,0-6 0 0,0 0 29 16,0 0-22-1,0-33-7-15,0-9-24 0,-18-14-39 16,-3-9 32-16,-3-1-25 15,1-3 36-15,13 8 18 16,4 13-1 0,1 14 3-16,5 20 2 0,0 3 17 15,0 11 14-15,0 0-33 16,5 0 0-16,24 0 20 16,5 11-7-16,10 3 41 15,-5 9-3-15,0 6-18 16,0 0 35-16,-6 1-1 15,1-1-13-15,-5-6-9 0,-8-4-38 16,2-7 13-16,-13-1-20 16,8-7 0-16,-7-4-12 15,7 0 12-15,3-4-29 16,13-25-17-16,-1-7-41 16,-4-6 12-16,-14-3-10 15,-2 9-7 1,-7 7 79-16,-1 12 13 15,-5 10 19-15,0 7 25 0,5 0-38 16,0 0 12 0,8 17 0-16,-2 13 21 0,-1 5 25 0,0 13-44 15,3-2 15-15,-2 3-12 16,7-3-16 0,-3-3-14-16,14-7-57 0,0-13-242 15,-3-14-669-15</inkml:trace>
  <inkml:trace contextRef="#ctx0" brushRef="#br0" timeOffset="240884.7208">28393 14783 2009 0,'0'0'1026'31,"0"0"-811"-31,0 0-176 0,0 0-39 0,0 0-181 0,0 0-929 0</inkml:trace>
  <inkml:trace contextRef="#ctx0" brushRef="#br0" timeOffset="241340.0997">28993 14683 1633 0,'0'0'1219'0,"0"0"-956"15,0 0-185 1,0 0-42-16,0 0-36 0,0 0 1 16,0 0-1-16,163-100-6 15,-129 73-3-15,-13 4 14 16,-3 7-5-16,-8 3 60 15,-10 10-2-15,5-1 24 16,-5 4-49-16,0 0-22 16,6 0-11-16,-1 10-9 15,13 23 8-15,5 10 1 16,-2 9 0-16,-3 3 6 16,-2 8-6-16,-6-3 0 0,-10-4-7 15,0-12-5-15,0-3-38 16,-10-11-17-16,-34-7-3 15,0-10 50-15,-3-6-11 16,8-5 20-16,18 2 11 16,8-4 0-16,13 0 32 15,0 0-5-15,34 0-20 16,39 0 41-16,12-9-33 16,-2-5-14-16,-5 1 0 15,-21 4-1-15,-23 2-58 16,-34-6-137-16,0 6-379 15,-8-3-1579-15</inkml:trace>
  <inkml:trace contextRef="#ctx0" brushRef="#br0" timeOffset="241796.6354">27835 14872 1765 0,'0'0'390'0,"0"0"-170"16,0 0 10-16,0 0-88 15,0 0-12-15,0 0 19 16,0 0-40-16,228-29-16 16,-150 26-6-16,13-1-45 15,10-1 21-15,-7 4-48 0,-14-4-15 16,-15 4 3-16,-23 1-1 16,-27 0-2-16,-15 0 10 15,0 0-9-15,-15 0-1 16,-48 0-15-16,-15 0-42 15,-2 0 43-15,15 0-9 16,13 0 23-16,23 0 0 16,24 0-5-16,5 0-13 15,0 0-39-15,18 6 9 16,32-6-100-16,-11 0-390 16,-11 0-1612-16</inkml:trace>
  <inkml:trace contextRef="#ctx0" brushRef="#br0" timeOffset="246845.2906">8760 11621 1129 0,'0'0'348'16,"0"0"-83"-16,0 0 73 0,0 0-77 15,0 0-47-15,0 0-74 16,0 0-82-16,-21-23-21 16,21 23-2-16,0 0-13 15,0 13 66-15,16 10-13 16,23 5-36-16,5 3 30 16,13 7-36-16,5 5-15 15,6-1 10-15,-3 1-26 16,7 2 2-16,-4-2-4 15,-6 0 6-15,-5-4-4 16,-7 0-2-16,-1 1 0 16,3-5-1-16,-13 2 10 0,0-4-9 15,0 1 0-15,-11-4 2 16,1-5 1-16,-3-2-3 16,-3 0 0-16,-7 1-6 15,2 0 7-15,-2 5-1 16,-3-4 0-16,2 2 6 15,3 2-7-15,-7-6 1 16,4 0 0-16,-2-4-1 16,-2 1 2-16,-1-4-1 15,3 1 0-15,-8 0 1 16,0-1-3-16,1-3 2 16,-1 4 0-16,0 2 0 15,-5 1 4-15,8 0-4 0,-8-1 0 16,0 4 1-16,0-1-3 15,0 0 3-15,0-4-1 16,0-4 0-16,0 2 10 16,0-5-8-16,0 3-2 15,0-3 0-15,0 1-5 16,-8-1 6-16,3 0-1 16,5 2 0-16,-5-3 10 15,5-2-11-15,-6 3 1 16,6 1 0-16,-5-1-10 15,5 3 10-15,-5-4 0 16,5 0 0-16,-8-4 11 0,8 4-14 16,-5-1 3-1,0 2 0-15,0-2-6 0,-1 1 6 16,1 3 0-16,0-3 0 16,-3 0 11-16,-2 0-13 15,5-4 2-15,5 4 0 16,-6-3-7-16,1-1 8 15,-8 4-1-15,8 0 5 16,-5-3 7-16,-1 2-11 16,-2 5-1-16,-2-2 0 15,2 2-10-15,-3-4 17 0,1 2-7 16,-4-1 0-16,9-5 11 16,-3 4-13-16,3-7 2 15,-1 4 0-15,-2-1-6 16,3-3 14-16,0 4-8 15,-9-3 0-15,9 2 9 16,0 1-15-16,-3-1 6 16,2 2 0-16,1-3-14 15,-1 2 20-15,4-4-6 16,-4 3 0-16,1-2 11 16,-3 1-16-16,8-3 5 15,-6 1 0-15,6-3-7 0,0 0 13 16,5 3-6-16,-8-3 0 15,3 3 9-15,0 0-15 16,-6 4 6-16,1 1 0 16,-8-1-11-16,7-2 20 15,-1-2-9-15,-4 3 0 16,6 3 6-16,-9-7-12 16,9 3 6-16,-8-5 0 15,7 0-6-15,1 4 8 0,-8-4-2 16,2 0 0-1,-2 3 9-15,-3-3-8 0,-2 0-1 16,2 0 0-16,-2 0 1 31,-6 0 6-31,1 0-7 0,2 0 0 0,2 0 8 16,-4 0-8-16,7 0 0 16,-7 0 0-16,-6 0-12 15,-5 0 18-15,0 0-6 16,-13 0 0-16,3 0 1 15,-8-3 1-15,-3-1-2 16,-8 4 0-16,1-5-9 0,-11 3 13 16,-8-7-4-16,3 6 0 15,-5-3 6-15,2 1-4 16,14-2-2-16,-1-1 0 16,5 8-10-16,14-3 16 15,-3 3-6-15,2 0 0 16,3 0 1-1,8 0-3-15,-5 0 2 0,-8 0 0 16,-6 0-1-16,4 0 4 31,-9 0-3-31,-5 0 0 0,6 0 6 0,-1 0-9 16,1 0 3-16,5 0 0 0,2 0-8 31,3 0 14-31,7 0-6 0,-1 0 0 0,1 0 6 16,-2 0-7-16,-7 0 1 15,-4 0 0-15,-4 0-8 16,-6 0 13-16,0 0-5 16,1 0 0-16,-1 0 1 15,5 0 1-15,1 7-2 16,7-1 0-16,8 1-5 16,3-4 7-16,5 0-2 15,-3 0 0 1,-2-3 1-1,-1 3 5-15,-1-3-6 0,-4 4 0 16,3-4-1-16,-2 0 11 16,-4 0 1-16,4 0-11 15,-8 5 10-15,-1-5-8 16,1 0-2-16,-6 0 0 16,9 0-1-16,-4 0 9 15,9 0-8-15,2 0 6 0,8 0 0 16,-8 0 20-1,3 0-26-15,-6 0 0 0,-7 0-2 16,-6 0-5 0,1-5 7-16,-6 1 0 0,0 4 1 15,1-3 5-15,-1 3-6 16,11-3 0-16,2 0-6 16,3-2 12-16,8-2-6 15,-3 3 0-15,-3-3 2 16,-2 3-4-16,2-2 2 15,-7 3 0-15,-5-2-1 16,-1-4 10-16,1 3-9 16,4-4 1-16,4-3 8 15,-4 0 43-15,14-4-44 16,-3-2 29-16,3-4-2 0,-3-3-34 16,-3-4 22-1,-7-2-14-15,0-7-9 0,7-1 29 16,-2-6-29-16,13-9 7 15,10 2-5-15,6-12 8 16,12 5-11-16,11-10 1 16,0 1-1-16,5 0-10 15,0-3 12-15,0 3-1 16,0 0 0-16,0 3 9 16,10 2-5-16,6 5-4 0,12 4 0 15,11 3-11-15,5-4 12 16,8 3-1-16,3-2 0 15,2-4 11-15,0 0-11 16,-8-3 0-16,1 3 0 16,-4 2-11-16,-7 9 13 15,-5 5-2-15,-8 9 0 16,8 7 9-16,5-3-9 16,13 5 0-16,10-5 0 15,11-3-14-15,20 4 15 16,3-4-1-16,11 3 0 15,-6 8 7-15,-3-1-8 0,-1 6 1 16,-1 4 0 0,5 0-11-16,10-3 13 0,1 2-2 15,15 2 0-15,3-1 9 16,5 2-6-16,-2 5-3 16,-4 1-2-16,1 5-4 15,-8 0 7-15,-5 0-1 16,-5 0 0-16,-1 0 1 15,-9 5-11-15,-1 1 10 16,-10 5 0-16,-8-5-9 16,-5 2 9-16,0 3 0 0,-11-4 0 15,1 0 7-15,-11-1-13 16,-8 1 6 0,-5-4 0-16,-15 1-6 0,-6-2 7 15,-7-2-1-15,-6 4 0 16,-10-4 11-16,8 0-12 15,-8 0 1-15,0 0 0 16,0 0-3-16,0 0 4 16,0 0-1-16,0 0 1 15,0 0 10-15,0 0-11 16,0 0 0-16,0 0 0 0,0 0-8 16,0 0 8-16,0 0-21 15,0 0-99-15,-18 0-94 16,-27 0-690-16</inkml:trace>
  <inkml:trace contextRef="#ctx0" brushRef="#br0" timeOffset="263350.9186">9718 13501 1001 0,'0'0'832'16,"0"0"-640"-16,0 0-40 16,0 0-58-16,0 0-39 15,0 0-43-15,0 0 1 16,-140-7 9-16,116-3 42 16,-9 4 83-16,-6 0-16 15,0-5-11-15,-5 4-4 16,0-5-35-16,-8 2-5 15,7 2-28-15,1 1-31 16,0-1 47-16,-3 1-34 16,3 4-12-16,-5-3 14 15,2 1-25-15,-7 0 35 0,-3-2-8 16,2 4-19 0,-2 0 39-16,8 0-30 0,5 3-1 15,2-4-1-15,16 1-11 16,-3 3-1-16,6-2-10 15,2-3 12-15,-2 5-1 16,-6-3-11 0,9 3 0-16,-9 0-2 0,1 0 5 15,-1 0-3-15,8 0 0 16,-2 0 8-16,-1 0 0 16,-1 0-8-16,1 0 0 15,-4 0-2-15,-1 0 10 0,-2 0-8 16,2 0 1-1,6 0 7-15,0 0 11 16,7 0-19-16,0 0 0 0,-2 0-1 16,8 0 6-16,-8 0-5 15,7 0 0-15,6 0 1 16,-5 0 8-16,2 3-9 16,-2 4 0-16,-1 0-1 15,-2-1 6 1,-2 4-5-16,-1 0 0 0,-2 3 0 15,7 0-3-15,-7 3 3 16,8-2 0-16,-8 2-6 16,7 2 12-16,1-2-6 15,0-1 0-15,-3 2 0 16,2 1 0-16,1-2 0 0,-3-4 0 16,8 6-1-16,-1 1 6 15,1-2-6-15,0-1 1 16,0 0 0-16,-3-3-6 15,8 4 6-15,-5-4 0 16,5 3 2-16,0 0 7 16,0 1-11-16,0 3 2 15,0-4 0-15,0 4-6 16,0-1 6-16,0 1 0 16,0 0 2-16,0 3 13 15,0 0-15-15,13-1 0 16,2-1 1-16,-4-2 5 15,2-3 2-15,2-3-8 0,-4 0 1 16,2 1 8 0,-3-2-4-16,6 3-5 0,-3-7 0 15,2 7-7-15,-2-1 8 16,3-7-1-16,7 4 1 16,-2 0 7-16,8-3-11 15,4 2 3-15,1 2 0 16,10-6-2-16,0 4 2 15,3-3 0-15,-3 0 0 0,0-2 14 16,-5 2-13-16,0-4-1 16,-5-1 0-16,5 3-12 15,8-4 18-15,2-1-6 16,8 6 0-16,3-6 11 16,2 0-10-16,0 0-1 15,-7 0 0 1,2 0-7-16,-8 0 8 0,3 0-1 15,-8 0 0-15,1 0 10 16,-6 1-11-16,-1-1 1 0,1 4 0 16,8 0-11-16,-3-4 19 15,6 0-8-15,2 0 0 16,-3 0 9 0,8 0-15-16,-8 0 6 15,-5 0 0-15,3 0-5 0,-16 0 11 16,11 0-6-16,-8 0 0 15,5 0 6-15,0 0-9 16,-1-4 3-16,1-1-4 16,0-2-2-16,0 2-15 15,0 0 21-15,-5-7 0 16,-5 6 0-16,-9-7-10 16,4 2 10-16,-1-7 0 0,-2-1-12 15,-3-3 12-15,3-8 0 16,-8 1 0-16,-3-8 9 15,-5-4-18-15,-5 2 9 16,0-1 0 0,0 5-13-16,0 5 19 0,-10 1-6 15,-8 2 0-15,-3 4 10 16,-2 1-10-16,-6 2 0 16,3-3 0-16,-8 0-3 15,-5-3 11-15,6-3-8 16,-14 7 0-16,3-2 7 15,0-5 1-15,5 8-8 0,0 5 0 16,10 3-6-16,1-3 7 16,7 9-1-16,-2-2 2 15,4 3 13-15,4 0-18 16,-9 4 3-16,4-3 0 16,-4 3-9-16,-4 2-6 15,2 0-62 1,-21 0-86-16,8 2-345 0,5 11-332 0</inkml:trace>
  <inkml:trace contextRef="#ctx0" brushRef="#br0" timeOffset="263554.9321">9747 13491 1605 0,'0'0'811'0,"0"0"-811"16,0 0 0-16,0 0-232 0</inkml:trace>
  <inkml:trace contextRef="#ctx0" brushRef="#br0" timeOffset="263696.0803">10097 13524 2212 0,'0'0'193'0,"0"0"-193"0,0 0-498 0</inkml:trace>
  <inkml:trace contextRef="#ctx0" brushRef="#br0" timeOffset="264199.1162">9030 14284 1776 0,'0'0'379'0,"0"0"-309"16,0 0-70-16,0 0-178 15,0 0-1193-15</inkml:trace>
  <inkml:trace contextRef="#ctx0" brushRef="#br0" timeOffset="264342.2251">9393 14233 2453 0,'0'0'580'0,"0"0"-490"15,0 0-90-15,0 0-54 16,0 0-640-16,0 0-692 0</inkml:trace>
  <inkml:trace contextRef="#ctx0" brushRef="#br0" timeOffset="264483.3142">9393 14233 2490 0,'268'58'281'0,"-289"-58"-281"16,-7 0-576-16</inkml:trace>
  <inkml:trace contextRef="#ctx0" brushRef="#br0" timeOffset="270364.2895">7786 15111 1378 0,'0'0'528'0,"0"0"-399"15,0 0-19-15,0 0-45 16,0 0-38-16,0 0-21 16,0 0-3-16,0 0 14 15,0 0 13-15,0 0 93 16,0 0 12-16,0 0-5 16,0 0 1-16,0 0-55 15,0 0 3-15,0 0-25 16,0 0-40-16,0 0 17 0,0 0-31 15,0 0 0-15,0 0 4 16,0 0-3-16,0 0-1 16,0 0 0-1,0 0 2-15,0 0-8 16,19 0 6-16,12 0 0 0,15 7-11 16,4 0 17-16,12 3-6 15,11-4 0-15,10 1 6 16,8-4-1-16,10 0-5 15,-8 1 0-15,4-4-8 16,-14 0 16-16,-11 0-8 0,-15 0 0 16,-12 0 6-16,-17 0-11 15,-17 0 5-15,-6 0 0 16,0 0-4-16,-5 0 13 16,0 0-9-16,0 0 13 15,0 0-13-15,0 0 22 16,0 0-22-16,0 0 0 15,0 0 8-15,0 0-6 16,-16 0-2-16,-23 0 0 16,-13 0 9-16,-2 0-11 15,-8 0 2-15,-1 0 0 16,-9 0 12-16,-1 3-12 16,-5 0 11-16,5 1-11 15,1-2 6-15,4-2 4 0,8 4-10 16,3-4 1-16,8 0 20 15,2 0-21-15,8 0 9 16,0 0-5-16,6 0 2 16,-6 3 0-16,10 1-6 15,3-1 0-15,8-3-7 16,8 4 8-16,4-4-1 0,6 0 0 16,0 0 6-1,0 0-14-15,0 0 8 0,0 0-15 16,11 0 15-1,28 0-15-15,10 0 15 0,13 0 0 16,11 0 1-16,5 0-4 16,8 0 3-1,2 0 0-15,-10 0-1 0,2 0 2 16,-20 0-7-16,-3 0 6 16,-8 0-22-16,-15 0 22 15,-5 0-20-15,-19 0 0 16,-5 0 19-16,-5 0 2 15,0 0-1-15,0 0 11 16,0 0-10-16,0 0 2 16,0 0-3-16,-26 0-5 15,-13 0 4-15,-13 0-6 16,3 0 7-16,-3 0 0 0,8 0 8 16,0-4-11-16,5 4 3 15,5 0 0-15,6 0-6 16,4 0 0-16,4 0-118 15,-4 0-133 1,9 0-125-16,2 0-380 0</inkml:trace>
  <inkml:trace contextRef="#ctx0" brushRef="#br0" timeOffset="270709.3227">8654 15164 2412 0,'0'0'344'0,"0"0"-286"15,0 0-58-15,0 0-506 0</inkml:trace>
  <inkml:trace contextRef="#ctx0" brushRef="#br0" timeOffset="270871.1096">9051 15233 2643 0,'0'0'85'15,"0"0"-85"-15,0 0-563 0</inkml:trace>
  <inkml:trace contextRef="#ctx0" brushRef="#br0" timeOffset="271024.9131">9388 15282 2340 0,'0'0'634'0,"0"0"-634"16,0 0-542-16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D2B2-7123-4CEB-B884-082CA66C23E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77C5-763F-4099-8097-86E2521B8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5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1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8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5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8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1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7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56227" y="151935"/>
            <a:ext cx="9510471" cy="5539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954" b="1" spc="-185" baseline="0" dirty="0">
                <a:ln>
                  <a:noFill/>
                </a:ln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altLang="ko-KR" dirty="0"/>
              <a:t>Title (</a:t>
            </a:r>
            <a:r>
              <a:rPr lang="en-US" altLang="ko-KR" dirty="0" err="1"/>
              <a:t>Tên</a:t>
            </a:r>
            <a:r>
              <a:rPr lang="en-US" altLang="ko-KR" dirty="0"/>
              <a:t> </a:t>
            </a:r>
            <a:r>
              <a:rPr lang="en-US" altLang="ko-KR" dirty="0" err="1"/>
              <a:t>chủ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자유형 4"/>
          <p:cNvSpPr/>
          <p:nvPr userDrawn="1"/>
        </p:nvSpPr>
        <p:spPr>
          <a:xfrm>
            <a:off x="211050" y="652240"/>
            <a:ext cx="11771855" cy="63688"/>
          </a:xfrm>
          <a:custGeom>
            <a:avLst/>
            <a:gdLst>
              <a:gd name="connsiteX0" fmla="*/ 0 w 9583947"/>
              <a:gd name="connsiteY0" fmla="*/ 0 h 0"/>
              <a:gd name="connsiteX1" fmla="*/ 9583947 w 95839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83947">
                <a:moveTo>
                  <a:pt x="0" y="0"/>
                </a:moveTo>
                <a:lnTo>
                  <a:pt x="9583947" y="0"/>
                </a:lnTo>
              </a:path>
            </a:pathLst>
          </a:custGeom>
          <a:ln w="6350">
            <a:solidFill>
              <a:srgbClr val="003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1254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1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4564" y="914965"/>
            <a:ext cx="6644114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867809D2-32A2-4028-A135-56E58BC33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7966"/>
              </p:ext>
            </p:extLst>
          </p:nvPr>
        </p:nvGraphicFramePr>
        <p:xfrm>
          <a:off x="722982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9F4DCD0-F1BB-4E4C-83BE-0717E833D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59788"/>
              </p:ext>
            </p:extLst>
          </p:nvPr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4564" y="914965"/>
            <a:ext cx="6644114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867809D2-32A2-4028-A135-56E58BC33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80194"/>
              </p:ext>
            </p:extLst>
          </p:nvPr>
        </p:nvGraphicFramePr>
        <p:xfrm>
          <a:off x="722982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9F4DCD0-F1BB-4E4C-83BE-0717E833DC8B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86" y="736137"/>
            <a:ext cx="1179081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Hash 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trings </a:t>
            </a:r>
            <a:r>
              <a:rPr lang="en-US" sz="2000" dirty="0" smtClean="0">
                <a:latin typeface="+mj-lt"/>
                <a:cs typeface="Times New Roman" pitchFamily="18" charset="0"/>
                <a:sym typeface="Wingdings" panose="05000000000000000000" pitchFamily="2" charset="2"/>
              </a:rPr>
              <a:t> integer hash code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A string 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..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a hash code (d is a constant greater than the code of all characters of the table):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dirty="0">
                <a:latin typeface="+mj-lt"/>
                <a:cs typeface="Times New Roman" pitchFamily="18" charset="0"/>
              </a:rPr>
              <a:t>  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 smtClean="0">
                <a:latin typeface="+mj-lt"/>
                <a:cs typeface="Times New Roman" pitchFamily="18" charset="0"/>
              </a:rPr>
              <a:t>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>
              <a:spcBef>
                <a:spcPts val="738"/>
              </a:spcBef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7520" y="712800"/>
              <a:ext cx="11822040" cy="600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880" y="699840"/>
                <a:ext cx="11841480" cy="60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0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86" y="736137"/>
            <a:ext cx="11790819" cy="356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Hash 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trings </a:t>
            </a:r>
            <a:r>
              <a:rPr lang="en-US" sz="2000" dirty="0" smtClean="0">
                <a:latin typeface="+mj-lt"/>
                <a:cs typeface="Times New Roman" pitchFamily="18" charset="0"/>
                <a:sym typeface="Wingdings" panose="05000000000000000000" pitchFamily="2" charset="2"/>
              </a:rPr>
              <a:t> integer hash code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A string 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..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a hash code (d is a constant greater than the code of all characters of the table):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dirty="0">
                <a:latin typeface="+mj-lt"/>
                <a:cs typeface="Times New Roman" pitchFamily="18" charset="0"/>
              </a:rPr>
              <a:t>  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 smtClean="0">
                <a:latin typeface="+mj-lt"/>
                <a:cs typeface="Times New Roman" pitchFamily="18" charset="0"/>
              </a:rPr>
              <a:t>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Compare two string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 ≠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), then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≠ </a:t>
            </a:r>
            <a:r>
              <a:rPr lang="en-US" sz="2000" i="1" dirty="0" smtClean="0">
                <a:cs typeface="Times New Roman" pitchFamily="18" charset="0"/>
              </a:rPr>
              <a:t>st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  <a:cs typeface="Times New Roman" pitchFamily="18" charset="0"/>
              </a:rPr>
              <a:t>Otherwise</a:t>
            </a:r>
            <a:r>
              <a:rPr lang="vi-VN" altLang="ko-KR" sz="2000" dirty="0" smtClean="0">
                <a:latin typeface="+mj-lt"/>
                <a:cs typeface="Times New Roman" pitchFamily="18" charset="0"/>
              </a:rPr>
              <a:t>, 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compare character by character of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altLang="ko-KR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endParaRPr lang="en-GB" sz="2000" dirty="0">
              <a:latin typeface="+mj-lt"/>
              <a:cs typeface="Times New Roman" pitchFamily="18" charset="0"/>
            </a:endParaRPr>
          </a:p>
          <a:p>
            <a:pPr>
              <a:spcBef>
                <a:spcPts val="738"/>
              </a:spcBef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87080" y="977760"/>
              <a:ext cx="7948800" cy="2093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7360" y="963000"/>
                <a:ext cx="7971840" cy="21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7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86" y="736137"/>
            <a:ext cx="11790819" cy="541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Hash 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trings </a:t>
            </a:r>
            <a:r>
              <a:rPr lang="en-US" sz="2000" dirty="0" smtClean="0">
                <a:latin typeface="+mj-lt"/>
                <a:cs typeface="Times New Roman" pitchFamily="18" charset="0"/>
                <a:sym typeface="Wingdings" panose="05000000000000000000" pitchFamily="2" charset="2"/>
              </a:rPr>
              <a:t> integer hash code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A string 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..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a hash code (d is a constant greater than the code of all characters of the table):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dirty="0">
                <a:latin typeface="+mj-lt"/>
                <a:cs typeface="Times New Roman" pitchFamily="18" charset="0"/>
              </a:rPr>
              <a:t>  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 smtClean="0">
                <a:latin typeface="+mj-lt"/>
                <a:cs typeface="Times New Roman" pitchFamily="18" charset="0"/>
              </a:rPr>
              <a:t>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Compare two string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 ≠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), then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≠ </a:t>
            </a:r>
            <a:r>
              <a:rPr lang="en-US" sz="2000" i="1" dirty="0" smtClean="0">
                <a:cs typeface="Times New Roman" pitchFamily="18" charset="0"/>
              </a:rPr>
              <a:t>st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  <a:cs typeface="Times New Roman" pitchFamily="18" charset="0"/>
              </a:rPr>
              <a:t>Otherwise</a:t>
            </a:r>
            <a:r>
              <a:rPr lang="vi-VN" altLang="ko-KR" sz="2000" dirty="0" smtClean="0">
                <a:latin typeface="+mj-lt"/>
                <a:cs typeface="Times New Roman" pitchFamily="18" charset="0"/>
              </a:rPr>
              <a:t>, 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compare character by character of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altLang="ko-KR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Horner scheme </a:t>
            </a:r>
            <a:r>
              <a:rPr lang="en-US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for computing efficiently hash codes of substrings in </a:t>
            </a:r>
            <a:r>
              <a:rPr lang="vi-VN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endParaRPr lang="en-GB" sz="2000" i="1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With a shift value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</a:t>
            </a:r>
            <a:r>
              <a:rPr lang="vi-VN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the substring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</a:t>
            </a:r>
            <a:r>
              <a:rPr lang="en-GB" sz="2000" i="1" dirty="0" err="1">
                <a:cs typeface="Times New Roman" pitchFamily="18" charset="0"/>
              </a:rPr>
              <a:t>T</a:t>
            </a:r>
            <a:r>
              <a:rPr lang="en-GB" sz="2000" i="1" baseline="-25000" dirty="0" err="1">
                <a:cs typeface="Times New Roman" pitchFamily="18" charset="0"/>
              </a:rPr>
              <a:t>s</a:t>
            </a:r>
            <a:r>
              <a:rPr lang="en-GB" sz="2000" dirty="0"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+1 </a:t>
            </a:r>
            <a:r>
              <a:rPr lang="en-GB" sz="2000" dirty="0">
                <a:latin typeface="+mj-lt"/>
                <a:cs typeface="Times New Roman" pitchFamily="18" charset="0"/>
              </a:rPr>
              <a:t>.. 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s</a:t>
            </a:r>
            <a:r>
              <a:rPr lang="en-GB" sz="2000" dirty="0" err="1">
                <a:latin typeface="+mj-lt"/>
                <a:cs typeface="Times New Roman" pitchFamily="18" charset="0"/>
              </a:rPr>
              <a:t>+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hash code</a:t>
            </a:r>
            <a:r>
              <a:rPr lang="vi-VN" sz="2000" dirty="0" smtClean="0">
                <a:latin typeface="+mj-lt"/>
                <a:cs typeface="Times New Roman" pitchFamily="18" charset="0"/>
              </a:rPr>
              <a:t>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[s+1]*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[s+2]*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dirty="0" err="1">
                <a:latin typeface="+mj-lt"/>
                <a:cs typeface="Times New Roman" pitchFamily="18" charset="0"/>
              </a:rPr>
              <a:t>s+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0</a:t>
            </a:r>
          </a:p>
          <a:p>
            <a:pPr marL="320040" lvl="1" algn="ctr"/>
            <a:endParaRPr lang="en-GB" sz="2000" dirty="0">
              <a:latin typeface="+mj-lt"/>
              <a:cs typeface="Times New Roman" pitchFamily="18" charset="0"/>
            </a:endParaRPr>
          </a:p>
          <a:p>
            <a:pPr marL="20574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endParaRPr lang="en-GB" sz="2000" dirty="0">
              <a:latin typeface="+mj-lt"/>
              <a:cs typeface="Times New Roman" pitchFamily="18" charset="0"/>
            </a:endParaRPr>
          </a:p>
          <a:p>
            <a:pPr>
              <a:spcBef>
                <a:spcPts val="738"/>
              </a:spcBef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2160" y="223920"/>
              <a:ext cx="11546280" cy="4523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20" y="210600"/>
                <a:ext cx="11574000" cy="45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4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86" y="736137"/>
            <a:ext cx="11790819" cy="602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Hash 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trings </a:t>
            </a:r>
            <a:r>
              <a:rPr lang="en-US" sz="2000" dirty="0" smtClean="0">
                <a:latin typeface="+mj-lt"/>
                <a:cs typeface="Times New Roman" pitchFamily="18" charset="0"/>
                <a:sym typeface="Wingdings" panose="05000000000000000000" pitchFamily="2" charset="2"/>
              </a:rPr>
              <a:t> integer hash code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A string 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..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a hash code (d is a constant greater than the code of all characters of the table):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dirty="0">
                <a:latin typeface="+mj-lt"/>
                <a:cs typeface="Times New Roman" pitchFamily="18" charset="0"/>
              </a:rPr>
              <a:t>  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 smtClean="0">
                <a:latin typeface="+mj-lt"/>
                <a:cs typeface="Times New Roman" pitchFamily="18" charset="0"/>
              </a:rPr>
              <a:t>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Compare two string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 ≠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), then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≠ </a:t>
            </a:r>
            <a:r>
              <a:rPr lang="en-US" sz="2000" i="1" dirty="0" smtClean="0">
                <a:cs typeface="Times New Roman" pitchFamily="18" charset="0"/>
              </a:rPr>
              <a:t>st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  <a:cs typeface="Times New Roman" pitchFamily="18" charset="0"/>
              </a:rPr>
              <a:t>Otherwise</a:t>
            </a:r>
            <a:r>
              <a:rPr lang="vi-VN" altLang="ko-KR" sz="2000" dirty="0" smtClean="0">
                <a:latin typeface="+mj-lt"/>
                <a:cs typeface="Times New Roman" pitchFamily="18" charset="0"/>
              </a:rPr>
              <a:t>, 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compare character by character of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altLang="ko-KR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Horner scheme </a:t>
            </a:r>
            <a:r>
              <a:rPr lang="en-US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for computing efficiently hash codes of substrings in </a:t>
            </a:r>
            <a:r>
              <a:rPr lang="vi-VN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endParaRPr lang="en-GB" sz="2000" i="1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With a shift value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</a:t>
            </a:r>
            <a:r>
              <a:rPr lang="vi-VN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the substring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</a:t>
            </a:r>
            <a:r>
              <a:rPr lang="en-GB" sz="2000" i="1" dirty="0" err="1">
                <a:cs typeface="Times New Roman" pitchFamily="18" charset="0"/>
              </a:rPr>
              <a:t>T</a:t>
            </a:r>
            <a:r>
              <a:rPr lang="en-GB" sz="2000" i="1" baseline="-25000" dirty="0" err="1">
                <a:cs typeface="Times New Roman" pitchFamily="18" charset="0"/>
              </a:rPr>
              <a:t>s</a:t>
            </a:r>
            <a:r>
              <a:rPr lang="en-GB" sz="2000" dirty="0"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+1 </a:t>
            </a:r>
            <a:r>
              <a:rPr lang="en-GB" sz="2000" dirty="0">
                <a:latin typeface="+mj-lt"/>
                <a:cs typeface="Times New Roman" pitchFamily="18" charset="0"/>
              </a:rPr>
              <a:t>.. 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s</a:t>
            </a:r>
            <a:r>
              <a:rPr lang="en-GB" sz="2000" dirty="0" err="1">
                <a:latin typeface="+mj-lt"/>
                <a:cs typeface="Times New Roman" pitchFamily="18" charset="0"/>
              </a:rPr>
              <a:t>+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hash code</a:t>
            </a:r>
            <a:r>
              <a:rPr lang="vi-VN" sz="2000" dirty="0" smtClean="0">
                <a:latin typeface="+mj-lt"/>
                <a:cs typeface="Times New Roman" pitchFamily="18" charset="0"/>
              </a:rPr>
              <a:t>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[s+1]*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[s+2]*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dirty="0" err="1">
                <a:latin typeface="+mj-lt"/>
                <a:cs typeface="Times New Roman" pitchFamily="18" charset="0"/>
              </a:rPr>
              <a:t>s+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0</a:t>
            </a:r>
          </a:p>
          <a:p>
            <a:pPr marL="320040" lvl="1" algn="ctr"/>
            <a:endParaRPr lang="en-GB" sz="2000" dirty="0"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With a shift value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s+1</a:t>
            </a:r>
            <a:r>
              <a:rPr lang="vi-VN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GB" sz="2000" baseline="-25000" dirty="0" smtClean="0">
                <a:latin typeface="+mj-lt"/>
                <a:cs typeface="Times New Roman" pitchFamily="18" charset="0"/>
              </a:rPr>
              <a:t>+1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can be computed efficiently based on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): 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h(T</a:t>
            </a:r>
            <a:r>
              <a:rPr lang="en-GB" sz="2000" i="1" baseline="-25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baseline="-25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+1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- 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+1]*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)*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d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+1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]</a:t>
            </a:r>
          </a:p>
          <a:p>
            <a:pPr marL="20574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endParaRPr lang="en-GB" sz="2000" dirty="0">
              <a:latin typeface="+mj-lt"/>
              <a:cs typeface="Times New Roman" pitchFamily="18" charset="0"/>
            </a:endParaRPr>
          </a:p>
          <a:p>
            <a:pPr>
              <a:spcBef>
                <a:spcPts val="738"/>
              </a:spcBef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960" y="1459080"/>
              <a:ext cx="8520480" cy="467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280" y="1446120"/>
                <a:ext cx="8548920" cy="47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9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86" y="736137"/>
            <a:ext cx="11790819" cy="664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Hash 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trings </a:t>
            </a:r>
            <a:r>
              <a:rPr lang="en-US" sz="2000" dirty="0" smtClean="0">
                <a:latin typeface="+mj-lt"/>
                <a:cs typeface="Times New Roman" pitchFamily="18" charset="0"/>
                <a:sym typeface="Wingdings" panose="05000000000000000000" pitchFamily="2" charset="2"/>
              </a:rPr>
              <a:t> integer hash code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A string 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..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a hash code (d is a constant greater than the code of all characters of the table):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dirty="0">
                <a:latin typeface="+mj-lt"/>
                <a:cs typeface="Times New Roman" pitchFamily="18" charset="0"/>
              </a:rPr>
              <a:t>  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st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[1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 smtClean="0">
                <a:latin typeface="+mj-lt"/>
                <a:cs typeface="Times New Roman" pitchFamily="18" charset="0"/>
              </a:rPr>
              <a:t>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Compare two string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 ≠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), then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≠ </a:t>
            </a:r>
            <a:r>
              <a:rPr lang="en-US" sz="2000" i="1" dirty="0" smtClean="0">
                <a:cs typeface="Times New Roman" pitchFamily="18" charset="0"/>
              </a:rPr>
              <a:t>st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endParaRPr lang="vi-VN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  <a:cs typeface="Times New Roman" pitchFamily="18" charset="0"/>
              </a:rPr>
              <a:t>Otherwise</a:t>
            </a:r>
            <a:r>
              <a:rPr lang="vi-VN" altLang="ko-KR" sz="2000" dirty="0" smtClean="0">
                <a:latin typeface="+mj-lt"/>
                <a:cs typeface="Times New Roman" pitchFamily="18" charset="0"/>
              </a:rPr>
              <a:t>, 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compare character by character of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 and </a:t>
            </a:r>
            <a:r>
              <a:rPr lang="en-US" altLang="ko-KR" sz="2000" i="1" dirty="0" smtClean="0">
                <a:latin typeface="+mj-lt"/>
                <a:cs typeface="Times New Roman" pitchFamily="18" charset="0"/>
              </a:rPr>
              <a:t>st</a:t>
            </a:r>
            <a:r>
              <a:rPr lang="en-US" altLang="ko-KR" sz="2000" baseline="-25000" dirty="0" smtClean="0">
                <a:latin typeface="+mj-lt"/>
                <a:cs typeface="Times New Roman" pitchFamily="18" charset="0"/>
              </a:rPr>
              <a:t>2</a:t>
            </a:r>
            <a:endParaRPr lang="vi-VN" altLang="ko-KR" sz="2000" baseline="-25000" dirty="0">
              <a:latin typeface="+mj-lt"/>
              <a:cs typeface="Times New Roman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Horner scheme </a:t>
            </a:r>
            <a:r>
              <a:rPr lang="en-US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for computing efficiently hash codes of substrings in </a:t>
            </a:r>
            <a:r>
              <a:rPr lang="vi-VN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endParaRPr lang="en-GB" sz="2000" i="1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With a shift value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</a:t>
            </a:r>
            <a:r>
              <a:rPr lang="vi-VN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the substring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</a:t>
            </a:r>
            <a:r>
              <a:rPr lang="en-GB" sz="2000" i="1" dirty="0" err="1">
                <a:cs typeface="Times New Roman" pitchFamily="18" charset="0"/>
              </a:rPr>
              <a:t>T</a:t>
            </a:r>
            <a:r>
              <a:rPr lang="en-GB" sz="2000" i="1" baseline="-25000" dirty="0" err="1">
                <a:cs typeface="Times New Roman" pitchFamily="18" charset="0"/>
              </a:rPr>
              <a:t>s</a:t>
            </a:r>
            <a:r>
              <a:rPr lang="en-GB" sz="2000" dirty="0">
                <a:cs typeface="Times New Roman" pitchFamily="18" charset="0"/>
              </a:rPr>
              <a:t> =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T</a:t>
            </a:r>
            <a:r>
              <a:rPr lang="en-GB" sz="2000" dirty="0" smtClean="0">
                <a:latin typeface="+mj-lt"/>
                <a:cs typeface="Times New Roman" pitchFamily="18" charset="0"/>
              </a:rPr>
              <a:t>[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+1 </a:t>
            </a:r>
            <a:r>
              <a:rPr lang="en-GB" sz="2000" dirty="0">
                <a:latin typeface="+mj-lt"/>
                <a:cs typeface="Times New Roman" pitchFamily="18" charset="0"/>
              </a:rPr>
              <a:t>.. 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s</a:t>
            </a:r>
            <a:r>
              <a:rPr lang="en-GB" sz="2000" dirty="0" err="1">
                <a:latin typeface="+mj-lt"/>
                <a:cs typeface="Times New Roman" pitchFamily="18" charset="0"/>
              </a:rPr>
              <a:t>+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has hash code</a:t>
            </a:r>
            <a:r>
              <a:rPr lang="vi-VN" sz="2000" dirty="0" smtClean="0">
                <a:latin typeface="+mj-lt"/>
                <a:cs typeface="Times New Roman" pitchFamily="18" charset="0"/>
              </a:rPr>
              <a:t>: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latin typeface="+mj-lt"/>
                <a:cs typeface="Times New Roman" pitchFamily="18" charset="0"/>
              </a:rPr>
              <a:t>=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[s+1]*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[s+2]*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-2</a:t>
            </a:r>
            <a:r>
              <a:rPr lang="en-GB" sz="2000" dirty="0">
                <a:latin typeface="+mj-lt"/>
                <a:cs typeface="Times New Roman" pitchFamily="18" charset="0"/>
              </a:rPr>
              <a:t> + . . . +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[</a:t>
            </a:r>
            <a:r>
              <a:rPr lang="en-GB" sz="2000" dirty="0" err="1">
                <a:latin typeface="+mj-lt"/>
                <a:cs typeface="Times New Roman" pitchFamily="18" charset="0"/>
              </a:rPr>
              <a:t>s+</a:t>
            </a:r>
            <a:r>
              <a:rPr lang="en-GB" sz="2000" i="1" dirty="0" err="1"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latin typeface="+mj-lt"/>
                <a:cs typeface="Times New Roman" pitchFamily="18" charset="0"/>
              </a:rPr>
              <a:t>]*</a:t>
            </a:r>
            <a:r>
              <a:rPr lang="en-GB" sz="2000" i="1" dirty="0">
                <a:latin typeface="+mj-lt"/>
                <a:cs typeface="Times New Roman" pitchFamily="18" charset="0"/>
              </a:rPr>
              <a:t>d</a:t>
            </a:r>
            <a:r>
              <a:rPr lang="en-GB" sz="2000" baseline="30000" dirty="0">
                <a:latin typeface="+mj-lt"/>
                <a:cs typeface="Times New Roman" pitchFamily="18" charset="0"/>
              </a:rPr>
              <a:t>0</a:t>
            </a:r>
          </a:p>
          <a:p>
            <a:pPr marL="320040" lvl="1" algn="ctr"/>
            <a:endParaRPr lang="en-GB" sz="2000" dirty="0"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With a shift value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s+1</a:t>
            </a:r>
            <a:r>
              <a:rPr lang="vi-VN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GB" sz="2000" baseline="-25000" dirty="0" smtClean="0">
                <a:latin typeface="+mj-lt"/>
                <a:cs typeface="Times New Roman" pitchFamily="18" charset="0"/>
              </a:rPr>
              <a:t>+1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can be computed efficiently based on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latin typeface="+mj-lt"/>
                <a:cs typeface="Times New Roman" pitchFamily="18" charset="0"/>
              </a:rPr>
              <a:t>s</a:t>
            </a:r>
            <a:r>
              <a:rPr lang="en-GB" sz="2000" smtClean="0">
                <a:latin typeface="+mj-lt"/>
                <a:cs typeface="Times New Roman" pitchFamily="18" charset="0"/>
              </a:rPr>
              <a:t>)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320040" lvl="1" algn="ctr"/>
            <a:r>
              <a:rPr lang="en-GB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h(T</a:t>
            </a:r>
            <a:r>
              <a:rPr lang="en-GB" sz="2000" i="1" baseline="-25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baseline="-25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+1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= 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sz="2000" i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h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(</a:t>
            </a:r>
            <a:r>
              <a:rPr lang="en-GB" sz="2000" i="1" dirty="0" err="1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r>
              <a:rPr lang="en-GB" sz="2000" i="1" baseline="-25000" dirty="0" err="1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) 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- 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+1]*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d</a:t>
            </a:r>
            <a:r>
              <a:rPr lang="en-GB" sz="2000" i="1" baseline="30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</a:t>
            </a:r>
            <a:r>
              <a:rPr lang="en-GB" sz="2000" baseline="30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-1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)*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d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 + 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[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</a:t>
            </a:r>
            <a:r>
              <a:rPr lang="en-GB" sz="2000" i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</a:t>
            </a:r>
            <a:r>
              <a:rPr lang="en-GB" sz="2000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+1</a:t>
            </a:r>
            <a:r>
              <a:rPr lang="en-GB" sz="200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]</a:t>
            </a:r>
          </a:p>
          <a:p>
            <a:pPr marL="20574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Use modulo to avoid overflow (for a parameter constant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Q</a:t>
            </a:r>
            <a:r>
              <a:rPr lang="en-GB" sz="2000" dirty="0" smtClean="0">
                <a:latin typeface="+mj-lt"/>
                <a:cs typeface="Times New Roman" pitchFamily="18" charset="0"/>
              </a:rPr>
              <a:t>): </a:t>
            </a:r>
          </a:p>
          <a:p>
            <a:pPr marL="0" lvl="1" algn="ctr"/>
            <a:r>
              <a:rPr lang="en-GB" sz="2000" i="1" dirty="0" smtClean="0">
                <a:cs typeface="Times New Roman" pitchFamily="18" charset="0"/>
              </a:rPr>
              <a:t>h</a:t>
            </a:r>
            <a:r>
              <a:rPr lang="en-GB" sz="2000" dirty="0" smtClean="0">
                <a:cs typeface="Times New Roman" pitchFamily="18" charset="0"/>
              </a:rPr>
              <a:t>(</a:t>
            </a:r>
            <a:r>
              <a:rPr lang="en-GB" sz="2000" i="1" dirty="0" err="1" smtClean="0">
                <a:cs typeface="Times New Roman" pitchFamily="18" charset="0"/>
              </a:rPr>
              <a:t>st</a:t>
            </a:r>
            <a:r>
              <a:rPr lang="en-GB" sz="2000" dirty="0">
                <a:cs typeface="Times New Roman" pitchFamily="18" charset="0"/>
              </a:rPr>
              <a:t>) = (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[1]*</a:t>
            </a:r>
            <a:r>
              <a:rPr lang="en-GB" sz="2000" i="1" dirty="0">
                <a:cs typeface="Times New Roman" pitchFamily="18" charset="0"/>
              </a:rPr>
              <a:t>d</a:t>
            </a:r>
            <a:r>
              <a:rPr lang="en-GB" sz="2000" i="1" baseline="30000" dirty="0">
                <a:cs typeface="Times New Roman" pitchFamily="18" charset="0"/>
              </a:rPr>
              <a:t>M</a:t>
            </a:r>
            <a:r>
              <a:rPr lang="en-GB" sz="2000" baseline="30000" dirty="0">
                <a:cs typeface="Times New Roman" pitchFamily="18" charset="0"/>
              </a:rPr>
              <a:t>-1</a:t>
            </a:r>
            <a:r>
              <a:rPr lang="en-GB" sz="2000" dirty="0">
                <a:cs typeface="Times New Roman" pitchFamily="18" charset="0"/>
              </a:rPr>
              <a:t> +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[2]*</a:t>
            </a:r>
            <a:r>
              <a:rPr lang="en-GB" sz="2000" i="1" dirty="0">
                <a:cs typeface="Times New Roman" pitchFamily="18" charset="0"/>
              </a:rPr>
              <a:t>d</a:t>
            </a:r>
            <a:r>
              <a:rPr lang="en-GB" sz="2000" i="1" baseline="30000" dirty="0">
                <a:cs typeface="Times New Roman" pitchFamily="18" charset="0"/>
              </a:rPr>
              <a:t>M</a:t>
            </a:r>
            <a:r>
              <a:rPr lang="en-GB" sz="2000" baseline="30000" dirty="0">
                <a:cs typeface="Times New Roman" pitchFamily="18" charset="0"/>
              </a:rPr>
              <a:t>-2</a:t>
            </a:r>
            <a:r>
              <a:rPr lang="en-GB" sz="2000" dirty="0">
                <a:cs typeface="Times New Roman" pitchFamily="18" charset="0"/>
              </a:rPr>
              <a:t> + . . . +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[</a:t>
            </a:r>
            <a:r>
              <a:rPr lang="en-GB" sz="2000" i="1" dirty="0">
                <a:cs typeface="Times New Roman" pitchFamily="18" charset="0"/>
              </a:rPr>
              <a:t>M</a:t>
            </a:r>
            <a:r>
              <a:rPr lang="en-GB" sz="2000" dirty="0">
                <a:cs typeface="Times New Roman" pitchFamily="18" charset="0"/>
              </a:rPr>
              <a:t>]*</a:t>
            </a:r>
            <a:r>
              <a:rPr lang="en-GB" sz="2000" i="1" dirty="0">
                <a:cs typeface="Times New Roman" pitchFamily="18" charset="0"/>
              </a:rPr>
              <a:t>d</a:t>
            </a:r>
            <a:r>
              <a:rPr lang="en-GB" sz="2000" baseline="30000" dirty="0">
                <a:cs typeface="Times New Roman" pitchFamily="18" charset="0"/>
              </a:rPr>
              <a:t>0</a:t>
            </a:r>
            <a:r>
              <a:rPr lang="en-GB" sz="2000" dirty="0" smtClean="0">
                <a:cs typeface="Times New Roman" pitchFamily="18" charset="0"/>
              </a:rPr>
              <a:t>) mod </a:t>
            </a:r>
            <a:r>
              <a:rPr lang="en-GB" sz="2000" i="1" dirty="0" smtClean="0">
                <a:cs typeface="Times New Roman" pitchFamily="18" charset="0"/>
              </a:rPr>
              <a:t>Q</a:t>
            </a:r>
            <a:endParaRPr lang="en-GB" sz="2000" i="1" dirty="0">
              <a:cs typeface="Times New Roman" pitchFamily="18" charset="0"/>
            </a:endParaRPr>
          </a:p>
          <a:p>
            <a:pPr marL="20574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cs typeface="Times New Roman" pitchFamily="18" charset="0"/>
            </a:endParaRPr>
          </a:p>
          <a:p>
            <a:endParaRPr lang="en-GB" sz="2000" dirty="0">
              <a:latin typeface="+mj-lt"/>
              <a:cs typeface="Times New Roman" pitchFamily="18" charset="0"/>
            </a:endParaRPr>
          </a:p>
          <a:p>
            <a:pPr>
              <a:spcBef>
                <a:spcPts val="738"/>
              </a:spcBef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  <a:p>
            <a:pPr lvl="1"/>
            <a:endParaRPr lang="en-GB" sz="2000" dirty="0">
              <a:latin typeface="+mj-lt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08640" y="4880880"/>
              <a:ext cx="5854320" cy="1312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40" y="4866480"/>
                <a:ext cx="587448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6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488F38D-4F0C-40A5-87E2-51F7868A6D22}"/>
              </a:ext>
            </a:extLst>
          </p:cNvPr>
          <p:cNvSpPr txBox="1">
            <a:spLocks/>
          </p:cNvSpPr>
          <p:nvPr/>
        </p:nvSpPr>
        <p:spPr>
          <a:xfrm>
            <a:off x="933450" y="843933"/>
            <a:ext cx="4781550" cy="5699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#include &lt;bits/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stdc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++.h&gt;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unsigned long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long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int d = 256;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Q = 1e9+7;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submod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b){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a%Q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 b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b%Q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if(a &gt;= b) return a - b;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Q + a - b;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exp(int d, int n){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if(n == 0) return 1%Q;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if(n == 1)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d%Q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n1 = n/2;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r = exp(d,n1); r = (r*r)%Q;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if(n%2==0) return r;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(r*d)%Q;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6B50FF8-F170-4BFC-8382-15C12F6F55FC}"/>
              </a:ext>
            </a:extLst>
          </p:cNvPr>
          <p:cNvSpPr txBox="1">
            <a:spLocks/>
          </p:cNvSpPr>
          <p:nvPr/>
        </p:nvSpPr>
        <p:spPr>
          <a:xfrm>
            <a:off x="6096000" y="843933"/>
            <a:ext cx="5133975" cy="5699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(string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c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p.length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c = c*256 + p[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c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c%Q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c;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(string s, int start, int end){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c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&lt;= end;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c = c*256 + s[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c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c%Q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c;</a:t>
            </a:r>
          </a:p>
          <a:p>
            <a:pPr marL="0" indent="0">
              <a:buNone/>
            </a:pP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90680" y="1125720"/>
              <a:ext cx="8996400" cy="5055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7000" y="1113120"/>
                <a:ext cx="9024480" cy="50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String matching:  Rabin-Karp algorithm</a:t>
            </a:r>
            <a:endParaRPr lang="ko-KR" altLang="en-US" dirty="0"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488F38D-4F0C-40A5-87E2-51F7868A6D22}"/>
              </a:ext>
            </a:extLst>
          </p:cNvPr>
          <p:cNvSpPr txBox="1">
            <a:spLocks/>
          </p:cNvSpPr>
          <p:nvPr/>
        </p:nvSpPr>
        <p:spPr>
          <a:xfrm>
            <a:off x="554036" y="815358"/>
            <a:ext cx="6418264" cy="5699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rabinKarp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(string P, string T){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0;  int N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T.length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  int M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P.length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e = exp(d,M-1);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(P);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(T,0,M-1);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s = 0; s &lt;= N-M; s++){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if(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bool ok = true;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for(int j = 0; j &lt; M;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if(P[j] != T[j + s]){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    ok = false; break;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if(ok)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ull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t = T[s]*e;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 = t %Q;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t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submod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codeT,t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t*d + T[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s+M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codeT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% Q;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6B50FF8-F170-4BFC-8382-15C12F6F55FC}"/>
              </a:ext>
            </a:extLst>
          </p:cNvPr>
          <p:cNvSpPr txBox="1">
            <a:spLocks/>
          </p:cNvSpPr>
          <p:nvPr/>
        </p:nvSpPr>
        <p:spPr>
          <a:xfrm>
            <a:off x="7296150" y="815358"/>
            <a:ext cx="4210050" cy="5699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 main(){</a:t>
            </a:r>
          </a:p>
          <a:p>
            <a:pPr marL="0" indent="0">
              <a:buNone/>
            </a:pPr>
            <a:r>
              <a:rPr lang="fr-FR" sz="1400" b="1" dirty="0">
                <a:latin typeface="Consolas" pitchFamily="49" charset="0"/>
                <a:cs typeface="Consolas" pitchFamily="49" charset="0"/>
              </a:rPr>
              <a:t>   string P, T;</a:t>
            </a:r>
          </a:p>
          <a:p>
            <a:pPr marL="0" indent="0">
              <a:buNone/>
            </a:pPr>
            <a:r>
              <a:rPr lang="fr-FR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cin,P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cin,T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 ans = 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rabinKarp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(P,T);</a:t>
            </a:r>
          </a:p>
          <a:p>
            <a:pPr marL="0" indent="0">
              <a:buNone/>
            </a:pPr>
            <a:r>
              <a:rPr lang="fr-FR" sz="1400" b="1" dirty="0">
                <a:latin typeface="Consolas" pitchFamily="49" charset="0"/>
                <a:cs typeface="Consolas" pitchFamily="49" charset="0"/>
              </a:rPr>
              <a:t>    cout &lt;&lt; ans &lt;&lt; </a:t>
            </a:r>
            <a:r>
              <a:rPr lang="fr-FR" sz="1400" b="1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nsolas" pitchFamily="49" charset="0"/>
                <a:cs typeface="Consolas" pitchFamily="49" charset="0"/>
              </a:rPr>
              <a:t>}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41400" y="80640"/>
              <a:ext cx="10737360" cy="5873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280" y="68760"/>
                <a:ext cx="10766160" cy="58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5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0F97BA-A924-4EB4-8355-C886A7C20427}"/>
</file>

<file path=customXml/itemProps2.xml><?xml version="1.0" encoding="utf-8"?>
<ds:datastoreItem xmlns:ds="http://schemas.openxmlformats.org/officeDocument/2006/customXml" ds:itemID="{99D0A4ED-E83B-42D3-8344-732986E98925}"/>
</file>

<file path=customXml/itemProps3.xml><?xml version="1.0" encoding="utf-8"?>
<ds:datastoreItem xmlns:ds="http://schemas.openxmlformats.org/officeDocument/2006/customXml" ds:itemID="{6F668680-A2B8-47BC-8E95-F8F5001F72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9162</TotalTime>
  <Words>1388</Words>
  <Application>Microsoft Office PowerPoint</Application>
  <PresentationFormat>Widescreen</PresentationFormat>
  <Paragraphs>192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맑은 고딕</vt:lpstr>
      <vt:lpstr>맑은 고딕 Semilight</vt:lpstr>
      <vt:lpstr>Arial</vt:lpstr>
      <vt:lpstr>Consolas</vt:lpstr>
      <vt:lpstr>Times New Roman</vt:lpstr>
      <vt:lpstr>Wingdings</vt:lpstr>
      <vt:lpstr>Wingdings 2</vt:lpstr>
      <vt:lpstr>나눔스퀘어</vt:lpstr>
      <vt:lpstr>나눔스퀘어 Bold</vt:lpstr>
      <vt:lpstr>나눔스퀘어 ExtraBold</vt:lpstr>
      <vt:lpstr>1_Office 테마</vt:lpstr>
      <vt:lpstr>String matching</vt:lpstr>
      <vt:lpstr>String matching</vt:lpstr>
      <vt:lpstr>String matching:  Rabin-Karp algorithm</vt:lpstr>
      <vt:lpstr>String matching:  Rabin-Karp algorithm</vt:lpstr>
      <vt:lpstr>String matching:  Rabin-Karp algorithm</vt:lpstr>
      <vt:lpstr>String matching:  Rabin-Karp algorithm</vt:lpstr>
      <vt:lpstr>String matching:  Rabin-Karp algorithm</vt:lpstr>
      <vt:lpstr>String matching:  Rabin-Karp algorithm</vt:lpstr>
      <vt:lpstr>String matching:  Rabin-Karp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account</cp:lastModifiedBy>
  <cp:revision>609</cp:revision>
  <dcterms:created xsi:type="dcterms:W3CDTF">2020-04-21T01:05:35Z</dcterms:created>
  <dcterms:modified xsi:type="dcterms:W3CDTF">2023-02-13T07:04:02Z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0x010100D747D88B97C3314AB719B4620FAB3302</vt:lpwstr>
  </property>
</Properties>
</file>