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89" r:id="rId3"/>
    <p:sldId id="257" r:id="rId4"/>
    <p:sldId id="260" r:id="rId5"/>
    <p:sldId id="261" r:id="rId6"/>
    <p:sldId id="262" r:id="rId7"/>
    <p:sldId id="286" r:id="rId8"/>
    <p:sldId id="288" r:id="rId9"/>
    <p:sldId id="287" r:id="rId10"/>
    <p:sldId id="277" r:id="rId11"/>
  </p:sldIdLst>
  <p:sldSz cx="9144000" cy="5143500" type="screen16x9"/>
  <p:notesSz cx="6858000" cy="9144000"/>
  <p:embeddedFontLst>
    <p:embeddedFont>
      <p:font typeface="Hind Siliguri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96" d="100"/>
          <a:sy n="96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4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5847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ASSIGNMENTS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07C244-F0C8-43DF-AB3B-4E287D135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25159"/>
              </p:ext>
            </p:extLst>
          </p:nvPr>
        </p:nvGraphicFramePr>
        <p:xfrm>
          <a:off x="1018624" y="1262657"/>
          <a:ext cx="7106752" cy="3206595"/>
        </p:xfrm>
        <a:graphic>
          <a:graphicData uri="http://schemas.openxmlformats.org/drawingml/2006/table">
            <a:tbl>
              <a:tblPr firstRow="1" bandRow="1">
                <a:tableStyleId>{62C1E945-9372-47BF-B0E0-FF82923ED00D}</a:tableStyleId>
              </a:tblPr>
              <a:tblGrid>
                <a:gridCol w="3553376">
                  <a:extLst>
                    <a:ext uri="{9D8B030D-6E8A-4147-A177-3AD203B41FA5}">
                      <a16:colId xmlns:a16="http://schemas.microsoft.com/office/drawing/2014/main" val="3684289885"/>
                    </a:ext>
                  </a:extLst>
                </a:gridCol>
                <a:gridCol w="3553376">
                  <a:extLst>
                    <a:ext uri="{9D8B030D-6E8A-4147-A177-3AD203B41FA5}">
                      <a16:colId xmlns:a16="http://schemas.microsoft.com/office/drawing/2014/main" val="1564037998"/>
                    </a:ext>
                  </a:extLst>
                </a:gridCol>
              </a:tblGrid>
              <a:tr h="4342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sym typeface="Lato"/>
                        </a:rPr>
                        <a:t>Name</a:t>
                      </a:r>
                      <a:endParaRPr lang="vi-VN" sz="1200" b="1" i="0" u="none" strike="noStrike" cap="none" dirty="0">
                        <a:solidFill>
                          <a:schemeClr val="dk1"/>
                        </a:solidFill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sym typeface="Lato"/>
                        </a:rPr>
                        <a:t>Assignment</a:t>
                      </a:r>
                      <a:endParaRPr lang="vi-VN" sz="1200" b="1" i="0" u="none" strike="noStrike" cap="none" dirty="0">
                        <a:solidFill>
                          <a:schemeClr val="dk1"/>
                        </a:solidFill>
                        <a:sym typeface="La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64307"/>
                  </a:ext>
                </a:extLst>
              </a:tr>
              <a:tr h="1031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Nguyễn Thị Minh Châu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Network programming &amp; design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Merging network &amp; GUI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79289"/>
                  </a:ext>
                </a:extLst>
              </a:tr>
              <a:tr h="709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Trần Thái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Network programming &amp; design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Protocol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09151"/>
                  </a:ext>
                </a:extLst>
              </a:tr>
              <a:tr h="1031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Nguyễn Mạnh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GUI programming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Protocol implementation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Slide &amp;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1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Core implementation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58" y="25352"/>
            <a:ext cx="2806505" cy="952735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6343836" y="1216752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5CB9B-9F0B-46CB-BD8D-4C436641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8088" cy="3552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DCFE9-1A59-4E57-98DD-DD130F56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63" y="2723857"/>
            <a:ext cx="6020100" cy="2482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6835512" y="3239791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674012" y="10975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14ACC-1A1A-4329-B7EC-0902562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847975"/>
            <a:ext cx="5143500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C92B-D525-45F8-94B0-CCA091B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9"/>
            <a:ext cx="6486525" cy="25431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28391"/>
            <a:ext cx="2468880" cy="952735"/>
          </a:xfrm>
        </p:spPr>
        <p:txBody>
          <a:bodyPr/>
          <a:lstStyle/>
          <a:p>
            <a:r>
              <a:rPr lang="en-US" dirty="0"/>
              <a:t>Core Server vs Core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4820890" y="3194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914775" y="4644719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93A3-2DBB-4F23-BD1F-137389FBF6EF}"/>
              </a:ext>
            </a:extLst>
          </p:cNvPr>
          <p:cNvSpPr txBox="1"/>
          <p:nvPr/>
        </p:nvSpPr>
        <p:spPr>
          <a:xfrm>
            <a:off x="6675120" y="1190541"/>
            <a:ext cx="2260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Queue Controller</a:t>
            </a:r>
          </a:p>
        </p:txBody>
      </p:sp>
    </p:spTree>
    <p:extLst>
      <p:ext uri="{BB962C8B-B14F-4D97-AF65-F5344CB8AC3E}">
        <p14:creationId xmlns:p14="http://schemas.microsoft.com/office/powerpoint/2010/main" val="18781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414" y="-7034"/>
            <a:ext cx="3475171" cy="56270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E838-B022-4631-AA72-7943D2AD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9144000" cy="45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86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466</Words>
  <Application>Microsoft Office PowerPoint</Application>
  <PresentationFormat>On-screen Show (16:9)</PresentationFormat>
  <Paragraphs>85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Hind Siliguri</vt:lpstr>
      <vt:lpstr>Arial</vt:lpstr>
      <vt:lpstr>Lato</vt:lpstr>
      <vt:lpstr>E-Sports Workshop</vt:lpstr>
      <vt:lpstr>NETWORK PROGRAMMING</vt:lpstr>
      <vt:lpstr>TABLE OF ASSIGNMENTS</vt:lpstr>
      <vt:lpstr>CONTENTS</vt:lpstr>
      <vt:lpstr>INTRODUCTION</vt:lpstr>
      <vt:lpstr>GAME CONCEPTS</vt:lpstr>
      <vt:lpstr>MAIN FEATURES</vt:lpstr>
      <vt:lpstr>Application Protocol Design </vt:lpstr>
      <vt:lpstr>Core Server vs Core Client</vt:lpstr>
      <vt:lpstr>Demo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Nguyen Thi Minh Chau</cp:lastModifiedBy>
  <cp:revision>33</cp:revision>
  <dcterms:modified xsi:type="dcterms:W3CDTF">2021-06-28T06:55:33Z</dcterms:modified>
</cp:coreProperties>
</file>