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277" r:id="rId17"/>
  </p:sldIdLst>
  <p:sldSz cx="9144000" cy="5143500" type="screen16x9"/>
  <p:notesSz cx="6858000" cy="9144000"/>
  <p:embeddedFontLst>
    <p:embeddedFont>
      <p:font typeface="Hind Siliguri" panose="020B0604020202020204" charset="0"/>
      <p:regular r:id="rId19"/>
      <p:bold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FF9933"/>
    <a:srgbClr val="F4950A"/>
    <a:srgbClr val="F9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1E945-9372-47BF-B0E0-FF82923ED00D}">
  <a:tblStyle styleId="{62C1E945-9372-47BF-B0E0-FF82923ED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5256" autoAdjust="0"/>
  </p:normalViewPr>
  <p:slideViewPr>
    <p:cSldViewPr snapToGrid="0">
      <p:cViewPr varScale="1">
        <p:scale>
          <a:sx n="106" d="100"/>
          <a:sy n="106" d="100"/>
        </p:scale>
        <p:origin x="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286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205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753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653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7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646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35073197c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35073197c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96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89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57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62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235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79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780922" y="-2050"/>
            <a:ext cx="7568205" cy="954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NETWORK PROGRAMMING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2528353" y="2263579"/>
            <a:ext cx="3284556" cy="54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6541118" y="2337510"/>
            <a:ext cx="2587962" cy="3443621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216204" y="4095191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7866383" y="275555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95;p28">
            <a:extLst>
              <a:ext uri="{FF2B5EF4-FFF2-40B4-BE49-F238E27FC236}">
                <a16:creationId xmlns:a16="http://schemas.microsoft.com/office/drawing/2014/main" id="{C9D9BC50-04BF-4EFB-AB9B-589DA14314D1}"/>
              </a:ext>
            </a:extLst>
          </p:cNvPr>
          <p:cNvSpPr txBox="1">
            <a:spLocks/>
          </p:cNvSpPr>
          <p:nvPr/>
        </p:nvSpPr>
        <p:spPr>
          <a:xfrm>
            <a:off x="2366262" y="1180290"/>
            <a:ext cx="3284556" cy="78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60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4000" dirty="0">
                <a:solidFill>
                  <a:schemeClr val="accent3"/>
                </a:solidFill>
              </a:rPr>
              <a:t>CARO GAME</a:t>
            </a:r>
          </a:p>
        </p:txBody>
      </p:sp>
      <p:grpSp>
        <p:nvGrpSpPr>
          <p:cNvPr id="34" name="Google Shape;1005;p50">
            <a:extLst>
              <a:ext uri="{FF2B5EF4-FFF2-40B4-BE49-F238E27FC236}">
                <a16:creationId xmlns:a16="http://schemas.microsoft.com/office/drawing/2014/main" id="{D24053D1-6D3D-42F2-A509-19798AD32B9A}"/>
              </a:ext>
            </a:extLst>
          </p:cNvPr>
          <p:cNvGrpSpPr/>
          <p:nvPr/>
        </p:nvGrpSpPr>
        <p:grpSpPr>
          <a:xfrm>
            <a:off x="5734636" y="1165574"/>
            <a:ext cx="660542" cy="641404"/>
            <a:chOff x="5052550" y="4254925"/>
            <a:chExt cx="480775" cy="480750"/>
          </a:xfrm>
          <a:solidFill>
            <a:schemeClr val="accent6"/>
          </a:solidFill>
        </p:grpSpPr>
        <p:sp>
          <p:nvSpPr>
            <p:cNvPr id="35" name="Google Shape;1006;p50">
              <a:extLst>
                <a:ext uri="{FF2B5EF4-FFF2-40B4-BE49-F238E27FC236}">
                  <a16:creationId xmlns:a16="http://schemas.microsoft.com/office/drawing/2014/main" id="{B896B5DB-D37C-48F4-898F-8702CA2CBBC4}"/>
                </a:ext>
              </a:extLst>
            </p:cNvPr>
            <p:cNvSpPr/>
            <p:nvPr/>
          </p:nvSpPr>
          <p:spPr>
            <a:xfrm>
              <a:off x="5052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562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8"/>
                    <a:pt x="5670" y="5109"/>
                  </a:cubicBezTo>
                  <a:lnTo>
                    <a:pt x="5670" y="563"/>
                  </a:lnTo>
                  <a:cubicBezTo>
                    <a:pt x="5670" y="250"/>
                    <a:pt x="5418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Google Shape;1007;p50">
              <a:extLst>
                <a:ext uri="{FF2B5EF4-FFF2-40B4-BE49-F238E27FC236}">
                  <a16:creationId xmlns:a16="http://schemas.microsoft.com/office/drawing/2014/main" id="{F2EE432A-2977-48CD-BF39-0CFA79060799}"/>
                </a:ext>
              </a:extLst>
            </p:cNvPr>
            <p:cNvSpPr/>
            <p:nvPr/>
          </p:nvSpPr>
          <p:spPr>
            <a:xfrm>
              <a:off x="5271275" y="4479450"/>
              <a:ext cx="37675" cy="32200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60" y="0"/>
                  </a:moveTo>
                  <a:cubicBezTo>
                    <a:pt x="286" y="0"/>
                    <a:pt x="1" y="691"/>
                    <a:pt x="407" y="1097"/>
                  </a:cubicBezTo>
                  <a:cubicBezTo>
                    <a:pt x="538" y="1228"/>
                    <a:pt x="700" y="1287"/>
                    <a:pt x="858" y="1287"/>
                  </a:cubicBezTo>
                  <a:cubicBezTo>
                    <a:pt x="1189" y="1287"/>
                    <a:pt x="1506" y="1031"/>
                    <a:pt x="1506" y="643"/>
                  </a:cubicBezTo>
                  <a:cubicBezTo>
                    <a:pt x="1503" y="289"/>
                    <a:pt x="1218" y="0"/>
                    <a:pt x="8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Google Shape;1008;p50">
              <a:extLst>
                <a:ext uri="{FF2B5EF4-FFF2-40B4-BE49-F238E27FC236}">
                  <a16:creationId xmlns:a16="http://schemas.microsoft.com/office/drawing/2014/main" id="{BD69A2A6-53D7-4C7A-BB57-EDC1821BF57F}"/>
                </a:ext>
              </a:extLst>
            </p:cNvPr>
            <p:cNvSpPr/>
            <p:nvPr/>
          </p:nvSpPr>
          <p:spPr>
            <a:xfrm>
              <a:off x="5221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2854" y="1054"/>
                  </a:moveTo>
                  <a:cubicBezTo>
                    <a:pt x="3081" y="1054"/>
                    <a:pt x="3310" y="1097"/>
                    <a:pt x="3528" y="1188"/>
                  </a:cubicBezTo>
                  <a:cubicBezTo>
                    <a:pt x="4192" y="1464"/>
                    <a:pt x="4622" y="2107"/>
                    <a:pt x="4622" y="2825"/>
                  </a:cubicBezTo>
                  <a:cubicBezTo>
                    <a:pt x="4622" y="3801"/>
                    <a:pt x="3830" y="4594"/>
                    <a:pt x="2851" y="4595"/>
                  </a:cubicBezTo>
                  <a:lnTo>
                    <a:pt x="2851" y="4595"/>
                  </a:lnTo>
                  <a:cubicBezTo>
                    <a:pt x="2136" y="4594"/>
                    <a:pt x="1491" y="4162"/>
                    <a:pt x="1215" y="3501"/>
                  </a:cubicBezTo>
                  <a:cubicBezTo>
                    <a:pt x="941" y="2840"/>
                    <a:pt x="1095" y="2080"/>
                    <a:pt x="1599" y="1572"/>
                  </a:cubicBezTo>
                  <a:cubicBezTo>
                    <a:pt x="1940" y="1234"/>
                    <a:pt x="2393" y="1054"/>
                    <a:pt x="2854" y="1054"/>
                  </a:cubicBezTo>
                  <a:close/>
                  <a:moveTo>
                    <a:pt x="563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8"/>
                    <a:pt x="5671" y="5109"/>
                  </a:cubicBezTo>
                  <a:lnTo>
                    <a:pt x="5671" y="563"/>
                  </a:lnTo>
                  <a:cubicBezTo>
                    <a:pt x="5671" y="250"/>
                    <a:pt x="5418" y="1"/>
                    <a:pt x="510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Google Shape;1009;p50">
              <a:extLst>
                <a:ext uri="{FF2B5EF4-FFF2-40B4-BE49-F238E27FC236}">
                  <a16:creationId xmlns:a16="http://schemas.microsoft.com/office/drawing/2014/main" id="{C4F0BCE1-1129-4026-807F-5A4E49CC11D9}"/>
                </a:ext>
              </a:extLst>
            </p:cNvPr>
            <p:cNvSpPr/>
            <p:nvPr/>
          </p:nvSpPr>
          <p:spPr>
            <a:xfrm>
              <a:off x="5391475" y="4424900"/>
              <a:ext cx="141850" cy="141775"/>
            </a:xfrm>
            <a:custGeom>
              <a:avLst/>
              <a:gdLst/>
              <a:ahLst/>
              <a:cxnLst/>
              <a:rect l="l" t="t" r="r" b="b"/>
              <a:pathLst>
                <a:path w="5674" h="5671" extrusionOk="0">
                  <a:moveTo>
                    <a:pt x="4037" y="1063"/>
                  </a:moveTo>
                  <a:cubicBezTo>
                    <a:pt x="4182" y="1063"/>
                    <a:pt x="4327" y="1119"/>
                    <a:pt x="4438" y="1230"/>
                  </a:cubicBezTo>
                  <a:cubicBezTo>
                    <a:pt x="4654" y="1446"/>
                    <a:pt x="4657" y="1798"/>
                    <a:pt x="4444" y="2017"/>
                  </a:cubicBezTo>
                  <a:lnTo>
                    <a:pt x="3636" y="2825"/>
                  </a:lnTo>
                  <a:lnTo>
                    <a:pt x="4444" y="3636"/>
                  </a:lnTo>
                  <a:cubicBezTo>
                    <a:pt x="4670" y="3853"/>
                    <a:pt x="4673" y="4216"/>
                    <a:pt x="4450" y="4439"/>
                  </a:cubicBezTo>
                  <a:cubicBezTo>
                    <a:pt x="4340" y="4549"/>
                    <a:pt x="4196" y="4604"/>
                    <a:pt x="4052" y="4604"/>
                  </a:cubicBezTo>
                  <a:cubicBezTo>
                    <a:pt x="3906" y="4604"/>
                    <a:pt x="3759" y="4546"/>
                    <a:pt x="3648" y="4433"/>
                  </a:cubicBezTo>
                  <a:lnTo>
                    <a:pt x="2840" y="3624"/>
                  </a:lnTo>
                  <a:lnTo>
                    <a:pt x="2031" y="4433"/>
                  </a:lnTo>
                  <a:cubicBezTo>
                    <a:pt x="1921" y="4546"/>
                    <a:pt x="1773" y="4604"/>
                    <a:pt x="1626" y="4604"/>
                  </a:cubicBezTo>
                  <a:cubicBezTo>
                    <a:pt x="1481" y="4604"/>
                    <a:pt x="1336" y="4549"/>
                    <a:pt x="1226" y="4439"/>
                  </a:cubicBezTo>
                  <a:cubicBezTo>
                    <a:pt x="1004" y="4216"/>
                    <a:pt x="1007" y="3853"/>
                    <a:pt x="1235" y="3636"/>
                  </a:cubicBezTo>
                  <a:lnTo>
                    <a:pt x="2043" y="2825"/>
                  </a:lnTo>
                  <a:lnTo>
                    <a:pt x="1235" y="2017"/>
                  </a:lnTo>
                  <a:cubicBezTo>
                    <a:pt x="1019" y="1798"/>
                    <a:pt x="1022" y="1446"/>
                    <a:pt x="1241" y="1230"/>
                  </a:cubicBezTo>
                  <a:cubicBezTo>
                    <a:pt x="1351" y="1119"/>
                    <a:pt x="1495" y="1063"/>
                    <a:pt x="1640" y="1063"/>
                  </a:cubicBezTo>
                  <a:cubicBezTo>
                    <a:pt x="1781" y="1063"/>
                    <a:pt x="1922" y="1116"/>
                    <a:pt x="2031" y="1221"/>
                  </a:cubicBezTo>
                  <a:lnTo>
                    <a:pt x="2840" y="2029"/>
                  </a:lnTo>
                  <a:lnTo>
                    <a:pt x="3648" y="1221"/>
                  </a:lnTo>
                  <a:cubicBezTo>
                    <a:pt x="3756" y="1116"/>
                    <a:pt x="3896" y="1063"/>
                    <a:pt x="4037" y="1063"/>
                  </a:cubicBezTo>
                  <a:close/>
                  <a:moveTo>
                    <a:pt x="565" y="1"/>
                  </a:moveTo>
                  <a:cubicBezTo>
                    <a:pt x="253" y="1"/>
                    <a:pt x="0" y="250"/>
                    <a:pt x="0" y="563"/>
                  </a:cubicBezTo>
                  <a:lnTo>
                    <a:pt x="0" y="5109"/>
                  </a:lnTo>
                  <a:cubicBezTo>
                    <a:pt x="0" y="5418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8"/>
                    <a:pt x="5673" y="5109"/>
                  </a:cubicBezTo>
                  <a:lnTo>
                    <a:pt x="5673" y="563"/>
                  </a:lnTo>
                  <a:cubicBezTo>
                    <a:pt x="5673" y="250"/>
                    <a:pt x="5421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Google Shape;1010;p50">
              <a:extLst>
                <a:ext uri="{FF2B5EF4-FFF2-40B4-BE49-F238E27FC236}">
                  <a16:creationId xmlns:a16="http://schemas.microsoft.com/office/drawing/2014/main" id="{D383E390-6B73-4C46-95FB-586560B3155C}"/>
                </a:ext>
              </a:extLst>
            </p:cNvPr>
            <p:cNvSpPr/>
            <p:nvPr/>
          </p:nvSpPr>
          <p:spPr>
            <a:xfrm>
              <a:off x="5101675" y="4309750"/>
              <a:ext cx="37575" cy="32275"/>
            </a:xfrm>
            <a:custGeom>
              <a:avLst/>
              <a:gdLst/>
              <a:ahLst/>
              <a:cxnLst/>
              <a:rect l="l" t="t" r="r" b="b"/>
              <a:pathLst>
                <a:path w="1503" h="1291" extrusionOk="0">
                  <a:moveTo>
                    <a:pt x="860" y="1"/>
                  </a:moveTo>
                  <a:cubicBezTo>
                    <a:pt x="286" y="1"/>
                    <a:pt x="1" y="695"/>
                    <a:pt x="403" y="1100"/>
                  </a:cubicBezTo>
                  <a:cubicBezTo>
                    <a:pt x="534" y="1232"/>
                    <a:pt x="696" y="1290"/>
                    <a:pt x="854" y="1290"/>
                  </a:cubicBezTo>
                  <a:cubicBezTo>
                    <a:pt x="1185" y="1290"/>
                    <a:pt x="1503" y="1033"/>
                    <a:pt x="1503" y="647"/>
                  </a:cubicBezTo>
                  <a:cubicBezTo>
                    <a:pt x="1503" y="289"/>
                    <a:pt x="1214" y="1"/>
                    <a:pt x="8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" name="Google Shape;1011;p50">
              <a:extLst>
                <a:ext uri="{FF2B5EF4-FFF2-40B4-BE49-F238E27FC236}">
                  <a16:creationId xmlns:a16="http://schemas.microsoft.com/office/drawing/2014/main" id="{C46E18A5-D00C-4A41-ABEA-B737068B1CAC}"/>
                </a:ext>
              </a:extLst>
            </p:cNvPr>
            <p:cNvSpPr/>
            <p:nvPr/>
          </p:nvSpPr>
          <p:spPr>
            <a:xfrm>
              <a:off x="5052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2825" y="1068"/>
                  </a:moveTo>
                  <a:cubicBezTo>
                    <a:pt x="3053" y="1068"/>
                    <a:pt x="3284" y="1112"/>
                    <a:pt x="3504" y="1202"/>
                  </a:cubicBezTo>
                  <a:cubicBezTo>
                    <a:pt x="4165" y="1476"/>
                    <a:pt x="4595" y="2122"/>
                    <a:pt x="4595" y="2837"/>
                  </a:cubicBezTo>
                  <a:cubicBezTo>
                    <a:pt x="4595" y="3816"/>
                    <a:pt x="3801" y="4606"/>
                    <a:pt x="2825" y="4609"/>
                  </a:cubicBezTo>
                  <a:cubicBezTo>
                    <a:pt x="2110" y="4609"/>
                    <a:pt x="1464" y="4177"/>
                    <a:pt x="1190" y="3516"/>
                  </a:cubicBezTo>
                  <a:cubicBezTo>
                    <a:pt x="914" y="2855"/>
                    <a:pt x="1067" y="2092"/>
                    <a:pt x="1572" y="1587"/>
                  </a:cubicBezTo>
                  <a:cubicBezTo>
                    <a:pt x="1912" y="1247"/>
                    <a:pt x="2364" y="1068"/>
                    <a:pt x="2825" y="1068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2" y="5673"/>
                  </a:cubicBezTo>
                  <a:lnTo>
                    <a:pt x="5108" y="5673"/>
                  </a:lnTo>
                  <a:cubicBezTo>
                    <a:pt x="5418" y="5673"/>
                    <a:pt x="5670" y="5421"/>
                    <a:pt x="5670" y="5108"/>
                  </a:cubicBezTo>
                  <a:lnTo>
                    <a:pt x="5670" y="565"/>
                  </a:lnTo>
                  <a:cubicBezTo>
                    <a:pt x="5670" y="253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Google Shape;1012;p50">
              <a:extLst>
                <a:ext uri="{FF2B5EF4-FFF2-40B4-BE49-F238E27FC236}">
                  <a16:creationId xmlns:a16="http://schemas.microsoft.com/office/drawing/2014/main" id="{057AB94D-382A-444E-A707-183867F8A717}"/>
                </a:ext>
              </a:extLst>
            </p:cNvPr>
            <p:cNvSpPr/>
            <p:nvPr/>
          </p:nvSpPr>
          <p:spPr>
            <a:xfrm>
              <a:off x="5221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4065" y="1062"/>
                  </a:moveTo>
                  <a:cubicBezTo>
                    <a:pt x="4209" y="1062"/>
                    <a:pt x="4353" y="1117"/>
                    <a:pt x="4463" y="1226"/>
                  </a:cubicBezTo>
                  <a:cubicBezTo>
                    <a:pt x="4685" y="1449"/>
                    <a:pt x="4682" y="1812"/>
                    <a:pt x="4457" y="2032"/>
                  </a:cubicBezTo>
                  <a:lnTo>
                    <a:pt x="3649" y="2840"/>
                  </a:lnTo>
                  <a:lnTo>
                    <a:pt x="4457" y="3648"/>
                  </a:lnTo>
                  <a:cubicBezTo>
                    <a:pt x="4676" y="3867"/>
                    <a:pt x="4676" y="4222"/>
                    <a:pt x="4457" y="4444"/>
                  </a:cubicBezTo>
                  <a:cubicBezTo>
                    <a:pt x="4347" y="4554"/>
                    <a:pt x="4203" y="4609"/>
                    <a:pt x="4059" y="4609"/>
                  </a:cubicBezTo>
                  <a:cubicBezTo>
                    <a:pt x="3914" y="4609"/>
                    <a:pt x="3770" y="4554"/>
                    <a:pt x="3661" y="4444"/>
                  </a:cubicBezTo>
                  <a:lnTo>
                    <a:pt x="2849" y="3636"/>
                  </a:lnTo>
                  <a:lnTo>
                    <a:pt x="2041" y="4444"/>
                  </a:lnTo>
                  <a:cubicBezTo>
                    <a:pt x="1931" y="4554"/>
                    <a:pt x="1787" y="4609"/>
                    <a:pt x="1643" y="4609"/>
                  </a:cubicBezTo>
                  <a:cubicBezTo>
                    <a:pt x="1499" y="4609"/>
                    <a:pt x="1355" y="4554"/>
                    <a:pt x="1245" y="4444"/>
                  </a:cubicBezTo>
                  <a:cubicBezTo>
                    <a:pt x="1026" y="4225"/>
                    <a:pt x="1026" y="3867"/>
                    <a:pt x="1245" y="3648"/>
                  </a:cubicBezTo>
                  <a:lnTo>
                    <a:pt x="2053" y="2840"/>
                  </a:lnTo>
                  <a:lnTo>
                    <a:pt x="1245" y="2032"/>
                  </a:lnTo>
                  <a:cubicBezTo>
                    <a:pt x="1019" y="1812"/>
                    <a:pt x="1016" y="1449"/>
                    <a:pt x="1239" y="1226"/>
                  </a:cubicBezTo>
                  <a:cubicBezTo>
                    <a:pt x="1349" y="1117"/>
                    <a:pt x="1493" y="1062"/>
                    <a:pt x="1636" y="1062"/>
                  </a:cubicBezTo>
                  <a:cubicBezTo>
                    <a:pt x="1784" y="1062"/>
                    <a:pt x="1931" y="1120"/>
                    <a:pt x="2041" y="1235"/>
                  </a:cubicBezTo>
                  <a:lnTo>
                    <a:pt x="2849" y="2044"/>
                  </a:lnTo>
                  <a:lnTo>
                    <a:pt x="3658" y="1235"/>
                  </a:lnTo>
                  <a:cubicBezTo>
                    <a:pt x="3769" y="1120"/>
                    <a:pt x="3917" y="1062"/>
                    <a:pt x="4065" y="1062"/>
                  </a:cubicBezTo>
                  <a:close/>
                  <a:moveTo>
                    <a:pt x="563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3" y="5673"/>
                  </a:cubicBezTo>
                  <a:lnTo>
                    <a:pt x="5109" y="5673"/>
                  </a:lnTo>
                  <a:cubicBezTo>
                    <a:pt x="5418" y="5673"/>
                    <a:pt x="5671" y="5421"/>
                    <a:pt x="5671" y="5108"/>
                  </a:cubicBezTo>
                  <a:lnTo>
                    <a:pt x="5671" y="565"/>
                  </a:lnTo>
                  <a:cubicBezTo>
                    <a:pt x="5671" y="253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Google Shape;1013;p50">
              <a:extLst>
                <a:ext uri="{FF2B5EF4-FFF2-40B4-BE49-F238E27FC236}">
                  <a16:creationId xmlns:a16="http://schemas.microsoft.com/office/drawing/2014/main" id="{B43CB5E7-23A8-4151-AD34-E986571B4EBD}"/>
                </a:ext>
              </a:extLst>
            </p:cNvPr>
            <p:cNvSpPr/>
            <p:nvPr/>
          </p:nvSpPr>
          <p:spPr>
            <a:xfrm>
              <a:off x="5391475" y="4254925"/>
              <a:ext cx="141850" cy="141850"/>
            </a:xfrm>
            <a:custGeom>
              <a:avLst/>
              <a:gdLst/>
              <a:ahLst/>
              <a:cxnLst/>
              <a:rect l="l" t="t" r="r" b="b"/>
              <a:pathLst>
                <a:path w="5674" h="5674" extrusionOk="0">
                  <a:moveTo>
                    <a:pt x="565" y="0"/>
                  </a:moveTo>
                  <a:cubicBezTo>
                    <a:pt x="253" y="0"/>
                    <a:pt x="0" y="253"/>
                    <a:pt x="0" y="565"/>
                  </a:cubicBezTo>
                  <a:lnTo>
                    <a:pt x="0" y="5108"/>
                  </a:lnTo>
                  <a:cubicBezTo>
                    <a:pt x="0" y="5421"/>
                    <a:pt x="253" y="5673"/>
                    <a:pt x="565" y="5673"/>
                  </a:cubicBezTo>
                  <a:lnTo>
                    <a:pt x="5108" y="5673"/>
                  </a:lnTo>
                  <a:cubicBezTo>
                    <a:pt x="5421" y="5673"/>
                    <a:pt x="5673" y="5421"/>
                    <a:pt x="5673" y="5108"/>
                  </a:cubicBezTo>
                  <a:lnTo>
                    <a:pt x="5673" y="565"/>
                  </a:lnTo>
                  <a:cubicBezTo>
                    <a:pt x="5673" y="253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Google Shape;1014;p50">
              <a:extLst>
                <a:ext uri="{FF2B5EF4-FFF2-40B4-BE49-F238E27FC236}">
                  <a16:creationId xmlns:a16="http://schemas.microsoft.com/office/drawing/2014/main" id="{417F329A-742C-4666-8CA2-9273AD75646C}"/>
                </a:ext>
              </a:extLst>
            </p:cNvPr>
            <p:cNvSpPr/>
            <p:nvPr/>
          </p:nvSpPr>
          <p:spPr>
            <a:xfrm>
              <a:off x="5052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1612" y="1071"/>
                  </a:moveTo>
                  <a:cubicBezTo>
                    <a:pt x="1759" y="1071"/>
                    <a:pt x="1906" y="1129"/>
                    <a:pt x="2017" y="1244"/>
                  </a:cubicBezTo>
                  <a:lnTo>
                    <a:pt x="2825" y="2052"/>
                  </a:lnTo>
                  <a:lnTo>
                    <a:pt x="3633" y="1244"/>
                  </a:lnTo>
                  <a:cubicBezTo>
                    <a:pt x="3743" y="1134"/>
                    <a:pt x="3887" y="1080"/>
                    <a:pt x="4031" y="1080"/>
                  </a:cubicBezTo>
                  <a:cubicBezTo>
                    <a:pt x="4175" y="1080"/>
                    <a:pt x="4320" y="1134"/>
                    <a:pt x="4429" y="1244"/>
                  </a:cubicBezTo>
                  <a:cubicBezTo>
                    <a:pt x="4652" y="1463"/>
                    <a:pt x="4652" y="1821"/>
                    <a:pt x="4432" y="2040"/>
                  </a:cubicBezTo>
                  <a:lnTo>
                    <a:pt x="3621" y="2849"/>
                  </a:lnTo>
                  <a:lnTo>
                    <a:pt x="4432" y="3657"/>
                  </a:lnTo>
                  <a:cubicBezTo>
                    <a:pt x="4652" y="3876"/>
                    <a:pt x="4652" y="4234"/>
                    <a:pt x="4429" y="4453"/>
                  </a:cubicBezTo>
                  <a:cubicBezTo>
                    <a:pt x="4320" y="4564"/>
                    <a:pt x="4175" y="4620"/>
                    <a:pt x="4031" y="4620"/>
                  </a:cubicBezTo>
                  <a:cubicBezTo>
                    <a:pt x="3887" y="4620"/>
                    <a:pt x="3743" y="4564"/>
                    <a:pt x="3633" y="4453"/>
                  </a:cubicBezTo>
                  <a:lnTo>
                    <a:pt x="2825" y="3645"/>
                  </a:lnTo>
                  <a:lnTo>
                    <a:pt x="2017" y="4453"/>
                  </a:lnTo>
                  <a:cubicBezTo>
                    <a:pt x="1906" y="4569"/>
                    <a:pt x="1758" y="4627"/>
                    <a:pt x="1611" y="4627"/>
                  </a:cubicBezTo>
                  <a:cubicBezTo>
                    <a:pt x="1467" y="4627"/>
                    <a:pt x="1324" y="4572"/>
                    <a:pt x="1214" y="4462"/>
                  </a:cubicBezTo>
                  <a:cubicBezTo>
                    <a:pt x="992" y="4240"/>
                    <a:pt x="995" y="3876"/>
                    <a:pt x="1220" y="3657"/>
                  </a:cubicBezTo>
                  <a:lnTo>
                    <a:pt x="2029" y="2849"/>
                  </a:lnTo>
                  <a:lnTo>
                    <a:pt x="1220" y="2040"/>
                  </a:lnTo>
                  <a:cubicBezTo>
                    <a:pt x="995" y="1821"/>
                    <a:pt x="992" y="1460"/>
                    <a:pt x="1214" y="1238"/>
                  </a:cubicBezTo>
                  <a:cubicBezTo>
                    <a:pt x="1325" y="1127"/>
                    <a:pt x="1468" y="1071"/>
                    <a:pt x="1612" y="1071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7"/>
                    <a:pt x="5670" y="5108"/>
                  </a:cubicBezTo>
                  <a:lnTo>
                    <a:pt x="5670" y="562"/>
                  </a:lnTo>
                  <a:cubicBezTo>
                    <a:pt x="5670" y="250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Google Shape;1015;p50">
              <a:extLst>
                <a:ext uri="{FF2B5EF4-FFF2-40B4-BE49-F238E27FC236}">
                  <a16:creationId xmlns:a16="http://schemas.microsoft.com/office/drawing/2014/main" id="{910CF0BA-49BC-47B2-B913-93B4F806F94F}"/>
                </a:ext>
              </a:extLst>
            </p:cNvPr>
            <p:cNvSpPr/>
            <p:nvPr/>
          </p:nvSpPr>
          <p:spPr>
            <a:xfrm>
              <a:off x="5221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563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7"/>
                    <a:pt x="5671" y="5108"/>
                  </a:cubicBezTo>
                  <a:lnTo>
                    <a:pt x="5671" y="562"/>
                  </a:lnTo>
                  <a:cubicBezTo>
                    <a:pt x="5671" y="250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Google Shape;1016;p50">
              <a:extLst>
                <a:ext uri="{FF2B5EF4-FFF2-40B4-BE49-F238E27FC236}">
                  <a16:creationId xmlns:a16="http://schemas.microsoft.com/office/drawing/2014/main" id="{03ECE1C9-FE70-4964-AADC-102EB89972EA}"/>
                </a:ext>
              </a:extLst>
            </p:cNvPr>
            <p:cNvSpPr/>
            <p:nvPr/>
          </p:nvSpPr>
          <p:spPr>
            <a:xfrm>
              <a:off x="5440925" y="4649125"/>
              <a:ext cx="37625" cy="32200"/>
            </a:xfrm>
            <a:custGeom>
              <a:avLst/>
              <a:gdLst/>
              <a:ahLst/>
              <a:cxnLst/>
              <a:rect l="l" t="t" r="r" b="b"/>
              <a:pathLst>
                <a:path w="1505" h="1288" extrusionOk="0">
                  <a:moveTo>
                    <a:pt x="858" y="1"/>
                  </a:moveTo>
                  <a:cubicBezTo>
                    <a:pt x="287" y="1"/>
                    <a:pt x="0" y="692"/>
                    <a:pt x="405" y="1097"/>
                  </a:cubicBezTo>
                  <a:cubicBezTo>
                    <a:pt x="536" y="1229"/>
                    <a:pt x="698" y="1288"/>
                    <a:pt x="857" y="1288"/>
                  </a:cubicBezTo>
                  <a:cubicBezTo>
                    <a:pt x="1188" y="1288"/>
                    <a:pt x="1505" y="1031"/>
                    <a:pt x="1505" y="644"/>
                  </a:cubicBezTo>
                  <a:cubicBezTo>
                    <a:pt x="1505" y="286"/>
                    <a:pt x="1216" y="1"/>
                    <a:pt x="862" y="1"/>
                  </a:cubicBezTo>
                  <a:cubicBezTo>
                    <a:pt x="860" y="1"/>
                    <a:pt x="859" y="1"/>
                    <a:pt x="8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Google Shape;1017;p50">
              <a:extLst>
                <a:ext uri="{FF2B5EF4-FFF2-40B4-BE49-F238E27FC236}">
                  <a16:creationId xmlns:a16="http://schemas.microsoft.com/office/drawing/2014/main" id="{0B6E61ED-B8EC-4D97-80D2-67EF8A893390}"/>
                </a:ext>
              </a:extLst>
            </p:cNvPr>
            <p:cNvSpPr/>
            <p:nvPr/>
          </p:nvSpPr>
          <p:spPr>
            <a:xfrm>
              <a:off x="5391475" y="4593925"/>
              <a:ext cx="141850" cy="141750"/>
            </a:xfrm>
            <a:custGeom>
              <a:avLst/>
              <a:gdLst/>
              <a:ahLst/>
              <a:cxnLst/>
              <a:rect l="l" t="t" r="r" b="b"/>
              <a:pathLst>
                <a:path w="5674" h="5670" extrusionOk="0">
                  <a:moveTo>
                    <a:pt x="2841" y="1077"/>
                  </a:moveTo>
                  <a:cubicBezTo>
                    <a:pt x="3068" y="1077"/>
                    <a:pt x="3298" y="1121"/>
                    <a:pt x="3516" y="1211"/>
                  </a:cubicBezTo>
                  <a:cubicBezTo>
                    <a:pt x="4177" y="1487"/>
                    <a:pt x="4609" y="2130"/>
                    <a:pt x="4609" y="2849"/>
                  </a:cubicBezTo>
                  <a:cubicBezTo>
                    <a:pt x="4609" y="3825"/>
                    <a:pt x="3816" y="4618"/>
                    <a:pt x="2840" y="4618"/>
                  </a:cubicBezTo>
                  <a:cubicBezTo>
                    <a:pt x="2122" y="4618"/>
                    <a:pt x="1479" y="4189"/>
                    <a:pt x="1202" y="3525"/>
                  </a:cubicBezTo>
                  <a:cubicBezTo>
                    <a:pt x="929" y="2864"/>
                    <a:pt x="1079" y="2103"/>
                    <a:pt x="1587" y="1596"/>
                  </a:cubicBezTo>
                  <a:cubicBezTo>
                    <a:pt x="1925" y="1257"/>
                    <a:pt x="2379" y="1077"/>
                    <a:pt x="2841" y="1077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0"/>
                    <a:pt x="0" y="562"/>
                  </a:cubicBezTo>
                  <a:lnTo>
                    <a:pt x="0" y="5108"/>
                  </a:lnTo>
                  <a:cubicBezTo>
                    <a:pt x="0" y="5417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7"/>
                    <a:pt x="5673" y="5108"/>
                  </a:cubicBezTo>
                  <a:lnTo>
                    <a:pt x="5673" y="562"/>
                  </a:lnTo>
                  <a:cubicBezTo>
                    <a:pt x="5673" y="250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Google Shape;296;p28">
            <a:extLst>
              <a:ext uri="{FF2B5EF4-FFF2-40B4-BE49-F238E27FC236}">
                <a16:creationId xmlns:a16="http://schemas.microsoft.com/office/drawing/2014/main" id="{A6B92927-BAFC-4CDA-A061-DF4E5EFF91E5}"/>
              </a:ext>
            </a:extLst>
          </p:cNvPr>
          <p:cNvSpPr txBox="1">
            <a:spLocks/>
          </p:cNvSpPr>
          <p:nvPr/>
        </p:nvSpPr>
        <p:spPr>
          <a:xfrm>
            <a:off x="1373013" y="3872515"/>
            <a:ext cx="3672125" cy="50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Mạnh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Phúc</a:t>
            </a:r>
            <a:endParaRPr lang="en-US" sz="2400" dirty="0">
              <a:latin typeface="+mn-lt"/>
            </a:endParaRPr>
          </a:p>
        </p:txBody>
      </p:sp>
      <p:sp>
        <p:nvSpPr>
          <p:cNvPr id="50" name="Google Shape;296;p28">
            <a:extLst>
              <a:ext uri="{FF2B5EF4-FFF2-40B4-BE49-F238E27FC236}">
                <a16:creationId xmlns:a16="http://schemas.microsoft.com/office/drawing/2014/main" id="{DD9E860B-9E2E-4A0F-9D78-74DA5F2209FF}"/>
              </a:ext>
            </a:extLst>
          </p:cNvPr>
          <p:cNvSpPr txBox="1">
            <a:spLocks/>
          </p:cNvSpPr>
          <p:nvPr/>
        </p:nvSpPr>
        <p:spPr>
          <a:xfrm>
            <a:off x="5149977" y="3364923"/>
            <a:ext cx="2286222" cy="55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20176732</a:t>
            </a:r>
          </a:p>
          <a:p>
            <a:pPr marL="0" indent="0"/>
            <a:endParaRPr lang="en-US" sz="2400" dirty="0">
              <a:latin typeface="+mn-lt"/>
            </a:endParaRPr>
          </a:p>
        </p:txBody>
      </p:sp>
      <p:sp>
        <p:nvSpPr>
          <p:cNvPr id="53" name="Google Shape;296;p28">
            <a:extLst>
              <a:ext uri="{FF2B5EF4-FFF2-40B4-BE49-F238E27FC236}">
                <a16:creationId xmlns:a16="http://schemas.microsoft.com/office/drawing/2014/main" id="{5BB26F0D-EF1F-4DBC-AAB2-2BC1DB3A3D18}"/>
              </a:ext>
            </a:extLst>
          </p:cNvPr>
          <p:cNvSpPr txBox="1">
            <a:spLocks/>
          </p:cNvSpPr>
          <p:nvPr/>
        </p:nvSpPr>
        <p:spPr>
          <a:xfrm>
            <a:off x="1373013" y="2828328"/>
            <a:ext cx="3672125" cy="4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Thị</a:t>
            </a:r>
            <a:r>
              <a:rPr lang="en-US" sz="2400" dirty="0">
                <a:latin typeface="+mn-lt"/>
              </a:rPr>
              <a:t> Minh </a:t>
            </a:r>
            <a:r>
              <a:rPr lang="en-US" sz="2400" dirty="0" err="1">
                <a:latin typeface="+mn-lt"/>
              </a:rPr>
              <a:t>Châu</a:t>
            </a:r>
            <a:endParaRPr lang="en-US" sz="2400" dirty="0">
              <a:latin typeface="+mn-lt"/>
            </a:endParaRPr>
          </a:p>
          <a:p>
            <a:pPr marL="0" indent="0"/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54" name="Google Shape;296;p28">
            <a:extLst>
              <a:ext uri="{FF2B5EF4-FFF2-40B4-BE49-F238E27FC236}">
                <a16:creationId xmlns:a16="http://schemas.microsoft.com/office/drawing/2014/main" id="{3AD62734-1B48-4BD7-B0EF-38DCAE641096}"/>
              </a:ext>
            </a:extLst>
          </p:cNvPr>
          <p:cNvSpPr txBox="1">
            <a:spLocks/>
          </p:cNvSpPr>
          <p:nvPr/>
        </p:nvSpPr>
        <p:spPr>
          <a:xfrm>
            <a:off x="1373013" y="3353833"/>
            <a:ext cx="2872295" cy="54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Trần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Thái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Dương</a:t>
            </a:r>
            <a:endParaRPr lang="en-US" sz="2400" dirty="0">
              <a:latin typeface="+mn-lt"/>
            </a:endParaRPr>
          </a:p>
        </p:txBody>
      </p:sp>
      <p:sp>
        <p:nvSpPr>
          <p:cNvPr id="55" name="Google Shape;296;p28">
            <a:extLst>
              <a:ext uri="{FF2B5EF4-FFF2-40B4-BE49-F238E27FC236}">
                <a16:creationId xmlns:a16="http://schemas.microsoft.com/office/drawing/2014/main" id="{50437A37-3DE0-4145-AE9D-98596E530D5F}"/>
              </a:ext>
            </a:extLst>
          </p:cNvPr>
          <p:cNvSpPr txBox="1">
            <a:spLocks/>
          </p:cNvSpPr>
          <p:nvPr/>
        </p:nvSpPr>
        <p:spPr>
          <a:xfrm>
            <a:off x="5167867" y="3853208"/>
            <a:ext cx="2286222" cy="49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20176845</a:t>
            </a:r>
          </a:p>
        </p:txBody>
      </p:sp>
      <p:sp>
        <p:nvSpPr>
          <p:cNvPr id="56" name="Google Shape;296;p28">
            <a:extLst>
              <a:ext uri="{FF2B5EF4-FFF2-40B4-BE49-F238E27FC236}">
                <a16:creationId xmlns:a16="http://schemas.microsoft.com/office/drawing/2014/main" id="{39ECB236-B056-4118-B99E-C5C3C0A8CAC2}"/>
              </a:ext>
            </a:extLst>
          </p:cNvPr>
          <p:cNvSpPr txBox="1">
            <a:spLocks/>
          </p:cNvSpPr>
          <p:nvPr/>
        </p:nvSpPr>
        <p:spPr>
          <a:xfrm>
            <a:off x="5140555" y="2805990"/>
            <a:ext cx="2286222" cy="54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20184238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22;p33">
            <a:extLst>
              <a:ext uri="{FF2B5EF4-FFF2-40B4-BE49-F238E27FC236}">
                <a16:creationId xmlns:a16="http://schemas.microsoft.com/office/drawing/2014/main" id="{4527BA4E-36AA-4532-9A36-AB67BF0C37D4}"/>
              </a:ext>
            </a:extLst>
          </p:cNvPr>
          <p:cNvSpPr txBox="1">
            <a:spLocks/>
          </p:cNvSpPr>
          <p:nvPr/>
        </p:nvSpPr>
        <p:spPr>
          <a:xfrm>
            <a:off x="6610729" y="-14347"/>
            <a:ext cx="2533271" cy="98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CODE IMPLEMENTATION FOR NETWORK</a:t>
            </a:r>
            <a:endParaRPr lang="en-US" sz="20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77D8C2-8E88-4306-92FA-BC184603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-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4ED731-B5D3-4A47-9045-9C5B68B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6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9">
            <a:extLst>
              <a:ext uri="{FF2B5EF4-FFF2-40B4-BE49-F238E27FC236}">
                <a16:creationId xmlns:a16="http://schemas.microsoft.com/office/drawing/2014/main" id="{CD391B43-E6D8-4AF5-8F16-DA99795E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81606"/>
            <a:ext cx="7492279" cy="23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F1A35271-D46B-4935-91ED-2B3AD7E1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854C2-6F65-42E9-A4DF-A91F9505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0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0">
            <a:extLst>
              <a:ext uri="{FF2B5EF4-FFF2-40B4-BE49-F238E27FC236}">
                <a16:creationId xmlns:a16="http://schemas.microsoft.com/office/drawing/2014/main" id="{0CB913B9-D762-45F7-9FC9-3D54CB58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0"/>
            <a:ext cx="5943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18">
            <a:extLst>
              <a:ext uri="{FF2B5EF4-FFF2-40B4-BE49-F238E27FC236}">
                <a16:creationId xmlns:a16="http://schemas.microsoft.com/office/drawing/2014/main" id="{ED66C67F-A6C4-4B81-B26C-B5BB7B34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07" y="1301879"/>
            <a:ext cx="2944800" cy="253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422;p33">
            <a:extLst>
              <a:ext uri="{FF2B5EF4-FFF2-40B4-BE49-F238E27FC236}">
                <a16:creationId xmlns:a16="http://schemas.microsoft.com/office/drawing/2014/main" id="{7CAB419E-7A4F-4E45-9676-275185313672}"/>
              </a:ext>
            </a:extLst>
          </p:cNvPr>
          <p:cNvSpPr txBox="1">
            <a:spLocks/>
          </p:cNvSpPr>
          <p:nvPr/>
        </p:nvSpPr>
        <p:spPr>
          <a:xfrm>
            <a:off x="6610729" y="982390"/>
            <a:ext cx="2533271" cy="51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Server side (cont.)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050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22;p33">
            <a:extLst>
              <a:ext uri="{FF2B5EF4-FFF2-40B4-BE49-F238E27FC236}">
                <a16:creationId xmlns:a16="http://schemas.microsoft.com/office/drawing/2014/main" id="{4527BA4E-36AA-4532-9A36-AB67BF0C37D4}"/>
              </a:ext>
            </a:extLst>
          </p:cNvPr>
          <p:cNvSpPr txBox="1">
            <a:spLocks/>
          </p:cNvSpPr>
          <p:nvPr/>
        </p:nvSpPr>
        <p:spPr>
          <a:xfrm>
            <a:off x="1869916" y="650050"/>
            <a:ext cx="5557825" cy="39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CODE IMPLEMENTATION FOR NETWORK</a:t>
            </a:r>
            <a:endParaRPr lang="en-US" sz="200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4ED731-B5D3-4A47-9045-9C5B68B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6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854C2-6F65-42E9-A4DF-A91F9505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0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Google Shape;422;p33">
            <a:extLst>
              <a:ext uri="{FF2B5EF4-FFF2-40B4-BE49-F238E27FC236}">
                <a16:creationId xmlns:a16="http://schemas.microsoft.com/office/drawing/2014/main" id="{7CAB419E-7A4F-4E45-9676-275185313672}"/>
              </a:ext>
            </a:extLst>
          </p:cNvPr>
          <p:cNvSpPr txBox="1">
            <a:spLocks/>
          </p:cNvSpPr>
          <p:nvPr/>
        </p:nvSpPr>
        <p:spPr>
          <a:xfrm>
            <a:off x="1869917" y="1093763"/>
            <a:ext cx="3053776" cy="51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Server side (cont.)</a:t>
            </a:r>
          </a:p>
          <a:p>
            <a:endParaRPr lang="en-US" sz="2000" dirty="0"/>
          </a:p>
        </p:txBody>
      </p:sp>
      <p:pic>
        <p:nvPicPr>
          <p:cNvPr id="6146" name="Picture 21">
            <a:extLst>
              <a:ext uri="{FF2B5EF4-FFF2-40B4-BE49-F238E27FC236}">
                <a16:creationId xmlns:a16="http://schemas.microsoft.com/office/drawing/2014/main" id="{5D360D5E-3E4E-4626-B6FF-4F37D0A53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7" y="1619227"/>
            <a:ext cx="8056046" cy="34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61CE7F59-A5DF-4376-AB00-ECBDE565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72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vi-VN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endParaRPr kumimoji="0" lang="en-US" altLang="ja-JP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5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22;p33">
            <a:extLst>
              <a:ext uri="{FF2B5EF4-FFF2-40B4-BE49-F238E27FC236}">
                <a16:creationId xmlns:a16="http://schemas.microsoft.com/office/drawing/2014/main" id="{4527BA4E-36AA-4532-9A36-AB67BF0C37D4}"/>
              </a:ext>
            </a:extLst>
          </p:cNvPr>
          <p:cNvSpPr txBox="1">
            <a:spLocks/>
          </p:cNvSpPr>
          <p:nvPr/>
        </p:nvSpPr>
        <p:spPr>
          <a:xfrm>
            <a:off x="6610729" y="1735253"/>
            <a:ext cx="2533271" cy="98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CODE IMPLEMENTATION FOR NETWORK</a:t>
            </a:r>
            <a:endParaRPr lang="en-US" sz="20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77D8C2-8E88-4306-92FA-BC184603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-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4ED731-B5D3-4A47-9045-9C5B68B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6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1A35271-D46B-4935-91ED-2B3AD7E1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854C2-6F65-42E9-A4DF-A91F9505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0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Google Shape;422;p33">
            <a:extLst>
              <a:ext uri="{FF2B5EF4-FFF2-40B4-BE49-F238E27FC236}">
                <a16:creationId xmlns:a16="http://schemas.microsoft.com/office/drawing/2014/main" id="{7CAB419E-7A4F-4E45-9676-275185313672}"/>
              </a:ext>
            </a:extLst>
          </p:cNvPr>
          <p:cNvSpPr txBox="1">
            <a:spLocks/>
          </p:cNvSpPr>
          <p:nvPr/>
        </p:nvSpPr>
        <p:spPr>
          <a:xfrm>
            <a:off x="6610729" y="2731990"/>
            <a:ext cx="2533271" cy="51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Server side (cont.)</a:t>
            </a:r>
          </a:p>
          <a:p>
            <a:endParaRPr lang="en-US" sz="2000" dirty="0"/>
          </a:p>
        </p:txBody>
      </p:sp>
      <p:pic>
        <p:nvPicPr>
          <p:cNvPr id="11" name="Picture 22">
            <a:extLst>
              <a:ext uri="{FF2B5EF4-FFF2-40B4-BE49-F238E27FC236}">
                <a16:creationId xmlns:a16="http://schemas.microsoft.com/office/drawing/2014/main" id="{23230CD3-F5C2-4E6F-85A3-00380025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48"/>
            <a:ext cx="6341403" cy="512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8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22;p33">
            <a:extLst>
              <a:ext uri="{FF2B5EF4-FFF2-40B4-BE49-F238E27FC236}">
                <a16:creationId xmlns:a16="http://schemas.microsoft.com/office/drawing/2014/main" id="{4527BA4E-36AA-4532-9A36-AB67BF0C37D4}"/>
              </a:ext>
            </a:extLst>
          </p:cNvPr>
          <p:cNvSpPr txBox="1">
            <a:spLocks/>
          </p:cNvSpPr>
          <p:nvPr/>
        </p:nvSpPr>
        <p:spPr>
          <a:xfrm>
            <a:off x="6260964" y="2174189"/>
            <a:ext cx="2638236" cy="139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INTEGRATION OF NETWORK PROGRAMMING TO THE APPLICATION </a:t>
            </a:r>
            <a:endParaRPr lang="en-US" sz="20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77D8C2-8E88-4306-92FA-BC184603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-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4ED731-B5D3-4A47-9045-9C5B68B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6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1A35271-D46B-4935-91ED-2B3AD7E1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854C2-6F65-42E9-A4DF-A91F9505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0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454A65-C841-4468-B314-05EEE1DA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C3E6198-C1B0-4D0F-A806-D3941EA0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DF7239-B4FB-42AC-AF36-D73EF05A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5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Picture 25">
            <a:extLst>
              <a:ext uri="{FF2B5EF4-FFF2-40B4-BE49-F238E27FC236}">
                <a16:creationId xmlns:a16="http://schemas.microsoft.com/office/drawing/2014/main" id="{AE82DDBF-7CDC-48AB-AC1E-C0250B5D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559"/>
            <a:ext cx="5803200" cy="48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4">
            <a:extLst>
              <a:ext uri="{FF2B5EF4-FFF2-40B4-BE49-F238E27FC236}">
                <a16:creationId xmlns:a16="http://schemas.microsoft.com/office/drawing/2014/main" id="{CA82F99D-3255-4DB9-A236-7340C04CC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601" y="10441"/>
            <a:ext cx="4838399" cy="113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9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22;p33">
            <a:extLst>
              <a:ext uri="{FF2B5EF4-FFF2-40B4-BE49-F238E27FC236}">
                <a16:creationId xmlns:a16="http://schemas.microsoft.com/office/drawing/2014/main" id="{4527BA4E-36AA-4532-9A36-AB67BF0C37D4}"/>
              </a:ext>
            </a:extLst>
          </p:cNvPr>
          <p:cNvSpPr txBox="1">
            <a:spLocks/>
          </p:cNvSpPr>
          <p:nvPr/>
        </p:nvSpPr>
        <p:spPr>
          <a:xfrm>
            <a:off x="6599364" y="2392103"/>
            <a:ext cx="2638236" cy="163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INTEGRATION OF NETWORK PROGRAMMING TO THE APPLICATION</a:t>
            </a:r>
          </a:p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(cont.)</a:t>
            </a:r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endParaRPr lang="en-US" sz="20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77D8C2-8E88-4306-92FA-BC184603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-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4ED731-B5D3-4A47-9045-9C5B68B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6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1A35271-D46B-4935-91ED-2B3AD7E1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854C2-6F65-42E9-A4DF-A91F9505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0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454A65-C841-4468-B314-05EEE1DA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C3E6198-C1B0-4D0F-A806-D3941EA0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DF7239-B4FB-42AC-AF36-D73EF05A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5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8" name="Picture 26">
            <a:extLst>
              <a:ext uri="{FF2B5EF4-FFF2-40B4-BE49-F238E27FC236}">
                <a16:creationId xmlns:a16="http://schemas.microsoft.com/office/drawing/2014/main" id="{4DF25FF5-EEA7-411F-A638-1F43D2674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563"/>
            <a:ext cx="7761385" cy="211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27">
            <a:extLst>
              <a:ext uri="{FF2B5EF4-FFF2-40B4-BE49-F238E27FC236}">
                <a16:creationId xmlns:a16="http://schemas.microsoft.com/office/drawing/2014/main" id="{D8FC143E-09D0-4F92-A95D-ECB70B78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" y="2286000"/>
            <a:ext cx="5943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F7D52CCF-08AE-4B95-9AB3-72D862763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5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22;p33">
            <a:extLst>
              <a:ext uri="{FF2B5EF4-FFF2-40B4-BE49-F238E27FC236}">
                <a16:creationId xmlns:a16="http://schemas.microsoft.com/office/drawing/2014/main" id="{4527BA4E-36AA-4532-9A36-AB67BF0C37D4}"/>
              </a:ext>
            </a:extLst>
          </p:cNvPr>
          <p:cNvSpPr txBox="1">
            <a:spLocks/>
          </p:cNvSpPr>
          <p:nvPr/>
        </p:nvSpPr>
        <p:spPr>
          <a:xfrm>
            <a:off x="4102482" y="173233"/>
            <a:ext cx="939036" cy="394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DEMO</a:t>
            </a:r>
          </a:p>
          <a:p>
            <a:endParaRPr lang="en-US" sz="20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77D8C2-8E88-4306-92FA-BC184603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-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4ED731-B5D3-4A47-9045-9C5B68B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6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1A35271-D46B-4935-91ED-2B3AD7E1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854C2-6F65-42E9-A4DF-A91F9505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0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454A65-C841-4468-B314-05EEE1DA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C3E6198-C1B0-4D0F-A806-D3941EA0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DF7239-B4FB-42AC-AF36-D73EF05A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5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7D52CCF-08AE-4B95-9AB3-72D862763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64C5F4-F47C-42F7-8466-821EB95645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740763"/>
            <a:ext cx="9144000" cy="44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2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FOR YOUR ATTENTION !</a:t>
            </a:r>
            <a:endParaRPr sz="3500" dirty="0"/>
          </a:p>
        </p:txBody>
      </p:sp>
      <p:sp>
        <p:nvSpPr>
          <p:cNvPr id="867" name="Google Shape;867;p49"/>
          <p:cNvSpPr txBox="1">
            <a:spLocks noGrp="1"/>
          </p:cNvSpPr>
          <p:nvPr>
            <p:ph type="subTitle" idx="1"/>
          </p:nvPr>
        </p:nvSpPr>
        <p:spPr>
          <a:xfrm>
            <a:off x="4269825" y="1757816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Any questions ?</a:t>
            </a:r>
            <a:endParaRPr sz="3000" dirty="0"/>
          </a:p>
        </p:txBody>
      </p:sp>
      <p:sp>
        <p:nvSpPr>
          <p:cNvPr id="868" name="Google Shape;868;p49"/>
          <p:cNvSpPr txBox="1"/>
          <p:nvPr/>
        </p:nvSpPr>
        <p:spPr>
          <a:xfrm>
            <a:off x="3759175" y="4308200"/>
            <a:ext cx="46716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4" name="Google Shape;884;p49"/>
          <p:cNvGrpSpPr/>
          <p:nvPr/>
        </p:nvGrpSpPr>
        <p:grpSpPr>
          <a:xfrm flipH="1">
            <a:off x="152395" y="2894026"/>
            <a:ext cx="2077982" cy="2686224"/>
            <a:chOff x="5523175" y="536475"/>
            <a:chExt cx="1855175" cy="2398200"/>
          </a:xfrm>
        </p:grpSpPr>
        <p:sp>
          <p:nvSpPr>
            <p:cNvPr id="885" name="Google Shape;885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 rot="-9987451" flipH="1">
            <a:off x="2070523" y="-324609"/>
            <a:ext cx="2078063" cy="2686329"/>
            <a:chOff x="5523175" y="536475"/>
            <a:chExt cx="1855175" cy="2398200"/>
          </a:xfrm>
        </p:grpSpPr>
        <p:sp>
          <p:nvSpPr>
            <p:cNvPr id="894" name="Google Shape;894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rot="-1568536" flipH="1">
            <a:off x="440421" y="1205942"/>
            <a:ext cx="925447" cy="598598"/>
            <a:chOff x="3765675" y="2533375"/>
            <a:chExt cx="925450" cy="598600"/>
          </a:xfrm>
        </p:grpSpPr>
        <p:sp>
          <p:nvSpPr>
            <p:cNvPr id="903" name="Google Shape;903;p49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 rot="1466267" flipH="1">
            <a:off x="8217343" y="1570299"/>
            <a:ext cx="606443" cy="912814"/>
            <a:chOff x="4865150" y="3459975"/>
            <a:chExt cx="606450" cy="912825"/>
          </a:xfrm>
        </p:grpSpPr>
        <p:sp>
          <p:nvSpPr>
            <p:cNvPr id="908" name="Google Shape;908;p4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 rot="-3210428" flipH="1">
            <a:off x="2833509" y="4000554"/>
            <a:ext cx="925789" cy="598552"/>
            <a:chOff x="3586125" y="4525175"/>
            <a:chExt cx="925825" cy="598575"/>
          </a:xfrm>
        </p:grpSpPr>
        <p:sp>
          <p:nvSpPr>
            <p:cNvPr id="913" name="Google Shape;913;p49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913251" y="6742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13251" y="1246948"/>
            <a:ext cx="7717500" cy="35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Application Model</a:t>
            </a: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Database &amp; Libraries</a:t>
            </a: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Structure of the project – Functions and methods for processing data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Code implementation for network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Integration of network programming to the application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Demo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318065" y="11254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MODEL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376205" y="685242"/>
            <a:ext cx="7965936" cy="4458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application uses asynchronous socket in order to create connection and communicate between clients and server.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 this model, client or server makes the non-blocking call and start other background tasks instead of waiting for the request to be completed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When the operation is done, a completion callback is generated to finish the I/O operation.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Asynchronous socket communication brings several advantages</a:t>
            </a:r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Allow multiple connection at the same time with good quality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Save resources and avoid threading problems</a:t>
            </a:r>
            <a:endParaRPr lang="en-US" sz="14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318065" y="11254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DATABASE &amp; LIBRARIES</a:t>
            </a:r>
            <a:br>
              <a:rPr lang="en-US" sz="1600" dirty="0"/>
            </a:br>
            <a:endParaRPr lang="en-US"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376205" y="685242"/>
            <a:ext cx="7557973" cy="4345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SQLite to save database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 order to create message, library </a:t>
            </a:r>
            <a:r>
              <a:rPr lang="en-US" sz="1800" dirty="0" err="1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org.json</a:t>
            </a:r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is used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Google Shape;6939;p65">
            <a:extLst>
              <a:ext uri="{FF2B5EF4-FFF2-40B4-BE49-F238E27FC236}">
                <a16:creationId xmlns:a16="http://schemas.microsoft.com/office/drawing/2014/main" id="{1DEF9DE0-D390-4D6C-9EDB-C4D87EAD6C5E}"/>
              </a:ext>
            </a:extLst>
          </p:cNvPr>
          <p:cNvSpPr/>
          <p:nvPr/>
        </p:nvSpPr>
        <p:spPr>
          <a:xfrm>
            <a:off x="4572000" y="168899"/>
            <a:ext cx="481747" cy="459986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C9484-362F-4C97-8E57-A3CE116D0F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5799" y="1257942"/>
            <a:ext cx="5943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4E11AD-8940-483E-A0D7-3A7864631D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81197" y="828675"/>
            <a:ext cx="2047875" cy="431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9D2E2-1295-4211-A61F-15B5B8830F7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62200" y="10464"/>
            <a:ext cx="2124075" cy="1733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E26446-D006-4C8D-B074-51A47A10C9B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362200" cy="5000625"/>
          </a:xfrm>
          <a:prstGeom prst="rect">
            <a:avLst/>
          </a:prstGeom>
        </p:spPr>
      </p:pic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4925468" y="2755"/>
            <a:ext cx="3585719" cy="390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STRUCTURE OF THE PROJECT</a:t>
            </a:r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1356446" y="0"/>
            <a:ext cx="1182582" cy="390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Client side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75153-A260-4F19-B7B7-38AF9F7CC32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418410" y="2208861"/>
            <a:ext cx="2276475" cy="2924175"/>
          </a:xfrm>
          <a:prstGeom prst="rect">
            <a:avLst/>
          </a:prstGeom>
        </p:spPr>
      </p:pic>
      <p:sp>
        <p:nvSpPr>
          <p:cNvPr id="7" name="Google Shape;423;p33">
            <a:extLst>
              <a:ext uri="{FF2B5EF4-FFF2-40B4-BE49-F238E27FC236}">
                <a16:creationId xmlns:a16="http://schemas.microsoft.com/office/drawing/2014/main" id="{A14664A7-E140-471A-A5A6-BEC4E725B19B}"/>
              </a:ext>
            </a:extLst>
          </p:cNvPr>
          <p:cNvSpPr txBox="1">
            <a:spLocks/>
          </p:cNvSpPr>
          <p:nvPr/>
        </p:nvSpPr>
        <p:spPr>
          <a:xfrm>
            <a:off x="2335047" y="1828389"/>
            <a:ext cx="1561704" cy="39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Font typeface="Lato"/>
              <a:buNone/>
            </a:pPr>
            <a:r>
              <a:rPr lang="en-US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Server side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Lato"/>
              <a:buNone/>
            </a:pPr>
            <a:endParaRPr lang="en-US" sz="1800" dirty="0"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Google Shape;423;p33">
            <a:extLst>
              <a:ext uri="{FF2B5EF4-FFF2-40B4-BE49-F238E27FC236}">
                <a16:creationId xmlns:a16="http://schemas.microsoft.com/office/drawing/2014/main" id="{24B06119-F8C8-4AFB-9E29-1BD22937D0EC}"/>
              </a:ext>
            </a:extLst>
          </p:cNvPr>
          <p:cNvSpPr txBox="1">
            <a:spLocks/>
          </p:cNvSpPr>
          <p:nvPr/>
        </p:nvSpPr>
        <p:spPr>
          <a:xfrm>
            <a:off x="4902049" y="403684"/>
            <a:ext cx="2278628" cy="39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Font typeface="Lato"/>
              <a:buNone/>
            </a:pPr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rotocol &amp; Message</a:t>
            </a:r>
            <a:endParaRPr lang="en-US" sz="1800" dirty="0"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Lato"/>
              <a:buNone/>
            </a:pPr>
            <a:endParaRPr lang="en-US" sz="1800" dirty="0"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Google Shape;423;p33">
            <a:extLst>
              <a:ext uri="{FF2B5EF4-FFF2-40B4-BE49-F238E27FC236}">
                <a16:creationId xmlns:a16="http://schemas.microsoft.com/office/drawing/2014/main" id="{5174675F-1AB1-4F04-A3AA-88E52E67A786}"/>
              </a:ext>
            </a:extLst>
          </p:cNvPr>
          <p:cNvSpPr txBox="1">
            <a:spLocks/>
          </p:cNvSpPr>
          <p:nvPr/>
        </p:nvSpPr>
        <p:spPr>
          <a:xfrm>
            <a:off x="7196416" y="1828389"/>
            <a:ext cx="2047875" cy="39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Font typeface="Lato"/>
              <a:buNone/>
            </a:pPr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</a:t>
            </a:r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anaging players</a:t>
            </a:r>
            <a:endParaRPr lang="en-US" sz="1800" dirty="0"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A690EF-1321-4F08-AD15-3D54BBF16DA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275053" y="2317588"/>
            <a:ext cx="1333500" cy="714375"/>
          </a:xfrm>
          <a:prstGeom prst="rect">
            <a:avLst/>
          </a:prstGeom>
        </p:spPr>
      </p:pic>
      <p:grpSp>
        <p:nvGrpSpPr>
          <p:cNvPr id="14" name="Google Shape;4634;p59">
            <a:extLst>
              <a:ext uri="{FF2B5EF4-FFF2-40B4-BE49-F238E27FC236}">
                <a16:creationId xmlns:a16="http://schemas.microsoft.com/office/drawing/2014/main" id="{5B4F5D63-E30E-49D8-9657-8C3B8B3C61A2}"/>
              </a:ext>
            </a:extLst>
          </p:cNvPr>
          <p:cNvGrpSpPr/>
          <p:nvPr/>
        </p:nvGrpSpPr>
        <p:grpSpPr>
          <a:xfrm>
            <a:off x="7485552" y="3934756"/>
            <a:ext cx="1262932" cy="785408"/>
            <a:chOff x="548861" y="389676"/>
            <a:chExt cx="3843371" cy="2390163"/>
          </a:xfrm>
        </p:grpSpPr>
        <p:cxnSp>
          <p:nvCxnSpPr>
            <p:cNvPr id="15" name="Google Shape;4635;p59">
              <a:extLst>
                <a:ext uri="{FF2B5EF4-FFF2-40B4-BE49-F238E27FC236}">
                  <a16:creationId xmlns:a16="http://schemas.microsoft.com/office/drawing/2014/main" id="{8AD306B2-9157-4712-B61E-A35ADC607F77}"/>
                </a:ext>
              </a:extLst>
            </p:cNvPr>
            <p:cNvCxnSpPr/>
            <p:nvPr/>
          </p:nvCxnSpPr>
          <p:spPr>
            <a:xfrm rot="10800000" flipH="1">
              <a:off x="3486925" y="1918250"/>
              <a:ext cx="742200" cy="6903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6" name="Google Shape;4636;p59">
              <a:extLst>
                <a:ext uri="{FF2B5EF4-FFF2-40B4-BE49-F238E27FC236}">
                  <a16:creationId xmlns:a16="http://schemas.microsoft.com/office/drawing/2014/main" id="{E4B24FA3-65E9-4C53-B2B6-70DD8469CBF6}"/>
                </a:ext>
              </a:extLst>
            </p:cNvPr>
            <p:cNvCxnSpPr/>
            <p:nvPr/>
          </p:nvCxnSpPr>
          <p:spPr>
            <a:xfrm rot="-5400000" flipH="1">
              <a:off x="3486925" y="577350"/>
              <a:ext cx="650100" cy="6501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7" name="Google Shape;4637;p59">
              <a:extLst>
                <a:ext uri="{FF2B5EF4-FFF2-40B4-BE49-F238E27FC236}">
                  <a16:creationId xmlns:a16="http://schemas.microsoft.com/office/drawing/2014/main" id="{57FE8242-F45D-43A1-B444-D263B7D11762}"/>
                </a:ext>
              </a:extLst>
            </p:cNvPr>
            <p:cNvCxnSpPr/>
            <p:nvPr/>
          </p:nvCxnSpPr>
          <p:spPr>
            <a:xfrm>
              <a:off x="2725450" y="576000"/>
              <a:ext cx="1410600" cy="18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8" name="Google Shape;4638;p59">
              <a:extLst>
                <a:ext uri="{FF2B5EF4-FFF2-40B4-BE49-F238E27FC236}">
                  <a16:creationId xmlns:a16="http://schemas.microsoft.com/office/drawing/2014/main" id="{4F214DAE-89EC-479A-83BE-68D9A066D207}"/>
                </a:ext>
              </a:extLst>
            </p:cNvPr>
            <p:cNvCxnSpPr/>
            <p:nvPr/>
          </p:nvCxnSpPr>
          <p:spPr>
            <a:xfrm rot="10800000" flipH="1">
              <a:off x="756500" y="577975"/>
              <a:ext cx="1705500" cy="10491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9" name="Google Shape;4639;p59">
              <a:extLst>
                <a:ext uri="{FF2B5EF4-FFF2-40B4-BE49-F238E27FC236}">
                  <a16:creationId xmlns:a16="http://schemas.microsoft.com/office/drawing/2014/main" id="{2D7AC78E-3285-4B48-8411-1B793B4C3DAF}"/>
                </a:ext>
              </a:extLst>
            </p:cNvPr>
            <p:cNvCxnSpPr/>
            <p:nvPr/>
          </p:nvCxnSpPr>
          <p:spPr>
            <a:xfrm>
              <a:off x="760067" y="1625791"/>
              <a:ext cx="1689000" cy="9741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20" name="Google Shape;4640;p59">
              <a:extLst>
                <a:ext uri="{FF2B5EF4-FFF2-40B4-BE49-F238E27FC236}">
                  <a16:creationId xmlns:a16="http://schemas.microsoft.com/office/drawing/2014/main" id="{7EC3C40D-BCE9-4A47-9D2B-434E0945D8E4}"/>
                </a:ext>
              </a:extLst>
            </p:cNvPr>
            <p:cNvSpPr/>
            <p:nvPr/>
          </p:nvSpPr>
          <p:spPr>
            <a:xfrm>
              <a:off x="548861" y="1338125"/>
              <a:ext cx="502050" cy="502875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" name="Google Shape;4641;p59">
              <a:extLst>
                <a:ext uri="{FF2B5EF4-FFF2-40B4-BE49-F238E27FC236}">
                  <a16:creationId xmlns:a16="http://schemas.microsoft.com/office/drawing/2014/main" id="{CF9DCDC7-25E2-4BFB-9310-D271CF4A9023}"/>
                </a:ext>
              </a:extLst>
            </p:cNvPr>
            <p:cNvCxnSpPr/>
            <p:nvPr/>
          </p:nvCxnSpPr>
          <p:spPr>
            <a:xfrm>
              <a:off x="2725450" y="2609025"/>
              <a:ext cx="1416000" cy="18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22" name="Google Shape;4642;p59">
              <a:extLst>
                <a:ext uri="{FF2B5EF4-FFF2-40B4-BE49-F238E27FC236}">
                  <a16:creationId xmlns:a16="http://schemas.microsoft.com/office/drawing/2014/main" id="{3E5B79DF-E832-45B5-A01F-CE90763561C6}"/>
                </a:ext>
              </a:extLst>
            </p:cNvPr>
            <p:cNvSpPr/>
            <p:nvPr/>
          </p:nvSpPr>
          <p:spPr>
            <a:xfrm>
              <a:off x="4095707" y="1083398"/>
              <a:ext cx="289400" cy="268650"/>
            </a:xfrm>
            <a:custGeom>
              <a:avLst/>
              <a:gdLst/>
              <a:ahLst/>
              <a:cxnLst/>
              <a:rect l="l" t="t" r="r" b="b"/>
              <a:pathLst>
                <a:path w="11576" h="10746" extrusionOk="0">
                  <a:moveTo>
                    <a:pt x="5775" y="1"/>
                  </a:moveTo>
                  <a:cubicBezTo>
                    <a:pt x="3179" y="1"/>
                    <a:pt x="889" y="1860"/>
                    <a:pt x="468" y="4506"/>
                  </a:cubicBezTo>
                  <a:cubicBezTo>
                    <a:pt x="1" y="7441"/>
                    <a:pt x="2002" y="10210"/>
                    <a:pt x="4904" y="10677"/>
                  </a:cubicBezTo>
                  <a:cubicBezTo>
                    <a:pt x="5194" y="10723"/>
                    <a:pt x="5483" y="10745"/>
                    <a:pt x="5768" y="10745"/>
                  </a:cubicBezTo>
                  <a:cubicBezTo>
                    <a:pt x="8364" y="10745"/>
                    <a:pt x="10655" y="8886"/>
                    <a:pt x="11075" y="6240"/>
                  </a:cubicBezTo>
                  <a:cubicBezTo>
                    <a:pt x="11576" y="3305"/>
                    <a:pt x="9574" y="536"/>
                    <a:pt x="6639" y="69"/>
                  </a:cubicBezTo>
                  <a:cubicBezTo>
                    <a:pt x="6349" y="23"/>
                    <a:pt x="6060" y="1"/>
                    <a:pt x="577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43;p59">
              <a:extLst>
                <a:ext uri="{FF2B5EF4-FFF2-40B4-BE49-F238E27FC236}">
                  <a16:creationId xmlns:a16="http://schemas.microsoft.com/office/drawing/2014/main" id="{DBAB8515-07F4-468A-B878-4F645364F70F}"/>
                </a:ext>
              </a:extLst>
            </p:cNvPr>
            <p:cNvSpPr/>
            <p:nvPr/>
          </p:nvSpPr>
          <p:spPr>
            <a:xfrm>
              <a:off x="2421967" y="389676"/>
              <a:ext cx="383625" cy="371825"/>
            </a:xfrm>
            <a:custGeom>
              <a:avLst/>
              <a:gdLst/>
              <a:ahLst/>
              <a:cxnLst/>
              <a:rect l="l" t="t" r="r" b="b"/>
              <a:pathLst>
                <a:path w="15345" h="14873" extrusionOk="0">
                  <a:moveTo>
                    <a:pt x="7692" y="1"/>
                  </a:moveTo>
                  <a:cubicBezTo>
                    <a:pt x="7531" y="1"/>
                    <a:pt x="7369" y="6"/>
                    <a:pt x="7206" y="16"/>
                  </a:cubicBezTo>
                  <a:cubicBezTo>
                    <a:pt x="3136" y="283"/>
                    <a:pt x="0" y="3786"/>
                    <a:pt x="267" y="7889"/>
                  </a:cubicBezTo>
                  <a:cubicBezTo>
                    <a:pt x="493" y="11846"/>
                    <a:pt x="3790" y="14873"/>
                    <a:pt x="7706" y="14873"/>
                  </a:cubicBezTo>
                  <a:cubicBezTo>
                    <a:pt x="7850" y="14873"/>
                    <a:pt x="7994" y="14869"/>
                    <a:pt x="8140" y="14860"/>
                  </a:cubicBezTo>
                  <a:cubicBezTo>
                    <a:pt x="12243" y="14594"/>
                    <a:pt x="15345" y="11058"/>
                    <a:pt x="15111" y="6988"/>
                  </a:cubicBezTo>
                  <a:cubicBezTo>
                    <a:pt x="14855" y="3048"/>
                    <a:pt x="11585" y="1"/>
                    <a:pt x="76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44;p59">
              <a:extLst>
                <a:ext uri="{FF2B5EF4-FFF2-40B4-BE49-F238E27FC236}">
                  <a16:creationId xmlns:a16="http://schemas.microsoft.com/office/drawing/2014/main" id="{96E9995E-4B10-417F-89DF-2435996BAB9C}"/>
                </a:ext>
              </a:extLst>
            </p:cNvPr>
            <p:cNvSpPr/>
            <p:nvPr/>
          </p:nvSpPr>
          <p:spPr>
            <a:xfrm>
              <a:off x="4095707" y="426309"/>
              <a:ext cx="289400" cy="268850"/>
            </a:xfrm>
            <a:custGeom>
              <a:avLst/>
              <a:gdLst/>
              <a:ahLst/>
              <a:cxnLst/>
              <a:rect l="l" t="t" r="r" b="b"/>
              <a:pathLst>
                <a:path w="11576" h="10754" extrusionOk="0">
                  <a:moveTo>
                    <a:pt x="5736" y="0"/>
                  </a:moveTo>
                  <a:cubicBezTo>
                    <a:pt x="3156" y="0"/>
                    <a:pt x="887" y="1881"/>
                    <a:pt x="468" y="4513"/>
                  </a:cubicBezTo>
                  <a:cubicBezTo>
                    <a:pt x="1" y="7449"/>
                    <a:pt x="2002" y="10218"/>
                    <a:pt x="4904" y="10685"/>
                  </a:cubicBezTo>
                  <a:cubicBezTo>
                    <a:pt x="5194" y="10731"/>
                    <a:pt x="5483" y="10753"/>
                    <a:pt x="5768" y="10753"/>
                  </a:cubicBezTo>
                  <a:cubicBezTo>
                    <a:pt x="8364" y="10753"/>
                    <a:pt x="10655" y="8893"/>
                    <a:pt x="11075" y="6248"/>
                  </a:cubicBezTo>
                  <a:cubicBezTo>
                    <a:pt x="11576" y="3313"/>
                    <a:pt x="9574" y="544"/>
                    <a:pt x="6639" y="77"/>
                  </a:cubicBezTo>
                  <a:cubicBezTo>
                    <a:pt x="6335" y="25"/>
                    <a:pt x="6034" y="0"/>
                    <a:pt x="573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45;p59">
              <a:extLst>
                <a:ext uri="{FF2B5EF4-FFF2-40B4-BE49-F238E27FC236}">
                  <a16:creationId xmlns:a16="http://schemas.microsoft.com/office/drawing/2014/main" id="{E439CCCA-5649-473D-9FB4-BD48F2F27FC1}"/>
                </a:ext>
              </a:extLst>
            </p:cNvPr>
            <p:cNvSpPr/>
            <p:nvPr/>
          </p:nvSpPr>
          <p:spPr>
            <a:xfrm>
              <a:off x="4102832" y="2474633"/>
              <a:ext cx="289400" cy="269425"/>
            </a:xfrm>
            <a:custGeom>
              <a:avLst/>
              <a:gdLst/>
              <a:ahLst/>
              <a:cxnLst/>
              <a:rect l="l" t="t" r="r" b="b"/>
              <a:pathLst>
                <a:path w="11576" h="10777" extrusionOk="0">
                  <a:moveTo>
                    <a:pt x="5787" y="0"/>
                  </a:moveTo>
                  <a:cubicBezTo>
                    <a:pt x="3185" y="0"/>
                    <a:pt x="889" y="1889"/>
                    <a:pt x="468" y="4538"/>
                  </a:cubicBezTo>
                  <a:cubicBezTo>
                    <a:pt x="1" y="7473"/>
                    <a:pt x="2002" y="10208"/>
                    <a:pt x="4938" y="10709"/>
                  </a:cubicBezTo>
                  <a:cubicBezTo>
                    <a:pt x="5221" y="10754"/>
                    <a:pt x="5503" y="10776"/>
                    <a:pt x="5781" y="10776"/>
                  </a:cubicBezTo>
                  <a:cubicBezTo>
                    <a:pt x="8358" y="10776"/>
                    <a:pt x="10654" y="8888"/>
                    <a:pt x="11075" y="6239"/>
                  </a:cubicBezTo>
                  <a:cubicBezTo>
                    <a:pt x="11576" y="3303"/>
                    <a:pt x="9574" y="535"/>
                    <a:pt x="6639" y="68"/>
                  </a:cubicBezTo>
                  <a:cubicBezTo>
                    <a:pt x="6352" y="22"/>
                    <a:pt x="6068" y="0"/>
                    <a:pt x="578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46;p59">
              <a:extLst>
                <a:ext uri="{FF2B5EF4-FFF2-40B4-BE49-F238E27FC236}">
                  <a16:creationId xmlns:a16="http://schemas.microsoft.com/office/drawing/2014/main" id="{2587BFA3-469F-4783-9C67-13E47FAED720}"/>
                </a:ext>
              </a:extLst>
            </p:cNvPr>
            <p:cNvSpPr/>
            <p:nvPr/>
          </p:nvSpPr>
          <p:spPr>
            <a:xfrm>
              <a:off x="4095707" y="1772738"/>
              <a:ext cx="289400" cy="268825"/>
            </a:xfrm>
            <a:custGeom>
              <a:avLst/>
              <a:gdLst/>
              <a:ahLst/>
              <a:cxnLst/>
              <a:rect l="l" t="t" r="r" b="b"/>
              <a:pathLst>
                <a:path w="11576" h="10753" extrusionOk="0">
                  <a:moveTo>
                    <a:pt x="5786" y="1"/>
                  </a:moveTo>
                  <a:cubicBezTo>
                    <a:pt x="3185" y="1"/>
                    <a:pt x="889" y="1886"/>
                    <a:pt x="468" y="4505"/>
                  </a:cubicBezTo>
                  <a:cubicBezTo>
                    <a:pt x="1" y="7440"/>
                    <a:pt x="2002" y="10209"/>
                    <a:pt x="4904" y="10676"/>
                  </a:cubicBezTo>
                  <a:cubicBezTo>
                    <a:pt x="5208" y="10728"/>
                    <a:pt x="5509" y="10753"/>
                    <a:pt x="5807" y="10753"/>
                  </a:cubicBezTo>
                  <a:cubicBezTo>
                    <a:pt x="8387" y="10753"/>
                    <a:pt x="10657" y="8872"/>
                    <a:pt x="11075" y="6240"/>
                  </a:cubicBezTo>
                  <a:cubicBezTo>
                    <a:pt x="11576" y="3304"/>
                    <a:pt x="9574" y="535"/>
                    <a:pt x="6639" y="68"/>
                  </a:cubicBezTo>
                  <a:cubicBezTo>
                    <a:pt x="6352" y="23"/>
                    <a:pt x="6067" y="1"/>
                    <a:pt x="578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47;p59">
              <a:extLst>
                <a:ext uri="{FF2B5EF4-FFF2-40B4-BE49-F238E27FC236}">
                  <a16:creationId xmlns:a16="http://schemas.microsoft.com/office/drawing/2014/main" id="{EA094493-F674-4214-B4D7-07C9D914F744}"/>
                </a:ext>
              </a:extLst>
            </p:cNvPr>
            <p:cNvSpPr/>
            <p:nvPr/>
          </p:nvSpPr>
          <p:spPr>
            <a:xfrm>
              <a:off x="2422792" y="2408015"/>
              <a:ext cx="383650" cy="371825"/>
            </a:xfrm>
            <a:custGeom>
              <a:avLst/>
              <a:gdLst/>
              <a:ahLst/>
              <a:cxnLst/>
              <a:rect l="l" t="t" r="r" b="b"/>
              <a:pathLst>
                <a:path w="15346" h="14873" extrusionOk="0">
                  <a:moveTo>
                    <a:pt x="7697" y="0"/>
                  </a:moveTo>
                  <a:cubicBezTo>
                    <a:pt x="7535" y="0"/>
                    <a:pt x="7371" y="5"/>
                    <a:pt x="7206" y="16"/>
                  </a:cubicBezTo>
                  <a:cubicBezTo>
                    <a:pt x="3103" y="250"/>
                    <a:pt x="1" y="3785"/>
                    <a:pt x="268" y="7888"/>
                  </a:cubicBezTo>
                  <a:cubicBezTo>
                    <a:pt x="493" y="11846"/>
                    <a:pt x="3790" y="14872"/>
                    <a:pt x="7706" y="14872"/>
                  </a:cubicBezTo>
                  <a:cubicBezTo>
                    <a:pt x="7850" y="14872"/>
                    <a:pt x="7994" y="14868"/>
                    <a:pt x="8140" y="14860"/>
                  </a:cubicBezTo>
                  <a:cubicBezTo>
                    <a:pt x="12243" y="14593"/>
                    <a:pt x="15345" y="11057"/>
                    <a:pt x="15112" y="6954"/>
                  </a:cubicBezTo>
                  <a:cubicBezTo>
                    <a:pt x="14855" y="3016"/>
                    <a:pt x="11588" y="0"/>
                    <a:pt x="769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608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173458" y="1468382"/>
            <a:ext cx="2533271" cy="982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CODE IMPLEMENTATION FOR NETWORK</a:t>
            </a:r>
            <a:endParaRPr lang="en-US" sz="2000"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6694782" y="2608281"/>
            <a:ext cx="1182582" cy="390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Client side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027" name="Picture 10">
            <a:extLst>
              <a:ext uri="{FF2B5EF4-FFF2-40B4-BE49-F238E27FC236}">
                <a16:creationId xmlns:a16="http://schemas.microsoft.com/office/drawing/2014/main" id="{32764CC4-639F-4573-8F31-B77F49551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57" y="0"/>
            <a:ext cx="5943600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1">
            <a:extLst>
              <a:ext uri="{FF2B5EF4-FFF2-40B4-BE49-F238E27FC236}">
                <a16:creationId xmlns:a16="http://schemas.microsoft.com/office/drawing/2014/main" id="{E9975908-8C23-4DF1-9C03-39A0AB39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57" y="728335"/>
            <a:ext cx="2041525" cy="17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2">
            <a:extLst>
              <a:ext uri="{FF2B5EF4-FFF2-40B4-BE49-F238E27FC236}">
                <a16:creationId xmlns:a16="http://schemas.microsoft.com/office/drawing/2014/main" id="{4CA496C4-C029-4A86-9764-39EC5E504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56" y="2635252"/>
            <a:ext cx="5630863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47F23395-CB22-4853-877B-86A6822A6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6C1219-6B22-4BA7-86AD-5F1C058A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433C311-036C-4449-B1E3-2F805515E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9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4" name="Picture 13">
            <a:extLst>
              <a:ext uri="{FF2B5EF4-FFF2-40B4-BE49-F238E27FC236}">
                <a16:creationId xmlns:a16="http://schemas.microsoft.com/office/drawing/2014/main" id="{4D050301-91F9-4663-BCD9-B916DCC68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61543"/>
            <a:ext cx="5943600" cy="16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12">
            <a:extLst>
              <a:ext uri="{FF2B5EF4-FFF2-40B4-BE49-F238E27FC236}">
                <a16:creationId xmlns:a16="http://schemas.microsoft.com/office/drawing/2014/main" id="{40B93C14-C60C-415F-BE56-6BE1633E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11" y="33067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endParaRPr kumimoji="0" lang="vi-VN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265B0E1C-965F-4FC1-A65F-FC6599715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11" y="665162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endParaRPr kumimoji="0" lang="vi-VN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14">
            <a:extLst>
              <a:ext uri="{FF2B5EF4-FFF2-40B4-BE49-F238E27FC236}">
                <a16:creationId xmlns:a16="http://schemas.microsoft.com/office/drawing/2014/main" id="{9DDCC1C7-3F6B-4A93-AD5A-9D2AC3B0C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11" y="112395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endParaRPr kumimoji="0" lang="en-US" altLang="ja-JP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Google Shape;422;p33">
            <a:extLst>
              <a:ext uri="{FF2B5EF4-FFF2-40B4-BE49-F238E27FC236}">
                <a16:creationId xmlns:a16="http://schemas.microsoft.com/office/drawing/2014/main" id="{AFF82DE8-A4AE-47EF-8811-BB17C95F4CC4}"/>
              </a:ext>
            </a:extLst>
          </p:cNvPr>
          <p:cNvSpPr txBox="1">
            <a:spLocks/>
          </p:cNvSpPr>
          <p:nvPr/>
        </p:nvSpPr>
        <p:spPr>
          <a:xfrm>
            <a:off x="189193" y="2510282"/>
            <a:ext cx="2533271" cy="98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Client side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94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4">
            <a:extLst>
              <a:ext uri="{FF2B5EF4-FFF2-40B4-BE49-F238E27FC236}">
                <a16:creationId xmlns:a16="http://schemas.microsoft.com/office/drawing/2014/main" id="{AFC8B3D2-4335-4B49-82E5-3392B7E0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35" y="628990"/>
            <a:ext cx="6685865" cy="376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422;p33">
            <a:extLst>
              <a:ext uri="{FF2B5EF4-FFF2-40B4-BE49-F238E27FC236}">
                <a16:creationId xmlns:a16="http://schemas.microsoft.com/office/drawing/2014/main" id="{4527BA4E-36AA-4532-9A36-AB67BF0C37D4}"/>
              </a:ext>
            </a:extLst>
          </p:cNvPr>
          <p:cNvSpPr txBox="1">
            <a:spLocks/>
          </p:cNvSpPr>
          <p:nvPr/>
        </p:nvSpPr>
        <p:spPr>
          <a:xfrm>
            <a:off x="173458" y="1468382"/>
            <a:ext cx="2533271" cy="98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CODE IMPLEMENTATION FOR NETWORK</a:t>
            </a:r>
            <a:endParaRPr lang="en-US" sz="2000" dirty="0"/>
          </a:p>
        </p:txBody>
      </p:sp>
      <p:sp>
        <p:nvSpPr>
          <p:cNvPr id="19" name="Google Shape;422;p33">
            <a:extLst>
              <a:ext uri="{FF2B5EF4-FFF2-40B4-BE49-F238E27FC236}">
                <a16:creationId xmlns:a16="http://schemas.microsoft.com/office/drawing/2014/main" id="{7CAB419E-7A4F-4E45-9676-275185313672}"/>
              </a:ext>
            </a:extLst>
          </p:cNvPr>
          <p:cNvSpPr txBox="1">
            <a:spLocks/>
          </p:cNvSpPr>
          <p:nvPr/>
        </p:nvSpPr>
        <p:spPr>
          <a:xfrm>
            <a:off x="189193" y="2510282"/>
            <a:ext cx="2533271" cy="98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Client side</a:t>
            </a:r>
          </a:p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(cont.)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242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22;p33">
            <a:extLst>
              <a:ext uri="{FF2B5EF4-FFF2-40B4-BE49-F238E27FC236}">
                <a16:creationId xmlns:a16="http://schemas.microsoft.com/office/drawing/2014/main" id="{4527BA4E-36AA-4532-9A36-AB67BF0C37D4}"/>
              </a:ext>
            </a:extLst>
          </p:cNvPr>
          <p:cNvSpPr txBox="1">
            <a:spLocks/>
          </p:cNvSpPr>
          <p:nvPr/>
        </p:nvSpPr>
        <p:spPr>
          <a:xfrm>
            <a:off x="173458" y="1468382"/>
            <a:ext cx="2533271" cy="98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CODE IMPLEMENTATION FOR NETWORK</a:t>
            </a:r>
            <a:endParaRPr lang="en-US" sz="2000" dirty="0"/>
          </a:p>
        </p:txBody>
      </p:sp>
      <p:sp>
        <p:nvSpPr>
          <p:cNvPr id="19" name="Google Shape;422;p33">
            <a:extLst>
              <a:ext uri="{FF2B5EF4-FFF2-40B4-BE49-F238E27FC236}">
                <a16:creationId xmlns:a16="http://schemas.microsoft.com/office/drawing/2014/main" id="{7CAB419E-7A4F-4E45-9676-275185313672}"/>
              </a:ext>
            </a:extLst>
          </p:cNvPr>
          <p:cNvSpPr txBox="1">
            <a:spLocks/>
          </p:cNvSpPr>
          <p:nvPr/>
        </p:nvSpPr>
        <p:spPr>
          <a:xfrm>
            <a:off x="189193" y="2510282"/>
            <a:ext cx="2533271" cy="98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Client side</a:t>
            </a:r>
          </a:p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(cont.)</a:t>
            </a:r>
            <a:endParaRPr lang="en-US" sz="2000" dirty="0"/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9D4DD7EE-4E11-483A-8E2A-9FA311A3D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586" y="0"/>
            <a:ext cx="666341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61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6">
            <a:extLst>
              <a:ext uri="{FF2B5EF4-FFF2-40B4-BE49-F238E27FC236}">
                <a16:creationId xmlns:a16="http://schemas.microsoft.com/office/drawing/2014/main" id="{A50619D9-167D-48BB-A150-3B920E341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4360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422;p33">
            <a:extLst>
              <a:ext uri="{FF2B5EF4-FFF2-40B4-BE49-F238E27FC236}">
                <a16:creationId xmlns:a16="http://schemas.microsoft.com/office/drawing/2014/main" id="{4527BA4E-36AA-4532-9A36-AB67BF0C37D4}"/>
              </a:ext>
            </a:extLst>
          </p:cNvPr>
          <p:cNvSpPr txBox="1">
            <a:spLocks/>
          </p:cNvSpPr>
          <p:nvPr/>
        </p:nvSpPr>
        <p:spPr>
          <a:xfrm>
            <a:off x="6610728" y="1360896"/>
            <a:ext cx="2533271" cy="98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CODE IMPLEMENTATION FOR NETWORK</a:t>
            </a:r>
            <a:endParaRPr lang="en-US" sz="2000" dirty="0"/>
          </a:p>
        </p:txBody>
      </p:sp>
      <p:sp>
        <p:nvSpPr>
          <p:cNvPr id="19" name="Google Shape;422;p33">
            <a:extLst>
              <a:ext uri="{FF2B5EF4-FFF2-40B4-BE49-F238E27FC236}">
                <a16:creationId xmlns:a16="http://schemas.microsoft.com/office/drawing/2014/main" id="{7CAB419E-7A4F-4E45-9676-275185313672}"/>
              </a:ext>
            </a:extLst>
          </p:cNvPr>
          <p:cNvSpPr txBox="1">
            <a:spLocks/>
          </p:cNvSpPr>
          <p:nvPr/>
        </p:nvSpPr>
        <p:spPr>
          <a:xfrm>
            <a:off x="6610729" y="2461276"/>
            <a:ext cx="2533271" cy="98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Server side</a:t>
            </a:r>
          </a:p>
          <a:p>
            <a:endParaRPr lang="en-US" sz="20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77D8C2-8E88-4306-92FA-BC184603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-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4ED731-B5D3-4A47-9045-9C5B68B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6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A51A3E-1631-42CF-878B-AC52A4ED4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401" y="3440540"/>
            <a:ext cx="3765599" cy="17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5573"/>
      </p:ext>
    </p:extLst>
  </p:cSld>
  <p:clrMapOvr>
    <a:masterClrMapping/>
  </p:clrMapOvr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264</Words>
  <Application>Microsoft Office PowerPoint</Application>
  <PresentationFormat>On-screen Show (16:9)</PresentationFormat>
  <Paragraphs>76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Lato</vt:lpstr>
      <vt:lpstr>Arial</vt:lpstr>
      <vt:lpstr>Wingdings</vt:lpstr>
      <vt:lpstr>Hind Siliguri</vt:lpstr>
      <vt:lpstr>E-Sports Workshop</vt:lpstr>
      <vt:lpstr>NETWORK PROGRAMMING</vt:lpstr>
      <vt:lpstr>CONTENTS</vt:lpstr>
      <vt:lpstr>APPLICATION MODEL</vt:lpstr>
      <vt:lpstr>DATABASE &amp; LIBRARIES </vt:lpstr>
      <vt:lpstr>STRUCTURE OF THE PROJECT</vt:lpstr>
      <vt:lpstr>CODE IMPLEMENTATION FOR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Phuc Nguyen</dc:creator>
  <cp:lastModifiedBy>Phuc Nguyen</cp:lastModifiedBy>
  <cp:revision>45</cp:revision>
  <dcterms:modified xsi:type="dcterms:W3CDTF">2021-05-17T03:00:45Z</dcterms:modified>
</cp:coreProperties>
</file>