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78" r:id="rId7"/>
    <p:sldId id="279" r:id="rId8"/>
    <p:sldId id="285" r:id="rId9"/>
    <p:sldId id="280" r:id="rId10"/>
    <p:sldId id="281" r:id="rId11"/>
    <p:sldId id="282" r:id="rId12"/>
    <p:sldId id="283" r:id="rId13"/>
    <p:sldId id="286" r:id="rId14"/>
    <p:sldId id="284" r:id="rId15"/>
    <p:sldId id="277" r:id="rId16"/>
  </p:sldIdLst>
  <p:sldSz cx="9144000" cy="5143500" type="screen16x9"/>
  <p:notesSz cx="6858000" cy="9144000"/>
  <p:embeddedFontLst>
    <p:embeddedFont>
      <p:font typeface="Hind Siliguri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354" y="0"/>
            <a:ext cx="4727646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29E2-7F6C-4129-ADAA-C613561E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749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EC95-ECA8-4F12-B646-97414461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7" y="642146"/>
            <a:ext cx="4602612" cy="4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83089-5C3A-4293-A5AA-D2F97014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973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6E8C1-4262-43DD-8039-D869CBF3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71" y="0"/>
            <a:ext cx="4377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94914-D69F-4587-8780-AB224276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782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2E1BA-59E7-4C5D-9B30-2FE2988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9" y="932862"/>
            <a:ext cx="4766171" cy="421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F2D48-C026-4459-9623-5529BB5B4BF4}"/>
              </a:ext>
            </a:extLst>
          </p:cNvPr>
          <p:cNvSpPr txBox="1"/>
          <p:nvPr/>
        </p:nvSpPr>
        <p:spPr>
          <a:xfrm>
            <a:off x="4377829" y="532752"/>
            <a:ext cx="2328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Moves (cont.)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EF2AC-4B72-46EF-9241-E0DFA042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29" y="0"/>
            <a:ext cx="4727646" cy="40011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5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72" y="-1"/>
            <a:ext cx="4839285" cy="455959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6990-20F8-4890-A5A4-971D82DC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2284"/>
            <a:ext cx="4473525" cy="440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A949B-F09B-4BAD-80BF-13E3256B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26" y="742284"/>
            <a:ext cx="4661046" cy="434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3940341" y="490476"/>
            <a:ext cx="770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84" y="189914"/>
            <a:ext cx="2026650" cy="562708"/>
          </a:xfrm>
        </p:spPr>
        <p:txBody>
          <a:bodyPr/>
          <a:lstStyle/>
          <a:p>
            <a:r>
              <a:rPr lang="en-US" dirty="0"/>
              <a:t>GUI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Architecture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GUI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56" y="10697"/>
            <a:ext cx="3672119" cy="527819"/>
          </a:xfrm>
        </p:spPr>
        <p:txBody>
          <a:bodyPr/>
          <a:lstStyle/>
          <a:p>
            <a:r>
              <a:rPr lang="en-US" dirty="0"/>
              <a:t>State machine – Main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88734-3952-4A11-BC6D-C3701475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516"/>
            <a:ext cx="9144000" cy="45790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16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434AB-EC0B-4D9C-A491-ACB9D503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963"/>
            <a:ext cx="9144000" cy="473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11" y="0"/>
            <a:ext cx="4741264" cy="527819"/>
          </a:xfrm>
        </p:spPr>
        <p:txBody>
          <a:bodyPr/>
          <a:lstStyle/>
          <a:p>
            <a:r>
              <a:rPr lang="en-US" dirty="0"/>
              <a:t>State machine – In-game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5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D0136-0863-4137-98E6-26AC628C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0"/>
            <a:ext cx="9144000" cy="508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51" y="10697"/>
            <a:ext cx="4741264" cy="527819"/>
          </a:xfrm>
        </p:spPr>
        <p:txBody>
          <a:bodyPr/>
          <a:lstStyle/>
          <a:p>
            <a:r>
              <a:rPr lang="en-US" dirty="0"/>
              <a:t>State machine – Chat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0" y="510661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0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63" y="173740"/>
            <a:ext cx="7717500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A9716-64AB-456F-9361-C6A9954A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6440"/>
            <a:ext cx="4572000" cy="4396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1768D-3FAA-4F88-BDA7-082262A4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30" y="746440"/>
            <a:ext cx="4572000" cy="43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0947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459</Words>
  <Application>Microsoft Office PowerPoint</Application>
  <PresentationFormat>On-screen Show (16:9)</PresentationFormat>
  <Paragraphs>70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Arial</vt:lpstr>
      <vt:lpstr>Hind Siliguri</vt:lpstr>
      <vt:lpstr>-apple-system</vt:lpstr>
      <vt:lpstr>E-Sports Workshop</vt:lpstr>
      <vt:lpstr>NETWORK PROGRAMMING</vt:lpstr>
      <vt:lpstr>CONTENTS</vt:lpstr>
      <vt:lpstr>INTRODUCTION</vt:lpstr>
      <vt:lpstr>GAME CONCEPTS</vt:lpstr>
      <vt:lpstr>MAIN FEATURES</vt:lpstr>
      <vt:lpstr>State machine – Main </vt:lpstr>
      <vt:lpstr>State machine – In-game</vt:lpstr>
      <vt:lpstr>State machine – Chat</vt:lpstr>
      <vt:lpstr>Application Protocol Design </vt:lpstr>
      <vt:lpstr>Application Protocol Design </vt:lpstr>
      <vt:lpstr>PowerPoint Presentation</vt:lpstr>
      <vt:lpstr>Application Protocol Design </vt:lpstr>
      <vt:lpstr>Application Protocol Design </vt:lpstr>
      <vt:lpstr>GUI Design 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34</cp:revision>
  <dcterms:modified xsi:type="dcterms:W3CDTF">2021-04-26T08:35:45Z</dcterms:modified>
</cp:coreProperties>
</file>