
<file path=[Content_Types].xml><?xml version="1.0" encoding="utf-8"?>
<Types xmlns="http://schemas.openxmlformats.org/package/2006/content-types">
  <Default Extension="fntdata" ContentType="application/x-fontdata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4.jpg" ContentType="image/jpeg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7"/>
  </p:notesMasterIdLst>
  <p:sldIdLst>
    <p:sldId id="256" r:id="rId2"/>
    <p:sldId id="257" r:id="rId3"/>
    <p:sldId id="260" r:id="rId4"/>
    <p:sldId id="261" r:id="rId5"/>
    <p:sldId id="262" r:id="rId6"/>
    <p:sldId id="278" r:id="rId7"/>
    <p:sldId id="279" r:id="rId8"/>
    <p:sldId id="285" r:id="rId9"/>
    <p:sldId id="280" r:id="rId10"/>
    <p:sldId id="281" r:id="rId11"/>
    <p:sldId id="282" r:id="rId12"/>
    <p:sldId id="283" r:id="rId13"/>
    <p:sldId id="286" r:id="rId14"/>
    <p:sldId id="284" r:id="rId15"/>
    <p:sldId id="277" r:id="rId16"/>
  </p:sldIdLst>
  <p:sldSz cx="9144000" cy="5143500" type="screen16x9"/>
  <p:notesSz cx="6858000" cy="9144000"/>
  <p:embeddedFontLst>
    <p:embeddedFont>
      <p:font typeface="Hind Siliguri" panose="020B0604020202020204" charset="0"/>
      <p:regular r:id="rId18"/>
      <p:bold r:id="rId19"/>
    </p:embeddedFont>
    <p:embeddedFont>
      <p:font typeface="Lato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5FE"/>
    <a:srgbClr val="FF9933"/>
    <a:srgbClr val="F4950A"/>
    <a:srgbClr val="F98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2C1E945-9372-47BF-B0E0-FF82923ED00D}">
  <a:tblStyle styleId="{62C1E945-9372-47BF-B0E0-FF82923ED0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07" autoAdjust="0"/>
    <p:restoredTop sz="95256" autoAdjust="0"/>
  </p:normalViewPr>
  <p:slideViewPr>
    <p:cSldViewPr snapToGrid="0">
      <p:cViewPr varScale="1">
        <p:scale>
          <a:sx n="109" d="100"/>
          <a:sy n="109" d="100"/>
        </p:scale>
        <p:origin x="6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a35073197c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a35073197c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aed0d0945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aed0d0945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a35073197c_1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a35073197c_1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a35073197c_1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a35073197c_1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a35073197c_1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a35073197c_1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a35073197c_1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a35073197c_1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www.freepik.com/" TargetMode="External"/><Relationship Id="rId4" Type="http://schemas.openxmlformats.org/officeDocument/2006/relationships/hyperlink" Target="https://www.flaticon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41944" y="1239850"/>
            <a:ext cx="5002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1825" y="3292450"/>
            <a:ext cx="5003100" cy="5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5_1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3" name="Google Shape;233;p23"/>
          <p:cNvGrpSpPr/>
          <p:nvPr/>
        </p:nvGrpSpPr>
        <p:grpSpPr>
          <a:xfrm rot="-8606667">
            <a:off x="115812" y="4333867"/>
            <a:ext cx="691599" cy="447341"/>
            <a:chOff x="3765675" y="2533375"/>
            <a:chExt cx="925450" cy="598600"/>
          </a:xfrm>
        </p:grpSpPr>
        <p:sp>
          <p:nvSpPr>
            <p:cNvPr id="234" name="Google Shape;234;p23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3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3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3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238;p23"/>
          <p:cNvGrpSpPr/>
          <p:nvPr/>
        </p:nvGrpSpPr>
        <p:grpSpPr>
          <a:xfrm rot="935486">
            <a:off x="8279379" y="417995"/>
            <a:ext cx="453073" cy="681963"/>
            <a:chOff x="4865150" y="3459975"/>
            <a:chExt cx="606450" cy="912825"/>
          </a:xfrm>
        </p:grpSpPr>
        <p:sp>
          <p:nvSpPr>
            <p:cNvPr id="239" name="Google Shape;239;p23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" name="Google Shape;243;p23"/>
          <p:cNvGrpSpPr/>
          <p:nvPr/>
        </p:nvGrpSpPr>
        <p:grpSpPr>
          <a:xfrm rot="-1323463">
            <a:off x="463583" y="383329"/>
            <a:ext cx="691767" cy="447249"/>
            <a:chOff x="3586125" y="4525175"/>
            <a:chExt cx="925825" cy="598575"/>
          </a:xfrm>
        </p:grpSpPr>
        <p:sp>
          <p:nvSpPr>
            <p:cNvPr id="244" name="Google Shape;244;p23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3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23"/>
          <p:cNvGrpSpPr/>
          <p:nvPr/>
        </p:nvGrpSpPr>
        <p:grpSpPr>
          <a:xfrm rot="-1323463">
            <a:off x="8254733" y="4380329"/>
            <a:ext cx="691767" cy="447249"/>
            <a:chOff x="3586125" y="4525175"/>
            <a:chExt cx="925825" cy="598575"/>
          </a:xfrm>
        </p:grpSpPr>
        <p:sp>
          <p:nvSpPr>
            <p:cNvPr id="249" name="Google Shape;249;p23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5_1_1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5" name="Google Shape;255;p24"/>
          <p:cNvGrpSpPr/>
          <p:nvPr/>
        </p:nvGrpSpPr>
        <p:grpSpPr>
          <a:xfrm rot="-8606674">
            <a:off x="836265" y="3322822"/>
            <a:ext cx="1757049" cy="1136495"/>
            <a:chOff x="3765675" y="2533375"/>
            <a:chExt cx="925450" cy="598600"/>
          </a:xfrm>
        </p:grpSpPr>
        <p:sp>
          <p:nvSpPr>
            <p:cNvPr id="256" name="Google Shape;256;p24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4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4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4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260;p24"/>
          <p:cNvGrpSpPr/>
          <p:nvPr/>
        </p:nvGrpSpPr>
        <p:grpSpPr>
          <a:xfrm rot="-1323521">
            <a:off x="412989" y="697845"/>
            <a:ext cx="1757450" cy="1136247"/>
            <a:chOff x="3586125" y="4525175"/>
            <a:chExt cx="925825" cy="598575"/>
          </a:xfrm>
        </p:grpSpPr>
        <p:sp>
          <p:nvSpPr>
            <p:cNvPr id="261" name="Google Shape;261;p24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4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4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4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5_1_1_1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7" name="Google Shape;267;p25"/>
          <p:cNvGrpSpPr/>
          <p:nvPr/>
        </p:nvGrpSpPr>
        <p:grpSpPr>
          <a:xfrm rot="-8606495">
            <a:off x="7650543" y="4163737"/>
            <a:ext cx="987377" cy="638656"/>
            <a:chOff x="3765675" y="2533375"/>
            <a:chExt cx="925450" cy="598600"/>
          </a:xfrm>
        </p:grpSpPr>
        <p:sp>
          <p:nvSpPr>
            <p:cNvPr id="268" name="Google Shape;268;p25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5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5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5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" name="Google Shape;272;p25"/>
          <p:cNvGrpSpPr/>
          <p:nvPr/>
        </p:nvGrpSpPr>
        <p:grpSpPr>
          <a:xfrm rot="935518">
            <a:off x="7759785" y="1550822"/>
            <a:ext cx="646871" cy="973667"/>
            <a:chOff x="4865150" y="3459975"/>
            <a:chExt cx="606450" cy="912825"/>
          </a:xfrm>
        </p:grpSpPr>
        <p:sp>
          <p:nvSpPr>
            <p:cNvPr id="273" name="Google Shape;273;p25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5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5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5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25"/>
          <p:cNvGrpSpPr/>
          <p:nvPr/>
        </p:nvGrpSpPr>
        <p:grpSpPr>
          <a:xfrm rot="1914311">
            <a:off x="7589394" y="484287"/>
            <a:ext cx="987635" cy="638537"/>
            <a:chOff x="3586125" y="4525175"/>
            <a:chExt cx="925825" cy="598575"/>
          </a:xfrm>
        </p:grpSpPr>
        <p:sp>
          <p:nvSpPr>
            <p:cNvPr id="278" name="Google Shape;278;p25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5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5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5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" name="Google Shape;282;p25"/>
          <p:cNvGrpSpPr/>
          <p:nvPr/>
        </p:nvGrpSpPr>
        <p:grpSpPr>
          <a:xfrm rot="-1323525">
            <a:off x="7498658" y="2901811"/>
            <a:ext cx="987561" cy="638489"/>
            <a:chOff x="3586125" y="4525175"/>
            <a:chExt cx="925825" cy="598575"/>
          </a:xfrm>
        </p:grpSpPr>
        <p:sp>
          <p:nvSpPr>
            <p:cNvPr id="283" name="Google Shape;283;p25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5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5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5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602450" y="3032288"/>
            <a:ext cx="5939100" cy="841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000250" y="3874088"/>
            <a:ext cx="51435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2826150" y="964288"/>
            <a:ext cx="3491700" cy="14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grpSp>
        <p:nvGrpSpPr>
          <p:cNvPr id="21" name="Google Shape;21;p4"/>
          <p:cNvGrpSpPr/>
          <p:nvPr/>
        </p:nvGrpSpPr>
        <p:grpSpPr>
          <a:xfrm rot="1568390">
            <a:off x="139365" y="3733783"/>
            <a:ext cx="691519" cy="447289"/>
            <a:chOff x="3765675" y="2533375"/>
            <a:chExt cx="925450" cy="598600"/>
          </a:xfrm>
        </p:grpSpPr>
        <p:sp>
          <p:nvSpPr>
            <p:cNvPr id="22" name="Google Shape;22;p4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4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4"/>
          <p:cNvGrpSpPr/>
          <p:nvPr/>
        </p:nvGrpSpPr>
        <p:grpSpPr>
          <a:xfrm rot="-1323463">
            <a:off x="8201458" y="793804"/>
            <a:ext cx="691767" cy="447249"/>
            <a:chOff x="3586125" y="4525175"/>
            <a:chExt cx="925825" cy="598575"/>
          </a:xfrm>
        </p:grpSpPr>
        <p:sp>
          <p:nvSpPr>
            <p:cNvPr id="27" name="Google Shape;27;p4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3586125" y="1528550"/>
            <a:ext cx="4093200" cy="11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2"/>
          </p:nvPr>
        </p:nvSpPr>
        <p:spPr>
          <a:xfrm>
            <a:off x="1464652" y="3165550"/>
            <a:ext cx="4093200" cy="11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2548950" y="1196167"/>
            <a:ext cx="4046100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2548950" y="1951867"/>
            <a:ext cx="4046100" cy="19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58" name="Google Shape;58;p7"/>
          <p:cNvGrpSpPr/>
          <p:nvPr/>
        </p:nvGrpSpPr>
        <p:grpSpPr>
          <a:xfrm rot="-9333733" flipH="1">
            <a:off x="575538" y="2417065"/>
            <a:ext cx="606443" cy="912814"/>
            <a:chOff x="4865150" y="3459975"/>
            <a:chExt cx="606450" cy="912825"/>
          </a:xfrm>
        </p:grpSpPr>
        <p:sp>
          <p:nvSpPr>
            <p:cNvPr id="59" name="Google Shape;59;p7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7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63;p7"/>
          <p:cNvGrpSpPr/>
          <p:nvPr/>
        </p:nvGrpSpPr>
        <p:grpSpPr>
          <a:xfrm rot="9231464" flipH="1">
            <a:off x="7801530" y="1274725"/>
            <a:ext cx="925447" cy="598598"/>
            <a:chOff x="3765675" y="2533375"/>
            <a:chExt cx="925450" cy="598600"/>
          </a:xfrm>
        </p:grpSpPr>
        <p:sp>
          <p:nvSpPr>
            <p:cNvPr id="64" name="Google Shape;64;p7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7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7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2"/>
          </p:nvPr>
        </p:nvSpPr>
        <p:spPr>
          <a:xfrm>
            <a:off x="1079400" y="1673375"/>
            <a:ext cx="3153600" cy="460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1"/>
          </p:nvPr>
        </p:nvSpPr>
        <p:spPr>
          <a:xfrm>
            <a:off x="1400025" y="2092170"/>
            <a:ext cx="251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3"/>
          </p:nvPr>
        </p:nvSpPr>
        <p:spPr>
          <a:xfrm>
            <a:off x="1079400" y="3579800"/>
            <a:ext cx="3153600" cy="460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4"/>
          </p:nvPr>
        </p:nvSpPr>
        <p:spPr>
          <a:xfrm>
            <a:off x="1400025" y="3998595"/>
            <a:ext cx="251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title" idx="5"/>
          </p:nvPr>
        </p:nvSpPr>
        <p:spPr>
          <a:xfrm>
            <a:off x="4910976" y="1673375"/>
            <a:ext cx="3153600" cy="460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6"/>
          </p:nvPr>
        </p:nvSpPr>
        <p:spPr>
          <a:xfrm>
            <a:off x="5231538" y="2092170"/>
            <a:ext cx="251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 idx="7"/>
          </p:nvPr>
        </p:nvSpPr>
        <p:spPr>
          <a:xfrm>
            <a:off x="4911007" y="3579800"/>
            <a:ext cx="3153600" cy="460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8"/>
          </p:nvPr>
        </p:nvSpPr>
        <p:spPr>
          <a:xfrm>
            <a:off x="5231563" y="3998595"/>
            <a:ext cx="251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4"/>
          <p:cNvSpPr txBox="1">
            <a:spLocks noGrp="1"/>
          </p:cNvSpPr>
          <p:nvPr>
            <p:ph type="title" idx="2"/>
          </p:nvPr>
        </p:nvSpPr>
        <p:spPr>
          <a:xfrm>
            <a:off x="979100" y="2693775"/>
            <a:ext cx="1962900" cy="460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2" name="Google Shape;122;p14"/>
          <p:cNvSpPr txBox="1">
            <a:spLocks noGrp="1"/>
          </p:cNvSpPr>
          <p:nvPr>
            <p:ph type="subTitle" idx="1"/>
          </p:nvPr>
        </p:nvSpPr>
        <p:spPr>
          <a:xfrm>
            <a:off x="738848" y="3153973"/>
            <a:ext cx="2443500" cy="9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4"/>
          <p:cNvSpPr txBox="1">
            <a:spLocks noGrp="1"/>
          </p:cNvSpPr>
          <p:nvPr>
            <p:ph type="title" idx="3"/>
          </p:nvPr>
        </p:nvSpPr>
        <p:spPr>
          <a:xfrm>
            <a:off x="3607812" y="2693775"/>
            <a:ext cx="1962900" cy="460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4" name="Google Shape;124;p14"/>
          <p:cNvSpPr txBox="1">
            <a:spLocks noGrp="1"/>
          </p:cNvSpPr>
          <p:nvPr>
            <p:ph type="subTitle" idx="4"/>
          </p:nvPr>
        </p:nvSpPr>
        <p:spPr>
          <a:xfrm>
            <a:off x="3367533" y="3153972"/>
            <a:ext cx="2443500" cy="9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4"/>
          <p:cNvSpPr txBox="1">
            <a:spLocks noGrp="1"/>
          </p:cNvSpPr>
          <p:nvPr>
            <p:ph type="title" idx="5"/>
          </p:nvPr>
        </p:nvSpPr>
        <p:spPr>
          <a:xfrm>
            <a:off x="6202012" y="2693775"/>
            <a:ext cx="1962900" cy="460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6" name="Google Shape;126;p14"/>
          <p:cNvSpPr txBox="1">
            <a:spLocks noGrp="1"/>
          </p:cNvSpPr>
          <p:nvPr>
            <p:ph type="subTitle" idx="6"/>
          </p:nvPr>
        </p:nvSpPr>
        <p:spPr>
          <a:xfrm>
            <a:off x="5961728" y="3153972"/>
            <a:ext cx="2443500" cy="9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1"/>
          <p:cNvSpPr txBox="1">
            <a:spLocks noGrp="1"/>
          </p:cNvSpPr>
          <p:nvPr>
            <p:ph type="title"/>
          </p:nvPr>
        </p:nvSpPr>
        <p:spPr>
          <a:xfrm>
            <a:off x="3759125" y="539500"/>
            <a:ext cx="4671600" cy="9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21"/>
          <p:cNvSpPr txBox="1">
            <a:spLocks noGrp="1"/>
          </p:cNvSpPr>
          <p:nvPr>
            <p:ph type="subTitle" idx="1"/>
          </p:nvPr>
        </p:nvSpPr>
        <p:spPr>
          <a:xfrm>
            <a:off x="4213475" y="1531900"/>
            <a:ext cx="3762900" cy="12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1"/>
          <p:cNvSpPr txBox="1"/>
          <p:nvPr/>
        </p:nvSpPr>
        <p:spPr>
          <a:xfrm>
            <a:off x="4014950" y="3574750"/>
            <a:ext cx="4160100" cy="6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This presentation template was created by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and infographics &amp; images by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8" r:id="rId6"/>
    <p:sldLayoutId id="2147483659" r:id="rId7"/>
    <p:sldLayoutId id="2147483660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8"/>
          <p:cNvSpPr txBox="1">
            <a:spLocks noGrp="1"/>
          </p:cNvSpPr>
          <p:nvPr>
            <p:ph type="ctrTitle"/>
          </p:nvPr>
        </p:nvSpPr>
        <p:spPr>
          <a:xfrm>
            <a:off x="780922" y="-2050"/>
            <a:ext cx="7568205" cy="9540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accent3"/>
                </a:solidFill>
              </a:rPr>
              <a:t>NETWORK PROGRAMMING</a:t>
            </a:r>
          </a:p>
        </p:txBody>
      </p:sp>
      <p:sp>
        <p:nvSpPr>
          <p:cNvPr id="296" name="Google Shape;296;p28"/>
          <p:cNvSpPr txBox="1">
            <a:spLocks noGrp="1"/>
          </p:cNvSpPr>
          <p:nvPr>
            <p:ph type="subTitle" idx="1"/>
          </p:nvPr>
        </p:nvSpPr>
        <p:spPr>
          <a:xfrm>
            <a:off x="2528353" y="2263579"/>
            <a:ext cx="3284556" cy="5469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GROUP 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</p:txBody>
      </p:sp>
      <p:grpSp>
        <p:nvGrpSpPr>
          <p:cNvPr id="297" name="Google Shape;297;p28"/>
          <p:cNvGrpSpPr/>
          <p:nvPr/>
        </p:nvGrpSpPr>
        <p:grpSpPr>
          <a:xfrm>
            <a:off x="6541118" y="2337510"/>
            <a:ext cx="2587962" cy="3443621"/>
            <a:chOff x="5523175" y="536475"/>
            <a:chExt cx="1855175" cy="2398200"/>
          </a:xfrm>
        </p:grpSpPr>
        <p:sp>
          <p:nvSpPr>
            <p:cNvPr id="298" name="Google Shape;298;p28"/>
            <p:cNvSpPr/>
            <p:nvPr/>
          </p:nvSpPr>
          <p:spPr>
            <a:xfrm>
              <a:off x="5523175" y="686500"/>
              <a:ext cx="1855175" cy="2248175"/>
            </a:xfrm>
            <a:custGeom>
              <a:avLst/>
              <a:gdLst/>
              <a:ahLst/>
              <a:cxnLst/>
              <a:rect l="l" t="t" r="r" b="b"/>
              <a:pathLst>
                <a:path w="74207" h="89927" fill="none" extrusionOk="0">
                  <a:moveTo>
                    <a:pt x="71749" y="8995"/>
                  </a:moveTo>
                  <a:cubicBezTo>
                    <a:pt x="70048" y="5924"/>
                    <a:pt x="67244" y="3514"/>
                    <a:pt x="64062" y="2080"/>
                  </a:cubicBezTo>
                  <a:cubicBezTo>
                    <a:pt x="60802" y="599"/>
                    <a:pt x="57147" y="174"/>
                    <a:pt x="53635" y="867"/>
                  </a:cubicBezTo>
                  <a:cubicBezTo>
                    <a:pt x="49965" y="1592"/>
                    <a:pt x="46546" y="3435"/>
                    <a:pt x="43821" y="5939"/>
                  </a:cubicBezTo>
                  <a:cubicBezTo>
                    <a:pt x="42498" y="7152"/>
                    <a:pt x="41333" y="8523"/>
                    <a:pt x="40340" y="10035"/>
                  </a:cubicBezTo>
                  <a:cubicBezTo>
                    <a:pt x="40183" y="10287"/>
                    <a:pt x="40592" y="10539"/>
                    <a:pt x="40766" y="10271"/>
                  </a:cubicBezTo>
                  <a:cubicBezTo>
                    <a:pt x="44766" y="4175"/>
                    <a:pt x="52233" y="1"/>
                    <a:pt x="59620" y="1230"/>
                  </a:cubicBezTo>
                  <a:cubicBezTo>
                    <a:pt x="63086" y="1797"/>
                    <a:pt x="66283" y="3435"/>
                    <a:pt x="68788" y="5892"/>
                  </a:cubicBezTo>
                  <a:cubicBezTo>
                    <a:pt x="71465" y="8570"/>
                    <a:pt x="73293" y="12382"/>
                    <a:pt x="72930" y="16241"/>
                  </a:cubicBezTo>
                  <a:cubicBezTo>
                    <a:pt x="72741" y="18352"/>
                    <a:pt x="71733" y="20210"/>
                    <a:pt x="70347" y="21770"/>
                  </a:cubicBezTo>
                  <a:cubicBezTo>
                    <a:pt x="69607" y="22604"/>
                    <a:pt x="68788" y="23361"/>
                    <a:pt x="67921" y="24054"/>
                  </a:cubicBezTo>
                  <a:cubicBezTo>
                    <a:pt x="67984" y="23124"/>
                    <a:pt x="67937" y="22195"/>
                    <a:pt x="67780" y="21281"/>
                  </a:cubicBezTo>
                  <a:cubicBezTo>
                    <a:pt x="67181" y="17989"/>
                    <a:pt x="65023" y="14823"/>
                    <a:pt x="61747" y="13784"/>
                  </a:cubicBezTo>
                  <a:cubicBezTo>
                    <a:pt x="58864" y="12854"/>
                    <a:pt x="55289" y="13658"/>
                    <a:pt x="53351" y="16083"/>
                  </a:cubicBezTo>
                  <a:cubicBezTo>
                    <a:pt x="51335" y="18604"/>
                    <a:pt x="51729" y="22211"/>
                    <a:pt x="53587" y="24699"/>
                  </a:cubicBezTo>
                  <a:cubicBezTo>
                    <a:pt x="55777" y="27598"/>
                    <a:pt x="59494" y="28259"/>
                    <a:pt x="62865" y="27283"/>
                  </a:cubicBezTo>
                  <a:cubicBezTo>
                    <a:pt x="64456" y="26810"/>
                    <a:pt x="65952" y="26070"/>
                    <a:pt x="67307" y="25109"/>
                  </a:cubicBezTo>
                  <a:cubicBezTo>
                    <a:pt x="66882" y="27661"/>
                    <a:pt x="65574" y="30071"/>
                    <a:pt x="63889" y="32024"/>
                  </a:cubicBezTo>
                  <a:cubicBezTo>
                    <a:pt x="58675" y="38025"/>
                    <a:pt x="50390" y="39915"/>
                    <a:pt x="42829" y="40766"/>
                  </a:cubicBezTo>
                  <a:cubicBezTo>
                    <a:pt x="34512" y="41695"/>
                    <a:pt x="25770" y="41601"/>
                    <a:pt x="18052" y="45303"/>
                  </a:cubicBezTo>
                  <a:cubicBezTo>
                    <a:pt x="11720" y="48343"/>
                    <a:pt x="6553" y="53761"/>
                    <a:pt x="3718" y="60188"/>
                  </a:cubicBezTo>
                  <a:cubicBezTo>
                    <a:pt x="756" y="66835"/>
                    <a:pt x="0" y="75435"/>
                    <a:pt x="4568" y="81563"/>
                  </a:cubicBezTo>
                  <a:cubicBezTo>
                    <a:pt x="9436" y="88100"/>
                    <a:pt x="18004" y="89785"/>
                    <a:pt x="25676" y="89895"/>
                  </a:cubicBezTo>
                  <a:cubicBezTo>
                    <a:pt x="27897" y="89927"/>
                    <a:pt x="30117" y="89848"/>
                    <a:pt x="32338" y="89769"/>
                  </a:cubicBezTo>
                  <a:cubicBezTo>
                    <a:pt x="32653" y="89769"/>
                    <a:pt x="32653" y="89281"/>
                    <a:pt x="32338" y="89281"/>
                  </a:cubicBezTo>
                  <a:cubicBezTo>
                    <a:pt x="23848" y="89580"/>
                    <a:pt x="14271" y="89785"/>
                    <a:pt x="7404" y="83894"/>
                  </a:cubicBezTo>
                  <a:cubicBezTo>
                    <a:pt x="4316" y="81248"/>
                    <a:pt x="2473" y="77578"/>
                    <a:pt x="1969" y="73545"/>
                  </a:cubicBezTo>
                  <a:cubicBezTo>
                    <a:pt x="1481" y="69592"/>
                    <a:pt x="2158" y="65543"/>
                    <a:pt x="3545" y="61842"/>
                  </a:cubicBezTo>
                  <a:cubicBezTo>
                    <a:pt x="6207" y="54864"/>
                    <a:pt x="11389" y="49162"/>
                    <a:pt x="18052" y="45838"/>
                  </a:cubicBezTo>
                  <a:cubicBezTo>
                    <a:pt x="26054" y="41900"/>
                    <a:pt x="35205" y="42199"/>
                    <a:pt x="43853" y="41128"/>
                  </a:cubicBezTo>
                  <a:cubicBezTo>
                    <a:pt x="51524" y="40183"/>
                    <a:pt x="59888" y="38010"/>
                    <a:pt x="64866" y="31599"/>
                  </a:cubicBezTo>
                  <a:cubicBezTo>
                    <a:pt x="66409" y="29598"/>
                    <a:pt x="67528" y="27204"/>
                    <a:pt x="67858" y="24715"/>
                  </a:cubicBezTo>
                  <a:lnTo>
                    <a:pt x="68016" y="24589"/>
                  </a:lnTo>
                  <a:cubicBezTo>
                    <a:pt x="69528" y="23439"/>
                    <a:pt x="70930" y="22053"/>
                    <a:pt x="71954" y="20447"/>
                  </a:cubicBezTo>
                  <a:cubicBezTo>
                    <a:pt x="74206" y="16934"/>
                    <a:pt x="73702" y="12523"/>
                    <a:pt x="71749" y="8995"/>
                  </a:cubicBezTo>
                  <a:close/>
                  <a:moveTo>
                    <a:pt x="65889" y="25440"/>
                  </a:moveTo>
                  <a:cubicBezTo>
                    <a:pt x="62802" y="27235"/>
                    <a:pt x="58628" y="28165"/>
                    <a:pt x="55493" y="25912"/>
                  </a:cubicBezTo>
                  <a:cubicBezTo>
                    <a:pt x="52926" y="24054"/>
                    <a:pt x="51603" y="20242"/>
                    <a:pt x="53115" y="17312"/>
                  </a:cubicBezTo>
                  <a:cubicBezTo>
                    <a:pt x="54595" y="14492"/>
                    <a:pt x="58203" y="13374"/>
                    <a:pt x="61195" y="14114"/>
                  </a:cubicBezTo>
                  <a:cubicBezTo>
                    <a:pt x="64598" y="14965"/>
                    <a:pt x="66787" y="18210"/>
                    <a:pt x="67339" y="21533"/>
                  </a:cubicBezTo>
                  <a:cubicBezTo>
                    <a:pt x="67496" y="22494"/>
                    <a:pt x="67528" y="23471"/>
                    <a:pt x="67417" y="24447"/>
                  </a:cubicBezTo>
                  <a:cubicBezTo>
                    <a:pt x="66929" y="24794"/>
                    <a:pt x="66409" y="25140"/>
                    <a:pt x="65889" y="25440"/>
                  </a:cubicBezTo>
                  <a:close/>
                </a:path>
              </a:pathLst>
            </a:custGeom>
            <a:noFill/>
            <a:ln w="3937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6472200" y="834425"/>
              <a:ext cx="166600" cy="174625"/>
            </a:xfrm>
            <a:custGeom>
              <a:avLst/>
              <a:gdLst/>
              <a:ahLst/>
              <a:cxnLst/>
              <a:rect l="l" t="t" r="r" b="b"/>
              <a:pathLst>
                <a:path w="6664" h="6985" extrusionOk="0">
                  <a:moveTo>
                    <a:pt x="1386" y="0"/>
                  </a:moveTo>
                  <a:cubicBezTo>
                    <a:pt x="1261" y="0"/>
                    <a:pt x="1137" y="44"/>
                    <a:pt x="1040" y="133"/>
                  </a:cubicBezTo>
                  <a:lnTo>
                    <a:pt x="1" y="1093"/>
                  </a:lnTo>
                  <a:lnTo>
                    <a:pt x="5388" y="6984"/>
                  </a:lnTo>
                  <a:lnTo>
                    <a:pt x="6443" y="6024"/>
                  </a:lnTo>
                  <a:cubicBezTo>
                    <a:pt x="6648" y="5835"/>
                    <a:pt x="6664" y="5504"/>
                    <a:pt x="6475" y="5283"/>
                  </a:cubicBezTo>
                  <a:lnTo>
                    <a:pt x="1781" y="164"/>
                  </a:lnTo>
                  <a:cubicBezTo>
                    <a:pt x="1672" y="56"/>
                    <a:pt x="1528" y="0"/>
                    <a:pt x="1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5781100" y="536475"/>
              <a:ext cx="1068775" cy="1147125"/>
            </a:xfrm>
            <a:custGeom>
              <a:avLst/>
              <a:gdLst/>
              <a:ahLst/>
              <a:cxnLst/>
              <a:rect l="l" t="t" r="r" b="b"/>
              <a:pathLst>
                <a:path w="42751" h="45885" fill="none" extrusionOk="0">
                  <a:moveTo>
                    <a:pt x="39143" y="25565"/>
                  </a:moveTo>
                  <a:lnTo>
                    <a:pt x="21454" y="6285"/>
                  </a:lnTo>
                  <a:cubicBezTo>
                    <a:pt x="15705" y="1"/>
                    <a:pt x="5325" y="2237"/>
                    <a:pt x="2663" y="10334"/>
                  </a:cubicBezTo>
                  <a:cubicBezTo>
                    <a:pt x="1" y="18430"/>
                    <a:pt x="7042" y="26385"/>
                    <a:pt x="15390" y="24746"/>
                  </a:cubicBezTo>
                  <a:lnTo>
                    <a:pt x="20226" y="30023"/>
                  </a:lnTo>
                  <a:cubicBezTo>
                    <a:pt x="17879" y="38198"/>
                    <a:pt x="25203" y="45885"/>
                    <a:pt x="33489" y="43932"/>
                  </a:cubicBezTo>
                  <a:cubicBezTo>
                    <a:pt x="37332" y="43034"/>
                    <a:pt x="40419" y="40151"/>
                    <a:pt x="41585" y="36371"/>
                  </a:cubicBezTo>
                  <a:cubicBezTo>
                    <a:pt x="42751" y="32591"/>
                    <a:pt x="41821" y="28479"/>
                    <a:pt x="39143" y="25565"/>
                  </a:cubicBezTo>
                  <a:close/>
                </a:path>
              </a:pathLst>
            </a:custGeom>
            <a:noFill/>
            <a:ln w="4922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" name="Google Shape;301;p28"/>
            <p:cNvSpPr/>
            <p:nvPr/>
          </p:nvSpPr>
          <p:spPr>
            <a:xfrm>
              <a:off x="6588575" y="1249725"/>
              <a:ext cx="97100" cy="91000"/>
            </a:xfrm>
            <a:custGeom>
              <a:avLst/>
              <a:gdLst/>
              <a:ahLst/>
              <a:cxnLst/>
              <a:rect l="l" t="t" r="r" b="b"/>
              <a:pathLst>
                <a:path w="3884" h="3640" extrusionOk="0">
                  <a:moveTo>
                    <a:pt x="1881" y="0"/>
                  </a:moveTo>
                  <a:cubicBezTo>
                    <a:pt x="975" y="0"/>
                    <a:pt x="97" y="679"/>
                    <a:pt x="56" y="1745"/>
                  </a:cubicBezTo>
                  <a:cubicBezTo>
                    <a:pt x="1" y="2864"/>
                    <a:pt x="917" y="3640"/>
                    <a:pt x="1882" y="3640"/>
                  </a:cubicBezTo>
                  <a:cubicBezTo>
                    <a:pt x="2302" y="3640"/>
                    <a:pt x="2732" y="3493"/>
                    <a:pt x="3096" y="3163"/>
                  </a:cubicBezTo>
                  <a:cubicBezTo>
                    <a:pt x="3836" y="2485"/>
                    <a:pt x="3883" y="1336"/>
                    <a:pt x="3206" y="595"/>
                  </a:cubicBezTo>
                  <a:cubicBezTo>
                    <a:pt x="2833" y="185"/>
                    <a:pt x="2353" y="0"/>
                    <a:pt x="18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8"/>
            <p:cNvSpPr/>
            <p:nvPr/>
          </p:nvSpPr>
          <p:spPr>
            <a:xfrm>
              <a:off x="6436850" y="1388850"/>
              <a:ext cx="96825" cy="91125"/>
            </a:xfrm>
            <a:custGeom>
              <a:avLst/>
              <a:gdLst/>
              <a:ahLst/>
              <a:cxnLst/>
              <a:rect l="l" t="t" r="r" b="b"/>
              <a:pathLst>
                <a:path w="3873" h="3645" extrusionOk="0">
                  <a:moveTo>
                    <a:pt x="1865" y="0"/>
                  </a:moveTo>
                  <a:cubicBezTo>
                    <a:pt x="958" y="0"/>
                    <a:pt x="86" y="678"/>
                    <a:pt x="44" y="1740"/>
                  </a:cubicBezTo>
                  <a:cubicBezTo>
                    <a:pt x="1" y="2868"/>
                    <a:pt x="915" y="3645"/>
                    <a:pt x="1878" y="3645"/>
                  </a:cubicBezTo>
                  <a:cubicBezTo>
                    <a:pt x="2302" y="3645"/>
                    <a:pt x="2735" y="3495"/>
                    <a:pt x="3100" y="3158"/>
                  </a:cubicBezTo>
                  <a:cubicBezTo>
                    <a:pt x="3825" y="2481"/>
                    <a:pt x="3872" y="1331"/>
                    <a:pt x="3210" y="606"/>
                  </a:cubicBezTo>
                  <a:cubicBezTo>
                    <a:pt x="2830" y="188"/>
                    <a:pt x="2343" y="0"/>
                    <a:pt x="1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8"/>
            <p:cNvSpPr/>
            <p:nvPr/>
          </p:nvSpPr>
          <p:spPr>
            <a:xfrm>
              <a:off x="6568350" y="1394900"/>
              <a:ext cx="121250" cy="91025"/>
            </a:xfrm>
            <a:custGeom>
              <a:avLst/>
              <a:gdLst/>
              <a:ahLst/>
              <a:cxnLst/>
              <a:rect l="l" t="t" r="r" b="b"/>
              <a:pathLst>
                <a:path w="4850" h="3641" extrusionOk="0">
                  <a:moveTo>
                    <a:pt x="2425" y="1"/>
                  </a:moveTo>
                  <a:cubicBezTo>
                    <a:pt x="852" y="1"/>
                    <a:pt x="0" y="1880"/>
                    <a:pt x="1085" y="3058"/>
                  </a:cubicBezTo>
                  <a:cubicBezTo>
                    <a:pt x="1445" y="3443"/>
                    <a:pt x="1937" y="3641"/>
                    <a:pt x="2431" y="3641"/>
                  </a:cubicBezTo>
                  <a:cubicBezTo>
                    <a:pt x="2868" y="3641"/>
                    <a:pt x="3305" y="3486"/>
                    <a:pt x="3653" y="3168"/>
                  </a:cubicBezTo>
                  <a:cubicBezTo>
                    <a:pt x="4850" y="2081"/>
                    <a:pt x="4125" y="81"/>
                    <a:pt x="2503" y="2"/>
                  </a:cubicBezTo>
                  <a:cubicBezTo>
                    <a:pt x="2477" y="1"/>
                    <a:pt x="2451" y="1"/>
                    <a:pt x="24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6429325" y="1243300"/>
              <a:ext cx="120875" cy="90875"/>
            </a:xfrm>
            <a:custGeom>
              <a:avLst/>
              <a:gdLst/>
              <a:ahLst/>
              <a:cxnLst/>
              <a:rect l="l" t="t" r="r" b="b"/>
              <a:pathLst>
                <a:path w="4835" h="3635" extrusionOk="0">
                  <a:moveTo>
                    <a:pt x="2426" y="0"/>
                  </a:moveTo>
                  <a:cubicBezTo>
                    <a:pt x="853" y="0"/>
                    <a:pt x="1" y="1880"/>
                    <a:pt x="1086" y="3058"/>
                  </a:cubicBezTo>
                  <a:cubicBezTo>
                    <a:pt x="1444" y="3440"/>
                    <a:pt x="1929" y="3634"/>
                    <a:pt x="2417" y="3634"/>
                  </a:cubicBezTo>
                  <a:cubicBezTo>
                    <a:pt x="2852" y="3634"/>
                    <a:pt x="3288" y="3480"/>
                    <a:pt x="3637" y="3168"/>
                  </a:cubicBezTo>
                  <a:cubicBezTo>
                    <a:pt x="4835" y="2065"/>
                    <a:pt x="4110" y="80"/>
                    <a:pt x="2503" y="2"/>
                  </a:cubicBezTo>
                  <a:cubicBezTo>
                    <a:pt x="2477" y="1"/>
                    <a:pt x="2451" y="0"/>
                    <a:pt x="2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8"/>
            <p:cNvSpPr/>
            <p:nvPr/>
          </p:nvSpPr>
          <p:spPr>
            <a:xfrm>
              <a:off x="5988250" y="757275"/>
              <a:ext cx="235900" cy="232200"/>
            </a:xfrm>
            <a:custGeom>
              <a:avLst/>
              <a:gdLst/>
              <a:ahLst/>
              <a:cxnLst/>
              <a:rect l="l" t="t" r="r" b="b"/>
              <a:pathLst>
                <a:path w="9436" h="9288" extrusionOk="0">
                  <a:moveTo>
                    <a:pt x="2800" y="1"/>
                  </a:moveTo>
                  <a:cubicBezTo>
                    <a:pt x="2633" y="1"/>
                    <a:pt x="2465" y="60"/>
                    <a:pt x="2331" y="178"/>
                  </a:cubicBezTo>
                  <a:lnTo>
                    <a:pt x="473" y="1880"/>
                  </a:lnTo>
                  <a:cubicBezTo>
                    <a:pt x="189" y="2147"/>
                    <a:pt x="173" y="2588"/>
                    <a:pt x="425" y="2872"/>
                  </a:cubicBezTo>
                  <a:lnTo>
                    <a:pt x="1937" y="4526"/>
                  </a:lnTo>
                  <a:lnTo>
                    <a:pt x="299" y="6038"/>
                  </a:lnTo>
                  <a:cubicBezTo>
                    <a:pt x="16" y="6306"/>
                    <a:pt x="0" y="6731"/>
                    <a:pt x="252" y="7015"/>
                  </a:cubicBezTo>
                  <a:lnTo>
                    <a:pt x="1953" y="8889"/>
                  </a:lnTo>
                  <a:cubicBezTo>
                    <a:pt x="2093" y="9037"/>
                    <a:pt x="2280" y="9112"/>
                    <a:pt x="2467" y="9112"/>
                  </a:cubicBezTo>
                  <a:cubicBezTo>
                    <a:pt x="2638" y="9112"/>
                    <a:pt x="2810" y="9049"/>
                    <a:pt x="2946" y="8921"/>
                  </a:cubicBezTo>
                  <a:lnTo>
                    <a:pt x="4600" y="7408"/>
                  </a:lnTo>
                  <a:lnTo>
                    <a:pt x="6112" y="9062"/>
                  </a:lnTo>
                  <a:cubicBezTo>
                    <a:pt x="6253" y="9213"/>
                    <a:pt x="6439" y="9288"/>
                    <a:pt x="6625" y="9288"/>
                  </a:cubicBezTo>
                  <a:cubicBezTo>
                    <a:pt x="6790" y="9288"/>
                    <a:pt x="6955" y="9228"/>
                    <a:pt x="7088" y="9110"/>
                  </a:cubicBezTo>
                  <a:lnTo>
                    <a:pt x="8947" y="7393"/>
                  </a:lnTo>
                  <a:cubicBezTo>
                    <a:pt x="9230" y="7141"/>
                    <a:pt x="9262" y="6700"/>
                    <a:pt x="8994" y="6416"/>
                  </a:cubicBezTo>
                  <a:lnTo>
                    <a:pt x="7482" y="4762"/>
                  </a:lnTo>
                  <a:lnTo>
                    <a:pt x="9136" y="3250"/>
                  </a:lnTo>
                  <a:cubicBezTo>
                    <a:pt x="9420" y="2982"/>
                    <a:pt x="9435" y="2541"/>
                    <a:pt x="9167" y="2258"/>
                  </a:cubicBezTo>
                  <a:lnTo>
                    <a:pt x="7466" y="399"/>
                  </a:lnTo>
                  <a:cubicBezTo>
                    <a:pt x="7333" y="249"/>
                    <a:pt x="7146" y="174"/>
                    <a:pt x="6959" y="174"/>
                  </a:cubicBezTo>
                  <a:cubicBezTo>
                    <a:pt x="6791" y="174"/>
                    <a:pt x="6623" y="233"/>
                    <a:pt x="6490" y="352"/>
                  </a:cubicBezTo>
                  <a:lnTo>
                    <a:pt x="4836" y="1880"/>
                  </a:lnTo>
                  <a:lnTo>
                    <a:pt x="3308" y="226"/>
                  </a:lnTo>
                  <a:cubicBezTo>
                    <a:pt x="3174" y="76"/>
                    <a:pt x="2988" y="1"/>
                    <a:pt x="2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" name="Google Shape;306;p28"/>
          <p:cNvGrpSpPr/>
          <p:nvPr/>
        </p:nvGrpSpPr>
        <p:grpSpPr>
          <a:xfrm rot="1568536">
            <a:off x="216204" y="4095191"/>
            <a:ext cx="925447" cy="598598"/>
            <a:chOff x="3765675" y="2533375"/>
            <a:chExt cx="925450" cy="598600"/>
          </a:xfrm>
        </p:grpSpPr>
        <p:sp>
          <p:nvSpPr>
            <p:cNvPr id="307" name="Google Shape;307;p28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8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8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8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28"/>
          <p:cNvGrpSpPr/>
          <p:nvPr/>
        </p:nvGrpSpPr>
        <p:grpSpPr>
          <a:xfrm rot="-1466267">
            <a:off x="7866383" y="275555"/>
            <a:ext cx="606443" cy="912814"/>
            <a:chOff x="4865150" y="3459975"/>
            <a:chExt cx="606450" cy="912825"/>
          </a:xfrm>
        </p:grpSpPr>
        <p:sp>
          <p:nvSpPr>
            <p:cNvPr id="317" name="Google Shape;317;p28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8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8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" name="Google Shape;320;p28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295;p28">
            <a:extLst>
              <a:ext uri="{FF2B5EF4-FFF2-40B4-BE49-F238E27FC236}">
                <a16:creationId xmlns:a16="http://schemas.microsoft.com/office/drawing/2014/main" id="{C9D9BC50-04BF-4EFB-AB9B-589DA14314D1}"/>
              </a:ext>
            </a:extLst>
          </p:cNvPr>
          <p:cNvSpPr txBox="1">
            <a:spLocks/>
          </p:cNvSpPr>
          <p:nvPr/>
        </p:nvSpPr>
        <p:spPr>
          <a:xfrm>
            <a:off x="2366262" y="1180290"/>
            <a:ext cx="3284556" cy="780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ind Siliguri"/>
              <a:buNone/>
              <a:defRPr sz="60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ind Siliguri"/>
              <a:buNone/>
              <a:defRPr sz="52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ind Siliguri"/>
              <a:buNone/>
              <a:defRPr sz="52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ind Siliguri"/>
              <a:buNone/>
              <a:defRPr sz="52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ind Siliguri"/>
              <a:buNone/>
              <a:defRPr sz="52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ind Siliguri"/>
              <a:buNone/>
              <a:defRPr sz="52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ind Siliguri"/>
              <a:buNone/>
              <a:defRPr sz="52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ind Siliguri"/>
              <a:buNone/>
              <a:defRPr sz="52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ind Siliguri"/>
              <a:buNone/>
              <a:defRPr sz="52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r>
              <a:rPr lang="en-US" sz="4000" dirty="0">
                <a:solidFill>
                  <a:schemeClr val="accent3"/>
                </a:solidFill>
              </a:rPr>
              <a:t>CARO GAME</a:t>
            </a:r>
          </a:p>
        </p:txBody>
      </p:sp>
      <p:grpSp>
        <p:nvGrpSpPr>
          <p:cNvPr id="34" name="Google Shape;1005;p50">
            <a:extLst>
              <a:ext uri="{FF2B5EF4-FFF2-40B4-BE49-F238E27FC236}">
                <a16:creationId xmlns:a16="http://schemas.microsoft.com/office/drawing/2014/main" id="{D24053D1-6D3D-42F2-A509-19798AD32B9A}"/>
              </a:ext>
            </a:extLst>
          </p:cNvPr>
          <p:cNvGrpSpPr/>
          <p:nvPr/>
        </p:nvGrpSpPr>
        <p:grpSpPr>
          <a:xfrm>
            <a:off x="5734636" y="1165574"/>
            <a:ext cx="660542" cy="641404"/>
            <a:chOff x="5052550" y="4254925"/>
            <a:chExt cx="480775" cy="480750"/>
          </a:xfrm>
          <a:solidFill>
            <a:schemeClr val="accent6"/>
          </a:solidFill>
        </p:grpSpPr>
        <p:sp>
          <p:nvSpPr>
            <p:cNvPr id="35" name="Google Shape;1006;p50">
              <a:extLst>
                <a:ext uri="{FF2B5EF4-FFF2-40B4-BE49-F238E27FC236}">
                  <a16:creationId xmlns:a16="http://schemas.microsoft.com/office/drawing/2014/main" id="{B896B5DB-D37C-48F4-898F-8702CA2CBBC4}"/>
                </a:ext>
              </a:extLst>
            </p:cNvPr>
            <p:cNvSpPr/>
            <p:nvPr/>
          </p:nvSpPr>
          <p:spPr>
            <a:xfrm>
              <a:off x="5052550" y="4424900"/>
              <a:ext cx="141775" cy="141775"/>
            </a:xfrm>
            <a:custGeom>
              <a:avLst/>
              <a:gdLst/>
              <a:ahLst/>
              <a:cxnLst/>
              <a:rect l="l" t="t" r="r" b="b"/>
              <a:pathLst>
                <a:path w="5671" h="5671" extrusionOk="0">
                  <a:moveTo>
                    <a:pt x="562" y="1"/>
                  </a:moveTo>
                  <a:cubicBezTo>
                    <a:pt x="250" y="1"/>
                    <a:pt x="1" y="250"/>
                    <a:pt x="1" y="563"/>
                  </a:cubicBezTo>
                  <a:lnTo>
                    <a:pt x="1" y="5109"/>
                  </a:lnTo>
                  <a:cubicBezTo>
                    <a:pt x="1" y="5418"/>
                    <a:pt x="250" y="5670"/>
                    <a:pt x="562" y="5670"/>
                  </a:cubicBezTo>
                  <a:lnTo>
                    <a:pt x="5108" y="5670"/>
                  </a:lnTo>
                  <a:cubicBezTo>
                    <a:pt x="5418" y="5670"/>
                    <a:pt x="5670" y="5418"/>
                    <a:pt x="5670" y="5109"/>
                  </a:cubicBezTo>
                  <a:lnTo>
                    <a:pt x="5670" y="563"/>
                  </a:lnTo>
                  <a:cubicBezTo>
                    <a:pt x="5670" y="250"/>
                    <a:pt x="5418" y="1"/>
                    <a:pt x="5108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6" name="Google Shape;1007;p50">
              <a:extLst>
                <a:ext uri="{FF2B5EF4-FFF2-40B4-BE49-F238E27FC236}">
                  <a16:creationId xmlns:a16="http://schemas.microsoft.com/office/drawing/2014/main" id="{F2EE432A-2977-48CD-BF39-0CFA79060799}"/>
                </a:ext>
              </a:extLst>
            </p:cNvPr>
            <p:cNvSpPr/>
            <p:nvPr/>
          </p:nvSpPr>
          <p:spPr>
            <a:xfrm>
              <a:off x="5271275" y="4479450"/>
              <a:ext cx="37675" cy="32200"/>
            </a:xfrm>
            <a:custGeom>
              <a:avLst/>
              <a:gdLst/>
              <a:ahLst/>
              <a:cxnLst/>
              <a:rect l="l" t="t" r="r" b="b"/>
              <a:pathLst>
                <a:path w="1507" h="1288" extrusionOk="0">
                  <a:moveTo>
                    <a:pt x="860" y="0"/>
                  </a:moveTo>
                  <a:cubicBezTo>
                    <a:pt x="286" y="0"/>
                    <a:pt x="1" y="691"/>
                    <a:pt x="407" y="1097"/>
                  </a:cubicBezTo>
                  <a:cubicBezTo>
                    <a:pt x="538" y="1228"/>
                    <a:pt x="700" y="1287"/>
                    <a:pt x="858" y="1287"/>
                  </a:cubicBezTo>
                  <a:cubicBezTo>
                    <a:pt x="1189" y="1287"/>
                    <a:pt x="1506" y="1031"/>
                    <a:pt x="1506" y="643"/>
                  </a:cubicBezTo>
                  <a:cubicBezTo>
                    <a:pt x="1503" y="289"/>
                    <a:pt x="1218" y="0"/>
                    <a:pt x="860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7" name="Google Shape;1008;p50">
              <a:extLst>
                <a:ext uri="{FF2B5EF4-FFF2-40B4-BE49-F238E27FC236}">
                  <a16:creationId xmlns:a16="http://schemas.microsoft.com/office/drawing/2014/main" id="{BD69A2A6-53D7-4C7A-BB57-EDC1821BF57F}"/>
                </a:ext>
              </a:extLst>
            </p:cNvPr>
            <p:cNvSpPr/>
            <p:nvPr/>
          </p:nvSpPr>
          <p:spPr>
            <a:xfrm>
              <a:off x="5221550" y="4424900"/>
              <a:ext cx="141775" cy="141775"/>
            </a:xfrm>
            <a:custGeom>
              <a:avLst/>
              <a:gdLst/>
              <a:ahLst/>
              <a:cxnLst/>
              <a:rect l="l" t="t" r="r" b="b"/>
              <a:pathLst>
                <a:path w="5671" h="5671" extrusionOk="0">
                  <a:moveTo>
                    <a:pt x="2854" y="1054"/>
                  </a:moveTo>
                  <a:cubicBezTo>
                    <a:pt x="3081" y="1054"/>
                    <a:pt x="3310" y="1097"/>
                    <a:pt x="3528" y="1188"/>
                  </a:cubicBezTo>
                  <a:cubicBezTo>
                    <a:pt x="4192" y="1464"/>
                    <a:pt x="4622" y="2107"/>
                    <a:pt x="4622" y="2825"/>
                  </a:cubicBezTo>
                  <a:cubicBezTo>
                    <a:pt x="4622" y="3801"/>
                    <a:pt x="3830" y="4594"/>
                    <a:pt x="2851" y="4595"/>
                  </a:cubicBezTo>
                  <a:lnTo>
                    <a:pt x="2851" y="4595"/>
                  </a:lnTo>
                  <a:cubicBezTo>
                    <a:pt x="2136" y="4594"/>
                    <a:pt x="1491" y="4162"/>
                    <a:pt x="1215" y="3501"/>
                  </a:cubicBezTo>
                  <a:cubicBezTo>
                    <a:pt x="941" y="2840"/>
                    <a:pt x="1095" y="2080"/>
                    <a:pt x="1599" y="1572"/>
                  </a:cubicBezTo>
                  <a:cubicBezTo>
                    <a:pt x="1940" y="1234"/>
                    <a:pt x="2393" y="1054"/>
                    <a:pt x="2854" y="1054"/>
                  </a:cubicBezTo>
                  <a:close/>
                  <a:moveTo>
                    <a:pt x="563" y="1"/>
                  </a:moveTo>
                  <a:cubicBezTo>
                    <a:pt x="250" y="1"/>
                    <a:pt x="1" y="250"/>
                    <a:pt x="1" y="563"/>
                  </a:cubicBezTo>
                  <a:lnTo>
                    <a:pt x="1" y="5109"/>
                  </a:lnTo>
                  <a:cubicBezTo>
                    <a:pt x="1" y="5418"/>
                    <a:pt x="250" y="5670"/>
                    <a:pt x="563" y="5670"/>
                  </a:cubicBezTo>
                  <a:lnTo>
                    <a:pt x="5109" y="5670"/>
                  </a:lnTo>
                  <a:cubicBezTo>
                    <a:pt x="5418" y="5670"/>
                    <a:pt x="5671" y="5418"/>
                    <a:pt x="5671" y="5109"/>
                  </a:cubicBezTo>
                  <a:lnTo>
                    <a:pt x="5671" y="563"/>
                  </a:lnTo>
                  <a:cubicBezTo>
                    <a:pt x="5671" y="250"/>
                    <a:pt x="5418" y="1"/>
                    <a:pt x="5109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8" name="Google Shape;1009;p50">
              <a:extLst>
                <a:ext uri="{FF2B5EF4-FFF2-40B4-BE49-F238E27FC236}">
                  <a16:creationId xmlns:a16="http://schemas.microsoft.com/office/drawing/2014/main" id="{C4F0BCE1-1129-4026-807F-5A4E49CC11D9}"/>
                </a:ext>
              </a:extLst>
            </p:cNvPr>
            <p:cNvSpPr/>
            <p:nvPr/>
          </p:nvSpPr>
          <p:spPr>
            <a:xfrm>
              <a:off x="5391475" y="4424900"/>
              <a:ext cx="141850" cy="141775"/>
            </a:xfrm>
            <a:custGeom>
              <a:avLst/>
              <a:gdLst/>
              <a:ahLst/>
              <a:cxnLst/>
              <a:rect l="l" t="t" r="r" b="b"/>
              <a:pathLst>
                <a:path w="5674" h="5671" extrusionOk="0">
                  <a:moveTo>
                    <a:pt x="4037" y="1063"/>
                  </a:moveTo>
                  <a:cubicBezTo>
                    <a:pt x="4182" y="1063"/>
                    <a:pt x="4327" y="1119"/>
                    <a:pt x="4438" y="1230"/>
                  </a:cubicBezTo>
                  <a:cubicBezTo>
                    <a:pt x="4654" y="1446"/>
                    <a:pt x="4657" y="1798"/>
                    <a:pt x="4444" y="2017"/>
                  </a:cubicBezTo>
                  <a:lnTo>
                    <a:pt x="3636" y="2825"/>
                  </a:lnTo>
                  <a:lnTo>
                    <a:pt x="4444" y="3636"/>
                  </a:lnTo>
                  <a:cubicBezTo>
                    <a:pt x="4670" y="3853"/>
                    <a:pt x="4673" y="4216"/>
                    <a:pt x="4450" y="4439"/>
                  </a:cubicBezTo>
                  <a:cubicBezTo>
                    <a:pt x="4340" y="4549"/>
                    <a:pt x="4196" y="4604"/>
                    <a:pt x="4052" y="4604"/>
                  </a:cubicBezTo>
                  <a:cubicBezTo>
                    <a:pt x="3906" y="4604"/>
                    <a:pt x="3759" y="4546"/>
                    <a:pt x="3648" y="4433"/>
                  </a:cubicBezTo>
                  <a:lnTo>
                    <a:pt x="2840" y="3624"/>
                  </a:lnTo>
                  <a:lnTo>
                    <a:pt x="2031" y="4433"/>
                  </a:lnTo>
                  <a:cubicBezTo>
                    <a:pt x="1921" y="4546"/>
                    <a:pt x="1773" y="4604"/>
                    <a:pt x="1626" y="4604"/>
                  </a:cubicBezTo>
                  <a:cubicBezTo>
                    <a:pt x="1481" y="4604"/>
                    <a:pt x="1336" y="4549"/>
                    <a:pt x="1226" y="4439"/>
                  </a:cubicBezTo>
                  <a:cubicBezTo>
                    <a:pt x="1004" y="4216"/>
                    <a:pt x="1007" y="3853"/>
                    <a:pt x="1235" y="3636"/>
                  </a:cubicBezTo>
                  <a:lnTo>
                    <a:pt x="2043" y="2825"/>
                  </a:lnTo>
                  <a:lnTo>
                    <a:pt x="1235" y="2017"/>
                  </a:lnTo>
                  <a:cubicBezTo>
                    <a:pt x="1019" y="1798"/>
                    <a:pt x="1022" y="1446"/>
                    <a:pt x="1241" y="1230"/>
                  </a:cubicBezTo>
                  <a:cubicBezTo>
                    <a:pt x="1351" y="1119"/>
                    <a:pt x="1495" y="1063"/>
                    <a:pt x="1640" y="1063"/>
                  </a:cubicBezTo>
                  <a:cubicBezTo>
                    <a:pt x="1781" y="1063"/>
                    <a:pt x="1922" y="1116"/>
                    <a:pt x="2031" y="1221"/>
                  </a:cubicBezTo>
                  <a:lnTo>
                    <a:pt x="2840" y="2029"/>
                  </a:lnTo>
                  <a:lnTo>
                    <a:pt x="3648" y="1221"/>
                  </a:lnTo>
                  <a:cubicBezTo>
                    <a:pt x="3756" y="1116"/>
                    <a:pt x="3896" y="1063"/>
                    <a:pt x="4037" y="1063"/>
                  </a:cubicBezTo>
                  <a:close/>
                  <a:moveTo>
                    <a:pt x="565" y="1"/>
                  </a:moveTo>
                  <a:cubicBezTo>
                    <a:pt x="253" y="1"/>
                    <a:pt x="0" y="250"/>
                    <a:pt x="0" y="563"/>
                  </a:cubicBezTo>
                  <a:lnTo>
                    <a:pt x="0" y="5109"/>
                  </a:lnTo>
                  <a:cubicBezTo>
                    <a:pt x="0" y="5418"/>
                    <a:pt x="253" y="5670"/>
                    <a:pt x="565" y="5670"/>
                  </a:cubicBezTo>
                  <a:lnTo>
                    <a:pt x="5108" y="5670"/>
                  </a:lnTo>
                  <a:cubicBezTo>
                    <a:pt x="5421" y="5670"/>
                    <a:pt x="5673" y="5418"/>
                    <a:pt x="5673" y="5109"/>
                  </a:cubicBezTo>
                  <a:lnTo>
                    <a:pt x="5673" y="563"/>
                  </a:lnTo>
                  <a:cubicBezTo>
                    <a:pt x="5673" y="250"/>
                    <a:pt x="5421" y="1"/>
                    <a:pt x="5108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9" name="Google Shape;1010;p50">
              <a:extLst>
                <a:ext uri="{FF2B5EF4-FFF2-40B4-BE49-F238E27FC236}">
                  <a16:creationId xmlns:a16="http://schemas.microsoft.com/office/drawing/2014/main" id="{D383E390-6B73-4C46-95FB-586560B3155C}"/>
                </a:ext>
              </a:extLst>
            </p:cNvPr>
            <p:cNvSpPr/>
            <p:nvPr/>
          </p:nvSpPr>
          <p:spPr>
            <a:xfrm>
              <a:off x="5101675" y="4309750"/>
              <a:ext cx="37575" cy="32275"/>
            </a:xfrm>
            <a:custGeom>
              <a:avLst/>
              <a:gdLst/>
              <a:ahLst/>
              <a:cxnLst/>
              <a:rect l="l" t="t" r="r" b="b"/>
              <a:pathLst>
                <a:path w="1503" h="1291" extrusionOk="0">
                  <a:moveTo>
                    <a:pt x="860" y="1"/>
                  </a:moveTo>
                  <a:cubicBezTo>
                    <a:pt x="286" y="1"/>
                    <a:pt x="1" y="695"/>
                    <a:pt x="403" y="1100"/>
                  </a:cubicBezTo>
                  <a:cubicBezTo>
                    <a:pt x="534" y="1232"/>
                    <a:pt x="696" y="1290"/>
                    <a:pt x="854" y="1290"/>
                  </a:cubicBezTo>
                  <a:cubicBezTo>
                    <a:pt x="1185" y="1290"/>
                    <a:pt x="1503" y="1033"/>
                    <a:pt x="1503" y="647"/>
                  </a:cubicBezTo>
                  <a:cubicBezTo>
                    <a:pt x="1503" y="289"/>
                    <a:pt x="1214" y="1"/>
                    <a:pt x="860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0" name="Google Shape;1011;p50">
              <a:extLst>
                <a:ext uri="{FF2B5EF4-FFF2-40B4-BE49-F238E27FC236}">
                  <a16:creationId xmlns:a16="http://schemas.microsoft.com/office/drawing/2014/main" id="{C46E18A5-D00C-4A41-ABEA-B737068B1CAC}"/>
                </a:ext>
              </a:extLst>
            </p:cNvPr>
            <p:cNvSpPr/>
            <p:nvPr/>
          </p:nvSpPr>
          <p:spPr>
            <a:xfrm>
              <a:off x="5052550" y="4254925"/>
              <a:ext cx="141775" cy="141850"/>
            </a:xfrm>
            <a:custGeom>
              <a:avLst/>
              <a:gdLst/>
              <a:ahLst/>
              <a:cxnLst/>
              <a:rect l="l" t="t" r="r" b="b"/>
              <a:pathLst>
                <a:path w="5671" h="5674" extrusionOk="0">
                  <a:moveTo>
                    <a:pt x="2825" y="1068"/>
                  </a:moveTo>
                  <a:cubicBezTo>
                    <a:pt x="3053" y="1068"/>
                    <a:pt x="3284" y="1112"/>
                    <a:pt x="3504" y="1202"/>
                  </a:cubicBezTo>
                  <a:cubicBezTo>
                    <a:pt x="4165" y="1476"/>
                    <a:pt x="4595" y="2122"/>
                    <a:pt x="4595" y="2837"/>
                  </a:cubicBezTo>
                  <a:cubicBezTo>
                    <a:pt x="4595" y="3816"/>
                    <a:pt x="3801" y="4606"/>
                    <a:pt x="2825" y="4609"/>
                  </a:cubicBezTo>
                  <a:cubicBezTo>
                    <a:pt x="2110" y="4609"/>
                    <a:pt x="1464" y="4177"/>
                    <a:pt x="1190" y="3516"/>
                  </a:cubicBezTo>
                  <a:cubicBezTo>
                    <a:pt x="914" y="2855"/>
                    <a:pt x="1067" y="2092"/>
                    <a:pt x="1572" y="1587"/>
                  </a:cubicBezTo>
                  <a:cubicBezTo>
                    <a:pt x="1912" y="1247"/>
                    <a:pt x="2364" y="1068"/>
                    <a:pt x="2825" y="1068"/>
                  </a:cubicBezTo>
                  <a:close/>
                  <a:moveTo>
                    <a:pt x="562" y="0"/>
                  </a:moveTo>
                  <a:cubicBezTo>
                    <a:pt x="250" y="0"/>
                    <a:pt x="1" y="253"/>
                    <a:pt x="1" y="565"/>
                  </a:cubicBezTo>
                  <a:lnTo>
                    <a:pt x="1" y="5108"/>
                  </a:lnTo>
                  <a:cubicBezTo>
                    <a:pt x="1" y="5421"/>
                    <a:pt x="250" y="5673"/>
                    <a:pt x="562" y="5673"/>
                  </a:cubicBezTo>
                  <a:lnTo>
                    <a:pt x="5108" y="5673"/>
                  </a:lnTo>
                  <a:cubicBezTo>
                    <a:pt x="5418" y="5673"/>
                    <a:pt x="5670" y="5421"/>
                    <a:pt x="5670" y="5108"/>
                  </a:cubicBezTo>
                  <a:lnTo>
                    <a:pt x="5670" y="565"/>
                  </a:lnTo>
                  <a:cubicBezTo>
                    <a:pt x="5670" y="253"/>
                    <a:pt x="5418" y="0"/>
                    <a:pt x="5108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1" name="Google Shape;1012;p50">
              <a:extLst>
                <a:ext uri="{FF2B5EF4-FFF2-40B4-BE49-F238E27FC236}">
                  <a16:creationId xmlns:a16="http://schemas.microsoft.com/office/drawing/2014/main" id="{057AB94D-382A-444E-A707-183867F8A717}"/>
                </a:ext>
              </a:extLst>
            </p:cNvPr>
            <p:cNvSpPr/>
            <p:nvPr/>
          </p:nvSpPr>
          <p:spPr>
            <a:xfrm>
              <a:off x="5221550" y="4254925"/>
              <a:ext cx="141775" cy="141850"/>
            </a:xfrm>
            <a:custGeom>
              <a:avLst/>
              <a:gdLst/>
              <a:ahLst/>
              <a:cxnLst/>
              <a:rect l="l" t="t" r="r" b="b"/>
              <a:pathLst>
                <a:path w="5671" h="5674" extrusionOk="0">
                  <a:moveTo>
                    <a:pt x="4065" y="1062"/>
                  </a:moveTo>
                  <a:cubicBezTo>
                    <a:pt x="4209" y="1062"/>
                    <a:pt x="4353" y="1117"/>
                    <a:pt x="4463" y="1226"/>
                  </a:cubicBezTo>
                  <a:cubicBezTo>
                    <a:pt x="4685" y="1449"/>
                    <a:pt x="4682" y="1812"/>
                    <a:pt x="4457" y="2032"/>
                  </a:cubicBezTo>
                  <a:lnTo>
                    <a:pt x="3649" y="2840"/>
                  </a:lnTo>
                  <a:lnTo>
                    <a:pt x="4457" y="3648"/>
                  </a:lnTo>
                  <a:cubicBezTo>
                    <a:pt x="4676" y="3867"/>
                    <a:pt x="4676" y="4222"/>
                    <a:pt x="4457" y="4444"/>
                  </a:cubicBezTo>
                  <a:cubicBezTo>
                    <a:pt x="4347" y="4554"/>
                    <a:pt x="4203" y="4609"/>
                    <a:pt x="4059" y="4609"/>
                  </a:cubicBezTo>
                  <a:cubicBezTo>
                    <a:pt x="3914" y="4609"/>
                    <a:pt x="3770" y="4554"/>
                    <a:pt x="3661" y="4444"/>
                  </a:cubicBezTo>
                  <a:lnTo>
                    <a:pt x="2849" y="3636"/>
                  </a:lnTo>
                  <a:lnTo>
                    <a:pt x="2041" y="4444"/>
                  </a:lnTo>
                  <a:cubicBezTo>
                    <a:pt x="1931" y="4554"/>
                    <a:pt x="1787" y="4609"/>
                    <a:pt x="1643" y="4609"/>
                  </a:cubicBezTo>
                  <a:cubicBezTo>
                    <a:pt x="1499" y="4609"/>
                    <a:pt x="1355" y="4554"/>
                    <a:pt x="1245" y="4444"/>
                  </a:cubicBezTo>
                  <a:cubicBezTo>
                    <a:pt x="1026" y="4225"/>
                    <a:pt x="1026" y="3867"/>
                    <a:pt x="1245" y="3648"/>
                  </a:cubicBezTo>
                  <a:lnTo>
                    <a:pt x="2053" y="2840"/>
                  </a:lnTo>
                  <a:lnTo>
                    <a:pt x="1245" y="2032"/>
                  </a:lnTo>
                  <a:cubicBezTo>
                    <a:pt x="1019" y="1812"/>
                    <a:pt x="1016" y="1449"/>
                    <a:pt x="1239" y="1226"/>
                  </a:cubicBezTo>
                  <a:cubicBezTo>
                    <a:pt x="1349" y="1117"/>
                    <a:pt x="1493" y="1062"/>
                    <a:pt x="1636" y="1062"/>
                  </a:cubicBezTo>
                  <a:cubicBezTo>
                    <a:pt x="1784" y="1062"/>
                    <a:pt x="1931" y="1120"/>
                    <a:pt x="2041" y="1235"/>
                  </a:cubicBezTo>
                  <a:lnTo>
                    <a:pt x="2849" y="2044"/>
                  </a:lnTo>
                  <a:lnTo>
                    <a:pt x="3658" y="1235"/>
                  </a:lnTo>
                  <a:cubicBezTo>
                    <a:pt x="3769" y="1120"/>
                    <a:pt x="3917" y="1062"/>
                    <a:pt x="4065" y="1062"/>
                  </a:cubicBezTo>
                  <a:close/>
                  <a:moveTo>
                    <a:pt x="563" y="0"/>
                  </a:moveTo>
                  <a:cubicBezTo>
                    <a:pt x="250" y="0"/>
                    <a:pt x="1" y="253"/>
                    <a:pt x="1" y="565"/>
                  </a:cubicBezTo>
                  <a:lnTo>
                    <a:pt x="1" y="5108"/>
                  </a:lnTo>
                  <a:cubicBezTo>
                    <a:pt x="1" y="5421"/>
                    <a:pt x="250" y="5673"/>
                    <a:pt x="563" y="5673"/>
                  </a:cubicBezTo>
                  <a:lnTo>
                    <a:pt x="5109" y="5673"/>
                  </a:lnTo>
                  <a:cubicBezTo>
                    <a:pt x="5418" y="5673"/>
                    <a:pt x="5671" y="5421"/>
                    <a:pt x="5671" y="5108"/>
                  </a:cubicBezTo>
                  <a:lnTo>
                    <a:pt x="5671" y="565"/>
                  </a:lnTo>
                  <a:cubicBezTo>
                    <a:pt x="5671" y="253"/>
                    <a:pt x="5418" y="0"/>
                    <a:pt x="5109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2" name="Google Shape;1013;p50">
              <a:extLst>
                <a:ext uri="{FF2B5EF4-FFF2-40B4-BE49-F238E27FC236}">
                  <a16:creationId xmlns:a16="http://schemas.microsoft.com/office/drawing/2014/main" id="{B43CB5E7-23A8-4151-AD34-E986571B4EBD}"/>
                </a:ext>
              </a:extLst>
            </p:cNvPr>
            <p:cNvSpPr/>
            <p:nvPr/>
          </p:nvSpPr>
          <p:spPr>
            <a:xfrm>
              <a:off x="5391475" y="4254925"/>
              <a:ext cx="141850" cy="141850"/>
            </a:xfrm>
            <a:custGeom>
              <a:avLst/>
              <a:gdLst/>
              <a:ahLst/>
              <a:cxnLst/>
              <a:rect l="l" t="t" r="r" b="b"/>
              <a:pathLst>
                <a:path w="5674" h="5674" extrusionOk="0">
                  <a:moveTo>
                    <a:pt x="565" y="0"/>
                  </a:moveTo>
                  <a:cubicBezTo>
                    <a:pt x="253" y="0"/>
                    <a:pt x="0" y="253"/>
                    <a:pt x="0" y="565"/>
                  </a:cubicBezTo>
                  <a:lnTo>
                    <a:pt x="0" y="5108"/>
                  </a:lnTo>
                  <a:cubicBezTo>
                    <a:pt x="0" y="5421"/>
                    <a:pt x="253" y="5673"/>
                    <a:pt x="565" y="5673"/>
                  </a:cubicBezTo>
                  <a:lnTo>
                    <a:pt x="5108" y="5673"/>
                  </a:lnTo>
                  <a:cubicBezTo>
                    <a:pt x="5421" y="5673"/>
                    <a:pt x="5673" y="5421"/>
                    <a:pt x="5673" y="5108"/>
                  </a:cubicBezTo>
                  <a:lnTo>
                    <a:pt x="5673" y="565"/>
                  </a:lnTo>
                  <a:cubicBezTo>
                    <a:pt x="5673" y="253"/>
                    <a:pt x="5421" y="0"/>
                    <a:pt x="5108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3" name="Google Shape;1014;p50">
              <a:extLst>
                <a:ext uri="{FF2B5EF4-FFF2-40B4-BE49-F238E27FC236}">
                  <a16:creationId xmlns:a16="http://schemas.microsoft.com/office/drawing/2014/main" id="{417F329A-742C-4666-8CA2-9273AD75646C}"/>
                </a:ext>
              </a:extLst>
            </p:cNvPr>
            <p:cNvSpPr/>
            <p:nvPr/>
          </p:nvSpPr>
          <p:spPr>
            <a:xfrm>
              <a:off x="5052550" y="4593925"/>
              <a:ext cx="141775" cy="141750"/>
            </a:xfrm>
            <a:custGeom>
              <a:avLst/>
              <a:gdLst/>
              <a:ahLst/>
              <a:cxnLst/>
              <a:rect l="l" t="t" r="r" b="b"/>
              <a:pathLst>
                <a:path w="5671" h="5670" extrusionOk="0">
                  <a:moveTo>
                    <a:pt x="1612" y="1071"/>
                  </a:moveTo>
                  <a:cubicBezTo>
                    <a:pt x="1759" y="1071"/>
                    <a:pt x="1906" y="1129"/>
                    <a:pt x="2017" y="1244"/>
                  </a:cubicBezTo>
                  <a:lnTo>
                    <a:pt x="2825" y="2052"/>
                  </a:lnTo>
                  <a:lnTo>
                    <a:pt x="3633" y="1244"/>
                  </a:lnTo>
                  <a:cubicBezTo>
                    <a:pt x="3743" y="1134"/>
                    <a:pt x="3887" y="1080"/>
                    <a:pt x="4031" y="1080"/>
                  </a:cubicBezTo>
                  <a:cubicBezTo>
                    <a:pt x="4175" y="1080"/>
                    <a:pt x="4320" y="1134"/>
                    <a:pt x="4429" y="1244"/>
                  </a:cubicBezTo>
                  <a:cubicBezTo>
                    <a:pt x="4652" y="1463"/>
                    <a:pt x="4652" y="1821"/>
                    <a:pt x="4432" y="2040"/>
                  </a:cubicBezTo>
                  <a:lnTo>
                    <a:pt x="3621" y="2849"/>
                  </a:lnTo>
                  <a:lnTo>
                    <a:pt x="4432" y="3657"/>
                  </a:lnTo>
                  <a:cubicBezTo>
                    <a:pt x="4652" y="3876"/>
                    <a:pt x="4652" y="4234"/>
                    <a:pt x="4429" y="4453"/>
                  </a:cubicBezTo>
                  <a:cubicBezTo>
                    <a:pt x="4320" y="4564"/>
                    <a:pt x="4175" y="4620"/>
                    <a:pt x="4031" y="4620"/>
                  </a:cubicBezTo>
                  <a:cubicBezTo>
                    <a:pt x="3887" y="4620"/>
                    <a:pt x="3743" y="4564"/>
                    <a:pt x="3633" y="4453"/>
                  </a:cubicBezTo>
                  <a:lnTo>
                    <a:pt x="2825" y="3645"/>
                  </a:lnTo>
                  <a:lnTo>
                    <a:pt x="2017" y="4453"/>
                  </a:lnTo>
                  <a:cubicBezTo>
                    <a:pt x="1906" y="4569"/>
                    <a:pt x="1758" y="4627"/>
                    <a:pt x="1611" y="4627"/>
                  </a:cubicBezTo>
                  <a:cubicBezTo>
                    <a:pt x="1467" y="4627"/>
                    <a:pt x="1324" y="4572"/>
                    <a:pt x="1214" y="4462"/>
                  </a:cubicBezTo>
                  <a:cubicBezTo>
                    <a:pt x="992" y="4240"/>
                    <a:pt x="995" y="3876"/>
                    <a:pt x="1220" y="3657"/>
                  </a:cubicBezTo>
                  <a:lnTo>
                    <a:pt x="2029" y="2849"/>
                  </a:lnTo>
                  <a:lnTo>
                    <a:pt x="1220" y="2040"/>
                  </a:lnTo>
                  <a:cubicBezTo>
                    <a:pt x="995" y="1821"/>
                    <a:pt x="992" y="1460"/>
                    <a:pt x="1214" y="1238"/>
                  </a:cubicBezTo>
                  <a:cubicBezTo>
                    <a:pt x="1325" y="1127"/>
                    <a:pt x="1468" y="1071"/>
                    <a:pt x="1612" y="1071"/>
                  </a:cubicBezTo>
                  <a:close/>
                  <a:moveTo>
                    <a:pt x="562" y="0"/>
                  </a:moveTo>
                  <a:cubicBezTo>
                    <a:pt x="250" y="0"/>
                    <a:pt x="1" y="250"/>
                    <a:pt x="1" y="562"/>
                  </a:cubicBezTo>
                  <a:lnTo>
                    <a:pt x="1" y="5108"/>
                  </a:lnTo>
                  <a:cubicBezTo>
                    <a:pt x="1" y="5417"/>
                    <a:pt x="250" y="5670"/>
                    <a:pt x="562" y="5670"/>
                  </a:cubicBezTo>
                  <a:lnTo>
                    <a:pt x="5108" y="5670"/>
                  </a:lnTo>
                  <a:cubicBezTo>
                    <a:pt x="5418" y="5670"/>
                    <a:pt x="5670" y="5417"/>
                    <a:pt x="5670" y="5108"/>
                  </a:cubicBezTo>
                  <a:lnTo>
                    <a:pt x="5670" y="562"/>
                  </a:lnTo>
                  <a:cubicBezTo>
                    <a:pt x="5670" y="250"/>
                    <a:pt x="5418" y="0"/>
                    <a:pt x="5108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4" name="Google Shape;1015;p50">
              <a:extLst>
                <a:ext uri="{FF2B5EF4-FFF2-40B4-BE49-F238E27FC236}">
                  <a16:creationId xmlns:a16="http://schemas.microsoft.com/office/drawing/2014/main" id="{910CF0BA-49BC-47B2-B913-93B4F806F94F}"/>
                </a:ext>
              </a:extLst>
            </p:cNvPr>
            <p:cNvSpPr/>
            <p:nvPr/>
          </p:nvSpPr>
          <p:spPr>
            <a:xfrm>
              <a:off x="5221550" y="4593925"/>
              <a:ext cx="141775" cy="141750"/>
            </a:xfrm>
            <a:custGeom>
              <a:avLst/>
              <a:gdLst/>
              <a:ahLst/>
              <a:cxnLst/>
              <a:rect l="l" t="t" r="r" b="b"/>
              <a:pathLst>
                <a:path w="5671" h="5670" extrusionOk="0">
                  <a:moveTo>
                    <a:pt x="563" y="0"/>
                  </a:moveTo>
                  <a:cubicBezTo>
                    <a:pt x="250" y="0"/>
                    <a:pt x="1" y="250"/>
                    <a:pt x="1" y="562"/>
                  </a:cubicBezTo>
                  <a:lnTo>
                    <a:pt x="1" y="5108"/>
                  </a:lnTo>
                  <a:cubicBezTo>
                    <a:pt x="1" y="5417"/>
                    <a:pt x="250" y="5670"/>
                    <a:pt x="563" y="5670"/>
                  </a:cubicBezTo>
                  <a:lnTo>
                    <a:pt x="5109" y="5670"/>
                  </a:lnTo>
                  <a:cubicBezTo>
                    <a:pt x="5418" y="5670"/>
                    <a:pt x="5671" y="5417"/>
                    <a:pt x="5671" y="5108"/>
                  </a:cubicBezTo>
                  <a:lnTo>
                    <a:pt x="5671" y="562"/>
                  </a:lnTo>
                  <a:cubicBezTo>
                    <a:pt x="5671" y="250"/>
                    <a:pt x="5418" y="0"/>
                    <a:pt x="5109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5" name="Google Shape;1016;p50">
              <a:extLst>
                <a:ext uri="{FF2B5EF4-FFF2-40B4-BE49-F238E27FC236}">
                  <a16:creationId xmlns:a16="http://schemas.microsoft.com/office/drawing/2014/main" id="{03ECE1C9-FE70-4964-AADC-102EB89972EA}"/>
                </a:ext>
              </a:extLst>
            </p:cNvPr>
            <p:cNvSpPr/>
            <p:nvPr/>
          </p:nvSpPr>
          <p:spPr>
            <a:xfrm>
              <a:off x="5440925" y="4649125"/>
              <a:ext cx="37625" cy="32200"/>
            </a:xfrm>
            <a:custGeom>
              <a:avLst/>
              <a:gdLst/>
              <a:ahLst/>
              <a:cxnLst/>
              <a:rect l="l" t="t" r="r" b="b"/>
              <a:pathLst>
                <a:path w="1505" h="1288" extrusionOk="0">
                  <a:moveTo>
                    <a:pt x="858" y="1"/>
                  </a:moveTo>
                  <a:cubicBezTo>
                    <a:pt x="287" y="1"/>
                    <a:pt x="0" y="692"/>
                    <a:pt x="405" y="1097"/>
                  </a:cubicBezTo>
                  <a:cubicBezTo>
                    <a:pt x="536" y="1229"/>
                    <a:pt x="698" y="1288"/>
                    <a:pt x="857" y="1288"/>
                  </a:cubicBezTo>
                  <a:cubicBezTo>
                    <a:pt x="1188" y="1288"/>
                    <a:pt x="1505" y="1031"/>
                    <a:pt x="1505" y="644"/>
                  </a:cubicBezTo>
                  <a:cubicBezTo>
                    <a:pt x="1505" y="286"/>
                    <a:pt x="1216" y="1"/>
                    <a:pt x="862" y="1"/>
                  </a:cubicBezTo>
                  <a:cubicBezTo>
                    <a:pt x="860" y="1"/>
                    <a:pt x="859" y="1"/>
                    <a:pt x="858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6" name="Google Shape;1017;p50">
              <a:extLst>
                <a:ext uri="{FF2B5EF4-FFF2-40B4-BE49-F238E27FC236}">
                  <a16:creationId xmlns:a16="http://schemas.microsoft.com/office/drawing/2014/main" id="{0B6E61ED-B8EC-4D97-80D2-67EF8A893390}"/>
                </a:ext>
              </a:extLst>
            </p:cNvPr>
            <p:cNvSpPr/>
            <p:nvPr/>
          </p:nvSpPr>
          <p:spPr>
            <a:xfrm>
              <a:off x="5391475" y="4593925"/>
              <a:ext cx="141850" cy="141750"/>
            </a:xfrm>
            <a:custGeom>
              <a:avLst/>
              <a:gdLst/>
              <a:ahLst/>
              <a:cxnLst/>
              <a:rect l="l" t="t" r="r" b="b"/>
              <a:pathLst>
                <a:path w="5674" h="5670" extrusionOk="0">
                  <a:moveTo>
                    <a:pt x="2841" y="1077"/>
                  </a:moveTo>
                  <a:cubicBezTo>
                    <a:pt x="3068" y="1077"/>
                    <a:pt x="3298" y="1121"/>
                    <a:pt x="3516" y="1211"/>
                  </a:cubicBezTo>
                  <a:cubicBezTo>
                    <a:pt x="4177" y="1487"/>
                    <a:pt x="4609" y="2130"/>
                    <a:pt x="4609" y="2849"/>
                  </a:cubicBezTo>
                  <a:cubicBezTo>
                    <a:pt x="4609" y="3825"/>
                    <a:pt x="3816" y="4618"/>
                    <a:pt x="2840" y="4618"/>
                  </a:cubicBezTo>
                  <a:cubicBezTo>
                    <a:pt x="2122" y="4618"/>
                    <a:pt x="1479" y="4189"/>
                    <a:pt x="1202" y="3525"/>
                  </a:cubicBezTo>
                  <a:cubicBezTo>
                    <a:pt x="929" y="2864"/>
                    <a:pt x="1079" y="2103"/>
                    <a:pt x="1587" y="1596"/>
                  </a:cubicBezTo>
                  <a:cubicBezTo>
                    <a:pt x="1925" y="1257"/>
                    <a:pt x="2379" y="1077"/>
                    <a:pt x="2841" y="1077"/>
                  </a:cubicBezTo>
                  <a:close/>
                  <a:moveTo>
                    <a:pt x="565" y="0"/>
                  </a:moveTo>
                  <a:cubicBezTo>
                    <a:pt x="253" y="0"/>
                    <a:pt x="0" y="250"/>
                    <a:pt x="0" y="562"/>
                  </a:cubicBezTo>
                  <a:lnTo>
                    <a:pt x="0" y="5108"/>
                  </a:lnTo>
                  <a:cubicBezTo>
                    <a:pt x="0" y="5417"/>
                    <a:pt x="253" y="5670"/>
                    <a:pt x="565" y="5670"/>
                  </a:cubicBezTo>
                  <a:lnTo>
                    <a:pt x="5108" y="5670"/>
                  </a:lnTo>
                  <a:cubicBezTo>
                    <a:pt x="5421" y="5670"/>
                    <a:pt x="5673" y="5417"/>
                    <a:pt x="5673" y="5108"/>
                  </a:cubicBezTo>
                  <a:lnTo>
                    <a:pt x="5673" y="562"/>
                  </a:lnTo>
                  <a:cubicBezTo>
                    <a:pt x="5673" y="250"/>
                    <a:pt x="5421" y="0"/>
                    <a:pt x="5108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49" name="Google Shape;296;p28">
            <a:extLst>
              <a:ext uri="{FF2B5EF4-FFF2-40B4-BE49-F238E27FC236}">
                <a16:creationId xmlns:a16="http://schemas.microsoft.com/office/drawing/2014/main" id="{A6B92927-BAFC-4CDA-A061-DF4E5EFF91E5}"/>
              </a:ext>
            </a:extLst>
          </p:cNvPr>
          <p:cNvSpPr txBox="1">
            <a:spLocks/>
          </p:cNvSpPr>
          <p:nvPr/>
        </p:nvSpPr>
        <p:spPr>
          <a:xfrm>
            <a:off x="1373013" y="3872515"/>
            <a:ext cx="3672125" cy="500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sz="2400" dirty="0" err="1">
                <a:latin typeface="+mn-lt"/>
              </a:rPr>
              <a:t>Nguyễn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Mạnh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Phúc</a:t>
            </a:r>
            <a:endParaRPr lang="en-US" sz="2400" dirty="0">
              <a:latin typeface="+mn-lt"/>
            </a:endParaRPr>
          </a:p>
        </p:txBody>
      </p:sp>
      <p:sp>
        <p:nvSpPr>
          <p:cNvPr id="50" name="Google Shape;296;p28">
            <a:extLst>
              <a:ext uri="{FF2B5EF4-FFF2-40B4-BE49-F238E27FC236}">
                <a16:creationId xmlns:a16="http://schemas.microsoft.com/office/drawing/2014/main" id="{DD9E860B-9E2E-4A0F-9D78-74DA5F2209FF}"/>
              </a:ext>
            </a:extLst>
          </p:cNvPr>
          <p:cNvSpPr txBox="1">
            <a:spLocks/>
          </p:cNvSpPr>
          <p:nvPr/>
        </p:nvSpPr>
        <p:spPr>
          <a:xfrm>
            <a:off x="5149977" y="3364923"/>
            <a:ext cx="2286222" cy="555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sz="2400" dirty="0">
                <a:latin typeface="+mn-lt"/>
              </a:rPr>
              <a:t>20176732</a:t>
            </a:r>
          </a:p>
          <a:p>
            <a:pPr marL="0" indent="0"/>
            <a:endParaRPr lang="en-US" sz="2400" dirty="0">
              <a:latin typeface="+mn-lt"/>
            </a:endParaRPr>
          </a:p>
        </p:txBody>
      </p:sp>
      <p:sp>
        <p:nvSpPr>
          <p:cNvPr id="53" name="Google Shape;296;p28">
            <a:extLst>
              <a:ext uri="{FF2B5EF4-FFF2-40B4-BE49-F238E27FC236}">
                <a16:creationId xmlns:a16="http://schemas.microsoft.com/office/drawing/2014/main" id="{5BB26F0D-EF1F-4DBC-AAB2-2BC1DB3A3D18}"/>
              </a:ext>
            </a:extLst>
          </p:cNvPr>
          <p:cNvSpPr txBox="1">
            <a:spLocks/>
          </p:cNvSpPr>
          <p:nvPr/>
        </p:nvSpPr>
        <p:spPr>
          <a:xfrm>
            <a:off x="1373013" y="2828328"/>
            <a:ext cx="3672125" cy="463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sz="2400" dirty="0" err="1">
                <a:latin typeface="+mn-lt"/>
              </a:rPr>
              <a:t>Nguyễn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Thị</a:t>
            </a:r>
            <a:r>
              <a:rPr lang="en-US" sz="2400" dirty="0">
                <a:latin typeface="+mn-lt"/>
              </a:rPr>
              <a:t> Minh </a:t>
            </a:r>
            <a:r>
              <a:rPr lang="en-US" sz="2400" dirty="0" err="1">
                <a:latin typeface="+mn-lt"/>
              </a:rPr>
              <a:t>Châu</a:t>
            </a:r>
            <a:endParaRPr lang="en-US" sz="2400" dirty="0">
              <a:latin typeface="+mn-lt"/>
            </a:endParaRPr>
          </a:p>
          <a:p>
            <a:pPr marL="0" indent="0"/>
            <a:r>
              <a:rPr lang="en-US" sz="2400" dirty="0">
                <a:latin typeface="+mn-lt"/>
              </a:rPr>
              <a:t> </a:t>
            </a:r>
          </a:p>
        </p:txBody>
      </p:sp>
      <p:sp>
        <p:nvSpPr>
          <p:cNvPr id="54" name="Google Shape;296;p28">
            <a:extLst>
              <a:ext uri="{FF2B5EF4-FFF2-40B4-BE49-F238E27FC236}">
                <a16:creationId xmlns:a16="http://schemas.microsoft.com/office/drawing/2014/main" id="{3AD62734-1B48-4BD7-B0EF-38DCAE641096}"/>
              </a:ext>
            </a:extLst>
          </p:cNvPr>
          <p:cNvSpPr txBox="1">
            <a:spLocks/>
          </p:cNvSpPr>
          <p:nvPr/>
        </p:nvSpPr>
        <p:spPr>
          <a:xfrm>
            <a:off x="1373013" y="3353833"/>
            <a:ext cx="2872295" cy="546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sz="2400" dirty="0" err="1">
                <a:latin typeface="+mn-lt"/>
              </a:rPr>
              <a:t>Trần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Thái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Dương</a:t>
            </a:r>
            <a:endParaRPr lang="en-US" sz="2400" dirty="0">
              <a:latin typeface="+mn-lt"/>
            </a:endParaRPr>
          </a:p>
        </p:txBody>
      </p:sp>
      <p:sp>
        <p:nvSpPr>
          <p:cNvPr id="55" name="Google Shape;296;p28">
            <a:extLst>
              <a:ext uri="{FF2B5EF4-FFF2-40B4-BE49-F238E27FC236}">
                <a16:creationId xmlns:a16="http://schemas.microsoft.com/office/drawing/2014/main" id="{50437A37-3DE0-4145-AE9D-98596E530D5F}"/>
              </a:ext>
            </a:extLst>
          </p:cNvPr>
          <p:cNvSpPr txBox="1">
            <a:spLocks/>
          </p:cNvSpPr>
          <p:nvPr/>
        </p:nvSpPr>
        <p:spPr>
          <a:xfrm>
            <a:off x="5167867" y="3853208"/>
            <a:ext cx="2286222" cy="49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sz="2400" dirty="0">
                <a:latin typeface="+mn-lt"/>
              </a:rPr>
              <a:t>20176845</a:t>
            </a:r>
          </a:p>
        </p:txBody>
      </p:sp>
      <p:sp>
        <p:nvSpPr>
          <p:cNvPr id="56" name="Google Shape;296;p28">
            <a:extLst>
              <a:ext uri="{FF2B5EF4-FFF2-40B4-BE49-F238E27FC236}">
                <a16:creationId xmlns:a16="http://schemas.microsoft.com/office/drawing/2014/main" id="{39ECB236-B056-4118-B99E-C5C3C0A8CAC2}"/>
              </a:ext>
            </a:extLst>
          </p:cNvPr>
          <p:cNvSpPr txBox="1">
            <a:spLocks/>
          </p:cNvSpPr>
          <p:nvPr/>
        </p:nvSpPr>
        <p:spPr>
          <a:xfrm>
            <a:off x="5140555" y="2805990"/>
            <a:ext cx="2286222" cy="547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sz="2400" dirty="0">
                <a:latin typeface="+mn-lt"/>
              </a:rPr>
              <a:t>20184238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FEC9E-5459-483A-AC85-C4740C54C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6354" y="0"/>
            <a:ext cx="4727646" cy="572700"/>
          </a:xfrm>
        </p:spPr>
        <p:txBody>
          <a:bodyPr/>
          <a:lstStyle/>
          <a:p>
            <a:r>
              <a:rPr lang="en-US" dirty="0"/>
              <a:t>Application Protocol Design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B629E2-7F6C-4129-ADAA-C613561E9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21749" cy="5143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22EC95-ECA8-4F12-B646-97414461C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577" y="642146"/>
            <a:ext cx="4602612" cy="450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042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D83089-5C3A-4293-A5AA-D2F970140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169730" cy="5143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906E8C1-4262-43DD-8039-D869CBF3F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171" y="0"/>
            <a:ext cx="437782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442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394914-D69F-4587-8780-AB224276F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377829" cy="5143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9B2E1BA-59E7-4C5D-9B30-2FE29883C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7829" y="932862"/>
            <a:ext cx="4766171" cy="42106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9F2D48-C026-4459-9623-5529BB5B4BF4}"/>
              </a:ext>
            </a:extLst>
          </p:cNvPr>
          <p:cNvSpPr txBox="1"/>
          <p:nvPr/>
        </p:nvSpPr>
        <p:spPr>
          <a:xfrm>
            <a:off x="4377829" y="532752"/>
            <a:ext cx="23282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Moves (cont.)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3EF2AC-4B72-46EF-9241-E0DFA042B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7829" y="0"/>
            <a:ext cx="4727646" cy="400110"/>
          </a:xfrm>
        </p:spPr>
        <p:txBody>
          <a:bodyPr/>
          <a:lstStyle/>
          <a:p>
            <a:r>
              <a:rPr lang="en-US" dirty="0"/>
              <a:t>Application Protocol Design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458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3B4F398-E8F3-4C0D-A2E5-6BD64C735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387"/>
            <a:ext cx="6106377" cy="510611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73D8C7E-8D4E-43D8-92A9-BA7CB37DF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6376" y="-1"/>
            <a:ext cx="3037623" cy="1041009"/>
          </a:xfrm>
        </p:spPr>
        <p:txBody>
          <a:bodyPr/>
          <a:lstStyle/>
          <a:p>
            <a:r>
              <a:rPr lang="en-US" dirty="0"/>
              <a:t>Application Protocol Design</a:t>
            </a:r>
            <a:br>
              <a:rPr lang="en-US" dirty="0"/>
            </a:b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76B523-278E-4669-9270-DBDDF8AA2046}"/>
              </a:ext>
            </a:extLst>
          </p:cNvPr>
          <p:cNvSpPr txBox="1"/>
          <p:nvPr/>
        </p:nvSpPr>
        <p:spPr>
          <a:xfrm>
            <a:off x="6248833" y="1411983"/>
            <a:ext cx="23282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Chat</a:t>
            </a:r>
          </a:p>
        </p:txBody>
      </p:sp>
    </p:spTree>
    <p:extLst>
      <p:ext uri="{BB962C8B-B14F-4D97-AF65-F5344CB8AC3E}">
        <p14:creationId xmlns:p14="http://schemas.microsoft.com/office/powerpoint/2010/main" val="633345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FEC9E-5459-483A-AC85-C4740C54C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6784" y="189914"/>
            <a:ext cx="2026650" cy="562708"/>
          </a:xfrm>
        </p:spPr>
        <p:txBody>
          <a:bodyPr/>
          <a:lstStyle/>
          <a:p>
            <a:r>
              <a:rPr lang="en-US" dirty="0"/>
              <a:t>GUI Design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428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/>
              <a:t>THANK YOU FOR YOUR ATTENTION !</a:t>
            </a:r>
            <a:endParaRPr sz="3500" dirty="0"/>
          </a:p>
        </p:txBody>
      </p:sp>
      <p:sp>
        <p:nvSpPr>
          <p:cNvPr id="867" name="Google Shape;867;p49"/>
          <p:cNvSpPr txBox="1">
            <a:spLocks noGrp="1"/>
          </p:cNvSpPr>
          <p:nvPr>
            <p:ph type="subTitle" idx="1"/>
          </p:nvPr>
        </p:nvSpPr>
        <p:spPr>
          <a:xfrm>
            <a:off x="4269825" y="1757816"/>
            <a:ext cx="3762900" cy="12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Any questions ?</a:t>
            </a:r>
            <a:endParaRPr sz="3000" dirty="0"/>
          </a:p>
        </p:txBody>
      </p:sp>
      <p:sp>
        <p:nvSpPr>
          <p:cNvPr id="868" name="Google Shape;868;p49"/>
          <p:cNvSpPr txBox="1"/>
          <p:nvPr/>
        </p:nvSpPr>
        <p:spPr>
          <a:xfrm>
            <a:off x="3759175" y="4308200"/>
            <a:ext cx="4671600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Please keep this slide for attribution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884" name="Google Shape;884;p49"/>
          <p:cNvGrpSpPr/>
          <p:nvPr/>
        </p:nvGrpSpPr>
        <p:grpSpPr>
          <a:xfrm flipH="1">
            <a:off x="152395" y="2894026"/>
            <a:ext cx="2077982" cy="2686224"/>
            <a:chOff x="5523175" y="536475"/>
            <a:chExt cx="1855175" cy="2398200"/>
          </a:xfrm>
        </p:grpSpPr>
        <p:sp>
          <p:nvSpPr>
            <p:cNvPr id="885" name="Google Shape;885;p49"/>
            <p:cNvSpPr/>
            <p:nvPr/>
          </p:nvSpPr>
          <p:spPr>
            <a:xfrm>
              <a:off x="5523175" y="686500"/>
              <a:ext cx="1855175" cy="2248175"/>
            </a:xfrm>
            <a:custGeom>
              <a:avLst/>
              <a:gdLst/>
              <a:ahLst/>
              <a:cxnLst/>
              <a:rect l="l" t="t" r="r" b="b"/>
              <a:pathLst>
                <a:path w="74207" h="89927" fill="none" extrusionOk="0">
                  <a:moveTo>
                    <a:pt x="71749" y="8995"/>
                  </a:moveTo>
                  <a:cubicBezTo>
                    <a:pt x="70048" y="5924"/>
                    <a:pt x="67244" y="3514"/>
                    <a:pt x="64062" y="2080"/>
                  </a:cubicBezTo>
                  <a:cubicBezTo>
                    <a:pt x="60802" y="599"/>
                    <a:pt x="57147" y="174"/>
                    <a:pt x="53635" y="867"/>
                  </a:cubicBezTo>
                  <a:cubicBezTo>
                    <a:pt x="49965" y="1592"/>
                    <a:pt x="46546" y="3435"/>
                    <a:pt x="43821" y="5939"/>
                  </a:cubicBezTo>
                  <a:cubicBezTo>
                    <a:pt x="42498" y="7152"/>
                    <a:pt x="41333" y="8523"/>
                    <a:pt x="40340" y="10035"/>
                  </a:cubicBezTo>
                  <a:cubicBezTo>
                    <a:pt x="40183" y="10287"/>
                    <a:pt x="40592" y="10539"/>
                    <a:pt x="40766" y="10271"/>
                  </a:cubicBezTo>
                  <a:cubicBezTo>
                    <a:pt x="44766" y="4175"/>
                    <a:pt x="52233" y="1"/>
                    <a:pt x="59620" y="1230"/>
                  </a:cubicBezTo>
                  <a:cubicBezTo>
                    <a:pt x="63086" y="1797"/>
                    <a:pt x="66283" y="3435"/>
                    <a:pt x="68788" y="5892"/>
                  </a:cubicBezTo>
                  <a:cubicBezTo>
                    <a:pt x="71465" y="8570"/>
                    <a:pt x="73293" y="12382"/>
                    <a:pt x="72930" y="16241"/>
                  </a:cubicBezTo>
                  <a:cubicBezTo>
                    <a:pt x="72741" y="18352"/>
                    <a:pt x="71733" y="20210"/>
                    <a:pt x="70347" y="21770"/>
                  </a:cubicBezTo>
                  <a:cubicBezTo>
                    <a:pt x="69607" y="22604"/>
                    <a:pt x="68788" y="23361"/>
                    <a:pt x="67921" y="24054"/>
                  </a:cubicBezTo>
                  <a:cubicBezTo>
                    <a:pt x="67984" y="23124"/>
                    <a:pt x="67937" y="22195"/>
                    <a:pt x="67780" y="21281"/>
                  </a:cubicBezTo>
                  <a:cubicBezTo>
                    <a:pt x="67181" y="17989"/>
                    <a:pt x="65023" y="14823"/>
                    <a:pt x="61747" y="13784"/>
                  </a:cubicBezTo>
                  <a:cubicBezTo>
                    <a:pt x="58864" y="12854"/>
                    <a:pt x="55289" y="13658"/>
                    <a:pt x="53351" y="16083"/>
                  </a:cubicBezTo>
                  <a:cubicBezTo>
                    <a:pt x="51335" y="18604"/>
                    <a:pt x="51729" y="22211"/>
                    <a:pt x="53587" y="24699"/>
                  </a:cubicBezTo>
                  <a:cubicBezTo>
                    <a:pt x="55777" y="27598"/>
                    <a:pt x="59494" y="28259"/>
                    <a:pt x="62865" y="27283"/>
                  </a:cubicBezTo>
                  <a:cubicBezTo>
                    <a:pt x="64456" y="26810"/>
                    <a:pt x="65952" y="26070"/>
                    <a:pt x="67307" y="25109"/>
                  </a:cubicBezTo>
                  <a:cubicBezTo>
                    <a:pt x="66882" y="27661"/>
                    <a:pt x="65574" y="30071"/>
                    <a:pt x="63889" y="32024"/>
                  </a:cubicBezTo>
                  <a:cubicBezTo>
                    <a:pt x="58675" y="38025"/>
                    <a:pt x="50390" y="39915"/>
                    <a:pt x="42829" y="40766"/>
                  </a:cubicBezTo>
                  <a:cubicBezTo>
                    <a:pt x="34512" y="41695"/>
                    <a:pt x="25770" y="41601"/>
                    <a:pt x="18052" y="45303"/>
                  </a:cubicBezTo>
                  <a:cubicBezTo>
                    <a:pt x="11720" y="48343"/>
                    <a:pt x="6553" y="53761"/>
                    <a:pt x="3718" y="60188"/>
                  </a:cubicBezTo>
                  <a:cubicBezTo>
                    <a:pt x="756" y="66835"/>
                    <a:pt x="0" y="75435"/>
                    <a:pt x="4568" y="81563"/>
                  </a:cubicBezTo>
                  <a:cubicBezTo>
                    <a:pt x="9436" y="88100"/>
                    <a:pt x="18004" y="89785"/>
                    <a:pt x="25676" y="89895"/>
                  </a:cubicBezTo>
                  <a:cubicBezTo>
                    <a:pt x="27897" y="89927"/>
                    <a:pt x="30117" y="89848"/>
                    <a:pt x="32338" y="89769"/>
                  </a:cubicBezTo>
                  <a:cubicBezTo>
                    <a:pt x="32653" y="89769"/>
                    <a:pt x="32653" y="89281"/>
                    <a:pt x="32338" y="89281"/>
                  </a:cubicBezTo>
                  <a:cubicBezTo>
                    <a:pt x="23848" y="89580"/>
                    <a:pt x="14271" y="89785"/>
                    <a:pt x="7404" y="83894"/>
                  </a:cubicBezTo>
                  <a:cubicBezTo>
                    <a:pt x="4316" y="81248"/>
                    <a:pt x="2473" y="77578"/>
                    <a:pt x="1969" y="73545"/>
                  </a:cubicBezTo>
                  <a:cubicBezTo>
                    <a:pt x="1481" y="69592"/>
                    <a:pt x="2158" y="65543"/>
                    <a:pt x="3545" y="61842"/>
                  </a:cubicBezTo>
                  <a:cubicBezTo>
                    <a:pt x="6207" y="54864"/>
                    <a:pt x="11389" y="49162"/>
                    <a:pt x="18052" y="45838"/>
                  </a:cubicBezTo>
                  <a:cubicBezTo>
                    <a:pt x="26054" y="41900"/>
                    <a:pt x="35205" y="42199"/>
                    <a:pt x="43853" y="41128"/>
                  </a:cubicBezTo>
                  <a:cubicBezTo>
                    <a:pt x="51524" y="40183"/>
                    <a:pt x="59888" y="38010"/>
                    <a:pt x="64866" y="31599"/>
                  </a:cubicBezTo>
                  <a:cubicBezTo>
                    <a:pt x="66409" y="29598"/>
                    <a:pt x="67528" y="27204"/>
                    <a:pt x="67858" y="24715"/>
                  </a:cubicBezTo>
                  <a:lnTo>
                    <a:pt x="68016" y="24589"/>
                  </a:lnTo>
                  <a:cubicBezTo>
                    <a:pt x="69528" y="23439"/>
                    <a:pt x="70930" y="22053"/>
                    <a:pt x="71954" y="20447"/>
                  </a:cubicBezTo>
                  <a:cubicBezTo>
                    <a:pt x="74206" y="16934"/>
                    <a:pt x="73702" y="12523"/>
                    <a:pt x="71749" y="8995"/>
                  </a:cubicBezTo>
                  <a:close/>
                  <a:moveTo>
                    <a:pt x="65889" y="25440"/>
                  </a:moveTo>
                  <a:cubicBezTo>
                    <a:pt x="62802" y="27235"/>
                    <a:pt x="58628" y="28165"/>
                    <a:pt x="55493" y="25912"/>
                  </a:cubicBezTo>
                  <a:cubicBezTo>
                    <a:pt x="52926" y="24054"/>
                    <a:pt x="51603" y="20242"/>
                    <a:pt x="53115" y="17312"/>
                  </a:cubicBezTo>
                  <a:cubicBezTo>
                    <a:pt x="54595" y="14492"/>
                    <a:pt x="58203" y="13374"/>
                    <a:pt x="61195" y="14114"/>
                  </a:cubicBezTo>
                  <a:cubicBezTo>
                    <a:pt x="64598" y="14965"/>
                    <a:pt x="66787" y="18210"/>
                    <a:pt x="67339" y="21533"/>
                  </a:cubicBezTo>
                  <a:cubicBezTo>
                    <a:pt x="67496" y="22494"/>
                    <a:pt x="67528" y="23471"/>
                    <a:pt x="67417" y="24447"/>
                  </a:cubicBezTo>
                  <a:cubicBezTo>
                    <a:pt x="66929" y="24794"/>
                    <a:pt x="66409" y="25140"/>
                    <a:pt x="65889" y="25440"/>
                  </a:cubicBezTo>
                  <a:close/>
                </a:path>
              </a:pathLst>
            </a:custGeom>
            <a:noFill/>
            <a:ln w="3937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9"/>
            <p:cNvSpPr/>
            <p:nvPr/>
          </p:nvSpPr>
          <p:spPr>
            <a:xfrm>
              <a:off x="6472200" y="834425"/>
              <a:ext cx="166600" cy="174625"/>
            </a:xfrm>
            <a:custGeom>
              <a:avLst/>
              <a:gdLst/>
              <a:ahLst/>
              <a:cxnLst/>
              <a:rect l="l" t="t" r="r" b="b"/>
              <a:pathLst>
                <a:path w="6664" h="6985" extrusionOk="0">
                  <a:moveTo>
                    <a:pt x="1386" y="0"/>
                  </a:moveTo>
                  <a:cubicBezTo>
                    <a:pt x="1261" y="0"/>
                    <a:pt x="1137" y="44"/>
                    <a:pt x="1040" y="133"/>
                  </a:cubicBezTo>
                  <a:lnTo>
                    <a:pt x="1" y="1093"/>
                  </a:lnTo>
                  <a:lnTo>
                    <a:pt x="5388" y="6984"/>
                  </a:lnTo>
                  <a:lnTo>
                    <a:pt x="6443" y="6024"/>
                  </a:lnTo>
                  <a:cubicBezTo>
                    <a:pt x="6648" y="5835"/>
                    <a:pt x="6664" y="5504"/>
                    <a:pt x="6475" y="5283"/>
                  </a:cubicBezTo>
                  <a:lnTo>
                    <a:pt x="1781" y="164"/>
                  </a:lnTo>
                  <a:cubicBezTo>
                    <a:pt x="1672" y="56"/>
                    <a:pt x="1528" y="0"/>
                    <a:pt x="1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9"/>
            <p:cNvSpPr/>
            <p:nvPr/>
          </p:nvSpPr>
          <p:spPr>
            <a:xfrm>
              <a:off x="5781100" y="536475"/>
              <a:ext cx="1068775" cy="1147125"/>
            </a:xfrm>
            <a:custGeom>
              <a:avLst/>
              <a:gdLst/>
              <a:ahLst/>
              <a:cxnLst/>
              <a:rect l="l" t="t" r="r" b="b"/>
              <a:pathLst>
                <a:path w="42751" h="45885" fill="none" extrusionOk="0">
                  <a:moveTo>
                    <a:pt x="39143" y="25565"/>
                  </a:moveTo>
                  <a:lnTo>
                    <a:pt x="21454" y="6285"/>
                  </a:lnTo>
                  <a:cubicBezTo>
                    <a:pt x="15705" y="1"/>
                    <a:pt x="5325" y="2237"/>
                    <a:pt x="2663" y="10334"/>
                  </a:cubicBezTo>
                  <a:cubicBezTo>
                    <a:pt x="1" y="18430"/>
                    <a:pt x="7042" y="26385"/>
                    <a:pt x="15390" y="24746"/>
                  </a:cubicBezTo>
                  <a:lnTo>
                    <a:pt x="20226" y="30023"/>
                  </a:lnTo>
                  <a:cubicBezTo>
                    <a:pt x="17879" y="38198"/>
                    <a:pt x="25203" y="45885"/>
                    <a:pt x="33489" y="43932"/>
                  </a:cubicBezTo>
                  <a:cubicBezTo>
                    <a:pt x="37332" y="43034"/>
                    <a:pt x="40419" y="40151"/>
                    <a:pt x="41585" y="36371"/>
                  </a:cubicBezTo>
                  <a:cubicBezTo>
                    <a:pt x="42751" y="32591"/>
                    <a:pt x="41821" y="28479"/>
                    <a:pt x="39143" y="25565"/>
                  </a:cubicBezTo>
                  <a:close/>
                </a:path>
              </a:pathLst>
            </a:custGeom>
            <a:noFill/>
            <a:ln w="4922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9"/>
            <p:cNvSpPr/>
            <p:nvPr/>
          </p:nvSpPr>
          <p:spPr>
            <a:xfrm>
              <a:off x="6588575" y="1249725"/>
              <a:ext cx="97100" cy="91000"/>
            </a:xfrm>
            <a:custGeom>
              <a:avLst/>
              <a:gdLst/>
              <a:ahLst/>
              <a:cxnLst/>
              <a:rect l="l" t="t" r="r" b="b"/>
              <a:pathLst>
                <a:path w="3884" h="3640" extrusionOk="0">
                  <a:moveTo>
                    <a:pt x="1881" y="0"/>
                  </a:moveTo>
                  <a:cubicBezTo>
                    <a:pt x="975" y="0"/>
                    <a:pt x="97" y="679"/>
                    <a:pt x="56" y="1745"/>
                  </a:cubicBezTo>
                  <a:cubicBezTo>
                    <a:pt x="1" y="2864"/>
                    <a:pt x="917" y="3640"/>
                    <a:pt x="1882" y="3640"/>
                  </a:cubicBezTo>
                  <a:cubicBezTo>
                    <a:pt x="2302" y="3640"/>
                    <a:pt x="2732" y="3493"/>
                    <a:pt x="3096" y="3163"/>
                  </a:cubicBezTo>
                  <a:cubicBezTo>
                    <a:pt x="3836" y="2485"/>
                    <a:pt x="3883" y="1336"/>
                    <a:pt x="3206" y="595"/>
                  </a:cubicBezTo>
                  <a:cubicBezTo>
                    <a:pt x="2833" y="185"/>
                    <a:pt x="2353" y="0"/>
                    <a:pt x="18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9"/>
            <p:cNvSpPr/>
            <p:nvPr/>
          </p:nvSpPr>
          <p:spPr>
            <a:xfrm>
              <a:off x="6436850" y="1388850"/>
              <a:ext cx="96825" cy="91125"/>
            </a:xfrm>
            <a:custGeom>
              <a:avLst/>
              <a:gdLst/>
              <a:ahLst/>
              <a:cxnLst/>
              <a:rect l="l" t="t" r="r" b="b"/>
              <a:pathLst>
                <a:path w="3873" h="3645" extrusionOk="0">
                  <a:moveTo>
                    <a:pt x="1865" y="0"/>
                  </a:moveTo>
                  <a:cubicBezTo>
                    <a:pt x="958" y="0"/>
                    <a:pt x="86" y="678"/>
                    <a:pt x="44" y="1740"/>
                  </a:cubicBezTo>
                  <a:cubicBezTo>
                    <a:pt x="1" y="2868"/>
                    <a:pt x="915" y="3645"/>
                    <a:pt x="1878" y="3645"/>
                  </a:cubicBezTo>
                  <a:cubicBezTo>
                    <a:pt x="2302" y="3645"/>
                    <a:pt x="2735" y="3495"/>
                    <a:pt x="3100" y="3158"/>
                  </a:cubicBezTo>
                  <a:cubicBezTo>
                    <a:pt x="3825" y="2481"/>
                    <a:pt x="3872" y="1331"/>
                    <a:pt x="3210" y="606"/>
                  </a:cubicBezTo>
                  <a:cubicBezTo>
                    <a:pt x="2830" y="188"/>
                    <a:pt x="2343" y="0"/>
                    <a:pt x="1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9"/>
            <p:cNvSpPr/>
            <p:nvPr/>
          </p:nvSpPr>
          <p:spPr>
            <a:xfrm>
              <a:off x="6568350" y="1394900"/>
              <a:ext cx="121250" cy="91025"/>
            </a:xfrm>
            <a:custGeom>
              <a:avLst/>
              <a:gdLst/>
              <a:ahLst/>
              <a:cxnLst/>
              <a:rect l="l" t="t" r="r" b="b"/>
              <a:pathLst>
                <a:path w="4850" h="3641" extrusionOk="0">
                  <a:moveTo>
                    <a:pt x="2425" y="1"/>
                  </a:moveTo>
                  <a:cubicBezTo>
                    <a:pt x="852" y="1"/>
                    <a:pt x="0" y="1880"/>
                    <a:pt x="1085" y="3058"/>
                  </a:cubicBezTo>
                  <a:cubicBezTo>
                    <a:pt x="1445" y="3443"/>
                    <a:pt x="1937" y="3641"/>
                    <a:pt x="2431" y="3641"/>
                  </a:cubicBezTo>
                  <a:cubicBezTo>
                    <a:pt x="2868" y="3641"/>
                    <a:pt x="3305" y="3486"/>
                    <a:pt x="3653" y="3168"/>
                  </a:cubicBezTo>
                  <a:cubicBezTo>
                    <a:pt x="4850" y="2081"/>
                    <a:pt x="4125" y="81"/>
                    <a:pt x="2503" y="2"/>
                  </a:cubicBezTo>
                  <a:cubicBezTo>
                    <a:pt x="2477" y="1"/>
                    <a:pt x="2451" y="1"/>
                    <a:pt x="24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9"/>
            <p:cNvSpPr/>
            <p:nvPr/>
          </p:nvSpPr>
          <p:spPr>
            <a:xfrm>
              <a:off x="6429325" y="1243300"/>
              <a:ext cx="120875" cy="90875"/>
            </a:xfrm>
            <a:custGeom>
              <a:avLst/>
              <a:gdLst/>
              <a:ahLst/>
              <a:cxnLst/>
              <a:rect l="l" t="t" r="r" b="b"/>
              <a:pathLst>
                <a:path w="4835" h="3635" extrusionOk="0">
                  <a:moveTo>
                    <a:pt x="2426" y="0"/>
                  </a:moveTo>
                  <a:cubicBezTo>
                    <a:pt x="853" y="0"/>
                    <a:pt x="1" y="1880"/>
                    <a:pt x="1086" y="3058"/>
                  </a:cubicBezTo>
                  <a:cubicBezTo>
                    <a:pt x="1444" y="3440"/>
                    <a:pt x="1929" y="3634"/>
                    <a:pt x="2417" y="3634"/>
                  </a:cubicBezTo>
                  <a:cubicBezTo>
                    <a:pt x="2852" y="3634"/>
                    <a:pt x="3288" y="3480"/>
                    <a:pt x="3637" y="3168"/>
                  </a:cubicBezTo>
                  <a:cubicBezTo>
                    <a:pt x="4835" y="2065"/>
                    <a:pt x="4110" y="80"/>
                    <a:pt x="2503" y="2"/>
                  </a:cubicBezTo>
                  <a:cubicBezTo>
                    <a:pt x="2477" y="1"/>
                    <a:pt x="2451" y="0"/>
                    <a:pt x="2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9"/>
            <p:cNvSpPr/>
            <p:nvPr/>
          </p:nvSpPr>
          <p:spPr>
            <a:xfrm>
              <a:off x="5988250" y="757275"/>
              <a:ext cx="235900" cy="232200"/>
            </a:xfrm>
            <a:custGeom>
              <a:avLst/>
              <a:gdLst/>
              <a:ahLst/>
              <a:cxnLst/>
              <a:rect l="l" t="t" r="r" b="b"/>
              <a:pathLst>
                <a:path w="9436" h="9288" extrusionOk="0">
                  <a:moveTo>
                    <a:pt x="2800" y="1"/>
                  </a:moveTo>
                  <a:cubicBezTo>
                    <a:pt x="2633" y="1"/>
                    <a:pt x="2465" y="60"/>
                    <a:pt x="2331" y="178"/>
                  </a:cubicBezTo>
                  <a:lnTo>
                    <a:pt x="473" y="1880"/>
                  </a:lnTo>
                  <a:cubicBezTo>
                    <a:pt x="189" y="2147"/>
                    <a:pt x="173" y="2588"/>
                    <a:pt x="425" y="2872"/>
                  </a:cubicBezTo>
                  <a:lnTo>
                    <a:pt x="1937" y="4526"/>
                  </a:lnTo>
                  <a:lnTo>
                    <a:pt x="299" y="6038"/>
                  </a:lnTo>
                  <a:cubicBezTo>
                    <a:pt x="16" y="6306"/>
                    <a:pt x="0" y="6731"/>
                    <a:pt x="252" y="7015"/>
                  </a:cubicBezTo>
                  <a:lnTo>
                    <a:pt x="1953" y="8889"/>
                  </a:lnTo>
                  <a:cubicBezTo>
                    <a:pt x="2093" y="9037"/>
                    <a:pt x="2280" y="9112"/>
                    <a:pt x="2467" y="9112"/>
                  </a:cubicBezTo>
                  <a:cubicBezTo>
                    <a:pt x="2638" y="9112"/>
                    <a:pt x="2810" y="9049"/>
                    <a:pt x="2946" y="8921"/>
                  </a:cubicBezTo>
                  <a:lnTo>
                    <a:pt x="4600" y="7408"/>
                  </a:lnTo>
                  <a:lnTo>
                    <a:pt x="6112" y="9062"/>
                  </a:lnTo>
                  <a:cubicBezTo>
                    <a:pt x="6253" y="9213"/>
                    <a:pt x="6439" y="9288"/>
                    <a:pt x="6625" y="9288"/>
                  </a:cubicBezTo>
                  <a:cubicBezTo>
                    <a:pt x="6790" y="9288"/>
                    <a:pt x="6955" y="9228"/>
                    <a:pt x="7088" y="9110"/>
                  </a:cubicBezTo>
                  <a:lnTo>
                    <a:pt x="8947" y="7393"/>
                  </a:lnTo>
                  <a:cubicBezTo>
                    <a:pt x="9230" y="7141"/>
                    <a:pt x="9262" y="6700"/>
                    <a:pt x="8994" y="6416"/>
                  </a:cubicBezTo>
                  <a:lnTo>
                    <a:pt x="7482" y="4762"/>
                  </a:lnTo>
                  <a:lnTo>
                    <a:pt x="9136" y="3250"/>
                  </a:lnTo>
                  <a:cubicBezTo>
                    <a:pt x="9420" y="2982"/>
                    <a:pt x="9435" y="2541"/>
                    <a:pt x="9167" y="2258"/>
                  </a:cubicBezTo>
                  <a:lnTo>
                    <a:pt x="7466" y="399"/>
                  </a:lnTo>
                  <a:cubicBezTo>
                    <a:pt x="7333" y="249"/>
                    <a:pt x="7146" y="174"/>
                    <a:pt x="6959" y="174"/>
                  </a:cubicBezTo>
                  <a:cubicBezTo>
                    <a:pt x="6791" y="174"/>
                    <a:pt x="6623" y="233"/>
                    <a:pt x="6490" y="352"/>
                  </a:cubicBezTo>
                  <a:lnTo>
                    <a:pt x="4836" y="1880"/>
                  </a:lnTo>
                  <a:lnTo>
                    <a:pt x="3308" y="226"/>
                  </a:lnTo>
                  <a:cubicBezTo>
                    <a:pt x="3174" y="76"/>
                    <a:pt x="2988" y="1"/>
                    <a:pt x="2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3" name="Google Shape;893;p49"/>
          <p:cNvGrpSpPr/>
          <p:nvPr/>
        </p:nvGrpSpPr>
        <p:grpSpPr>
          <a:xfrm rot="-9987451" flipH="1">
            <a:off x="2070523" y="-324609"/>
            <a:ext cx="2078063" cy="2686329"/>
            <a:chOff x="5523175" y="536475"/>
            <a:chExt cx="1855175" cy="2398200"/>
          </a:xfrm>
        </p:grpSpPr>
        <p:sp>
          <p:nvSpPr>
            <p:cNvPr id="894" name="Google Shape;894;p49"/>
            <p:cNvSpPr/>
            <p:nvPr/>
          </p:nvSpPr>
          <p:spPr>
            <a:xfrm>
              <a:off x="5523175" y="686500"/>
              <a:ext cx="1855175" cy="2248175"/>
            </a:xfrm>
            <a:custGeom>
              <a:avLst/>
              <a:gdLst/>
              <a:ahLst/>
              <a:cxnLst/>
              <a:rect l="l" t="t" r="r" b="b"/>
              <a:pathLst>
                <a:path w="74207" h="89927" fill="none" extrusionOk="0">
                  <a:moveTo>
                    <a:pt x="71749" y="8995"/>
                  </a:moveTo>
                  <a:cubicBezTo>
                    <a:pt x="70048" y="5924"/>
                    <a:pt x="67244" y="3514"/>
                    <a:pt x="64062" y="2080"/>
                  </a:cubicBezTo>
                  <a:cubicBezTo>
                    <a:pt x="60802" y="599"/>
                    <a:pt x="57147" y="174"/>
                    <a:pt x="53635" y="867"/>
                  </a:cubicBezTo>
                  <a:cubicBezTo>
                    <a:pt x="49965" y="1592"/>
                    <a:pt x="46546" y="3435"/>
                    <a:pt x="43821" y="5939"/>
                  </a:cubicBezTo>
                  <a:cubicBezTo>
                    <a:pt x="42498" y="7152"/>
                    <a:pt x="41333" y="8523"/>
                    <a:pt x="40340" y="10035"/>
                  </a:cubicBezTo>
                  <a:cubicBezTo>
                    <a:pt x="40183" y="10287"/>
                    <a:pt x="40592" y="10539"/>
                    <a:pt x="40766" y="10271"/>
                  </a:cubicBezTo>
                  <a:cubicBezTo>
                    <a:pt x="44766" y="4175"/>
                    <a:pt x="52233" y="1"/>
                    <a:pt x="59620" y="1230"/>
                  </a:cubicBezTo>
                  <a:cubicBezTo>
                    <a:pt x="63086" y="1797"/>
                    <a:pt x="66283" y="3435"/>
                    <a:pt x="68788" y="5892"/>
                  </a:cubicBezTo>
                  <a:cubicBezTo>
                    <a:pt x="71465" y="8570"/>
                    <a:pt x="73293" y="12382"/>
                    <a:pt x="72930" y="16241"/>
                  </a:cubicBezTo>
                  <a:cubicBezTo>
                    <a:pt x="72741" y="18352"/>
                    <a:pt x="71733" y="20210"/>
                    <a:pt x="70347" y="21770"/>
                  </a:cubicBezTo>
                  <a:cubicBezTo>
                    <a:pt x="69607" y="22604"/>
                    <a:pt x="68788" y="23361"/>
                    <a:pt x="67921" y="24054"/>
                  </a:cubicBezTo>
                  <a:cubicBezTo>
                    <a:pt x="67984" y="23124"/>
                    <a:pt x="67937" y="22195"/>
                    <a:pt x="67780" y="21281"/>
                  </a:cubicBezTo>
                  <a:cubicBezTo>
                    <a:pt x="67181" y="17989"/>
                    <a:pt x="65023" y="14823"/>
                    <a:pt x="61747" y="13784"/>
                  </a:cubicBezTo>
                  <a:cubicBezTo>
                    <a:pt x="58864" y="12854"/>
                    <a:pt x="55289" y="13658"/>
                    <a:pt x="53351" y="16083"/>
                  </a:cubicBezTo>
                  <a:cubicBezTo>
                    <a:pt x="51335" y="18604"/>
                    <a:pt x="51729" y="22211"/>
                    <a:pt x="53587" y="24699"/>
                  </a:cubicBezTo>
                  <a:cubicBezTo>
                    <a:pt x="55777" y="27598"/>
                    <a:pt x="59494" y="28259"/>
                    <a:pt x="62865" y="27283"/>
                  </a:cubicBezTo>
                  <a:cubicBezTo>
                    <a:pt x="64456" y="26810"/>
                    <a:pt x="65952" y="26070"/>
                    <a:pt x="67307" y="25109"/>
                  </a:cubicBezTo>
                  <a:cubicBezTo>
                    <a:pt x="66882" y="27661"/>
                    <a:pt x="65574" y="30071"/>
                    <a:pt x="63889" y="32024"/>
                  </a:cubicBezTo>
                  <a:cubicBezTo>
                    <a:pt x="58675" y="38025"/>
                    <a:pt x="50390" y="39915"/>
                    <a:pt x="42829" y="40766"/>
                  </a:cubicBezTo>
                  <a:cubicBezTo>
                    <a:pt x="34512" y="41695"/>
                    <a:pt x="25770" y="41601"/>
                    <a:pt x="18052" y="45303"/>
                  </a:cubicBezTo>
                  <a:cubicBezTo>
                    <a:pt x="11720" y="48343"/>
                    <a:pt x="6553" y="53761"/>
                    <a:pt x="3718" y="60188"/>
                  </a:cubicBezTo>
                  <a:cubicBezTo>
                    <a:pt x="756" y="66835"/>
                    <a:pt x="0" y="75435"/>
                    <a:pt x="4568" y="81563"/>
                  </a:cubicBezTo>
                  <a:cubicBezTo>
                    <a:pt x="9436" y="88100"/>
                    <a:pt x="18004" y="89785"/>
                    <a:pt x="25676" y="89895"/>
                  </a:cubicBezTo>
                  <a:cubicBezTo>
                    <a:pt x="27897" y="89927"/>
                    <a:pt x="30117" y="89848"/>
                    <a:pt x="32338" y="89769"/>
                  </a:cubicBezTo>
                  <a:cubicBezTo>
                    <a:pt x="32653" y="89769"/>
                    <a:pt x="32653" y="89281"/>
                    <a:pt x="32338" y="89281"/>
                  </a:cubicBezTo>
                  <a:cubicBezTo>
                    <a:pt x="23848" y="89580"/>
                    <a:pt x="14271" y="89785"/>
                    <a:pt x="7404" y="83894"/>
                  </a:cubicBezTo>
                  <a:cubicBezTo>
                    <a:pt x="4316" y="81248"/>
                    <a:pt x="2473" y="77578"/>
                    <a:pt x="1969" y="73545"/>
                  </a:cubicBezTo>
                  <a:cubicBezTo>
                    <a:pt x="1481" y="69592"/>
                    <a:pt x="2158" y="65543"/>
                    <a:pt x="3545" y="61842"/>
                  </a:cubicBezTo>
                  <a:cubicBezTo>
                    <a:pt x="6207" y="54864"/>
                    <a:pt x="11389" y="49162"/>
                    <a:pt x="18052" y="45838"/>
                  </a:cubicBezTo>
                  <a:cubicBezTo>
                    <a:pt x="26054" y="41900"/>
                    <a:pt x="35205" y="42199"/>
                    <a:pt x="43853" y="41128"/>
                  </a:cubicBezTo>
                  <a:cubicBezTo>
                    <a:pt x="51524" y="40183"/>
                    <a:pt x="59888" y="38010"/>
                    <a:pt x="64866" y="31599"/>
                  </a:cubicBezTo>
                  <a:cubicBezTo>
                    <a:pt x="66409" y="29598"/>
                    <a:pt x="67528" y="27204"/>
                    <a:pt x="67858" y="24715"/>
                  </a:cubicBezTo>
                  <a:lnTo>
                    <a:pt x="68016" y="24589"/>
                  </a:lnTo>
                  <a:cubicBezTo>
                    <a:pt x="69528" y="23439"/>
                    <a:pt x="70930" y="22053"/>
                    <a:pt x="71954" y="20447"/>
                  </a:cubicBezTo>
                  <a:cubicBezTo>
                    <a:pt x="74206" y="16934"/>
                    <a:pt x="73702" y="12523"/>
                    <a:pt x="71749" y="8995"/>
                  </a:cubicBezTo>
                  <a:close/>
                  <a:moveTo>
                    <a:pt x="65889" y="25440"/>
                  </a:moveTo>
                  <a:cubicBezTo>
                    <a:pt x="62802" y="27235"/>
                    <a:pt x="58628" y="28165"/>
                    <a:pt x="55493" y="25912"/>
                  </a:cubicBezTo>
                  <a:cubicBezTo>
                    <a:pt x="52926" y="24054"/>
                    <a:pt x="51603" y="20242"/>
                    <a:pt x="53115" y="17312"/>
                  </a:cubicBezTo>
                  <a:cubicBezTo>
                    <a:pt x="54595" y="14492"/>
                    <a:pt x="58203" y="13374"/>
                    <a:pt x="61195" y="14114"/>
                  </a:cubicBezTo>
                  <a:cubicBezTo>
                    <a:pt x="64598" y="14965"/>
                    <a:pt x="66787" y="18210"/>
                    <a:pt x="67339" y="21533"/>
                  </a:cubicBezTo>
                  <a:cubicBezTo>
                    <a:pt x="67496" y="22494"/>
                    <a:pt x="67528" y="23471"/>
                    <a:pt x="67417" y="24447"/>
                  </a:cubicBezTo>
                  <a:cubicBezTo>
                    <a:pt x="66929" y="24794"/>
                    <a:pt x="66409" y="25140"/>
                    <a:pt x="65889" y="25440"/>
                  </a:cubicBezTo>
                  <a:close/>
                </a:path>
              </a:pathLst>
            </a:custGeom>
            <a:noFill/>
            <a:ln w="3937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9"/>
            <p:cNvSpPr/>
            <p:nvPr/>
          </p:nvSpPr>
          <p:spPr>
            <a:xfrm>
              <a:off x="6472200" y="834425"/>
              <a:ext cx="166600" cy="174625"/>
            </a:xfrm>
            <a:custGeom>
              <a:avLst/>
              <a:gdLst/>
              <a:ahLst/>
              <a:cxnLst/>
              <a:rect l="l" t="t" r="r" b="b"/>
              <a:pathLst>
                <a:path w="6664" h="6985" extrusionOk="0">
                  <a:moveTo>
                    <a:pt x="1386" y="0"/>
                  </a:moveTo>
                  <a:cubicBezTo>
                    <a:pt x="1261" y="0"/>
                    <a:pt x="1137" y="44"/>
                    <a:pt x="1040" y="133"/>
                  </a:cubicBezTo>
                  <a:lnTo>
                    <a:pt x="1" y="1093"/>
                  </a:lnTo>
                  <a:lnTo>
                    <a:pt x="5388" y="6984"/>
                  </a:lnTo>
                  <a:lnTo>
                    <a:pt x="6443" y="6024"/>
                  </a:lnTo>
                  <a:cubicBezTo>
                    <a:pt x="6648" y="5835"/>
                    <a:pt x="6664" y="5504"/>
                    <a:pt x="6475" y="5283"/>
                  </a:cubicBezTo>
                  <a:lnTo>
                    <a:pt x="1781" y="164"/>
                  </a:lnTo>
                  <a:cubicBezTo>
                    <a:pt x="1672" y="56"/>
                    <a:pt x="1528" y="0"/>
                    <a:pt x="1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9"/>
            <p:cNvSpPr/>
            <p:nvPr/>
          </p:nvSpPr>
          <p:spPr>
            <a:xfrm>
              <a:off x="5781100" y="536475"/>
              <a:ext cx="1068775" cy="1147125"/>
            </a:xfrm>
            <a:custGeom>
              <a:avLst/>
              <a:gdLst/>
              <a:ahLst/>
              <a:cxnLst/>
              <a:rect l="l" t="t" r="r" b="b"/>
              <a:pathLst>
                <a:path w="42751" h="45885" fill="none" extrusionOk="0">
                  <a:moveTo>
                    <a:pt x="39143" y="25565"/>
                  </a:moveTo>
                  <a:lnTo>
                    <a:pt x="21454" y="6285"/>
                  </a:lnTo>
                  <a:cubicBezTo>
                    <a:pt x="15705" y="1"/>
                    <a:pt x="5325" y="2237"/>
                    <a:pt x="2663" y="10334"/>
                  </a:cubicBezTo>
                  <a:cubicBezTo>
                    <a:pt x="1" y="18430"/>
                    <a:pt x="7042" y="26385"/>
                    <a:pt x="15390" y="24746"/>
                  </a:cubicBezTo>
                  <a:lnTo>
                    <a:pt x="20226" y="30023"/>
                  </a:lnTo>
                  <a:cubicBezTo>
                    <a:pt x="17879" y="38198"/>
                    <a:pt x="25203" y="45885"/>
                    <a:pt x="33489" y="43932"/>
                  </a:cubicBezTo>
                  <a:cubicBezTo>
                    <a:pt x="37332" y="43034"/>
                    <a:pt x="40419" y="40151"/>
                    <a:pt x="41585" y="36371"/>
                  </a:cubicBezTo>
                  <a:cubicBezTo>
                    <a:pt x="42751" y="32591"/>
                    <a:pt x="41821" y="28479"/>
                    <a:pt x="39143" y="25565"/>
                  </a:cubicBezTo>
                  <a:close/>
                </a:path>
              </a:pathLst>
            </a:custGeom>
            <a:noFill/>
            <a:ln w="4922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9"/>
            <p:cNvSpPr/>
            <p:nvPr/>
          </p:nvSpPr>
          <p:spPr>
            <a:xfrm>
              <a:off x="6588575" y="1249725"/>
              <a:ext cx="97100" cy="91000"/>
            </a:xfrm>
            <a:custGeom>
              <a:avLst/>
              <a:gdLst/>
              <a:ahLst/>
              <a:cxnLst/>
              <a:rect l="l" t="t" r="r" b="b"/>
              <a:pathLst>
                <a:path w="3884" h="3640" extrusionOk="0">
                  <a:moveTo>
                    <a:pt x="1881" y="0"/>
                  </a:moveTo>
                  <a:cubicBezTo>
                    <a:pt x="975" y="0"/>
                    <a:pt x="97" y="679"/>
                    <a:pt x="56" y="1745"/>
                  </a:cubicBezTo>
                  <a:cubicBezTo>
                    <a:pt x="1" y="2864"/>
                    <a:pt x="917" y="3640"/>
                    <a:pt x="1882" y="3640"/>
                  </a:cubicBezTo>
                  <a:cubicBezTo>
                    <a:pt x="2302" y="3640"/>
                    <a:pt x="2732" y="3493"/>
                    <a:pt x="3096" y="3163"/>
                  </a:cubicBezTo>
                  <a:cubicBezTo>
                    <a:pt x="3836" y="2485"/>
                    <a:pt x="3883" y="1336"/>
                    <a:pt x="3206" y="595"/>
                  </a:cubicBezTo>
                  <a:cubicBezTo>
                    <a:pt x="2833" y="185"/>
                    <a:pt x="2353" y="0"/>
                    <a:pt x="18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9"/>
            <p:cNvSpPr/>
            <p:nvPr/>
          </p:nvSpPr>
          <p:spPr>
            <a:xfrm>
              <a:off x="6436850" y="1388850"/>
              <a:ext cx="96825" cy="91125"/>
            </a:xfrm>
            <a:custGeom>
              <a:avLst/>
              <a:gdLst/>
              <a:ahLst/>
              <a:cxnLst/>
              <a:rect l="l" t="t" r="r" b="b"/>
              <a:pathLst>
                <a:path w="3873" h="3645" extrusionOk="0">
                  <a:moveTo>
                    <a:pt x="1865" y="0"/>
                  </a:moveTo>
                  <a:cubicBezTo>
                    <a:pt x="958" y="0"/>
                    <a:pt x="86" y="678"/>
                    <a:pt x="44" y="1740"/>
                  </a:cubicBezTo>
                  <a:cubicBezTo>
                    <a:pt x="1" y="2868"/>
                    <a:pt x="915" y="3645"/>
                    <a:pt x="1878" y="3645"/>
                  </a:cubicBezTo>
                  <a:cubicBezTo>
                    <a:pt x="2302" y="3645"/>
                    <a:pt x="2735" y="3495"/>
                    <a:pt x="3100" y="3158"/>
                  </a:cubicBezTo>
                  <a:cubicBezTo>
                    <a:pt x="3825" y="2481"/>
                    <a:pt x="3872" y="1331"/>
                    <a:pt x="3210" y="606"/>
                  </a:cubicBezTo>
                  <a:cubicBezTo>
                    <a:pt x="2830" y="188"/>
                    <a:pt x="2343" y="0"/>
                    <a:pt x="1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9"/>
            <p:cNvSpPr/>
            <p:nvPr/>
          </p:nvSpPr>
          <p:spPr>
            <a:xfrm>
              <a:off x="6568350" y="1394900"/>
              <a:ext cx="121250" cy="91025"/>
            </a:xfrm>
            <a:custGeom>
              <a:avLst/>
              <a:gdLst/>
              <a:ahLst/>
              <a:cxnLst/>
              <a:rect l="l" t="t" r="r" b="b"/>
              <a:pathLst>
                <a:path w="4850" h="3641" extrusionOk="0">
                  <a:moveTo>
                    <a:pt x="2425" y="1"/>
                  </a:moveTo>
                  <a:cubicBezTo>
                    <a:pt x="852" y="1"/>
                    <a:pt x="0" y="1880"/>
                    <a:pt x="1085" y="3058"/>
                  </a:cubicBezTo>
                  <a:cubicBezTo>
                    <a:pt x="1445" y="3443"/>
                    <a:pt x="1937" y="3641"/>
                    <a:pt x="2431" y="3641"/>
                  </a:cubicBezTo>
                  <a:cubicBezTo>
                    <a:pt x="2868" y="3641"/>
                    <a:pt x="3305" y="3486"/>
                    <a:pt x="3653" y="3168"/>
                  </a:cubicBezTo>
                  <a:cubicBezTo>
                    <a:pt x="4850" y="2081"/>
                    <a:pt x="4125" y="81"/>
                    <a:pt x="2503" y="2"/>
                  </a:cubicBezTo>
                  <a:cubicBezTo>
                    <a:pt x="2477" y="1"/>
                    <a:pt x="2451" y="1"/>
                    <a:pt x="24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9"/>
            <p:cNvSpPr/>
            <p:nvPr/>
          </p:nvSpPr>
          <p:spPr>
            <a:xfrm>
              <a:off x="6429325" y="1243300"/>
              <a:ext cx="120875" cy="90875"/>
            </a:xfrm>
            <a:custGeom>
              <a:avLst/>
              <a:gdLst/>
              <a:ahLst/>
              <a:cxnLst/>
              <a:rect l="l" t="t" r="r" b="b"/>
              <a:pathLst>
                <a:path w="4835" h="3635" extrusionOk="0">
                  <a:moveTo>
                    <a:pt x="2426" y="0"/>
                  </a:moveTo>
                  <a:cubicBezTo>
                    <a:pt x="853" y="0"/>
                    <a:pt x="1" y="1880"/>
                    <a:pt x="1086" y="3058"/>
                  </a:cubicBezTo>
                  <a:cubicBezTo>
                    <a:pt x="1444" y="3440"/>
                    <a:pt x="1929" y="3634"/>
                    <a:pt x="2417" y="3634"/>
                  </a:cubicBezTo>
                  <a:cubicBezTo>
                    <a:pt x="2852" y="3634"/>
                    <a:pt x="3288" y="3480"/>
                    <a:pt x="3637" y="3168"/>
                  </a:cubicBezTo>
                  <a:cubicBezTo>
                    <a:pt x="4835" y="2065"/>
                    <a:pt x="4110" y="80"/>
                    <a:pt x="2503" y="2"/>
                  </a:cubicBezTo>
                  <a:cubicBezTo>
                    <a:pt x="2477" y="1"/>
                    <a:pt x="2451" y="0"/>
                    <a:pt x="2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9"/>
            <p:cNvSpPr/>
            <p:nvPr/>
          </p:nvSpPr>
          <p:spPr>
            <a:xfrm>
              <a:off x="5988250" y="757275"/>
              <a:ext cx="235900" cy="232200"/>
            </a:xfrm>
            <a:custGeom>
              <a:avLst/>
              <a:gdLst/>
              <a:ahLst/>
              <a:cxnLst/>
              <a:rect l="l" t="t" r="r" b="b"/>
              <a:pathLst>
                <a:path w="9436" h="9288" extrusionOk="0">
                  <a:moveTo>
                    <a:pt x="2800" y="1"/>
                  </a:moveTo>
                  <a:cubicBezTo>
                    <a:pt x="2633" y="1"/>
                    <a:pt x="2465" y="60"/>
                    <a:pt x="2331" y="178"/>
                  </a:cubicBezTo>
                  <a:lnTo>
                    <a:pt x="473" y="1880"/>
                  </a:lnTo>
                  <a:cubicBezTo>
                    <a:pt x="189" y="2147"/>
                    <a:pt x="173" y="2588"/>
                    <a:pt x="425" y="2872"/>
                  </a:cubicBezTo>
                  <a:lnTo>
                    <a:pt x="1937" y="4526"/>
                  </a:lnTo>
                  <a:lnTo>
                    <a:pt x="299" y="6038"/>
                  </a:lnTo>
                  <a:cubicBezTo>
                    <a:pt x="16" y="6306"/>
                    <a:pt x="0" y="6731"/>
                    <a:pt x="252" y="7015"/>
                  </a:cubicBezTo>
                  <a:lnTo>
                    <a:pt x="1953" y="8889"/>
                  </a:lnTo>
                  <a:cubicBezTo>
                    <a:pt x="2093" y="9037"/>
                    <a:pt x="2280" y="9112"/>
                    <a:pt x="2467" y="9112"/>
                  </a:cubicBezTo>
                  <a:cubicBezTo>
                    <a:pt x="2638" y="9112"/>
                    <a:pt x="2810" y="9049"/>
                    <a:pt x="2946" y="8921"/>
                  </a:cubicBezTo>
                  <a:lnTo>
                    <a:pt x="4600" y="7408"/>
                  </a:lnTo>
                  <a:lnTo>
                    <a:pt x="6112" y="9062"/>
                  </a:lnTo>
                  <a:cubicBezTo>
                    <a:pt x="6253" y="9213"/>
                    <a:pt x="6439" y="9288"/>
                    <a:pt x="6625" y="9288"/>
                  </a:cubicBezTo>
                  <a:cubicBezTo>
                    <a:pt x="6790" y="9288"/>
                    <a:pt x="6955" y="9228"/>
                    <a:pt x="7088" y="9110"/>
                  </a:cubicBezTo>
                  <a:lnTo>
                    <a:pt x="8947" y="7393"/>
                  </a:lnTo>
                  <a:cubicBezTo>
                    <a:pt x="9230" y="7141"/>
                    <a:pt x="9262" y="6700"/>
                    <a:pt x="8994" y="6416"/>
                  </a:cubicBezTo>
                  <a:lnTo>
                    <a:pt x="7482" y="4762"/>
                  </a:lnTo>
                  <a:lnTo>
                    <a:pt x="9136" y="3250"/>
                  </a:lnTo>
                  <a:cubicBezTo>
                    <a:pt x="9420" y="2982"/>
                    <a:pt x="9435" y="2541"/>
                    <a:pt x="9167" y="2258"/>
                  </a:cubicBezTo>
                  <a:lnTo>
                    <a:pt x="7466" y="399"/>
                  </a:lnTo>
                  <a:cubicBezTo>
                    <a:pt x="7333" y="249"/>
                    <a:pt x="7146" y="174"/>
                    <a:pt x="6959" y="174"/>
                  </a:cubicBezTo>
                  <a:cubicBezTo>
                    <a:pt x="6791" y="174"/>
                    <a:pt x="6623" y="233"/>
                    <a:pt x="6490" y="352"/>
                  </a:cubicBezTo>
                  <a:lnTo>
                    <a:pt x="4836" y="1880"/>
                  </a:lnTo>
                  <a:lnTo>
                    <a:pt x="3308" y="226"/>
                  </a:lnTo>
                  <a:cubicBezTo>
                    <a:pt x="3174" y="76"/>
                    <a:pt x="2988" y="1"/>
                    <a:pt x="2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2" name="Google Shape;902;p49"/>
          <p:cNvGrpSpPr/>
          <p:nvPr/>
        </p:nvGrpSpPr>
        <p:grpSpPr>
          <a:xfrm rot="-1568536" flipH="1">
            <a:off x="440421" y="1205942"/>
            <a:ext cx="925447" cy="598598"/>
            <a:chOff x="3765675" y="2533375"/>
            <a:chExt cx="925450" cy="598600"/>
          </a:xfrm>
        </p:grpSpPr>
        <p:sp>
          <p:nvSpPr>
            <p:cNvPr id="903" name="Google Shape;903;p49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9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9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9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49"/>
          <p:cNvGrpSpPr/>
          <p:nvPr/>
        </p:nvGrpSpPr>
        <p:grpSpPr>
          <a:xfrm rot="1466267" flipH="1">
            <a:off x="8217343" y="1570299"/>
            <a:ext cx="606443" cy="912814"/>
            <a:chOff x="4865150" y="3459975"/>
            <a:chExt cx="606450" cy="912825"/>
          </a:xfrm>
        </p:grpSpPr>
        <p:sp>
          <p:nvSpPr>
            <p:cNvPr id="908" name="Google Shape;908;p49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9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9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9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2" name="Google Shape;912;p49"/>
          <p:cNvGrpSpPr/>
          <p:nvPr/>
        </p:nvGrpSpPr>
        <p:grpSpPr>
          <a:xfrm rot="-3210428" flipH="1">
            <a:off x="2833509" y="4000554"/>
            <a:ext cx="925789" cy="598552"/>
            <a:chOff x="3586125" y="4525175"/>
            <a:chExt cx="925825" cy="598575"/>
          </a:xfrm>
        </p:grpSpPr>
        <p:sp>
          <p:nvSpPr>
            <p:cNvPr id="913" name="Google Shape;913;p49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9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9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9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9"/>
          <p:cNvSpPr txBox="1">
            <a:spLocks noGrp="1"/>
          </p:cNvSpPr>
          <p:nvPr>
            <p:ph type="title"/>
          </p:nvPr>
        </p:nvSpPr>
        <p:spPr>
          <a:xfrm>
            <a:off x="913251" y="6742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</a:t>
            </a:r>
            <a:endParaRPr dirty="0"/>
          </a:p>
        </p:txBody>
      </p:sp>
      <p:sp>
        <p:nvSpPr>
          <p:cNvPr id="331" name="Google Shape;331;p29"/>
          <p:cNvSpPr txBox="1">
            <a:spLocks noGrp="1"/>
          </p:cNvSpPr>
          <p:nvPr>
            <p:ph type="body" idx="1"/>
          </p:nvPr>
        </p:nvSpPr>
        <p:spPr>
          <a:xfrm>
            <a:off x="913251" y="1246948"/>
            <a:ext cx="7717500" cy="3525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en-US" sz="2400" dirty="0"/>
              <a:t>Introduction</a:t>
            </a:r>
            <a:endParaRPr lang="en-US" sz="1400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en-US" sz="2400" dirty="0"/>
              <a:t>Game Concepts</a:t>
            </a:r>
            <a:endParaRPr lang="en-US" sz="1400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en-US" sz="2400" dirty="0"/>
              <a:t>Main Features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en-US" sz="2400" dirty="0"/>
              <a:t>Architecture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en-US" sz="2400" dirty="0"/>
              <a:t>Application Protocol Design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en-US" sz="2400" dirty="0"/>
              <a:t>GUI design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endParaRPr lang="en-US" sz="2400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endParaRPr lang="en-US" sz="2400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endParaRPr lang="en-US" sz="2400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endParaRPr lang="en-US" sz="2400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endParaRPr lang="en-US" sz="2400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2"/>
          <p:cNvSpPr txBox="1">
            <a:spLocks noGrp="1"/>
          </p:cNvSpPr>
          <p:nvPr>
            <p:ph type="title"/>
          </p:nvPr>
        </p:nvSpPr>
        <p:spPr>
          <a:xfrm>
            <a:off x="2539046" y="656696"/>
            <a:ext cx="4046100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386" name="Google Shape;386;p32"/>
          <p:cNvSpPr txBox="1">
            <a:spLocks noGrp="1"/>
          </p:cNvSpPr>
          <p:nvPr>
            <p:ph type="body" idx="1"/>
          </p:nvPr>
        </p:nvSpPr>
        <p:spPr>
          <a:xfrm>
            <a:off x="2250282" y="1350837"/>
            <a:ext cx="4872037" cy="269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Caro (in Vietnamese), also called Tic Tac Toe, or </a:t>
            </a:r>
            <a:r>
              <a:rPr lang="en-US" dirty="0" err="1"/>
              <a:t>Gomoku</a:t>
            </a:r>
            <a:r>
              <a:rPr lang="en-US" dirty="0"/>
              <a:t> is an abstract strategy board game. It is traditionally played with Go pieces (black and white stones) on a Go board. It can be played using the 15×15 board or the 19×19 board. Because pieces are typically not moved or removed from the board, this game may also be played as a paper-and-pencil game. </a:t>
            </a:r>
          </a:p>
        </p:txBody>
      </p:sp>
      <p:grpSp>
        <p:nvGrpSpPr>
          <p:cNvPr id="387" name="Google Shape;387;p32"/>
          <p:cNvGrpSpPr/>
          <p:nvPr/>
        </p:nvGrpSpPr>
        <p:grpSpPr>
          <a:xfrm>
            <a:off x="1232632" y="269461"/>
            <a:ext cx="6678755" cy="4579308"/>
            <a:chOff x="1836500" y="669175"/>
            <a:chExt cx="1245200" cy="853775"/>
          </a:xfrm>
        </p:grpSpPr>
        <p:sp>
          <p:nvSpPr>
            <p:cNvPr id="388" name="Google Shape;388;p32"/>
            <p:cNvSpPr/>
            <p:nvPr/>
          </p:nvSpPr>
          <p:spPr>
            <a:xfrm>
              <a:off x="1918800" y="669175"/>
              <a:ext cx="1091625" cy="791150"/>
            </a:xfrm>
            <a:custGeom>
              <a:avLst/>
              <a:gdLst/>
              <a:ahLst/>
              <a:cxnLst/>
              <a:rect l="l" t="t" r="r" b="b"/>
              <a:pathLst>
                <a:path w="43665" h="31646" extrusionOk="0">
                  <a:moveTo>
                    <a:pt x="41380" y="1828"/>
                  </a:moveTo>
                  <a:cubicBezTo>
                    <a:pt x="41491" y="1828"/>
                    <a:pt x="41569" y="1907"/>
                    <a:pt x="41569" y="2001"/>
                  </a:cubicBezTo>
                  <a:lnTo>
                    <a:pt x="41569" y="29630"/>
                  </a:lnTo>
                  <a:cubicBezTo>
                    <a:pt x="41569" y="29740"/>
                    <a:pt x="41491" y="29819"/>
                    <a:pt x="41380" y="29819"/>
                  </a:cubicBezTo>
                  <a:lnTo>
                    <a:pt x="2285" y="29819"/>
                  </a:lnTo>
                  <a:cubicBezTo>
                    <a:pt x="2175" y="29819"/>
                    <a:pt x="2096" y="29740"/>
                    <a:pt x="2096" y="29630"/>
                  </a:cubicBezTo>
                  <a:lnTo>
                    <a:pt x="2096" y="2001"/>
                  </a:lnTo>
                  <a:cubicBezTo>
                    <a:pt x="2096" y="1907"/>
                    <a:pt x="2175" y="1828"/>
                    <a:pt x="2285" y="1828"/>
                  </a:cubicBezTo>
                  <a:close/>
                  <a:moveTo>
                    <a:pt x="190" y="1"/>
                  </a:moveTo>
                  <a:cubicBezTo>
                    <a:pt x="95" y="1"/>
                    <a:pt x="17" y="80"/>
                    <a:pt x="1" y="174"/>
                  </a:cubicBezTo>
                  <a:lnTo>
                    <a:pt x="1" y="31457"/>
                  </a:lnTo>
                  <a:cubicBezTo>
                    <a:pt x="17" y="31488"/>
                    <a:pt x="17" y="31520"/>
                    <a:pt x="32" y="31551"/>
                  </a:cubicBezTo>
                  <a:cubicBezTo>
                    <a:pt x="64" y="31599"/>
                    <a:pt x="127" y="31646"/>
                    <a:pt x="190" y="31646"/>
                  </a:cubicBezTo>
                  <a:lnTo>
                    <a:pt x="43475" y="31646"/>
                  </a:lnTo>
                  <a:cubicBezTo>
                    <a:pt x="43538" y="31646"/>
                    <a:pt x="43601" y="31599"/>
                    <a:pt x="43633" y="31551"/>
                  </a:cubicBezTo>
                  <a:cubicBezTo>
                    <a:pt x="43649" y="31520"/>
                    <a:pt x="43664" y="31488"/>
                    <a:pt x="43664" y="31457"/>
                  </a:cubicBezTo>
                  <a:lnTo>
                    <a:pt x="43664" y="174"/>
                  </a:lnTo>
                  <a:cubicBezTo>
                    <a:pt x="43664" y="80"/>
                    <a:pt x="43570" y="1"/>
                    <a:pt x="434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2"/>
            <p:cNvSpPr/>
            <p:nvPr/>
          </p:nvSpPr>
          <p:spPr>
            <a:xfrm>
              <a:off x="1836500" y="1457950"/>
              <a:ext cx="1245200" cy="65000"/>
            </a:xfrm>
            <a:custGeom>
              <a:avLst/>
              <a:gdLst/>
              <a:ahLst/>
              <a:cxnLst/>
              <a:rect l="l" t="t" r="r" b="b"/>
              <a:pathLst>
                <a:path w="49808" h="2600" extrusionOk="0">
                  <a:moveTo>
                    <a:pt x="757" y="0"/>
                  </a:moveTo>
                  <a:cubicBezTo>
                    <a:pt x="332" y="0"/>
                    <a:pt x="1" y="347"/>
                    <a:pt x="1" y="772"/>
                  </a:cubicBezTo>
                  <a:lnTo>
                    <a:pt x="1" y="1828"/>
                  </a:lnTo>
                  <a:cubicBezTo>
                    <a:pt x="1" y="2253"/>
                    <a:pt x="332" y="2599"/>
                    <a:pt x="757" y="2599"/>
                  </a:cubicBezTo>
                  <a:lnTo>
                    <a:pt x="49036" y="2599"/>
                  </a:lnTo>
                  <a:cubicBezTo>
                    <a:pt x="49461" y="2599"/>
                    <a:pt x="49807" y="2253"/>
                    <a:pt x="49807" y="1828"/>
                  </a:cubicBezTo>
                  <a:lnTo>
                    <a:pt x="49807" y="772"/>
                  </a:lnTo>
                  <a:cubicBezTo>
                    <a:pt x="49807" y="347"/>
                    <a:pt x="49461" y="0"/>
                    <a:pt x="49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2"/>
            <p:cNvSpPr/>
            <p:nvPr/>
          </p:nvSpPr>
          <p:spPr>
            <a:xfrm>
              <a:off x="1882575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1" y="0"/>
                  </a:moveTo>
                  <a:cubicBezTo>
                    <a:pt x="820" y="0"/>
                    <a:pt x="536" y="205"/>
                    <a:pt x="442" y="520"/>
                  </a:cubicBezTo>
                  <a:lnTo>
                    <a:pt x="1" y="1891"/>
                  </a:lnTo>
                  <a:lnTo>
                    <a:pt x="3293" y="1891"/>
                  </a:lnTo>
                  <a:lnTo>
                    <a:pt x="2852" y="520"/>
                  </a:lnTo>
                  <a:cubicBezTo>
                    <a:pt x="2757" y="205"/>
                    <a:pt x="2474" y="0"/>
                    <a:pt x="21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2"/>
            <p:cNvSpPr/>
            <p:nvPr/>
          </p:nvSpPr>
          <p:spPr>
            <a:xfrm>
              <a:off x="1882575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1" y="0"/>
                  </a:moveTo>
                  <a:cubicBezTo>
                    <a:pt x="820" y="0"/>
                    <a:pt x="536" y="205"/>
                    <a:pt x="442" y="504"/>
                  </a:cubicBezTo>
                  <a:lnTo>
                    <a:pt x="1" y="1891"/>
                  </a:lnTo>
                  <a:lnTo>
                    <a:pt x="3293" y="1891"/>
                  </a:lnTo>
                  <a:lnTo>
                    <a:pt x="2852" y="504"/>
                  </a:lnTo>
                  <a:cubicBezTo>
                    <a:pt x="2757" y="205"/>
                    <a:pt x="2474" y="0"/>
                    <a:pt x="2159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2"/>
            <p:cNvSpPr/>
            <p:nvPr/>
          </p:nvSpPr>
          <p:spPr>
            <a:xfrm>
              <a:off x="1964875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1" y="0"/>
                  </a:moveTo>
                  <a:cubicBezTo>
                    <a:pt x="820" y="0"/>
                    <a:pt x="536" y="205"/>
                    <a:pt x="442" y="520"/>
                  </a:cubicBezTo>
                  <a:lnTo>
                    <a:pt x="1" y="1891"/>
                  </a:lnTo>
                  <a:lnTo>
                    <a:pt x="3293" y="1891"/>
                  </a:lnTo>
                  <a:lnTo>
                    <a:pt x="2852" y="520"/>
                  </a:lnTo>
                  <a:cubicBezTo>
                    <a:pt x="2757" y="205"/>
                    <a:pt x="2474" y="0"/>
                    <a:pt x="21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2"/>
            <p:cNvSpPr/>
            <p:nvPr/>
          </p:nvSpPr>
          <p:spPr>
            <a:xfrm>
              <a:off x="1964875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2176" y="1"/>
                  </a:moveTo>
                  <a:cubicBezTo>
                    <a:pt x="2165" y="1"/>
                    <a:pt x="2154" y="1"/>
                    <a:pt x="2143" y="1"/>
                  </a:cubicBezTo>
                  <a:lnTo>
                    <a:pt x="1151" y="1"/>
                  </a:lnTo>
                  <a:cubicBezTo>
                    <a:pt x="820" y="1"/>
                    <a:pt x="536" y="206"/>
                    <a:pt x="442" y="505"/>
                  </a:cubicBezTo>
                  <a:lnTo>
                    <a:pt x="1" y="1892"/>
                  </a:lnTo>
                  <a:lnTo>
                    <a:pt x="3293" y="1892"/>
                  </a:lnTo>
                  <a:lnTo>
                    <a:pt x="2852" y="505"/>
                  </a:lnTo>
                  <a:cubicBezTo>
                    <a:pt x="2761" y="216"/>
                    <a:pt x="2493" y="1"/>
                    <a:pt x="2176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2"/>
            <p:cNvSpPr/>
            <p:nvPr/>
          </p:nvSpPr>
          <p:spPr>
            <a:xfrm>
              <a:off x="2047175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1" y="0"/>
                  </a:moveTo>
                  <a:cubicBezTo>
                    <a:pt x="820" y="0"/>
                    <a:pt x="536" y="205"/>
                    <a:pt x="442" y="520"/>
                  </a:cubicBezTo>
                  <a:lnTo>
                    <a:pt x="1" y="1891"/>
                  </a:lnTo>
                  <a:lnTo>
                    <a:pt x="3293" y="1891"/>
                  </a:lnTo>
                  <a:lnTo>
                    <a:pt x="2868" y="520"/>
                  </a:lnTo>
                  <a:cubicBezTo>
                    <a:pt x="2757" y="205"/>
                    <a:pt x="2474" y="0"/>
                    <a:pt x="21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2"/>
            <p:cNvSpPr/>
            <p:nvPr/>
          </p:nvSpPr>
          <p:spPr>
            <a:xfrm>
              <a:off x="2047175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1117" y="1"/>
                  </a:moveTo>
                  <a:cubicBezTo>
                    <a:pt x="801" y="1"/>
                    <a:pt x="533" y="216"/>
                    <a:pt x="442" y="505"/>
                  </a:cubicBezTo>
                  <a:lnTo>
                    <a:pt x="1" y="1892"/>
                  </a:lnTo>
                  <a:lnTo>
                    <a:pt x="3293" y="1892"/>
                  </a:lnTo>
                  <a:lnTo>
                    <a:pt x="2868" y="505"/>
                  </a:lnTo>
                  <a:cubicBezTo>
                    <a:pt x="2757" y="206"/>
                    <a:pt x="2474" y="1"/>
                    <a:pt x="2159" y="1"/>
                  </a:cubicBezTo>
                  <a:lnTo>
                    <a:pt x="1151" y="1"/>
                  </a:lnTo>
                  <a:cubicBezTo>
                    <a:pt x="1140" y="1"/>
                    <a:pt x="1129" y="1"/>
                    <a:pt x="1117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2"/>
            <p:cNvSpPr/>
            <p:nvPr/>
          </p:nvSpPr>
          <p:spPr>
            <a:xfrm>
              <a:off x="2129475" y="1424475"/>
              <a:ext cx="82725" cy="47275"/>
            </a:xfrm>
            <a:custGeom>
              <a:avLst/>
              <a:gdLst/>
              <a:ahLst/>
              <a:cxnLst/>
              <a:rect l="l" t="t" r="r" b="b"/>
              <a:pathLst>
                <a:path w="3309" h="1891" extrusionOk="0">
                  <a:moveTo>
                    <a:pt x="1151" y="0"/>
                  </a:moveTo>
                  <a:cubicBezTo>
                    <a:pt x="836" y="0"/>
                    <a:pt x="537" y="205"/>
                    <a:pt x="442" y="520"/>
                  </a:cubicBezTo>
                  <a:lnTo>
                    <a:pt x="1" y="1891"/>
                  </a:lnTo>
                  <a:lnTo>
                    <a:pt x="3309" y="1891"/>
                  </a:lnTo>
                  <a:lnTo>
                    <a:pt x="2868" y="520"/>
                  </a:lnTo>
                  <a:cubicBezTo>
                    <a:pt x="2758" y="205"/>
                    <a:pt x="2474" y="0"/>
                    <a:pt x="21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2"/>
            <p:cNvSpPr/>
            <p:nvPr/>
          </p:nvSpPr>
          <p:spPr>
            <a:xfrm>
              <a:off x="2129475" y="1424450"/>
              <a:ext cx="82725" cy="47300"/>
            </a:xfrm>
            <a:custGeom>
              <a:avLst/>
              <a:gdLst/>
              <a:ahLst/>
              <a:cxnLst/>
              <a:rect l="l" t="t" r="r" b="b"/>
              <a:pathLst>
                <a:path w="3309" h="1892" extrusionOk="0">
                  <a:moveTo>
                    <a:pt x="1119" y="1"/>
                  </a:moveTo>
                  <a:cubicBezTo>
                    <a:pt x="816" y="1"/>
                    <a:pt x="533" y="216"/>
                    <a:pt x="442" y="505"/>
                  </a:cubicBezTo>
                  <a:lnTo>
                    <a:pt x="1" y="1892"/>
                  </a:lnTo>
                  <a:lnTo>
                    <a:pt x="3309" y="1892"/>
                  </a:lnTo>
                  <a:lnTo>
                    <a:pt x="2868" y="505"/>
                  </a:lnTo>
                  <a:cubicBezTo>
                    <a:pt x="2758" y="206"/>
                    <a:pt x="2474" y="1"/>
                    <a:pt x="2159" y="1"/>
                  </a:cubicBezTo>
                  <a:lnTo>
                    <a:pt x="1151" y="1"/>
                  </a:lnTo>
                  <a:cubicBezTo>
                    <a:pt x="1140" y="1"/>
                    <a:pt x="1130" y="1"/>
                    <a:pt x="1119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2"/>
            <p:cNvSpPr/>
            <p:nvPr/>
          </p:nvSpPr>
          <p:spPr>
            <a:xfrm>
              <a:off x="2212175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35" y="0"/>
                  </a:moveTo>
                  <a:cubicBezTo>
                    <a:pt x="820" y="0"/>
                    <a:pt x="536" y="205"/>
                    <a:pt x="426" y="520"/>
                  </a:cubicBezTo>
                  <a:lnTo>
                    <a:pt x="1" y="1891"/>
                  </a:lnTo>
                  <a:lnTo>
                    <a:pt x="3293" y="1891"/>
                  </a:lnTo>
                  <a:lnTo>
                    <a:pt x="2852" y="520"/>
                  </a:lnTo>
                  <a:cubicBezTo>
                    <a:pt x="2757" y="205"/>
                    <a:pt x="2458" y="0"/>
                    <a:pt x="21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2"/>
            <p:cNvSpPr/>
            <p:nvPr/>
          </p:nvSpPr>
          <p:spPr>
            <a:xfrm>
              <a:off x="2212175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1103" y="1"/>
                  </a:moveTo>
                  <a:cubicBezTo>
                    <a:pt x="801" y="1"/>
                    <a:pt x="533" y="216"/>
                    <a:pt x="426" y="505"/>
                  </a:cubicBezTo>
                  <a:lnTo>
                    <a:pt x="1" y="1892"/>
                  </a:lnTo>
                  <a:lnTo>
                    <a:pt x="3293" y="1892"/>
                  </a:lnTo>
                  <a:lnTo>
                    <a:pt x="2852" y="505"/>
                  </a:lnTo>
                  <a:cubicBezTo>
                    <a:pt x="2757" y="206"/>
                    <a:pt x="2458" y="1"/>
                    <a:pt x="2143" y="1"/>
                  </a:cubicBezTo>
                  <a:lnTo>
                    <a:pt x="1135" y="1"/>
                  </a:lnTo>
                  <a:cubicBezTo>
                    <a:pt x="1124" y="1"/>
                    <a:pt x="1114" y="1"/>
                    <a:pt x="1103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2"/>
            <p:cNvSpPr/>
            <p:nvPr/>
          </p:nvSpPr>
          <p:spPr>
            <a:xfrm>
              <a:off x="2294475" y="1424475"/>
              <a:ext cx="82350" cy="47275"/>
            </a:xfrm>
            <a:custGeom>
              <a:avLst/>
              <a:gdLst/>
              <a:ahLst/>
              <a:cxnLst/>
              <a:rect l="l" t="t" r="r" b="b"/>
              <a:pathLst>
                <a:path w="3294" h="1891" extrusionOk="0">
                  <a:moveTo>
                    <a:pt x="1135" y="0"/>
                  </a:moveTo>
                  <a:cubicBezTo>
                    <a:pt x="820" y="0"/>
                    <a:pt x="536" y="205"/>
                    <a:pt x="442" y="520"/>
                  </a:cubicBezTo>
                  <a:lnTo>
                    <a:pt x="1" y="1891"/>
                  </a:lnTo>
                  <a:lnTo>
                    <a:pt x="3293" y="1891"/>
                  </a:lnTo>
                  <a:lnTo>
                    <a:pt x="2852" y="520"/>
                  </a:lnTo>
                  <a:cubicBezTo>
                    <a:pt x="2757" y="205"/>
                    <a:pt x="2474" y="0"/>
                    <a:pt x="21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2"/>
            <p:cNvSpPr/>
            <p:nvPr/>
          </p:nvSpPr>
          <p:spPr>
            <a:xfrm>
              <a:off x="2294475" y="1424475"/>
              <a:ext cx="82350" cy="47275"/>
            </a:xfrm>
            <a:custGeom>
              <a:avLst/>
              <a:gdLst/>
              <a:ahLst/>
              <a:cxnLst/>
              <a:rect l="l" t="t" r="r" b="b"/>
              <a:pathLst>
                <a:path w="3294" h="1891" extrusionOk="0">
                  <a:moveTo>
                    <a:pt x="1135" y="0"/>
                  </a:moveTo>
                  <a:cubicBezTo>
                    <a:pt x="820" y="0"/>
                    <a:pt x="536" y="205"/>
                    <a:pt x="442" y="504"/>
                  </a:cubicBezTo>
                  <a:lnTo>
                    <a:pt x="1" y="1891"/>
                  </a:lnTo>
                  <a:lnTo>
                    <a:pt x="3293" y="1891"/>
                  </a:lnTo>
                  <a:lnTo>
                    <a:pt x="2852" y="504"/>
                  </a:lnTo>
                  <a:cubicBezTo>
                    <a:pt x="2757" y="205"/>
                    <a:pt x="2474" y="0"/>
                    <a:pt x="2143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2"/>
            <p:cNvSpPr/>
            <p:nvPr/>
          </p:nvSpPr>
          <p:spPr>
            <a:xfrm>
              <a:off x="2376800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0" y="0"/>
                  </a:moveTo>
                  <a:cubicBezTo>
                    <a:pt x="819" y="0"/>
                    <a:pt x="536" y="205"/>
                    <a:pt x="441" y="520"/>
                  </a:cubicBezTo>
                  <a:lnTo>
                    <a:pt x="0" y="1891"/>
                  </a:lnTo>
                  <a:lnTo>
                    <a:pt x="3292" y="1891"/>
                  </a:lnTo>
                  <a:lnTo>
                    <a:pt x="2851" y="520"/>
                  </a:lnTo>
                  <a:cubicBezTo>
                    <a:pt x="2757" y="205"/>
                    <a:pt x="2473" y="0"/>
                    <a:pt x="2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2"/>
            <p:cNvSpPr/>
            <p:nvPr/>
          </p:nvSpPr>
          <p:spPr>
            <a:xfrm>
              <a:off x="2376800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2176" y="1"/>
                  </a:moveTo>
                  <a:cubicBezTo>
                    <a:pt x="2164" y="1"/>
                    <a:pt x="2153" y="1"/>
                    <a:pt x="2142" y="1"/>
                  </a:cubicBezTo>
                  <a:lnTo>
                    <a:pt x="1150" y="1"/>
                  </a:lnTo>
                  <a:cubicBezTo>
                    <a:pt x="819" y="1"/>
                    <a:pt x="536" y="206"/>
                    <a:pt x="441" y="505"/>
                  </a:cubicBezTo>
                  <a:lnTo>
                    <a:pt x="0" y="1892"/>
                  </a:lnTo>
                  <a:lnTo>
                    <a:pt x="3292" y="1892"/>
                  </a:lnTo>
                  <a:lnTo>
                    <a:pt x="2851" y="505"/>
                  </a:lnTo>
                  <a:cubicBezTo>
                    <a:pt x="2760" y="216"/>
                    <a:pt x="2492" y="1"/>
                    <a:pt x="2176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2"/>
            <p:cNvSpPr/>
            <p:nvPr/>
          </p:nvSpPr>
          <p:spPr>
            <a:xfrm>
              <a:off x="2459100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2176" y="1"/>
                  </a:moveTo>
                  <a:cubicBezTo>
                    <a:pt x="2165" y="1"/>
                    <a:pt x="2153" y="1"/>
                    <a:pt x="2142" y="1"/>
                  </a:cubicBezTo>
                  <a:lnTo>
                    <a:pt x="1150" y="1"/>
                  </a:lnTo>
                  <a:cubicBezTo>
                    <a:pt x="819" y="1"/>
                    <a:pt x="536" y="206"/>
                    <a:pt x="441" y="521"/>
                  </a:cubicBezTo>
                  <a:lnTo>
                    <a:pt x="0" y="1892"/>
                  </a:lnTo>
                  <a:lnTo>
                    <a:pt x="3292" y="1892"/>
                  </a:lnTo>
                  <a:lnTo>
                    <a:pt x="2851" y="505"/>
                  </a:lnTo>
                  <a:cubicBezTo>
                    <a:pt x="2760" y="216"/>
                    <a:pt x="2492" y="1"/>
                    <a:pt x="2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2"/>
            <p:cNvSpPr/>
            <p:nvPr/>
          </p:nvSpPr>
          <p:spPr>
            <a:xfrm>
              <a:off x="2459100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2176" y="1"/>
                  </a:moveTo>
                  <a:cubicBezTo>
                    <a:pt x="2165" y="1"/>
                    <a:pt x="2153" y="1"/>
                    <a:pt x="2142" y="1"/>
                  </a:cubicBezTo>
                  <a:lnTo>
                    <a:pt x="1150" y="1"/>
                  </a:lnTo>
                  <a:cubicBezTo>
                    <a:pt x="819" y="1"/>
                    <a:pt x="536" y="206"/>
                    <a:pt x="441" y="505"/>
                  </a:cubicBezTo>
                  <a:lnTo>
                    <a:pt x="0" y="1892"/>
                  </a:lnTo>
                  <a:lnTo>
                    <a:pt x="3292" y="1892"/>
                  </a:lnTo>
                  <a:lnTo>
                    <a:pt x="2851" y="505"/>
                  </a:lnTo>
                  <a:cubicBezTo>
                    <a:pt x="2760" y="216"/>
                    <a:pt x="2492" y="1"/>
                    <a:pt x="2176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2"/>
            <p:cNvSpPr/>
            <p:nvPr/>
          </p:nvSpPr>
          <p:spPr>
            <a:xfrm>
              <a:off x="2541400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0" y="0"/>
                  </a:moveTo>
                  <a:cubicBezTo>
                    <a:pt x="819" y="0"/>
                    <a:pt x="536" y="205"/>
                    <a:pt x="441" y="520"/>
                  </a:cubicBezTo>
                  <a:lnTo>
                    <a:pt x="0" y="1891"/>
                  </a:lnTo>
                  <a:lnTo>
                    <a:pt x="3292" y="1891"/>
                  </a:lnTo>
                  <a:lnTo>
                    <a:pt x="2851" y="520"/>
                  </a:lnTo>
                  <a:cubicBezTo>
                    <a:pt x="2757" y="205"/>
                    <a:pt x="2473" y="0"/>
                    <a:pt x="2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2"/>
            <p:cNvSpPr/>
            <p:nvPr/>
          </p:nvSpPr>
          <p:spPr>
            <a:xfrm>
              <a:off x="2541400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1117" y="1"/>
                  </a:moveTo>
                  <a:cubicBezTo>
                    <a:pt x="800" y="1"/>
                    <a:pt x="533" y="216"/>
                    <a:pt x="441" y="505"/>
                  </a:cubicBezTo>
                  <a:lnTo>
                    <a:pt x="0" y="1892"/>
                  </a:lnTo>
                  <a:lnTo>
                    <a:pt x="3292" y="1892"/>
                  </a:lnTo>
                  <a:lnTo>
                    <a:pt x="2851" y="505"/>
                  </a:lnTo>
                  <a:cubicBezTo>
                    <a:pt x="2757" y="206"/>
                    <a:pt x="2473" y="1"/>
                    <a:pt x="2158" y="1"/>
                  </a:cubicBezTo>
                  <a:lnTo>
                    <a:pt x="1150" y="1"/>
                  </a:lnTo>
                  <a:cubicBezTo>
                    <a:pt x="1139" y="1"/>
                    <a:pt x="1128" y="1"/>
                    <a:pt x="1117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2"/>
            <p:cNvSpPr/>
            <p:nvPr/>
          </p:nvSpPr>
          <p:spPr>
            <a:xfrm>
              <a:off x="2623700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0" y="0"/>
                  </a:moveTo>
                  <a:cubicBezTo>
                    <a:pt x="819" y="0"/>
                    <a:pt x="536" y="205"/>
                    <a:pt x="441" y="520"/>
                  </a:cubicBezTo>
                  <a:lnTo>
                    <a:pt x="0" y="1891"/>
                  </a:lnTo>
                  <a:lnTo>
                    <a:pt x="3292" y="1891"/>
                  </a:lnTo>
                  <a:lnTo>
                    <a:pt x="2867" y="520"/>
                  </a:lnTo>
                  <a:cubicBezTo>
                    <a:pt x="2757" y="205"/>
                    <a:pt x="2473" y="0"/>
                    <a:pt x="2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2"/>
            <p:cNvSpPr/>
            <p:nvPr/>
          </p:nvSpPr>
          <p:spPr>
            <a:xfrm>
              <a:off x="2623700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1117" y="1"/>
                  </a:moveTo>
                  <a:cubicBezTo>
                    <a:pt x="800" y="1"/>
                    <a:pt x="533" y="216"/>
                    <a:pt x="441" y="505"/>
                  </a:cubicBezTo>
                  <a:lnTo>
                    <a:pt x="0" y="1892"/>
                  </a:lnTo>
                  <a:lnTo>
                    <a:pt x="3292" y="1892"/>
                  </a:lnTo>
                  <a:lnTo>
                    <a:pt x="2867" y="505"/>
                  </a:lnTo>
                  <a:cubicBezTo>
                    <a:pt x="2757" y="206"/>
                    <a:pt x="2473" y="1"/>
                    <a:pt x="2158" y="1"/>
                  </a:cubicBezTo>
                  <a:lnTo>
                    <a:pt x="1150" y="1"/>
                  </a:lnTo>
                  <a:cubicBezTo>
                    <a:pt x="1139" y="1"/>
                    <a:pt x="1128" y="1"/>
                    <a:pt x="1117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2"/>
            <p:cNvSpPr/>
            <p:nvPr/>
          </p:nvSpPr>
          <p:spPr>
            <a:xfrm>
              <a:off x="2706000" y="1424475"/>
              <a:ext cx="82725" cy="47275"/>
            </a:xfrm>
            <a:custGeom>
              <a:avLst/>
              <a:gdLst/>
              <a:ahLst/>
              <a:cxnLst/>
              <a:rect l="l" t="t" r="r" b="b"/>
              <a:pathLst>
                <a:path w="3309" h="1891" extrusionOk="0">
                  <a:moveTo>
                    <a:pt x="1150" y="0"/>
                  </a:moveTo>
                  <a:cubicBezTo>
                    <a:pt x="835" y="0"/>
                    <a:pt x="536" y="205"/>
                    <a:pt x="441" y="520"/>
                  </a:cubicBezTo>
                  <a:lnTo>
                    <a:pt x="0" y="1891"/>
                  </a:lnTo>
                  <a:lnTo>
                    <a:pt x="3308" y="1891"/>
                  </a:lnTo>
                  <a:lnTo>
                    <a:pt x="2867" y="520"/>
                  </a:lnTo>
                  <a:cubicBezTo>
                    <a:pt x="2757" y="205"/>
                    <a:pt x="2473" y="0"/>
                    <a:pt x="2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2"/>
            <p:cNvSpPr/>
            <p:nvPr/>
          </p:nvSpPr>
          <p:spPr>
            <a:xfrm>
              <a:off x="2706000" y="1424450"/>
              <a:ext cx="82725" cy="47300"/>
            </a:xfrm>
            <a:custGeom>
              <a:avLst/>
              <a:gdLst/>
              <a:ahLst/>
              <a:cxnLst/>
              <a:rect l="l" t="t" r="r" b="b"/>
              <a:pathLst>
                <a:path w="3309" h="1892" extrusionOk="0">
                  <a:moveTo>
                    <a:pt x="1118" y="1"/>
                  </a:moveTo>
                  <a:cubicBezTo>
                    <a:pt x="815" y="1"/>
                    <a:pt x="533" y="216"/>
                    <a:pt x="441" y="505"/>
                  </a:cubicBezTo>
                  <a:lnTo>
                    <a:pt x="0" y="1892"/>
                  </a:lnTo>
                  <a:lnTo>
                    <a:pt x="3308" y="1892"/>
                  </a:lnTo>
                  <a:lnTo>
                    <a:pt x="2867" y="505"/>
                  </a:lnTo>
                  <a:cubicBezTo>
                    <a:pt x="2757" y="206"/>
                    <a:pt x="2473" y="1"/>
                    <a:pt x="2158" y="1"/>
                  </a:cubicBezTo>
                  <a:lnTo>
                    <a:pt x="1150" y="1"/>
                  </a:lnTo>
                  <a:cubicBezTo>
                    <a:pt x="1140" y="1"/>
                    <a:pt x="1129" y="1"/>
                    <a:pt x="1118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2"/>
            <p:cNvSpPr/>
            <p:nvPr/>
          </p:nvSpPr>
          <p:spPr>
            <a:xfrm>
              <a:off x="2788700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34" y="0"/>
                  </a:moveTo>
                  <a:cubicBezTo>
                    <a:pt x="819" y="0"/>
                    <a:pt x="536" y="205"/>
                    <a:pt x="425" y="520"/>
                  </a:cubicBezTo>
                  <a:lnTo>
                    <a:pt x="0" y="1891"/>
                  </a:lnTo>
                  <a:lnTo>
                    <a:pt x="3292" y="1891"/>
                  </a:lnTo>
                  <a:lnTo>
                    <a:pt x="2835" y="520"/>
                  </a:lnTo>
                  <a:cubicBezTo>
                    <a:pt x="2741" y="205"/>
                    <a:pt x="2457" y="0"/>
                    <a:pt x="2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2"/>
            <p:cNvSpPr/>
            <p:nvPr/>
          </p:nvSpPr>
          <p:spPr>
            <a:xfrm>
              <a:off x="2788300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0" y="0"/>
                  </a:moveTo>
                  <a:cubicBezTo>
                    <a:pt x="820" y="0"/>
                    <a:pt x="536" y="205"/>
                    <a:pt x="441" y="504"/>
                  </a:cubicBezTo>
                  <a:lnTo>
                    <a:pt x="0" y="1891"/>
                  </a:lnTo>
                  <a:lnTo>
                    <a:pt x="3293" y="1891"/>
                  </a:lnTo>
                  <a:lnTo>
                    <a:pt x="2851" y="504"/>
                  </a:lnTo>
                  <a:cubicBezTo>
                    <a:pt x="2757" y="205"/>
                    <a:pt x="2473" y="0"/>
                    <a:pt x="2158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2"/>
            <p:cNvSpPr/>
            <p:nvPr/>
          </p:nvSpPr>
          <p:spPr>
            <a:xfrm>
              <a:off x="2871000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34" y="0"/>
                  </a:moveTo>
                  <a:cubicBezTo>
                    <a:pt x="819" y="0"/>
                    <a:pt x="536" y="205"/>
                    <a:pt x="441" y="520"/>
                  </a:cubicBezTo>
                  <a:lnTo>
                    <a:pt x="0" y="1891"/>
                  </a:lnTo>
                  <a:lnTo>
                    <a:pt x="3292" y="1891"/>
                  </a:lnTo>
                  <a:lnTo>
                    <a:pt x="2851" y="520"/>
                  </a:lnTo>
                  <a:cubicBezTo>
                    <a:pt x="2757" y="205"/>
                    <a:pt x="2473" y="0"/>
                    <a:pt x="21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2"/>
            <p:cNvSpPr/>
            <p:nvPr/>
          </p:nvSpPr>
          <p:spPr>
            <a:xfrm>
              <a:off x="2871000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2176" y="1"/>
                  </a:moveTo>
                  <a:cubicBezTo>
                    <a:pt x="2165" y="1"/>
                    <a:pt x="2154" y="1"/>
                    <a:pt x="2143" y="1"/>
                  </a:cubicBezTo>
                  <a:lnTo>
                    <a:pt x="1134" y="1"/>
                  </a:lnTo>
                  <a:cubicBezTo>
                    <a:pt x="819" y="1"/>
                    <a:pt x="536" y="206"/>
                    <a:pt x="426" y="505"/>
                  </a:cubicBezTo>
                  <a:lnTo>
                    <a:pt x="0" y="1892"/>
                  </a:lnTo>
                  <a:lnTo>
                    <a:pt x="3292" y="1892"/>
                  </a:lnTo>
                  <a:lnTo>
                    <a:pt x="2851" y="505"/>
                  </a:lnTo>
                  <a:cubicBezTo>
                    <a:pt x="2760" y="216"/>
                    <a:pt x="2492" y="1"/>
                    <a:pt x="2176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2"/>
            <p:cNvSpPr/>
            <p:nvPr/>
          </p:nvSpPr>
          <p:spPr>
            <a:xfrm>
              <a:off x="2953300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0" y="0"/>
                  </a:moveTo>
                  <a:cubicBezTo>
                    <a:pt x="819" y="0"/>
                    <a:pt x="536" y="205"/>
                    <a:pt x="441" y="520"/>
                  </a:cubicBezTo>
                  <a:lnTo>
                    <a:pt x="0" y="1891"/>
                  </a:lnTo>
                  <a:lnTo>
                    <a:pt x="3292" y="1891"/>
                  </a:lnTo>
                  <a:lnTo>
                    <a:pt x="2851" y="520"/>
                  </a:lnTo>
                  <a:cubicBezTo>
                    <a:pt x="2757" y="205"/>
                    <a:pt x="2473" y="0"/>
                    <a:pt x="21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2"/>
            <p:cNvSpPr/>
            <p:nvPr/>
          </p:nvSpPr>
          <p:spPr>
            <a:xfrm>
              <a:off x="2953300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2176" y="1"/>
                  </a:moveTo>
                  <a:cubicBezTo>
                    <a:pt x="2165" y="1"/>
                    <a:pt x="2154" y="1"/>
                    <a:pt x="2143" y="1"/>
                  </a:cubicBezTo>
                  <a:lnTo>
                    <a:pt x="1150" y="1"/>
                  </a:lnTo>
                  <a:cubicBezTo>
                    <a:pt x="819" y="1"/>
                    <a:pt x="536" y="206"/>
                    <a:pt x="441" y="505"/>
                  </a:cubicBezTo>
                  <a:lnTo>
                    <a:pt x="0" y="1892"/>
                  </a:lnTo>
                  <a:lnTo>
                    <a:pt x="3292" y="1892"/>
                  </a:lnTo>
                  <a:lnTo>
                    <a:pt x="2851" y="505"/>
                  </a:lnTo>
                  <a:cubicBezTo>
                    <a:pt x="2760" y="216"/>
                    <a:pt x="2492" y="1"/>
                    <a:pt x="2176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2C67127-37A8-492A-8D29-8E1CEE4D9388}"/>
              </a:ext>
            </a:extLst>
          </p:cNvPr>
          <p:cNvSpPr txBox="1"/>
          <p:nvPr/>
        </p:nvSpPr>
        <p:spPr>
          <a:xfrm>
            <a:off x="7309680" y="4851218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Reference: Wikipedia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3"/>
          <p:cNvSpPr txBox="1">
            <a:spLocks noGrp="1"/>
          </p:cNvSpPr>
          <p:nvPr>
            <p:ph type="title"/>
          </p:nvPr>
        </p:nvSpPr>
        <p:spPr>
          <a:xfrm>
            <a:off x="100398" y="22181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GAME CONCEPTS</a:t>
            </a:r>
            <a:endParaRPr dirty="0"/>
          </a:p>
        </p:txBody>
      </p:sp>
      <p:sp>
        <p:nvSpPr>
          <p:cNvPr id="423" name="Google Shape;423;p33"/>
          <p:cNvSpPr txBox="1">
            <a:spLocks noGrp="1"/>
          </p:cNvSpPr>
          <p:nvPr>
            <p:ph type="body" idx="1"/>
          </p:nvPr>
        </p:nvSpPr>
        <p:spPr>
          <a:xfrm>
            <a:off x="4852103" y="794515"/>
            <a:ext cx="4093200" cy="11443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Caro is played on a 15x15 board. Players alternate turns placing a move on an empty intersection. X is first by default. Then O.</a:t>
            </a:r>
            <a:endParaRPr dirty="0"/>
          </a:p>
        </p:txBody>
      </p:sp>
      <p:sp>
        <p:nvSpPr>
          <p:cNvPr id="424" name="Google Shape;424;p33"/>
          <p:cNvSpPr txBox="1">
            <a:spLocks noGrp="1"/>
          </p:cNvSpPr>
          <p:nvPr>
            <p:ph type="body" idx="2"/>
          </p:nvPr>
        </p:nvSpPr>
        <p:spPr>
          <a:xfrm>
            <a:off x="4848508" y="2364871"/>
            <a:ext cx="4173792" cy="13275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winner is the first player to form an unbroken chain of five moves horizontally, vertically, or diagonally. Placing so that a line of more than five same moves is created still results in a win</a:t>
            </a:r>
            <a:endParaRPr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CBDA800-2AC9-4F21-B995-7656A4CF7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3" y="824497"/>
            <a:ext cx="4212720" cy="4319003"/>
          </a:xfrm>
          <a:prstGeom prst="rect">
            <a:avLst/>
          </a:prstGeom>
        </p:spPr>
      </p:pic>
      <p:grpSp>
        <p:nvGrpSpPr>
          <p:cNvPr id="31" name="Google Shape;306;p28">
            <a:extLst>
              <a:ext uri="{FF2B5EF4-FFF2-40B4-BE49-F238E27FC236}">
                <a16:creationId xmlns:a16="http://schemas.microsoft.com/office/drawing/2014/main" id="{83847A68-175A-4A7D-B0CD-38CE1DC662C0}"/>
              </a:ext>
            </a:extLst>
          </p:cNvPr>
          <p:cNvGrpSpPr/>
          <p:nvPr/>
        </p:nvGrpSpPr>
        <p:grpSpPr>
          <a:xfrm rot="8360889">
            <a:off x="4366927" y="270228"/>
            <a:ext cx="744835" cy="506249"/>
            <a:chOff x="3765675" y="2533375"/>
            <a:chExt cx="925450" cy="598600"/>
          </a:xfrm>
        </p:grpSpPr>
        <p:sp>
          <p:nvSpPr>
            <p:cNvPr id="32" name="Google Shape;307;p28">
              <a:extLst>
                <a:ext uri="{FF2B5EF4-FFF2-40B4-BE49-F238E27FC236}">
                  <a16:creationId xmlns:a16="http://schemas.microsoft.com/office/drawing/2014/main" id="{35F702FF-178F-4246-85F5-D62AE78D4093}"/>
                </a:ext>
              </a:extLst>
            </p:cNvPr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08;p28">
              <a:extLst>
                <a:ext uri="{FF2B5EF4-FFF2-40B4-BE49-F238E27FC236}">
                  <a16:creationId xmlns:a16="http://schemas.microsoft.com/office/drawing/2014/main" id="{ECBA92E2-3144-4B4C-8A87-DA05E58BC1DB}"/>
                </a:ext>
              </a:extLst>
            </p:cNvPr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09;p28">
              <a:extLst>
                <a:ext uri="{FF2B5EF4-FFF2-40B4-BE49-F238E27FC236}">
                  <a16:creationId xmlns:a16="http://schemas.microsoft.com/office/drawing/2014/main" id="{BF314D33-5148-448D-8BC7-D97D9811B2DE}"/>
                </a:ext>
              </a:extLst>
            </p:cNvPr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10;p28">
              <a:extLst>
                <a:ext uri="{FF2B5EF4-FFF2-40B4-BE49-F238E27FC236}">
                  <a16:creationId xmlns:a16="http://schemas.microsoft.com/office/drawing/2014/main" id="{0564D7A8-6424-4B4B-88DB-D0E390B99834}"/>
                </a:ext>
              </a:extLst>
            </p:cNvPr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316;p28">
            <a:extLst>
              <a:ext uri="{FF2B5EF4-FFF2-40B4-BE49-F238E27FC236}">
                <a16:creationId xmlns:a16="http://schemas.microsoft.com/office/drawing/2014/main" id="{855A2E5B-8685-49C5-BC08-E4129A32E9E9}"/>
              </a:ext>
            </a:extLst>
          </p:cNvPr>
          <p:cNvGrpSpPr/>
          <p:nvPr/>
        </p:nvGrpSpPr>
        <p:grpSpPr>
          <a:xfrm rot="15620096">
            <a:off x="8254266" y="4337626"/>
            <a:ext cx="522869" cy="749624"/>
            <a:chOff x="4865150" y="3459975"/>
            <a:chExt cx="606450" cy="912825"/>
          </a:xfrm>
        </p:grpSpPr>
        <p:sp>
          <p:nvSpPr>
            <p:cNvPr id="37" name="Google Shape;317;p28">
              <a:extLst>
                <a:ext uri="{FF2B5EF4-FFF2-40B4-BE49-F238E27FC236}">
                  <a16:creationId xmlns:a16="http://schemas.microsoft.com/office/drawing/2014/main" id="{1BEA2F12-94CB-496B-951E-5312B9179217}"/>
                </a:ext>
              </a:extLst>
            </p:cNvPr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18;p28">
              <a:extLst>
                <a:ext uri="{FF2B5EF4-FFF2-40B4-BE49-F238E27FC236}">
                  <a16:creationId xmlns:a16="http://schemas.microsoft.com/office/drawing/2014/main" id="{75F401D1-7FE5-44B6-8844-705076358A72}"/>
                </a:ext>
              </a:extLst>
            </p:cNvPr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19;p28">
              <a:extLst>
                <a:ext uri="{FF2B5EF4-FFF2-40B4-BE49-F238E27FC236}">
                  <a16:creationId xmlns:a16="http://schemas.microsoft.com/office/drawing/2014/main" id="{01C93693-F751-4A6F-88FC-C2E2E14B6BD8}"/>
                </a:ext>
              </a:extLst>
            </p:cNvPr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320;p28">
              <a:extLst>
                <a:ext uri="{FF2B5EF4-FFF2-40B4-BE49-F238E27FC236}">
                  <a16:creationId xmlns:a16="http://schemas.microsoft.com/office/drawing/2014/main" id="{546FA24F-AAD7-4701-9F24-CFBE44A5E305}"/>
                </a:ext>
              </a:extLst>
            </p:cNvPr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743145-8D52-4B58-9E13-C1742F319C76}"/>
              </a:ext>
            </a:extLst>
          </p:cNvPr>
          <p:cNvSpPr txBox="1"/>
          <p:nvPr/>
        </p:nvSpPr>
        <p:spPr>
          <a:xfrm>
            <a:off x="86955" y="2258024"/>
            <a:ext cx="536963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70C0"/>
                </a:solidFill>
                <a:effectLst/>
                <a:latin typeface="-apple-system"/>
              </a:rPr>
              <a:t>Register</a:t>
            </a:r>
            <a:r>
              <a:rPr lang="en-US" b="0" i="0" dirty="0">
                <a:solidFill>
                  <a:srgbClr val="0070C0"/>
                </a:solidFill>
                <a:effectLst/>
                <a:latin typeface="-apple-system"/>
              </a:rPr>
              <a:t>: Account with username, and password to record his result (stored in database)</a:t>
            </a:r>
          </a:p>
          <a:p>
            <a:pPr marL="285750" lvl="2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70C0"/>
              </a:solidFill>
              <a:effectLst/>
              <a:latin typeface="-apple-system"/>
            </a:endParaRPr>
          </a:p>
          <a:p>
            <a:pPr marL="285750" lvl="2" indent="-285750" algn="r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70C0"/>
                </a:solidFill>
                <a:effectLst/>
                <a:latin typeface="-apple-system"/>
              </a:rPr>
              <a:t>Login</a:t>
            </a:r>
            <a:r>
              <a:rPr lang="en-US" b="0" i="0" dirty="0">
                <a:solidFill>
                  <a:srgbClr val="0070C0"/>
                </a:solidFill>
                <a:effectLst/>
                <a:latin typeface="-apple-system"/>
              </a:rPr>
              <a:t>: Player enters username and password for server to authenticate. Server returns success or</a:t>
            </a:r>
            <a:r>
              <a:rPr lang="en-US" dirty="0">
                <a:solidFill>
                  <a:srgbClr val="0070C0"/>
                </a:solidFill>
                <a:latin typeface="-apple-system"/>
              </a:rPr>
              <a:t> fail login message</a:t>
            </a:r>
          </a:p>
          <a:p>
            <a:pPr marL="285750" lvl="2" indent="-285750" algn="r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70C0"/>
              </a:solidFill>
              <a:effectLst/>
              <a:latin typeface="-apple-system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-apple-system"/>
              </a:rPr>
              <a:t>P</a:t>
            </a:r>
            <a:r>
              <a:rPr lang="en-US" b="1" i="0" dirty="0">
                <a:solidFill>
                  <a:srgbClr val="0070C0"/>
                </a:solidFill>
                <a:effectLst/>
                <a:latin typeface="-apple-system"/>
              </a:rPr>
              <a:t>laying as a guest</a:t>
            </a:r>
            <a:r>
              <a:rPr lang="en-US" b="0" i="0" dirty="0">
                <a:solidFill>
                  <a:srgbClr val="0070C0"/>
                </a:solidFill>
                <a:effectLst/>
                <a:latin typeface="-apple-system"/>
              </a:rPr>
              <a:t>, a </a:t>
            </a:r>
            <a:r>
              <a:rPr lang="en-US" b="0" i="0">
                <a:solidFill>
                  <a:srgbClr val="0070C0"/>
                </a:solidFill>
                <a:effectLst/>
                <a:latin typeface="-apple-system"/>
              </a:rPr>
              <a:t>temporary </a:t>
            </a:r>
            <a:r>
              <a:rPr lang="en-US">
                <a:solidFill>
                  <a:srgbClr val="0070C0"/>
                </a:solidFill>
                <a:latin typeface="-apple-system"/>
              </a:rPr>
              <a:t>username</a:t>
            </a:r>
            <a:r>
              <a:rPr lang="en-US" b="0" i="0">
                <a:solidFill>
                  <a:srgbClr val="0070C0"/>
                </a:solidFill>
                <a:effectLst/>
                <a:latin typeface="-apple-system"/>
              </a:rPr>
              <a:t> </a:t>
            </a:r>
            <a:r>
              <a:rPr lang="en-US" b="0" i="0" dirty="0">
                <a:solidFill>
                  <a:srgbClr val="0070C0"/>
                </a:solidFill>
                <a:effectLst/>
                <a:latin typeface="-apple-system"/>
              </a:rPr>
              <a:t>is assigned and result is not recorded for future plays</a:t>
            </a:r>
          </a:p>
          <a:p>
            <a:pPr algn="just">
              <a:buClr>
                <a:srgbClr val="0070C0"/>
              </a:buClr>
            </a:pPr>
            <a:endParaRPr lang="en-US" b="0" i="0" dirty="0">
              <a:solidFill>
                <a:srgbClr val="0070C0"/>
              </a:solidFill>
              <a:effectLst/>
              <a:latin typeface="-apple-system"/>
            </a:endParaRPr>
          </a:p>
          <a:p>
            <a:pPr marL="285750" indent="-285750" algn="r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70C0"/>
                </a:solidFill>
                <a:effectLst/>
                <a:latin typeface="-apple-system"/>
              </a:rPr>
              <a:t>Ranking</a:t>
            </a:r>
            <a:r>
              <a:rPr lang="en-US" b="0" i="0" dirty="0">
                <a:solidFill>
                  <a:srgbClr val="0070C0"/>
                </a:solidFill>
                <a:effectLst/>
                <a:latin typeface="-apple-system"/>
              </a:rPr>
              <a:t>: Win – 10 pts | Draw – 0 pts | Loss – 5 pts </a:t>
            </a:r>
          </a:p>
          <a:p>
            <a:pPr algn="just">
              <a:buClr>
                <a:srgbClr val="0070C0"/>
              </a:buClr>
            </a:pPr>
            <a:endParaRPr lang="en-US" b="0" i="0" dirty="0">
              <a:solidFill>
                <a:srgbClr val="0070C0"/>
              </a:solidFill>
              <a:effectLst/>
              <a:latin typeface="-apple-system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70C0"/>
                </a:solidFill>
                <a:effectLst/>
                <a:latin typeface="-apple-system"/>
              </a:rPr>
              <a:t>Matching</a:t>
            </a:r>
            <a:r>
              <a:rPr lang="en-US" b="0" i="0" dirty="0">
                <a:solidFill>
                  <a:srgbClr val="0070C0"/>
                </a:solidFill>
                <a:effectLst/>
                <a:latin typeface="-apple-system"/>
              </a:rPr>
              <a:t>: Player </a:t>
            </a:r>
            <a:r>
              <a:rPr lang="en-US" dirty="0">
                <a:solidFill>
                  <a:srgbClr val="0070C0"/>
                </a:solidFill>
                <a:latin typeface="-apple-system"/>
              </a:rPr>
              <a:t>is </a:t>
            </a:r>
            <a:r>
              <a:rPr lang="en-US" b="0" i="0" dirty="0">
                <a:solidFill>
                  <a:srgbClr val="0070C0"/>
                </a:solidFill>
                <a:effectLst/>
                <a:latin typeface="-apple-system"/>
              </a:rPr>
              <a:t>randomly placed into an available room,         the system will find a match based on </a:t>
            </a:r>
            <a:r>
              <a:rPr lang="en-US" dirty="0">
                <a:solidFill>
                  <a:srgbClr val="0070C0"/>
                </a:solidFill>
                <a:latin typeface="-apple-system"/>
              </a:rPr>
              <a:t>rank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sp>
        <p:nvSpPr>
          <p:cNvPr id="60" name="Google Shape;492;p35">
            <a:extLst>
              <a:ext uri="{FF2B5EF4-FFF2-40B4-BE49-F238E27FC236}">
                <a16:creationId xmlns:a16="http://schemas.microsoft.com/office/drawing/2014/main" id="{475B1E96-0BA8-4293-8C06-8C23F22BA0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48375" y="222055"/>
            <a:ext cx="300866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MAIN FEATURES</a:t>
            </a:r>
            <a:endParaRPr dirty="0"/>
          </a:p>
        </p:txBody>
      </p:sp>
      <p:sp>
        <p:nvSpPr>
          <p:cNvPr id="61" name="Google Shape;492;p35">
            <a:extLst>
              <a:ext uri="{FF2B5EF4-FFF2-40B4-BE49-F238E27FC236}">
                <a16:creationId xmlns:a16="http://schemas.microsoft.com/office/drawing/2014/main" id="{CCA5104F-D7CB-449F-9E2D-D561BF32336F}"/>
              </a:ext>
            </a:extLst>
          </p:cNvPr>
          <p:cNvSpPr txBox="1">
            <a:spLocks/>
          </p:cNvSpPr>
          <p:nvPr/>
        </p:nvSpPr>
        <p:spPr>
          <a:xfrm>
            <a:off x="86955" y="347371"/>
            <a:ext cx="5035113" cy="364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r>
              <a:rPr lang="en-US" sz="1800" dirty="0"/>
              <a:t>GAMEPLAY: </a:t>
            </a:r>
            <a:r>
              <a:rPr lang="en-US" sz="1800" dirty="0">
                <a:solidFill>
                  <a:schemeClr val="accent3"/>
                </a:solidFill>
                <a:latin typeface="Hind Siliguri" panose="020B0604020202020204" charset="0"/>
                <a:cs typeface="Hind Siliguri" panose="020B0604020202020204" charset="0"/>
              </a:rPr>
              <a:t>C</a:t>
            </a:r>
            <a:r>
              <a:rPr lang="en-US" sz="1800" b="1" i="0" dirty="0">
                <a:solidFill>
                  <a:schemeClr val="accent3"/>
                </a:solidFill>
                <a:effectLst/>
                <a:latin typeface="Hind Siliguri" panose="020B0604020202020204" charset="0"/>
                <a:cs typeface="Hind Siliguri" panose="020B0604020202020204" charset="0"/>
              </a:rPr>
              <a:t>LIENT - SERVER - CLIENT </a:t>
            </a:r>
            <a:r>
              <a:rPr lang="en-US" sz="1800" b="1" dirty="0">
                <a:solidFill>
                  <a:schemeClr val="accent3"/>
                </a:solidFill>
                <a:latin typeface="Hind Siliguri" panose="020B0604020202020204" charset="0"/>
                <a:cs typeface="Hind Siliguri" panose="020B0604020202020204" charset="0"/>
              </a:rPr>
              <a:t>M</a:t>
            </a:r>
            <a:r>
              <a:rPr lang="en-US" sz="1800" b="1" i="0" dirty="0">
                <a:solidFill>
                  <a:schemeClr val="accent3"/>
                </a:solidFill>
                <a:effectLst/>
                <a:latin typeface="Hind Siliguri" panose="020B0604020202020204" charset="0"/>
                <a:cs typeface="Hind Siliguri" panose="020B0604020202020204" charset="0"/>
              </a:rPr>
              <a:t>ODEL</a:t>
            </a:r>
          </a:p>
          <a:p>
            <a:endParaRPr lang="en-US" sz="1800" dirty="0"/>
          </a:p>
          <a:p>
            <a:endParaRPr lang="en-US" dirty="0"/>
          </a:p>
        </p:txBody>
      </p:sp>
      <p:sp>
        <p:nvSpPr>
          <p:cNvPr id="63" name="Google Shape;492;p35">
            <a:extLst>
              <a:ext uri="{FF2B5EF4-FFF2-40B4-BE49-F238E27FC236}">
                <a16:creationId xmlns:a16="http://schemas.microsoft.com/office/drawing/2014/main" id="{38F63A17-AE84-4919-B4F4-697121599138}"/>
              </a:ext>
            </a:extLst>
          </p:cNvPr>
          <p:cNvSpPr txBox="1">
            <a:spLocks/>
          </p:cNvSpPr>
          <p:nvPr/>
        </p:nvSpPr>
        <p:spPr>
          <a:xfrm>
            <a:off x="71438" y="666105"/>
            <a:ext cx="8985606" cy="11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endParaRPr lang="en-US" sz="1000" b="1" i="0" dirty="0">
              <a:solidFill>
                <a:schemeClr val="accent3"/>
              </a:solidFill>
              <a:effectLst/>
              <a:latin typeface="-apple-system"/>
            </a:endParaRPr>
          </a:p>
          <a:p>
            <a:pPr marL="285750" indent="-285750" algn="just"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70C0"/>
                </a:solidFill>
                <a:effectLst/>
                <a:latin typeface="-apple-system"/>
              </a:rPr>
              <a:t>Player places a move. </a:t>
            </a:r>
            <a:r>
              <a:rPr lang="en-US" sz="1400" i="0" dirty="0">
                <a:solidFill>
                  <a:srgbClr val="0070C0"/>
                </a:solidFill>
                <a:effectLst/>
                <a:latin typeface="-apple-system"/>
              </a:rPr>
              <a:t>Client</a:t>
            </a:r>
            <a:r>
              <a:rPr lang="en-US" sz="1400" b="0" i="0" dirty="0">
                <a:solidFill>
                  <a:srgbClr val="0070C0"/>
                </a:solidFill>
                <a:effectLst/>
                <a:latin typeface="-apple-system"/>
              </a:rPr>
              <a:t> sends a command with coordinate info to </a:t>
            </a:r>
            <a:r>
              <a:rPr lang="en-US" sz="1400" i="0" dirty="0">
                <a:solidFill>
                  <a:srgbClr val="0070C0"/>
                </a:solidFill>
                <a:effectLst/>
                <a:latin typeface="-apple-system"/>
              </a:rPr>
              <a:t>server</a:t>
            </a:r>
            <a:r>
              <a:rPr lang="en-US" sz="1400" b="0" i="0" dirty="0">
                <a:solidFill>
                  <a:srgbClr val="0070C0"/>
                </a:solidFill>
                <a:effectLst/>
                <a:latin typeface="-apple-system"/>
              </a:rPr>
              <a:t>.</a:t>
            </a:r>
            <a:r>
              <a:rPr lang="en-US" sz="1400" b="0" dirty="0">
                <a:solidFill>
                  <a:srgbClr val="0070C0"/>
                </a:solidFill>
                <a:latin typeface="-apple-system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-apple-system"/>
              </a:rPr>
              <a:t>S</a:t>
            </a:r>
            <a:r>
              <a:rPr lang="en-US" sz="1400" i="0" dirty="0">
                <a:solidFill>
                  <a:srgbClr val="0070C0"/>
                </a:solidFill>
                <a:effectLst/>
                <a:latin typeface="-apple-system"/>
              </a:rPr>
              <a:t>erver</a:t>
            </a:r>
            <a:r>
              <a:rPr lang="en-US" sz="1400" b="0" i="0" dirty="0">
                <a:solidFill>
                  <a:srgbClr val="0070C0"/>
                </a:solidFill>
                <a:effectLst/>
                <a:latin typeface="-apple-system"/>
              </a:rPr>
              <a:t> forwards it to the opponent.</a:t>
            </a:r>
          </a:p>
          <a:p>
            <a:pPr marL="285750" indent="-285750" algn="just"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70C0"/>
                </a:solidFill>
                <a:effectLst/>
                <a:latin typeface="-apple-system"/>
              </a:rPr>
              <a:t>The game ends when one wins , or both accepts a draw, or the board is fully filled.</a:t>
            </a:r>
          </a:p>
          <a:p>
            <a:pPr marL="285750" indent="-285750" algn="just"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70C0"/>
                </a:solidFill>
                <a:effectLst/>
                <a:latin typeface="-apple-system"/>
              </a:rPr>
              <a:t>The</a:t>
            </a:r>
            <a:r>
              <a:rPr lang="en-US" sz="1400" i="0" dirty="0">
                <a:solidFill>
                  <a:srgbClr val="0070C0"/>
                </a:solidFill>
                <a:effectLst/>
                <a:latin typeface="-apple-system"/>
              </a:rPr>
              <a:t> client </a:t>
            </a:r>
            <a:r>
              <a:rPr lang="en-US" sz="1400" b="0" i="0" dirty="0">
                <a:solidFill>
                  <a:srgbClr val="0070C0"/>
                </a:solidFill>
                <a:effectLst/>
                <a:latin typeface="-apple-system"/>
              </a:rPr>
              <a:t>decides if the player wins, sends the message to </a:t>
            </a:r>
            <a:r>
              <a:rPr lang="en-US" sz="1400" i="0" dirty="0">
                <a:solidFill>
                  <a:srgbClr val="0070C0"/>
                </a:solidFill>
                <a:effectLst/>
                <a:latin typeface="-apple-system"/>
              </a:rPr>
              <a:t>serve</a:t>
            </a:r>
            <a:r>
              <a:rPr lang="en-US" sz="1400" b="0" i="0" dirty="0">
                <a:solidFill>
                  <a:srgbClr val="0070C0"/>
                </a:solidFill>
                <a:effectLst/>
                <a:latin typeface="-apple-system"/>
              </a:rPr>
              <a:t>r, </a:t>
            </a:r>
            <a:r>
              <a:rPr lang="en-US" sz="1400" b="0" dirty="0">
                <a:solidFill>
                  <a:srgbClr val="0070C0"/>
                </a:solidFill>
                <a:latin typeface="-apple-system"/>
              </a:rPr>
              <a:t>and </a:t>
            </a:r>
            <a:r>
              <a:rPr lang="en-US" sz="1400" b="0" i="0" dirty="0">
                <a:solidFill>
                  <a:srgbClr val="0070C0"/>
                </a:solidFill>
                <a:effectLst/>
                <a:latin typeface="-apple-system"/>
              </a:rPr>
              <a:t>the</a:t>
            </a:r>
            <a:r>
              <a:rPr lang="en-US" sz="1400" i="0" dirty="0">
                <a:solidFill>
                  <a:srgbClr val="0070C0"/>
                </a:solidFill>
                <a:effectLst/>
                <a:latin typeface="-apple-system"/>
              </a:rPr>
              <a:t> server </a:t>
            </a:r>
            <a:r>
              <a:rPr lang="en-US" sz="1400" b="0" i="0" dirty="0">
                <a:solidFill>
                  <a:srgbClr val="0070C0"/>
                </a:solidFill>
                <a:effectLst/>
                <a:latin typeface="-apple-system"/>
              </a:rPr>
              <a:t>broadcasts it to the other opponent =&gt; The </a:t>
            </a:r>
            <a:r>
              <a:rPr lang="en-US" sz="1400" i="0" dirty="0">
                <a:solidFill>
                  <a:srgbClr val="0070C0"/>
                </a:solidFill>
                <a:effectLst/>
                <a:latin typeface="-apple-system"/>
              </a:rPr>
              <a:t>server</a:t>
            </a:r>
            <a:r>
              <a:rPr lang="en-US" sz="1400" b="0" i="0" dirty="0">
                <a:solidFill>
                  <a:srgbClr val="0070C0"/>
                </a:solidFill>
                <a:effectLst/>
                <a:latin typeface="-apple-system"/>
              </a:rPr>
              <a:t> plays the role of a 3rd party.</a:t>
            </a:r>
          </a:p>
          <a:p>
            <a:endParaRPr lang="en-US" sz="1800" b="1" i="0" dirty="0">
              <a:solidFill>
                <a:schemeClr val="accent3"/>
              </a:solidFill>
              <a:effectLst/>
              <a:latin typeface="-apple-system"/>
            </a:endParaRPr>
          </a:p>
        </p:txBody>
      </p:sp>
      <p:sp>
        <p:nvSpPr>
          <p:cNvPr id="67" name="Google Shape;492;p35">
            <a:extLst>
              <a:ext uri="{FF2B5EF4-FFF2-40B4-BE49-F238E27FC236}">
                <a16:creationId xmlns:a16="http://schemas.microsoft.com/office/drawing/2014/main" id="{B9576D6E-5EEC-4721-BE7F-66C5E5C82D98}"/>
              </a:ext>
            </a:extLst>
          </p:cNvPr>
          <p:cNvSpPr txBox="1">
            <a:spLocks/>
          </p:cNvSpPr>
          <p:nvPr/>
        </p:nvSpPr>
        <p:spPr>
          <a:xfrm>
            <a:off x="86955" y="1930461"/>
            <a:ext cx="4724975" cy="392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r>
              <a:rPr lang="en-US" sz="1800" dirty="0"/>
              <a:t>REGISTER, LOGIN AND RANKING SYSTEM</a:t>
            </a:r>
          </a:p>
          <a:p>
            <a:endParaRPr lang="en-US" sz="1800" dirty="0"/>
          </a:p>
          <a:p>
            <a:endParaRPr lang="en-US" dirty="0"/>
          </a:p>
        </p:txBody>
      </p:sp>
      <p:sp>
        <p:nvSpPr>
          <p:cNvPr id="7" name="Google Shape;492;p35">
            <a:extLst>
              <a:ext uri="{FF2B5EF4-FFF2-40B4-BE49-F238E27FC236}">
                <a16:creationId xmlns:a16="http://schemas.microsoft.com/office/drawing/2014/main" id="{11C46ED4-B3E2-4E98-9903-C8A144DC8C43}"/>
              </a:ext>
            </a:extLst>
          </p:cNvPr>
          <p:cNvSpPr txBox="1">
            <a:spLocks/>
          </p:cNvSpPr>
          <p:nvPr/>
        </p:nvSpPr>
        <p:spPr>
          <a:xfrm>
            <a:off x="6048375" y="1865717"/>
            <a:ext cx="3544854" cy="392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r>
              <a:rPr lang="en-US" sz="1800" dirty="0"/>
              <a:t>OTHER FEATURES</a:t>
            </a:r>
            <a:endParaRPr lang="en-US" dirty="0"/>
          </a:p>
        </p:txBody>
      </p:sp>
      <p:grpSp>
        <p:nvGrpSpPr>
          <p:cNvPr id="8" name="Google Shape;1058;p50">
            <a:extLst>
              <a:ext uri="{FF2B5EF4-FFF2-40B4-BE49-F238E27FC236}">
                <a16:creationId xmlns:a16="http://schemas.microsoft.com/office/drawing/2014/main" id="{9DB849CC-51C2-44E0-B4D4-39AF7F8B1C41}"/>
              </a:ext>
            </a:extLst>
          </p:cNvPr>
          <p:cNvGrpSpPr/>
          <p:nvPr/>
        </p:nvGrpSpPr>
        <p:grpSpPr>
          <a:xfrm>
            <a:off x="5202079" y="357967"/>
            <a:ext cx="413898" cy="343738"/>
            <a:chOff x="4718525" y="1318300"/>
            <a:chExt cx="483300" cy="401375"/>
          </a:xfrm>
        </p:grpSpPr>
        <p:sp>
          <p:nvSpPr>
            <p:cNvPr id="9" name="Google Shape;1059;p50">
              <a:extLst>
                <a:ext uri="{FF2B5EF4-FFF2-40B4-BE49-F238E27FC236}">
                  <a16:creationId xmlns:a16="http://schemas.microsoft.com/office/drawing/2014/main" id="{ABB1549A-57A7-4F16-88FD-E96F59CD2069}"/>
                </a:ext>
              </a:extLst>
            </p:cNvPr>
            <p:cNvSpPr/>
            <p:nvPr/>
          </p:nvSpPr>
          <p:spPr>
            <a:xfrm>
              <a:off x="4718525" y="1615975"/>
              <a:ext cx="319100" cy="103325"/>
            </a:xfrm>
            <a:custGeom>
              <a:avLst/>
              <a:gdLst/>
              <a:ahLst/>
              <a:cxnLst/>
              <a:rect l="l" t="t" r="r" b="b"/>
              <a:pathLst>
                <a:path w="12764" h="4133" extrusionOk="0">
                  <a:moveTo>
                    <a:pt x="1869" y="1"/>
                  </a:moveTo>
                  <a:cubicBezTo>
                    <a:pt x="1638" y="1"/>
                    <a:pt x="1433" y="139"/>
                    <a:pt x="1346" y="352"/>
                  </a:cubicBezTo>
                  <a:lnTo>
                    <a:pt x="144" y="3360"/>
                  </a:lnTo>
                  <a:cubicBezTo>
                    <a:pt x="0" y="3729"/>
                    <a:pt x="271" y="4129"/>
                    <a:pt x="667" y="4132"/>
                  </a:cubicBezTo>
                  <a:lnTo>
                    <a:pt x="12097" y="4132"/>
                  </a:lnTo>
                  <a:cubicBezTo>
                    <a:pt x="12490" y="4129"/>
                    <a:pt x="12764" y="3729"/>
                    <a:pt x="12616" y="3360"/>
                  </a:cubicBezTo>
                  <a:lnTo>
                    <a:pt x="11412" y="352"/>
                  </a:lnTo>
                  <a:cubicBezTo>
                    <a:pt x="11327" y="139"/>
                    <a:pt x="11120" y="1"/>
                    <a:pt x="10892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60;p50">
              <a:extLst>
                <a:ext uri="{FF2B5EF4-FFF2-40B4-BE49-F238E27FC236}">
                  <a16:creationId xmlns:a16="http://schemas.microsoft.com/office/drawing/2014/main" id="{3F153161-3D77-4381-9B47-03F47F6E035B}"/>
                </a:ext>
              </a:extLst>
            </p:cNvPr>
            <p:cNvSpPr/>
            <p:nvPr/>
          </p:nvSpPr>
          <p:spPr>
            <a:xfrm>
              <a:off x="5070200" y="1615975"/>
              <a:ext cx="113450" cy="103700"/>
            </a:xfrm>
            <a:custGeom>
              <a:avLst/>
              <a:gdLst/>
              <a:ahLst/>
              <a:cxnLst/>
              <a:rect l="l" t="t" r="r" b="b"/>
              <a:pathLst>
                <a:path w="4538" h="4148" extrusionOk="0">
                  <a:moveTo>
                    <a:pt x="1665" y="1"/>
                  </a:moveTo>
                  <a:cubicBezTo>
                    <a:pt x="1100" y="1"/>
                    <a:pt x="614" y="238"/>
                    <a:pt x="334" y="653"/>
                  </a:cubicBezTo>
                  <a:cubicBezTo>
                    <a:pt x="34" y="1094"/>
                    <a:pt x="1" y="1689"/>
                    <a:pt x="238" y="2284"/>
                  </a:cubicBezTo>
                  <a:cubicBezTo>
                    <a:pt x="656" y="3327"/>
                    <a:pt x="1812" y="4147"/>
                    <a:pt x="2873" y="4147"/>
                  </a:cubicBezTo>
                  <a:cubicBezTo>
                    <a:pt x="3438" y="4147"/>
                    <a:pt x="3925" y="3910"/>
                    <a:pt x="4204" y="3495"/>
                  </a:cubicBezTo>
                  <a:cubicBezTo>
                    <a:pt x="4505" y="3053"/>
                    <a:pt x="4538" y="2459"/>
                    <a:pt x="4300" y="1864"/>
                  </a:cubicBezTo>
                  <a:cubicBezTo>
                    <a:pt x="3883" y="821"/>
                    <a:pt x="2726" y="1"/>
                    <a:pt x="1665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61;p50">
              <a:extLst>
                <a:ext uri="{FF2B5EF4-FFF2-40B4-BE49-F238E27FC236}">
                  <a16:creationId xmlns:a16="http://schemas.microsoft.com/office/drawing/2014/main" id="{320BB693-713D-490B-A71E-0F95BE1D4D47}"/>
                </a:ext>
              </a:extLst>
            </p:cNvPr>
            <p:cNvSpPr/>
            <p:nvPr/>
          </p:nvSpPr>
          <p:spPr>
            <a:xfrm>
              <a:off x="5063825" y="1406550"/>
              <a:ext cx="138000" cy="181300"/>
            </a:xfrm>
            <a:custGeom>
              <a:avLst/>
              <a:gdLst/>
              <a:ahLst/>
              <a:cxnLst/>
              <a:rect l="l" t="t" r="r" b="b"/>
              <a:pathLst>
                <a:path w="5520" h="7252" extrusionOk="0">
                  <a:moveTo>
                    <a:pt x="2746" y="3934"/>
                  </a:moveTo>
                  <a:cubicBezTo>
                    <a:pt x="3248" y="3934"/>
                    <a:pt x="3498" y="4541"/>
                    <a:pt x="3143" y="4895"/>
                  </a:cubicBezTo>
                  <a:cubicBezTo>
                    <a:pt x="3029" y="5010"/>
                    <a:pt x="2888" y="5061"/>
                    <a:pt x="2750" y="5061"/>
                  </a:cubicBezTo>
                  <a:cubicBezTo>
                    <a:pt x="2460" y="5061"/>
                    <a:pt x="2182" y="4836"/>
                    <a:pt x="2182" y="4496"/>
                  </a:cubicBezTo>
                  <a:cubicBezTo>
                    <a:pt x="2182" y="4186"/>
                    <a:pt x="2434" y="3934"/>
                    <a:pt x="2746" y="3934"/>
                  </a:cubicBezTo>
                  <a:close/>
                  <a:moveTo>
                    <a:pt x="0" y="1"/>
                  </a:moveTo>
                  <a:lnTo>
                    <a:pt x="0" y="6686"/>
                  </a:lnTo>
                  <a:cubicBezTo>
                    <a:pt x="0" y="6999"/>
                    <a:pt x="250" y="7251"/>
                    <a:pt x="562" y="7251"/>
                  </a:cubicBezTo>
                  <a:lnTo>
                    <a:pt x="4958" y="7251"/>
                  </a:lnTo>
                  <a:cubicBezTo>
                    <a:pt x="5267" y="7251"/>
                    <a:pt x="5520" y="6999"/>
                    <a:pt x="5520" y="6686"/>
                  </a:cubicBezTo>
                  <a:lnTo>
                    <a:pt x="5520" y="1"/>
                  </a:lnTo>
                  <a:close/>
                </a:path>
              </a:pathLst>
            </a:cu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62;p50">
              <a:extLst>
                <a:ext uri="{FF2B5EF4-FFF2-40B4-BE49-F238E27FC236}">
                  <a16:creationId xmlns:a16="http://schemas.microsoft.com/office/drawing/2014/main" id="{1DC66473-6058-4A0D-9396-AECA2367EC92}"/>
                </a:ext>
              </a:extLst>
            </p:cNvPr>
            <p:cNvSpPr/>
            <p:nvPr/>
          </p:nvSpPr>
          <p:spPr>
            <a:xfrm>
              <a:off x="5063825" y="1318300"/>
              <a:ext cx="138000" cy="60125"/>
            </a:xfrm>
            <a:custGeom>
              <a:avLst/>
              <a:gdLst/>
              <a:ahLst/>
              <a:cxnLst/>
              <a:rect l="l" t="t" r="r" b="b"/>
              <a:pathLst>
                <a:path w="5520" h="2405" extrusionOk="0">
                  <a:moveTo>
                    <a:pt x="562" y="1"/>
                  </a:moveTo>
                  <a:cubicBezTo>
                    <a:pt x="250" y="1"/>
                    <a:pt x="0" y="253"/>
                    <a:pt x="0" y="562"/>
                  </a:cubicBezTo>
                  <a:lnTo>
                    <a:pt x="0" y="2404"/>
                  </a:lnTo>
                  <a:lnTo>
                    <a:pt x="5520" y="2404"/>
                  </a:lnTo>
                  <a:lnTo>
                    <a:pt x="5520" y="562"/>
                  </a:lnTo>
                  <a:cubicBezTo>
                    <a:pt x="5520" y="253"/>
                    <a:pt x="5267" y="1"/>
                    <a:pt x="4958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63;p50">
              <a:extLst>
                <a:ext uri="{FF2B5EF4-FFF2-40B4-BE49-F238E27FC236}">
                  <a16:creationId xmlns:a16="http://schemas.microsoft.com/office/drawing/2014/main" id="{F205D2E5-CBCA-4C84-82FC-591E5B213B5E}"/>
                </a:ext>
              </a:extLst>
            </p:cNvPr>
            <p:cNvSpPr/>
            <p:nvPr/>
          </p:nvSpPr>
          <p:spPr>
            <a:xfrm>
              <a:off x="4721075" y="1318300"/>
              <a:ext cx="314600" cy="142750"/>
            </a:xfrm>
            <a:custGeom>
              <a:avLst/>
              <a:gdLst/>
              <a:ahLst/>
              <a:cxnLst/>
              <a:rect l="l" t="t" r="r" b="b"/>
              <a:pathLst>
                <a:path w="12584" h="5710" extrusionOk="0">
                  <a:moveTo>
                    <a:pt x="565" y="1"/>
                  </a:moveTo>
                  <a:cubicBezTo>
                    <a:pt x="253" y="1"/>
                    <a:pt x="0" y="253"/>
                    <a:pt x="0" y="562"/>
                  </a:cubicBezTo>
                  <a:lnTo>
                    <a:pt x="0" y="5709"/>
                  </a:lnTo>
                  <a:lnTo>
                    <a:pt x="12584" y="5709"/>
                  </a:lnTo>
                  <a:lnTo>
                    <a:pt x="12584" y="562"/>
                  </a:lnTo>
                  <a:cubicBezTo>
                    <a:pt x="12584" y="253"/>
                    <a:pt x="12331" y="1"/>
                    <a:pt x="12019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64;p50">
              <a:extLst>
                <a:ext uri="{FF2B5EF4-FFF2-40B4-BE49-F238E27FC236}">
                  <a16:creationId xmlns:a16="http://schemas.microsoft.com/office/drawing/2014/main" id="{ACCB4794-D565-445D-B322-16AD6D9DD2BF}"/>
                </a:ext>
              </a:extLst>
            </p:cNvPr>
            <p:cNvSpPr/>
            <p:nvPr/>
          </p:nvSpPr>
          <p:spPr>
            <a:xfrm>
              <a:off x="4721075" y="1489200"/>
              <a:ext cx="314600" cy="28175"/>
            </a:xfrm>
            <a:custGeom>
              <a:avLst/>
              <a:gdLst/>
              <a:ahLst/>
              <a:cxnLst/>
              <a:rect l="l" t="t" r="r" b="b"/>
              <a:pathLst>
                <a:path w="12584" h="1127" extrusionOk="0">
                  <a:moveTo>
                    <a:pt x="0" y="0"/>
                  </a:moveTo>
                  <a:lnTo>
                    <a:pt x="0" y="565"/>
                  </a:lnTo>
                  <a:cubicBezTo>
                    <a:pt x="0" y="874"/>
                    <a:pt x="253" y="1127"/>
                    <a:pt x="565" y="1127"/>
                  </a:cubicBezTo>
                  <a:lnTo>
                    <a:pt x="12019" y="1127"/>
                  </a:lnTo>
                  <a:cubicBezTo>
                    <a:pt x="12331" y="1127"/>
                    <a:pt x="12584" y="874"/>
                    <a:pt x="12584" y="565"/>
                  </a:cubicBezTo>
                  <a:lnTo>
                    <a:pt x="12584" y="0"/>
                  </a:lnTo>
                  <a:close/>
                </a:path>
              </a:pathLst>
            </a:cu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65;p50">
              <a:extLst>
                <a:ext uri="{FF2B5EF4-FFF2-40B4-BE49-F238E27FC236}">
                  <a16:creationId xmlns:a16="http://schemas.microsoft.com/office/drawing/2014/main" id="{A7C7F31D-51D3-4424-89C1-774336C81F4B}"/>
                </a:ext>
              </a:extLst>
            </p:cNvPr>
            <p:cNvSpPr/>
            <p:nvPr/>
          </p:nvSpPr>
          <p:spPr>
            <a:xfrm>
              <a:off x="4793700" y="1545525"/>
              <a:ext cx="168675" cy="42325"/>
            </a:xfrm>
            <a:custGeom>
              <a:avLst/>
              <a:gdLst/>
              <a:ahLst/>
              <a:cxnLst/>
              <a:rect l="l" t="t" r="r" b="b"/>
              <a:pathLst>
                <a:path w="6747" h="1693" extrusionOk="0">
                  <a:moveTo>
                    <a:pt x="1302" y="0"/>
                  </a:moveTo>
                  <a:lnTo>
                    <a:pt x="1302" y="565"/>
                  </a:lnTo>
                  <a:lnTo>
                    <a:pt x="656" y="565"/>
                  </a:lnTo>
                  <a:cubicBezTo>
                    <a:pt x="653" y="565"/>
                    <a:pt x="651" y="565"/>
                    <a:pt x="649" y="565"/>
                  </a:cubicBezTo>
                  <a:cubicBezTo>
                    <a:pt x="408" y="565"/>
                    <a:pt x="195" y="721"/>
                    <a:pt x="121" y="950"/>
                  </a:cubicBezTo>
                  <a:cubicBezTo>
                    <a:pt x="1" y="1313"/>
                    <a:pt x="271" y="1692"/>
                    <a:pt x="659" y="1692"/>
                  </a:cubicBezTo>
                  <a:lnTo>
                    <a:pt x="6091" y="1692"/>
                  </a:lnTo>
                  <a:cubicBezTo>
                    <a:pt x="6334" y="1692"/>
                    <a:pt x="6551" y="1539"/>
                    <a:pt x="6626" y="1307"/>
                  </a:cubicBezTo>
                  <a:cubicBezTo>
                    <a:pt x="6746" y="941"/>
                    <a:pt x="6473" y="565"/>
                    <a:pt x="6088" y="565"/>
                  </a:cubicBezTo>
                  <a:lnTo>
                    <a:pt x="5433" y="565"/>
                  </a:lnTo>
                  <a:lnTo>
                    <a:pt x="5433" y="0"/>
                  </a:lnTo>
                  <a:close/>
                </a:path>
              </a:pathLst>
            </a:cu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7A2376F-B739-4912-9802-C72A5B49A129}"/>
              </a:ext>
            </a:extLst>
          </p:cNvPr>
          <p:cNvSpPr txBox="1"/>
          <p:nvPr/>
        </p:nvSpPr>
        <p:spPr>
          <a:xfrm>
            <a:off x="6048374" y="2392405"/>
            <a:ext cx="300866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70C0"/>
                </a:solidFill>
                <a:effectLst/>
                <a:latin typeface="-apple-system"/>
              </a:rPr>
              <a:t>Chat</a:t>
            </a:r>
            <a:r>
              <a:rPr lang="en-US" b="0" i="0" dirty="0">
                <a:solidFill>
                  <a:srgbClr val="0070C0"/>
                </a:solidFill>
                <a:effectLst/>
                <a:latin typeface="-apple-system"/>
              </a:rPr>
              <a:t>: client - server - client model</a:t>
            </a:r>
          </a:p>
          <a:p>
            <a:pPr>
              <a:buClr>
                <a:srgbClr val="0070C0"/>
              </a:buClr>
            </a:pPr>
            <a:endParaRPr lang="en-US" b="0" i="0" dirty="0">
              <a:solidFill>
                <a:srgbClr val="0070C0"/>
              </a:solidFill>
              <a:effectLst/>
              <a:latin typeface="-apple-system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70C0"/>
              </a:solidFill>
              <a:effectLst/>
              <a:latin typeface="-apple-system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70C0"/>
                </a:solidFill>
                <a:effectLst/>
                <a:latin typeface="-apple-system"/>
              </a:rPr>
              <a:t>The server plays as a forwarder when receiving message from one player and send it to the target player.</a:t>
            </a:r>
          </a:p>
          <a:p>
            <a:pPr algn="l">
              <a:buClr>
                <a:srgbClr val="0070C0"/>
              </a:buClr>
            </a:pPr>
            <a:endParaRPr lang="en-US" b="0" i="0" dirty="0">
              <a:solidFill>
                <a:srgbClr val="0070C0"/>
              </a:solidFill>
              <a:effectLst/>
              <a:latin typeface="-apple-system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70C0"/>
                </a:solidFill>
                <a:effectLst/>
                <a:latin typeface="-apple-system"/>
              </a:rPr>
              <a:t>Players can </a:t>
            </a:r>
            <a:r>
              <a:rPr lang="en-US" b="1" i="0" dirty="0">
                <a:solidFill>
                  <a:srgbClr val="0070C0"/>
                </a:solidFill>
                <a:effectLst/>
                <a:latin typeface="-apple-system"/>
              </a:rPr>
              <a:t>offer a draw </a:t>
            </a:r>
          </a:p>
          <a:p>
            <a:pPr>
              <a:buClr>
                <a:srgbClr val="0070C0"/>
              </a:buClr>
            </a:pPr>
            <a:r>
              <a:rPr lang="en-US" b="0" i="0" dirty="0">
                <a:solidFill>
                  <a:srgbClr val="0070C0"/>
                </a:solidFill>
                <a:effectLst/>
                <a:latin typeface="-apple-system"/>
              </a:rPr>
              <a:t>       or </a:t>
            </a:r>
            <a:r>
              <a:rPr lang="en-US" b="1" i="0" dirty="0">
                <a:solidFill>
                  <a:srgbClr val="0070C0"/>
                </a:solidFill>
                <a:effectLst/>
                <a:latin typeface="-apple-system"/>
              </a:rPr>
              <a:t>resign the game</a:t>
            </a: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rgbClr val="0070C0"/>
              </a:solidFill>
            </a:endParaRPr>
          </a:p>
        </p:txBody>
      </p:sp>
      <p:grpSp>
        <p:nvGrpSpPr>
          <p:cNvPr id="40" name="Google Shape;1120;p50">
            <a:extLst>
              <a:ext uri="{FF2B5EF4-FFF2-40B4-BE49-F238E27FC236}">
                <a16:creationId xmlns:a16="http://schemas.microsoft.com/office/drawing/2014/main" id="{F5E2B261-394D-436D-8E5E-873B2E886AC8}"/>
              </a:ext>
            </a:extLst>
          </p:cNvPr>
          <p:cNvGrpSpPr/>
          <p:nvPr/>
        </p:nvGrpSpPr>
        <p:grpSpPr>
          <a:xfrm>
            <a:off x="8436496" y="1888373"/>
            <a:ext cx="412100" cy="411650"/>
            <a:chOff x="6597075" y="1278725"/>
            <a:chExt cx="481200" cy="480675"/>
          </a:xfrm>
        </p:grpSpPr>
        <p:sp>
          <p:nvSpPr>
            <p:cNvPr id="41" name="Google Shape;1121;p50">
              <a:extLst>
                <a:ext uri="{FF2B5EF4-FFF2-40B4-BE49-F238E27FC236}">
                  <a16:creationId xmlns:a16="http://schemas.microsoft.com/office/drawing/2014/main" id="{165BC48B-E6FE-4AB5-AF02-9DB95A690FA2}"/>
                </a:ext>
              </a:extLst>
            </p:cNvPr>
            <p:cNvSpPr/>
            <p:nvPr/>
          </p:nvSpPr>
          <p:spPr>
            <a:xfrm>
              <a:off x="6669775" y="1278725"/>
              <a:ext cx="335800" cy="115025"/>
            </a:xfrm>
            <a:custGeom>
              <a:avLst/>
              <a:gdLst/>
              <a:ahLst/>
              <a:cxnLst/>
              <a:rect l="l" t="t" r="r" b="b"/>
              <a:pathLst>
                <a:path w="13432" h="4601" extrusionOk="0">
                  <a:moveTo>
                    <a:pt x="6716" y="0"/>
                  </a:moveTo>
                  <a:cubicBezTo>
                    <a:pt x="3663" y="0"/>
                    <a:pt x="1046" y="1911"/>
                    <a:pt x="1" y="4600"/>
                  </a:cubicBezTo>
                  <a:cubicBezTo>
                    <a:pt x="400" y="4405"/>
                    <a:pt x="842" y="4303"/>
                    <a:pt x="1287" y="4303"/>
                  </a:cubicBezTo>
                  <a:lnTo>
                    <a:pt x="1377" y="4303"/>
                  </a:lnTo>
                  <a:cubicBezTo>
                    <a:pt x="2440" y="2344"/>
                    <a:pt x="4490" y="1124"/>
                    <a:pt x="6716" y="1124"/>
                  </a:cubicBezTo>
                  <a:cubicBezTo>
                    <a:pt x="8945" y="1124"/>
                    <a:pt x="10995" y="2344"/>
                    <a:pt x="12055" y="4303"/>
                  </a:cubicBezTo>
                  <a:lnTo>
                    <a:pt x="12148" y="4303"/>
                  </a:lnTo>
                  <a:cubicBezTo>
                    <a:pt x="12593" y="4303"/>
                    <a:pt x="13032" y="4405"/>
                    <a:pt x="13431" y="4600"/>
                  </a:cubicBezTo>
                  <a:cubicBezTo>
                    <a:pt x="12389" y="1911"/>
                    <a:pt x="9772" y="0"/>
                    <a:pt x="6716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122;p50">
              <a:extLst>
                <a:ext uri="{FF2B5EF4-FFF2-40B4-BE49-F238E27FC236}">
                  <a16:creationId xmlns:a16="http://schemas.microsoft.com/office/drawing/2014/main" id="{02B74139-48CA-4094-9CB3-5676E9BF150C}"/>
                </a:ext>
              </a:extLst>
            </p:cNvPr>
            <p:cNvSpPr/>
            <p:nvPr/>
          </p:nvSpPr>
          <p:spPr>
            <a:xfrm>
              <a:off x="6929450" y="1414375"/>
              <a:ext cx="148825" cy="209225"/>
            </a:xfrm>
            <a:custGeom>
              <a:avLst/>
              <a:gdLst/>
              <a:ahLst/>
              <a:cxnLst/>
              <a:rect l="l" t="t" r="r" b="b"/>
              <a:pathLst>
                <a:path w="5953" h="8369" extrusionOk="0">
                  <a:moveTo>
                    <a:pt x="1770" y="0"/>
                  </a:moveTo>
                  <a:cubicBezTo>
                    <a:pt x="1736" y="0"/>
                    <a:pt x="1700" y="1"/>
                    <a:pt x="1665" y="3"/>
                  </a:cubicBezTo>
                  <a:cubicBezTo>
                    <a:pt x="749" y="58"/>
                    <a:pt x="1" y="881"/>
                    <a:pt x="1" y="1797"/>
                  </a:cubicBezTo>
                  <a:lnTo>
                    <a:pt x="1" y="6568"/>
                  </a:lnTo>
                  <a:cubicBezTo>
                    <a:pt x="1" y="7488"/>
                    <a:pt x="749" y="8311"/>
                    <a:pt x="1665" y="8365"/>
                  </a:cubicBezTo>
                  <a:cubicBezTo>
                    <a:pt x="1700" y="8367"/>
                    <a:pt x="1736" y="8368"/>
                    <a:pt x="1770" y="8368"/>
                  </a:cubicBezTo>
                  <a:cubicBezTo>
                    <a:pt x="2543" y="8368"/>
                    <a:pt x="3232" y="7866"/>
                    <a:pt x="3462" y="7121"/>
                  </a:cubicBezTo>
                  <a:cubicBezTo>
                    <a:pt x="4898" y="6881"/>
                    <a:pt x="5953" y="5640"/>
                    <a:pt x="5953" y="4183"/>
                  </a:cubicBezTo>
                  <a:cubicBezTo>
                    <a:pt x="5953" y="2726"/>
                    <a:pt x="4898" y="1485"/>
                    <a:pt x="3462" y="1247"/>
                  </a:cubicBezTo>
                  <a:cubicBezTo>
                    <a:pt x="3232" y="503"/>
                    <a:pt x="2543" y="0"/>
                    <a:pt x="1770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123;p50">
              <a:extLst>
                <a:ext uri="{FF2B5EF4-FFF2-40B4-BE49-F238E27FC236}">
                  <a16:creationId xmlns:a16="http://schemas.microsoft.com/office/drawing/2014/main" id="{A1F08A36-DE03-45BD-B455-28103239A72A}"/>
                </a:ext>
              </a:extLst>
            </p:cNvPr>
            <p:cNvSpPr/>
            <p:nvPr/>
          </p:nvSpPr>
          <p:spPr>
            <a:xfrm>
              <a:off x="6597075" y="1589550"/>
              <a:ext cx="212075" cy="169850"/>
            </a:xfrm>
            <a:custGeom>
              <a:avLst/>
              <a:gdLst/>
              <a:ahLst/>
              <a:cxnLst/>
              <a:rect l="l" t="t" r="r" b="b"/>
              <a:pathLst>
                <a:path w="8483" h="6794" extrusionOk="0">
                  <a:moveTo>
                    <a:pt x="0" y="0"/>
                  </a:moveTo>
                  <a:lnTo>
                    <a:pt x="0" y="195"/>
                  </a:lnTo>
                  <a:cubicBezTo>
                    <a:pt x="0" y="3008"/>
                    <a:pt x="2164" y="5321"/>
                    <a:pt x="4913" y="5568"/>
                  </a:cubicBezTo>
                  <a:cubicBezTo>
                    <a:pt x="5114" y="6193"/>
                    <a:pt x="5646" y="6655"/>
                    <a:pt x="6292" y="6767"/>
                  </a:cubicBezTo>
                  <a:cubicBezTo>
                    <a:pt x="6394" y="6785"/>
                    <a:pt x="6496" y="6793"/>
                    <a:pt x="6598" y="6793"/>
                  </a:cubicBezTo>
                  <a:cubicBezTo>
                    <a:pt x="7139" y="6793"/>
                    <a:pt x="7660" y="6543"/>
                    <a:pt x="7999" y="6105"/>
                  </a:cubicBezTo>
                  <a:cubicBezTo>
                    <a:pt x="8401" y="5589"/>
                    <a:pt x="8482" y="4889"/>
                    <a:pt x="8209" y="4291"/>
                  </a:cubicBezTo>
                  <a:cubicBezTo>
                    <a:pt x="7935" y="3693"/>
                    <a:pt x="7356" y="3293"/>
                    <a:pt x="6701" y="3257"/>
                  </a:cubicBezTo>
                  <a:lnTo>
                    <a:pt x="6701" y="3254"/>
                  </a:lnTo>
                  <a:cubicBezTo>
                    <a:pt x="6666" y="3252"/>
                    <a:pt x="6632" y="3251"/>
                    <a:pt x="6599" y="3251"/>
                  </a:cubicBezTo>
                  <a:cubicBezTo>
                    <a:pt x="5852" y="3251"/>
                    <a:pt x="5181" y="3722"/>
                    <a:pt x="4928" y="4432"/>
                  </a:cubicBezTo>
                  <a:cubicBezTo>
                    <a:pt x="3020" y="4222"/>
                    <a:pt x="1485" y="2761"/>
                    <a:pt x="1181" y="865"/>
                  </a:cubicBezTo>
                  <a:cubicBezTo>
                    <a:pt x="739" y="649"/>
                    <a:pt x="340" y="358"/>
                    <a:pt x="0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1124;p50">
              <a:extLst>
                <a:ext uri="{FF2B5EF4-FFF2-40B4-BE49-F238E27FC236}">
                  <a16:creationId xmlns:a16="http://schemas.microsoft.com/office/drawing/2014/main" id="{91259928-C448-43A6-A550-2ACF50096733}"/>
                </a:ext>
              </a:extLst>
            </p:cNvPr>
            <p:cNvSpPr/>
            <p:nvPr/>
          </p:nvSpPr>
          <p:spPr>
            <a:xfrm>
              <a:off x="6597525" y="1414375"/>
              <a:ext cx="148900" cy="209225"/>
            </a:xfrm>
            <a:custGeom>
              <a:avLst/>
              <a:gdLst/>
              <a:ahLst/>
              <a:cxnLst/>
              <a:rect l="l" t="t" r="r" b="b"/>
              <a:pathLst>
                <a:path w="5956" h="8369" extrusionOk="0">
                  <a:moveTo>
                    <a:pt x="4186" y="0"/>
                  </a:moveTo>
                  <a:cubicBezTo>
                    <a:pt x="3413" y="0"/>
                    <a:pt x="2724" y="503"/>
                    <a:pt x="2491" y="1247"/>
                  </a:cubicBezTo>
                  <a:cubicBezTo>
                    <a:pt x="1055" y="1485"/>
                    <a:pt x="0" y="2729"/>
                    <a:pt x="0" y="4186"/>
                  </a:cubicBezTo>
                  <a:cubicBezTo>
                    <a:pt x="0" y="5640"/>
                    <a:pt x="1055" y="6884"/>
                    <a:pt x="2491" y="7121"/>
                  </a:cubicBezTo>
                  <a:cubicBezTo>
                    <a:pt x="2724" y="7866"/>
                    <a:pt x="3413" y="8368"/>
                    <a:pt x="4186" y="8368"/>
                  </a:cubicBezTo>
                  <a:cubicBezTo>
                    <a:pt x="4221" y="8368"/>
                    <a:pt x="4256" y="8367"/>
                    <a:pt x="4291" y="8365"/>
                  </a:cubicBezTo>
                  <a:cubicBezTo>
                    <a:pt x="5207" y="8311"/>
                    <a:pt x="5955" y="7488"/>
                    <a:pt x="5955" y="6568"/>
                  </a:cubicBezTo>
                  <a:lnTo>
                    <a:pt x="5955" y="1800"/>
                  </a:lnTo>
                  <a:cubicBezTo>
                    <a:pt x="5955" y="881"/>
                    <a:pt x="5207" y="58"/>
                    <a:pt x="4291" y="3"/>
                  </a:cubicBezTo>
                  <a:cubicBezTo>
                    <a:pt x="4256" y="1"/>
                    <a:pt x="4221" y="0"/>
                    <a:pt x="4186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1197;p50">
            <a:extLst>
              <a:ext uri="{FF2B5EF4-FFF2-40B4-BE49-F238E27FC236}">
                <a16:creationId xmlns:a16="http://schemas.microsoft.com/office/drawing/2014/main" id="{CDC713A4-D94D-4A23-9790-05EB207DD8ED}"/>
              </a:ext>
            </a:extLst>
          </p:cNvPr>
          <p:cNvGrpSpPr/>
          <p:nvPr/>
        </p:nvGrpSpPr>
        <p:grpSpPr>
          <a:xfrm>
            <a:off x="8408244" y="4188767"/>
            <a:ext cx="541044" cy="376514"/>
            <a:chOff x="4357725" y="260000"/>
            <a:chExt cx="480775" cy="359675"/>
          </a:xfrm>
        </p:grpSpPr>
        <p:sp>
          <p:nvSpPr>
            <p:cNvPr id="46" name="Google Shape;1198;p50">
              <a:extLst>
                <a:ext uri="{FF2B5EF4-FFF2-40B4-BE49-F238E27FC236}">
                  <a16:creationId xmlns:a16="http://schemas.microsoft.com/office/drawing/2014/main" id="{C29A39CA-0E20-4FB3-8E0A-72821E5D157F}"/>
                </a:ext>
              </a:extLst>
            </p:cNvPr>
            <p:cNvSpPr/>
            <p:nvPr/>
          </p:nvSpPr>
          <p:spPr>
            <a:xfrm>
              <a:off x="4537025" y="34827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extrusionOk="0">
                  <a:moveTo>
                    <a:pt x="1" y="0"/>
                  </a:moveTo>
                  <a:lnTo>
                    <a:pt x="1" y="676"/>
                  </a:lnTo>
                  <a:lnTo>
                    <a:pt x="677" y="676"/>
                  </a:lnTo>
                  <a:lnTo>
                    <a:pt x="677" y="0"/>
                  </a:ln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199;p50">
              <a:extLst>
                <a:ext uri="{FF2B5EF4-FFF2-40B4-BE49-F238E27FC236}">
                  <a16:creationId xmlns:a16="http://schemas.microsoft.com/office/drawing/2014/main" id="{25450CD8-3E11-4F09-9A62-251E6415D9AE}"/>
                </a:ext>
              </a:extLst>
            </p:cNvPr>
            <p:cNvSpPr/>
            <p:nvPr/>
          </p:nvSpPr>
          <p:spPr>
            <a:xfrm>
              <a:off x="4446000" y="484450"/>
              <a:ext cx="16925" cy="46975"/>
            </a:xfrm>
            <a:custGeom>
              <a:avLst/>
              <a:gdLst/>
              <a:ahLst/>
              <a:cxnLst/>
              <a:rect l="l" t="t" r="r" b="b"/>
              <a:pathLst>
                <a:path w="677" h="1879" extrusionOk="0">
                  <a:moveTo>
                    <a:pt x="0" y="0"/>
                  </a:moveTo>
                  <a:lnTo>
                    <a:pt x="0" y="1878"/>
                  </a:lnTo>
                  <a:lnTo>
                    <a:pt x="676" y="1878"/>
                  </a:lnTo>
                  <a:lnTo>
                    <a:pt x="676" y="0"/>
                  </a:ln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200;p50">
              <a:extLst>
                <a:ext uri="{FF2B5EF4-FFF2-40B4-BE49-F238E27FC236}">
                  <a16:creationId xmlns:a16="http://schemas.microsoft.com/office/drawing/2014/main" id="{6C9BE63F-013D-446C-81F2-A946D9612326}"/>
                </a:ext>
              </a:extLst>
            </p:cNvPr>
            <p:cNvSpPr/>
            <p:nvPr/>
          </p:nvSpPr>
          <p:spPr>
            <a:xfrm>
              <a:off x="4702300" y="484450"/>
              <a:ext cx="46725" cy="16925"/>
            </a:xfrm>
            <a:custGeom>
              <a:avLst/>
              <a:gdLst/>
              <a:ahLst/>
              <a:cxnLst/>
              <a:rect l="l" t="t" r="r" b="b"/>
              <a:pathLst>
                <a:path w="1869" h="677" extrusionOk="0">
                  <a:moveTo>
                    <a:pt x="0" y="0"/>
                  </a:moveTo>
                  <a:lnTo>
                    <a:pt x="0" y="676"/>
                  </a:lnTo>
                  <a:lnTo>
                    <a:pt x="1532" y="676"/>
                  </a:lnTo>
                  <a:cubicBezTo>
                    <a:pt x="1719" y="676"/>
                    <a:pt x="1869" y="523"/>
                    <a:pt x="1869" y="337"/>
                  </a:cubicBezTo>
                  <a:cubicBezTo>
                    <a:pt x="1869" y="151"/>
                    <a:pt x="1719" y="0"/>
                    <a:pt x="1532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201;p50">
              <a:extLst>
                <a:ext uri="{FF2B5EF4-FFF2-40B4-BE49-F238E27FC236}">
                  <a16:creationId xmlns:a16="http://schemas.microsoft.com/office/drawing/2014/main" id="{CC29BC2B-82BE-4643-9A92-B3AEA5AF0583}"/>
                </a:ext>
              </a:extLst>
            </p:cNvPr>
            <p:cNvSpPr/>
            <p:nvPr/>
          </p:nvSpPr>
          <p:spPr>
            <a:xfrm>
              <a:off x="4357725" y="260000"/>
              <a:ext cx="480775" cy="359675"/>
            </a:xfrm>
            <a:custGeom>
              <a:avLst/>
              <a:gdLst/>
              <a:ahLst/>
              <a:cxnLst/>
              <a:rect l="l" t="t" r="r" b="b"/>
              <a:pathLst>
                <a:path w="19231" h="14387" extrusionOk="0">
                  <a:moveTo>
                    <a:pt x="4769" y="2404"/>
                  </a:moveTo>
                  <a:cubicBezTo>
                    <a:pt x="5055" y="2404"/>
                    <a:pt x="5301" y="2620"/>
                    <a:pt x="5337" y="2906"/>
                  </a:cubicBezTo>
                  <a:cubicBezTo>
                    <a:pt x="5376" y="3240"/>
                    <a:pt x="5115" y="3531"/>
                    <a:pt x="4778" y="3531"/>
                  </a:cubicBezTo>
                  <a:lnTo>
                    <a:pt x="3531" y="3531"/>
                  </a:lnTo>
                  <a:lnTo>
                    <a:pt x="3531" y="5409"/>
                  </a:lnTo>
                  <a:lnTo>
                    <a:pt x="4207" y="5409"/>
                  </a:lnTo>
                  <a:lnTo>
                    <a:pt x="4207" y="4793"/>
                  </a:lnTo>
                  <a:cubicBezTo>
                    <a:pt x="4201" y="4502"/>
                    <a:pt x="4418" y="4255"/>
                    <a:pt x="4706" y="4219"/>
                  </a:cubicBezTo>
                  <a:cubicBezTo>
                    <a:pt x="4728" y="4217"/>
                    <a:pt x="4750" y="4215"/>
                    <a:pt x="4772" y="4215"/>
                  </a:cubicBezTo>
                  <a:cubicBezTo>
                    <a:pt x="5077" y="4215"/>
                    <a:pt x="5331" y="4464"/>
                    <a:pt x="5334" y="4778"/>
                  </a:cubicBezTo>
                  <a:lnTo>
                    <a:pt x="5334" y="5974"/>
                  </a:lnTo>
                  <a:cubicBezTo>
                    <a:pt x="5334" y="6283"/>
                    <a:pt x="5082" y="6536"/>
                    <a:pt x="4769" y="6536"/>
                  </a:cubicBezTo>
                  <a:lnTo>
                    <a:pt x="2967" y="6536"/>
                  </a:lnTo>
                  <a:cubicBezTo>
                    <a:pt x="2654" y="6536"/>
                    <a:pt x="2405" y="6283"/>
                    <a:pt x="2405" y="5974"/>
                  </a:cubicBezTo>
                  <a:lnTo>
                    <a:pt x="2405" y="2969"/>
                  </a:lnTo>
                  <a:cubicBezTo>
                    <a:pt x="2405" y="2657"/>
                    <a:pt x="2654" y="2404"/>
                    <a:pt x="2967" y="2404"/>
                  </a:cubicBezTo>
                  <a:lnTo>
                    <a:pt x="4763" y="2404"/>
                  </a:lnTo>
                  <a:cubicBezTo>
                    <a:pt x="4765" y="2404"/>
                    <a:pt x="4767" y="2404"/>
                    <a:pt x="4769" y="2404"/>
                  </a:cubicBezTo>
                  <a:close/>
                  <a:moveTo>
                    <a:pt x="16223" y="2404"/>
                  </a:moveTo>
                  <a:cubicBezTo>
                    <a:pt x="16512" y="2404"/>
                    <a:pt x="16755" y="2620"/>
                    <a:pt x="16791" y="2906"/>
                  </a:cubicBezTo>
                  <a:cubicBezTo>
                    <a:pt x="16830" y="3240"/>
                    <a:pt x="16568" y="3531"/>
                    <a:pt x="16232" y="3531"/>
                  </a:cubicBezTo>
                  <a:lnTo>
                    <a:pt x="15550" y="3531"/>
                  </a:lnTo>
                  <a:lnTo>
                    <a:pt x="15550" y="3907"/>
                  </a:lnTo>
                  <a:lnTo>
                    <a:pt x="16217" y="3907"/>
                  </a:lnTo>
                  <a:cubicBezTo>
                    <a:pt x="16219" y="3907"/>
                    <a:pt x="16221" y="3907"/>
                    <a:pt x="16223" y="3907"/>
                  </a:cubicBezTo>
                  <a:cubicBezTo>
                    <a:pt x="16512" y="3907"/>
                    <a:pt x="16755" y="4122"/>
                    <a:pt x="16791" y="4405"/>
                  </a:cubicBezTo>
                  <a:cubicBezTo>
                    <a:pt x="16830" y="4742"/>
                    <a:pt x="16568" y="5033"/>
                    <a:pt x="16232" y="5033"/>
                  </a:cubicBezTo>
                  <a:lnTo>
                    <a:pt x="15550" y="5033"/>
                  </a:lnTo>
                  <a:lnTo>
                    <a:pt x="15550" y="5409"/>
                  </a:lnTo>
                  <a:lnTo>
                    <a:pt x="16340" y="5409"/>
                  </a:lnTo>
                  <a:cubicBezTo>
                    <a:pt x="16457" y="5409"/>
                    <a:pt x="16568" y="5463"/>
                    <a:pt x="16640" y="5556"/>
                  </a:cubicBezTo>
                  <a:cubicBezTo>
                    <a:pt x="16998" y="6022"/>
                    <a:pt x="16674" y="6536"/>
                    <a:pt x="16232" y="6536"/>
                  </a:cubicBezTo>
                  <a:lnTo>
                    <a:pt x="14793" y="6536"/>
                  </a:lnTo>
                  <a:cubicBezTo>
                    <a:pt x="14585" y="6536"/>
                    <a:pt x="14420" y="6370"/>
                    <a:pt x="14420" y="6166"/>
                  </a:cubicBezTo>
                  <a:lnTo>
                    <a:pt x="14423" y="2969"/>
                  </a:lnTo>
                  <a:cubicBezTo>
                    <a:pt x="14423" y="2657"/>
                    <a:pt x="14672" y="2404"/>
                    <a:pt x="14985" y="2404"/>
                  </a:cubicBezTo>
                  <a:lnTo>
                    <a:pt x="16217" y="2404"/>
                  </a:lnTo>
                  <a:cubicBezTo>
                    <a:pt x="16219" y="2404"/>
                    <a:pt x="16221" y="2404"/>
                    <a:pt x="16223" y="2404"/>
                  </a:cubicBezTo>
                  <a:close/>
                  <a:moveTo>
                    <a:pt x="8414" y="2404"/>
                  </a:moveTo>
                  <a:cubicBezTo>
                    <a:pt x="8723" y="2404"/>
                    <a:pt x="8976" y="2657"/>
                    <a:pt x="8976" y="2969"/>
                  </a:cubicBezTo>
                  <a:lnTo>
                    <a:pt x="8976" y="5962"/>
                  </a:lnTo>
                  <a:cubicBezTo>
                    <a:pt x="8979" y="6250"/>
                    <a:pt x="8765" y="6497"/>
                    <a:pt x="8477" y="6536"/>
                  </a:cubicBezTo>
                  <a:cubicBezTo>
                    <a:pt x="8456" y="6538"/>
                    <a:pt x="8435" y="6539"/>
                    <a:pt x="8415" y="6539"/>
                  </a:cubicBezTo>
                  <a:cubicBezTo>
                    <a:pt x="8108" y="6539"/>
                    <a:pt x="7849" y="6292"/>
                    <a:pt x="7849" y="5977"/>
                  </a:cubicBezTo>
                  <a:lnTo>
                    <a:pt x="7849" y="5334"/>
                  </a:lnTo>
                  <a:lnTo>
                    <a:pt x="7173" y="5334"/>
                  </a:lnTo>
                  <a:lnTo>
                    <a:pt x="7173" y="5962"/>
                  </a:lnTo>
                  <a:cubicBezTo>
                    <a:pt x="7176" y="6250"/>
                    <a:pt x="6963" y="6497"/>
                    <a:pt x="6674" y="6536"/>
                  </a:cubicBezTo>
                  <a:cubicBezTo>
                    <a:pt x="6653" y="6538"/>
                    <a:pt x="6633" y="6539"/>
                    <a:pt x="6612" y="6539"/>
                  </a:cubicBezTo>
                  <a:cubicBezTo>
                    <a:pt x="6305" y="6539"/>
                    <a:pt x="6046" y="6292"/>
                    <a:pt x="6046" y="5977"/>
                  </a:cubicBezTo>
                  <a:lnTo>
                    <a:pt x="6046" y="2969"/>
                  </a:lnTo>
                  <a:cubicBezTo>
                    <a:pt x="6046" y="2657"/>
                    <a:pt x="6299" y="2404"/>
                    <a:pt x="6611" y="2404"/>
                  </a:cubicBezTo>
                  <a:close/>
                  <a:moveTo>
                    <a:pt x="13182" y="2404"/>
                  </a:moveTo>
                  <a:cubicBezTo>
                    <a:pt x="13495" y="2404"/>
                    <a:pt x="13747" y="2657"/>
                    <a:pt x="13747" y="2969"/>
                  </a:cubicBezTo>
                  <a:lnTo>
                    <a:pt x="13747" y="5971"/>
                  </a:lnTo>
                  <a:cubicBezTo>
                    <a:pt x="13750" y="6262"/>
                    <a:pt x="13534" y="6509"/>
                    <a:pt x="13245" y="6545"/>
                  </a:cubicBezTo>
                  <a:cubicBezTo>
                    <a:pt x="13223" y="6547"/>
                    <a:pt x="13201" y="6549"/>
                    <a:pt x="13179" y="6549"/>
                  </a:cubicBezTo>
                  <a:cubicBezTo>
                    <a:pt x="12874" y="6549"/>
                    <a:pt x="12618" y="6300"/>
                    <a:pt x="12620" y="5986"/>
                  </a:cubicBezTo>
                  <a:lnTo>
                    <a:pt x="12620" y="3531"/>
                  </a:lnTo>
                  <a:lnTo>
                    <a:pt x="12245" y="3531"/>
                  </a:lnTo>
                  <a:lnTo>
                    <a:pt x="12245" y="5971"/>
                  </a:lnTo>
                  <a:cubicBezTo>
                    <a:pt x="12248" y="6262"/>
                    <a:pt x="12031" y="6509"/>
                    <a:pt x="11743" y="6545"/>
                  </a:cubicBezTo>
                  <a:cubicBezTo>
                    <a:pt x="11721" y="6547"/>
                    <a:pt x="11699" y="6549"/>
                    <a:pt x="11677" y="6549"/>
                  </a:cubicBezTo>
                  <a:cubicBezTo>
                    <a:pt x="11372" y="6549"/>
                    <a:pt x="11115" y="6300"/>
                    <a:pt x="11118" y="5986"/>
                  </a:cubicBezTo>
                  <a:lnTo>
                    <a:pt x="11118" y="3531"/>
                  </a:lnTo>
                  <a:lnTo>
                    <a:pt x="10742" y="3531"/>
                  </a:lnTo>
                  <a:lnTo>
                    <a:pt x="10742" y="6094"/>
                  </a:lnTo>
                  <a:cubicBezTo>
                    <a:pt x="10742" y="6211"/>
                    <a:pt x="10685" y="6322"/>
                    <a:pt x="10595" y="6394"/>
                  </a:cubicBezTo>
                  <a:cubicBezTo>
                    <a:pt x="10456" y="6501"/>
                    <a:pt x="10312" y="6547"/>
                    <a:pt x="10179" y="6547"/>
                  </a:cubicBezTo>
                  <a:cubicBezTo>
                    <a:pt x="9868" y="6547"/>
                    <a:pt x="9616" y="6295"/>
                    <a:pt x="9616" y="5986"/>
                  </a:cubicBezTo>
                  <a:lnTo>
                    <a:pt x="9616" y="2777"/>
                  </a:lnTo>
                  <a:cubicBezTo>
                    <a:pt x="9616" y="2570"/>
                    <a:pt x="9781" y="2404"/>
                    <a:pt x="9985" y="2404"/>
                  </a:cubicBezTo>
                  <a:close/>
                  <a:moveTo>
                    <a:pt x="8417" y="7836"/>
                  </a:moveTo>
                  <a:cubicBezTo>
                    <a:pt x="8722" y="7836"/>
                    <a:pt x="8979" y="8084"/>
                    <a:pt x="8979" y="8399"/>
                  </a:cubicBezTo>
                  <a:lnTo>
                    <a:pt x="8976" y="10210"/>
                  </a:lnTo>
                  <a:cubicBezTo>
                    <a:pt x="8976" y="10334"/>
                    <a:pt x="8937" y="10451"/>
                    <a:pt x="8865" y="10550"/>
                  </a:cubicBezTo>
                  <a:lnTo>
                    <a:pt x="7963" y="11755"/>
                  </a:lnTo>
                  <a:cubicBezTo>
                    <a:pt x="7849" y="11903"/>
                    <a:pt x="7680" y="11978"/>
                    <a:pt x="7511" y="11978"/>
                  </a:cubicBezTo>
                  <a:cubicBezTo>
                    <a:pt x="7343" y="11978"/>
                    <a:pt x="7174" y="11903"/>
                    <a:pt x="7062" y="11755"/>
                  </a:cubicBezTo>
                  <a:lnTo>
                    <a:pt x="6160" y="10550"/>
                  </a:lnTo>
                  <a:cubicBezTo>
                    <a:pt x="6088" y="10451"/>
                    <a:pt x="6049" y="10334"/>
                    <a:pt x="6049" y="10210"/>
                  </a:cubicBezTo>
                  <a:lnTo>
                    <a:pt x="6049" y="8414"/>
                  </a:lnTo>
                  <a:cubicBezTo>
                    <a:pt x="6046" y="8122"/>
                    <a:pt x="6260" y="7876"/>
                    <a:pt x="6548" y="7840"/>
                  </a:cubicBezTo>
                  <a:cubicBezTo>
                    <a:pt x="6570" y="7837"/>
                    <a:pt x="6592" y="7836"/>
                    <a:pt x="6614" y="7836"/>
                  </a:cubicBezTo>
                  <a:cubicBezTo>
                    <a:pt x="6919" y="7836"/>
                    <a:pt x="7176" y="8084"/>
                    <a:pt x="7176" y="8399"/>
                  </a:cubicBezTo>
                  <a:lnTo>
                    <a:pt x="7176" y="10024"/>
                  </a:lnTo>
                  <a:lnTo>
                    <a:pt x="7512" y="10475"/>
                  </a:lnTo>
                  <a:lnTo>
                    <a:pt x="7852" y="10024"/>
                  </a:lnTo>
                  <a:lnTo>
                    <a:pt x="7852" y="8414"/>
                  </a:lnTo>
                  <a:cubicBezTo>
                    <a:pt x="7849" y="8122"/>
                    <a:pt x="8062" y="7876"/>
                    <a:pt x="8351" y="7840"/>
                  </a:cubicBezTo>
                  <a:cubicBezTo>
                    <a:pt x="8373" y="7837"/>
                    <a:pt x="8395" y="7836"/>
                    <a:pt x="8417" y="7836"/>
                  </a:cubicBezTo>
                  <a:close/>
                  <a:moveTo>
                    <a:pt x="4769" y="7852"/>
                  </a:moveTo>
                  <a:cubicBezTo>
                    <a:pt x="5082" y="7852"/>
                    <a:pt x="5334" y="8104"/>
                    <a:pt x="5334" y="8414"/>
                  </a:cubicBezTo>
                  <a:lnTo>
                    <a:pt x="5334" y="11418"/>
                  </a:lnTo>
                  <a:cubicBezTo>
                    <a:pt x="5334" y="11731"/>
                    <a:pt x="5082" y="11983"/>
                    <a:pt x="4769" y="11983"/>
                  </a:cubicBezTo>
                  <a:lnTo>
                    <a:pt x="2967" y="11983"/>
                  </a:lnTo>
                  <a:cubicBezTo>
                    <a:pt x="2654" y="11983"/>
                    <a:pt x="2405" y="11731"/>
                    <a:pt x="2405" y="11418"/>
                  </a:cubicBezTo>
                  <a:lnTo>
                    <a:pt x="2405" y="8414"/>
                  </a:lnTo>
                  <a:cubicBezTo>
                    <a:pt x="2405" y="8104"/>
                    <a:pt x="2654" y="7852"/>
                    <a:pt x="2967" y="7852"/>
                  </a:cubicBezTo>
                  <a:close/>
                  <a:moveTo>
                    <a:pt x="11415" y="7852"/>
                  </a:moveTo>
                  <a:cubicBezTo>
                    <a:pt x="11701" y="7852"/>
                    <a:pt x="11948" y="8064"/>
                    <a:pt x="11983" y="8350"/>
                  </a:cubicBezTo>
                  <a:cubicBezTo>
                    <a:pt x="12022" y="8684"/>
                    <a:pt x="11761" y="8978"/>
                    <a:pt x="11424" y="8978"/>
                  </a:cubicBezTo>
                  <a:lnTo>
                    <a:pt x="10742" y="8978"/>
                  </a:lnTo>
                  <a:lnTo>
                    <a:pt x="10742" y="9354"/>
                  </a:lnTo>
                  <a:lnTo>
                    <a:pt x="11409" y="9354"/>
                  </a:lnTo>
                  <a:cubicBezTo>
                    <a:pt x="11411" y="9354"/>
                    <a:pt x="11414" y="9354"/>
                    <a:pt x="11416" y="9354"/>
                  </a:cubicBezTo>
                  <a:cubicBezTo>
                    <a:pt x="11704" y="9354"/>
                    <a:pt x="11948" y="9566"/>
                    <a:pt x="11983" y="9853"/>
                  </a:cubicBezTo>
                  <a:cubicBezTo>
                    <a:pt x="12022" y="10186"/>
                    <a:pt x="11761" y="10481"/>
                    <a:pt x="11424" y="10481"/>
                  </a:cubicBezTo>
                  <a:lnTo>
                    <a:pt x="10742" y="10481"/>
                  </a:lnTo>
                  <a:lnTo>
                    <a:pt x="10742" y="10856"/>
                  </a:lnTo>
                  <a:lnTo>
                    <a:pt x="11533" y="10856"/>
                  </a:lnTo>
                  <a:cubicBezTo>
                    <a:pt x="11650" y="10856"/>
                    <a:pt x="11761" y="10910"/>
                    <a:pt x="11833" y="11004"/>
                  </a:cubicBezTo>
                  <a:cubicBezTo>
                    <a:pt x="12191" y="11469"/>
                    <a:pt x="11866" y="11983"/>
                    <a:pt x="11424" y="11983"/>
                  </a:cubicBezTo>
                  <a:lnTo>
                    <a:pt x="9985" y="11983"/>
                  </a:lnTo>
                  <a:cubicBezTo>
                    <a:pt x="9778" y="11983"/>
                    <a:pt x="9613" y="11818"/>
                    <a:pt x="9613" y="11610"/>
                  </a:cubicBezTo>
                  <a:lnTo>
                    <a:pt x="9613" y="8414"/>
                  </a:lnTo>
                  <a:cubicBezTo>
                    <a:pt x="9613" y="8104"/>
                    <a:pt x="9865" y="7852"/>
                    <a:pt x="10178" y="7852"/>
                  </a:cubicBezTo>
                  <a:lnTo>
                    <a:pt x="11409" y="7852"/>
                  </a:lnTo>
                  <a:cubicBezTo>
                    <a:pt x="11411" y="7852"/>
                    <a:pt x="11413" y="7852"/>
                    <a:pt x="11415" y="7852"/>
                  </a:cubicBezTo>
                  <a:close/>
                  <a:moveTo>
                    <a:pt x="15337" y="7852"/>
                  </a:moveTo>
                  <a:cubicBezTo>
                    <a:pt x="15983" y="7852"/>
                    <a:pt x="16551" y="8275"/>
                    <a:pt x="16737" y="8891"/>
                  </a:cubicBezTo>
                  <a:cubicBezTo>
                    <a:pt x="16926" y="9510"/>
                    <a:pt x="16686" y="10180"/>
                    <a:pt x="16145" y="10538"/>
                  </a:cubicBezTo>
                  <a:lnTo>
                    <a:pt x="16634" y="11025"/>
                  </a:lnTo>
                  <a:cubicBezTo>
                    <a:pt x="16854" y="11244"/>
                    <a:pt x="16854" y="11598"/>
                    <a:pt x="16634" y="11821"/>
                  </a:cubicBezTo>
                  <a:cubicBezTo>
                    <a:pt x="16525" y="11930"/>
                    <a:pt x="16381" y="11985"/>
                    <a:pt x="16236" y="11985"/>
                  </a:cubicBezTo>
                  <a:cubicBezTo>
                    <a:pt x="16092" y="11985"/>
                    <a:pt x="15948" y="11930"/>
                    <a:pt x="15838" y="11821"/>
                  </a:cubicBezTo>
                  <a:lnTo>
                    <a:pt x="14799" y="10781"/>
                  </a:lnTo>
                  <a:lnTo>
                    <a:pt x="13783" y="10781"/>
                  </a:lnTo>
                  <a:lnTo>
                    <a:pt x="13783" y="11406"/>
                  </a:lnTo>
                  <a:cubicBezTo>
                    <a:pt x="13786" y="11698"/>
                    <a:pt x="13573" y="11944"/>
                    <a:pt x="13284" y="11980"/>
                  </a:cubicBezTo>
                  <a:cubicBezTo>
                    <a:pt x="13262" y="11983"/>
                    <a:pt x="13240" y="11984"/>
                    <a:pt x="13218" y="11984"/>
                  </a:cubicBezTo>
                  <a:cubicBezTo>
                    <a:pt x="12913" y="11984"/>
                    <a:pt x="12656" y="11735"/>
                    <a:pt x="12656" y="11421"/>
                  </a:cubicBezTo>
                  <a:lnTo>
                    <a:pt x="12656" y="8414"/>
                  </a:lnTo>
                  <a:cubicBezTo>
                    <a:pt x="12656" y="8104"/>
                    <a:pt x="12909" y="7852"/>
                    <a:pt x="13221" y="7852"/>
                  </a:cubicBezTo>
                  <a:lnTo>
                    <a:pt x="15330" y="7852"/>
                  </a:lnTo>
                  <a:cubicBezTo>
                    <a:pt x="15333" y="7852"/>
                    <a:pt x="15335" y="7852"/>
                    <a:pt x="15337" y="7852"/>
                  </a:cubicBezTo>
                  <a:close/>
                  <a:moveTo>
                    <a:pt x="1128" y="1"/>
                  </a:moveTo>
                  <a:cubicBezTo>
                    <a:pt x="503" y="1"/>
                    <a:pt x="1" y="505"/>
                    <a:pt x="1" y="1127"/>
                  </a:cubicBezTo>
                  <a:lnTo>
                    <a:pt x="1" y="13260"/>
                  </a:lnTo>
                  <a:cubicBezTo>
                    <a:pt x="1" y="13882"/>
                    <a:pt x="503" y="14387"/>
                    <a:pt x="1128" y="14387"/>
                  </a:cubicBezTo>
                  <a:lnTo>
                    <a:pt x="18104" y="14387"/>
                  </a:lnTo>
                  <a:cubicBezTo>
                    <a:pt x="18726" y="14387"/>
                    <a:pt x="19230" y="13882"/>
                    <a:pt x="19230" y="13260"/>
                  </a:cubicBezTo>
                  <a:lnTo>
                    <a:pt x="19230" y="1127"/>
                  </a:lnTo>
                  <a:cubicBezTo>
                    <a:pt x="19230" y="505"/>
                    <a:pt x="18726" y="1"/>
                    <a:pt x="18104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" name="Google Shape;962;p50">
            <a:extLst>
              <a:ext uri="{FF2B5EF4-FFF2-40B4-BE49-F238E27FC236}">
                <a16:creationId xmlns:a16="http://schemas.microsoft.com/office/drawing/2014/main" id="{CA013CAE-F2BF-4467-8CDD-6CE3662340EA}"/>
              </a:ext>
            </a:extLst>
          </p:cNvPr>
          <p:cNvGrpSpPr/>
          <p:nvPr/>
        </p:nvGrpSpPr>
        <p:grpSpPr>
          <a:xfrm>
            <a:off x="739490" y="4081102"/>
            <a:ext cx="417987" cy="389919"/>
            <a:chOff x="1757850" y="2670575"/>
            <a:chExt cx="488075" cy="455300"/>
          </a:xfrm>
        </p:grpSpPr>
        <p:sp>
          <p:nvSpPr>
            <p:cNvPr id="17" name="Google Shape;963;p50">
              <a:extLst>
                <a:ext uri="{FF2B5EF4-FFF2-40B4-BE49-F238E27FC236}">
                  <a16:creationId xmlns:a16="http://schemas.microsoft.com/office/drawing/2014/main" id="{FB88E917-F400-4410-913E-00E38EA2794A}"/>
                </a:ext>
              </a:extLst>
            </p:cNvPr>
            <p:cNvSpPr/>
            <p:nvPr/>
          </p:nvSpPr>
          <p:spPr>
            <a:xfrm>
              <a:off x="2138975" y="2985175"/>
              <a:ext cx="106950" cy="140700"/>
            </a:xfrm>
            <a:custGeom>
              <a:avLst/>
              <a:gdLst/>
              <a:ahLst/>
              <a:cxnLst/>
              <a:rect l="l" t="t" r="r" b="b"/>
              <a:pathLst>
                <a:path w="4278" h="5628" extrusionOk="0">
                  <a:moveTo>
                    <a:pt x="2254" y="1"/>
                  </a:moveTo>
                  <a:lnTo>
                    <a:pt x="2254" y="2651"/>
                  </a:lnTo>
                  <a:cubicBezTo>
                    <a:pt x="2254" y="3616"/>
                    <a:pt x="1464" y="4342"/>
                    <a:pt x="568" y="4342"/>
                  </a:cubicBezTo>
                  <a:cubicBezTo>
                    <a:pt x="381" y="4342"/>
                    <a:pt x="190" y="4310"/>
                    <a:pt x="1" y="4243"/>
                  </a:cubicBezTo>
                  <a:lnTo>
                    <a:pt x="1" y="4459"/>
                  </a:lnTo>
                  <a:cubicBezTo>
                    <a:pt x="1" y="4730"/>
                    <a:pt x="190" y="4961"/>
                    <a:pt x="455" y="5012"/>
                  </a:cubicBezTo>
                  <a:lnTo>
                    <a:pt x="3471" y="5616"/>
                  </a:lnTo>
                  <a:cubicBezTo>
                    <a:pt x="3509" y="5624"/>
                    <a:pt x="3547" y="5627"/>
                    <a:pt x="3583" y="5627"/>
                  </a:cubicBezTo>
                  <a:cubicBezTo>
                    <a:pt x="3987" y="5627"/>
                    <a:pt x="4277" y="5191"/>
                    <a:pt x="4084" y="4808"/>
                  </a:cubicBezTo>
                  <a:lnTo>
                    <a:pt x="3024" y="2744"/>
                  </a:lnTo>
                  <a:lnTo>
                    <a:pt x="4054" y="1145"/>
                  </a:lnTo>
                  <a:cubicBezTo>
                    <a:pt x="4270" y="812"/>
                    <a:pt x="4081" y="364"/>
                    <a:pt x="3691" y="286"/>
                  </a:cubicBezTo>
                  <a:lnTo>
                    <a:pt x="2254" y="1"/>
                  </a:ln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64;p50">
              <a:extLst>
                <a:ext uri="{FF2B5EF4-FFF2-40B4-BE49-F238E27FC236}">
                  <a16:creationId xmlns:a16="http://schemas.microsoft.com/office/drawing/2014/main" id="{FD877DAC-4F94-44AE-AE02-0F046160B44B}"/>
                </a:ext>
              </a:extLst>
            </p:cNvPr>
            <p:cNvSpPr/>
            <p:nvPr/>
          </p:nvSpPr>
          <p:spPr>
            <a:xfrm>
              <a:off x="1757925" y="2985250"/>
              <a:ext cx="106850" cy="140625"/>
            </a:xfrm>
            <a:custGeom>
              <a:avLst/>
              <a:gdLst/>
              <a:ahLst/>
              <a:cxnLst/>
              <a:rect l="l" t="t" r="r" b="b"/>
              <a:pathLst>
                <a:path w="4274" h="5625" extrusionOk="0">
                  <a:moveTo>
                    <a:pt x="2023" y="1"/>
                  </a:moveTo>
                  <a:lnTo>
                    <a:pt x="586" y="286"/>
                  </a:lnTo>
                  <a:cubicBezTo>
                    <a:pt x="199" y="364"/>
                    <a:pt x="10" y="812"/>
                    <a:pt x="223" y="1145"/>
                  </a:cubicBezTo>
                  <a:lnTo>
                    <a:pt x="1253" y="2741"/>
                  </a:lnTo>
                  <a:lnTo>
                    <a:pt x="196" y="4805"/>
                  </a:lnTo>
                  <a:cubicBezTo>
                    <a:pt x="0" y="5188"/>
                    <a:pt x="290" y="5624"/>
                    <a:pt x="696" y="5624"/>
                  </a:cubicBezTo>
                  <a:cubicBezTo>
                    <a:pt x="733" y="5624"/>
                    <a:pt x="771" y="5621"/>
                    <a:pt x="809" y="5613"/>
                  </a:cubicBezTo>
                  <a:lnTo>
                    <a:pt x="3822" y="5012"/>
                  </a:lnTo>
                  <a:cubicBezTo>
                    <a:pt x="4087" y="4958"/>
                    <a:pt x="4273" y="4727"/>
                    <a:pt x="4273" y="4459"/>
                  </a:cubicBezTo>
                  <a:lnTo>
                    <a:pt x="4273" y="4243"/>
                  </a:lnTo>
                  <a:cubicBezTo>
                    <a:pt x="4085" y="4310"/>
                    <a:pt x="3895" y="4341"/>
                    <a:pt x="3709" y="4341"/>
                  </a:cubicBezTo>
                  <a:cubicBezTo>
                    <a:pt x="2814" y="4341"/>
                    <a:pt x="2022" y="3616"/>
                    <a:pt x="2020" y="2651"/>
                  </a:cubicBezTo>
                  <a:lnTo>
                    <a:pt x="2023" y="2648"/>
                  </a:lnTo>
                  <a:lnTo>
                    <a:pt x="2023" y="1"/>
                  </a:ln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65;p50">
              <a:extLst>
                <a:ext uri="{FF2B5EF4-FFF2-40B4-BE49-F238E27FC236}">
                  <a16:creationId xmlns:a16="http://schemas.microsoft.com/office/drawing/2014/main" id="{FB92596A-0C80-4D85-9535-9D5F476CAEFA}"/>
                </a:ext>
              </a:extLst>
            </p:cNvPr>
            <p:cNvSpPr/>
            <p:nvPr/>
          </p:nvSpPr>
          <p:spPr>
            <a:xfrm>
              <a:off x="1836650" y="2921300"/>
              <a:ext cx="329625" cy="144175"/>
            </a:xfrm>
            <a:custGeom>
              <a:avLst/>
              <a:gdLst/>
              <a:ahLst/>
              <a:cxnLst/>
              <a:rect l="l" t="t" r="r" b="b"/>
              <a:pathLst>
                <a:path w="13185" h="5767" extrusionOk="0">
                  <a:moveTo>
                    <a:pt x="6592" y="1"/>
                  </a:moveTo>
                  <a:cubicBezTo>
                    <a:pt x="4495" y="1"/>
                    <a:pt x="2397" y="352"/>
                    <a:pt x="388" y="1053"/>
                  </a:cubicBezTo>
                  <a:cubicBezTo>
                    <a:pt x="157" y="1128"/>
                    <a:pt x="0" y="1345"/>
                    <a:pt x="0" y="1588"/>
                  </a:cubicBezTo>
                  <a:lnTo>
                    <a:pt x="0" y="5206"/>
                  </a:lnTo>
                  <a:cubicBezTo>
                    <a:pt x="0" y="5527"/>
                    <a:pt x="264" y="5767"/>
                    <a:pt x="564" y="5767"/>
                  </a:cubicBezTo>
                  <a:cubicBezTo>
                    <a:pt x="628" y="5767"/>
                    <a:pt x="695" y="5756"/>
                    <a:pt x="761" y="5731"/>
                  </a:cubicBezTo>
                  <a:cubicBezTo>
                    <a:pt x="2647" y="5072"/>
                    <a:pt x="4619" y="4742"/>
                    <a:pt x="6591" y="4742"/>
                  </a:cubicBezTo>
                  <a:cubicBezTo>
                    <a:pt x="8564" y="4742"/>
                    <a:pt x="10536" y="5072"/>
                    <a:pt x="12424" y="5731"/>
                  </a:cubicBezTo>
                  <a:cubicBezTo>
                    <a:pt x="12490" y="5756"/>
                    <a:pt x="12556" y="5767"/>
                    <a:pt x="12620" y="5767"/>
                  </a:cubicBezTo>
                  <a:cubicBezTo>
                    <a:pt x="12918" y="5767"/>
                    <a:pt x="13182" y="5527"/>
                    <a:pt x="13185" y="5206"/>
                  </a:cubicBezTo>
                  <a:lnTo>
                    <a:pt x="13185" y="1588"/>
                  </a:lnTo>
                  <a:cubicBezTo>
                    <a:pt x="13182" y="1345"/>
                    <a:pt x="13028" y="1128"/>
                    <a:pt x="12797" y="1053"/>
                  </a:cubicBezTo>
                  <a:cubicBezTo>
                    <a:pt x="10788" y="352"/>
                    <a:pt x="8690" y="1"/>
                    <a:pt x="6592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966;p50">
              <a:extLst>
                <a:ext uri="{FF2B5EF4-FFF2-40B4-BE49-F238E27FC236}">
                  <a16:creationId xmlns:a16="http://schemas.microsoft.com/office/drawing/2014/main" id="{9AD9BE9C-AFB1-4504-9ADE-51E78912EB73}"/>
                </a:ext>
              </a:extLst>
            </p:cNvPr>
            <p:cNvSpPr/>
            <p:nvPr/>
          </p:nvSpPr>
          <p:spPr>
            <a:xfrm>
              <a:off x="2098575" y="2772950"/>
              <a:ext cx="147175" cy="137100"/>
            </a:xfrm>
            <a:custGeom>
              <a:avLst/>
              <a:gdLst/>
              <a:ahLst/>
              <a:cxnLst/>
              <a:rect l="l" t="t" r="r" b="b"/>
              <a:pathLst>
                <a:path w="5887" h="5484" extrusionOk="0">
                  <a:moveTo>
                    <a:pt x="2889" y="0"/>
                  </a:moveTo>
                  <a:cubicBezTo>
                    <a:pt x="2706" y="0"/>
                    <a:pt x="2523" y="92"/>
                    <a:pt x="2419" y="275"/>
                  </a:cubicBezTo>
                  <a:lnTo>
                    <a:pt x="1767" y="1426"/>
                  </a:lnTo>
                  <a:lnTo>
                    <a:pt x="469" y="1690"/>
                  </a:lnTo>
                  <a:cubicBezTo>
                    <a:pt x="277" y="1729"/>
                    <a:pt x="121" y="1867"/>
                    <a:pt x="61" y="2054"/>
                  </a:cubicBezTo>
                  <a:cubicBezTo>
                    <a:pt x="0" y="2240"/>
                    <a:pt x="46" y="2441"/>
                    <a:pt x="175" y="2586"/>
                  </a:cubicBezTo>
                  <a:lnTo>
                    <a:pt x="1070" y="3562"/>
                  </a:lnTo>
                  <a:lnTo>
                    <a:pt x="920" y="4878"/>
                  </a:lnTo>
                  <a:cubicBezTo>
                    <a:pt x="884" y="5214"/>
                    <a:pt x="1153" y="5480"/>
                    <a:pt x="1459" y="5480"/>
                  </a:cubicBezTo>
                  <a:cubicBezTo>
                    <a:pt x="1533" y="5480"/>
                    <a:pt x="1609" y="5465"/>
                    <a:pt x="1683" y="5431"/>
                  </a:cubicBezTo>
                  <a:lnTo>
                    <a:pt x="2888" y="4881"/>
                  </a:lnTo>
                  <a:lnTo>
                    <a:pt x="4096" y="5434"/>
                  </a:lnTo>
                  <a:cubicBezTo>
                    <a:pt x="4170" y="5468"/>
                    <a:pt x="4246" y="5484"/>
                    <a:pt x="4320" y="5484"/>
                  </a:cubicBezTo>
                  <a:cubicBezTo>
                    <a:pt x="4626" y="5484"/>
                    <a:pt x="4895" y="5217"/>
                    <a:pt x="4856" y="4881"/>
                  </a:cubicBezTo>
                  <a:lnTo>
                    <a:pt x="4706" y="3562"/>
                  </a:lnTo>
                  <a:lnTo>
                    <a:pt x="5601" y="2586"/>
                  </a:lnTo>
                  <a:cubicBezTo>
                    <a:pt x="5886" y="2276"/>
                    <a:pt x="5724" y="1774"/>
                    <a:pt x="5313" y="1693"/>
                  </a:cubicBezTo>
                  <a:lnTo>
                    <a:pt x="4012" y="1429"/>
                  </a:lnTo>
                  <a:lnTo>
                    <a:pt x="3360" y="275"/>
                  </a:lnTo>
                  <a:cubicBezTo>
                    <a:pt x="3256" y="92"/>
                    <a:pt x="3073" y="0"/>
                    <a:pt x="2889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67;p50">
              <a:extLst>
                <a:ext uri="{FF2B5EF4-FFF2-40B4-BE49-F238E27FC236}">
                  <a16:creationId xmlns:a16="http://schemas.microsoft.com/office/drawing/2014/main" id="{3E759CF0-F68F-46C1-83E2-AA71E2BFC45C}"/>
                </a:ext>
              </a:extLst>
            </p:cNvPr>
            <p:cNvSpPr/>
            <p:nvPr/>
          </p:nvSpPr>
          <p:spPr>
            <a:xfrm>
              <a:off x="1888925" y="2670575"/>
              <a:ext cx="225900" cy="209275"/>
            </a:xfrm>
            <a:custGeom>
              <a:avLst/>
              <a:gdLst/>
              <a:ahLst/>
              <a:cxnLst/>
              <a:rect l="l" t="t" r="r" b="b"/>
              <a:pathLst>
                <a:path w="9036" h="8371" extrusionOk="0">
                  <a:moveTo>
                    <a:pt x="4518" y="1"/>
                  </a:moveTo>
                  <a:cubicBezTo>
                    <a:pt x="4326" y="1"/>
                    <a:pt x="4135" y="96"/>
                    <a:pt x="4027" y="287"/>
                  </a:cubicBezTo>
                  <a:lnTo>
                    <a:pt x="2882" y="2315"/>
                  </a:lnTo>
                  <a:lnTo>
                    <a:pt x="599" y="2781"/>
                  </a:lnTo>
                  <a:cubicBezTo>
                    <a:pt x="169" y="2868"/>
                    <a:pt x="1" y="3391"/>
                    <a:pt x="295" y="3712"/>
                  </a:cubicBezTo>
                  <a:lnTo>
                    <a:pt x="1866" y="5428"/>
                  </a:lnTo>
                  <a:lnTo>
                    <a:pt x="1602" y="7744"/>
                  </a:lnTo>
                  <a:cubicBezTo>
                    <a:pt x="1563" y="8092"/>
                    <a:pt x="1844" y="8370"/>
                    <a:pt x="2163" y="8370"/>
                  </a:cubicBezTo>
                  <a:cubicBezTo>
                    <a:pt x="2240" y="8370"/>
                    <a:pt x="2320" y="8354"/>
                    <a:pt x="2398" y="8318"/>
                  </a:cubicBezTo>
                  <a:lnTo>
                    <a:pt x="4517" y="7354"/>
                  </a:lnTo>
                  <a:lnTo>
                    <a:pt x="6635" y="8318"/>
                  </a:lnTo>
                  <a:cubicBezTo>
                    <a:pt x="6713" y="8354"/>
                    <a:pt x="6793" y="8370"/>
                    <a:pt x="6870" y="8370"/>
                  </a:cubicBezTo>
                  <a:cubicBezTo>
                    <a:pt x="7189" y="8370"/>
                    <a:pt x="7469" y="8092"/>
                    <a:pt x="7428" y="7744"/>
                  </a:cubicBezTo>
                  <a:lnTo>
                    <a:pt x="7167" y="5428"/>
                  </a:lnTo>
                  <a:lnTo>
                    <a:pt x="8741" y="3712"/>
                  </a:lnTo>
                  <a:cubicBezTo>
                    <a:pt x="9035" y="3391"/>
                    <a:pt x="8864" y="2868"/>
                    <a:pt x="8438" y="2781"/>
                  </a:cubicBezTo>
                  <a:lnTo>
                    <a:pt x="6154" y="2315"/>
                  </a:lnTo>
                  <a:lnTo>
                    <a:pt x="5006" y="287"/>
                  </a:lnTo>
                  <a:cubicBezTo>
                    <a:pt x="4900" y="96"/>
                    <a:pt x="4709" y="1"/>
                    <a:pt x="4518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68;p50">
              <a:extLst>
                <a:ext uri="{FF2B5EF4-FFF2-40B4-BE49-F238E27FC236}">
                  <a16:creationId xmlns:a16="http://schemas.microsoft.com/office/drawing/2014/main" id="{ABCBD121-6D00-460A-BE43-4E98190197D3}"/>
                </a:ext>
              </a:extLst>
            </p:cNvPr>
            <p:cNvSpPr/>
            <p:nvPr/>
          </p:nvSpPr>
          <p:spPr>
            <a:xfrm>
              <a:off x="1757850" y="2773000"/>
              <a:ext cx="149875" cy="137050"/>
            </a:xfrm>
            <a:custGeom>
              <a:avLst/>
              <a:gdLst/>
              <a:ahLst/>
              <a:cxnLst/>
              <a:rect l="l" t="t" r="r" b="b"/>
              <a:pathLst>
                <a:path w="5995" h="5482" extrusionOk="0">
                  <a:moveTo>
                    <a:pt x="2999" y="0"/>
                  </a:moveTo>
                  <a:cubicBezTo>
                    <a:pt x="2816" y="0"/>
                    <a:pt x="2633" y="91"/>
                    <a:pt x="2527" y="273"/>
                  </a:cubicBezTo>
                  <a:lnTo>
                    <a:pt x="1875" y="1424"/>
                  </a:lnTo>
                  <a:lnTo>
                    <a:pt x="577" y="1688"/>
                  </a:lnTo>
                  <a:cubicBezTo>
                    <a:pt x="166" y="1772"/>
                    <a:pt x="1" y="2274"/>
                    <a:pt x="286" y="2584"/>
                  </a:cubicBezTo>
                  <a:lnTo>
                    <a:pt x="1181" y="3560"/>
                  </a:lnTo>
                  <a:lnTo>
                    <a:pt x="1031" y="4879"/>
                  </a:lnTo>
                  <a:cubicBezTo>
                    <a:pt x="992" y="5215"/>
                    <a:pt x="1261" y="5482"/>
                    <a:pt x="1567" y="5482"/>
                  </a:cubicBezTo>
                  <a:cubicBezTo>
                    <a:pt x="1641" y="5482"/>
                    <a:pt x="1717" y="5466"/>
                    <a:pt x="1791" y="5432"/>
                  </a:cubicBezTo>
                  <a:lnTo>
                    <a:pt x="2999" y="4882"/>
                  </a:lnTo>
                  <a:lnTo>
                    <a:pt x="4204" y="5432"/>
                  </a:lnTo>
                  <a:cubicBezTo>
                    <a:pt x="4278" y="5466"/>
                    <a:pt x="4354" y="5482"/>
                    <a:pt x="4428" y="5482"/>
                  </a:cubicBezTo>
                  <a:cubicBezTo>
                    <a:pt x="4734" y="5482"/>
                    <a:pt x="5003" y="5215"/>
                    <a:pt x="4964" y="4879"/>
                  </a:cubicBezTo>
                  <a:lnTo>
                    <a:pt x="4814" y="3560"/>
                  </a:lnTo>
                  <a:lnTo>
                    <a:pt x="5709" y="2584"/>
                  </a:lnTo>
                  <a:cubicBezTo>
                    <a:pt x="5995" y="2274"/>
                    <a:pt x="5833" y="1775"/>
                    <a:pt x="5421" y="1691"/>
                  </a:cubicBezTo>
                  <a:lnTo>
                    <a:pt x="4120" y="1427"/>
                  </a:lnTo>
                  <a:lnTo>
                    <a:pt x="3468" y="273"/>
                  </a:lnTo>
                  <a:cubicBezTo>
                    <a:pt x="3364" y="91"/>
                    <a:pt x="3182" y="0"/>
                    <a:pt x="2999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995;p50">
            <a:extLst>
              <a:ext uri="{FF2B5EF4-FFF2-40B4-BE49-F238E27FC236}">
                <a16:creationId xmlns:a16="http://schemas.microsoft.com/office/drawing/2014/main" id="{0054C3BB-3127-4C60-9240-B5056D14ECE4}"/>
              </a:ext>
            </a:extLst>
          </p:cNvPr>
          <p:cNvGrpSpPr/>
          <p:nvPr/>
        </p:nvGrpSpPr>
        <p:grpSpPr>
          <a:xfrm>
            <a:off x="175908" y="2884187"/>
            <a:ext cx="503030" cy="392306"/>
            <a:chOff x="2644125" y="1337750"/>
            <a:chExt cx="479875" cy="362450"/>
          </a:xfrm>
        </p:grpSpPr>
        <p:sp>
          <p:nvSpPr>
            <p:cNvPr id="25" name="Google Shape;996;p50">
              <a:extLst>
                <a:ext uri="{FF2B5EF4-FFF2-40B4-BE49-F238E27FC236}">
                  <a16:creationId xmlns:a16="http://schemas.microsoft.com/office/drawing/2014/main" id="{E063AB2C-B0C7-4379-A8F0-584D833F8D0A}"/>
                </a:ext>
              </a:extLst>
            </p:cNvPr>
            <p:cNvSpPr/>
            <p:nvPr/>
          </p:nvSpPr>
          <p:spPr>
            <a:xfrm>
              <a:off x="2644125" y="1617550"/>
              <a:ext cx="479875" cy="82650"/>
            </a:xfrm>
            <a:custGeom>
              <a:avLst/>
              <a:gdLst/>
              <a:ahLst/>
              <a:cxnLst/>
              <a:rect l="l" t="t" r="r" b="b"/>
              <a:pathLst>
                <a:path w="19195" h="3306" extrusionOk="0">
                  <a:moveTo>
                    <a:pt x="566" y="1"/>
                  </a:moveTo>
                  <a:cubicBezTo>
                    <a:pt x="253" y="1"/>
                    <a:pt x="1" y="253"/>
                    <a:pt x="1" y="563"/>
                  </a:cubicBezTo>
                  <a:lnTo>
                    <a:pt x="1" y="1542"/>
                  </a:lnTo>
                  <a:cubicBezTo>
                    <a:pt x="1" y="1692"/>
                    <a:pt x="61" y="1834"/>
                    <a:pt x="166" y="1939"/>
                  </a:cubicBezTo>
                  <a:lnTo>
                    <a:pt x="1371" y="3141"/>
                  </a:lnTo>
                  <a:cubicBezTo>
                    <a:pt x="1476" y="3246"/>
                    <a:pt x="1617" y="3306"/>
                    <a:pt x="1768" y="3306"/>
                  </a:cubicBezTo>
                  <a:lnTo>
                    <a:pt x="17428" y="3306"/>
                  </a:lnTo>
                  <a:cubicBezTo>
                    <a:pt x="17578" y="3306"/>
                    <a:pt x="17719" y="3246"/>
                    <a:pt x="17824" y="3141"/>
                  </a:cubicBezTo>
                  <a:lnTo>
                    <a:pt x="19029" y="1939"/>
                  </a:lnTo>
                  <a:cubicBezTo>
                    <a:pt x="19134" y="1834"/>
                    <a:pt x="19194" y="1692"/>
                    <a:pt x="19194" y="1542"/>
                  </a:cubicBezTo>
                  <a:lnTo>
                    <a:pt x="19194" y="563"/>
                  </a:lnTo>
                  <a:cubicBezTo>
                    <a:pt x="19194" y="253"/>
                    <a:pt x="18942" y="1"/>
                    <a:pt x="18629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997;p50">
              <a:extLst>
                <a:ext uri="{FF2B5EF4-FFF2-40B4-BE49-F238E27FC236}">
                  <a16:creationId xmlns:a16="http://schemas.microsoft.com/office/drawing/2014/main" id="{7183DB17-2F37-44F5-B8DB-37D0ED143238}"/>
                </a:ext>
              </a:extLst>
            </p:cNvPr>
            <p:cNvSpPr/>
            <p:nvPr/>
          </p:nvSpPr>
          <p:spPr>
            <a:xfrm>
              <a:off x="2777475" y="1426025"/>
              <a:ext cx="213200" cy="107050"/>
            </a:xfrm>
            <a:custGeom>
              <a:avLst/>
              <a:gdLst/>
              <a:ahLst/>
              <a:cxnLst/>
              <a:rect l="l" t="t" r="r" b="b"/>
              <a:pathLst>
                <a:path w="8528" h="4282" extrusionOk="0">
                  <a:moveTo>
                    <a:pt x="0" y="0"/>
                  </a:moveTo>
                  <a:lnTo>
                    <a:pt x="0" y="4282"/>
                  </a:lnTo>
                  <a:lnTo>
                    <a:pt x="8527" y="4282"/>
                  </a:lnTo>
                  <a:lnTo>
                    <a:pt x="8527" y="0"/>
                  </a:ln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98;p50">
              <a:extLst>
                <a:ext uri="{FF2B5EF4-FFF2-40B4-BE49-F238E27FC236}">
                  <a16:creationId xmlns:a16="http://schemas.microsoft.com/office/drawing/2014/main" id="{C398CAD9-0BA5-44E1-B56E-28CF7008952D}"/>
                </a:ext>
              </a:extLst>
            </p:cNvPr>
            <p:cNvSpPr/>
            <p:nvPr/>
          </p:nvSpPr>
          <p:spPr>
            <a:xfrm>
              <a:off x="2704225" y="1337750"/>
              <a:ext cx="359675" cy="251675"/>
            </a:xfrm>
            <a:custGeom>
              <a:avLst/>
              <a:gdLst/>
              <a:ahLst/>
              <a:cxnLst/>
              <a:rect l="l" t="t" r="r" b="b"/>
              <a:pathLst>
                <a:path w="14387" h="10067" extrusionOk="0">
                  <a:moveTo>
                    <a:pt x="12019" y="2401"/>
                  </a:moveTo>
                  <a:cubicBezTo>
                    <a:pt x="12331" y="2401"/>
                    <a:pt x="12584" y="2654"/>
                    <a:pt x="12584" y="2966"/>
                  </a:cubicBezTo>
                  <a:lnTo>
                    <a:pt x="12584" y="8378"/>
                  </a:lnTo>
                  <a:cubicBezTo>
                    <a:pt x="12581" y="8687"/>
                    <a:pt x="12328" y="8939"/>
                    <a:pt x="12019" y="8939"/>
                  </a:cubicBezTo>
                  <a:lnTo>
                    <a:pt x="2368" y="8939"/>
                  </a:lnTo>
                  <a:cubicBezTo>
                    <a:pt x="2056" y="8939"/>
                    <a:pt x="1803" y="8687"/>
                    <a:pt x="1803" y="8378"/>
                  </a:cubicBezTo>
                  <a:lnTo>
                    <a:pt x="1803" y="2966"/>
                  </a:lnTo>
                  <a:cubicBezTo>
                    <a:pt x="1803" y="2654"/>
                    <a:pt x="2056" y="2401"/>
                    <a:pt x="2368" y="2401"/>
                  </a:cubicBezTo>
                  <a:close/>
                  <a:moveTo>
                    <a:pt x="2371" y="1"/>
                  </a:moveTo>
                  <a:cubicBezTo>
                    <a:pt x="2221" y="1"/>
                    <a:pt x="2080" y="61"/>
                    <a:pt x="1975" y="166"/>
                  </a:cubicBezTo>
                  <a:lnTo>
                    <a:pt x="166" y="1969"/>
                  </a:lnTo>
                  <a:cubicBezTo>
                    <a:pt x="61" y="2074"/>
                    <a:pt x="1" y="2218"/>
                    <a:pt x="1" y="2368"/>
                  </a:cubicBezTo>
                  <a:lnTo>
                    <a:pt x="1" y="10066"/>
                  </a:lnTo>
                  <a:lnTo>
                    <a:pt x="14387" y="10066"/>
                  </a:lnTo>
                  <a:lnTo>
                    <a:pt x="14387" y="2368"/>
                  </a:lnTo>
                  <a:cubicBezTo>
                    <a:pt x="14384" y="2218"/>
                    <a:pt x="14327" y="2074"/>
                    <a:pt x="14221" y="1969"/>
                  </a:cubicBezTo>
                  <a:lnTo>
                    <a:pt x="12413" y="166"/>
                  </a:lnTo>
                  <a:cubicBezTo>
                    <a:pt x="12307" y="61"/>
                    <a:pt x="12163" y="1"/>
                    <a:pt x="12013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1092;p50">
            <a:extLst>
              <a:ext uri="{FF2B5EF4-FFF2-40B4-BE49-F238E27FC236}">
                <a16:creationId xmlns:a16="http://schemas.microsoft.com/office/drawing/2014/main" id="{6EBFE3C6-9990-442C-8FBE-8684CE414C22}"/>
              </a:ext>
            </a:extLst>
          </p:cNvPr>
          <p:cNvGrpSpPr/>
          <p:nvPr/>
        </p:nvGrpSpPr>
        <p:grpSpPr>
          <a:xfrm>
            <a:off x="4996222" y="4639174"/>
            <a:ext cx="411714" cy="411714"/>
            <a:chOff x="5553950" y="1278575"/>
            <a:chExt cx="480750" cy="480750"/>
          </a:xfrm>
        </p:grpSpPr>
        <p:sp>
          <p:nvSpPr>
            <p:cNvPr id="29" name="Google Shape;1093;p50">
              <a:extLst>
                <a:ext uri="{FF2B5EF4-FFF2-40B4-BE49-F238E27FC236}">
                  <a16:creationId xmlns:a16="http://schemas.microsoft.com/office/drawing/2014/main" id="{2679A176-3507-4A54-831B-439C37463DD8}"/>
                </a:ext>
              </a:extLst>
            </p:cNvPr>
            <p:cNvSpPr/>
            <p:nvPr/>
          </p:nvSpPr>
          <p:spPr>
            <a:xfrm>
              <a:off x="5810250" y="1625975"/>
              <a:ext cx="224450" cy="133350"/>
            </a:xfrm>
            <a:custGeom>
              <a:avLst/>
              <a:gdLst/>
              <a:ahLst/>
              <a:cxnLst/>
              <a:rect l="l" t="t" r="r" b="b"/>
              <a:pathLst>
                <a:path w="8978" h="5334" extrusionOk="0">
                  <a:moveTo>
                    <a:pt x="5892" y="2094"/>
                  </a:moveTo>
                  <a:cubicBezTo>
                    <a:pt x="6182" y="2094"/>
                    <a:pt x="6460" y="2320"/>
                    <a:pt x="6460" y="2659"/>
                  </a:cubicBezTo>
                  <a:cubicBezTo>
                    <a:pt x="6460" y="2969"/>
                    <a:pt x="6208" y="3221"/>
                    <a:pt x="5898" y="3221"/>
                  </a:cubicBezTo>
                  <a:lnTo>
                    <a:pt x="5895" y="3221"/>
                  </a:lnTo>
                  <a:cubicBezTo>
                    <a:pt x="5393" y="3221"/>
                    <a:pt x="5141" y="2614"/>
                    <a:pt x="5498" y="2260"/>
                  </a:cubicBezTo>
                  <a:cubicBezTo>
                    <a:pt x="5613" y="2145"/>
                    <a:pt x="5754" y="2094"/>
                    <a:pt x="5892" y="2094"/>
                  </a:cubicBezTo>
                  <a:close/>
                  <a:moveTo>
                    <a:pt x="7571" y="2094"/>
                  </a:moveTo>
                  <a:cubicBezTo>
                    <a:pt x="7861" y="2094"/>
                    <a:pt x="8140" y="2320"/>
                    <a:pt x="8140" y="2659"/>
                  </a:cubicBezTo>
                  <a:cubicBezTo>
                    <a:pt x="8140" y="2969"/>
                    <a:pt x="7887" y="3221"/>
                    <a:pt x="7575" y="3221"/>
                  </a:cubicBezTo>
                  <a:cubicBezTo>
                    <a:pt x="7073" y="3221"/>
                    <a:pt x="6820" y="2614"/>
                    <a:pt x="7178" y="2260"/>
                  </a:cubicBezTo>
                  <a:cubicBezTo>
                    <a:pt x="7292" y="2145"/>
                    <a:pt x="7433" y="2094"/>
                    <a:pt x="7571" y="2094"/>
                  </a:cubicBezTo>
                  <a:close/>
                  <a:moveTo>
                    <a:pt x="2253" y="1501"/>
                  </a:moveTo>
                  <a:cubicBezTo>
                    <a:pt x="2565" y="1501"/>
                    <a:pt x="2818" y="1753"/>
                    <a:pt x="2818" y="2065"/>
                  </a:cubicBezTo>
                  <a:lnTo>
                    <a:pt x="2818" y="2104"/>
                  </a:lnTo>
                  <a:lnTo>
                    <a:pt x="2857" y="2104"/>
                  </a:lnTo>
                  <a:cubicBezTo>
                    <a:pt x="3326" y="2104"/>
                    <a:pt x="3660" y="2677"/>
                    <a:pt x="3203" y="3161"/>
                  </a:cubicBezTo>
                  <a:cubicBezTo>
                    <a:pt x="3158" y="3206"/>
                    <a:pt x="3101" y="3230"/>
                    <a:pt x="3038" y="3230"/>
                  </a:cubicBezTo>
                  <a:lnTo>
                    <a:pt x="2818" y="3230"/>
                  </a:lnTo>
                  <a:lnTo>
                    <a:pt x="2818" y="3453"/>
                  </a:lnTo>
                  <a:cubicBezTo>
                    <a:pt x="2815" y="3516"/>
                    <a:pt x="2791" y="3573"/>
                    <a:pt x="2746" y="3615"/>
                  </a:cubicBezTo>
                  <a:cubicBezTo>
                    <a:pt x="2583" y="3770"/>
                    <a:pt x="2410" y="3835"/>
                    <a:pt x="2253" y="3835"/>
                  </a:cubicBezTo>
                  <a:cubicBezTo>
                    <a:pt x="1943" y="3835"/>
                    <a:pt x="1692" y="3583"/>
                    <a:pt x="1692" y="3272"/>
                  </a:cubicBezTo>
                  <a:lnTo>
                    <a:pt x="1692" y="3230"/>
                  </a:lnTo>
                  <a:lnTo>
                    <a:pt x="1469" y="3230"/>
                  </a:lnTo>
                  <a:cubicBezTo>
                    <a:pt x="1406" y="3230"/>
                    <a:pt x="1349" y="3206"/>
                    <a:pt x="1307" y="3161"/>
                  </a:cubicBezTo>
                  <a:cubicBezTo>
                    <a:pt x="847" y="2677"/>
                    <a:pt x="1181" y="2104"/>
                    <a:pt x="1650" y="2104"/>
                  </a:cubicBezTo>
                  <a:lnTo>
                    <a:pt x="1692" y="2104"/>
                  </a:lnTo>
                  <a:lnTo>
                    <a:pt x="1692" y="1881"/>
                  </a:lnTo>
                  <a:cubicBezTo>
                    <a:pt x="1692" y="1821"/>
                    <a:pt x="1716" y="1761"/>
                    <a:pt x="1761" y="1719"/>
                  </a:cubicBezTo>
                  <a:cubicBezTo>
                    <a:pt x="1923" y="1566"/>
                    <a:pt x="2096" y="1501"/>
                    <a:pt x="2253" y="1501"/>
                  </a:cubicBezTo>
                  <a:close/>
                  <a:moveTo>
                    <a:pt x="1770" y="0"/>
                  </a:moveTo>
                  <a:cubicBezTo>
                    <a:pt x="793" y="0"/>
                    <a:pt x="0" y="794"/>
                    <a:pt x="0" y="1770"/>
                  </a:cubicBezTo>
                  <a:lnTo>
                    <a:pt x="0" y="3564"/>
                  </a:lnTo>
                  <a:cubicBezTo>
                    <a:pt x="0" y="4540"/>
                    <a:pt x="793" y="5334"/>
                    <a:pt x="1770" y="5334"/>
                  </a:cubicBezTo>
                  <a:lnTo>
                    <a:pt x="7205" y="5334"/>
                  </a:lnTo>
                  <a:cubicBezTo>
                    <a:pt x="8185" y="5334"/>
                    <a:pt x="8978" y="4540"/>
                    <a:pt x="8978" y="3564"/>
                  </a:cubicBezTo>
                  <a:lnTo>
                    <a:pt x="8978" y="1773"/>
                  </a:lnTo>
                  <a:cubicBezTo>
                    <a:pt x="8978" y="794"/>
                    <a:pt x="8185" y="0"/>
                    <a:pt x="720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94;p50">
              <a:extLst>
                <a:ext uri="{FF2B5EF4-FFF2-40B4-BE49-F238E27FC236}">
                  <a16:creationId xmlns:a16="http://schemas.microsoft.com/office/drawing/2014/main" id="{F35166F6-61B2-4976-A20A-A4E2A379F849}"/>
                </a:ext>
              </a:extLst>
            </p:cNvPr>
            <p:cNvSpPr/>
            <p:nvPr/>
          </p:nvSpPr>
          <p:spPr>
            <a:xfrm>
              <a:off x="5553950" y="1625975"/>
              <a:ext cx="224400" cy="133350"/>
            </a:xfrm>
            <a:custGeom>
              <a:avLst/>
              <a:gdLst/>
              <a:ahLst/>
              <a:cxnLst/>
              <a:rect l="l" t="t" r="r" b="b"/>
              <a:pathLst>
                <a:path w="8976" h="5334" extrusionOk="0">
                  <a:moveTo>
                    <a:pt x="5885" y="2094"/>
                  </a:moveTo>
                  <a:cubicBezTo>
                    <a:pt x="6176" y="2094"/>
                    <a:pt x="6454" y="2320"/>
                    <a:pt x="6454" y="2659"/>
                  </a:cubicBezTo>
                  <a:cubicBezTo>
                    <a:pt x="6454" y="2969"/>
                    <a:pt x="6202" y="3221"/>
                    <a:pt x="5889" y="3221"/>
                  </a:cubicBezTo>
                  <a:cubicBezTo>
                    <a:pt x="5388" y="3221"/>
                    <a:pt x="5135" y="2614"/>
                    <a:pt x="5490" y="2260"/>
                  </a:cubicBezTo>
                  <a:cubicBezTo>
                    <a:pt x="5605" y="2145"/>
                    <a:pt x="5747" y="2094"/>
                    <a:pt x="5885" y="2094"/>
                  </a:cubicBezTo>
                  <a:close/>
                  <a:moveTo>
                    <a:pt x="7563" y="2094"/>
                  </a:moveTo>
                  <a:cubicBezTo>
                    <a:pt x="7852" y="2094"/>
                    <a:pt x="8131" y="2320"/>
                    <a:pt x="8131" y="2659"/>
                  </a:cubicBezTo>
                  <a:cubicBezTo>
                    <a:pt x="8131" y="2969"/>
                    <a:pt x="7878" y="3221"/>
                    <a:pt x="7569" y="3221"/>
                  </a:cubicBezTo>
                  <a:cubicBezTo>
                    <a:pt x="7067" y="3221"/>
                    <a:pt x="6815" y="2614"/>
                    <a:pt x="7169" y="2260"/>
                  </a:cubicBezTo>
                  <a:cubicBezTo>
                    <a:pt x="7284" y="2145"/>
                    <a:pt x="7424" y="2094"/>
                    <a:pt x="7563" y="2094"/>
                  </a:cubicBezTo>
                  <a:close/>
                  <a:moveTo>
                    <a:pt x="2254" y="1502"/>
                  </a:moveTo>
                  <a:cubicBezTo>
                    <a:pt x="2559" y="1502"/>
                    <a:pt x="2816" y="1750"/>
                    <a:pt x="2816" y="2065"/>
                  </a:cubicBezTo>
                  <a:lnTo>
                    <a:pt x="2816" y="2104"/>
                  </a:lnTo>
                  <a:lnTo>
                    <a:pt x="2840" y="2104"/>
                  </a:lnTo>
                  <a:cubicBezTo>
                    <a:pt x="2842" y="2104"/>
                    <a:pt x="2844" y="2104"/>
                    <a:pt x="2846" y="2104"/>
                  </a:cubicBezTo>
                  <a:cubicBezTo>
                    <a:pt x="3135" y="2104"/>
                    <a:pt x="3378" y="2316"/>
                    <a:pt x="3417" y="2602"/>
                  </a:cubicBezTo>
                  <a:cubicBezTo>
                    <a:pt x="3453" y="2939"/>
                    <a:pt x="3191" y="3230"/>
                    <a:pt x="2855" y="3230"/>
                  </a:cubicBezTo>
                  <a:lnTo>
                    <a:pt x="2816" y="3230"/>
                  </a:lnTo>
                  <a:lnTo>
                    <a:pt x="2816" y="3257"/>
                  </a:lnTo>
                  <a:cubicBezTo>
                    <a:pt x="2819" y="3546"/>
                    <a:pt x="2605" y="3795"/>
                    <a:pt x="2317" y="3831"/>
                  </a:cubicBezTo>
                  <a:cubicBezTo>
                    <a:pt x="2295" y="3834"/>
                    <a:pt x="2273" y="3835"/>
                    <a:pt x="2251" y="3835"/>
                  </a:cubicBezTo>
                  <a:cubicBezTo>
                    <a:pt x="1945" y="3835"/>
                    <a:pt x="1689" y="3586"/>
                    <a:pt x="1689" y="3272"/>
                  </a:cubicBezTo>
                  <a:lnTo>
                    <a:pt x="1689" y="3230"/>
                  </a:lnTo>
                  <a:lnTo>
                    <a:pt x="1665" y="3230"/>
                  </a:lnTo>
                  <a:cubicBezTo>
                    <a:pt x="1661" y="3230"/>
                    <a:pt x="1657" y="3230"/>
                    <a:pt x="1653" y="3230"/>
                  </a:cubicBezTo>
                  <a:cubicBezTo>
                    <a:pt x="1367" y="3230"/>
                    <a:pt x="1124" y="3016"/>
                    <a:pt x="1088" y="2732"/>
                  </a:cubicBezTo>
                  <a:cubicBezTo>
                    <a:pt x="1049" y="2398"/>
                    <a:pt x="1310" y="2104"/>
                    <a:pt x="1647" y="2104"/>
                  </a:cubicBezTo>
                  <a:lnTo>
                    <a:pt x="1689" y="2104"/>
                  </a:lnTo>
                  <a:lnTo>
                    <a:pt x="1689" y="2080"/>
                  </a:lnTo>
                  <a:cubicBezTo>
                    <a:pt x="1686" y="1788"/>
                    <a:pt x="1899" y="1542"/>
                    <a:pt x="2188" y="1506"/>
                  </a:cubicBezTo>
                  <a:cubicBezTo>
                    <a:pt x="2210" y="1503"/>
                    <a:pt x="2232" y="1502"/>
                    <a:pt x="2254" y="1502"/>
                  </a:cubicBezTo>
                  <a:close/>
                  <a:moveTo>
                    <a:pt x="1770" y="0"/>
                  </a:moveTo>
                  <a:cubicBezTo>
                    <a:pt x="791" y="0"/>
                    <a:pt x="0" y="794"/>
                    <a:pt x="0" y="1770"/>
                  </a:cubicBezTo>
                  <a:lnTo>
                    <a:pt x="0" y="3564"/>
                  </a:lnTo>
                  <a:cubicBezTo>
                    <a:pt x="0" y="4540"/>
                    <a:pt x="791" y="5334"/>
                    <a:pt x="1770" y="5334"/>
                  </a:cubicBezTo>
                  <a:lnTo>
                    <a:pt x="7205" y="5334"/>
                  </a:lnTo>
                  <a:cubicBezTo>
                    <a:pt x="8182" y="5334"/>
                    <a:pt x="8975" y="4540"/>
                    <a:pt x="8975" y="3564"/>
                  </a:cubicBezTo>
                  <a:lnTo>
                    <a:pt x="8975" y="1773"/>
                  </a:lnTo>
                  <a:cubicBezTo>
                    <a:pt x="8975" y="794"/>
                    <a:pt x="8182" y="0"/>
                    <a:pt x="720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95;p50">
              <a:extLst>
                <a:ext uri="{FF2B5EF4-FFF2-40B4-BE49-F238E27FC236}">
                  <a16:creationId xmlns:a16="http://schemas.microsoft.com/office/drawing/2014/main" id="{88BBFE40-37BA-4CDC-90C5-A196F2271B81}"/>
                </a:ext>
              </a:extLst>
            </p:cNvPr>
            <p:cNvSpPr/>
            <p:nvPr/>
          </p:nvSpPr>
          <p:spPr>
            <a:xfrm>
              <a:off x="5553950" y="1278575"/>
              <a:ext cx="480750" cy="299575"/>
            </a:xfrm>
            <a:custGeom>
              <a:avLst/>
              <a:gdLst/>
              <a:ahLst/>
              <a:cxnLst/>
              <a:rect l="l" t="t" r="r" b="b"/>
              <a:pathLst>
                <a:path w="19230" h="11983" extrusionOk="0">
                  <a:moveTo>
                    <a:pt x="8566" y="3923"/>
                  </a:moveTo>
                  <a:cubicBezTo>
                    <a:pt x="8872" y="3923"/>
                    <a:pt x="9128" y="4172"/>
                    <a:pt x="9128" y="4486"/>
                  </a:cubicBezTo>
                  <a:lnTo>
                    <a:pt x="9125" y="6301"/>
                  </a:lnTo>
                  <a:cubicBezTo>
                    <a:pt x="9125" y="6421"/>
                    <a:pt x="9086" y="6541"/>
                    <a:pt x="9014" y="6637"/>
                  </a:cubicBezTo>
                  <a:lnTo>
                    <a:pt x="8113" y="7839"/>
                  </a:lnTo>
                  <a:cubicBezTo>
                    <a:pt x="7999" y="7988"/>
                    <a:pt x="7830" y="8062"/>
                    <a:pt x="7661" y="8062"/>
                  </a:cubicBezTo>
                  <a:cubicBezTo>
                    <a:pt x="7492" y="8062"/>
                    <a:pt x="7324" y="7988"/>
                    <a:pt x="7211" y="7839"/>
                  </a:cubicBezTo>
                  <a:lnTo>
                    <a:pt x="6310" y="6637"/>
                  </a:lnTo>
                  <a:cubicBezTo>
                    <a:pt x="6238" y="6541"/>
                    <a:pt x="6199" y="6421"/>
                    <a:pt x="6199" y="6301"/>
                  </a:cubicBezTo>
                  <a:lnTo>
                    <a:pt x="6199" y="4501"/>
                  </a:lnTo>
                  <a:cubicBezTo>
                    <a:pt x="6196" y="4213"/>
                    <a:pt x="6409" y="3963"/>
                    <a:pt x="6698" y="3927"/>
                  </a:cubicBezTo>
                  <a:cubicBezTo>
                    <a:pt x="6720" y="3925"/>
                    <a:pt x="6742" y="3923"/>
                    <a:pt x="6764" y="3923"/>
                  </a:cubicBezTo>
                  <a:cubicBezTo>
                    <a:pt x="7069" y="3923"/>
                    <a:pt x="7326" y="4172"/>
                    <a:pt x="7326" y="4486"/>
                  </a:cubicBezTo>
                  <a:lnTo>
                    <a:pt x="7326" y="6111"/>
                  </a:lnTo>
                  <a:lnTo>
                    <a:pt x="7662" y="6562"/>
                  </a:lnTo>
                  <a:lnTo>
                    <a:pt x="8002" y="6111"/>
                  </a:lnTo>
                  <a:lnTo>
                    <a:pt x="8002" y="4501"/>
                  </a:lnTo>
                  <a:cubicBezTo>
                    <a:pt x="7999" y="4210"/>
                    <a:pt x="8212" y="3963"/>
                    <a:pt x="8500" y="3927"/>
                  </a:cubicBezTo>
                  <a:cubicBezTo>
                    <a:pt x="8523" y="3925"/>
                    <a:pt x="8545" y="3923"/>
                    <a:pt x="8566" y="3923"/>
                  </a:cubicBezTo>
                  <a:close/>
                  <a:moveTo>
                    <a:pt x="12283" y="3945"/>
                  </a:moveTo>
                  <a:cubicBezTo>
                    <a:pt x="12569" y="3945"/>
                    <a:pt x="12812" y="4157"/>
                    <a:pt x="12851" y="4444"/>
                  </a:cubicBezTo>
                  <a:cubicBezTo>
                    <a:pt x="12890" y="4777"/>
                    <a:pt x="12629" y="5072"/>
                    <a:pt x="12292" y="5072"/>
                  </a:cubicBezTo>
                  <a:lnTo>
                    <a:pt x="10931" y="5072"/>
                  </a:lnTo>
                  <a:cubicBezTo>
                    <a:pt x="10823" y="5072"/>
                    <a:pt x="10736" y="5165"/>
                    <a:pt x="10745" y="5273"/>
                  </a:cubicBezTo>
                  <a:cubicBezTo>
                    <a:pt x="10754" y="5370"/>
                    <a:pt x="10838" y="5448"/>
                    <a:pt x="10935" y="5448"/>
                  </a:cubicBezTo>
                  <a:cubicBezTo>
                    <a:pt x="10936" y="5448"/>
                    <a:pt x="10938" y="5447"/>
                    <a:pt x="10940" y="5447"/>
                  </a:cubicBezTo>
                  <a:lnTo>
                    <a:pt x="11811" y="5447"/>
                  </a:lnTo>
                  <a:cubicBezTo>
                    <a:pt x="12575" y="5447"/>
                    <a:pt x="13200" y="6084"/>
                    <a:pt x="13151" y="6848"/>
                  </a:cubicBezTo>
                  <a:cubicBezTo>
                    <a:pt x="13106" y="7539"/>
                    <a:pt x="12533" y="8076"/>
                    <a:pt x="11838" y="8076"/>
                  </a:cubicBezTo>
                  <a:lnTo>
                    <a:pt x="10495" y="8076"/>
                  </a:lnTo>
                  <a:cubicBezTo>
                    <a:pt x="10493" y="8076"/>
                    <a:pt x="10491" y="8076"/>
                    <a:pt x="10489" y="8076"/>
                  </a:cubicBezTo>
                  <a:cubicBezTo>
                    <a:pt x="10201" y="8076"/>
                    <a:pt x="9957" y="7864"/>
                    <a:pt x="9922" y="7578"/>
                  </a:cubicBezTo>
                  <a:cubicBezTo>
                    <a:pt x="9882" y="7241"/>
                    <a:pt x="10144" y="6950"/>
                    <a:pt x="10480" y="6950"/>
                  </a:cubicBezTo>
                  <a:lnTo>
                    <a:pt x="11838" y="6950"/>
                  </a:lnTo>
                  <a:cubicBezTo>
                    <a:pt x="11947" y="6950"/>
                    <a:pt x="12034" y="6860"/>
                    <a:pt x="12028" y="6751"/>
                  </a:cubicBezTo>
                  <a:cubicBezTo>
                    <a:pt x="12019" y="6651"/>
                    <a:pt x="11935" y="6574"/>
                    <a:pt x="11835" y="6574"/>
                  </a:cubicBezTo>
                  <a:cubicBezTo>
                    <a:pt x="11833" y="6574"/>
                    <a:pt x="11831" y="6574"/>
                    <a:pt x="11829" y="6574"/>
                  </a:cubicBezTo>
                  <a:lnTo>
                    <a:pt x="10961" y="6574"/>
                  </a:lnTo>
                  <a:cubicBezTo>
                    <a:pt x="10192" y="6574"/>
                    <a:pt x="9570" y="5943"/>
                    <a:pt x="9621" y="5174"/>
                  </a:cubicBezTo>
                  <a:cubicBezTo>
                    <a:pt x="9666" y="4483"/>
                    <a:pt x="10240" y="3945"/>
                    <a:pt x="10931" y="3945"/>
                  </a:cubicBezTo>
                  <a:lnTo>
                    <a:pt x="12277" y="3945"/>
                  </a:lnTo>
                  <a:cubicBezTo>
                    <a:pt x="12279" y="3945"/>
                    <a:pt x="12281" y="3945"/>
                    <a:pt x="12283" y="3945"/>
                  </a:cubicBezTo>
                  <a:close/>
                  <a:moveTo>
                    <a:pt x="562" y="0"/>
                  </a:moveTo>
                  <a:cubicBezTo>
                    <a:pt x="250" y="0"/>
                    <a:pt x="0" y="252"/>
                    <a:pt x="0" y="565"/>
                  </a:cubicBezTo>
                  <a:lnTo>
                    <a:pt x="0" y="11418"/>
                  </a:lnTo>
                  <a:cubicBezTo>
                    <a:pt x="0" y="11730"/>
                    <a:pt x="250" y="11982"/>
                    <a:pt x="562" y="11982"/>
                  </a:cubicBezTo>
                  <a:lnTo>
                    <a:pt x="2822" y="11982"/>
                  </a:lnTo>
                  <a:lnTo>
                    <a:pt x="6199" y="8608"/>
                  </a:lnTo>
                  <a:cubicBezTo>
                    <a:pt x="6309" y="8488"/>
                    <a:pt x="6459" y="8428"/>
                    <a:pt x="6610" y="8428"/>
                  </a:cubicBezTo>
                  <a:cubicBezTo>
                    <a:pt x="6754" y="8428"/>
                    <a:pt x="6898" y="8483"/>
                    <a:pt x="7010" y="8593"/>
                  </a:cubicBezTo>
                  <a:cubicBezTo>
                    <a:pt x="7235" y="8819"/>
                    <a:pt x="7226" y="9188"/>
                    <a:pt x="6995" y="9404"/>
                  </a:cubicBezTo>
                  <a:lnTo>
                    <a:pt x="4417" y="11982"/>
                  </a:lnTo>
                  <a:lnTo>
                    <a:pt x="18665" y="11982"/>
                  </a:lnTo>
                  <a:cubicBezTo>
                    <a:pt x="18977" y="11982"/>
                    <a:pt x="19230" y="11730"/>
                    <a:pt x="19230" y="11418"/>
                  </a:cubicBezTo>
                  <a:lnTo>
                    <a:pt x="19230" y="565"/>
                  </a:lnTo>
                  <a:cubicBezTo>
                    <a:pt x="19230" y="252"/>
                    <a:pt x="18977" y="0"/>
                    <a:pt x="18665" y="0"/>
                  </a:cubicBezTo>
                  <a:lnTo>
                    <a:pt x="16405" y="0"/>
                  </a:lnTo>
                  <a:lnTo>
                    <a:pt x="13028" y="3374"/>
                  </a:lnTo>
                  <a:cubicBezTo>
                    <a:pt x="12918" y="3492"/>
                    <a:pt x="12770" y="3550"/>
                    <a:pt x="12620" y="3550"/>
                  </a:cubicBezTo>
                  <a:cubicBezTo>
                    <a:pt x="12476" y="3550"/>
                    <a:pt x="12331" y="3496"/>
                    <a:pt x="12220" y="3386"/>
                  </a:cubicBezTo>
                  <a:cubicBezTo>
                    <a:pt x="11998" y="3161"/>
                    <a:pt x="12001" y="2797"/>
                    <a:pt x="12232" y="2578"/>
                  </a:cubicBezTo>
                  <a:lnTo>
                    <a:pt x="14810" y="0"/>
                  </a:ln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3" grpId="0"/>
      <p:bldP spid="67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EEFB8-AA51-4E8F-A535-5478E5B5C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8256" y="10697"/>
            <a:ext cx="3672119" cy="527819"/>
          </a:xfrm>
        </p:spPr>
        <p:txBody>
          <a:bodyPr/>
          <a:lstStyle/>
          <a:p>
            <a:r>
              <a:rPr lang="en-US" dirty="0"/>
              <a:t>State machine – Main</a:t>
            </a:r>
            <a:br>
              <a:rPr lang="en-US" dirty="0"/>
            </a:b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D688734-3952-4A11-BC6D-C37014758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8516"/>
            <a:ext cx="9144000" cy="457903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694E8FD-F533-487F-AB6A-AC07CD454B19}"/>
              </a:ext>
            </a:extLst>
          </p:cNvPr>
          <p:cNvSpPr txBox="1">
            <a:spLocks/>
          </p:cNvSpPr>
          <p:nvPr/>
        </p:nvSpPr>
        <p:spPr>
          <a:xfrm>
            <a:off x="236355" y="538516"/>
            <a:ext cx="952366" cy="34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r>
              <a:rPr lang="en-US" sz="1800" dirty="0"/>
              <a:t>Client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83A9763-FAAB-48D2-A28B-546CFCDE3187}"/>
              </a:ext>
            </a:extLst>
          </p:cNvPr>
          <p:cNvSpPr txBox="1">
            <a:spLocks/>
          </p:cNvSpPr>
          <p:nvPr/>
        </p:nvSpPr>
        <p:spPr>
          <a:xfrm>
            <a:off x="8191635" y="538516"/>
            <a:ext cx="952366" cy="34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r>
              <a:rPr lang="en-US" sz="1800" dirty="0"/>
              <a:t>Server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93160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F434AB-EC0B-4D9C-A491-ACB9D5032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7963"/>
            <a:ext cx="9144000" cy="47355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DEEFB8-AA51-4E8F-A535-5478E5B5C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5011" y="0"/>
            <a:ext cx="4741264" cy="527819"/>
          </a:xfrm>
        </p:spPr>
        <p:txBody>
          <a:bodyPr/>
          <a:lstStyle/>
          <a:p>
            <a:r>
              <a:rPr lang="en-US" dirty="0"/>
              <a:t>State machine – In-game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694E8FD-F533-487F-AB6A-AC07CD454B19}"/>
              </a:ext>
            </a:extLst>
          </p:cNvPr>
          <p:cNvSpPr txBox="1">
            <a:spLocks/>
          </p:cNvSpPr>
          <p:nvPr/>
        </p:nvSpPr>
        <p:spPr>
          <a:xfrm>
            <a:off x="236355" y="538516"/>
            <a:ext cx="952366" cy="34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r>
              <a:rPr lang="en-US" sz="1800" dirty="0"/>
              <a:t>Client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83A9763-FAAB-48D2-A28B-546CFCDE3187}"/>
              </a:ext>
            </a:extLst>
          </p:cNvPr>
          <p:cNvSpPr txBox="1">
            <a:spLocks/>
          </p:cNvSpPr>
          <p:nvPr/>
        </p:nvSpPr>
        <p:spPr>
          <a:xfrm>
            <a:off x="8191635" y="538516"/>
            <a:ext cx="952366" cy="34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r>
              <a:rPr lang="en-US" sz="1800" dirty="0"/>
              <a:t>Server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82583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555B75-F047-4374-B797-3B768BCBE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DEEFB8-AA51-4E8F-A535-5478E5B5C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5011" y="0"/>
            <a:ext cx="4741264" cy="527819"/>
          </a:xfrm>
        </p:spPr>
        <p:txBody>
          <a:bodyPr/>
          <a:lstStyle/>
          <a:p>
            <a:r>
              <a:rPr lang="en-US" dirty="0"/>
              <a:t>State machine – Chat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694E8FD-F533-487F-AB6A-AC07CD454B19}"/>
              </a:ext>
            </a:extLst>
          </p:cNvPr>
          <p:cNvSpPr txBox="1">
            <a:spLocks/>
          </p:cNvSpPr>
          <p:nvPr/>
        </p:nvSpPr>
        <p:spPr>
          <a:xfrm>
            <a:off x="236355" y="538516"/>
            <a:ext cx="952366" cy="34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r>
              <a:rPr lang="en-US" sz="1800" dirty="0"/>
              <a:t>Client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83A9763-FAAB-48D2-A28B-546CFCDE3187}"/>
              </a:ext>
            </a:extLst>
          </p:cNvPr>
          <p:cNvSpPr txBox="1">
            <a:spLocks/>
          </p:cNvSpPr>
          <p:nvPr/>
        </p:nvSpPr>
        <p:spPr>
          <a:xfrm>
            <a:off x="8191635" y="538516"/>
            <a:ext cx="952366" cy="34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r>
              <a:rPr lang="en-US" sz="1800" dirty="0"/>
              <a:t>Server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83027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FEC9E-5459-483A-AC85-C4740C54C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163" y="173740"/>
            <a:ext cx="7717500" cy="572700"/>
          </a:xfrm>
        </p:spPr>
        <p:txBody>
          <a:bodyPr/>
          <a:lstStyle/>
          <a:p>
            <a:r>
              <a:rPr lang="en-US" dirty="0"/>
              <a:t>Application Protocol Design</a:t>
            </a:r>
            <a:br>
              <a:rPr lang="en-US" dirty="0"/>
            </a:b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7A9716-64AB-456F-9361-C6A9954A8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746440"/>
            <a:ext cx="4572000" cy="43964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551768D-3FAA-4F88-BDA7-082262A40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930" y="746440"/>
            <a:ext cx="4572000" cy="439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370947"/>
      </p:ext>
    </p:extLst>
  </p:cSld>
  <p:clrMapOvr>
    <a:masterClrMapping/>
  </p:clrMapOvr>
</p:sld>
</file>

<file path=ppt/theme/theme1.xml><?xml version="1.0" encoding="utf-8"?>
<a:theme xmlns:a="http://schemas.openxmlformats.org/drawingml/2006/main" name="E-Sports Workshop">
  <a:themeElements>
    <a:clrScheme name="Simple Light">
      <a:dk1>
        <a:srgbClr val="0000FE"/>
      </a:dk1>
      <a:lt1>
        <a:srgbClr val="EAEAEA"/>
      </a:lt1>
      <a:dk2>
        <a:srgbClr val="FFFFFF"/>
      </a:dk2>
      <a:lt2>
        <a:srgbClr val="0000FE"/>
      </a:lt2>
      <a:accent1>
        <a:srgbClr val="EAEAEA"/>
      </a:accent1>
      <a:accent2>
        <a:srgbClr val="FFFFFF"/>
      </a:accent2>
      <a:accent3>
        <a:srgbClr val="0000FE"/>
      </a:accent3>
      <a:accent4>
        <a:srgbClr val="EAEAEA"/>
      </a:accent4>
      <a:accent5>
        <a:srgbClr val="FFFFFF"/>
      </a:accent5>
      <a:accent6>
        <a:srgbClr val="0000FE"/>
      </a:accent6>
      <a:hlink>
        <a:srgbClr val="0000F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732</TotalTime>
  <Words>459</Words>
  <Application>Microsoft Office PowerPoint</Application>
  <PresentationFormat>On-screen Show (16:9)</PresentationFormat>
  <Paragraphs>70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Hind Siliguri</vt:lpstr>
      <vt:lpstr>Arial</vt:lpstr>
      <vt:lpstr>-apple-system</vt:lpstr>
      <vt:lpstr>Lato</vt:lpstr>
      <vt:lpstr>E-Sports Workshop</vt:lpstr>
      <vt:lpstr>NETWORK PROGRAMMING</vt:lpstr>
      <vt:lpstr>CONTENTS</vt:lpstr>
      <vt:lpstr>INTRODUCTION</vt:lpstr>
      <vt:lpstr>GAME CONCEPTS</vt:lpstr>
      <vt:lpstr>MAIN FEATURES</vt:lpstr>
      <vt:lpstr>State machine – Main </vt:lpstr>
      <vt:lpstr>State machine – In-game</vt:lpstr>
      <vt:lpstr>State machine – Chat</vt:lpstr>
      <vt:lpstr>Application Protocol Design </vt:lpstr>
      <vt:lpstr>Application Protocol Design </vt:lpstr>
      <vt:lpstr>PowerPoint Presentation</vt:lpstr>
      <vt:lpstr>Application Protocol Design </vt:lpstr>
      <vt:lpstr>Application Protocol Design </vt:lpstr>
      <vt:lpstr>GUI Design </vt:lpstr>
      <vt:lpstr>THANK YOU FOR YOUR ATTENTION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PROGRAMMING</dc:title>
  <dc:creator>Phuc Nguyen</dc:creator>
  <cp:lastModifiedBy>Phuc Nguyen</cp:lastModifiedBy>
  <cp:revision>33</cp:revision>
  <dcterms:modified xsi:type="dcterms:W3CDTF">2021-04-26T08:09:01Z</dcterms:modified>
</cp:coreProperties>
</file>