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77" r:id="rId7"/>
  </p:sldIdLst>
  <p:sldSz cx="9144000" cy="5143500" type="screen16x9"/>
  <p:notesSz cx="6858000" cy="9144000"/>
  <p:embeddedFontLst>
    <p:embeddedFont>
      <p:font typeface="Hind Siliguri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5256" autoAdjust="0"/>
  </p:normalViewPr>
  <p:slideViewPr>
    <p:cSldViewPr snapToGrid="0">
      <p:cViewPr varScale="1">
        <p:scale>
          <a:sx n="106" d="100"/>
          <a:sy n="106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Five in a Row,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does not result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temporary id 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412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Hind Siliguri</vt:lpstr>
      <vt:lpstr>Arial</vt:lpstr>
      <vt:lpstr>Lato</vt:lpstr>
      <vt:lpstr>E-Sports Workshop</vt:lpstr>
      <vt:lpstr>NETWORK PROGRAMMING</vt:lpstr>
      <vt:lpstr>CONTENTS</vt:lpstr>
      <vt:lpstr>INTRODUCTION</vt:lpstr>
      <vt:lpstr>GAME CONCEPTS</vt:lpstr>
      <vt:lpstr>MAIN FEATURES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21</cp:revision>
  <dcterms:modified xsi:type="dcterms:W3CDTF">2021-04-11T09:50:19Z</dcterms:modified>
</cp:coreProperties>
</file>