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92" r:id="rId4"/>
    <p:sldId id="293" r:id="rId5"/>
    <p:sldId id="305" r:id="rId6"/>
    <p:sldId id="304" r:id="rId7"/>
    <p:sldId id="277" r:id="rId8"/>
  </p:sldIdLst>
  <p:sldSz cx="9144000" cy="5143500" type="screen16x9"/>
  <p:notesSz cx="6858000" cy="9144000"/>
  <p:embeddedFontLst>
    <p:embeddedFont>
      <p:font typeface="Hind Siliguri" panose="020B0604020202020204" charset="0"/>
      <p:regular r:id="rId10"/>
      <p:bold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256" autoAdjust="0"/>
  </p:normalViewPr>
  <p:slideViewPr>
    <p:cSldViewPr snapToGrid="0">
      <p:cViewPr varScale="1">
        <p:scale>
          <a:sx n="93" d="100"/>
          <a:sy n="93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6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1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4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2-player main game handling 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logic at client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Leaderboard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0" y="-123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2-player Main game handling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A59C1-F2AC-4425-B14C-6EEBD0F345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340"/>
            <a:ext cx="9144000" cy="458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318065" y="11254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Game logic at clie</a:t>
            </a:r>
            <a:r>
              <a:rPr lang="en-US" dirty="0"/>
              <a:t>nt</a:t>
            </a:r>
          </a:p>
        </p:txBody>
      </p:sp>
      <p:sp>
        <p:nvSpPr>
          <p:cNvPr id="4" name="Google Shape;6939;p65">
            <a:extLst>
              <a:ext uri="{FF2B5EF4-FFF2-40B4-BE49-F238E27FC236}">
                <a16:creationId xmlns:a16="http://schemas.microsoft.com/office/drawing/2014/main" id="{1DEF9DE0-D390-4D6C-9EDB-C4D87EAD6C5E}"/>
              </a:ext>
            </a:extLst>
          </p:cNvPr>
          <p:cNvSpPr/>
          <p:nvPr/>
        </p:nvSpPr>
        <p:spPr>
          <a:xfrm>
            <a:off x="4572000" y="168899"/>
            <a:ext cx="481747" cy="459986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B5B9F-1255-453D-A32A-8A3A1008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922"/>
            <a:ext cx="9144000" cy="16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318065" y="11254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Leaderboard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7359E-CC6B-41A3-99F6-8445D136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63" y="0"/>
            <a:ext cx="46105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22;p33">
            <a:extLst>
              <a:ext uri="{FF2B5EF4-FFF2-40B4-BE49-F238E27FC236}">
                <a16:creationId xmlns:a16="http://schemas.microsoft.com/office/drawing/2014/main" id="{4527BA4E-36AA-4532-9A36-AB67BF0C37D4}"/>
              </a:ext>
            </a:extLst>
          </p:cNvPr>
          <p:cNvSpPr txBox="1">
            <a:spLocks/>
          </p:cNvSpPr>
          <p:nvPr/>
        </p:nvSpPr>
        <p:spPr>
          <a:xfrm>
            <a:off x="4102482" y="173233"/>
            <a:ext cx="939036" cy="39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DEMO</a:t>
            </a:r>
          </a:p>
          <a:p>
            <a:endParaRPr lang="en-US" sz="2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77D8C2-8E88-4306-92FA-BC184603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ED731-B5D3-4A47-9045-9C5B68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6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A35271-D46B-4935-91ED-2B3AD7E1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854C2-6F65-42E9-A4DF-A91F9505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0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54A65-C841-4468-B314-05EEE1DA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3E6198-C1B0-4D0F-A806-D3941EA0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DF7239-B4FB-42AC-AF36-D73EF05A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5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D52CCF-08AE-4B95-9AB3-72D86276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4C5F4-F47C-42F7-8466-821EB95645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40763"/>
            <a:ext cx="9144000" cy="44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56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Hind Siliguri</vt:lpstr>
      <vt:lpstr>Arial</vt:lpstr>
      <vt:lpstr>Lato</vt:lpstr>
      <vt:lpstr>E-Sports Workshop</vt:lpstr>
      <vt:lpstr>NETWORK PROGRAMMING</vt:lpstr>
      <vt:lpstr>CONTENTS</vt:lpstr>
      <vt:lpstr>2-player Main game handling</vt:lpstr>
      <vt:lpstr>Game logic at client</vt:lpstr>
      <vt:lpstr>Leaderboard</vt:lpstr>
      <vt:lpstr>PowerPoint Presentation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Nguyen Thi Minh Chau</cp:lastModifiedBy>
  <cp:revision>47</cp:revision>
  <dcterms:modified xsi:type="dcterms:W3CDTF">2021-05-31T17:11:53Z</dcterms:modified>
</cp:coreProperties>
</file>