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77" r:id="rId7"/>
  </p:sldIdLst>
  <p:sldSz cx="9144000" cy="5143500" type="screen16x9"/>
  <p:notesSz cx="6858000" cy="9144000"/>
  <p:embeddedFontLst>
    <p:embeddedFont>
      <p:font typeface="Hind Siliguri" panose="020B0604020202020204" charset="0"/>
      <p:regular r:id="rId9"/>
      <p:bold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35073197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35073197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Game Concepts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Main Features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39046" y="656696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50282" y="1350837"/>
            <a:ext cx="4872037" cy="2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(in Vietnamese), also called Tic Tac Toe, or </a:t>
            </a:r>
            <a:r>
              <a:rPr lang="en-US" dirty="0" err="1"/>
              <a:t>Gomoku</a:t>
            </a:r>
            <a:r>
              <a:rPr lang="en-US" dirty="0"/>
              <a:t> is an abstract strategy board game. It is traditionally played with Go pieces (black and white stones) on a Go board. It can be played using the 15×15 board or the 19×19 board. Because pieces are typically not moved or removed from the board, this game may also be played as a paper-and-pencil game. </a:t>
            </a: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C67127-37A8-492A-8D29-8E1CEE4D9388}"/>
              </a:ext>
            </a:extLst>
          </p:cNvPr>
          <p:cNvSpPr txBox="1"/>
          <p:nvPr/>
        </p:nvSpPr>
        <p:spPr>
          <a:xfrm>
            <a:off x="7309680" y="485121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00398" y="2218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4852103" y="794515"/>
            <a:ext cx="4093200" cy="114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is played on a 15x15 board. Players alternate turns placing a move on an empty intersection. X is first by default. Then O.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4848508" y="2364871"/>
            <a:ext cx="4173792" cy="132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winner is the first player to form an unbroken chain of five moves horizontally, vertically, or diagonally. Placing so that a line of more than five same moves is created still results in a win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BDA800-2AC9-4F21-B995-7656A4CF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" y="824497"/>
            <a:ext cx="4212720" cy="4319003"/>
          </a:xfrm>
          <a:prstGeom prst="rect">
            <a:avLst/>
          </a:prstGeom>
        </p:spPr>
      </p:pic>
      <p:grpSp>
        <p:nvGrpSpPr>
          <p:cNvPr id="31" name="Google Shape;306;p28">
            <a:extLst>
              <a:ext uri="{FF2B5EF4-FFF2-40B4-BE49-F238E27FC236}">
                <a16:creationId xmlns:a16="http://schemas.microsoft.com/office/drawing/2014/main" id="{83847A68-175A-4A7D-B0CD-38CE1DC662C0}"/>
              </a:ext>
            </a:extLst>
          </p:cNvPr>
          <p:cNvGrpSpPr/>
          <p:nvPr/>
        </p:nvGrpSpPr>
        <p:grpSpPr>
          <a:xfrm rot="8360889">
            <a:off x="4366927" y="270228"/>
            <a:ext cx="744835" cy="506249"/>
            <a:chOff x="3765675" y="2533375"/>
            <a:chExt cx="925450" cy="598600"/>
          </a:xfrm>
        </p:grpSpPr>
        <p:sp>
          <p:nvSpPr>
            <p:cNvPr id="32" name="Google Shape;307;p28">
              <a:extLst>
                <a:ext uri="{FF2B5EF4-FFF2-40B4-BE49-F238E27FC236}">
                  <a16:creationId xmlns:a16="http://schemas.microsoft.com/office/drawing/2014/main" id="{35F702FF-178F-4246-85F5-D62AE78D4093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8;p28">
              <a:extLst>
                <a:ext uri="{FF2B5EF4-FFF2-40B4-BE49-F238E27FC236}">
                  <a16:creationId xmlns:a16="http://schemas.microsoft.com/office/drawing/2014/main" id="{ECBA92E2-3144-4B4C-8A87-DA05E58BC1D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9;p28">
              <a:extLst>
                <a:ext uri="{FF2B5EF4-FFF2-40B4-BE49-F238E27FC236}">
                  <a16:creationId xmlns:a16="http://schemas.microsoft.com/office/drawing/2014/main" id="{BF314D33-5148-448D-8BC7-D97D9811B2DE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;p28">
              <a:extLst>
                <a:ext uri="{FF2B5EF4-FFF2-40B4-BE49-F238E27FC236}">
                  <a16:creationId xmlns:a16="http://schemas.microsoft.com/office/drawing/2014/main" id="{0564D7A8-6424-4B4B-88DB-D0E390B99834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16;p28">
            <a:extLst>
              <a:ext uri="{FF2B5EF4-FFF2-40B4-BE49-F238E27FC236}">
                <a16:creationId xmlns:a16="http://schemas.microsoft.com/office/drawing/2014/main" id="{855A2E5B-8685-49C5-BC08-E4129A32E9E9}"/>
              </a:ext>
            </a:extLst>
          </p:cNvPr>
          <p:cNvGrpSpPr/>
          <p:nvPr/>
        </p:nvGrpSpPr>
        <p:grpSpPr>
          <a:xfrm rot="15620096">
            <a:off x="8254266" y="4337626"/>
            <a:ext cx="522869" cy="749624"/>
            <a:chOff x="4865150" y="3459975"/>
            <a:chExt cx="606450" cy="912825"/>
          </a:xfrm>
        </p:grpSpPr>
        <p:sp>
          <p:nvSpPr>
            <p:cNvPr id="37" name="Google Shape;317;p28">
              <a:extLst>
                <a:ext uri="{FF2B5EF4-FFF2-40B4-BE49-F238E27FC236}">
                  <a16:creationId xmlns:a16="http://schemas.microsoft.com/office/drawing/2014/main" id="{1BEA2F12-94CB-496B-951E-5312B9179217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;p28">
              <a:extLst>
                <a:ext uri="{FF2B5EF4-FFF2-40B4-BE49-F238E27FC236}">
                  <a16:creationId xmlns:a16="http://schemas.microsoft.com/office/drawing/2014/main" id="{75F401D1-7FE5-44B6-8844-705076358A72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9;p28">
              <a:extLst>
                <a:ext uri="{FF2B5EF4-FFF2-40B4-BE49-F238E27FC236}">
                  <a16:creationId xmlns:a16="http://schemas.microsoft.com/office/drawing/2014/main" id="{01C93693-F751-4A6F-88FC-C2E2E14B6BD8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0;p28">
              <a:extLst>
                <a:ext uri="{FF2B5EF4-FFF2-40B4-BE49-F238E27FC236}">
                  <a16:creationId xmlns:a16="http://schemas.microsoft.com/office/drawing/2014/main" id="{546FA24F-AAD7-4701-9F24-CFBE44A5E305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43145-8D52-4B58-9E13-C1742F319C76}"/>
              </a:ext>
            </a:extLst>
          </p:cNvPr>
          <p:cNvSpPr txBox="1"/>
          <p:nvPr/>
        </p:nvSpPr>
        <p:spPr>
          <a:xfrm>
            <a:off x="86955" y="2258024"/>
            <a:ext cx="536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Register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Account with username, and password to record his result (stored in database)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Login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enters username and password for server to authenticate. Server returns success or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 fail login message</a:t>
            </a: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laying as a guest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, a 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temporary </a:t>
            </a:r>
            <a:r>
              <a:rPr lang="en-US">
                <a:solidFill>
                  <a:srgbClr val="0070C0"/>
                </a:solidFill>
                <a:latin typeface="-apple-system"/>
              </a:rPr>
              <a:t>username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is assigned and result is not recorded for future plays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Ranking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Win – 10 pts | Draw – 0 pts | Loss – 5 pts 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Matching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randomly placed into an available room,         the system will find a match based on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rank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0" name="Google Shape;492;p35">
            <a:extLst>
              <a:ext uri="{FF2B5EF4-FFF2-40B4-BE49-F238E27FC236}">
                <a16:creationId xmlns:a16="http://schemas.microsoft.com/office/drawing/2014/main" id="{475B1E96-0BA8-4293-8C06-8C23F22B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75" y="222055"/>
            <a:ext cx="3008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61" name="Google Shape;492;p35">
            <a:extLst>
              <a:ext uri="{FF2B5EF4-FFF2-40B4-BE49-F238E27FC236}">
                <a16:creationId xmlns:a16="http://schemas.microsoft.com/office/drawing/2014/main" id="{CCA5104F-D7CB-449F-9E2D-D561BF32336F}"/>
              </a:ext>
            </a:extLst>
          </p:cNvPr>
          <p:cNvSpPr txBox="1">
            <a:spLocks/>
          </p:cNvSpPr>
          <p:nvPr/>
        </p:nvSpPr>
        <p:spPr>
          <a:xfrm>
            <a:off x="86955" y="347371"/>
            <a:ext cx="5035113" cy="36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GAMEPLAY: </a:t>
            </a:r>
            <a:r>
              <a:rPr lang="en-US" sz="1800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C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LIENT - SERVER - CLIENT </a:t>
            </a:r>
            <a:r>
              <a:rPr lang="en-US" sz="1800" b="1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M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ODEL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3" name="Google Shape;492;p35">
            <a:extLst>
              <a:ext uri="{FF2B5EF4-FFF2-40B4-BE49-F238E27FC236}">
                <a16:creationId xmlns:a16="http://schemas.microsoft.com/office/drawing/2014/main" id="{38F63A17-AE84-4919-B4F4-697121599138}"/>
              </a:ext>
            </a:extLst>
          </p:cNvPr>
          <p:cNvSpPr txBox="1">
            <a:spLocks/>
          </p:cNvSpPr>
          <p:nvPr/>
        </p:nvSpPr>
        <p:spPr>
          <a:xfrm>
            <a:off x="71438" y="666105"/>
            <a:ext cx="8985606" cy="11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 lang="en-US" sz="1000" b="1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Player places a move.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Client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sends a command with coordinate info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-apple-system"/>
              </a:rPr>
              <a:t>S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forwards it to the opponent.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 game ends when one wins , or both accepts a draw, or the board is fully filled.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client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decides if the player wins, sends the message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r, 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and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server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broadcasts it to the other opponent =&gt; The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plays the role of a 3rd party.</a:t>
            </a:r>
          </a:p>
          <a:p>
            <a:endParaRPr lang="en-US" sz="1800" b="1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  <p:sp>
        <p:nvSpPr>
          <p:cNvPr id="67" name="Google Shape;492;p35">
            <a:extLst>
              <a:ext uri="{FF2B5EF4-FFF2-40B4-BE49-F238E27FC236}">
                <a16:creationId xmlns:a16="http://schemas.microsoft.com/office/drawing/2014/main" id="{B9576D6E-5EEC-4721-BE7F-66C5E5C82D98}"/>
              </a:ext>
            </a:extLst>
          </p:cNvPr>
          <p:cNvSpPr txBox="1">
            <a:spLocks/>
          </p:cNvSpPr>
          <p:nvPr/>
        </p:nvSpPr>
        <p:spPr>
          <a:xfrm>
            <a:off x="86955" y="1930461"/>
            <a:ext cx="4724975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REGISTER, LOGIN AND RANKING SYSTEM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Google Shape;492;p35">
            <a:extLst>
              <a:ext uri="{FF2B5EF4-FFF2-40B4-BE49-F238E27FC236}">
                <a16:creationId xmlns:a16="http://schemas.microsoft.com/office/drawing/2014/main" id="{11C46ED4-B3E2-4E98-9903-C8A144DC8C43}"/>
              </a:ext>
            </a:extLst>
          </p:cNvPr>
          <p:cNvSpPr txBox="1">
            <a:spLocks/>
          </p:cNvSpPr>
          <p:nvPr/>
        </p:nvSpPr>
        <p:spPr>
          <a:xfrm>
            <a:off x="6048375" y="1865717"/>
            <a:ext cx="3544854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OTHER FEATURES</a:t>
            </a:r>
            <a:endParaRPr lang="en-US" dirty="0"/>
          </a:p>
        </p:txBody>
      </p:sp>
      <p:grpSp>
        <p:nvGrpSpPr>
          <p:cNvPr id="8" name="Google Shape;1058;p50">
            <a:extLst>
              <a:ext uri="{FF2B5EF4-FFF2-40B4-BE49-F238E27FC236}">
                <a16:creationId xmlns:a16="http://schemas.microsoft.com/office/drawing/2014/main" id="{9DB849CC-51C2-44E0-B4D4-39AF7F8B1C41}"/>
              </a:ext>
            </a:extLst>
          </p:cNvPr>
          <p:cNvGrpSpPr/>
          <p:nvPr/>
        </p:nvGrpSpPr>
        <p:grpSpPr>
          <a:xfrm>
            <a:off x="5202079" y="357967"/>
            <a:ext cx="413898" cy="343738"/>
            <a:chOff x="4718525" y="1318300"/>
            <a:chExt cx="483300" cy="401375"/>
          </a:xfrm>
        </p:grpSpPr>
        <p:sp>
          <p:nvSpPr>
            <p:cNvPr id="9" name="Google Shape;1059;p50">
              <a:extLst>
                <a:ext uri="{FF2B5EF4-FFF2-40B4-BE49-F238E27FC236}">
                  <a16:creationId xmlns:a16="http://schemas.microsoft.com/office/drawing/2014/main" id="{ABB1549A-57A7-4F16-88FD-E96F59CD2069}"/>
                </a:ext>
              </a:extLst>
            </p:cNvPr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50">
              <a:extLst>
                <a:ext uri="{FF2B5EF4-FFF2-40B4-BE49-F238E27FC236}">
                  <a16:creationId xmlns:a16="http://schemas.microsoft.com/office/drawing/2014/main" id="{3F153161-3D77-4381-9B47-03F47F6E035B}"/>
                </a:ext>
              </a:extLst>
            </p:cNvPr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320BB693-713D-490B-A71E-0F95BE1D4D47}"/>
                </a:ext>
              </a:extLst>
            </p:cNvPr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1DC66473-6058-4A0D-9396-AECA2367EC92}"/>
                </a:ext>
              </a:extLst>
            </p:cNvPr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205D2E5-CBCA-4C84-82FC-591E5B213B5E}"/>
                </a:ext>
              </a:extLst>
            </p:cNvPr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50">
              <a:extLst>
                <a:ext uri="{FF2B5EF4-FFF2-40B4-BE49-F238E27FC236}">
                  <a16:creationId xmlns:a16="http://schemas.microsoft.com/office/drawing/2014/main" id="{ACCB4794-D565-445D-B322-16AD6D9DD2BF}"/>
                </a:ext>
              </a:extLst>
            </p:cNvPr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50">
              <a:extLst>
                <a:ext uri="{FF2B5EF4-FFF2-40B4-BE49-F238E27FC236}">
                  <a16:creationId xmlns:a16="http://schemas.microsoft.com/office/drawing/2014/main" id="{A7C7F31D-51D3-4424-89C1-774336C81F4B}"/>
                </a:ext>
              </a:extLst>
            </p:cNvPr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2376F-B739-4912-9802-C72A5B49A129}"/>
              </a:ext>
            </a:extLst>
          </p:cNvPr>
          <p:cNvSpPr txBox="1"/>
          <p:nvPr/>
        </p:nvSpPr>
        <p:spPr>
          <a:xfrm>
            <a:off x="6048374" y="2392405"/>
            <a:ext cx="300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Chat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client - server - client model</a:t>
            </a:r>
          </a:p>
          <a:p>
            <a:pPr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The server plays as a forwarder when receiving message from one player and send it to the target player.</a:t>
            </a:r>
          </a:p>
          <a:p>
            <a:pPr algn="l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Players can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offer a draw </a:t>
            </a:r>
          </a:p>
          <a:p>
            <a:pPr>
              <a:buClr>
                <a:srgbClr val="0070C0"/>
              </a:buClr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      or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resign the game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0" name="Google Shape;1120;p50">
            <a:extLst>
              <a:ext uri="{FF2B5EF4-FFF2-40B4-BE49-F238E27FC236}">
                <a16:creationId xmlns:a16="http://schemas.microsoft.com/office/drawing/2014/main" id="{F5E2B261-394D-436D-8E5E-873B2E886AC8}"/>
              </a:ext>
            </a:extLst>
          </p:cNvPr>
          <p:cNvGrpSpPr/>
          <p:nvPr/>
        </p:nvGrpSpPr>
        <p:grpSpPr>
          <a:xfrm>
            <a:off x="8436496" y="1888373"/>
            <a:ext cx="412100" cy="411650"/>
            <a:chOff x="6597075" y="1278725"/>
            <a:chExt cx="481200" cy="480675"/>
          </a:xfrm>
        </p:grpSpPr>
        <p:sp>
          <p:nvSpPr>
            <p:cNvPr id="41" name="Google Shape;1121;p50">
              <a:extLst>
                <a:ext uri="{FF2B5EF4-FFF2-40B4-BE49-F238E27FC236}">
                  <a16:creationId xmlns:a16="http://schemas.microsoft.com/office/drawing/2014/main" id="{165BC48B-E6FE-4AB5-AF02-9DB95A690FA2}"/>
                </a:ext>
              </a:extLst>
            </p:cNvPr>
            <p:cNvSpPr/>
            <p:nvPr/>
          </p:nvSpPr>
          <p:spPr>
            <a:xfrm>
              <a:off x="6669775" y="1278725"/>
              <a:ext cx="335800" cy="115025"/>
            </a:xfrm>
            <a:custGeom>
              <a:avLst/>
              <a:gdLst/>
              <a:ahLst/>
              <a:cxnLst/>
              <a:rect l="l" t="t" r="r" b="b"/>
              <a:pathLst>
                <a:path w="13432" h="4601" extrusionOk="0">
                  <a:moveTo>
                    <a:pt x="6716" y="0"/>
                  </a:moveTo>
                  <a:cubicBezTo>
                    <a:pt x="3663" y="0"/>
                    <a:pt x="1046" y="1911"/>
                    <a:pt x="1" y="4600"/>
                  </a:cubicBezTo>
                  <a:cubicBezTo>
                    <a:pt x="400" y="4405"/>
                    <a:pt x="842" y="4303"/>
                    <a:pt x="1287" y="4303"/>
                  </a:cubicBezTo>
                  <a:lnTo>
                    <a:pt x="1377" y="4303"/>
                  </a:lnTo>
                  <a:cubicBezTo>
                    <a:pt x="2440" y="2344"/>
                    <a:pt x="4490" y="1124"/>
                    <a:pt x="6716" y="1124"/>
                  </a:cubicBezTo>
                  <a:cubicBezTo>
                    <a:pt x="8945" y="1124"/>
                    <a:pt x="10995" y="2344"/>
                    <a:pt x="12055" y="4303"/>
                  </a:cubicBezTo>
                  <a:lnTo>
                    <a:pt x="12148" y="4303"/>
                  </a:lnTo>
                  <a:cubicBezTo>
                    <a:pt x="12593" y="4303"/>
                    <a:pt x="13032" y="4405"/>
                    <a:pt x="13431" y="4600"/>
                  </a:cubicBezTo>
                  <a:cubicBezTo>
                    <a:pt x="12389" y="1911"/>
                    <a:pt x="9772" y="0"/>
                    <a:pt x="671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2;p50">
              <a:extLst>
                <a:ext uri="{FF2B5EF4-FFF2-40B4-BE49-F238E27FC236}">
                  <a16:creationId xmlns:a16="http://schemas.microsoft.com/office/drawing/2014/main" id="{02B74139-48CA-4094-9CB3-5676E9BF150C}"/>
                </a:ext>
              </a:extLst>
            </p:cNvPr>
            <p:cNvSpPr/>
            <p:nvPr/>
          </p:nvSpPr>
          <p:spPr>
            <a:xfrm>
              <a:off x="6929450" y="1414375"/>
              <a:ext cx="148825" cy="209225"/>
            </a:xfrm>
            <a:custGeom>
              <a:avLst/>
              <a:gdLst/>
              <a:ahLst/>
              <a:cxnLst/>
              <a:rect l="l" t="t" r="r" b="b"/>
              <a:pathLst>
                <a:path w="5953" h="8369" extrusionOk="0">
                  <a:moveTo>
                    <a:pt x="1770" y="0"/>
                  </a:moveTo>
                  <a:cubicBezTo>
                    <a:pt x="1736" y="0"/>
                    <a:pt x="1700" y="1"/>
                    <a:pt x="1665" y="3"/>
                  </a:cubicBezTo>
                  <a:cubicBezTo>
                    <a:pt x="749" y="58"/>
                    <a:pt x="1" y="881"/>
                    <a:pt x="1" y="1797"/>
                  </a:cubicBezTo>
                  <a:lnTo>
                    <a:pt x="1" y="6568"/>
                  </a:lnTo>
                  <a:cubicBezTo>
                    <a:pt x="1" y="7488"/>
                    <a:pt x="749" y="8311"/>
                    <a:pt x="1665" y="8365"/>
                  </a:cubicBezTo>
                  <a:cubicBezTo>
                    <a:pt x="1700" y="8367"/>
                    <a:pt x="1736" y="8368"/>
                    <a:pt x="1770" y="8368"/>
                  </a:cubicBezTo>
                  <a:cubicBezTo>
                    <a:pt x="2543" y="8368"/>
                    <a:pt x="3232" y="7866"/>
                    <a:pt x="3462" y="7121"/>
                  </a:cubicBezTo>
                  <a:cubicBezTo>
                    <a:pt x="4898" y="6881"/>
                    <a:pt x="5953" y="5640"/>
                    <a:pt x="5953" y="4183"/>
                  </a:cubicBezTo>
                  <a:cubicBezTo>
                    <a:pt x="5953" y="2726"/>
                    <a:pt x="4898" y="1485"/>
                    <a:pt x="3462" y="1247"/>
                  </a:cubicBezTo>
                  <a:cubicBezTo>
                    <a:pt x="3232" y="503"/>
                    <a:pt x="2543" y="0"/>
                    <a:pt x="17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3;p50">
              <a:extLst>
                <a:ext uri="{FF2B5EF4-FFF2-40B4-BE49-F238E27FC236}">
                  <a16:creationId xmlns:a16="http://schemas.microsoft.com/office/drawing/2014/main" id="{A1F08A36-DE03-45BD-B455-28103239A72A}"/>
                </a:ext>
              </a:extLst>
            </p:cNvPr>
            <p:cNvSpPr/>
            <p:nvPr/>
          </p:nvSpPr>
          <p:spPr>
            <a:xfrm>
              <a:off x="6597075" y="1589550"/>
              <a:ext cx="212075" cy="169850"/>
            </a:xfrm>
            <a:custGeom>
              <a:avLst/>
              <a:gdLst/>
              <a:ahLst/>
              <a:cxnLst/>
              <a:rect l="l" t="t" r="r" b="b"/>
              <a:pathLst>
                <a:path w="8483" h="6794" extrusionOk="0">
                  <a:moveTo>
                    <a:pt x="0" y="0"/>
                  </a:moveTo>
                  <a:lnTo>
                    <a:pt x="0" y="195"/>
                  </a:lnTo>
                  <a:cubicBezTo>
                    <a:pt x="0" y="3008"/>
                    <a:pt x="2164" y="5321"/>
                    <a:pt x="4913" y="5568"/>
                  </a:cubicBezTo>
                  <a:cubicBezTo>
                    <a:pt x="5114" y="6193"/>
                    <a:pt x="5646" y="6655"/>
                    <a:pt x="6292" y="6767"/>
                  </a:cubicBezTo>
                  <a:cubicBezTo>
                    <a:pt x="6394" y="6785"/>
                    <a:pt x="6496" y="6793"/>
                    <a:pt x="6598" y="6793"/>
                  </a:cubicBezTo>
                  <a:cubicBezTo>
                    <a:pt x="7139" y="6793"/>
                    <a:pt x="7660" y="6543"/>
                    <a:pt x="7999" y="6105"/>
                  </a:cubicBezTo>
                  <a:cubicBezTo>
                    <a:pt x="8401" y="5589"/>
                    <a:pt x="8482" y="4889"/>
                    <a:pt x="8209" y="4291"/>
                  </a:cubicBezTo>
                  <a:cubicBezTo>
                    <a:pt x="7935" y="3693"/>
                    <a:pt x="7356" y="3293"/>
                    <a:pt x="6701" y="3257"/>
                  </a:cubicBezTo>
                  <a:lnTo>
                    <a:pt x="6701" y="3254"/>
                  </a:lnTo>
                  <a:cubicBezTo>
                    <a:pt x="6666" y="3252"/>
                    <a:pt x="6632" y="3251"/>
                    <a:pt x="6599" y="3251"/>
                  </a:cubicBezTo>
                  <a:cubicBezTo>
                    <a:pt x="5852" y="3251"/>
                    <a:pt x="5181" y="3722"/>
                    <a:pt x="4928" y="4432"/>
                  </a:cubicBezTo>
                  <a:cubicBezTo>
                    <a:pt x="3020" y="4222"/>
                    <a:pt x="1485" y="2761"/>
                    <a:pt x="1181" y="865"/>
                  </a:cubicBezTo>
                  <a:cubicBezTo>
                    <a:pt x="739" y="649"/>
                    <a:pt x="340" y="358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124;p50">
              <a:extLst>
                <a:ext uri="{FF2B5EF4-FFF2-40B4-BE49-F238E27FC236}">
                  <a16:creationId xmlns:a16="http://schemas.microsoft.com/office/drawing/2014/main" id="{91259928-C448-43A6-A550-2ACF50096733}"/>
                </a:ext>
              </a:extLst>
            </p:cNvPr>
            <p:cNvSpPr/>
            <p:nvPr/>
          </p:nvSpPr>
          <p:spPr>
            <a:xfrm>
              <a:off x="6597525" y="1414375"/>
              <a:ext cx="148900" cy="209225"/>
            </a:xfrm>
            <a:custGeom>
              <a:avLst/>
              <a:gdLst/>
              <a:ahLst/>
              <a:cxnLst/>
              <a:rect l="l" t="t" r="r" b="b"/>
              <a:pathLst>
                <a:path w="5956" h="8369" extrusionOk="0">
                  <a:moveTo>
                    <a:pt x="4186" y="0"/>
                  </a:moveTo>
                  <a:cubicBezTo>
                    <a:pt x="3413" y="0"/>
                    <a:pt x="2724" y="503"/>
                    <a:pt x="2491" y="1247"/>
                  </a:cubicBezTo>
                  <a:cubicBezTo>
                    <a:pt x="1055" y="1485"/>
                    <a:pt x="0" y="2729"/>
                    <a:pt x="0" y="4186"/>
                  </a:cubicBezTo>
                  <a:cubicBezTo>
                    <a:pt x="0" y="5640"/>
                    <a:pt x="1055" y="6884"/>
                    <a:pt x="2491" y="7121"/>
                  </a:cubicBezTo>
                  <a:cubicBezTo>
                    <a:pt x="2724" y="7866"/>
                    <a:pt x="3413" y="8368"/>
                    <a:pt x="4186" y="8368"/>
                  </a:cubicBezTo>
                  <a:cubicBezTo>
                    <a:pt x="4221" y="8368"/>
                    <a:pt x="4256" y="8367"/>
                    <a:pt x="4291" y="8365"/>
                  </a:cubicBezTo>
                  <a:cubicBezTo>
                    <a:pt x="5207" y="8311"/>
                    <a:pt x="5955" y="7488"/>
                    <a:pt x="5955" y="6568"/>
                  </a:cubicBezTo>
                  <a:lnTo>
                    <a:pt x="5955" y="1800"/>
                  </a:lnTo>
                  <a:cubicBezTo>
                    <a:pt x="5955" y="881"/>
                    <a:pt x="5207" y="58"/>
                    <a:pt x="4291" y="3"/>
                  </a:cubicBezTo>
                  <a:cubicBezTo>
                    <a:pt x="4256" y="1"/>
                    <a:pt x="4221" y="0"/>
                    <a:pt x="41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97;p50">
            <a:extLst>
              <a:ext uri="{FF2B5EF4-FFF2-40B4-BE49-F238E27FC236}">
                <a16:creationId xmlns:a16="http://schemas.microsoft.com/office/drawing/2014/main" id="{CDC713A4-D94D-4A23-9790-05EB207DD8ED}"/>
              </a:ext>
            </a:extLst>
          </p:cNvPr>
          <p:cNvGrpSpPr/>
          <p:nvPr/>
        </p:nvGrpSpPr>
        <p:grpSpPr>
          <a:xfrm>
            <a:off x="8408244" y="4188767"/>
            <a:ext cx="541044" cy="376514"/>
            <a:chOff x="4357725" y="260000"/>
            <a:chExt cx="480775" cy="359675"/>
          </a:xfrm>
        </p:grpSpPr>
        <p:sp>
          <p:nvSpPr>
            <p:cNvPr id="46" name="Google Shape;1198;p50">
              <a:extLst>
                <a:ext uri="{FF2B5EF4-FFF2-40B4-BE49-F238E27FC236}">
                  <a16:creationId xmlns:a16="http://schemas.microsoft.com/office/drawing/2014/main" id="{C29A39CA-0E20-4FB3-8E0A-72821E5D157F}"/>
                </a:ext>
              </a:extLst>
            </p:cNvPr>
            <p:cNvSpPr/>
            <p:nvPr/>
          </p:nvSpPr>
          <p:spPr>
            <a:xfrm>
              <a:off x="4537025" y="3482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77" y="676"/>
                  </a:lnTo>
                  <a:lnTo>
                    <a:pt x="67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9;p50">
              <a:extLst>
                <a:ext uri="{FF2B5EF4-FFF2-40B4-BE49-F238E27FC236}">
                  <a16:creationId xmlns:a16="http://schemas.microsoft.com/office/drawing/2014/main" id="{25450CD8-3E11-4F09-9A62-251E6415D9AE}"/>
                </a:ext>
              </a:extLst>
            </p:cNvPr>
            <p:cNvSpPr/>
            <p:nvPr/>
          </p:nvSpPr>
          <p:spPr>
            <a:xfrm>
              <a:off x="4446000" y="484450"/>
              <a:ext cx="16925" cy="46975"/>
            </a:xfrm>
            <a:custGeom>
              <a:avLst/>
              <a:gdLst/>
              <a:ahLst/>
              <a:cxnLst/>
              <a:rect l="l" t="t" r="r" b="b"/>
              <a:pathLst>
                <a:path w="677" h="1879" extrusionOk="0">
                  <a:moveTo>
                    <a:pt x="0" y="0"/>
                  </a:moveTo>
                  <a:lnTo>
                    <a:pt x="0" y="1878"/>
                  </a:lnTo>
                  <a:lnTo>
                    <a:pt x="676" y="1878"/>
                  </a:lnTo>
                  <a:lnTo>
                    <a:pt x="67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0;p50">
              <a:extLst>
                <a:ext uri="{FF2B5EF4-FFF2-40B4-BE49-F238E27FC236}">
                  <a16:creationId xmlns:a16="http://schemas.microsoft.com/office/drawing/2014/main" id="{6C9BE63F-013D-446C-81F2-A946D9612326}"/>
                </a:ext>
              </a:extLst>
            </p:cNvPr>
            <p:cNvSpPr/>
            <p:nvPr/>
          </p:nvSpPr>
          <p:spPr>
            <a:xfrm>
              <a:off x="4702300" y="484450"/>
              <a:ext cx="46725" cy="16925"/>
            </a:xfrm>
            <a:custGeom>
              <a:avLst/>
              <a:gdLst/>
              <a:ahLst/>
              <a:cxnLst/>
              <a:rect l="l" t="t" r="r" b="b"/>
              <a:pathLst>
                <a:path w="18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1532" y="676"/>
                  </a:lnTo>
                  <a:cubicBezTo>
                    <a:pt x="1719" y="676"/>
                    <a:pt x="1869" y="523"/>
                    <a:pt x="1869" y="337"/>
                  </a:cubicBezTo>
                  <a:cubicBezTo>
                    <a:pt x="1869" y="151"/>
                    <a:pt x="1719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1;p50">
              <a:extLst>
                <a:ext uri="{FF2B5EF4-FFF2-40B4-BE49-F238E27FC236}">
                  <a16:creationId xmlns:a16="http://schemas.microsoft.com/office/drawing/2014/main" id="{CC29BC2B-82BE-4643-9A92-B3AEA5AF0583}"/>
                </a:ext>
              </a:extLst>
            </p:cNvPr>
            <p:cNvSpPr/>
            <p:nvPr/>
          </p:nvSpPr>
          <p:spPr>
            <a:xfrm>
              <a:off x="4357725" y="260000"/>
              <a:ext cx="480775" cy="359675"/>
            </a:xfrm>
            <a:custGeom>
              <a:avLst/>
              <a:gdLst/>
              <a:ahLst/>
              <a:cxnLst/>
              <a:rect l="l" t="t" r="r" b="b"/>
              <a:pathLst>
                <a:path w="19231" h="14387" extrusionOk="0">
                  <a:moveTo>
                    <a:pt x="4769" y="2404"/>
                  </a:moveTo>
                  <a:cubicBezTo>
                    <a:pt x="5055" y="2404"/>
                    <a:pt x="5301" y="2620"/>
                    <a:pt x="5337" y="2906"/>
                  </a:cubicBezTo>
                  <a:cubicBezTo>
                    <a:pt x="5376" y="3240"/>
                    <a:pt x="5115" y="3531"/>
                    <a:pt x="4778" y="3531"/>
                  </a:cubicBezTo>
                  <a:lnTo>
                    <a:pt x="3531" y="3531"/>
                  </a:lnTo>
                  <a:lnTo>
                    <a:pt x="3531" y="5409"/>
                  </a:lnTo>
                  <a:lnTo>
                    <a:pt x="4207" y="5409"/>
                  </a:lnTo>
                  <a:lnTo>
                    <a:pt x="4207" y="4793"/>
                  </a:lnTo>
                  <a:cubicBezTo>
                    <a:pt x="4201" y="4502"/>
                    <a:pt x="4418" y="4255"/>
                    <a:pt x="4706" y="4219"/>
                  </a:cubicBezTo>
                  <a:cubicBezTo>
                    <a:pt x="4728" y="4217"/>
                    <a:pt x="4750" y="4215"/>
                    <a:pt x="4772" y="4215"/>
                  </a:cubicBezTo>
                  <a:cubicBezTo>
                    <a:pt x="5077" y="4215"/>
                    <a:pt x="5331" y="4464"/>
                    <a:pt x="5334" y="4778"/>
                  </a:cubicBezTo>
                  <a:lnTo>
                    <a:pt x="5334" y="5974"/>
                  </a:lnTo>
                  <a:cubicBezTo>
                    <a:pt x="5334" y="6283"/>
                    <a:pt x="5082" y="6536"/>
                    <a:pt x="4769" y="6536"/>
                  </a:cubicBezTo>
                  <a:lnTo>
                    <a:pt x="2967" y="6536"/>
                  </a:lnTo>
                  <a:cubicBezTo>
                    <a:pt x="2654" y="6536"/>
                    <a:pt x="2405" y="6283"/>
                    <a:pt x="2405" y="5974"/>
                  </a:cubicBezTo>
                  <a:lnTo>
                    <a:pt x="2405" y="2969"/>
                  </a:lnTo>
                  <a:cubicBezTo>
                    <a:pt x="2405" y="2657"/>
                    <a:pt x="2654" y="2404"/>
                    <a:pt x="2967" y="2404"/>
                  </a:cubicBezTo>
                  <a:lnTo>
                    <a:pt x="4763" y="2404"/>
                  </a:lnTo>
                  <a:cubicBezTo>
                    <a:pt x="4765" y="2404"/>
                    <a:pt x="4767" y="2404"/>
                    <a:pt x="4769" y="2404"/>
                  </a:cubicBezTo>
                  <a:close/>
                  <a:moveTo>
                    <a:pt x="16223" y="2404"/>
                  </a:moveTo>
                  <a:cubicBezTo>
                    <a:pt x="16512" y="2404"/>
                    <a:pt x="16755" y="2620"/>
                    <a:pt x="16791" y="2906"/>
                  </a:cubicBezTo>
                  <a:cubicBezTo>
                    <a:pt x="16830" y="3240"/>
                    <a:pt x="16568" y="3531"/>
                    <a:pt x="16232" y="3531"/>
                  </a:cubicBezTo>
                  <a:lnTo>
                    <a:pt x="15550" y="3531"/>
                  </a:lnTo>
                  <a:lnTo>
                    <a:pt x="15550" y="3907"/>
                  </a:lnTo>
                  <a:lnTo>
                    <a:pt x="16217" y="3907"/>
                  </a:lnTo>
                  <a:cubicBezTo>
                    <a:pt x="16219" y="3907"/>
                    <a:pt x="16221" y="3907"/>
                    <a:pt x="16223" y="3907"/>
                  </a:cubicBezTo>
                  <a:cubicBezTo>
                    <a:pt x="16512" y="3907"/>
                    <a:pt x="16755" y="4122"/>
                    <a:pt x="16791" y="4405"/>
                  </a:cubicBezTo>
                  <a:cubicBezTo>
                    <a:pt x="16830" y="4742"/>
                    <a:pt x="16568" y="5033"/>
                    <a:pt x="16232" y="5033"/>
                  </a:cubicBezTo>
                  <a:lnTo>
                    <a:pt x="15550" y="5033"/>
                  </a:lnTo>
                  <a:lnTo>
                    <a:pt x="15550" y="5409"/>
                  </a:lnTo>
                  <a:lnTo>
                    <a:pt x="16340" y="5409"/>
                  </a:lnTo>
                  <a:cubicBezTo>
                    <a:pt x="16457" y="5409"/>
                    <a:pt x="16568" y="5463"/>
                    <a:pt x="16640" y="5556"/>
                  </a:cubicBezTo>
                  <a:cubicBezTo>
                    <a:pt x="16998" y="6022"/>
                    <a:pt x="16674" y="6536"/>
                    <a:pt x="16232" y="6536"/>
                  </a:cubicBezTo>
                  <a:lnTo>
                    <a:pt x="14793" y="6536"/>
                  </a:lnTo>
                  <a:cubicBezTo>
                    <a:pt x="14585" y="6536"/>
                    <a:pt x="14420" y="6370"/>
                    <a:pt x="14420" y="6166"/>
                  </a:cubicBezTo>
                  <a:lnTo>
                    <a:pt x="14423" y="2969"/>
                  </a:lnTo>
                  <a:cubicBezTo>
                    <a:pt x="14423" y="2657"/>
                    <a:pt x="14672" y="2404"/>
                    <a:pt x="14985" y="2404"/>
                  </a:cubicBezTo>
                  <a:lnTo>
                    <a:pt x="16217" y="2404"/>
                  </a:lnTo>
                  <a:cubicBezTo>
                    <a:pt x="16219" y="2404"/>
                    <a:pt x="16221" y="2404"/>
                    <a:pt x="16223" y="2404"/>
                  </a:cubicBezTo>
                  <a:close/>
                  <a:moveTo>
                    <a:pt x="8414" y="2404"/>
                  </a:moveTo>
                  <a:cubicBezTo>
                    <a:pt x="8723" y="2404"/>
                    <a:pt x="8976" y="2657"/>
                    <a:pt x="8976" y="2969"/>
                  </a:cubicBezTo>
                  <a:lnTo>
                    <a:pt x="8976" y="5962"/>
                  </a:lnTo>
                  <a:cubicBezTo>
                    <a:pt x="8979" y="6250"/>
                    <a:pt x="8765" y="6497"/>
                    <a:pt x="8477" y="6536"/>
                  </a:cubicBezTo>
                  <a:cubicBezTo>
                    <a:pt x="8456" y="6538"/>
                    <a:pt x="8435" y="6539"/>
                    <a:pt x="8415" y="6539"/>
                  </a:cubicBezTo>
                  <a:cubicBezTo>
                    <a:pt x="8108" y="6539"/>
                    <a:pt x="7849" y="6292"/>
                    <a:pt x="7849" y="5977"/>
                  </a:cubicBezTo>
                  <a:lnTo>
                    <a:pt x="7849" y="5334"/>
                  </a:lnTo>
                  <a:lnTo>
                    <a:pt x="7173" y="5334"/>
                  </a:lnTo>
                  <a:lnTo>
                    <a:pt x="7173" y="5962"/>
                  </a:lnTo>
                  <a:cubicBezTo>
                    <a:pt x="7176" y="6250"/>
                    <a:pt x="6963" y="6497"/>
                    <a:pt x="6674" y="6536"/>
                  </a:cubicBezTo>
                  <a:cubicBezTo>
                    <a:pt x="6653" y="6538"/>
                    <a:pt x="6633" y="6539"/>
                    <a:pt x="6612" y="6539"/>
                  </a:cubicBezTo>
                  <a:cubicBezTo>
                    <a:pt x="6305" y="6539"/>
                    <a:pt x="6046" y="6292"/>
                    <a:pt x="6046" y="5977"/>
                  </a:cubicBezTo>
                  <a:lnTo>
                    <a:pt x="6046" y="2969"/>
                  </a:lnTo>
                  <a:cubicBezTo>
                    <a:pt x="6046" y="2657"/>
                    <a:pt x="6299" y="2404"/>
                    <a:pt x="6611" y="2404"/>
                  </a:cubicBezTo>
                  <a:close/>
                  <a:moveTo>
                    <a:pt x="13182" y="2404"/>
                  </a:moveTo>
                  <a:cubicBezTo>
                    <a:pt x="13495" y="2404"/>
                    <a:pt x="13747" y="2657"/>
                    <a:pt x="13747" y="2969"/>
                  </a:cubicBezTo>
                  <a:lnTo>
                    <a:pt x="13747" y="5971"/>
                  </a:lnTo>
                  <a:cubicBezTo>
                    <a:pt x="13750" y="6262"/>
                    <a:pt x="13534" y="6509"/>
                    <a:pt x="13245" y="6545"/>
                  </a:cubicBezTo>
                  <a:cubicBezTo>
                    <a:pt x="13223" y="6547"/>
                    <a:pt x="13201" y="6549"/>
                    <a:pt x="13179" y="6549"/>
                  </a:cubicBezTo>
                  <a:cubicBezTo>
                    <a:pt x="12874" y="6549"/>
                    <a:pt x="12618" y="6300"/>
                    <a:pt x="12620" y="5986"/>
                  </a:cubicBezTo>
                  <a:lnTo>
                    <a:pt x="12620" y="3531"/>
                  </a:lnTo>
                  <a:lnTo>
                    <a:pt x="12245" y="3531"/>
                  </a:lnTo>
                  <a:lnTo>
                    <a:pt x="12245" y="5971"/>
                  </a:lnTo>
                  <a:cubicBezTo>
                    <a:pt x="12248" y="6262"/>
                    <a:pt x="12031" y="6509"/>
                    <a:pt x="11743" y="6545"/>
                  </a:cubicBezTo>
                  <a:cubicBezTo>
                    <a:pt x="11721" y="6547"/>
                    <a:pt x="11699" y="6549"/>
                    <a:pt x="11677" y="6549"/>
                  </a:cubicBezTo>
                  <a:cubicBezTo>
                    <a:pt x="11372" y="6549"/>
                    <a:pt x="11115" y="6300"/>
                    <a:pt x="11118" y="5986"/>
                  </a:cubicBezTo>
                  <a:lnTo>
                    <a:pt x="11118" y="3531"/>
                  </a:lnTo>
                  <a:lnTo>
                    <a:pt x="10742" y="3531"/>
                  </a:lnTo>
                  <a:lnTo>
                    <a:pt x="10742" y="6094"/>
                  </a:lnTo>
                  <a:cubicBezTo>
                    <a:pt x="10742" y="6211"/>
                    <a:pt x="10685" y="6322"/>
                    <a:pt x="10595" y="6394"/>
                  </a:cubicBezTo>
                  <a:cubicBezTo>
                    <a:pt x="10456" y="6501"/>
                    <a:pt x="10312" y="6547"/>
                    <a:pt x="10179" y="6547"/>
                  </a:cubicBezTo>
                  <a:cubicBezTo>
                    <a:pt x="9868" y="6547"/>
                    <a:pt x="9616" y="6295"/>
                    <a:pt x="9616" y="5986"/>
                  </a:cubicBezTo>
                  <a:lnTo>
                    <a:pt x="9616" y="2777"/>
                  </a:lnTo>
                  <a:cubicBezTo>
                    <a:pt x="9616" y="2570"/>
                    <a:pt x="9781" y="2404"/>
                    <a:pt x="9985" y="2404"/>
                  </a:cubicBezTo>
                  <a:close/>
                  <a:moveTo>
                    <a:pt x="8417" y="7836"/>
                  </a:moveTo>
                  <a:cubicBezTo>
                    <a:pt x="8722" y="7836"/>
                    <a:pt x="8979" y="8084"/>
                    <a:pt x="8979" y="8399"/>
                  </a:cubicBezTo>
                  <a:lnTo>
                    <a:pt x="8976" y="10210"/>
                  </a:lnTo>
                  <a:cubicBezTo>
                    <a:pt x="8976" y="10334"/>
                    <a:pt x="8937" y="10451"/>
                    <a:pt x="8865" y="10550"/>
                  </a:cubicBezTo>
                  <a:lnTo>
                    <a:pt x="7963" y="11755"/>
                  </a:lnTo>
                  <a:cubicBezTo>
                    <a:pt x="7849" y="11903"/>
                    <a:pt x="7680" y="11978"/>
                    <a:pt x="7511" y="11978"/>
                  </a:cubicBezTo>
                  <a:cubicBezTo>
                    <a:pt x="7343" y="11978"/>
                    <a:pt x="7174" y="11903"/>
                    <a:pt x="7062" y="11755"/>
                  </a:cubicBezTo>
                  <a:lnTo>
                    <a:pt x="6160" y="10550"/>
                  </a:lnTo>
                  <a:cubicBezTo>
                    <a:pt x="6088" y="10451"/>
                    <a:pt x="6049" y="10334"/>
                    <a:pt x="6049" y="10210"/>
                  </a:cubicBezTo>
                  <a:lnTo>
                    <a:pt x="6049" y="8414"/>
                  </a:lnTo>
                  <a:cubicBezTo>
                    <a:pt x="6046" y="8122"/>
                    <a:pt x="6260" y="7876"/>
                    <a:pt x="6548" y="7840"/>
                  </a:cubicBezTo>
                  <a:cubicBezTo>
                    <a:pt x="6570" y="7837"/>
                    <a:pt x="6592" y="7836"/>
                    <a:pt x="6614" y="7836"/>
                  </a:cubicBezTo>
                  <a:cubicBezTo>
                    <a:pt x="6919" y="7836"/>
                    <a:pt x="7176" y="8084"/>
                    <a:pt x="7176" y="8399"/>
                  </a:cubicBezTo>
                  <a:lnTo>
                    <a:pt x="7176" y="10024"/>
                  </a:lnTo>
                  <a:lnTo>
                    <a:pt x="7512" y="10475"/>
                  </a:lnTo>
                  <a:lnTo>
                    <a:pt x="7852" y="10024"/>
                  </a:lnTo>
                  <a:lnTo>
                    <a:pt x="7852" y="8414"/>
                  </a:lnTo>
                  <a:cubicBezTo>
                    <a:pt x="7849" y="8122"/>
                    <a:pt x="8062" y="7876"/>
                    <a:pt x="8351" y="7840"/>
                  </a:cubicBezTo>
                  <a:cubicBezTo>
                    <a:pt x="8373" y="7837"/>
                    <a:pt x="8395" y="7836"/>
                    <a:pt x="8417" y="7836"/>
                  </a:cubicBezTo>
                  <a:close/>
                  <a:moveTo>
                    <a:pt x="4769" y="7852"/>
                  </a:moveTo>
                  <a:cubicBezTo>
                    <a:pt x="5082" y="7852"/>
                    <a:pt x="5334" y="8104"/>
                    <a:pt x="5334" y="8414"/>
                  </a:cubicBezTo>
                  <a:lnTo>
                    <a:pt x="5334" y="11418"/>
                  </a:lnTo>
                  <a:cubicBezTo>
                    <a:pt x="5334" y="11731"/>
                    <a:pt x="5082" y="11983"/>
                    <a:pt x="4769" y="11983"/>
                  </a:cubicBezTo>
                  <a:lnTo>
                    <a:pt x="2967" y="11983"/>
                  </a:lnTo>
                  <a:cubicBezTo>
                    <a:pt x="2654" y="11983"/>
                    <a:pt x="2405" y="11731"/>
                    <a:pt x="2405" y="11418"/>
                  </a:cubicBezTo>
                  <a:lnTo>
                    <a:pt x="2405" y="8414"/>
                  </a:lnTo>
                  <a:cubicBezTo>
                    <a:pt x="2405" y="8104"/>
                    <a:pt x="2654" y="7852"/>
                    <a:pt x="2967" y="7852"/>
                  </a:cubicBezTo>
                  <a:close/>
                  <a:moveTo>
                    <a:pt x="11415" y="7852"/>
                  </a:moveTo>
                  <a:cubicBezTo>
                    <a:pt x="11701" y="7852"/>
                    <a:pt x="11948" y="8064"/>
                    <a:pt x="11983" y="8350"/>
                  </a:cubicBezTo>
                  <a:cubicBezTo>
                    <a:pt x="12022" y="8684"/>
                    <a:pt x="11761" y="8978"/>
                    <a:pt x="11424" y="8978"/>
                  </a:cubicBezTo>
                  <a:lnTo>
                    <a:pt x="10742" y="8978"/>
                  </a:lnTo>
                  <a:lnTo>
                    <a:pt x="10742" y="9354"/>
                  </a:lnTo>
                  <a:lnTo>
                    <a:pt x="11409" y="9354"/>
                  </a:lnTo>
                  <a:cubicBezTo>
                    <a:pt x="11411" y="9354"/>
                    <a:pt x="11414" y="9354"/>
                    <a:pt x="11416" y="9354"/>
                  </a:cubicBezTo>
                  <a:cubicBezTo>
                    <a:pt x="11704" y="9354"/>
                    <a:pt x="11948" y="9566"/>
                    <a:pt x="11983" y="9853"/>
                  </a:cubicBezTo>
                  <a:cubicBezTo>
                    <a:pt x="12022" y="10186"/>
                    <a:pt x="11761" y="10481"/>
                    <a:pt x="11424" y="10481"/>
                  </a:cubicBezTo>
                  <a:lnTo>
                    <a:pt x="10742" y="10481"/>
                  </a:lnTo>
                  <a:lnTo>
                    <a:pt x="10742" y="10856"/>
                  </a:lnTo>
                  <a:lnTo>
                    <a:pt x="11533" y="10856"/>
                  </a:lnTo>
                  <a:cubicBezTo>
                    <a:pt x="11650" y="10856"/>
                    <a:pt x="11761" y="10910"/>
                    <a:pt x="11833" y="11004"/>
                  </a:cubicBezTo>
                  <a:cubicBezTo>
                    <a:pt x="12191" y="11469"/>
                    <a:pt x="11866" y="11983"/>
                    <a:pt x="11424" y="11983"/>
                  </a:cubicBezTo>
                  <a:lnTo>
                    <a:pt x="9985" y="11983"/>
                  </a:lnTo>
                  <a:cubicBezTo>
                    <a:pt x="9778" y="11983"/>
                    <a:pt x="9613" y="11818"/>
                    <a:pt x="9613" y="11610"/>
                  </a:cubicBezTo>
                  <a:lnTo>
                    <a:pt x="9613" y="8414"/>
                  </a:lnTo>
                  <a:cubicBezTo>
                    <a:pt x="9613" y="8104"/>
                    <a:pt x="9865" y="7852"/>
                    <a:pt x="10178" y="7852"/>
                  </a:cubicBezTo>
                  <a:lnTo>
                    <a:pt x="11409" y="7852"/>
                  </a:lnTo>
                  <a:cubicBezTo>
                    <a:pt x="11411" y="7852"/>
                    <a:pt x="11413" y="7852"/>
                    <a:pt x="11415" y="7852"/>
                  </a:cubicBezTo>
                  <a:close/>
                  <a:moveTo>
                    <a:pt x="15337" y="7852"/>
                  </a:moveTo>
                  <a:cubicBezTo>
                    <a:pt x="15983" y="7852"/>
                    <a:pt x="16551" y="8275"/>
                    <a:pt x="16737" y="8891"/>
                  </a:cubicBezTo>
                  <a:cubicBezTo>
                    <a:pt x="16926" y="9510"/>
                    <a:pt x="16686" y="10180"/>
                    <a:pt x="16145" y="10538"/>
                  </a:cubicBezTo>
                  <a:lnTo>
                    <a:pt x="16634" y="11025"/>
                  </a:lnTo>
                  <a:cubicBezTo>
                    <a:pt x="16854" y="11244"/>
                    <a:pt x="16854" y="11598"/>
                    <a:pt x="16634" y="11821"/>
                  </a:cubicBezTo>
                  <a:cubicBezTo>
                    <a:pt x="16525" y="11930"/>
                    <a:pt x="16381" y="11985"/>
                    <a:pt x="16236" y="11985"/>
                  </a:cubicBezTo>
                  <a:cubicBezTo>
                    <a:pt x="16092" y="11985"/>
                    <a:pt x="15948" y="11930"/>
                    <a:pt x="15838" y="11821"/>
                  </a:cubicBezTo>
                  <a:lnTo>
                    <a:pt x="14799" y="10781"/>
                  </a:lnTo>
                  <a:lnTo>
                    <a:pt x="13783" y="10781"/>
                  </a:lnTo>
                  <a:lnTo>
                    <a:pt x="13783" y="11406"/>
                  </a:lnTo>
                  <a:cubicBezTo>
                    <a:pt x="13786" y="11698"/>
                    <a:pt x="13573" y="11944"/>
                    <a:pt x="13284" y="11980"/>
                  </a:cubicBezTo>
                  <a:cubicBezTo>
                    <a:pt x="13262" y="11983"/>
                    <a:pt x="13240" y="11984"/>
                    <a:pt x="13218" y="11984"/>
                  </a:cubicBezTo>
                  <a:cubicBezTo>
                    <a:pt x="12913" y="11984"/>
                    <a:pt x="12656" y="11735"/>
                    <a:pt x="12656" y="11421"/>
                  </a:cubicBezTo>
                  <a:lnTo>
                    <a:pt x="12656" y="8414"/>
                  </a:lnTo>
                  <a:cubicBezTo>
                    <a:pt x="12656" y="8104"/>
                    <a:pt x="12909" y="7852"/>
                    <a:pt x="13221" y="7852"/>
                  </a:cubicBezTo>
                  <a:lnTo>
                    <a:pt x="15330" y="7852"/>
                  </a:lnTo>
                  <a:cubicBezTo>
                    <a:pt x="15333" y="7852"/>
                    <a:pt x="15335" y="7852"/>
                    <a:pt x="15337" y="7852"/>
                  </a:cubicBezTo>
                  <a:close/>
                  <a:moveTo>
                    <a:pt x="1128" y="1"/>
                  </a:moveTo>
                  <a:cubicBezTo>
                    <a:pt x="503" y="1"/>
                    <a:pt x="1" y="505"/>
                    <a:pt x="1" y="1127"/>
                  </a:cubicBezTo>
                  <a:lnTo>
                    <a:pt x="1" y="13260"/>
                  </a:lnTo>
                  <a:cubicBezTo>
                    <a:pt x="1" y="13882"/>
                    <a:pt x="503" y="14387"/>
                    <a:pt x="1128" y="14387"/>
                  </a:cubicBezTo>
                  <a:lnTo>
                    <a:pt x="18104" y="14387"/>
                  </a:lnTo>
                  <a:cubicBezTo>
                    <a:pt x="18726" y="14387"/>
                    <a:pt x="19230" y="13882"/>
                    <a:pt x="19230" y="13260"/>
                  </a:cubicBezTo>
                  <a:lnTo>
                    <a:pt x="19230" y="1127"/>
                  </a:lnTo>
                  <a:cubicBezTo>
                    <a:pt x="19230" y="505"/>
                    <a:pt x="18726" y="1"/>
                    <a:pt x="181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62;p50">
            <a:extLst>
              <a:ext uri="{FF2B5EF4-FFF2-40B4-BE49-F238E27FC236}">
                <a16:creationId xmlns:a16="http://schemas.microsoft.com/office/drawing/2014/main" id="{CA013CAE-F2BF-4467-8CDD-6CE3662340EA}"/>
              </a:ext>
            </a:extLst>
          </p:cNvPr>
          <p:cNvGrpSpPr/>
          <p:nvPr/>
        </p:nvGrpSpPr>
        <p:grpSpPr>
          <a:xfrm>
            <a:off x="739490" y="4081102"/>
            <a:ext cx="417987" cy="389919"/>
            <a:chOff x="1757850" y="2670575"/>
            <a:chExt cx="488075" cy="455300"/>
          </a:xfrm>
        </p:grpSpPr>
        <p:sp>
          <p:nvSpPr>
            <p:cNvPr id="17" name="Google Shape;963;p50">
              <a:extLst>
                <a:ext uri="{FF2B5EF4-FFF2-40B4-BE49-F238E27FC236}">
                  <a16:creationId xmlns:a16="http://schemas.microsoft.com/office/drawing/2014/main" id="{FB88E917-F400-4410-913E-00E38EA2794A}"/>
                </a:ext>
              </a:extLst>
            </p:cNvPr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50">
              <a:extLst>
                <a:ext uri="{FF2B5EF4-FFF2-40B4-BE49-F238E27FC236}">
                  <a16:creationId xmlns:a16="http://schemas.microsoft.com/office/drawing/2014/main" id="{FD877DAC-4F94-44AE-AE02-0F046160B44B}"/>
                </a:ext>
              </a:extLst>
            </p:cNvPr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50">
              <a:extLst>
                <a:ext uri="{FF2B5EF4-FFF2-40B4-BE49-F238E27FC236}">
                  <a16:creationId xmlns:a16="http://schemas.microsoft.com/office/drawing/2014/main" id="{FB92596A-0C80-4D85-9535-9D5F476CAEFA}"/>
                </a:ext>
              </a:extLst>
            </p:cNvPr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66;p50">
              <a:extLst>
                <a:ext uri="{FF2B5EF4-FFF2-40B4-BE49-F238E27FC236}">
                  <a16:creationId xmlns:a16="http://schemas.microsoft.com/office/drawing/2014/main" id="{9AD9BE9C-AFB1-4504-9ADE-51E78912EB73}"/>
                </a:ext>
              </a:extLst>
            </p:cNvPr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7;p50">
              <a:extLst>
                <a:ext uri="{FF2B5EF4-FFF2-40B4-BE49-F238E27FC236}">
                  <a16:creationId xmlns:a16="http://schemas.microsoft.com/office/drawing/2014/main" id="{3E759CF0-F68F-46C1-83E2-AA71E2BFC45C}"/>
                </a:ext>
              </a:extLst>
            </p:cNvPr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8;p50">
              <a:extLst>
                <a:ext uri="{FF2B5EF4-FFF2-40B4-BE49-F238E27FC236}">
                  <a16:creationId xmlns:a16="http://schemas.microsoft.com/office/drawing/2014/main" id="{ABCBD121-6D00-460A-BE43-4E98190197D3}"/>
                </a:ext>
              </a:extLst>
            </p:cNvPr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5;p50">
            <a:extLst>
              <a:ext uri="{FF2B5EF4-FFF2-40B4-BE49-F238E27FC236}">
                <a16:creationId xmlns:a16="http://schemas.microsoft.com/office/drawing/2014/main" id="{0054C3BB-3127-4C60-9240-B5056D14ECE4}"/>
              </a:ext>
            </a:extLst>
          </p:cNvPr>
          <p:cNvGrpSpPr/>
          <p:nvPr/>
        </p:nvGrpSpPr>
        <p:grpSpPr>
          <a:xfrm>
            <a:off x="175908" y="2884187"/>
            <a:ext cx="503030" cy="392306"/>
            <a:chOff x="2644125" y="1337750"/>
            <a:chExt cx="479875" cy="362450"/>
          </a:xfrm>
        </p:grpSpPr>
        <p:sp>
          <p:nvSpPr>
            <p:cNvPr id="25" name="Google Shape;996;p50">
              <a:extLst>
                <a:ext uri="{FF2B5EF4-FFF2-40B4-BE49-F238E27FC236}">
                  <a16:creationId xmlns:a16="http://schemas.microsoft.com/office/drawing/2014/main" id="{E063AB2C-B0C7-4379-A8F0-584D833F8D0A}"/>
                </a:ext>
              </a:extLst>
            </p:cNvPr>
            <p:cNvSpPr/>
            <p:nvPr/>
          </p:nvSpPr>
          <p:spPr>
            <a:xfrm>
              <a:off x="2644125" y="1617550"/>
              <a:ext cx="479875" cy="82650"/>
            </a:xfrm>
            <a:custGeom>
              <a:avLst/>
              <a:gdLst/>
              <a:ahLst/>
              <a:cxnLst/>
              <a:rect l="l" t="t" r="r" b="b"/>
              <a:pathLst>
                <a:path w="19195" h="3306" extrusionOk="0">
                  <a:moveTo>
                    <a:pt x="566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1542"/>
                  </a:lnTo>
                  <a:cubicBezTo>
                    <a:pt x="1" y="1692"/>
                    <a:pt x="61" y="1834"/>
                    <a:pt x="166" y="1939"/>
                  </a:cubicBezTo>
                  <a:lnTo>
                    <a:pt x="1371" y="3141"/>
                  </a:lnTo>
                  <a:cubicBezTo>
                    <a:pt x="1476" y="3246"/>
                    <a:pt x="1617" y="3306"/>
                    <a:pt x="1768" y="3306"/>
                  </a:cubicBezTo>
                  <a:lnTo>
                    <a:pt x="17428" y="3306"/>
                  </a:lnTo>
                  <a:cubicBezTo>
                    <a:pt x="17578" y="3306"/>
                    <a:pt x="17719" y="3246"/>
                    <a:pt x="17824" y="3141"/>
                  </a:cubicBezTo>
                  <a:lnTo>
                    <a:pt x="19029" y="1939"/>
                  </a:lnTo>
                  <a:cubicBezTo>
                    <a:pt x="19134" y="1834"/>
                    <a:pt x="19194" y="1692"/>
                    <a:pt x="19194" y="1542"/>
                  </a:cubicBezTo>
                  <a:lnTo>
                    <a:pt x="19194" y="563"/>
                  </a:lnTo>
                  <a:cubicBezTo>
                    <a:pt x="19194" y="253"/>
                    <a:pt x="18942" y="1"/>
                    <a:pt x="186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7;p50">
              <a:extLst>
                <a:ext uri="{FF2B5EF4-FFF2-40B4-BE49-F238E27FC236}">
                  <a16:creationId xmlns:a16="http://schemas.microsoft.com/office/drawing/2014/main" id="{7183DB17-2F37-44F5-B8DB-37D0ED143238}"/>
                </a:ext>
              </a:extLst>
            </p:cNvPr>
            <p:cNvSpPr/>
            <p:nvPr/>
          </p:nvSpPr>
          <p:spPr>
            <a:xfrm>
              <a:off x="2777475" y="1426025"/>
              <a:ext cx="213200" cy="107050"/>
            </a:xfrm>
            <a:custGeom>
              <a:avLst/>
              <a:gdLst/>
              <a:ahLst/>
              <a:cxnLst/>
              <a:rect l="l" t="t" r="r" b="b"/>
              <a:pathLst>
                <a:path w="8528" h="4282" extrusionOk="0">
                  <a:moveTo>
                    <a:pt x="0" y="0"/>
                  </a:moveTo>
                  <a:lnTo>
                    <a:pt x="0" y="4282"/>
                  </a:lnTo>
                  <a:lnTo>
                    <a:pt x="8527" y="4282"/>
                  </a:lnTo>
                  <a:lnTo>
                    <a:pt x="85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50">
              <a:extLst>
                <a:ext uri="{FF2B5EF4-FFF2-40B4-BE49-F238E27FC236}">
                  <a16:creationId xmlns:a16="http://schemas.microsoft.com/office/drawing/2014/main" id="{C398CAD9-0BA5-44E1-B56E-28CF7008952D}"/>
                </a:ext>
              </a:extLst>
            </p:cNvPr>
            <p:cNvSpPr/>
            <p:nvPr/>
          </p:nvSpPr>
          <p:spPr>
            <a:xfrm>
              <a:off x="2704225" y="1337750"/>
              <a:ext cx="359675" cy="251675"/>
            </a:xfrm>
            <a:custGeom>
              <a:avLst/>
              <a:gdLst/>
              <a:ahLst/>
              <a:cxnLst/>
              <a:rect l="l" t="t" r="r" b="b"/>
              <a:pathLst>
                <a:path w="14387" h="10067" extrusionOk="0">
                  <a:moveTo>
                    <a:pt x="12019" y="2401"/>
                  </a:moveTo>
                  <a:cubicBezTo>
                    <a:pt x="12331" y="2401"/>
                    <a:pt x="12584" y="2654"/>
                    <a:pt x="12584" y="2966"/>
                  </a:cubicBezTo>
                  <a:lnTo>
                    <a:pt x="12584" y="8378"/>
                  </a:lnTo>
                  <a:cubicBezTo>
                    <a:pt x="12581" y="8687"/>
                    <a:pt x="12328" y="8939"/>
                    <a:pt x="12019" y="8939"/>
                  </a:cubicBezTo>
                  <a:lnTo>
                    <a:pt x="2368" y="8939"/>
                  </a:lnTo>
                  <a:cubicBezTo>
                    <a:pt x="2056" y="8939"/>
                    <a:pt x="1803" y="8687"/>
                    <a:pt x="1803" y="8378"/>
                  </a:cubicBezTo>
                  <a:lnTo>
                    <a:pt x="1803" y="2966"/>
                  </a:lnTo>
                  <a:cubicBezTo>
                    <a:pt x="1803" y="2654"/>
                    <a:pt x="2056" y="2401"/>
                    <a:pt x="2368" y="2401"/>
                  </a:cubicBezTo>
                  <a:close/>
                  <a:moveTo>
                    <a:pt x="2371" y="1"/>
                  </a:moveTo>
                  <a:cubicBezTo>
                    <a:pt x="2221" y="1"/>
                    <a:pt x="2080" y="61"/>
                    <a:pt x="1975" y="166"/>
                  </a:cubicBezTo>
                  <a:lnTo>
                    <a:pt x="166" y="1969"/>
                  </a:lnTo>
                  <a:cubicBezTo>
                    <a:pt x="61" y="2074"/>
                    <a:pt x="1" y="2218"/>
                    <a:pt x="1" y="2368"/>
                  </a:cubicBezTo>
                  <a:lnTo>
                    <a:pt x="1" y="10066"/>
                  </a:lnTo>
                  <a:lnTo>
                    <a:pt x="14387" y="10066"/>
                  </a:lnTo>
                  <a:lnTo>
                    <a:pt x="14387" y="2368"/>
                  </a:lnTo>
                  <a:cubicBezTo>
                    <a:pt x="14384" y="2218"/>
                    <a:pt x="14327" y="2074"/>
                    <a:pt x="14221" y="1969"/>
                  </a:cubicBezTo>
                  <a:lnTo>
                    <a:pt x="12413" y="166"/>
                  </a:lnTo>
                  <a:cubicBezTo>
                    <a:pt x="12307" y="61"/>
                    <a:pt x="12163" y="1"/>
                    <a:pt x="12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2;p50">
            <a:extLst>
              <a:ext uri="{FF2B5EF4-FFF2-40B4-BE49-F238E27FC236}">
                <a16:creationId xmlns:a16="http://schemas.microsoft.com/office/drawing/2014/main" id="{6EBFE3C6-9990-442C-8FBE-8684CE414C22}"/>
              </a:ext>
            </a:extLst>
          </p:cNvPr>
          <p:cNvGrpSpPr/>
          <p:nvPr/>
        </p:nvGrpSpPr>
        <p:grpSpPr>
          <a:xfrm>
            <a:off x="4996222" y="4639174"/>
            <a:ext cx="411714" cy="411714"/>
            <a:chOff x="5553950" y="1278575"/>
            <a:chExt cx="480750" cy="480750"/>
          </a:xfrm>
        </p:grpSpPr>
        <p:sp>
          <p:nvSpPr>
            <p:cNvPr id="29" name="Google Shape;1093;p50">
              <a:extLst>
                <a:ext uri="{FF2B5EF4-FFF2-40B4-BE49-F238E27FC236}">
                  <a16:creationId xmlns:a16="http://schemas.microsoft.com/office/drawing/2014/main" id="{2679A176-3507-4A54-831B-439C37463DD8}"/>
                </a:ext>
              </a:extLst>
            </p:cNvPr>
            <p:cNvSpPr/>
            <p:nvPr/>
          </p:nvSpPr>
          <p:spPr>
            <a:xfrm>
              <a:off x="5810250" y="1625975"/>
              <a:ext cx="224450" cy="133350"/>
            </a:xfrm>
            <a:custGeom>
              <a:avLst/>
              <a:gdLst/>
              <a:ahLst/>
              <a:cxnLst/>
              <a:rect l="l" t="t" r="r" b="b"/>
              <a:pathLst>
                <a:path w="8978" h="5334" extrusionOk="0">
                  <a:moveTo>
                    <a:pt x="5892" y="2094"/>
                  </a:moveTo>
                  <a:cubicBezTo>
                    <a:pt x="6182" y="2094"/>
                    <a:pt x="6460" y="2320"/>
                    <a:pt x="6460" y="2659"/>
                  </a:cubicBezTo>
                  <a:cubicBezTo>
                    <a:pt x="6460" y="2969"/>
                    <a:pt x="6208" y="3221"/>
                    <a:pt x="5898" y="3221"/>
                  </a:cubicBezTo>
                  <a:lnTo>
                    <a:pt x="5895" y="3221"/>
                  </a:lnTo>
                  <a:cubicBezTo>
                    <a:pt x="5393" y="3221"/>
                    <a:pt x="5141" y="2614"/>
                    <a:pt x="5498" y="2260"/>
                  </a:cubicBezTo>
                  <a:cubicBezTo>
                    <a:pt x="5613" y="2145"/>
                    <a:pt x="5754" y="2094"/>
                    <a:pt x="5892" y="2094"/>
                  </a:cubicBezTo>
                  <a:close/>
                  <a:moveTo>
                    <a:pt x="7571" y="2094"/>
                  </a:moveTo>
                  <a:cubicBezTo>
                    <a:pt x="7861" y="2094"/>
                    <a:pt x="8140" y="2320"/>
                    <a:pt x="8140" y="2659"/>
                  </a:cubicBezTo>
                  <a:cubicBezTo>
                    <a:pt x="8140" y="2969"/>
                    <a:pt x="7887" y="3221"/>
                    <a:pt x="7575" y="3221"/>
                  </a:cubicBezTo>
                  <a:cubicBezTo>
                    <a:pt x="7073" y="3221"/>
                    <a:pt x="6820" y="2614"/>
                    <a:pt x="7178" y="2260"/>
                  </a:cubicBezTo>
                  <a:cubicBezTo>
                    <a:pt x="7292" y="2145"/>
                    <a:pt x="7433" y="2094"/>
                    <a:pt x="7571" y="2094"/>
                  </a:cubicBezTo>
                  <a:close/>
                  <a:moveTo>
                    <a:pt x="2253" y="1501"/>
                  </a:moveTo>
                  <a:cubicBezTo>
                    <a:pt x="2565" y="1501"/>
                    <a:pt x="2818" y="1753"/>
                    <a:pt x="2818" y="2065"/>
                  </a:cubicBezTo>
                  <a:lnTo>
                    <a:pt x="2818" y="2104"/>
                  </a:lnTo>
                  <a:lnTo>
                    <a:pt x="2857" y="2104"/>
                  </a:lnTo>
                  <a:cubicBezTo>
                    <a:pt x="3326" y="2104"/>
                    <a:pt x="3660" y="2677"/>
                    <a:pt x="3203" y="3161"/>
                  </a:cubicBezTo>
                  <a:cubicBezTo>
                    <a:pt x="3158" y="3206"/>
                    <a:pt x="3101" y="3230"/>
                    <a:pt x="3038" y="3230"/>
                  </a:cubicBezTo>
                  <a:lnTo>
                    <a:pt x="2818" y="3230"/>
                  </a:lnTo>
                  <a:lnTo>
                    <a:pt x="2818" y="3453"/>
                  </a:lnTo>
                  <a:cubicBezTo>
                    <a:pt x="2815" y="3516"/>
                    <a:pt x="2791" y="3573"/>
                    <a:pt x="2746" y="3615"/>
                  </a:cubicBezTo>
                  <a:cubicBezTo>
                    <a:pt x="2583" y="3770"/>
                    <a:pt x="2410" y="3835"/>
                    <a:pt x="2253" y="3835"/>
                  </a:cubicBezTo>
                  <a:cubicBezTo>
                    <a:pt x="1943" y="3835"/>
                    <a:pt x="1692" y="3583"/>
                    <a:pt x="1692" y="3272"/>
                  </a:cubicBezTo>
                  <a:lnTo>
                    <a:pt x="1692" y="3230"/>
                  </a:lnTo>
                  <a:lnTo>
                    <a:pt x="1469" y="3230"/>
                  </a:lnTo>
                  <a:cubicBezTo>
                    <a:pt x="1406" y="3230"/>
                    <a:pt x="1349" y="3206"/>
                    <a:pt x="1307" y="3161"/>
                  </a:cubicBezTo>
                  <a:cubicBezTo>
                    <a:pt x="847" y="2677"/>
                    <a:pt x="1181" y="2104"/>
                    <a:pt x="1650" y="2104"/>
                  </a:cubicBezTo>
                  <a:lnTo>
                    <a:pt x="1692" y="2104"/>
                  </a:lnTo>
                  <a:lnTo>
                    <a:pt x="1692" y="1881"/>
                  </a:lnTo>
                  <a:cubicBezTo>
                    <a:pt x="1692" y="1821"/>
                    <a:pt x="1716" y="1761"/>
                    <a:pt x="1761" y="1719"/>
                  </a:cubicBezTo>
                  <a:cubicBezTo>
                    <a:pt x="1923" y="1566"/>
                    <a:pt x="2096" y="1501"/>
                    <a:pt x="2253" y="1501"/>
                  </a:cubicBezTo>
                  <a:close/>
                  <a:moveTo>
                    <a:pt x="1770" y="0"/>
                  </a:moveTo>
                  <a:cubicBezTo>
                    <a:pt x="793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3" y="5334"/>
                    <a:pt x="1770" y="5334"/>
                  </a:cubicBezTo>
                  <a:lnTo>
                    <a:pt x="7205" y="5334"/>
                  </a:lnTo>
                  <a:cubicBezTo>
                    <a:pt x="8185" y="5334"/>
                    <a:pt x="8978" y="4540"/>
                    <a:pt x="8978" y="3564"/>
                  </a:cubicBezTo>
                  <a:lnTo>
                    <a:pt x="8978" y="1773"/>
                  </a:lnTo>
                  <a:cubicBezTo>
                    <a:pt x="8978" y="794"/>
                    <a:pt x="8185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4;p50">
              <a:extLst>
                <a:ext uri="{FF2B5EF4-FFF2-40B4-BE49-F238E27FC236}">
                  <a16:creationId xmlns:a16="http://schemas.microsoft.com/office/drawing/2014/main" id="{F35166F6-61B2-4976-A20A-A4E2A379F849}"/>
                </a:ext>
              </a:extLst>
            </p:cNvPr>
            <p:cNvSpPr/>
            <p:nvPr/>
          </p:nvSpPr>
          <p:spPr>
            <a:xfrm>
              <a:off x="5553950" y="1625975"/>
              <a:ext cx="224400" cy="133350"/>
            </a:xfrm>
            <a:custGeom>
              <a:avLst/>
              <a:gdLst/>
              <a:ahLst/>
              <a:cxnLst/>
              <a:rect l="l" t="t" r="r" b="b"/>
              <a:pathLst>
                <a:path w="8976" h="5334" extrusionOk="0">
                  <a:moveTo>
                    <a:pt x="5885" y="2094"/>
                  </a:moveTo>
                  <a:cubicBezTo>
                    <a:pt x="6176" y="2094"/>
                    <a:pt x="6454" y="2320"/>
                    <a:pt x="6454" y="2659"/>
                  </a:cubicBezTo>
                  <a:cubicBezTo>
                    <a:pt x="6454" y="2969"/>
                    <a:pt x="6202" y="3221"/>
                    <a:pt x="5889" y="3221"/>
                  </a:cubicBezTo>
                  <a:cubicBezTo>
                    <a:pt x="5388" y="3221"/>
                    <a:pt x="5135" y="2614"/>
                    <a:pt x="5490" y="2260"/>
                  </a:cubicBezTo>
                  <a:cubicBezTo>
                    <a:pt x="5605" y="2145"/>
                    <a:pt x="5747" y="2094"/>
                    <a:pt x="5885" y="2094"/>
                  </a:cubicBezTo>
                  <a:close/>
                  <a:moveTo>
                    <a:pt x="7563" y="2094"/>
                  </a:moveTo>
                  <a:cubicBezTo>
                    <a:pt x="7852" y="2094"/>
                    <a:pt x="8131" y="2320"/>
                    <a:pt x="8131" y="2659"/>
                  </a:cubicBezTo>
                  <a:cubicBezTo>
                    <a:pt x="8131" y="2969"/>
                    <a:pt x="7878" y="3221"/>
                    <a:pt x="7569" y="3221"/>
                  </a:cubicBezTo>
                  <a:cubicBezTo>
                    <a:pt x="7067" y="3221"/>
                    <a:pt x="6815" y="2614"/>
                    <a:pt x="7169" y="2260"/>
                  </a:cubicBezTo>
                  <a:cubicBezTo>
                    <a:pt x="7284" y="2145"/>
                    <a:pt x="7424" y="2094"/>
                    <a:pt x="7563" y="2094"/>
                  </a:cubicBezTo>
                  <a:close/>
                  <a:moveTo>
                    <a:pt x="2254" y="1502"/>
                  </a:moveTo>
                  <a:cubicBezTo>
                    <a:pt x="2559" y="1502"/>
                    <a:pt x="2816" y="1750"/>
                    <a:pt x="2816" y="2065"/>
                  </a:cubicBezTo>
                  <a:lnTo>
                    <a:pt x="2816" y="2104"/>
                  </a:lnTo>
                  <a:lnTo>
                    <a:pt x="2840" y="2104"/>
                  </a:lnTo>
                  <a:cubicBezTo>
                    <a:pt x="2842" y="2104"/>
                    <a:pt x="2844" y="2104"/>
                    <a:pt x="2846" y="2104"/>
                  </a:cubicBezTo>
                  <a:cubicBezTo>
                    <a:pt x="3135" y="2104"/>
                    <a:pt x="3378" y="2316"/>
                    <a:pt x="3417" y="2602"/>
                  </a:cubicBezTo>
                  <a:cubicBezTo>
                    <a:pt x="3453" y="2939"/>
                    <a:pt x="3191" y="3230"/>
                    <a:pt x="2855" y="3230"/>
                  </a:cubicBezTo>
                  <a:lnTo>
                    <a:pt x="2816" y="3230"/>
                  </a:lnTo>
                  <a:lnTo>
                    <a:pt x="2816" y="3257"/>
                  </a:lnTo>
                  <a:cubicBezTo>
                    <a:pt x="2819" y="3546"/>
                    <a:pt x="2605" y="3795"/>
                    <a:pt x="2317" y="3831"/>
                  </a:cubicBezTo>
                  <a:cubicBezTo>
                    <a:pt x="2295" y="3834"/>
                    <a:pt x="2273" y="3835"/>
                    <a:pt x="2251" y="3835"/>
                  </a:cubicBezTo>
                  <a:cubicBezTo>
                    <a:pt x="1945" y="3835"/>
                    <a:pt x="1689" y="3586"/>
                    <a:pt x="1689" y="3272"/>
                  </a:cubicBezTo>
                  <a:lnTo>
                    <a:pt x="1689" y="3230"/>
                  </a:lnTo>
                  <a:lnTo>
                    <a:pt x="1665" y="3230"/>
                  </a:lnTo>
                  <a:cubicBezTo>
                    <a:pt x="1661" y="3230"/>
                    <a:pt x="1657" y="3230"/>
                    <a:pt x="1653" y="3230"/>
                  </a:cubicBezTo>
                  <a:cubicBezTo>
                    <a:pt x="1367" y="3230"/>
                    <a:pt x="1124" y="3016"/>
                    <a:pt x="1088" y="2732"/>
                  </a:cubicBezTo>
                  <a:cubicBezTo>
                    <a:pt x="1049" y="2398"/>
                    <a:pt x="1310" y="2104"/>
                    <a:pt x="1647" y="2104"/>
                  </a:cubicBezTo>
                  <a:lnTo>
                    <a:pt x="1689" y="2104"/>
                  </a:lnTo>
                  <a:lnTo>
                    <a:pt x="1689" y="2080"/>
                  </a:lnTo>
                  <a:cubicBezTo>
                    <a:pt x="1686" y="1788"/>
                    <a:pt x="1899" y="1542"/>
                    <a:pt x="2188" y="1506"/>
                  </a:cubicBezTo>
                  <a:cubicBezTo>
                    <a:pt x="2210" y="1503"/>
                    <a:pt x="2232" y="1502"/>
                    <a:pt x="2254" y="1502"/>
                  </a:cubicBezTo>
                  <a:close/>
                  <a:moveTo>
                    <a:pt x="1770" y="0"/>
                  </a:moveTo>
                  <a:cubicBezTo>
                    <a:pt x="791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1" y="5334"/>
                    <a:pt x="1770" y="5334"/>
                  </a:cubicBezTo>
                  <a:lnTo>
                    <a:pt x="7205" y="5334"/>
                  </a:lnTo>
                  <a:cubicBezTo>
                    <a:pt x="8182" y="5334"/>
                    <a:pt x="8975" y="4540"/>
                    <a:pt x="8975" y="3564"/>
                  </a:cubicBezTo>
                  <a:lnTo>
                    <a:pt x="8975" y="1773"/>
                  </a:lnTo>
                  <a:cubicBezTo>
                    <a:pt x="8975" y="794"/>
                    <a:pt x="8182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50">
              <a:extLst>
                <a:ext uri="{FF2B5EF4-FFF2-40B4-BE49-F238E27FC236}">
                  <a16:creationId xmlns:a16="http://schemas.microsoft.com/office/drawing/2014/main" id="{88BBFE40-37BA-4CDC-90C5-A196F2271B81}"/>
                </a:ext>
              </a:extLst>
            </p:cNvPr>
            <p:cNvSpPr/>
            <p:nvPr/>
          </p:nvSpPr>
          <p:spPr>
            <a:xfrm>
              <a:off x="5553950" y="1278575"/>
              <a:ext cx="480750" cy="299575"/>
            </a:xfrm>
            <a:custGeom>
              <a:avLst/>
              <a:gdLst/>
              <a:ahLst/>
              <a:cxnLst/>
              <a:rect l="l" t="t" r="r" b="b"/>
              <a:pathLst>
                <a:path w="19230" h="11983" extrusionOk="0">
                  <a:moveTo>
                    <a:pt x="8566" y="3923"/>
                  </a:moveTo>
                  <a:cubicBezTo>
                    <a:pt x="8872" y="3923"/>
                    <a:pt x="9128" y="4172"/>
                    <a:pt x="9128" y="4486"/>
                  </a:cubicBezTo>
                  <a:lnTo>
                    <a:pt x="9125" y="6301"/>
                  </a:lnTo>
                  <a:cubicBezTo>
                    <a:pt x="9125" y="6421"/>
                    <a:pt x="9086" y="6541"/>
                    <a:pt x="9014" y="6637"/>
                  </a:cubicBezTo>
                  <a:lnTo>
                    <a:pt x="8113" y="7839"/>
                  </a:lnTo>
                  <a:cubicBezTo>
                    <a:pt x="7999" y="7988"/>
                    <a:pt x="7830" y="8062"/>
                    <a:pt x="7661" y="8062"/>
                  </a:cubicBezTo>
                  <a:cubicBezTo>
                    <a:pt x="7492" y="8062"/>
                    <a:pt x="7324" y="7988"/>
                    <a:pt x="7211" y="7839"/>
                  </a:cubicBezTo>
                  <a:lnTo>
                    <a:pt x="6310" y="6637"/>
                  </a:lnTo>
                  <a:cubicBezTo>
                    <a:pt x="6238" y="6541"/>
                    <a:pt x="6199" y="6421"/>
                    <a:pt x="6199" y="6301"/>
                  </a:cubicBezTo>
                  <a:lnTo>
                    <a:pt x="6199" y="4501"/>
                  </a:lnTo>
                  <a:cubicBezTo>
                    <a:pt x="6196" y="4213"/>
                    <a:pt x="6409" y="3963"/>
                    <a:pt x="6698" y="3927"/>
                  </a:cubicBezTo>
                  <a:cubicBezTo>
                    <a:pt x="6720" y="3925"/>
                    <a:pt x="6742" y="3923"/>
                    <a:pt x="6764" y="3923"/>
                  </a:cubicBezTo>
                  <a:cubicBezTo>
                    <a:pt x="7069" y="3923"/>
                    <a:pt x="7326" y="4172"/>
                    <a:pt x="7326" y="4486"/>
                  </a:cubicBezTo>
                  <a:lnTo>
                    <a:pt x="7326" y="6111"/>
                  </a:lnTo>
                  <a:lnTo>
                    <a:pt x="7662" y="6562"/>
                  </a:lnTo>
                  <a:lnTo>
                    <a:pt x="8002" y="6111"/>
                  </a:lnTo>
                  <a:lnTo>
                    <a:pt x="8002" y="4501"/>
                  </a:lnTo>
                  <a:cubicBezTo>
                    <a:pt x="7999" y="4210"/>
                    <a:pt x="8212" y="3963"/>
                    <a:pt x="8500" y="3927"/>
                  </a:cubicBezTo>
                  <a:cubicBezTo>
                    <a:pt x="8523" y="3925"/>
                    <a:pt x="8545" y="3923"/>
                    <a:pt x="8566" y="3923"/>
                  </a:cubicBezTo>
                  <a:close/>
                  <a:moveTo>
                    <a:pt x="12283" y="3945"/>
                  </a:moveTo>
                  <a:cubicBezTo>
                    <a:pt x="12569" y="3945"/>
                    <a:pt x="12812" y="4157"/>
                    <a:pt x="12851" y="4444"/>
                  </a:cubicBezTo>
                  <a:cubicBezTo>
                    <a:pt x="12890" y="4777"/>
                    <a:pt x="12629" y="5072"/>
                    <a:pt x="12292" y="5072"/>
                  </a:cubicBezTo>
                  <a:lnTo>
                    <a:pt x="10931" y="5072"/>
                  </a:lnTo>
                  <a:cubicBezTo>
                    <a:pt x="10823" y="5072"/>
                    <a:pt x="10736" y="5165"/>
                    <a:pt x="10745" y="5273"/>
                  </a:cubicBezTo>
                  <a:cubicBezTo>
                    <a:pt x="10754" y="5370"/>
                    <a:pt x="10838" y="5448"/>
                    <a:pt x="10935" y="5448"/>
                  </a:cubicBezTo>
                  <a:cubicBezTo>
                    <a:pt x="10936" y="5448"/>
                    <a:pt x="10938" y="5447"/>
                    <a:pt x="10940" y="5447"/>
                  </a:cubicBezTo>
                  <a:lnTo>
                    <a:pt x="11811" y="5447"/>
                  </a:lnTo>
                  <a:cubicBezTo>
                    <a:pt x="12575" y="5447"/>
                    <a:pt x="13200" y="6084"/>
                    <a:pt x="13151" y="6848"/>
                  </a:cubicBezTo>
                  <a:cubicBezTo>
                    <a:pt x="13106" y="7539"/>
                    <a:pt x="12533" y="8076"/>
                    <a:pt x="11838" y="8076"/>
                  </a:cubicBezTo>
                  <a:lnTo>
                    <a:pt x="10495" y="8076"/>
                  </a:lnTo>
                  <a:cubicBezTo>
                    <a:pt x="10493" y="8076"/>
                    <a:pt x="10491" y="8076"/>
                    <a:pt x="10489" y="8076"/>
                  </a:cubicBezTo>
                  <a:cubicBezTo>
                    <a:pt x="10201" y="8076"/>
                    <a:pt x="9957" y="7864"/>
                    <a:pt x="9922" y="7578"/>
                  </a:cubicBezTo>
                  <a:cubicBezTo>
                    <a:pt x="9882" y="7241"/>
                    <a:pt x="10144" y="6950"/>
                    <a:pt x="10480" y="6950"/>
                  </a:cubicBezTo>
                  <a:lnTo>
                    <a:pt x="11838" y="6950"/>
                  </a:lnTo>
                  <a:cubicBezTo>
                    <a:pt x="11947" y="6950"/>
                    <a:pt x="12034" y="6860"/>
                    <a:pt x="12028" y="6751"/>
                  </a:cubicBezTo>
                  <a:cubicBezTo>
                    <a:pt x="12019" y="6651"/>
                    <a:pt x="11935" y="6574"/>
                    <a:pt x="11835" y="6574"/>
                  </a:cubicBezTo>
                  <a:cubicBezTo>
                    <a:pt x="11833" y="6574"/>
                    <a:pt x="11831" y="6574"/>
                    <a:pt x="11829" y="6574"/>
                  </a:cubicBezTo>
                  <a:lnTo>
                    <a:pt x="10961" y="6574"/>
                  </a:lnTo>
                  <a:cubicBezTo>
                    <a:pt x="10192" y="6574"/>
                    <a:pt x="9570" y="5943"/>
                    <a:pt x="9621" y="5174"/>
                  </a:cubicBezTo>
                  <a:cubicBezTo>
                    <a:pt x="9666" y="4483"/>
                    <a:pt x="10240" y="3945"/>
                    <a:pt x="10931" y="3945"/>
                  </a:cubicBezTo>
                  <a:lnTo>
                    <a:pt x="12277" y="3945"/>
                  </a:lnTo>
                  <a:cubicBezTo>
                    <a:pt x="12279" y="3945"/>
                    <a:pt x="12281" y="3945"/>
                    <a:pt x="12283" y="3945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2"/>
                    <a:pt x="0" y="565"/>
                  </a:cubicBezTo>
                  <a:lnTo>
                    <a:pt x="0" y="11418"/>
                  </a:lnTo>
                  <a:cubicBezTo>
                    <a:pt x="0" y="11730"/>
                    <a:pt x="250" y="11982"/>
                    <a:pt x="562" y="11982"/>
                  </a:cubicBezTo>
                  <a:lnTo>
                    <a:pt x="2822" y="11982"/>
                  </a:lnTo>
                  <a:lnTo>
                    <a:pt x="6199" y="8608"/>
                  </a:lnTo>
                  <a:cubicBezTo>
                    <a:pt x="6309" y="8488"/>
                    <a:pt x="6459" y="8428"/>
                    <a:pt x="6610" y="8428"/>
                  </a:cubicBezTo>
                  <a:cubicBezTo>
                    <a:pt x="6754" y="8428"/>
                    <a:pt x="6898" y="8483"/>
                    <a:pt x="7010" y="8593"/>
                  </a:cubicBezTo>
                  <a:cubicBezTo>
                    <a:pt x="7235" y="8819"/>
                    <a:pt x="7226" y="9188"/>
                    <a:pt x="6995" y="9404"/>
                  </a:cubicBezTo>
                  <a:lnTo>
                    <a:pt x="4417" y="11982"/>
                  </a:lnTo>
                  <a:lnTo>
                    <a:pt x="18665" y="11982"/>
                  </a:lnTo>
                  <a:cubicBezTo>
                    <a:pt x="18977" y="11982"/>
                    <a:pt x="19230" y="11730"/>
                    <a:pt x="19230" y="11418"/>
                  </a:cubicBezTo>
                  <a:lnTo>
                    <a:pt x="19230" y="565"/>
                  </a:lnTo>
                  <a:cubicBezTo>
                    <a:pt x="19230" y="252"/>
                    <a:pt x="18977" y="0"/>
                    <a:pt x="18665" y="0"/>
                  </a:cubicBezTo>
                  <a:lnTo>
                    <a:pt x="16405" y="0"/>
                  </a:lnTo>
                  <a:lnTo>
                    <a:pt x="13028" y="3374"/>
                  </a:lnTo>
                  <a:cubicBezTo>
                    <a:pt x="12918" y="3492"/>
                    <a:pt x="12770" y="3550"/>
                    <a:pt x="12620" y="3550"/>
                  </a:cubicBezTo>
                  <a:cubicBezTo>
                    <a:pt x="12476" y="3550"/>
                    <a:pt x="12331" y="3496"/>
                    <a:pt x="12220" y="3386"/>
                  </a:cubicBezTo>
                  <a:cubicBezTo>
                    <a:pt x="11998" y="3161"/>
                    <a:pt x="12001" y="2797"/>
                    <a:pt x="12232" y="2578"/>
                  </a:cubicBezTo>
                  <a:lnTo>
                    <a:pt x="148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410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Hind Siliguri</vt:lpstr>
      <vt:lpstr>-apple-system</vt:lpstr>
      <vt:lpstr>Lato</vt:lpstr>
      <vt:lpstr>E-Sports Workshop</vt:lpstr>
      <vt:lpstr>NETWORK PROGRAMMING</vt:lpstr>
      <vt:lpstr>CONTENTS</vt:lpstr>
      <vt:lpstr>INTRODUCTION</vt:lpstr>
      <vt:lpstr>GAME CONCEPTS</vt:lpstr>
      <vt:lpstr>MAIN FEATURES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Phuc Nguyen</cp:lastModifiedBy>
  <cp:revision>26</cp:revision>
  <dcterms:modified xsi:type="dcterms:W3CDTF">2021-04-12T07:56:01Z</dcterms:modified>
</cp:coreProperties>
</file>