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0a3e8b5b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0a3e8b5b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a3e8b5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a3e8b5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a3e8b5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a3e8b5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0a3e8b5b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0a3e8b5b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0a3e8b5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0a3e8b5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0a3e8b5b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0a3e8b5b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0a3e8b5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0a3e8b5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0a3e8b5b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0a3e8b5b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0a3e8b5bf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0a3e8b5bf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164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</a:t>
            </a:r>
            <a:r>
              <a:rPr lang="en"/>
              <a:t> Madrigal and Nathaniel Madrigal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Performance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</a:t>
            </a:r>
            <a:r>
              <a:rPr lang="en"/>
              <a:t>-neighbors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Elastic 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13 numerical features (Standard Scaler)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17 categorical features (One Hot Encoder)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numerical output features (1 used)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Score from 0-20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Verification: Hyper Parameter Tuning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K=15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Alpha=0.5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L1-ratio=0.5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00" y="1769850"/>
            <a:ext cx="4065299" cy="30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097" y="1893801"/>
            <a:ext cx="4475150" cy="267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Predication Error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MAE: 3.343, MSE: 19.204, RMSE: 4.382 R-squared: 0.139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ENet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MAE: 3.209,MSE: 17.498, RMSE: 4.183, R-squared: 0.215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47925"/>
            <a:ext cx="3999900" cy="293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625" y="2047925"/>
            <a:ext cx="3847456" cy="27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Cross-validation scores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625" y="1273450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 Classification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Nearest Neighbors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Gaussian Naive Bayes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Quadratic Discriminant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numerical features (Standard Scaler)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Categorical output </a:t>
            </a:r>
            <a:r>
              <a:rPr lang="en"/>
              <a:t>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of 26 capital English letters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Verification: Hyperparameter Tuning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18250" y="1152475"/>
            <a:ext cx="339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 =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Strongly clustered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overfitting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849" y="1099175"/>
            <a:ext cx="4994077" cy="380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Metrics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Cross validation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and Precision scores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13" y="2262849"/>
            <a:ext cx="8453026" cy="18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Model Metrics: Boxplot Analysis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KNN has lower median and higher IQR than QDA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QDA is best classification model for dataset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5" y="2058450"/>
            <a:ext cx="4063825" cy="25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200" y="2058450"/>
            <a:ext cx="4063825" cy="2616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