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67" r:id="rId7"/>
    <p:sldId id="268" r:id="rId8"/>
    <p:sldId id="269" r:id="rId9"/>
    <p:sldId id="270" r:id="rId10"/>
    <p:sldId id="271" r:id="rId11"/>
    <p:sldId id="272" r:id="rId12"/>
    <p:sldId id="273" r:id="rId13"/>
    <p:sldId id="274" r:id="rId14"/>
    <p:sldId id="275" r:id="rId15"/>
    <p:sldId id="276" r:id="rId16"/>
    <p:sldId id="258" r:id="rId17"/>
    <p:sldId id="260" r:id="rId18"/>
    <p:sldId id="259" r:id="rId19"/>
    <p:sldId id="261" r:id="rId20"/>
    <p:sldId id="262" r:id="rId21"/>
    <p:sldId id="263" r:id="rId22"/>
    <p:sldId id="264"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C381D0-8DC8-44E3-B38A-48951D910671}" v="261" dt="2024-08-28T17:59:18.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Nathan T" userId="887a1a5b-96ad-4875-9623-d40f689bbd86" providerId="ADAL" clId="{DFC381D0-8DC8-44E3-B38A-48951D910671}"/>
    <pc:docChg chg="undo custSel addSld delSld modSld sldOrd">
      <pc:chgData name="Moore, Nathan T" userId="887a1a5b-96ad-4875-9623-d40f689bbd86" providerId="ADAL" clId="{DFC381D0-8DC8-44E3-B38A-48951D910671}" dt="2024-08-28T17:59:18.315" v="2981" actId="478"/>
      <pc:docMkLst>
        <pc:docMk/>
      </pc:docMkLst>
      <pc:sldChg chg="delSp modSp new mod">
        <pc:chgData name="Moore, Nathan T" userId="887a1a5b-96ad-4875-9623-d40f689bbd86" providerId="ADAL" clId="{DFC381D0-8DC8-44E3-B38A-48951D910671}" dt="2024-08-28T17:59:18.315" v="2981" actId="478"/>
        <pc:sldMkLst>
          <pc:docMk/>
          <pc:sldMk cId="2323105800" sldId="256"/>
        </pc:sldMkLst>
        <pc:spChg chg="mod">
          <ac:chgData name="Moore, Nathan T" userId="887a1a5b-96ad-4875-9623-d40f689bbd86" providerId="ADAL" clId="{DFC381D0-8DC8-44E3-B38A-48951D910671}" dt="2024-08-26T21:53:14.647" v="1696" actId="20577"/>
          <ac:spMkLst>
            <pc:docMk/>
            <pc:sldMk cId="2323105800" sldId="256"/>
            <ac:spMk id="2" creationId="{650F2028-3898-75A1-0B3C-439DCB839543}"/>
          </ac:spMkLst>
        </pc:spChg>
        <pc:spChg chg="del">
          <ac:chgData name="Moore, Nathan T" userId="887a1a5b-96ad-4875-9623-d40f689bbd86" providerId="ADAL" clId="{DFC381D0-8DC8-44E3-B38A-48951D910671}" dt="2024-08-28T17:59:18.315" v="2981" actId="478"/>
          <ac:spMkLst>
            <pc:docMk/>
            <pc:sldMk cId="2323105800" sldId="256"/>
            <ac:spMk id="3" creationId="{60772101-AE55-D7C1-F442-5CB887585C74}"/>
          </ac:spMkLst>
        </pc:spChg>
      </pc:sldChg>
      <pc:sldChg chg="modSp new mod">
        <pc:chgData name="Moore, Nathan T" userId="887a1a5b-96ad-4875-9623-d40f689bbd86" providerId="ADAL" clId="{DFC381D0-8DC8-44E3-B38A-48951D910671}" dt="2024-08-22T23:56:40.481" v="642" actId="20577"/>
        <pc:sldMkLst>
          <pc:docMk/>
          <pc:sldMk cId="1244194549" sldId="257"/>
        </pc:sldMkLst>
        <pc:spChg chg="mod">
          <ac:chgData name="Moore, Nathan T" userId="887a1a5b-96ad-4875-9623-d40f689bbd86" providerId="ADAL" clId="{DFC381D0-8DC8-44E3-B38A-48951D910671}" dt="2024-08-22T23:52:22" v="63" actId="20577"/>
          <ac:spMkLst>
            <pc:docMk/>
            <pc:sldMk cId="1244194549" sldId="257"/>
            <ac:spMk id="2" creationId="{5C5B3D48-C192-C896-37AD-8E1831C3B9C2}"/>
          </ac:spMkLst>
        </pc:spChg>
        <pc:spChg chg="mod">
          <ac:chgData name="Moore, Nathan T" userId="887a1a5b-96ad-4875-9623-d40f689bbd86" providerId="ADAL" clId="{DFC381D0-8DC8-44E3-B38A-48951D910671}" dt="2024-08-22T23:56:40.481" v="642" actId="20577"/>
          <ac:spMkLst>
            <pc:docMk/>
            <pc:sldMk cId="1244194549" sldId="257"/>
            <ac:spMk id="3" creationId="{9CC7FFE6-857D-1379-2622-6DD494DA4C3E}"/>
          </ac:spMkLst>
        </pc:spChg>
      </pc:sldChg>
      <pc:sldChg chg="addSp delSp modSp new mod modNotesTx">
        <pc:chgData name="Moore, Nathan T" userId="887a1a5b-96ad-4875-9623-d40f689bbd86" providerId="ADAL" clId="{DFC381D0-8DC8-44E3-B38A-48951D910671}" dt="2024-08-23T01:47:26.853" v="794" actId="14100"/>
        <pc:sldMkLst>
          <pc:docMk/>
          <pc:sldMk cId="2768085732" sldId="258"/>
        </pc:sldMkLst>
        <pc:spChg chg="mod">
          <ac:chgData name="Moore, Nathan T" userId="887a1a5b-96ad-4875-9623-d40f689bbd86" providerId="ADAL" clId="{DFC381D0-8DC8-44E3-B38A-48951D910671}" dt="2024-08-23T01:45:11.321" v="778" actId="14100"/>
          <ac:spMkLst>
            <pc:docMk/>
            <pc:sldMk cId="2768085732" sldId="258"/>
            <ac:spMk id="2" creationId="{6D849BFE-17FE-002C-5C9E-EE49D5D847F3}"/>
          </ac:spMkLst>
        </pc:spChg>
        <pc:spChg chg="del mod">
          <ac:chgData name="Moore, Nathan T" userId="887a1a5b-96ad-4875-9623-d40f689bbd86" providerId="ADAL" clId="{DFC381D0-8DC8-44E3-B38A-48951D910671}" dt="2024-08-23T01:44:49.551" v="774" actId="478"/>
          <ac:spMkLst>
            <pc:docMk/>
            <pc:sldMk cId="2768085732" sldId="258"/>
            <ac:spMk id="3" creationId="{1BADE6FB-E9FD-0978-4264-EC23FC64F45A}"/>
          </ac:spMkLst>
        </pc:spChg>
        <pc:picChg chg="add mod">
          <ac:chgData name="Moore, Nathan T" userId="887a1a5b-96ad-4875-9623-d40f689bbd86" providerId="ADAL" clId="{DFC381D0-8DC8-44E3-B38A-48951D910671}" dt="2024-08-23T01:46:38.429" v="788"/>
          <ac:picMkLst>
            <pc:docMk/>
            <pc:sldMk cId="2768085732" sldId="258"/>
            <ac:picMk id="1026" creationId="{35A8D319-6896-AA8A-494C-E013F0498921}"/>
          </ac:picMkLst>
        </pc:picChg>
        <pc:picChg chg="add mod">
          <ac:chgData name="Moore, Nathan T" userId="887a1a5b-96ad-4875-9623-d40f689bbd86" providerId="ADAL" clId="{DFC381D0-8DC8-44E3-B38A-48951D910671}" dt="2024-08-23T01:47:26.853" v="794" actId="14100"/>
          <ac:picMkLst>
            <pc:docMk/>
            <pc:sldMk cId="2768085732" sldId="258"/>
            <ac:picMk id="1028" creationId="{7C31436A-6013-9384-0BD1-ECDD4C2DF35E}"/>
          </ac:picMkLst>
        </pc:picChg>
      </pc:sldChg>
      <pc:sldChg chg="addSp modSp new mod">
        <pc:chgData name="Moore, Nathan T" userId="887a1a5b-96ad-4875-9623-d40f689bbd86" providerId="ADAL" clId="{DFC381D0-8DC8-44E3-B38A-48951D910671}" dt="2024-08-23T02:36:55.461" v="923" actId="20577"/>
        <pc:sldMkLst>
          <pc:docMk/>
          <pc:sldMk cId="2193063776" sldId="259"/>
        </pc:sldMkLst>
        <pc:spChg chg="mod">
          <ac:chgData name="Moore, Nathan T" userId="887a1a5b-96ad-4875-9623-d40f689bbd86" providerId="ADAL" clId="{DFC381D0-8DC8-44E3-B38A-48951D910671}" dt="2024-08-23T02:36:55.461" v="923" actId="20577"/>
          <ac:spMkLst>
            <pc:docMk/>
            <pc:sldMk cId="2193063776" sldId="259"/>
            <ac:spMk id="2" creationId="{FD18B53B-7D0E-DCDE-8A5C-2E4AC2FFE10B}"/>
          </ac:spMkLst>
        </pc:spChg>
        <pc:spChg chg="mod">
          <ac:chgData name="Moore, Nathan T" userId="887a1a5b-96ad-4875-9623-d40f689bbd86" providerId="ADAL" clId="{DFC381D0-8DC8-44E3-B38A-48951D910671}" dt="2024-08-23T02:34:44.191" v="885" actId="14100"/>
          <ac:spMkLst>
            <pc:docMk/>
            <pc:sldMk cId="2193063776" sldId="259"/>
            <ac:spMk id="3" creationId="{54B263A1-3441-E36F-4327-497A5C7263CA}"/>
          </ac:spMkLst>
        </pc:spChg>
        <pc:picChg chg="add mod">
          <ac:chgData name="Moore, Nathan T" userId="887a1a5b-96ad-4875-9623-d40f689bbd86" providerId="ADAL" clId="{DFC381D0-8DC8-44E3-B38A-48951D910671}" dt="2024-08-23T02:35:08.802" v="888" actId="14100"/>
          <ac:picMkLst>
            <pc:docMk/>
            <pc:sldMk cId="2193063776" sldId="259"/>
            <ac:picMk id="3074" creationId="{EA7D43EE-6006-D782-8E84-DEE497C71888}"/>
          </ac:picMkLst>
        </pc:picChg>
      </pc:sldChg>
      <pc:sldChg chg="modSp add mod">
        <pc:chgData name="Moore, Nathan T" userId="887a1a5b-96ad-4875-9623-d40f689bbd86" providerId="ADAL" clId="{DFC381D0-8DC8-44E3-B38A-48951D910671}" dt="2024-08-23T01:48:44.093" v="837" actId="14100"/>
        <pc:sldMkLst>
          <pc:docMk/>
          <pc:sldMk cId="1226441908" sldId="260"/>
        </pc:sldMkLst>
        <pc:spChg chg="mod">
          <ac:chgData name="Moore, Nathan T" userId="887a1a5b-96ad-4875-9623-d40f689bbd86" providerId="ADAL" clId="{DFC381D0-8DC8-44E3-B38A-48951D910671}" dt="2024-08-23T01:48:44.093" v="837" actId="14100"/>
          <ac:spMkLst>
            <pc:docMk/>
            <pc:sldMk cId="1226441908" sldId="260"/>
            <ac:spMk id="2" creationId="{6D849BFE-17FE-002C-5C9E-EE49D5D847F3}"/>
          </ac:spMkLst>
        </pc:spChg>
        <pc:picChg chg="mod">
          <ac:chgData name="Moore, Nathan T" userId="887a1a5b-96ad-4875-9623-d40f689bbd86" providerId="ADAL" clId="{DFC381D0-8DC8-44E3-B38A-48951D910671}" dt="2024-08-23T01:46:16.382" v="785" actId="1076"/>
          <ac:picMkLst>
            <pc:docMk/>
            <pc:sldMk cId="1226441908" sldId="260"/>
            <ac:picMk id="1026" creationId="{35A8D319-6896-AA8A-494C-E013F0498921}"/>
          </ac:picMkLst>
        </pc:picChg>
      </pc:sldChg>
      <pc:sldChg chg="addSp delSp modSp new mod ord">
        <pc:chgData name="Moore, Nathan T" userId="887a1a5b-96ad-4875-9623-d40f689bbd86" providerId="ADAL" clId="{DFC381D0-8DC8-44E3-B38A-48951D910671}" dt="2024-08-23T02:38:33.821" v="1072"/>
        <pc:sldMkLst>
          <pc:docMk/>
          <pc:sldMk cId="1102226512" sldId="261"/>
        </pc:sldMkLst>
        <pc:spChg chg="mod">
          <ac:chgData name="Moore, Nathan T" userId="887a1a5b-96ad-4875-9623-d40f689bbd86" providerId="ADAL" clId="{DFC381D0-8DC8-44E3-B38A-48951D910671}" dt="2024-08-23T02:36:34.498" v="920" actId="20577"/>
          <ac:spMkLst>
            <pc:docMk/>
            <pc:sldMk cId="1102226512" sldId="261"/>
            <ac:spMk id="2" creationId="{1887878A-3500-062A-984B-50FC2692E297}"/>
          </ac:spMkLst>
        </pc:spChg>
        <pc:spChg chg="del">
          <ac:chgData name="Moore, Nathan T" userId="887a1a5b-96ad-4875-9623-d40f689bbd86" providerId="ADAL" clId="{DFC381D0-8DC8-44E3-B38A-48951D910671}" dt="2024-08-23T02:36:20.927" v="890" actId="478"/>
          <ac:spMkLst>
            <pc:docMk/>
            <pc:sldMk cId="1102226512" sldId="261"/>
            <ac:spMk id="3" creationId="{76159A0A-E56D-F55B-083E-BAD79B911554}"/>
          </ac:spMkLst>
        </pc:spChg>
        <pc:picChg chg="add mod">
          <ac:chgData name="Moore, Nathan T" userId="887a1a5b-96ad-4875-9623-d40f689bbd86" providerId="ADAL" clId="{DFC381D0-8DC8-44E3-B38A-48951D910671}" dt="2024-08-23T02:36:39.822" v="922" actId="1076"/>
          <ac:picMkLst>
            <pc:docMk/>
            <pc:sldMk cId="1102226512" sldId="261"/>
            <ac:picMk id="5" creationId="{1391497C-52EE-07F4-9200-059891F12B67}"/>
          </ac:picMkLst>
        </pc:picChg>
      </pc:sldChg>
      <pc:sldChg chg="addSp modSp new mod ord">
        <pc:chgData name="Moore, Nathan T" userId="887a1a5b-96ad-4875-9623-d40f689bbd86" providerId="ADAL" clId="{DFC381D0-8DC8-44E3-B38A-48951D910671}" dt="2024-08-23T02:40:32.783" v="1143" actId="20577"/>
        <pc:sldMkLst>
          <pc:docMk/>
          <pc:sldMk cId="1445047561" sldId="262"/>
        </pc:sldMkLst>
        <pc:spChg chg="mod">
          <ac:chgData name="Moore, Nathan T" userId="887a1a5b-96ad-4875-9623-d40f689bbd86" providerId="ADAL" clId="{DFC381D0-8DC8-44E3-B38A-48951D910671}" dt="2024-08-23T02:38:02.782" v="988" actId="20577"/>
          <ac:spMkLst>
            <pc:docMk/>
            <pc:sldMk cId="1445047561" sldId="262"/>
            <ac:spMk id="2" creationId="{A520B0CB-90CB-96C7-D26E-A9915C441F76}"/>
          </ac:spMkLst>
        </pc:spChg>
        <pc:spChg chg="mod">
          <ac:chgData name="Moore, Nathan T" userId="887a1a5b-96ad-4875-9623-d40f689bbd86" providerId="ADAL" clId="{DFC381D0-8DC8-44E3-B38A-48951D910671}" dt="2024-08-23T02:40:29.206" v="1142" actId="20577"/>
          <ac:spMkLst>
            <pc:docMk/>
            <pc:sldMk cId="1445047561" sldId="262"/>
            <ac:spMk id="3" creationId="{AD9B4376-0951-B8A6-7581-2F912B521B35}"/>
          </ac:spMkLst>
        </pc:spChg>
        <pc:spChg chg="add mod">
          <ac:chgData name="Moore, Nathan T" userId="887a1a5b-96ad-4875-9623-d40f689bbd86" providerId="ADAL" clId="{DFC381D0-8DC8-44E3-B38A-48951D910671}" dt="2024-08-23T02:40:32.783" v="1143" actId="20577"/>
          <ac:spMkLst>
            <pc:docMk/>
            <pc:sldMk cId="1445047561" sldId="262"/>
            <ac:spMk id="4" creationId="{EA9DF9CF-2D95-EB2E-E8BD-85BC7747B281}"/>
          </ac:spMkLst>
        </pc:spChg>
      </pc:sldChg>
      <pc:sldChg chg="addSp delSp modSp new mod modNotesTx">
        <pc:chgData name="Moore, Nathan T" userId="887a1a5b-96ad-4875-9623-d40f689bbd86" providerId="ADAL" clId="{DFC381D0-8DC8-44E3-B38A-48951D910671}" dt="2024-08-23T02:44:05.047" v="1160" actId="14100"/>
        <pc:sldMkLst>
          <pc:docMk/>
          <pc:sldMk cId="1028621464" sldId="263"/>
        </pc:sldMkLst>
        <pc:spChg chg="del mod">
          <ac:chgData name="Moore, Nathan T" userId="887a1a5b-96ad-4875-9623-d40f689bbd86" providerId="ADAL" clId="{DFC381D0-8DC8-44E3-B38A-48951D910671}" dt="2024-08-23T02:41:52.848" v="1147" actId="478"/>
          <ac:spMkLst>
            <pc:docMk/>
            <pc:sldMk cId="1028621464" sldId="263"/>
            <ac:spMk id="2" creationId="{C0BC77A3-D7C6-18E1-6AD6-304883F967BF}"/>
          </ac:spMkLst>
        </pc:spChg>
        <pc:spChg chg="del">
          <ac:chgData name="Moore, Nathan T" userId="887a1a5b-96ad-4875-9623-d40f689bbd86" providerId="ADAL" clId="{DFC381D0-8DC8-44E3-B38A-48951D910671}" dt="2024-08-23T02:41:50.076" v="1145" actId="478"/>
          <ac:spMkLst>
            <pc:docMk/>
            <pc:sldMk cId="1028621464" sldId="263"/>
            <ac:spMk id="3" creationId="{5433DBCC-8375-9FFB-141D-FC814FF0C690}"/>
          </ac:spMkLst>
        </pc:spChg>
        <pc:spChg chg="add mod">
          <ac:chgData name="Moore, Nathan T" userId="887a1a5b-96ad-4875-9623-d40f689bbd86" providerId="ADAL" clId="{DFC381D0-8DC8-44E3-B38A-48951D910671}" dt="2024-08-23T02:44:05.047" v="1160" actId="14100"/>
          <ac:spMkLst>
            <pc:docMk/>
            <pc:sldMk cId="1028621464" sldId="263"/>
            <ac:spMk id="5" creationId="{58E103BD-2825-06CC-D9DF-2A4206943908}"/>
          </ac:spMkLst>
        </pc:spChg>
        <pc:picChg chg="add mod">
          <ac:chgData name="Moore, Nathan T" userId="887a1a5b-96ad-4875-9623-d40f689bbd86" providerId="ADAL" clId="{DFC381D0-8DC8-44E3-B38A-48951D910671}" dt="2024-08-23T02:42:56.128" v="1157" actId="1076"/>
          <ac:picMkLst>
            <pc:docMk/>
            <pc:sldMk cId="1028621464" sldId="263"/>
            <ac:picMk id="4098" creationId="{9B4E1F5F-717C-1109-44F3-89A1873498C6}"/>
          </ac:picMkLst>
        </pc:picChg>
      </pc:sldChg>
      <pc:sldChg chg="modSp new mod">
        <pc:chgData name="Moore, Nathan T" userId="887a1a5b-96ad-4875-9623-d40f689bbd86" providerId="ADAL" clId="{DFC381D0-8DC8-44E3-B38A-48951D910671}" dt="2024-08-23T02:51:05.646" v="1634" actId="20577"/>
        <pc:sldMkLst>
          <pc:docMk/>
          <pc:sldMk cId="3685139426" sldId="264"/>
        </pc:sldMkLst>
        <pc:spChg chg="mod">
          <ac:chgData name="Moore, Nathan T" userId="887a1a5b-96ad-4875-9623-d40f689bbd86" providerId="ADAL" clId="{DFC381D0-8DC8-44E3-B38A-48951D910671}" dt="2024-08-23T02:45:09.287" v="1183" actId="20577"/>
          <ac:spMkLst>
            <pc:docMk/>
            <pc:sldMk cId="3685139426" sldId="264"/>
            <ac:spMk id="2" creationId="{A8F70545-16FA-9F46-1101-C846D215D1F5}"/>
          </ac:spMkLst>
        </pc:spChg>
        <pc:spChg chg="mod">
          <ac:chgData name="Moore, Nathan T" userId="887a1a5b-96ad-4875-9623-d40f689bbd86" providerId="ADAL" clId="{DFC381D0-8DC8-44E3-B38A-48951D910671}" dt="2024-08-23T02:51:05.646" v="1634" actId="20577"/>
          <ac:spMkLst>
            <pc:docMk/>
            <pc:sldMk cId="3685139426" sldId="264"/>
            <ac:spMk id="3" creationId="{5457F9AB-F6CD-8182-2ADE-A07034CEC81C}"/>
          </ac:spMkLst>
        </pc:spChg>
      </pc:sldChg>
      <pc:sldChg chg="modSp new mod">
        <pc:chgData name="Moore, Nathan T" userId="887a1a5b-96ad-4875-9623-d40f689bbd86" providerId="ADAL" clId="{DFC381D0-8DC8-44E3-B38A-48951D910671}" dt="2024-08-23T02:51:59.525" v="1695" actId="20577"/>
        <pc:sldMkLst>
          <pc:docMk/>
          <pc:sldMk cId="220441378" sldId="265"/>
        </pc:sldMkLst>
        <pc:spChg chg="mod">
          <ac:chgData name="Moore, Nathan T" userId="887a1a5b-96ad-4875-9623-d40f689bbd86" providerId="ADAL" clId="{DFC381D0-8DC8-44E3-B38A-48951D910671}" dt="2024-08-23T02:51:59.525" v="1695" actId="20577"/>
          <ac:spMkLst>
            <pc:docMk/>
            <pc:sldMk cId="220441378" sldId="265"/>
            <ac:spMk id="2" creationId="{91CC2733-5E4B-772E-DD53-68297BB91B99}"/>
          </ac:spMkLst>
        </pc:spChg>
        <pc:spChg chg="mod">
          <ac:chgData name="Moore, Nathan T" userId="887a1a5b-96ad-4875-9623-d40f689bbd86" providerId="ADAL" clId="{DFC381D0-8DC8-44E3-B38A-48951D910671}" dt="2024-08-23T02:51:44.686" v="1658" actId="1076"/>
          <ac:spMkLst>
            <pc:docMk/>
            <pc:sldMk cId="220441378" sldId="265"/>
            <ac:spMk id="3" creationId="{7EFEEEE5-67B4-14BB-5A6A-B31D12528130}"/>
          </ac:spMkLst>
        </pc:spChg>
      </pc:sldChg>
      <pc:sldChg chg="addSp delSp modSp new del mod">
        <pc:chgData name="Moore, Nathan T" userId="887a1a5b-96ad-4875-9623-d40f689bbd86" providerId="ADAL" clId="{DFC381D0-8DC8-44E3-B38A-48951D910671}" dt="2024-08-28T00:58:26.923" v="2126" actId="47"/>
        <pc:sldMkLst>
          <pc:docMk/>
          <pc:sldMk cId="2420205406" sldId="266"/>
        </pc:sldMkLst>
        <pc:spChg chg="del">
          <ac:chgData name="Moore, Nathan T" userId="887a1a5b-96ad-4875-9623-d40f689bbd86" providerId="ADAL" clId="{DFC381D0-8DC8-44E3-B38A-48951D910671}" dt="2024-08-26T21:53:37.458" v="1699" actId="478"/>
          <ac:spMkLst>
            <pc:docMk/>
            <pc:sldMk cId="2420205406" sldId="266"/>
            <ac:spMk id="2" creationId="{42B8EC88-DF63-9325-A434-53980EFFC98B}"/>
          </ac:spMkLst>
        </pc:spChg>
        <pc:spChg chg="del">
          <ac:chgData name="Moore, Nathan T" userId="887a1a5b-96ad-4875-9623-d40f689bbd86" providerId="ADAL" clId="{DFC381D0-8DC8-44E3-B38A-48951D910671}" dt="2024-08-26T21:53:33.476" v="1698" actId="478"/>
          <ac:spMkLst>
            <pc:docMk/>
            <pc:sldMk cId="2420205406" sldId="266"/>
            <ac:spMk id="3" creationId="{48146305-4585-7A79-8A25-AD886334E462}"/>
          </ac:spMkLst>
        </pc:spChg>
        <pc:grpChg chg="mod">
          <ac:chgData name="Moore, Nathan T" userId="887a1a5b-96ad-4875-9623-d40f689bbd86" providerId="ADAL" clId="{DFC381D0-8DC8-44E3-B38A-48951D910671}" dt="2024-08-26T21:53:56.632" v="1705"/>
          <ac:grpSpMkLst>
            <pc:docMk/>
            <pc:sldMk cId="2420205406" sldId="266"/>
            <ac:grpSpMk id="9" creationId="{B8D15A33-B579-1FDD-EDD9-C45E5D13322D}"/>
          </ac:grpSpMkLst>
        </pc:grpChg>
        <pc:grpChg chg="mod">
          <ac:chgData name="Moore, Nathan T" userId="887a1a5b-96ad-4875-9623-d40f689bbd86" providerId="ADAL" clId="{DFC381D0-8DC8-44E3-B38A-48951D910671}" dt="2024-08-26T21:54:08.282" v="1730"/>
          <ac:grpSpMkLst>
            <pc:docMk/>
            <pc:sldMk cId="2420205406" sldId="266"/>
            <ac:grpSpMk id="34" creationId="{2E04C192-9A5F-E765-C425-05D8C69EC977}"/>
          </ac:grpSpMkLst>
        </pc:grpChg>
        <pc:grpChg chg="mod">
          <ac:chgData name="Moore, Nathan T" userId="887a1a5b-96ad-4875-9623-d40f689bbd86" providerId="ADAL" clId="{DFC381D0-8DC8-44E3-B38A-48951D910671}" dt="2024-08-26T21:54:08.282" v="1730"/>
          <ac:grpSpMkLst>
            <pc:docMk/>
            <pc:sldMk cId="2420205406" sldId="266"/>
            <ac:grpSpMk id="35" creationId="{2BDE12E3-8F97-EB0A-CA0A-37934B02FFA0}"/>
          </ac:grpSpMkLst>
        </pc:grpChg>
        <pc:grpChg chg="mod">
          <ac:chgData name="Moore, Nathan T" userId="887a1a5b-96ad-4875-9623-d40f689bbd86" providerId="ADAL" clId="{DFC381D0-8DC8-44E3-B38A-48951D910671}" dt="2024-08-26T21:54:08.282" v="1730"/>
          <ac:grpSpMkLst>
            <pc:docMk/>
            <pc:sldMk cId="2420205406" sldId="266"/>
            <ac:grpSpMk id="36" creationId="{533DE0AF-4199-E5A1-6771-EE59AF0A2EE4}"/>
          </ac:grpSpMkLst>
        </pc:grpChg>
        <pc:grpChg chg="mod">
          <ac:chgData name="Moore, Nathan T" userId="887a1a5b-96ad-4875-9623-d40f689bbd86" providerId="ADAL" clId="{DFC381D0-8DC8-44E3-B38A-48951D910671}" dt="2024-08-26T21:54:18.989" v="1738"/>
          <ac:grpSpMkLst>
            <pc:docMk/>
            <pc:sldMk cId="2420205406" sldId="266"/>
            <ac:grpSpMk id="44" creationId="{D3277C26-2452-303D-73D9-9D1897A6B2C9}"/>
          </ac:grpSpMkLst>
        </pc:grpChg>
        <pc:grpChg chg="mod">
          <ac:chgData name="Moore, Nathan T" userId="887a1a5b-96ad-4875-9623-d40f689bbd86" providerId="ADAL" clId="{DFC381D0-8DC8-44E3-B38A-48951D910671}" dt="2024-08-26T21:54:23.460" v="1744"/>
          <ac:grpSpMkLst>
            <pc:docMk/>
            <pc:sldMk cId="2420205406" sldId="266"/>
            <ac:grpSpMk id="50" creationId="{7F0EF01A-B8FE-A1B3-9618-412D902A5C52}"/>
          </ac:grpSpMkLst>
        </pc:grpChg>
        <pc:grpChg chg="mod">
          <ac:chgData name="Moore, Nathan T" userId="887a1a5b-96ad-4875-9623-d40f689bbd86" providerId="ADAL" clId="{DFC381D0-8DC8-44E3-B38A-48951D910671}" dt="2024-08-26T21:54:27.556" v="1747"/>
          <ac:grpSpMkLst>
            <pc:docMk/>
            <pc:sldMk cId="2420205406" sldId="266"/>
            <ac:grpSpMk id="53" creationId="{C5070827-43BD-1699-F8AE-DCFD9BF999A0}"/>
          </ac:grpSpMkLst>
        </pc:grpChg>
        <pc:grpChg chg="mod">
          <ac:chgData name="Moore, Nathan T" userId="887a1a5b-96ad-4875-9623-d40f689bbd86" providerId="ADAL" clId="{DFC381D0-8DC8-44E3-B38A-48951D910671}" dt="2024-08-26T21:54:30.962" v="1753"/>
          <ac:grpSpMkLst>
            <pc:docMk/>
            <pc:sldMk cId="2420205406" sldId="266"/>
            <ac:grpSpMk id="59" creationId="{E65967B3-C8E7-8EC5-47D6-A0E6A43FB62C}"/>
          </ac:grpSpMkLst>
        </pc:grpChg>
        <pc:grpChg chg="mod">
          <ac:chgData name="Moore, Nathan T" userId="887a1a5b-96ad-4875-9623-d40f689bbd86" providerId="ADAL" clId="{DFC381D0-8DC8-44E3-B38A-48951D910671}" dt="2024-08-26T21:54:30.962" v="1753"/>
          <ac:grpSpMkLst>
            <pc:docMk/>
            <pc:sldMk cId="2420205406" sldId="266"/>
            <ac:grpSpMk id="60" creationId="{36049175-D8BF-58FA-2444-E41FAA7417B8}"/>
          </ac:grpSpMkLst>
        </pc:grpChg>
        <pc:grpChg chg="del mod">
          <ac:chgData name="Moore, Nathan T" userId="887a1a5b-96ad-4875-9623-d40f689bbd86" providerId="ADAL" clId="{DFC381D0-8DC8-44E3-B38A-48951D910671}" dt="2024-08-26T21:54:42.433" v="1766"/>
          <ac:grpSpMkLst>
            <pc:docMk/>
            <pc:sldMk cId="2420205406" sldId="266"/>
            <ac:grpSpMk id="71" creationId="{D215C910-7C69-B5E5-1962-5F6FFCE83388}"/>
          </ac:grpSpMkLst>
        </pc:grpChg>
        <pc:grpChg chg="mod">
          <ac:chgData name="Moore, Nathan T" userId="887a1a5b-96ad-4875-9623-d40f689bbd86" providerId="ADAL" clId="{DFC381D0-8DC8-44E3-B38A-48951D910671}" dt="2024-08-26T21:54:38.660" v="1764"/>
          <ac:grpSpMkLst>
            <pc:docMk/>
            <pc:sldMk cId="2420205406" sldId="266"/>
            <ac:grpSpMk id="72" creationId="{910BEAB8-E177-954E-D93F-64B1B8A1B66D}"/>
          </ac:grpSpMkLst>
        </pc:grpChg>
        <pc:grpChg chg="mod">
          <ac:chgData name="Moore, Nathan T" userId="887a1a5b-96ad-4875-9623-d40f689bbd86" providerId="ADAL" clId="{DFC381D0-8DC8-44E3-B38A-48951D910671}" dt="2024-08-26T21:54:38.660" v="1764"/>
          <ac:grpSpMkLst>
            <pc:docMk/>
            <pc:sldMk cId="2420205406" sldId="266"/>
            <ac:grpSpMk id="73" creationId="{58A2A339-A690-EF30-F296-D4715F2C0D4F}"/>
          </ac:grpSpMkLst>
        </pc:grpChg>
        <pc:grpChg chg="mod">
          <ac:chgData name="Moore, Nathan T" userId="887a1a5b-96ad-4875-9623-d40f689bbd86" providerId="ADAL" clId="{DFC381D0-8DC8-44E3-B38A-48951D910671}" dt="2024-08-26T21:54:47.759" v="1773"/>
          <ac:grpSpMkLst>
            <pc:docMk/>
            <pc:sldMk cId="2420205406" sldId="266"/>
            <ac:grpSpMk id="79" creationId="{94CD1A2F-4E3A-1558-249F-6B88AA59C921}"/>
          </ac:grpSpMkLst>
        </pc:grpChg>
        <pc:grpChg chg="mod">
          <ac:chgData name="Moore, Nathan T" userId="887a1a5b-96ad-4875-9623-d40f689bbd86" providerId="ADAL" clId="{DFC381D0-8DC8-44E3-B38A-48951D910671}" dt="2024-08-26T21:54:47.759" v="1773"/>
          <ac:grpSpMkLst>
            <pc:docMk/>
            <pc:sldMk cId="2420205406" sldId="266"/>
            <ac:grpSpMk id="80" creationId="{919C337D-88A9-561F-52F5-2199F9E1EE72}"/>
          </ac:grpSpMkLst>
        </pc:grpChg>
        <pc:grpChg chg="mod">
          <ac:chgData name="Moore, Nathan T" userId="887a1a5b-96ad-4875-9623-d40f689bbd86" providerId="ADAL" clId="{DFC381D0-8DC8-44E3-B38A-48951D910671}" dt="2024-08-26T21:54:52.548" v="1778"/>
          <ac:grpSpMkLst>
            <pc:docMk/>
            <pc:sldMk cId="2420205406" sldId="266"/>
            <ac:grpSpMk id="85" creationId="{49A3D4D8-2188-0284-26B3-3B48DBD2BFBA}"/>
          </ac:grpSpMkLst>
        </pc:grpChg>
        <pc:grpChg chg="mod">
          <ac:chgData name="Moore, Nathan T" userId="887a1a5b-96ad-4875-9623-d40f689bbd86" providerId="ADAL" clId="{DFC381D0-8DC8-44E3-B38A-48951D910671}" dt="2024-08-26T21:54:56.790" v="1787"/>
          <ac:grpSpMkLst>
            <pc:docMk/>
            <pc:sldMk cId="2420205406" sldId="266"/>
            <ac:grpSpMk id="94" creationId="{51FD4EB2-D073-3CE6-65C3-6CDE7129B968}"/>
          </ac:grpSpMkLst>
        </pc:grpChg>
        <pc:grpChg chg="mod">
          <ac:chgData name="Moore, Nathan T" userId="887a1a5b-96ad-4875-9623-d40f689bbd86" providerId="ADAL" clId="{DFC381D0-8DC8-44E3-B38A-48951D910671}" dt="2024-08-26T21:54:56.790" v="1787"/>
          <ac:grpSpMkLst>
            <pc:docMk/>
            <pc:sldMk cId="2420205406" sldId="266"/>
            <ac:grpSpMk id="95" creationId="{9C36A926-F874-E322-E40F-C33613E56564}"/>
          </ac:grpSpMkLst>
        </pc:grpChg>
        <pc:grpChg chg="mod">
          <ac:chgData name="Moore, Nathan T" userId="887a1a5b-96ad-4875-9623-d40f689bbd86" providerId="ADAL" clId="{DFC381D0-8DC8-44E3-B38A-48951D910671}" dt="2024-08-26T21:55:05.807" v="1795"/>
          <ac:grpSpMkLst>
            <pc:docMk/>
            <pc:sldMk cId="2420205406" sldId="266"/>
            <ac:grpSpMk id="103" creationId="{8BDB3D36-2148-12F4-A369-9A85DBB5CA75}"/>
          </ac:grpSpMkLst>
        </pc:grpChg>
        <pc:grpChg chg="del mod">
          <ac:chgData name="Moore, Nathan T" userId="887a1a5b-96ad-4875-9623-d40f689bbd86" providerId="ADAL" clId="{DFC381D0-8DC8-44E3-B38A-48951D910671}" dt="2024-08-26T21:55:16.225" v="1803"/>
          <ac:grpSpMkLst>
            <pc:docMk/>
            <pc:sldMk cId="2420205406" sldId="266"/>
            <ac:grpSpMk id="108" creationId="{9F178A51-7D11-DB34-A0B1-B968F9FC025F}"/>
          </ac:grpSpMkLst>
        </pc:grpChg>
        <pc:grpChg chg="del mod">
          <ac:chgData name="Moore, Nathan T" userId="887a1a5b-96ad-4875-9623-d40f689bbd86" providerId="ADAL" clId="{DFC381D0-8DC8-44E3-B38A-48951D910671}" dt="2024-08-26T21:55:17.462" v="1805"/>
          <ac:grpSpMkLst>
            <pc:docMk/>
            <pc:sldMk cId="2420205406" sldId="266"/>
            <ac:grpSpMk id="111" creationId="{F43440B2-0D2B-8202-651C-9095123F2991}"/>
          </ac:grpSpMkLst>
        </pc:grpChg>
        <pc:grpChg chg="del mod">
          <ac:chgData name="Moore, Nathan T" userId="887a1a5b-96ad-4875-9623-d40f689bbd86" providerId="ADAL" clId="{DFC381D0-8DC8-44E3-B38A-48951D910671}" dt="2024-08-26T21:55:23.300" v="1808"/>
          <ac:grpSpMkLst>
            <pc:docMk/>
            <pc:sldMk cId="2420205406" sldId="266"/>
            <ac:grpSpMk id="113" creationId="{698ADBBF-04AA-EFA1-2C88-5C790F30DF96}"/>
          </ac:grpSpMkLst>
        </pc:grpChg>
        <pc:grpChg chg="del mod">
          <ac:chgData name="Moore, Nathan T" userId="887a1a5b-96ad-4875-9623-d40f689bbd86" providerId="ADAL" clId="{DFC381D0-8DC8-44E3-B38A-48951D910671}" dt="2024-08-26T21:55:28.375" v="1811"/>
          <ac:grpSpMkLst>
            <pc:docMk/>
            <pc:sldMk cId="2420205406" sldId="266"/>
            <ac:grpSpMk id="116" creationId="{FE68B31F-D0ED-3A3C-FC9B-28A4F30F6F89}"/>
          </ac:grpSpMkLst>
        </pc:grpChg>
        <pc:grpChg chg="mod">
          <ac:chgData name="Moore, Nathan T" userId="887a1a5b-96ad-4875-9623-d40f689bbd86" providerId="ADAL" clId="{DFC381D0-8DC8-44E3-B38A-48951D910671}" dt="2024-08-26T21:55:28.375" v="1811"/>
          <ac:grpSpMkLst>
            <pc:docMk/>
            <pc:sldMk cId="2420205406" sldId="266"/>
            <ac:grpSpMk id="118" creationId="{2DB2E192-C881-4865-E4A2-6EF923D90F8D}"/>
          </ac:grpSpMkLst>
        </pc:grpChg>
        <pc:grpChg chg="mod">
          <ac:chgData name="Moore, Nathan T" userId="887a1a5b-96ad-4875-9623-d40f689bbd86" providerId="ADAL" clId="{DFC381D0-8DC8-44E3-B38A-48951D910671}" dt="2024-08-26T21:56:04.953" v="1825"/>
          <ac:grpSpMkLst>
            <pc:docMk/>
            <pc:sldMk cId="2420205406" sldId="266"/>
            <ac:grpSpMk id="132" creationId="{B5296844-6AB4-3097-511C-E28581475CA9}"/>
          </ac:grpSpMkLst>
        </pc:grpChg>
        <pc:grpChg chg="mod">
          <ac:chgData name="Moore, Nathan T" userId="887a1a5b-96ad-4875-9623-d40f689bbd86" providerId="ADAL" clId="{DFC381D0-8DC8-44E3-B38A-48951D910671}" dt="2024-08-26T21:56:04.953" v="1825"/>
          <ac:grpSpMkLst>
            <pc:docMk/>
            <pc:sldMk cId="2420205406" sldId="266"/>
            <ac:grpSpMk id="133" creationId="{11905C7A-A44B-F75A-7C51-535735F7B68D}"/>
          </ac:grpSpMkLst>
        </pc:grpChg>
        <pc:grpChg chg="mod">
          <ac:chgData name="Moore, Nathan T" userId="887a1a5b-96ad-4875-9623-d40f689bbd86" providerId="ADAL" clId="{DFC381D0-8DC8-44E3-B38A-48951D910671}" dt="2024-08-26T21:56:04.953" v="1825"/>
          <ac:grpSpMkLst>
            <pc:docMk/>
            <pc:sldMk cId="2420205406" sldId="266"/>
            <ac:grpSpMk id="134" creationId="{AA7DE416-4A26-96B3-2035-C39EAF883C5F}"/>
          </ac:grpSpMkLst>
        </pc:grpChg>
        <pc:grpChg chg="mod">
          <ac:chgData name="Moore, Nathan T" userId="887a1a5b-96ad-4875-9623-d40f689bbd86" providerId="ADAL" clId="{DFC381D0-8DC8-44E3-B38A-48951D910671}" dt="2024-08-26T21:56:26.756" v="1831"/>
          <ac:grpSpMkLst>
            <pc:docMk/>
            <pc:sldMk cId="2420205406" sldId="266"/>
            <ac:grpSpMk id="140" creationId="{A3B1D928-AC95-CD45-3443-17BF86DCDD93}"/>
          </ac:grpSpMkLst>
        </pc:grpChg>
        <pc:grpChg chg="mod">
          <ac:chgData name="Moore, Nathan T" userId="887a1a5b-96ad-4875-9623-d40f689bbd86" providerId="ADAL" clId="{DFC381D0-8DC8-44E3-B38A-48951D910671}" dt="2024-08-26T21:56:37.238" v="1847"/>
          <ac:grpSpMkLst>
            <pc:docMk/>
            <pc:sldMk cId="2420205406" sldId="266"/>
            <ac:grpSpMk id="156" creationId="{7A4B60CA-D5A7-7B2E-F393-1060199FDE07}"/>
          </ac:grpSpMkLst>
        </pc:grpChg>
        <pc:grpChg chg="del mod">
          <ac:chgData name="Moore, Nathan T" userId="887a1a5b-96ad-4875-9623-d40f689bbd86" providerId="ADAL" clId="{DFC381D0-8DC8-44E3-B38A-48951D910671}" dt="2024-08-26T21:56:37.238" v="1847"/>
          <ac:grpSpMkLst>
            <pc:docMk/>
            <pc:sldMk cId="2420205406" sldId="266"/>
            <ac:grpSpMk id="157" creationId="{BF9325C3-8429-186B-14AE-3D8E92E63552}"/>
          </ac:grpSpMkLst>
        </pc:grpChg>
        <pc:grpChg chg="mod">
          <ac:chgData name="Moore, Nathan T" userId="887a1a5b-96ad-4875-9623-d40f689bbd86" providerId="ADAL" clId="{DFC381D0-8DC8-44E3-B38A-48951D910671}" dt="2024-08-26T21:56:37.238" v="1847"/>
          <ac:grpSpMkLst>
            <pc:docMk/>
            <pc:sldMk cId="2420205406" sldId="266"/>
            <ac:grpSpMk id="158" creationId="{F27A3D43-C97D-A55E-AFF3-4FB6C51D9F1E}"/>
          </ac:grpSpMkLst>
        </pc:grpChg>
        <pc:grpChg chg="mod">
          <ac:chgData name="Moore, Nathan T" userId="887a1a5b-96ad-4875-9623-d40f689bbd86" providerId="ADAL" clId="{DFC381D0-8DC8-44E3-B38A-48951D910671}" dt="2024-08-26T21:57:15.944" v="1855"/>
          <ac:grpSpMkLst>
            <pc:docMk/>
            <pc:sldMk cId="2420205406" sldId="266"/>
            <ac:grpSpMk id="166" creationId="{3AE6A44B-01BD-05D5-629B-BB97F65F6C1E}"/>
          </ac:grpSpMkLst>
        </pc:grpChg>
        <pc:grpChg chg="mod">
          <ac:chgData name="Moore, Nathan T" userId="887a1a5b-96ad-4875-9623-d40f689bbd86" providerId="ADAL" clId="{DFC381D0-8DC8-44E3-B38A-48951D910671}" dt="2024-08-26T21:57:15.944" v="1855"/>
          <ac:grpSpMkLst>
            <pc:docMk/>
            <pc:sldMk cId="2420205406" sldId="266"/>
            <ac:grpSpMk id="167" creationId="{D71A537D-1A5B-3E09-85DF-522416DDFF4C}"/>
          </ac:grpSpMkLst>
        </pc:grpChg>
        <pc:grpChg chg="mod">
          <ac:chgData name="Moore, Nathan T" userId="887a1a5b-96ad-4875-9623-d40f689bbd86" providerId="ADAL" clId="{DFC381D0-8DC8-44E3-B38A-48951D910671}" dt="2024-08-26T21:57:15.944" v="1855"/>
          <ac:grpSpMkLst>
            <pc:docMk/>
            <pc:sldMk cId="2420205406" sldId="266"/>
            <ac:grpSpMk id="168" creationId="{2E6D3283-8913-05A5-FAF4-1240A257C731}"/>
          </ac:grpSpMkLst>
        </pc:grpChg>
        <pc:grpChg chg="mod">
          <ac:chgData name="Moore, Nathan T" userId="887a1a5b-96ad-4875-9623-d40f689bbd86" providerId="ADAL" clId="{DFC381D0-8DC8-44E3-B38A-48951D910671}" dt="2024-08-26T21:57:19.983" v="1861"/>
          <ac:grpSpMkLst>
            <pc:docMk/>
            <pc:sldMk cId="2420205406" sldId="266"/>
            <ac:grpSpMk id="174" creationId="{3F2DF736-CC2E-E94C-2F7C-D364C053CB4F}"/>
          </ac:grpSpMkLst>
        </pc:grpChg>
        <pc:grpChg chg="mod">
          <ac:chgData name="Moore, Nathan T" userId="887a1a5b-96ad-4875-9623-d40f689bbd86" providerId="ADAL" clId="{DFC381D0-8DC8-44E3-B38A-48951D910671}" dt="2024-08-26T21:57:24.840" v="1872"/>
          <ac:grpSpMkLst>
            <pc:docMk/>
            <pc:sldMk cId="2420205406" sldId="266"/>
            <ac:grpSpMk id="185" creationId="{E695C3C8-44A4-EE7C-C894-30DD747EF308}"/>
          </ac:grpSpMkLst>
        </pc:grpChg>
        <pc:grpChg chg="mod">
          <ac:chgData name="Moore, Nathan T" userId="887a1a5b-96ad-4875-9623-d40f689bbd86" providerId="ADAL" clId="{DFC381D0-8DC8-44E3-B38A-48951D910671}" dt="2024-08-26T21:57:24.840" v="1872"/>
          <ac:grpSpMkLst>
            <pc:docMk/>
            <pc:sldMk cId="2420205406" sldId="266"/>
            <ac:grpSpMk id="186" creationId="{0F6A01DA-0103-C750-EBF7-B163BD45717C}"/>
          </ac:grpSpMkLst>
        </pc:grpChg>
        <pc:grpChg chg="mod">
          <ac:chgData name="Moore, Nathan T" userId="887a1a5b-96ad-4875-9623-d40f689bbd86" providerId="ADAL" clId="{DFC381D0-8DC8-44E3-B38A-48951D910671}" dt="2024-08-26T21:57:24.840" v="1872"/>
          <ac:grpSpMkLst>
            <pc:docMk/>
            <pc:sldMk cId="2420205406" sldId="266"/>
            <ac:grpSpMk id="187" creationId="{66BD997C-6D3C-4445-0BFE-663460C75B61}"/>
          </ac:grpSpMkLst>
        </pc:grpChg>
        <pc:grpChg chg="mod">
          <ac:chgData name="Moore, Nathan T" userId="887a1a5b-96ad-4875-9623-d40f689bbd86" providerId="ADAL" clId="{DFC381D0-8DC8-44E3-B38A-48951D910671}" dt="2024-08-26T21:57:27.365" v="1877"/>
          <ac:grpSpMkLst>
            <pc:docMk/>
            <pc:sldMk cId="2420205406" sldId="266"/>
            <ac:grpSpMk id="192" creationId="{F7673F87-85DF-1476-E6B0-60320579C74A}"/>
          </ac:grpSpMkLst>
        </pc:grpChg>
        <pc:grpChg chg="mod">
          <ac:chgData name="Moore, Nathan T" userId="887a1a5b-96ad-4875-9623-d40f689bbd86" providerId="ADAL" clId="{DFC381D0-8DC8-44E3-B38A-48951D910671}" dt="2024-08-26T21:57:27.365" v="1877"/>
          <ac:grpSpMkLst>
            <pc:docMk/>
            <pc:sldMk cId="2420205406" sldId="266"/>
            <ac:grpSpMk id="193" creationId="{C2848C75-CDEF-04DD-3139-CE95E8687A06}"/>
          </ac:grpSpMkLst>
        </pc:grpChg>
        <pc:grpChg chg="mod">
          <ac:chgData name="Moore, Nathan T" userId="887a1a5b-96ad-4875-9623-d40f689bbd86" providerId="ADAL" clId="{DFC381D0-8DC8-44E3-B38A-48951D910671}" dt="2024-08-26T21:57:35.043" v="1893"/>
          <ac:grpSpMkLst>
            <pc:docMk/>
            <pc:sldMk cId="2420205406" sldId="266"/>
            <ac:grpSpMk id="209" creationId="{5974A880-3B2D-7353-4806-1B879C7AD5DF}"/>
          </ac:grpSpMkLst>
        </pc:grpChg>
        <pc:grpChg chg="del mod">
          <ac:chgData name="Moore, Nathan T" userId="887a1a5b-96ad-4875-9623-d40f689bbd86" providerId="ADAL" clId="{DFC381D0-8DC8-44E3-B38A-48951D910671}" dt="2024-08-26T21:57:36.236" v="1895"/>
          <ac:grpSpMkLst>
            <pc:docMk/>
            <pc:sldMk cId="2420205406" sldId="266"/>
            <ac:grpSpMk id="210" creationId="{E54D625A-A8B7-1D3C-2716-00F505F98A7D}"/>
          </ac:grpSpMkLst>
        </pc:grpChg>
        <pc:grpChg chg="mod">
          <ac:chgData name="Moore, Nathan T" userId="887a1a5b-96ad-4875-9623-d40f689bbd86" providerId="ADAL" clId="{DFC381D0-8DC8-44E3-B38A-48951D910671}" dt="2024-08-26T21:57:36.236" v="1895"/>
          <ac:grpSpMkLst>
            <pc:docMk/>
            <pc:sldMk cId="2420205406" sldId="266"/>
            <ac:grpSpMk id="212" creationId="{A5946FEF-9DB0-8540-BFC5-6E14ACCAB83F}"/>
          </ac:grpSpMkLst>
        </pc:grpChg>
        <pc:grpChg chg="mod">
          <ac:chgData name="Moore, Nathan T" userId="887a1a5b-96ad-4875-9623-d40f689bbd86" providerId="ADAL" clId="{DFC381D0-8DC8-44E3-B38A-48951D910671}" dt="2024-08-26T21:57:38.010" v="1898"/>
          <ac:grpSpMkLst>
            <pc:docMk/>
            <pc:sldMk cId="2420205406" sldId="266"/>
            <ac:grpSpMk id="215" creationId="{0BEC9895-F346-DE99-5BE5-098C61534AC2}"/>
          </ac:grpSpMkLst>
        </pc:grpChg>
        <pc:grpChg chg="mod">
          <ac:chgData name="Moore, Nathan T" userId="887a1a5b-96ad-4875-9623-d40f689bbd86" providerId="ADAL" clId="{DFC381D0-8DC8-44E3-B38A-48951D910671}" dt="2024-08-26T21:57:40.195" v="1902"/>
          <ac:grpSpMkLst>
            <pc:docMk/>
            <pc:sldMk cId="2420205406" sldId="266"/>
            <ac:grpSpMk id="219" creationId="{5F2694C5-54D3-9D48-040C-CEA4E7114B7C}"/>
          </ac:grpSpMkLst>
        </pc:grpChg>
        <pc:grpChg chg="mod">
          <ac:chgData name="Moore, Nathan T" userId="887a1a5b-96ad-4875-9623-d40f689bbd86" providerId="ADAL" clId="{DFC381D0-8DC8-44E3-B38A-48951D910671}" dt="2024-08-26T21:57:53.960" v="1911"/>
          <ac:grpSpMkLst>
            <pc:docMk/>
            <pc:sldMk cId="2420205406" sldId="266"/>
            <ac:grpSpMk id="228" creationId="{4F63A85C-4F3C-1D98-9B81-1DDFDF937318}"/>
          </ac:grpSpMkLst>
        </pc:grpChg>
        <pc:inkChg chg="add mod">
          <ac:chgData name="Moore, Nathan T" userId="887a1a5b-96ad-4875-9623-d40f689bbd86" providerId="ADAL" clId="{DFC381D0-8DC8-44E3-B38A-48951D910671}" dt="2024-08-26T21:53:56.632" v="1705"/>
          <ac:inkMkLst>
            <pc:docMk/>
            <pc:sldMk cId="2420205406" sldId="266"/>
            <ac:inkMk id="4" creationId="{D086F8C6-1319-1B12-E26A-428DE8D66DDF}"/>
          </ac:inkMkLst>
        </pc:inkChg>
        <pc:inkChg chg="add mod">
          <ac:chgData name="Moore, Nathan T" userId="887a1a5b-96ad-4875-9623-d40f689bbd86" providerId="ADAL" clId="{DFC381D0-8DC8-44E3-B38A-48951D910671}" dt="2024-08-26T21:53:56.632" v="1705"/>
          <ac:inkMkLst>
            <pc:docMk/>
            <pc:sldMk cId="2420205406" sldId="266"/>
            <ac:inkMk id="5" creationId="{603E3D7F-BE66-34D8-DE8A-2F2494471392}"/>
          </ac:inkMkLst>
        </pc:inkChg>
        <pc:inkChg chg="add mod">
          <ac:chgData name="Moore, Nathan T" userId="887a1a5b-96ad-4875-9623-d40f689bbd86" providerId="ADAL" clId="{DFC381D0-8DC8-44E3-B38A-48951D910671}" dt="2024-08-26T21:53:56.632" v="1705"/>
          <ac:inkMkLst>
            <pc:docMk/>
            <pc:sldMk cId="2420205406" sldId="266"/>
            <ac:inkMk id="6" creationId="{CEF0EE39-1B58-A4A6-FDC0-6AEEAA243E52}"/>
          </ac:inkMkLst>
        </pc:inkChg>
        <pc:inkChg chg="add mod">
          <ac:chgData name="Moore, Nathan T" userId="887a1a5b-96ad-4875-9623-d40f689bbd86" providerId="ADAL" clId="{DFC381D0-8DC8-44E3-B38A-48951D910671}" dt="2024-08-26T21:53:56.632" v="1705"/>
          <ac:inkMkLst>
            <pc:docMk/>
            <pc:sldMk cId="2420205406" sldId="266"/>
            <ac:inkMk id="7" creationId="{D69BFD54-2024-DB9A-3315-380BB5635E27}"/>
          </ac:inkMkLst>
        </pc:inkChg>
        <pc:inkChg chg="add mod">
          <ac:chgData name="Moore, Nathan T" userId="887a1a5b-96ad-4875-9623-d40f689bbd86" providerId="ADAL" clId="{DFC381D0-8DC8-44E3-B38A-48951D910671}" dt="2024-08-26T21:53:56.632" v="1705"/>
          <ac:inkMkLst>
            <pc:docMk/>
            <pc:sldMk cId="2420205406" sldId="266"/>
            <ac:inkMk id="8" creationId="{9B946DB5-0D75-A35A-A2FD-05AC113C3CFA}"/>
          </ac:inkMkLst>
        </pc:inkChg>
        <pc:inkChg chg="add mod">
          <ac:chgData name="Moore, Nathan T" userId="887a1a5b-96ad-4875-9623-d40f689bbd86" providerId="ADAL" clId="{DFC381D0-8DC8-44E3-B38A-48951D910671}" dt="2024-08-26T21:54:08.282" v="1730"/>
          <ac:inkMkLst>
            <pc:docMk/>
            <pc:sldMk cId="2420205406" sldId="266"/>
            <ac:inkMk id="10" creationId="{25DEC0AF-B8CC-E808-78EF-528B34B1A32A}"/>
          </ac:inkMkLst>
        </pc:inkChg>
        <pc:inkChg chg="add mod">
          <ac:chgData name="Moore, Nathan T" userId="887a1a5b-96ad-4875-9623-d40f689bbd86" providerId="ADAL" clId="{DFC381D0-8DC8-44E3-B38A-48951D910671}" dt="2024-08-26T21:54:08.282" v="1730"/>
          <ac:inkMkLst>
            <pc:docMk/>
            <pc:sldMk cId="2420205406" sldId="266"/>
            <ac:inkMk id="11" creationId="{9D868415-3D45-8C31-48D2-D987CFDD6A71}"/>
          </ac:inkMkLst>
        </pc:inkChg>
        <pc:inkChg chg="add mod">
          <ac:chgData name="Moore, Nathan T" userId="887a1a5b-96ad-4875-9623-d40f689bbd86" providerId="ADAL" clId="{DFC381D0-8DC8-44E3-B38A-48951D910671}" dt="2024-08-26T21:54:08.282" v="1730"/>
          <ac:inkMkLst>
            <pc:docMk/>
            <pc:sldMk cId="2420205406" sldId="266"/>
            <ac:inkMk id="12" creationId="{52BAA55E-CE4D-763D-720D-446F45B69D7B}"/>
          </ac:inkMkLst>
        </pc:inkChg>
        <pc:inkChg chg="add mod">
          <ac:chgData name="Moore, Nathan T" userId="887a1a5b-96ad-4875-9623-d40f689bbd86" providerId="ADAL" clId="{DFC381D0-8DC8-44E3-B38A-48951D910671}" dt="2024-08-26T21:54:08.282" v="1730"/>
          <ac:inkMkLst>
            <pc:docMk/>
            <pc:sldMk cId="2420205406" sldId="266"/>
            <ac:inkMk id="13" creationId="{2542E518-7B18-AA4F-A24B-8050F2E31D51}"/>
          </ac:inkMkLst>
        </pc:inkChg>
        <pc:inkChg chg="add mod">
          <ac:chgData name="Moore, Nathan T" userId="887a1a5b-96ad-4875-9623-d40f689bbd86" providerId="ADAL" clId="{DFC381D0-8DC8-44E3-B38A-48951D910671}" dt="2024-08-26T21:54:08.282" v="1730"/>
          <ac:inkMkLst>
            <pc:docMk/>
            <pc:sldMk cId="2420205406" sldId="266"/>
            <ac:inkMk id="14" creationId="{32290250-8081-90E9-8578-7995CB1CB833}"/>
          </ac:inkMkLst>
        </pc:inkChg>
        <pc:inkChg chg="add mod">
          <ac:chgData name="Moore, Nathan T" userId="887a1a5b-96ad-4875-9623-d40f689bbd86" providerId="ADAL" clId="{DFC381D0-8DC8-44E3-B38A-48951D910671}" dt="2024-08-26T21:54:08.282" v="1730"/>
          <ac:inkMkLst>
            <pc:docMk/>
            <pc:sldMk cId="2420205406" sldId="266"/>
            <ac:inkMk id="15" creationId="{1ACECACD-7C02-2C64-CCB2-7A0E2D693584}"/>
          </ac:inkMkLst>
        </pc:inkChg>
        <pc:inkChg chg="add mod">
          <ac:chgData name="Moore, Nathan T" userId="887a1a5b-96ad-4875-9623-d40f689bbd86" providerId="ADAL" clId="{DFC381D0-8DC8-44E3-B38A-48951D910671}" dt="2024-08-26T21:54:08.282" v="1730"/>
          <ac:inkMkLst>
            <pc:docMk/>
            <pc:sldMk cId="2420205406" sldId="266"/>
            <ac:inkMk id="16" creationId="{D49F3D78-825E-BEED-EAC1-834A443F72E4}"/>
          </ac:inkMkLst>
        </pc:inkChg>
        <pc:inkChg chg="add mod">
          <ac:chgData name="Moore, Nathan T" userId="887a1a5b-96ad-4875-9623-d40f689bbd86" providerId="ADAL" clId="{DFC381D0-8DC8-44E3-B38A-48951D910671}" dt="2024-08-26T21:54:08.282" v="1730"/>
          <ac:inkMkLst>
            <pc:docMk/>
            <pc:sldMk cId="2420205406" sldId="266"/>
            <ac:inkMk id="17" creationId="{580B289E-5062-8636-D41D-12EEE3F2E849}"/>
          </ac:inkMkLst>
        </pc:inkChg>
        <pc:inkChg chg="add mod">
          <ac:chgData name="Moore, Nathan T" userId="887a1a5b-96ad-4875-9623-d40f689bbd86" providerId="ADAL" clId="{DFC381D0-8DC8-44E3-B38A-48951D910671}" dt="2024-08-26T21:54:08.282" v="1730"/>
          <ac:inkMkLst>
            <pc:docMk/>
            <pc:sldMk cId="2420205406" sldId="266"/>
            <ac:inkMk id="18" creationId="{9DF40A8E-3674-B5E5-9155-0E6210EF7169}"/>
          </ac:inkMkLst>
        </pc:inkChg>
        <pc:inkChg chg="add mod">
          <ac:chgData name="Moore, Nathan T" userId="887a1a5b-96ad-4875-9623-d40f689bbd86" providerId="ADAL" clId="{DFC381D0-8DC8-44E3-B38A-48951D910671}" dt="2024-08-26T21:54:08.282" v="1730"/>
          <ac:inkMkLst>
            <pc:docMk/>
            <pc:sldMk cId="2420205406" sldId="266"/>
            <ac:inkMk id="19" creationId="{D7D7E71B-9D75-C293-6C1A-57F52002FD19}"/>
          </ac:inkMkLst>
        </pc:inkChg>
        <pc:inkChg chg="add mod">
          <ac:chgData name="Moore, Nathan T" userId="887a1a5b-96ad-4875-9623-d40f689bbd86" providerId="ADAL" clId="{DFC381D0-8DC8-44E3-B38A-48951D910671}" dt="2024-08-26T21:54:08.282" v="1730"/>
          <ac:inkMkLst>
            <pc:docMk/>
            <pc:sldMk cId="2420205406" sldId="266"/>
            <ac:inkMk id="20" creationId="{64B18236-63DB-EBC4-6994-AF52333DDD59}"/>
          </ac:inkMkLst>
        </pc:inkChg>
        <pc:inkChg chg="add mod">
          <ac:chgData name="Moore, Nathan T" userId="887a1a5b-96ad-4875-9623-d40f689bbd86" providerId="ADAL" clId="{DFC381D0-8DC8-44E3-B38A-48951D910671}" dt="2024-08-26T21:54:08.282" v="1730"/>
          <ac:inkMkLst>
            <pc:docMk/>
            <pc:sldMk cId="2420205406" sldId="266"/>
            <ac:inkMk id="21" creationId="{76BDDB2F-7C01-51BB-CEA6-0010E0344E68}"/>
          </ac:inkMkLst>
        </pc:inkChg>
        <pc:inkChg chg="add mod">
          <ac:chgData name="Moore, Nathan T" userId="887a1a5b-96ad-4875-9623-d40f689bbd86" providerId="ADAL" clId="{DFC381D0-8DC8-44E3-B38A-48951D910671}" dt="2024-08-26T21:54:08.282" v="1730"/>
          <ac:inkMkLst>
            <pc:docMk/>
            <pc:sldMk cId="2420205406" sldId="266"/>
            <ac:inkMk id="22" creationId="{EC9CC6BE-0461-B545-2146-FB444A34E924}"/>
          </ac:inkMkLst>
        </pc:inkChg>
        <pc:inkChg chg="add">
          <ac:chgData name="Moore, Nathan T" userId="887a1a5b-96ad-4875-9623-d40f689bbd86" providerId="ADAL" clId="{DFC381D0-8DC8-44E3-B38A-48951D910671}" dt="2024-08-26T21:54:02.552" v="1719" actId="9405"/>
          <ac:inkMkLst>
            <pc:docMk/>
            <pc:sldMk cId="2420205406" sldId="266"/>
            <ac:inkMk id="23" creationId="{F26F17B2-E8AB-D479-E5D8-D626DDEF822F}"/>
          </ac:inkMkLst>
        </pc:inkChg>
        <pc:inkChg chg="add mod">
          <ac:chgData name="Moore, Nathan T" userId="887a1a5b-96ad-4875-9623-d40f689bbd86" providerId="ADAL" clId="{DFC381D0-8DC8-44E3-B38A-48951D910671}" dt="2024-08-26T21:54:08.282" v="1730"/>
          <ac:inkMkLst>
            <pc:docMk/>
            <pc:sldMk cId="2420205406" sldId="266"/>
            <ac:inkMk id="24" creationId="{FFF9CA80-ABDF-F326-5CF0-39217670D7A8}"/>
          </ac:inkMkLst>
        </pc:inkChg>
        <pc:inkChg chg="add mod">
          <ac:chgData name="Moore, Nathan T" userId="887a1a5b-96ad-4875-9623-d40f689bbd86" providerId="ADAL" clId="{DFC381D0-8DC8-44E3-B38A-48951D910671}" dt="2024-08-26T21:54:08.282" v="1730"/>
          <ac:inkMkLst>
            <pc:docMk/>
            <pc:sldMk cId="2420205406" sldId="266"/>
            <ac:inkMk id="25" creationId="{0EFA4842-2AD3-A6A4-07BB-262B4A2B90AB}"/>
          </ac:inkMkLst>
        </pc:inkChg>
        <pc:inkChg chg="add mod">
          <ac:chgData name="Moore, Nathan T" userId="887a1a5b-96ad-4875-9623-d40f689bbd86" providerId="ADAL" clId="{DFC381D0-8DC8-44E3-B38A-48951D910671}" dt="2024-08-26T21:54:08.282" v="1730"/>
          <ac:inkMkLst>
            <pc:docMk/>
            <pc:sldMk cId="2420205406" sldId="266"/>
            <ac:inkMk id="26" creationId="{6BDAD4A4-873B-A52F-B6EF-A4AE9F40134E}"/>
          </ac:inkMkLst>
        </pc:inkChg>
        <pc:inkChg chg="add mod">
          <ac:chgData name="Moore, Nathan T" userId="887a1a5b-96ad-4875-9623-d40f689bbd86" providerId="ADAL" clId="{DFC381D0-8DC8-44E3-B38A-48951D910671}" dt="2024-08-26T21:54:08.282" v="1730"/>
          <ac:inkMkLst>
            <pc:docMk/>
            <pc:sldMk cId="2420205406" sldId="266"/>
            <ac:inkMk id="27" creationId="{C0C1A08D-5926-5E18-F57F-390C70926516}"/>
          </ac:inkMkLst>
        </pc:inkChg>
        <pc:inkChg chg="add mod">
          <ac:chgData name="Moore, Nathan T" userId="887a1a5b-96ad-4875-9623-d40f689bbd86" providerId="ADAL" clId="{DFC381D0-8DC8-44E3-B38A-48951D910671}" dt="2024-08-26T21:54:08.282" v="1730"/>
          <ac:inkMkLst>
            <pc:docMk/>
            <pc:sldMk cId="2420205406" sldId="266"/>
            <ac:inkMk id="28" creationId="{90E40708-FF28-B9AB-4780-8E00A326091D}"/>
          </ac:inkMkLst>
        </pc:inkChg>
        <pc:inkChg chg="add mod">
          <ac:chgData name="Moore, Nathan T" userId="887a1a5b-96ad-4875-9623-d40f689bbd86" providerId="ADAL" clId="{DFC381D0-8DC8-44E3-B38A-48951D910671}" dt="2024-08-26T21:54:08.282" v="1730"/>
          <ac:inkMkLst>
            <pc:docMk/>
            <pc:sldMk cId="2420205406" sldId="266"/>
            <ac:inkMk id="29" creationId="{71087738-B1B2-89E2-08FB-4F2AB6478F29}"/>
          </ac:inkMkLst>
        </pc:inkChg>
        <pc:inkChg chg="add mod">
          <ac:chgData name="Moore, Nathan T" userId="887a1a5b-96ad-4875-9623-d40f689bbd86" providerId="ADAL" clId="{DFC381D0-8DC8-44E3-B38A-48951D910671}" dt="2024-08-26T21:54:08.282" v="1730"/>
          <ac:inkMkLst>
            <pc:docMk/>
            <pc:sldMk cId="2420205406" sldId="266"/>
            <ac:inkMk id="30" creationId="{2E25F880-722A-7E72-5219-48CC69D8671F}"/>
          </ac:inkMkLst>
        </pc:inkChg>
        <pc:inkChg chg="add mod">
          <ac:chgData name="Moore, Nathan T" userId="887a1a5b-96ad-4875-9623-d40f689bbd86" providerId="ADAL" clId="{DFC381D0-8DC8-44E3-B38A-48951D910671}" dt="2024-08-26T21:54:08.282" v="1730"/>
          <ac:inkMkLst>
            <pc:docMk/>
            <pc:sldMk cId="2420205406" sldId="266"/>
            <ac:inkMk id="31" creationId="{43C9D001-0B9E-9F1D-3278-A3FB374A70CE}"/>
          </ac:inkMkLst>
        </pc:inkChg>
        <pc:inkChg chg="add mod">
          <ac:chgData name="Moore, Nathan T" userId="887a1a5b-96ad-4875-9623-d40f689bbd86" providerId="ADAL" clId="{DFC381D0-8DC8-44E3-B38A-48951D910671}" dt="2024-08-26T21:54:08.282" v="1730"/>
          <ac:inkMkLst>
            <pc:docMk/>
            <pc:sldMk cId="2420205406" sldId="266"/>
            <ac:inkMk id="32" creationId="{05FC1E4E-21C4-39BC-0FAD-84A3EE51E526}"/>
          </ac:inkMkLst>
        </pc:inkChg>
        <pc:inkChg chg="add mod">
          <ac:chgData name="Moore, Nathan T" userId="887a1a5b-96ad-4875-9623-d40f689bbd86" providerId="ADAL" clId="{DFC381D0-8DC8-44E3-B38A-48951D910671}" dt="2024-08-26T21:54:08.282" v="1730"/>
          <ac:inkMkLst>
            <pc:docMk/>
            <pc:sldMk cId="2420205406" sldId="266"/>
            <ac:inkMk id="33" creationId="{7DF3CF79-53E4-FFCA-99C4-81119299F955}"/>
          </ac:inkMkLst>
        </pc:inkChg>
        <pc:inkChg chg="add">
          <ac:chgData name="Moore, Nathan T" userId="887a1a5b-96ad-4875-9623-d40f689bbd86" providerId="ADAL" clId="{DFC381D0-8DC8-44E3-B38A-48951D910671}" dt="2024-08-26T21:54:10.996" v="1731" actId="9405"/>
          <ac:inkMkLst>
            <pc:docMk/>
            <pc:sldMk cId="2420205406" sldId="266"/>
            <ac:inkMk id="37" creationId="{20B472CE-6C7B-AAEA-1BD2-376F692E3321}"/>
          </ac:inkMkLst>
        </pc:inkChg>
        <pc:inkChg chg="add">
          <ac:chgData name="Moore, Nathan T" userId="887a1a5b-96ad-4875-9623-d40f689bbd86" providerId="ADAL" clId="{DFC381D0-8DC8-44E3-B38A-48951D910671}" dt="2024-08-26T21:54:11.334" v="1732" actId="9405"/>
          <ac:inkMkLst>
            <pc:docMk/>
            <pc:sldMk cId="2420205406" sldId="266"/>
            <ac:inkMk id="38" creationId="{B374BC9C-CDFA-C5A2-3CD9-6DECB143E987}"/>
          </ac:inkMkLst>
        </pc:inkChg>
        <pc:inkChg chg="add">
          <ac:chgData name="Moore, Nathan T" userId="887a1a5b-96ad-4875-9623-d40f689bbd86" providerId="ADAL" clId="{DFC381D0-8DC8-44E3-B38A-48951D910671}" dt="2024-08-26T21:54:13.512" v="1733" actId="9405"/>
          <ac:inkMkLst>
            <pc:docMk/>
            <pc:sldMk cId="2420205406" sldId="266"/>
            <ac:inkMk id="39" creationId="{4A378ACD-2942-8DB3-5375-CDC2C128B475}"/>
          </ac:inkMkLst>
        </pc:inkChg>
        <pc:inkChg chg="add mod">
          <ac:chgData name="Moore, Nathan T" userId="887a1a5b-96ad-4875-9623-d40f689bbd86" providerId="ADAL" clId="{DFC381D0-8DC8-44E3-B38A-48951D910671}" dt="2024-08-26T21:54:18.989" v="1738"/>
          <ac:inkMkLst>
            <pc:docMk/>
            <pc:sldMk cId="2420205406" sldId="266"/>
            <ac:inkMk id="40" creationId="{6E829124-846D-EAAC-11DF-328BC3C470DB}"/>
          </ac:inkMkLst>
        </pc:inkChg>
        <pc:inkChg chg="add mod">
          <ac:chgData name="Moore, Nathan T" userId="887a1a5b-96ad-4875-9623-d40f689bbd86" providerId="ADAL" clId="{DFC381D0-8DC8-44E3-B38A-48951D910671}" dt="2024-08-26T21:54:18.989" v="1738"/>
          <ac:inkMkLst>
            <pc:docMk/>
            <pc:sldMk cId="2420205406" sldId="266"/>
            <ac:inkMk id="41" creationId="{106877D0-0B2D-B970-B01E-44BAAB1749B1}"/>
          </ac:inkMkLst>
        </pc:inkChg>
        <pc:inkChg chg="add mod">
          <ac:chgData name="Moore, Nathan T" userId="887a1a5b-96ad-4875-9623-d40f689bbd86" providerId="ADAL" clId="{DFC381D0-8DC8-44E3-B38A-48951D910671}" dt="2024-08-26T21:54:18.989" v="1738"/>
          <ac:inkMkLst>
            <pc:docMk/>
            <pc:sldMk cId="2420205406" sldId="266"/>
            <ac:inkMk id="42" creationId="{547C2863-1AAC-3233-0BDA-FAC212DDA644}"/>
          </ac:inkMkLst>
        </pc:inkChg>
        <pc:inkChg chg="add">
          <ac:chgData name="Moore, Nathan T" userId="887a1a5b-96ad-4875-9623-d40f689bbd86" providerId="ADAL" clId="{DFC381D0-8DC8-44E3-B38A-48951D910671}" dt="2024-08-26T21:54:18.072" v="1737" actId="9405"/>
          <ac:inkMkLst>
            <pc:docMk/>
            <pc:sldMk cId="2420205406" sldId="266"/>
            <ac:inkMk id="43" creationId="{F424741F-87A5-DAE2-5755-F0D05F432E3B}"/>
          </ac:inkMkLst>
        </pc:inkChg>
        <pc:inkChg chg="add">
          <ac:chgData name="Moore, Nathan T" userId="887a1a5b-96ad-4875-9623-d40f689bbd86" providerId="ADAL" clId="{DFC381D0-8DC8-44E3-B38A-48951D910671}" dt="2024-08-26T21:54:20.497" v="1739" actId="9405"/>
          <ac:inkMkLst>
            <pc:docMk/>
            <pc:sldMk cId="2420205406" sldId="266"/>
            <ac:inkMk id="45" creationId="{7121E9D4-C61F-E386-F2DE-BBA54F2FD2AB}"/>
          </ac:inkMkLst>
        </pc:inkChg>
        <pc:inkChg chg="add mod">
          <ac:chgData name="Moore, Nathan T" userId="887a1a5b-96ad-4875-9623-d40f689bbd86" providerId="ADAL" clId="{DFC381D0-8DC8-44E3-B38A-48951D910671}" dt="2024-08-26T21:54:23.460" v="1744"/>
          <ac:inkMkLst>
            <pc:docMk/>
            <pc:sldMk cId="2420205406" sldId="266"/>
            <ac:inkMk id="46" creationId="{4A6460D0-7F42-D19F-F19A-BB84AF56E2D8}"/>
          </ac:inkMkLst>
        </pc:inkChg>
        <pc:inkChg chg="add mod">
          <ac:chgData name="Moore, Nathan T" userId="887a1a5b-96ad-4875-9623-d40f689bbd86" providerId="ADAL" clId="{DFC381D0-8DC8-44E3-B38A-48951D910671}" dt="2024-08-26T21:54:23.460" v="1744"/>
          <ac:inkMkLst>
            <pc:docMk/>
            <pc:sldMk cId="2420205406" sldId="266"/>
            <ac:inkMk id="47" creationId="{4DBF20C8-8499-3A85-1D22-C8FF5C1207D2}"/>
          </ac:inkMkLst>
        </pc:inkChg>
        <pc:inkChg chg="add mod">
          <ac:chgData name="Moore, Nathan T" userId="887a1a5b-96ad-4875-9623-d40f689bbd86" providerId="ADAL" clId="{DFC381D0-8DC8-44E3-B38A-48951D910671}" dt="2024-08-26T21:54:23.460" v="1744"/>
          <ac:inkMkLst>
            <pc:docMk/>
            <pc:sldMk cId="2420205406" sldId="266"/>
            <ac:inkMk id="48" creationId="{5574B167-7889-2A4F-7249-4373CFF0F85E}"/>
          </ac:inkMkLst>
        </pc:inkChg>
        <pc:inkChg chg="add mod">
          <ac:chgData name="Moore, Nathan T" userId="887a1a5b-96ad-4875-9623-d40f689bbd86" providerId="ADAL" clId="{DFC381D0-8DC8-44E3-B38A-48951D910671}" dt="2024-08-26T21:54:23.460" v="1744"/>
          <ac:inkMkLst>
            <pc:docMk/>
            <pc:sldMk cId="2420205406" sldId="266"/>
            <ac:inkMk id="49" creationId="{1C493561-AAE2-702D-0DE6-67E1F03C9EA5}"/>
          </ac:inkMkLst>
        </pc:inkChg>
        <pc:inkChg chg="add mod">
          <ac:chgData name="Moore, Nathan T" userId="887a1a5b-96ad-4875-9623-d40f689bbd86" providerId="ADAL" clId="{DFC381D0-8DC8-44E3-B38A-48951D910671}" dt="2024-08-26T21:54:27.556" v="1747"/>
          <ac:inkMkLst>
            <pc:docMk/>
            <pc:sldMk cId="2420205406" sldId="266"/>
            <ac:inkMk id="51" creationId="{989086B1-621C-7541-ECC0-F8CF4B0ACCCC}"/>
          </ac:inkMkLst>
        </pc:inkChg>
        <pc:inkChg chg="add mod">
          <ac:chgData name="Moore, Nathan T" userId="887a1a5b-96ad-4875-9623-d40f689bbd86" providerId="ADAL" clId="{DFC381D0-8DC8-44E3-B38A-48951D910671}" dt="2024-08-26T21:54:27.556" v="1747"/>
          <ac:inkMkLst>
            <pc:docMk/>
            <pc:sldMk cId="2420205406" sldId="266"/>
            <ac:inkMk id="52" creationId="{73E7FBBF-95DE-443C-BCB4-ECCD80ADFD93}"/>
          </ac:inkMkLst>
        </pc:inkChg>
        <pc:inkChg chg="add mod">
          <ac:chgData name="Moore, Nathan T" userId="887a1a5b-96ad-4875-9623-d40f689bbd86" providerId="ADAL" clId="{DFC381D0-8DC8-44E3-B38A-48951D910671}" dt="2024-08-26T21:54:30.962" v="1753"/>
          <ac:inkMkLst>
            <pc:docMk/>
            <pc:sldMk cId="2420205406" sldId="266"/>
            <ac:inkMk id="54" creationId="{245411A2-0610-F38E-72E8-9772985668DD}"/>
          </ac:inkMkLst>
        </pc:inkChg>
        <pc:inkChg chg="add mod">
          <ac:chgData name="Moore, Nathan T" userId="887a1a5b-96ad-4875-9623-d40f689bbd86" providerId="ADAL" clId="{DFC381D0-8DC8-44E3-B38A-48951D910671}" dt="2024-08-26T21:54:30.962" v="1753"/>
          <ac:inkMkLst>
            <pc:docMk/>
            <pc:sldMk cId="2420205406" sldId="266"/>
            <ac:inkMk id="55" creationId="{A960C6F4-A322-B5A1-7423-46166F5541B9}"/>
          </ac:inkMkLst>
        </pc:inkChg>
        <pc:inkChg chg="add mod">
          <ac:chgData name="Moore, Nathan T" userId="887a1a5b-96ad-4875-9623-d40f689bbd86" providerId="ADAL" clId="{DFC381D0-8DC8-44E3-B38A-48951D910671}" dt="2024-08-26T21:54:30.962" v="1753"/>
          <ac:inkMkLst>
            <pc:docMk/>
            <pc:sldMk cId="2420205406" sldId="266"/>
            <ac:inkMk id="56" creationId="{6BBAB188-CACB-D02A-07A1-E6B1C7ECDF3A}"/>
          </ac:inkMkLst>
        </pc:inkChg>
        <pc:inkChg chg="add mod">
          <ac:chgData name="Moore, Nathan T" userId="887a1a5b-96ad-4875-9623-d40f689bbd86" providerId="ADAL" clId="{DFC381D0-8DC8-44E3-B38A-48951D910671}" dt="2024-08-26T21:54:30.962" v="1753"/>
          <ac:inkMkLst>
            <pc:docMk/>
            <pc:sldMk cId="2420205406" sldId="266"/>
            <ac:inkMk id="57" creationId="{B3679037-0A2C-ADB1-D05B-8A893426E41E}"/>
          </ac:inkMkLst>
        </pc:inkChg>
        <pc:inkChg chg="add mod">
          <ac:chgData name="Moore, Nathan T" userId="887a1a5b-96ad-4875-9623-d40f689bbd86" providerId="ADAL" clId="{DFC381D0-8DC8-44E3-B38A-48951D910671}" dt="2024-08-26T21:54:30.962" v="1753"/>
          <ac:inkMkLst>
            <pc:docMk/>
            <pc:sldMk cId="2420205406" sldId="266"/>
            <ac:inkMk id="58" creationId="{A0D09797-DF2C-30F3-B476-85ECC77F8ABC}"/>
          </ac:inkMkLst>
        </pc:inkChg>
        <pc:inkChg chg="add mod">
          <ac:chgData name="Moore, Nathan T" userId="887a1a5b-96ad-4875-9623-d40f689bbd86" providerId="ADAL" clId="{DFC381D0-8DC8-44E3-B38A-48951D910671}" dt="2024-08-26T21:54:38.660" v="1764"/>
          <ac:inkMkLst>
            <pc:docMk/>
            <pc:sldMk cId="2420205406" sldId="266"/>
            <ac:inkMk id="61" creationId="{A0A80C24-D98B-585D-FC1B-FA818139C345}"/>
          </ac:inkMkLst>
        </pc:inkChg>
        <pc:inkChg chg="add mod">
          <ac:chgData name="Moore, Nathan T" userId="887a1a5b-96ad-4875-9623-d40f689bbd86" providerId="ADAL" clId="{DFC381D0-8DC8-44E3-B38A-48951D910671}" dt="2024-08-26T21:54:38.660" v="1764"/>
          <ac:inkMkLst>
            <pc:docMk/>
            <pc:sldMk cId="2420205406" sldId="266"/>
            <ac:inkMk id="62" creationId="{10093AE8-0598-AEAC-7E1B-A9F8C0BE8D99}"/>
          </ac:inkMkLst>
        </pc:inkChg>
        <pc:inkChg chg="add mod">
          <ac:chgData name="Moore, Nathan T" userId="887a1a5b-96ad-4875-9623-d40f689bbd86" providerId="ADAL" clId="{DFC381D0-8DC8-44E3-B38A-48951D910671}" dt="2024-08-26T21:54:38.660" v="1764"/>
          <ac:inkMkLst>
            <pc:docMk/>
            <pc:sldMk cId="2420205406" sldId="266"/>
            <ac:inkMk id="63" creationId="{C8E9F8BF-305C-806C-248F-BEF1B2E077EF}"/>
          </ac:inkMkLst>
        </pc:inkChg>
        <pc:inkChg chg="add mod">
          <ac:chgData name="Moore, Nathan T" userId="887a1a5b-96ad-4875-9623-d40f689bbd86" providerId="ADAL" clId="{DFC381D0-8DC8-44E3-B38A-48951D910671}" dt="2024-08-26T21:54:38.660" v="1764"/>
          <ac:inkMkLst>
            <pc:docMk/>
            <pc:sldMk cId="2420205406" sldId="266"/>
            <ac:inkMk id="64" creationId="{E9A8DF1D-587A-5C53-5DCB-B93BDBEBF677}"/>
          </ac:inkMkLst>
        </pc:inkChg>
        <pc:inkChg chg="add mod">
          <ac:chgData name="Moore, Nathan T" userId="887a1a5b-96ad-4875-9623-d40f689bbd86" providerId="ADAL" clId="{DFC381D0-8DC8-44E3-B38A-48951D910671}" dt="2024-08-26T21:54:38.660" v="1764"/>
          <ac:inkMkLst>
            <pc:docMk/>
            <pc:sldMk cId="2420205406" sldId="266"/>
            <ac:inkMk id="65" creationId="{925A1EB9-13CB-9495-4FB9-EDB96EBE8091}"/>
          </ac:inkMkLst>
        </pc:inkChg>
        <pc:inkChg chg="add mod">
          <ac:chgData name="Moore, Nathan T" userId="887a1a5b-96ad-4875-9623-d40f689bbd86" providerId="ADAL" clId="{DFC381D0-8DC8-44E3-B38A-48951D910671}" dt="2024-08-26T21:54:38.660" v="1764"/>
          <ac:inkMkLst>
            <pc:docMk/>
            <pc:sldMk cId="2420205406" sldId="266"/>
            <ac:inkMk id="66" creationId="{9F83666E-D433-0564-52CF-1C5378CA5551}"/>
          </ac:inkMkLst>
        </pc:inkChg>
        <pc:inkChg chg="add mod">
          <ac:chgData name="Moore, Nathan T" userId="887a1a5b-96ad-4875-9623-d40f689bbd86" providerId="ADAL" clId="{DFC381D0-8DC8-44E3-B38A-48951D910671}" dt="2024-08-26T21:54:38.660" v="1764"/>
          <ac:inkMkLst>
            <pc:docMk/>
            <pc:sldMk cId="2420205406" sldId="266"/>
            <ac:inkMk id="67" creationId="{0DE39BAD-5C67-2013-5AF3-82A2CD25449C}"/>
          </ac:inkMkLst>
        </pc:inkChg>
        <pc:inkChg chg="add del mod">
          <ac:chgData name="Moore, Nathan T" userId="887a1a5b-96ad-4875-9623-d40f689bbd86" providerId="ADAL" clId="{DFC381D0-8DC8-44E3-B38A-48951D910671}" dt="2024-08-26T21:54:42.432" v="1765"/>
          <ac:inkMkLst>
            <pc:docMk/>
            <pc:sldMk cId="2420205406" sldId="266"/>
            <ac:inkMk id="68" creationId="{682E0038-951A-E973-1FC9-90E970108C99}"/>
          </ac:inkMkLst>
        </pc:inkChg>
        <pc:inkChg chg="add del mod">
          <ac:chgData name="Moore, Nathan T" userId="887a1a5b-96ad-4875-9623-d40f689bbd86" providerId="ADAL" clId="{DFC381D0-8DC8-44E3-B38A-48951D910671}" dt="2024-08-26T21:54:42.433" v="1766"/>
          <ac:inkMkLst>
            <pc:docMk/>
            <pc:sldMk cId="2420205406" sldId="266"/>
            <ac:inkMk id="69" creationId="{AF972CF4-AF21-0641-31BE-E08B0B743B7D}"/>
          </ac:inkMkLst>
        </pc:inkChg>
        <pc:inkChg chg="add del mod">
          <ac:chgData name="Moore, Nathan T" userId="887a1a5b-96ad-4875-9623-d40f689bbd86" providerId="ADAL" clId="{DFC381D0-8DC8-44E3-B38A-48951D910671}" dt="2024-08-26T21:54:42.434" v="1767"/>
          <ac:inkMkLst>
            <pc:docMk/>
            <pc:sldMk cId="2420205406" sldId="266"/>
            <ac:inkMk id="70" creationId="{E7D50870-F3AB-0E89-5ADF-C36A2DB0E95C}"/>
          </ac:inkMkLst>
        </pc:inkChg>
        <pc:inkChg chg="add mod">
          <ac:chgData name="Moore, Nathan T" userId="887a1a5b-96ad-4875-9623-d40f689bbd86" providerId="ADAL" clId="{DFC381D0-8DC8-44E3-B38A-48951D910671}" dt="2024-08-26T21:54:47.759" v="1773"/>
          <ac:inkMkLst>
            <pc:docMk/>
            <pc:sldMk cId="2420205406" sldId="266"/>
            <ac:inkMk id="74" creationId="{8242E7A8-FA3C-8D62-1CFC-4C7C4307D936}"/>
          </ac:inkMkLst>
        </pc:inkChg>
        <pc:inkChg chg="add mod">
          <ac:chgData name="Moore, Nathan T" userId="887a1a5b-96ad-4875-9623-d40f689bbd86" providerId="ADAL" clId="{DFC381D0-8DC8-44E3-B38A-48951D910671}" dt="2024-08-26T21:54:47.759" v="1773"/>
          <ac:inkMkLst>
            <pc:docMk/>
            <pc:sldMk cId="2420205406" sldId="266"/>
            <ac:inkMk id="75" creationId="{83504BF3-279C-3883-B642-6E7B4CD6B92B}"/>
          </ac:inkMkLst>
        </pc:inkChg>
        <pc:inkChg chg="add mod">
          <ac:chgData name="Moore, Nathan T" userId="887a1a5b-96ad-4875-9623-d40f689bbd86" providerId="ADAL" clId="{DFC381D0-8DC8-44E3-B38A-48951D910671}" dt="2024-08-26T21:54:47.759" v="1773"/>
          <ac:inkMkLst>
            <pc:docMk/>
            <pc:sldMk cId="2420205406" sldId="266"/>
            <ac:inkMk id="76" creationId="{E1F45D3B-3834-67E5-9F4F-5BAF2AA3EB81}"/>
          </ac:inkMkLst>
        </pc:inkChg>
        <pc:inkChg chg="add mod">
          <ac:chgData name="Moore, Nathan T" userId="887a1a5b-96ad-4875-9623-d40f689bbd86" providerId="ADAL" clId="{DFC381D0-8DC8-44E3-B38A-48951D910671}" dt="2024-08-26T21:54:47.759" v="1773"/>
          <ac:inkMkLst>
            <pc:docMk/>
            <pc:sldMk cId="2420205406" sldId="266"/>
            <ac:inkMk id="77" creationId="{DED92979-6B77-3501-8DC6-01C58C5A9229}"/>
          </ac:inkMkLst>
        </pc:inkChg>
        <pc:inkChg chg="add mod">
          <ac:chgData name="Moore, Nathan T" userId="887a1a5b-96ad-4875-9623-d40f689bbd86" providerId="ADAL" clId="{DFC381D0-8DC8-44E3-B38A-48951D910671}" dt="2024-08-26T21:54:47.759" v="1773"/>
          <ac:inkMkLst>
            <pc:docMk/>
            <pc:sldMk cId="2420205406" sldId="266"/>
            <ac:inkMk id="78" creationId="{B2DF2ECF-70C3-4E81-417A-3A3B809AAE8D}"/>
          </ac:inkMkLst>
        </pc:inkChg>
        <pc:inkChg chg="add mod">
          <ac:chgData name="Moore, Nathan T" userId="887a1a5b-96ad-4875-9623-d40f689bbd86" providerId="ADAL" clId="{DFC381D0-8DC8-44E3-B38A-48951D910671}" dt="2024-08-26T21:54:52.548" v="1778"/>
          <ac:inkMkLst>
            <pc:docMk/>
            <pc:sldMk cId="2420205406" sldId="266"/>
            <ac:inkMk id="81" creationId="{945C79A7-B638-ABD5-E013-84CB1013D51C}"/>
          </ac:inkMkLst>
        </pc:inkChg>
        <pc:inkChg chg="add mod">
          <ac:chgData name="Moore, Nathan T" userId="887a1a5b-96ad-4875-9623-d40f689bbd86" providerId="ADAL" clId="{DFC381D0-8DC8-44E3-B38A-48951D910671}" dt="2024-08-26T21:54:52.548" v="1778"/>
          <ac:inkMkLst>
            <pc:docMk/>
            <pc:sldMk cId="2420205406" sldId="266"/>
            <ac:inkMk id="82" creationId="{75BB82AA-6889-1DDD-4BBB-A5A53E2065B3}"/>
          </ac:inkMkLst>
        </pc:inkChg>
        <pc:inkChg chg="add mod">
          <ac:chgData name="Moore, Nathan T" userId="887a1a5b-96ad-4875-9623-d40f689bbd86" providerId="ADAL" clId="{DFC381D0-8DC8-44E3-B38A-48951D910671}" dt="2024-08-26T21:54:52.548" v="1778"/>
          <ac:inkMkLst>
            <pc:docMk/>
            <pc:sldMk cId="2420205406" sldId="266"/>
            <ac:inkMk id="83" creationId="{7EAF3642-5687-9347-DE8A-3CA8C0C96B78}"/>
          </ac:inkMkLst>
        </pc:inkChg>
        <pc:inkChg chg="add">
          <ac:chgData name="Moore, Nathan T" userId="887a1a5b-96ad-4875-9623-d40f689bbd86" providerId="ADAL" clId="{DFC381D0-8DC8-44E3-B38A-48951D910671}" dt="2024-08-26T21:54:51.708" v="1777" actId="9405"/>
          <ac:inkMkLst>
            <pc:docMk/>
            <pc:sldMk cId="2420205406" sldId="266"/>
            <ac:inkMk id="84" creationId="{BBBA8967-0EC2-019B-A7F8-883A8DFD6CFB}"/>
          </ac:inkMkLst>
        </pc:inkChg>
        <pc:inkChg chg="add mod">
          <ac:chgData name="Moore, Nathan T" userId="887a1a5b-96ad-4875-9623-d40f689bbd86" providerId="ADAL" clId="{DFC381D0-8DC8-44E3-B38A-48951D910671}" dt="2024-08-26T21:54:56.790" v="1787"/>
          <ac:inkMkLst>
            <pc:docMk/>
            <pc:sldMk cId="2420205406" sldId="266"/>
            <ac:inkMk id="86" creationId="{6A4087CF-3486-8FD3-CB69-19726E935864}"/>
          </ac:inkMkLst>
        </pc:inkChg>
        <pc:inkChg chg="add mod">
          <ac:chgData name="Moore, Nathan T" userId="887a1a5b-96ad-4875-9623-d40f689bbd86" providerId="ADAL" clId="{DFC381D0-8DC8-44E3-B38A-48951D910671}" dt="2024-08-26T21:54:56.790" v="1787"/>
          <ac:inkMkLst>
            <pc:docMk/>
            <pc:sldMk cId="2420205406" sldId="266"/>
            <ac:inkMk id="87" creationId="{020DFA4E-EF98-9A26-D390-71D17A384444}"/>
          </ac:inkMkLst>
        </pc:inkChg>
        <pc:inkChg chg="add mod">
          <ac:chgData name="Moore, Nathan T" userId="887a1a5b-96ad-4875-9623-d40f689bbd86" providerId="ADAL" clId="{DFC381D0-8DC8-44E3-B38A-48951D910671}" dt="2024-08-26T21:54:56.790" v="1787"/>
          <ac:inkMkLst>
            <pc:docMk/>
            <pc:sldMk cId="2420205406" sldId="266"/>
            <ac:inkMk id="88" creationId="{0BA87B38-94BB-5C04-ABA8-643035BBD15B}"/>
          </ac:inkMkLst>
        </pc:inkChg>
        <pc:inkChg chg="add mod">
          <ac:chgData name="Moore, Nathan T" userId="887a1a5b-96ad-4875-9623-d40f689bbd86" providerId="ADAL" clId="{DFC381D0-8DC8-44E3-B38A-48951D910671}" dt="2024-08-26T21:54:56.790" v="1787"/>
          <ac:inkMkLst>
            <pc:docMk/>
            <pc:sldMk cId="2420205406" sldId="266"/>
            <ac:inkMk id="89" creationId="{39454EEC-5C44-F7EE-D624-D85E1751633D}"/>
          </ac:inkMkLst>
        </pc:inkChg>
        <pc:inkChg chg="add mod">
          <ac:chgData name="Moore, Nathan T" userId="887a1a5b-96ad-4875-9623-d40f689bbd86" providerId="ADAL" clId="{DFC381D0-8DC8-44E3-B38A-48951D910671}" dt="2024-08-26T21:54:56.790" v="1787"/>
          <ac:inkMkLst>
            <pc:docMk/>
            <pc:sldMk cId="2420205406" sldId="266"/>
            <ac:inkMk id="90" creationId="{46F58A51-649F-67DF-8FD7-7802BD3E3496}"/>
          </ac:inkMkLst>
        </pc:inkChg>
        <pc:inkChg chg="add mod">
          <ac:chgData name="Moore, Nathan T" userId="887a1a5b-96ad-4875-9623-d40f689bbd86" providerId="ADAL" clId="{DFC381D0-8DC8-44E3-B38A-48951D910671}" dt="2024-08-26T21:54:56.790" v="1787"/>
          <ac:inkMkLst>
            <pc:docMk/>
            <pc:sldMk cId="2420205406" sldId="266"/>
            <ac:inkMk id="91" creationId="{AF430906-2118-7159-13C0-0B8B4B2B25F9}"/>
          </ac:inkMkLst>
        </pc:inkChg>
        <pc:inkChg chg="add mod">
          <ac:chgData name="Moore, Nathan T" userId="887a1a5b-96ad-4875-9623-d40f689bbd86" providerId="ADAL" clId="{DFC381D0-8DC8-44E3-B38A-48951D910671}" dt="2024-08-26T21:54:56.790" v="1787"/>
          <ac:inkMkLst>
            <pc:docMk/>
            <pc:sldMk cId="2420205406" sldId="266"/>
            <ac:inkMk id="92" creationId="{4B000B5C-DE69-45FD-6601-FF57C0837CA6}"/>
          </ac:inkMkLst>
        </pc:inkChg>
        <pc:inkChg chg="add mod">
          <ac:chgData name="Moore, Nathan T" userId="887a1a5b-96ad-4875-9623-d40f689bbd86" providerId="ADAL" clId="{DFC381D0-8DC8-44E3-B38A-48951D910671}" dt="2024-08-26T21:54:56.790" v="1787"/>
          <ac:inkMkLst>
            <pc:docMk/>
            <pc:sldMk cId="2420205406" sldId="266"/>
            <ac:inkMk id="93" creationId="{3C31101C-64FD-5A86-E44C-659872843141}"/>
          </ac:inkMkLst>
        </pc:inkChg>
        <pc:inkChg chg="add">
          <ac:chgData name="Moore, Nathan T" userId="887a1a5b-96ad-4875-9623-d40f689bbd86" providerId="ADAL" clId="{DFC381D0-8DC8-44E3-B38A-48951D910671}" dt="2024-08-26T21:54:58.055" v="1788" actId="9405"/>
          <ac:inkMkLst>
            <pc:docMk/>
            <pc:sldMk cId="2420205406" sldId="266"/>
            <ac:inkMk id="96" creationId="{21C8EB7A-0174-920A-2E60-A8FDD32815AD}"/>
          </ac:inkMkLst>
        </pc:inkChg>
        <pc:inkChg chg="add">
          <ac:chgData name="Moore, Nathan T" userId="887a1a5b-96ad-4875-9623-d40f689bbd86" providerId="ADAL" clId="{DFC381D0-8DC8-44E3-B38A-48951D910671}" dt="2024-08-26T21:54:59.407" v="1789" actId="9405"/>
          <ac:inkMkLst>
            <pc:docMk/>
            <pc:sldMk cId="2420205406" sldId="266"/>
            <ac:inkMk id="97" creationId="{C70FB9AD-44FF-746D-C3D5-18374DA05983}"/>
          </ac:inkMkLst>
        </pc:inkChg>
        <pc:inkChg chg="add">
          <ac:chgData name="Moore, Nathan T" userId="887a1a5b-96ad-4875-9623-d40f689bbd86" providerId="ADAL" clId="{DFC381D0-8DC8-44E3-B38A-48951D910671}" dt="2024-08-26T21:55:03.264" v="1790" actId="9405"/>
          <ac:inkMkLst>
            <pc:docMk/>
            <pc:sldMk cId="2420205406" sldId="266"/>
            <ac:inkMk id="98" creationId="{56C33F8F-CD9A-FA51-9F34-B4AFADE2588C}"/>
          </ac:inkMkLst>
        </pc:inkChg>
        <pc:inkChg chg="add mod">
          <ac:chgData name="Moore, Nathan T" userId="887a1a5b-96ad-4875-9623-d40f689bbd86" providerId="ADAL" clId="{DFC381D0-8DC8-44E3-B38A-48951D910671}" dt="2024-08-26T21:55:05.807" v="1795"/>
          <ac:inkMkLst>
            <pc:docMk/>
            <pc:sldMk cId="2420205406" sldId="266"/>
            <ac:inkMk id="99" creationId="{1B225B44-CEE1-C9F4-6C33-1FF0D3C324BD}"/>
          </ac:inkMkLst>
        </pc:inkChg>
        <pc:inkChg chg="add mod">
          <ac:chgData name="Moore, Nathan T" userId="887a1a5b-96ad-4875-9623-d40f689bbd86" providerId="ADAL" clId="{DFC381D0-8DC8-44E3-B38A-48951D910671}" dt="2024-08-26T21:55:05.807" v="1795"/>
          <ac:inkMkLst>
            <pc:docMk/>
            <pc:sldMk cId="2420205406" sldId="266"/>
            <ac:inkMk id="100" creationId="{FC03177D-E710-FFC6-244D-C9E23E941B9D}"/>
          </ac:inkMkLst>
        </pc:inkChg>
        <pc:inkChg chg="add mod">
          <ac:chgData name="Moore, Nathan T" userId="887a1a5b-96ad-4875-9623-d40f689bbd86" providerId="ADAL" clId="{DFC381D0-8DC8-44E3-B38A-48951D910671}" dt="2024-08-26T21:55:05.807" v="1795"/>
          <ac:inkMkLst>
            <pc:docMk/>
            <pc:sldMk cId="2420205406" sldId="266"/>
            <ac:inkMk id="101" creationId="{9576F2C1-7948-B986-E764-F27CD34A4941}"/>
          </ac:inkMkLst>
        </pc:inkChg>
        <pc:inkChg chg="add mod">
          <ac:chgData name="Moore, Nathan T" userId="887a1a5b-96ad-4875-9623-d40f689bbd86" providerId="ADAL" clId="{DFC381D0-8DC8-44E3-B38A-48951D910671}" dt="2024-08-26T21:55:05.807" v="1795"/>
          <ac:inkMkLst>
            <pc:docMk/>
            <pc:sldMk cId="2420205406" sldId="266"/>
            <ac:inkMk id="102" creationId="{9798F264-02E9-C971-3461-4D46CBB678A5}"/>
          </ac:inkMkLst>
        </pc:inkChg>
        <pc:inkChg chg="add mod">
          <ac:chgData name="Moore, Nathan T" userId="887a1a5b-96ad-4875-9623-d40f689bbd86" providerId="ADAL" clId="{DFC381D0-8DC8-44E3-B38A-48951D910671}" dt="2024-08-26T21:55:28.375" v="1811"/>
          <ac:inkMkLst>
            <pc:docMk/>
            <pc:sldMk cId="2420205406" sldId="266"/>
            <ac:inkMk id="104" creationId="{EF1484F2-FCAF-72A1-BB82-2AF0EF1D84CD}"/>
          </ac:inkMkLst>
        </pc:inkChg>
        <pc:inkChg chg="add del mod">
          <ac:chgData name="Moore, Nathan T" userId="887a1a5b-96ad-4875-9623-d40f689bbd86" providerId="ADAL" clId="{DFC381D0-8DC8-44E3-B38A-48951D910671}" dt="2024-08-26T21:55:25.575" v="1809"/>
          <ac:inkMkLst>
            <pc:docMk/>
            <pc:sldMk cId="2420205406" sldId="266"/>
            <ac:inkMk id="105" creationId="{38668943-A9C2-F394-E794-1976529715A5}"/>
          </ac:inkMkLst>
        </pc:inkChg>
        <pc:inkChg chg="add mod">
          <ac:chgData name="Moore, Nathan T" userId="887a1a5b-96ad-4875-9623-d40f689bbd86" providerId="ADAL" clId="{DFC381D0-8DC8-44E3-B38A-48951D910671}" dt="2024-08-26T21:55:28.375" v="1811"/>
          <ac:inkMkLst>
            <pc:docMk/>
            <pc:sldMk cId="2420205406" sldId="266"/>
            <ac:inkMk id="106" creationId="{83D63426-EB13-4F71-11FD-F11ED036ADAC}"/>
          </ac:inkMkLst>
        </pc:inkChg>
        <pc:inkChg chg="add mod">
          <ac:chgData name="Moore, Nathan T" userId="887a1a5b-96ad-4875-9623-d40f689bbd86" providerId="ADAL" clId="{DFC381D0-8DC8-44E3-B38A-48951D910671}" dt="2024-08-26T21:55:28.375" v="1811"/>
          <ac:inkMkLst>
            <pc:docMk/>
            <pc:sldMk cId="2420205406" sldId="266"/>
            <ac:inkMk id="107" creationId="{30D986AF-2382-BD33-3C00-29A30439BF48}"/>
          </ac:inkMkLst>
        </pc:inkChg>
        <pc:inkChg chg="add mod">
          <ac:chgData name="Moore, Nathan T" userId="887a1a5b-96ad-4875-9623-d40f689bbd86" providerId="ADAL" clId="{DFC381D0-8DC8-44E3-B38A-48951D910671}" dt="2024-08-26T21:55:28.375" v="1811"/>
          <ac:inkMkLst>
            <pc:docMk/>
            <pc:sldMk cId="2420205406" sldId="266"/>
            <ac:inkMk id="109" creationId="{5C5B2335-80A0-256D-013E-89497FECB1C3}"/>
          </ac:inkMkLst>
        </pc:inkChg>
        <pc:inkChg chg="add mod">
          <ac:chgData name="Moore, Nathan T" userId="887a1a5b-96ad-4875-9623-d40f689bbd86" providerId="ADAL" clId="{DFC381D0-8DC8-44E3-B38A-48951D910671}" dt="2024-08-26T21:55:28.375" v="1811"/>
          <ac:inkMkLst>
            <pc:docMk/>
            <pc:sldMk cId="2420205406" sldId="266"/>
            <ac:inkMk id="110" creationId="{303135FB-4DC3-D9DF-B1F3-1AF8529A8B8B}"/>
          </ac:inkMkLst>
        </pc:inkChg>
        <pc:inkChg chg="add mod">
          <ac:chgData name="Moore, Nathan T" userId="887a1a5b-96ad-4875-9623-d40f689bbd86" providerId="ADAL" clId="{DFC381D0-8DC8-44E3-B38A-48951D910671}" dt="2024-08-26T21:55:28.375" v="1811"/>
          <ac:inkMkLst>
            <pc:docMk/>
            <pc:sldMk cId="2420205406" sldId="266"/>
            <ac:inkMk id="112" creationId="{4607206A-881D-C0C2-3AA0-A7EB6EC1C07E}"/>
          </ac:inkMkLst>
        </pc:inkChg>
        <pc:inkChg chg="add mod">
          <ac:chgData name="Moore, Nathan T" userId="887a1a5b-96ad-4875-9623-d40f689bbd86" providerId="ADAL" clId="{DFC381D0-8DC8-44E3-B38A-48951D910671}" dt="2024-08-26T21:55:28.375" v="1811"/>
          <ac:inkMkLst>
            <pc:docMk/>
            <pc:sldMk cId="2420205406" sldId="266"/>
            <ac:inkMk id="114" creationId="{824BE277-C186-0D5E-26F6-9CF984AF8AD4}"/>
          </ac:inkMkLst>
        </pc:inkChg>
        <pc:inkChg chg="add mod">
          <ac:chgData name="Moore, Nathan T" userId="887a1a5b-96ad-4875-9623-d40f689bbd86" providerId="ADAL" clId="{DFC381D0-8DC8-44E3-B38A-48951D910671}" dt="2024-08-26T21:55:28.375" v="1811"/>
          <ac:inkMkLst>
            <pc:docMk/>
            <pc:sldMk cId="2420205406" sldId="266"/>
            <ac:inkMk id="115" creationId="{74BFC87A-5132-A556-BD7F-192412F50B28}"/>
          </ac:inkMkLst>
        </pc:inkChg>
        <pc:inkChg chg="add mod">
          <ac:chgData name="Moore, Nathan T" userId="887a1a5b-96ad-4875-9623-d40f689bbd86" providerId="ADAL" clId="{DFC381D0-8DC8-44E3-B38A-48951D910671}" dt="2024-08-26T21:55:28.375" v="1811"/>
          <ac:inkMkLst>
            <pc:docMk/>
            <pc:sldMk cId="2420205406" sldId="266"/>
            <ac:inkMk id="117" creationId="{9C821B9C-F9AB-3DED-5A2B-6AA536F9FD25}"/>
          </ac:inkMkLst>
        </pc:inkChg>
        <pc:inkChg chg="add mod">
          <ac:chgData name="Moore, Nathan T" userId="887a1a5b-96ad-4875-9623-d40f689bbd86" providerId="ADAL" clId="{DFC381D0-8DC8-44E3-B38A-48951D910671}" dt="2024-08-26T21:56:04.953" v="1825"/>
          <ac:inkMkLst>
            <pc:docMk/>
            <pc:sldMk cId="2420205406" sldId="266"/>
            <ac:inkMk id="119" creationId="{7C518B25-DBED-AB40-2259-025D267E4862}"/>
          </ac:inkMkLst>
        </pc:inkChg>
        <pc:inkChg chg="add mod">
          <ac:chgData name="Moore, Nathan T" userId="887a1a5b-96ad-4875-9623-d40f689bbd86" providerId="ADAL" clId="{DFC381D0-8DC8-44E3-B38A-48951D910671}" dt="2024-08-26T21:56:04.953" v="1825"/>
          <ac:inkMkLst>
            <pc:docMk/>
            <pc:sldMk cId="2420205406" sldId="266"/>
            <ac:inkMk id="120" creationId="{E8B23AE4-011C-1C57-B7D0-BC77FDBDF8F3}"/>
          </ac:inkMkLst>
        </pc:inkChg>
        <pc:inkChg chg="add mod">
          <ac:chgData name="Moore, Nathan T" userId="887a1a5b-96ad-4875-9623-d40f689bbd86" providerId="ADAL" clId="{DFC381D0-8DC8-44E3-B38A-48951D910671}" dt="2024-08-26T21:56:04.953" v="1825"/>
          <ac:inkMkLst>
            <pc:docMk/>
            <pc:sldMk cId="2420205406" sldId="266"/>
            <ac:inkMk id="121" creationId="{6E71DF6B-55B7-AE40-1C21-392CE7979662}"/>
          </ac:inkMkLst>
        </pc:inkChg>
        <pc:inkChg chg="add">
          <ac:chgData name="Moore, Nathan T" userId="887a1a5b-96ad-4875-9623-d40f689bbd86" providerId="ADAL" clId="{DFC381D0-8DC8-44E3-B38A-48951D910671}" dt="2024-08-26T21:55:59.749" v="1815" actId="9405"/>
          <ac:inkMkLst>
            <pc:docMk/>
            <pc:sldMk cId="2420205406" sldId="266"/>
            <ac:inkMk id="122" creationId="{3C72A073-A73B-CB23-9E28-B5168ED7B98C}"/>
          </ac:inkMkLst>
        </pc:inkChg>
        <pc:inkChg chg="add">
          <ac:chgData name="Moore, Nathan T" userId="887a1a5b-96ad-4875-9623-d40f689bbd86" providerId="ADAL" clId="{DFC381D0-8DC8-44E3-B38A-48951D910671}" dt="2024-08-26T21:56:00.088" v="1816" actId="9405"/>
          <ac:inkMkLst>
            <pc:docMk/>
            <pc:sldMk cId="2420205406" sldId="266"/>
            <ac:inkMk id="123" creationId="{31A638AF-A4D7-BD5E-03FB-5568E499EA33}"/>
          </ac:inkMkLst>
        </pc:inkChg>
        <pc:inkChg chg="add mod">
          <ac:chgData name="Moore, Nathan T" userId="887a1a5b-96ad-4875-9623-d40f689bbd86" providerId="ADAL" clId="{DFC381D0-8DC8-44E3-B38A-48951D910671}" dt="2024-08-26T21:56:04.953" v="1825"/>
          <ac:inkMkLst>
            <pc:docMk/>
            <pc:sldMk cId="2420205406" sldId="266"/>
            <ac:inkMk id="124" creationId="{A69FFB77-3520-4DB3-FBE3-70A826CC3228}"/>
          </ac:inkMkLst>
        </pc:inkChg>
        <pc:inkChg chg="add mod">
          <ac:chgData name="Moore, Nathan T" userId="887a1a5b-96ad-4875-9623-d40f689bbd86" providerId="ADAL" clId="{DFC381D0-8DC8-44E3-B38A-48951D910671}" dt="2024-08-26T21:56:04.953" v="1825"/>
          <ac:inkMkLst>
            <pc:docMk/>
            <pc:sldMk cId="2420205406" sldId="266"/>
            <ac:inkMk id="125" creationId="{931E4DE1-0674-F93F-708F-2E1D6B45EDCE}"/>
          </ac:inkMkLst>
        </pc:inkChg>
        <pc:inkChg chg="add mod">
          <ac:chgData name="Moore, Nathan T" userId="887a1a5b-96ad-4875-9623-d40f689bbd86" providerId="ADAL" clId="{DFC381D0-8DC8-44E3-B38A-48951D910671}" dt="2024-08-26T21:56:04.953" v="1825"/>
          <ac:inkMkLst>
            <pc:docMk/>
            <pc:sldMk cId="2420205406" sldId="266"/>
            <ac:inkMk id="126" creationId="{325BB3CF-98F3-4027-1AA4-50E76D525761}"/>
          </ac:inkMkLst>
        </pc:inkChg>
        <pc:inkChg chg="add mod">
          <ac:chgData name="Moore, Nathan T" userId="887a1a5b-96ad-4875-9623-d40f689bbd86" providerId="ADAL" clId="{DFC381D0-8DC8-44E3-B38A-48951D910671}" dt="2024-08-26T21:56:04.953" v="1825"/>
          <ac:inkMkLst>
            <pc:docMk/>
            <pc:sldMk cId="2420205406" sldId="266"/>
            <ac:inkMk id="127" creationId="{3B5ED97E-D31B-3C5A-45A4-CDDEB3982165}"/>
          </ac:inkMkLst>
        </pc:inkChg>
        <pc:inkChg chg="add mod">
          <ac:chgData name="Moore, Nathan T" userId="887a1a5b-96ad-4875-9623-d40f689bbd86" providerId="ADAL" clId="{DFC381D0-8DC8-44E3-B38A-48951D910671}" dt="2024-08-26T21:56:04.953" v="1825"/>
          <ac:inkMkLst>
            <pc:docMk/>
            <pc:sldMk cId="2420205406" sldId="266"/>
            <ac:inkMk id="128" creationId="{98A0E937-9491-B0B1-1B70-6CB7FF0EDE0C}"/>
          </ac:inkMkLst>
        </pc:inkChg>
        <pc:inkChg chg="add mod">
          <ac:chgData name="Moore, Nathan T" userId="887a1a5b-96ad-4875-9623-d40f689bbd86" providerId="ADAL" clId="{DFC381D0-8DC8-44E3-B38A-48951D910671}" dt="2024-08-26T21:56:04.953" v="1825"/>
          <ac:inkMkLst>
            <pc:docMk/>
            <pc:sldMk cId="2420205406" sldId="266"/>
            <ac:inkMk id="129" creationId="{9EDB7784-489F-2C3A-2329-4E704339F326}"/>
          </ac:inkMkLst>
        </pc:inkChg>
        <pc:inkChg chg="add mod">
          <ac:chgData name="Moore, Nathan T" userId="887a1a5b-96ad-4875-9623-d40f689bbd86" providerId="ADAL" clId="{DFC381D0-8DC8-44E3-B38A-48951D910671}" dt="2024-08-26T21:56:04.953" v="1825"/>
          <ac:inkMkLst>
            <pc:docMk/>
            <pc:sldMk cId="2420205406" sldId="266"/>
            <ac:inkMk id="130" creationId="{9EB37A4B-F400-4BC5-CB10-8D099233BE4A}"/>
          </ac:inkMkLst>
        </pc:inkChg>
        <pc:inkChg chg="add mod">
          <ac:chgData name="Moore, Nathan T" userId="887a1a5b-96ad-4875-9623-d40f689bbd86" providerId="ADAL" clId="{DFC381D0-8DC8-44E3-B38A-48951D910671}" dt="2024-08-26T21:56:04.953" v="1825"/>
          <ac:inkMkLst>
            <pc:docMk/>
            <pc:sldMk cId="2420205406" sldId="266"/>
            <ac:inkMk id="131" creationId="{A615B0F5-E3DE-534E-35C8-B76501629E61}"/>
          </ac:inkMkLst>
        </pc:inkChg>
        <pc:inkChg chg="add mod">
          <ac:chgData name="Moore, Nathan T" userId="887a1a5b-96ad-4875-9623-d40f689bbd86" providerId="ADAL" clId="{DFC381D0-8DC8-44E3-B38A-48951D910671}" dt="2024-08-26T21:56:26.756" v="1831"/>
          <ac:inkMkLst>
            <pc:docMk/>
            <pc:sldMk cId="2420205406" sldId="266"/>
            <ac:inkMk id="135" creationId="{D4D0F206-D72F-C625-6E0A-CA376E0F030C}"/>
          </ac:inkMkLst>
        </pc:inkChg>
        <pc:inkChg chg="add mod">
          <ac:chgData name="Moore, Nathan T" userId="887a1a5b-96ad-4875-9623-d40f689bbd86" providerId="ADAL" clId="{DFC381D0-8DC8-44E3-B38A-48951D910671}" dt="2024-08-26T21:56:26.756" v="1831"/>
          <ac:inkMkLst>
            <pc:docMk/>
            <pc:sldMk cId="2420205406" sldId="266"/>
            <ac:inkMk id="136" creationId="{3FCA732B-5A00-29A4-AA92-77FCF193AA4F}"/>
          </ac:inkMkLst>
        </pc:inkChg>
        <pc:inkChg chg="add mod">
          <ac:chgData name="Moore, Nathan T" userId="887a1a5b-96ad-4875-9623-d40f689bbd86" providerId="ADAL" clId="{DFC381D0-8DC8-44E3-B38A-48951D910671}" dt="2024-08-26T21:56:26.756" v="1831"/>
          <ac:inkMkLst>
            <pc:docMk/>
            <pc:sldMk cId="2420205406" sldId="266"/>
            <ac:inkMk id="137" creationId="{74990B61-6520-08D1-2F58-284D689CBF0B}"/>
          </ac:inkMkLst>
        </pc:inkChg>
        <pc:inkChg chg="add">
          <ac:chgData name="Moore, Nathan T" userId="887a1a5b-96ad-4875-9623-d40f689bbd86" providerId="ADAL" clId="{DFC381D0-8DC8-44E3-B38A-48951D910671}" dt="2024-08-26T21:56:25.432" v="1829" actId="9405"/>
          <ac:inkMkLst>
            <pc:docMk/>
            <pc:sldMk cId="2420205406" sldId="266"/>
            <ac:inkMk id="138" creationId="{8368ACA5-748C-9CE0-19F5-CA672A25E2FD}"/>
          </ac:inkMkLst>
        </pc:inkChg>
        <pc:inkChg chg="add">
          <ac:chgData name="Moore, Nathan T" userId="887a1a5b-96ad-4875-9623-d40f689bbd86" providerId="ADAL" clId="{DFC381D0-8DC8-44E3-B38A-48951D910671}" dt="2024-08-26T21:56:25.803" v="1830" actId="9405"/>
          <ac:inkMkLst>
            <pc:docMk/>
            <pc:sldMk cId="2420205406" sldId="266"/>
            <ac:inkMk id="139" creationId="{4E72E0DD-F92F-EFF8-2CEF-F0AED813ADF1}"/>
          </ac:inkMkLst>
        </pc:inkChg>
        <pc:inkChg chg="add">
          <ac:chgData name="Moore, Nathan T" userId="887a1a5b-96ad-4875-9623-d40f689bbd86" providerId="ADAL" clId="{DFC381D0-8DC8-44E3-B38A-48951D910671}" dt="2024-08-26T21:56:28.602" v="1832" actId="9405"/>
          <ac:inkMkLst>
            <pc:docMk/>
            <pc:sldMk cId="2420205406" sldId="266"/>
            <ac:inkMk id="141" creationId="{F50824A3-A145-09B6-E84F-0E9D3F4A900D}"/>
          </ac:inkMkLst>
        </pc:inkChg>
        <pc:inkChg chg="add mod">
          <ac:chgData name="Moore, Nathan T" userId="887a1a5b-96ad-4875-9623-d40f689bbd86" providerId="ADAL" clId="{DFC381D0-8DC8-44E3-B38A-48951D910671}" dt="2024-08-26T21:56:37.238" v="1847"/>
          <ac:inkMkLst>
            <pc:docMk/>
            <pc:sldMk cId="2420205406" sldId="266"/>
            <ac:inkMk id="142" creationId="{0E90A829-E74D-35D8-F34F-A4D1AF8B26B9}"/>
          </ac:inkMkLst>
        </pc:inkChg>
        <pc:inkChg chg="add mod">
          <ac:chgData name="Moore, Nathan T" userId="887a1a5b-96ad-4875-9623-d40f689bbd86" providerId="ADAL" clId="{DFC381D0-8DC8-44E3-B38A-48951D910671}" dt="2024-08-26T21:56:37.238" v="1847"/>
          <ac:inkMkLst>
            <pc:docMk/>
            <pc:sldMk cId="2420205406" sldId="266"/>
            <ac:inkMk id="143" creationId="{A4E4DD64-F6FC-3643-D501-29474DC74220}"/>
          </ac:inkMkLst>
        </pc:inkChg>
        <pc:inkChg chg="add mod">
          <ac:chgData name="Moore, Nathan T" userId="887a1a5b-96ad-4875-9623-d40f689bbd86" providerId="ADAL" clId="{DFC381D0-8DC8-44E3-B38A-48951D910671}" dt="2024-08-26T21:56:37.238" v="1847"/>
          <ac:inkMkLst>
            <pc:docMk/>
            <pc:sldMk cId="2420205406" sldId="266"/>
            <ac:inkMk id="144" creationId="{BF7D2C59-35E8-5C78-9E8F-D61355424222}"/>
          </ac:inkMkLst>
        </pc:inkChg>
        <pc:inkChg chg="add mod">
          <ac:chgData name="Moore, Nathan T" userId="887a1a5b-96ad-4875-9623-d40f689bbd86" providerId="ADAL" clId="{DFC381D0-8DC8-44E3-B38A-48951D910671}" dt="2024-08-26T21:56:37.238" v="1847"/>
          <ac:inkMkLst>
            <pc:docMk/>
            <pc:sldMk cId="2420205406" sldId="266"/>
            <ac:inkMk id="145" creationId="{71E1E454-5F9A-42C1-417B-6FDA72BCB46C}"/>
          </ac:inkMkLst>
        </pc:inkChg>
        <pc:inkChg chg="add mod">
          <ac:chgData name="Moore, Nathan T" userId="887a1a5b-96ad-4875-9623-d40f689bbd86" providerId="ADAL" clId="{DFC381D0-8DC8-44E3-B38A-48951D910671}" dt="2024-08-26T21:56:37.238" v="1847"/>
          <ac:inkMkLst>
            <pc:docMk/>
            <pc:sldMk cId="2420205406" sldId="266"/>
            <ac:inkMk id="146" creationId="{F3CA994D-465B-EE25-59BB-C257CD390B07}"/>
          </ac:inkMkLst>
        </pc:inkChg>
        <pc:inkChg chg="add mod">
          <ac:chgData name="Moore, Nathan T" userId="887a1a5b-96ad-4875-9623-d40f689bbd86" providerId="ADAL" clId="{DFC381D0-8DC8-44E3-B38A-48951D910671}" dt="2024-08-26T21:56:37.238" v="1847"/>
          <ac:inkMkLst>
            <pc:docMk/>
            <pc:sldMk cId="2420205406" sldId="266"/>
            <ac:inkMk id="147" creationId="{15D1F425-D48E-1EBE-C18E-1BCB5B48E763}"/>
          </ac:inkMkLst>
        </pc:inkChg>
        <pc:inkChg chg="add mod">
          <ac:chgData name="Moore, Nathan T" userId="887a1a5b-96ad-4875-9623-d40f689bbd86" providerId="ADAL" clId="{DFC381D0-8DC8-44E3-B38A-48951D910671}" dt="2024-08-26T21:56:37.238" v="1847"/>
          <ac:inkMkLst>
            <pc:docMk/>
            <pc:sldMk cId="2420205406" sldId="266"/>
            <ac:inkMk id="148" creationId="{945EBFF2-F9E2-F18F-FB1E-F70826216E3F}"/>
          </ac:inkMkLst>
        </pc:inkChg>
        <pc:inkChg chg="add mod">
          <ac:chgData name="Moore, Nathan T" userId="887a1a5b-96ad-4875-9623-d40f689bbd86" providerId="ADAL" clId="{DFC381D0-8DC8-44E3-B38A-48951D910671}" dt="2024-08-26T21:56:37.238" v="1847"/>
          <ac:inkMkLst>
            <pc:docMk/>
            <pc:sldMk cId="2420205406" sldId="266"/>
            <ac:inkMk id="149" creationId="{8F494F0A-5883-412B-53A8-4F3076F3F9F2}"/>
          </ac:inkMkLst>
        </pc:inkChg>
        <pc:inkChg chg="add">
          <ac:chgData name="Moore, Nathan T" userId="887a1a5b-96ad-4875-9623-d40f689bbd86" providerId="ADAL" clId="{DFC381D0-8DC8-44E3-B38A-48951D910671}" dt="2024-08-26T21:56:33.597" v="1841" actId="9405"/>
          <ac:inkMkLst>
            <pc:docMk/>
            <pc:sldMk cId="2420205406" sldId="266"/>
            <ac:inkMk id="150" creationId="{736D980B-3D8D-2305-03E6-7CD2AC2F8853}"/>
          </ac:inkMkLst>
        </pc:inkChg>
        <pc:inkChg chg="add mod">
          <ac:chgData name="Moore, Nathan T" userId="887a1a5b-96ad-4875-9623-d40f689bbd86" providerId="ADAL" clId="{DFC381D0-8DC8-44E3-B38A-48951D910671}" dt="2024-08-26T21:56:37.238" v="1847"/>
          <ac:inkMkLst>
            <pc:docMk/>
            <pc:sldMk cId="2420205406" sldId="266"/>
            <ac:inkMk id="151" creationId="{0748F3C6-2C1F-F283-4C4F-0C2A7F51901B}"/>
          </ac:inkMkLst>
        </pc:inkChg>
        <pc:inkChg chg="add mod">
          <ac:chgData name="Moore, Nathan T" userId="887a1a5b-96ad-4875-9623-d40f689bbd86" providerId="ADAL" clId="{DFC381D0-8DC8-44E3-B38A-48951D910671}" dt="2024-08-26T21:56:37.238" v="1847"/>
          <ac:inkMkLst>
            <pc:docMk/>
            <pc:sldMk cId="2420205406" sldId="266"/>
            <ac:inkMk id="152" creationId="{2BB73A00-60E7-27B1-FD77-2FA1C5252224}"/>
          </ac:inkMkLst>
        </pc:inkChg>
        <pc:inkChg chg="add mod">
          <ac:chgData name="Moore, Nathan T" userId="887a1a5b-96ad-4875-9623-d40f689bbd86" providerId="ADAL" clId="{DFC381D0-8DC8-44E3-B38A-48951D910671}" dt="2024-08-26T21:56:37.238" v="1847"/>
          <ac:inkMkLst>
            <pc:docMk/>
            <pc:sldMk cId="2420205406" sldId="266"/>
            <ac:inkMk id="153" creationId="{0C070A0F-3B1D-6045-07CF-ADBB38C60AAB}"/>
          </ac:inkMkLst>
        </pc:inkChg>
        <pc:inkChg chg="add mod">
          <ac:chgData name="Moore, Nathan T" userId="887a1a5b-96ad-4875-9623-d40f689bbd86" providerId="ADAL" clId="{DFC381D0-8DC8-44E3-B38A-48951D910671}" dt="2024-08-26T21:56:37.238" v="1847"/>
          <ac:inkMkLst>
            <pc:docMk/>
            <pc:sldMk cId="2420205406" sldId="266"/>
            <ac:inkMk id="154" creationId="{281246E8-690A-2E82-3875-C14BD361A50F}"/>
          </ac:inkMkLst>
        </pc:inkChg>
        <pc:inkChg chg="add mod">
          <ac:chgData name="Moore, Nathan T" userId="887a1a5b-96ad-4875-9623-d40f689bbd86" providerId="ADAL" clId="{DFC381D0-8DC8-44E3-B38A-48951D910671}" dt="2024-08-26T21:56:37.238" v="1847"/>
          <ac:inkMkLst>
            <pc:docMk/>
            <pc:sldMk cId="2420205406" sldId="266"/>
            <ac:inkMk id="155" creationId="{388CD28D-34BC-8E1E-874E-766AB4478F22}"/>
          </ac:inkMkLst>
        </pc:inkChg>
        <pc:inkChg chg="add mod">
          <ac:chgData name="Moore, Nathan T" userId="887a1a5b-96ad-4875-9623-d40f689bbd86" providerId="ADAL" clId="{DFC381D0-8DC8-44E3-B38A-48951D910671}" dt="2024-08-26T21:57:15.944" v="1855"/>
          <ac:inkMkLst>
            <pc:docMk/>
            <pc:sldMk cId="2420205406" sldId="266"/>
            <ac:inkMk id="159" creationId="{44875806-F7D1-3511-69A8-66493516D6D7}"/>
          </ac:inkMkLst>
        </pc:inkChg>
        <pc:inkChg chg="add mod">
          <ac:chgData name="Moore, Nathan T" userId="887a1a5b-96ad-4875-9623-d40f689bbd86" providerId="ADAL" clId="{DFC381D0-8DC8-44E3-B38A-48951D910671}" dt="2024-08-26T21:57:15.944" v="1855"/>
          <ac:inkMkLst>
            <pc:docMk/>
            <pc:sldMk cId="2420205406" sldId="266"/>
            <ac:inkMk id="160" creationId="{D15511B4-044E-5BC1-4D7D-2BDDA58C17CD}"/>
          </ac:inkMkLst>
        </pc:inkChg>
        <pc:inkChg chg="add mod">
          <ac:chgData name="Moore, Nathan T" userId="887a1a5b-96ad-4875-9623-d40f689bbd86" providerId="ADAL" clId="{DFC381D0-8DC8-44E3-B38A-48951D910671}" dt="2024-08-26T21:57:15.944" v="1855"/>
          <ac:inkMkLst>
            <pc:docMk/>
            <pc:sldMk cId="2420205406" sldId="266"/>
            <ac:inkMk id="161" creationId="{905EFE0E-B09C-DC4D-DE6B-25C253D92875}"/>
          </ac:inkMkLst>
        </pc:inkChg>
        <pc:inkChg chg="add mod">
          <ac:chgData name="Moore, Nathan T" userId="887a1a5b-96ad-4875-9623-d40f689bbd86" providerId="ADAL" clId="{DFC381D0-8DC8-44E3-B38A-48951D910671}" dt="2024-08-26T21:57:15.944" v="1855"/>
          <ac:inkMkLst>
            <pc:docMk/>
            <pc:sldMk cId="2420205406" sldId="266"/>
            <ac:inkMk id="162" creationId="{8F6E60AE-9720-6942-4B5F-DE9FED6027A3}"/>
          </ac:inkMkLst>
        </pc:inkChg>
        <pc:inkChg chg="add mod">
          <ac:chgData name="Moore, Nathan T" userId="887a1a5b-96ad-4875-9623-d40f689bbd86" providerId="ADAL" clId="{DFC381D0-8DC8-44E3-B38A-48951D910671}" dt="2024-08-26T21:57:15.944" v="1855"/>
          <ac:inkMkLst>
            <pc:docMk/>
            <pc:sldMk cId="2420205406" sldId="266"/>
            <ac:inkMk id="163" creationId="{441E6EB6-23D9-0BE2-8511-EE5CFCF0FE9A}"/>
          </ac:inkMkLst>
        </pc:inkChg>
        <pc:inkChg chg="add mod">
          <ac:chgData name="Moore, Nathan T" userId="887a1a5b-96ad-4875-9623-d40f689bbd86" providerId="ADAL" clId="{DFC381D0-8DC8-44E3-B38A-48951D910671}" dt="2024-08-26T21:57:15.944" v="1855"/>
          <ac:inkMkLst>
            <pc:docMk/>
            <pc:sldMk cId="2420205406" sldId="266"/>
            <ac:inkMk id="164" creationId="{790B822D-D6CD-41FE-2B55-9F04151FE7C7}"/>
          </ac:inkMkLst>
        </pc:inkChg>
        <pc:inkChg chg="add mod">
          <ac:chgData name="Moore, Nathan T" userId="887a1a5b-96ad-4875-9623-d40f689bbd86" providerId="ADAL" clId="{DFC381D0-8DC8-44E3-B38A-48951D910671}" dt="2024-08-26T21:57:15.944" v="1855"/>
          <ac:inkMkLst>
            <pc:docMk/>
            <pc:sldMk cId="2420205406" sldId="266"/>
            <ac:inkMk id="165" creationId="{E6ADC9C4-14DC-A37C-AC76-2AB8661B5B34}"/>
          </ac:inkMkLst>
        </pc:inkChg>
        <pc:inkChg chg="add mod">
          <ac:chgData name="Moore, Nathan T" userId="887a1a5b-96ad-4875-9623-d40f689bbd86" providerId="ADAL" clId="{DFC381D0-8DC8-44E3-B38A-48951D910671}" dt="2024-08-26T21:57:19.983" v="1861"/>
          <ac:inkMkLst>
            <pc:docMk/>
            <pc:sldMk cId="2420205406" sldId="266"/>
            <ac:inkMk id="169" creationId="{F061551F-0BD7-885B-63CF-32F01212CF55}"/>
          </ac:inkMkLst>
        </pc:inkChg>
        <pc:inkChg chg="add mod">
          <ac:chgData name="Moore, Nathan T" userId="887a1a5b-96ad-4875-9623-d40f689bbd86" providerId="ADAL" clId="{DFC381D0-8DC8-44E3-B38A-48951D910671}" dt="2024-08-26T21:57:19.983" v="1861"/>
          <ac:inkMkLst>
            <pc:docMk/>
            <pc:sldMk cId="2420205406" sldId="266"/>
            <ac:inkMk id="170" creationId="{E930FF88-B1BF-8FBA-7964-6C345C31620C}"/>
          </ac:inkMkLst>
        </pc:inkChg>
        <pc:inkChg chg="add mod">
          <ac:chgData name="Moore, Nathan T" userId="887a1a5b-96ad-4875-9623-d40f689bbd86" providerId="ADAL" clId="{DFC381D0-8DC8-44E3-B38A-48951D910671}" dt="2024-08-26T21:57:19.983" v="1861"/>
          <ac:inkMkLst>
            <pc:docMk/>
            <pc:sldMk cId="2420205406" sldId="266"/>
            <ac:inkMk id="171" creationId="{4AB0E250-38AE-3AB9-021D-F79EC196DF9B}"/>
          </ac:inkMkLst>
        </pc:inkChg>
        <pc:inkChg chg="add mod">
          <ac:chgData name="Moore, Nathan T" userId="887a1a5b-96ad-4875-9623-d40f689bbd86" providerId="ADAL" clId="{DFC381D0-8DC8-44E3-B38A-48951D910671}" dt="2024-08-26T21:57:19.983" v="1861"/>
          <ac:inkMkLst>
            <pc:docMk/>
            <pc:sldMk cId="2420205406" sldId="266"/>
            <ac:inkMk id="172" creationId="{6C42A983-A663-7B78-9984-760D4F4382DA}"/>
          </ac:inkMkLst>
        </pc:inkChg>
        <pc:inkChg chg="add mod">
          <ac:chgData name="Moore, Nathan T" userId="887a1a5b-96ad-4875-9623-d40f689bbd86" providerId="ADAL" clId="{DFC381D0-8DC8-44E3-B38A-48951D910671}" dt="2024-08-26T21:57:24.840" v="1872"/>
          <ac:inkMkLst>
            <pc:docMk/>
            <pc:sldMk cId="2420205406" sldId="266"/>
            <ac:inkMk id="173" creationId="{F7087B48-D2F5-DBCB-480E-64824F197608}"/>
          </ac:inkMkLst>
        </pc:inkChg>
        <pc:inkChg chg="add mod">
          <ac:chgData name="Moore, Nathan T" userId="887a1a5b-96ad-4875-9623-d40f689bbd86" providerId="ADAL" clId="{DFC381D0-8DC8-44E3-B38A-48951D910671}" dt="2024-08-26T21:57:24.840" v="1872"/>
          <ac:inkMkLst>
            <pc:docMk/>
            <pc:sldMk cId="2420205406" sldId="266"/>
            <ac:inkMk id="175" creationId="{06B73643-F600-8E58-375B-096E7E35652F}"/>
          </ac:inkMkLst>
        </pc:inkChg>
        <pc:inkChg chg="add mod">
          <ac:chgData name="Moore, Nathan T" userId="887a1a5b-96ad-4875-9623-d40f689bbd86" providerId="ADAL" clId="{DFC381D0-8DC8-44E3-B38A-48951D910671}" dt="2024-08-26T21:57:24.840" v="1872"/>
          <ac:inkMkLst>
            <pc:docMk/>
            <pc:sldMk cId="2420205406" sldId="266"/>
            <ac:inkMk id="176" creationId="{46AA31F5-554F-B1FA-D0CF-24E9C1A121CC}"/>
          </ac:inkMkLst>
        </pc:inkChg>
        <pc:inkChg chg="add mod">
          <ac:chgData name="Moore, Nathan T" userId="887a1a5b-96ad-4875-9623-d40f689bbd86" providerId="ADAL" clId="{DFC381D0-8DC8-44E3-B38A-48951D910671}" dt="2024-08-26T21:57:24.840" v="1872"/>
          <ac:inkMkLst>
            <pc:docMk/>
            <pc:sldMk cId="2420205406" sldId="266"/>
            <ac:inkMk id="177" creationId="{29FBB009-5C4F-50E2-9013-CB2D65CC5337}"/>
          </ac:inkMkLst>
        </pc:inkChg>
        <pc:inkChg chg="add mod">
          <ac:chgData name="Moore, Nathan T" userId="887a1a5b-96ad-4875-9623-d40f689bbd86" providerId="ADAL" clId="{DFC381D0-8DC8-44E3-B38A-48951D910671}" dt="2024-08-26T21:57:24.840" v="1872"/>
          <ac:inkMkLst>
            <pc:docMk/>
            <pc:sldMk cId="2420205406" sldId="266"/>
            <ac:inkMk id="178" creationId="{A4D5349D-30EA-34E9-3B1C-D687319EDD93}"/>
          </ac:inkMkLst>
        </pc:inkChg>
        <pc:inkChg chg="add mod">
          <ac:chgData name="Moore, Nathan T" userId="887a1a5b-96ad-4875-9623-d40f689bbd86" providerId="ADAL" clId="{DFC381D0-8DC8-44E3-B38A-48951D910671}" dt="2024-08-26T21:57:24.840" v="1872"/>
          <ac:inkMkLst>
            <pc:docMk/>
            <pc:sldMk cId="2420205406" sldId="266"/>
            <ac:inkMk id="179" creationId="{B5458046-9AF6-A2EE-0757-1BA76A0D4586}"/>
          </ac:inkMkLst>
        </pc:inkChg>
        <pc:inkChg chg="add mod">
          <ac:chgData name="Moore, Nathan T" userId="887a1a5b-96ad-4875-9623-d40f689bbd86" providerId="ADAL" clId="{DFC381D0-8DC8-44E3-B38A-48951D910671}" dt="2024-08-26T21:57:24.840" v="1872"/>
          <ac:inkMkLst>
            <pc:docMk/>
            <pc:sldMk cId="2420205406" sldId="266"/>
            <ac:inkMk id="180" creationId="{D8701253-04CF-486A-CD84-76C9F3EE88F7}"/>
          </ac:inkMkLst>
        </pc:inkChg>
        <pc:inkChg chg="add mod">
          <ac:chgData name="Moore, Nathan T" userId="887a1a5b-96ad-4875-9623-d40f689bbd86" providerId="ADAL" clId="{DFC381D0-8DC8-44E3-B38A-48951D910671}" dt="2024-08-26T21:57:24.840" v="1872"/>
          <ac:inkMkLst>
            <pc:docMk/>
            <pc:sldMk cId="2420205406" sldId="266"/>
            <ac:inkMk id="181" creationId="{CA11BBBE-60FB-87E6-55A6-620E103AFBDB}"/>
          </ac:inkMkLst>
        </pc:inkChg>
        <pc:inkChg chg="add mod">
          <ac:chgData name="Moore, Nathan T" userId="887a1a5b-96ad-4875-9623-d40f689bbd86" providerId="ADAL" clId="{DFC381D0-8DC8-44E3-B38A-48951D910671}" dt="2024-08-26T21:57:24.840" v="1872"/>
          <ac:inkMkLst>
            <pc:docMk/>
            <pc:sldMk cId="2420205406" sldId="266"/>
            <ac:inkMk id="182" creationId="{29C57F40-CFDF-6492-D223-AFFB7357EEA0}"/>
          </ac:inkMkLst>
        </pc:inkChg>
        <pc:inkChg chg="add mod">
          <ac:chgData name="Moore, Nathan T" userId="887a1a5b-96ad-4875-9623-d40f689bbd86" providerId="ADAL" clId="{DFC381D0-8DC8-44E3-B38A-48951D910671}" dt="2024-08-26T21:57:24.840" v="1872"/>
          <ac:inkMkLst>
            <pc:docMk/>
            <pc:sldMk cId="2420205406" sldId="266"/>
            <ac:inkMk id="183" creationId="{834327DD-8B0B-8F7E-7C0B-7E4DE1836C9B}"/>
          </ac:inkMkLst>
        </pc:inkChg>
        <pc:inkChg chg="add mod">
          <ac:chgData name="Moore, Nathan T" userId="887a1a5b-96ad-4875-9623-d40f689bbd86" providerId="ADAL" clId="{DFC381D0-8DC8-44E3-B38A-48951D910671}" dt="2024-08-26T21:57:24.840" v="1872"/>
          <ac:inkMkLst>
            <pc:docMk/>
            <pc:sldMk cId="2420205406" sldId="266"/>
            <ac:inkMk id="184" creationId="{4DB36A3C-8C05-EA25-27E3-F0D5BF75A610}"/>
          </ac:inkMkLst>
        </pc:inkChg>
        <pc:inkChg chg="add mod">
          <ac:chgData name="Moore, Nathan T" userId="887a1a5b-96ad-4875-9623-d40f689bbd86" providerId="ADAL" clId="{DFC381D0-8DC8-44E3-B38A-48951D910671}" dt="2024-08-26T21:57:27.365" v="1877"/>
          <ac:inkMkLst>
            <pc:docMk/>
            <pc:sldMk cId="2420205406" sldId="266"/>
            <ac:inkMk id="188" creationId="{35BB8202-310C-19E3-98A5-A6939524DC3C}"/>
          </ac:inkMkLst>
        </pc:inkChg>
        <pc:inkChg chg="add mod">
          <ac:chgData name="Moore, Nathan T" userId="887a1a5b-96ad-4875-9623-d40f689bbd86" providerId="ADAL" clId="{DFC381D0-8DC8-44E3-B38A-48951D910671}" dt="2024-08-26T21:57:27.365" v="1877"/>
          <ac:inkMkLst>
            <pc:docMk/>
            <pc:sldMk cId="2420205406" sldId="266"/>
            <ac:inkMk id="189" creationId="{55B4FF9F-FFF2-7843-D4B7-D478265D97D7}"/>
          </ac:inkMkLst>
        </pc:inkChg>
        <pc:inkChg chg="add mod">
          <ac:chgData name="Moore, Nathan T" userId="887a1a5b-96ad-4875-9623-d40f689bbd86" providerId="ADAL" clId="{DFC381D0-8DC8-44E3-B38A-48951D910671}" dt="2024-08-26T21:57:27.365" v="1877"/>
          <ac:inkMkLst>
            <pc:docMk/>
            <pc:sldMk cId="2420205406" sldId="266"/>
            <ac:inkMk id="190" creationId="{E126E5CB-8FB0-5942-D6CB-0A3CE626EFC5}"/>
          </ac:inkMkLst>
        </pc:inkChg>
        <pc:inkChg chg="add mod">
          <ac:chgData name="Moore, Nathan T" userId="887a1a5b-96ad-4875-9623-d40f689bbd86" providerId="ADAL" clId="{DFC381D0-8DC8-44E3-B38A-48951D910671}" dt="2024-08-26T21:57:27.365" v="1877"/>
          <ac:inkMkLst>
            <pc:docMk/>
            <pc:sldMk cId="2420205406" sldId="266"/>
            <ac:inkMk id="191" creationId="{D3764E01-462B-91A3-4A14-1B97E7AD497A}"/>
          </ac:inkMkLst>
        </pc:inkChg>
        <pc:inkChg chg="add mod">
          <ac:chgData name="Moore, Nathan T" userId="887a1a5b-96ad-4875-9623-d40f689bbd86" providerId="ADAL" clId="{DFC381D0-8DC8-44E3-B38A-48951D910671}" dt="2024-08-26T21:57:36.236" v="1895"/>
          <ac:inkMkLst>
            <pc:docMk/>
            <pc:sldMk cId="2420205406" sldId="266"/>
            <ac:inkMk id="194" creationId="{A4A8A329-9177-12D2-42EF-4D0FF9CCD837}"/>
          </ac:inkMkLst>
        </pc:inkChg>
        <pc:inkChg chg="add mod">
          <ac:chgData name="Moore, Nathan T" userId="887a1a5b-96ad-4875-9623-d40f689bbd86" providerId="ADAL" clId="{DFC381D0-8DC8-44E3-B38A-48951D910671}" dt="2024-08-26T21:57:36.236" v="1895"/>
          <ac:inkMkLst>
            <pc:docMk/>
            <pc:sldMk cId="2420205406" sldId="266"/>
            <ac:inkMk id="195" creationId="{5D7AEE0B-CAE8-6F4C-25D1-80E6A1678B26}"/>
          </ac:inkMkLst>
        </pc:inkChg>
        <pc:inkChg chg="add mod">
          <ac:chgData name="Moore, Nathan T" userId="887a1a5b-96ad-4875-9623-d40f689bbd86" providerId="ADAL" clId="{DFC381D0-8DC8-44E3-B38A-48951D910671}" dt="2024-08-26T21:57:36.236" v="1895"/>
          <ac:inkMkLst>
            <pc:docMk/>
            <pc:sldMk cId="2420205406" sldId="266"/>
            <ac:inkMk id="196" creationId="{EA6104B7-20FA-48A5-3EFA-B890A442A60B}"/>
          </ac:inkMkLst>
        </pc:inkChg>
        <pc:inkChg chg="add mod">
          <ac:chgData name="Moore, Nathan T" userId="887a1a5b-96ad-4875-9623-d40f689bbd86" providerId="ADAL" clId="{DFC381D0-8DC8-44E3-B38A-48951D910671}" dt="2024-08-26T21:57:36.236" v="1895"/>
          <ac:inkMkLst>
            <pc:docMk/>
            <pc:sldMk cId="2420205406" sldId="266"/>
            <ac:inkMk id="197" creationId="{5B9440CB-0B4A-44F1-9582-77CD4F2C6FDD}"/>
          </ac:inkMkLst>
        </pc:inkChg>
        <pc:inkChg chg="add mod">
          <ac:chgData name="Moore, Nathan T" userId="887a1a5b-96ad-4875-9623-d40f689bbd86" providerId="ADAL" clId="{DFC381D0-8DC8-44E3-B38A-48951D910671}" dt="2024-08-26T21:57:36.236" v="1895"/>
          <ac:inkMkLst>
            <pc:docMk/>
            <pc:sldMk cId="2420205406" sldId="266"/>
            <ac:inkMk id="198" creationId="{B20505B7-0486-E32F-7353-7FCA6C026559}"/>
          </ac:inkMkLst>
        </pc:inkChg>
        <pc:inkChg chg="add mod">
          <ac:chgData name="Moore, Nathan T" userId="887a1a5b-96ad-4875-9623-d40f689bbd86" providerId="ADAL" clId="{DFC381D0-8DC8-44E3-B38A-48951D910671}" dt="2024-08-26T21:57:36.236" v="1895"/>
          <ac:inkMkLst>
            <pc:docMk/>
            <pc:sldMk cId="2420205406" sldId="266"/>
            <ac:inkMk id="199" creationId="{50B26734-AF04-2F85-F09F-E4100D6A7304}"/>
          </ac:inkMkLst>
        </pc:inkChg>
        <pc:inkChg chg="add mod">
          <ac:chgData name="Moore, Nathan T" userId="887a1a5b-96ad-4875-9623-d40f689bbd86" providerId="ADAL" clId="{DFC381D0-8DC8-44E3-B38A-48951D910671}" dt="2024-08-26T21:57:36.236" v="1895"/>
          <ac:inkMkLst>
            <pc:docMk/>
            <pc:sldMk cId="2420205406" sldId="266"/>
            <ac:inkMk id="200" creationId="{D89AAE51-B79F-4EA4-AB51-4C82463031E8}"/>
          </ac:inkMkLst>
        </pc:inkChg>
        <pc:inkChg chg="add mod">
          <ac:chgData name="Moore, Nathan T" userId="887a1a5b-96ad-4875-9623-d40f689bbd86" providerId="ADAL" clId="{DFC381D0-8DC8-44E3-B38A-48951D910671}" dt="2024-08-26T21:57:36.236" v="1895"/>
          <ac:inkMkLst>
            <pc:docMk/>
            <pc:sldMk cId="2420205406" sldId="266"/>
            <ac:inkMk id="201" creationId="{2EBDC334-F97A-5EA8-CE03-4D8C14736636}"/>
          </ac:inkMkLst>
        </pc:inkChg>
        <pc:inkChg chg="add mod">
          <ac:chgData name="Moore, Nathan T" userId="887a1a5b-96ad-4875-9623-d40f689bbd86" providerId="ADAL" clId="{DFC381D0-8DC8-44E3-B38A-48951D910671}" dt="2024-08-26T21:57:35.043" v="1893"/>
          <ac:inkMkLst>
            <pc:docMk/>
            <pc:sldMk cId="2420205406" sldId="266"/>
            <ac:inkMk id="202" creationId="{A6957968-312F-EC4A-12DE-5B9A676934CE}"/>
          </ac:inkMkLst>
        </pc:inkChg>
        <pc:inkChg chg="add mod">
          <ac:chgData name="Moore, Nathan T" userId="887a1a5b-96ad-4875-9623-d40f689bbd86" providerId="ADAL" clId="{DFC381D0-8DC8-44E3-B38A-48951D910671}" dt="2024-08-26T21:57:35.043" v="1893"/>
          <ac:inkMkLst>
            <pc:docMk/>
            <pc:sldMk cId="2420205406" sldId="266"/>
            <ac:inkMk id="203" creationId="{B2888EB9-AD82-00C5-2007-24E7AE86D35D}"/>
          </ac:inkMkLst>
        </pc:inkChg>
        <pc:inkChg chg="add mod">
          <ac:chgData name="Moore, Nathan T" userId="887a1a5b-96ad-4875-9623-d40f689bbd86" providerId="ADAL" clId="{DFC381D0-8DC8-44E3-B38A-48951D910671}" dt="2024-08-26T21:57:35.043" v="1893"/>
          <ac:inkMkLst>
            <pc:docMk/>
            <pc:sldMk cId="2420205406" sldId="266"/>
            <ac:inkMk id="204" creationId="{BDEC8996-8605-AD53-79B2-6F58701C093C}"/>
          </ac:inkMkLst>
        </pc:inkChg>
        <pc:inkChg chg="add mod">
          <ac:chgData name="Moore, Nathan T" userId="887a1a5b-96ad-4875-9623-d40f689bbd86" providerId="ADAL" clId="{DFC381D0-8DC8-44E3-B38A-48951D910671}" dt="2024-08-26T21:57:35.043" v="1893"/>
          <ac:inkMkLst>
            <pc:docMk/>
            <pc:sldMk cId="2420205406" sldId="266"/>
            <ac:inkMk id="205" creationId="{E1D2421C-D262-B655-65EB-67BF86CBD6BA}"/>
          </ac:inkMkLst>
        </pc:inkChg>
        <pc:inkChg chg="add mod">
          <ac:chgData name="Moore, Nathan T" userId="887a1a5b-96ad-4875-9623-d40f689bbd86" providerId="ADAL" clId="{DFC381D0-8DC8-44E3-B38A-48951D910671}" dt="2024-08-26T21:57:35.043" v="1893"/>
          <ac:inkMkLst>
            <pc:docMk/>
            <pc:sldMk cId="2420205406" sldId="266"/>
            <ac:inkMk id="206" creationId="{DA3C4980-2A68-1304-F596-96CCD9F8E629}"/>
          </ac:inkMkLst>
        </pc:inkChg>
        <pc:inkChg chg="add mod">
          <ac:chgData name="Moore, Nathan T" userId="887a1a5b-96ad-4875-9623-d40f689bbd86" providerId="ADAL" clId="{DFC381D0-8DC8-44E3-B38A-48951D910671}" dt="2024-08-26T21:57:35.043" v="1893"/>
          <ac:inkMkLst>
            <pc:docMk/>
            <pc:sldMk cId="2420205406" sldId="266"/>
            <ac:inkMk id="207" creationId="{2577BE38-A959-FC92-A602-F60F81BC26EA}"/>
          </ac:inkMkLst>
        </pc:inkChg>
        <pc:inkChg chg="add mod">
          <ac:chgData name="Moore, Nathan T" userId="887a1a5b-96ad-4875-9623-d40f689bbd86" providerId="ADAL" clId="{DFC381D0-8DC8-44E3-B38A-48951D910671}" dt="2024-08-26T21:57:35.043" v="1893"/>
          <ac:inkMkLst>
            <pc:docMk/>
            <pc:sldMk cId="2420205406" sldId="266"/>
            <ac:inkMk id="208" creationId="{791E57A7-B756-AEAD-0421-D181068A54E9}"/>
          </ac:inkMkLst>
        </pc:inkChg>
        <pc:inkChg chg="add mod">
          <ac:chgData name="Moore, Nathan T" userId="887a1a5b-96ad-4875-9623-d40f689bbd86" providerId="ADAL" clId="{DFC381D0-8DC8-44E3-B38A-48951D910671}" dt="2024-08-26T21:57:36.236" v="1895"/>
          <ac:inkMkLst>
            <pc:docMk/>
            <pc:sldMk cId="2420205406" sldId="266"/>
            <ac:inkMk id="211" creationId="{DAF337C5-F1C2-CCC8-C119-A46AFE15CEA4}"/>
          </ac:inkMkLst>
        </pc:inkChg>
        <pc:inkChg chg="add mod">
          <ac:chgData name="Moore, Nathan T" userId="887a1a5b-96ad-4875-9623-d40f689bbd86" providerId="ADAL" clId="{DFC381D0-8DC8-44E3-B38A-48951D910671}" dt="2024-08-26T21:57:38.010" v="1898"/>
          <ac:inkMkLst>
            <pc:docMk/>
            <pc:sldMk cId="2420205406" sldId="266"/>
            <ac:inkMk id="213" creationId="{7C17D381-3C76-5B12-8341-E39CF577F918}"/>
          </ac:inkMkLst>
        </pc:inkChg>
        <pc:inkChg chg="add mod">
          <ac:chgData name="Moore, Nathan T" userId="887a1a5b-96ad-4875-9623-d40f689bbd86" providerId="ADAL" clId="{DFC381D0-8DC8-44E3-B38A-48951D910671}" dt="2024-08-26T21:57:38.010" v="1898"/>
          <ac:inkMkLst>
            <pc:docMk/>
            <pc:sldMk cId="2420205406" sldId="266"/>
            <ac:inkMk id="214" creationId="{4B7C374B-AE15-D9F5-0976-756217C03166}"/>
          </ac:inkMkLst>
        </pc:inkChg>
        <pc:inkChg chg="add">
          <ac:chgData name="Moore, Nathan T" userId="887a1a5b-96ad-4875-9623-d40f689bbd86" providerId="ADAL" clId="{DFC381D0-8DC8-44E3-B38A-48951D910671}" dt="2024-08-26T21:57:38.570" v="1899" actId="9405"/>
          <ac:inkMkLst>
            <pc:docMk/>
            <pc:sldMk cId="2420205406" sldId="266"/>
            <ac:inkMk id="216" creationId="{FDC5859A-696D-1391-BD06-C3AEF2F7B297}"/>
          </ac:inkMkLst>
        </pc:inkChg>
        <pc:inkChg chg="add mod">
          <ac:chgData name="Moore, Nathan T" userId="887a1a5b-96ad-4875-9623-d40f689bbd86" providerId="ADAL" clId="{DFC381D0-8DC8-44E3-B38A-48951D910671}" dt="2024-08-26T21:57:40.195" v="1902"/>
          <ac:inkMkLst>
            <pc:docMk/>
            <pc:sldMk cId="2420205406" sldId="266"/>
            <ac:inkMk id="217" creationId="{433FFD7F-6733-296F-DD5D-194A3FC0DA5E}"/>
          </ac:inkMkLst>
        </pc:inkChg>
        <pc:inkChg chg="add mod">
          <ac:chgData name="Moore, Nathan T" userId="887a1a5b-96ad-4875-9623-d40f689bbd86" providerId="ADAL" clId="{DFC381D0-8DC8-44E3-B38A-48951D910671}" dt="2024-08-26T21:57:40.195" v="1902"/>
          <ac:inkMkLst>
            <pc:docMk/>
            <pc:sldMk cId="2420205406" sldId="266"/>
            <ac:inkMk id="218" creationId="{B639989C-7B0D-DA38-798D-EE226E0262D9}"/>
          </ac:inkMkLst>
        </pc:inkChg>
        <pc:inkChg chg="add">
          <ac:chgData name="Moore, Nathan T" userId="887a1a5b-96ad-4875-9623-d40f689bbd86" providerId="ADAL" clId="{DFC381D0-8DC8-44E3-B38A-48951D910671}" dt="2024-08-26T21:57:46.638" v="1903" actId="9405"/>
          <ac:inkMkLst>
            <pc:docMk/>
            <pc:sldMk cId="2420205406" sldId="266"/>
            <ac:inkMk id="220" creationId="{63D72E70-0042-77C1-3749-0CA552ECDFA3}"/>
          </ac:inkMkLst>
        </pc:inkChg>
        <pc:inkChg chg="add">
          <ac:chgData name="Moore, Nathan T" userId="887a1a5b-96ad-4875-9623-d40f689bbd86" providerId="ADAL" clId="{DFC381D0-8DC8-44E3-B38A-48951D910671}" dt="2024-08-26T21:57:48.315" v="1904" actId="9405"/>
          <ac:inkMkLst>
            <pc:docMk/>
            <pc:sldMk cId="2420205406" sldId="266"/>
            <ac:inkMk id="221" creationId="{C9DF523B-493B-7A62-541D-30636DD45F52}"/>
          </ac:inkMkLst>
        </pc:inkChg>
        <pc:inkChg chg="add mod">
          <ac:chgData name="Moore, Nathan T" userId="887a1a5b-96ad-4875-9623-d40f689bbd86" providerId="ADAL" clId="{DFC381D0-8DC8-44E3-B38A-48951D910671}" dt="2024-08-26T21:57:53.960" v="1911"/>
          <ac:inkMkLst>
            <pc:docMk/>
            <pc:sldMk cId="2420205406" sldId="266"/>
            <ac:inkMk id="222" creationId="{CE2EBAC6-D3DE-8E64-8A64-37EDB1C5542C}"/>
          </ac:inkMkLst>
        </pc:inkChg>
        <pc:inkChg chg="add mod">
          <ac:chgData name="Moore, Nathan T" userId="887a1a5b-96ad-4875-9623-d40f689bbd86" providerId="ADAL" clId="{DFC381D0-8DC8-44E3-B38A-48951D910671}" dt="2024-08-26T21:57:53.960" v="1911"/>
          <ac:inkMkLst>
            <pc:docMk/>
            <pc:sldMk cId="2420205406" sldId="266"/>
            <ac:inkMk id="223" creationId="{2DEA93D4-52FF-4F57-E340-57D419B67F23}"/>
          </ac:inkMkLst>
        </pc:inkChg>
        <pc:inkChg chg="add mod">
          <ac:chgData name="Moore, Nathan T" userId="887a1a5b-96ad-4875-9623-d40f689bbd86" providerId="ADAL" clId="{DFC381D0-8DC8-44E3-B38A-48951D910671}" dt="2024-08-26T21:57:53.960" v="1911"/>
          <ac:inkMkLst>
            <pc:docMk/>
            <pc:sldMk cId="2420205406" sldId="266"/>
            <ac:inkMk id="224" creationId="{B8A7E043-02FB-6E73-49E1-BE497BB7D271}"/>
          </ac:inkMkLst>
        </pc:inkChg>
        <pc:inkChg chg="add mod">
          <ac:chgData name="Moore, Nathan T" userId="887a1a5b-96ad-4875-9623-d40f689bbd86" providerId="ADAL" clId="{DFC381D0-8DC8-44E3-B38A-48951D910671}" dt="2024-08-26T21:57:53.960" v="1911"/>
          <ac:inkMkLst>
            <pc:docMk/>
            <pc:sldMk cId="2420205406" sldId="266"/>
            <ac:inkMk id="225" creationId="{C688BB18-028D-D64E-3CC8-CC743DC66C95}"/>
          </ac:inkMkLst>
        </pc:inkChg>
        <pc:inkChg chg="add mod">
          <ac:chgData name="Moore, Nathan T" userId="887a1a5b-96ad-4875-9623-d40f689bbd86" providerId="ADAL" clId="{DFC381D0-8DC8-44E3-B38A-48951D910671}" dt="2024-08-26T21:57:53.960" v="1911"/>
          <ac:inkMkLst>
            <pc:docMk/>
            <pc:sldMk cId="2420205406" sldId="266"/>
            <ac:inkMk id="226" creationId="{A45A058E-0C12-D8E1-BFE7-BC32BB6453F8}"/>
          </ac:inkMkLst>
        </pc:inkChg>
        <pc:inkChg chg="add mod">
          <ac:chgData name="Moore, Nathan T" userId="887a1a5b-96ad-4875-9623-d40f689bbd86" providerId="ADAL" clId="{DFC381D0-8DC8-44E3-B38A-48951D910671}" dt="2024-08-26T21:57:53.960" v="1911"/>
          <ac:inkMkLst>
            <pc:docMk/>
            <pc:sldMk cId="2420205406" sldId="266"/>
            <ac:inkMk id="227" creationId="{35D5793E-7607-234D-4CD0-0761D5BF7AFF}"/>
          </ac:inkMkLst>
        </pc:inkChg>
      </pc:sldChg>
      <pc:sldChg chg="addSp new mod">
        <pc:chgData name="Moore, Nathan T" userId="887a1a5b-96ad-4875-9623-d40f689bbd86" providerId="ADAL" clId="{DFC381D0-8DC8-44E3-B38A-48951D910671}" dt="2024-08-26T21:59:44.285" v="1913" actId="22"/>
        <pc:sldMkLst>
          <pc:docMk/>
          <pc:sldMk cId="1373836528" sldId="267"/>
        </pc:sldMkLst>
        <pc:picChg chg="add">
          <ac:chgData name="Moore, Nathan T" userId="887a1a5b-96ad-4875-9623-d40f689bbd86" providerId="ADAL" clId="{DFC381D0-8DC8-44E3-B38A-48951D910671}" dt="2024-08-26T21:59:44.285" v="1913" actId="22"/>
          <ac:picMkLst>
            <pc:docMk/>
            <pc:sldMk cId="1373836528" sldId="267"/>
            <ac:picMk id="5" creationId="{4499971B-6563-9E50-21F0-1FBDA3DD9AF9}"/>
          </ac:picMkLst>
        </pc:picChg>
      </pc:sldChg>
      <pc:sldChg chg="addSp delSp modSp new mod">
        <pc:chgData name="Moore, Nathan T" userId="887a1a5b-96ad-4875-9623-d40f689bbd86" providerId="ADAL" clId="{DFC381D0-8DC8-44E3-B38A-48951D910671}" dt="2024-08-26T22:01:27.615" v="1922" actId="14100"/>
        <pc:sldMkLst>
          <pc:docMk/>
          <pc:sldMk cId="4110261735" sldId="268"/>
        </pc:sldMkLst>
        <pc:spChg chg="del">
          <ac:chgData name="Moore, Nathan T" userId="887a1a5b-96ad-4875-9623-d40f689bbd86" providerId="ADAL" clId="{DFC381D0-8DC8-44E3-B38A-48951D910671}" dt="2024-08-26T22:00:19.034" v="1916" actId="478"/>
          <ac:spMkLst>
            <pc:docMk/>
            <pc:sldMk cId="4110261735" sldId="268"/>
            <ac:spMk id="2" creationId="{2877994B-F626-19CD-BAE7-42378CDA6CB8}"/>
          </ac:spMkLst>
        </pc:spChg>
        <pc:spChg chg="del">
          <ac:chgData name="Moore, Nathan T" userId="887a1a5b-96ad-4875-9623-d40f689bbd86" providerId="ADAL" clId="{DFC381D0-8DC8-44E3-B38A-48951D910671}" dt="2024-08-26T22:00:24.695" v="1917" actId="478"/>
          <ac:spMkLst>
            <pc:docMk/>
            <pc:sldMk cId="4110261735" sldId="268"/>
            <ac:spMk id="3" creationId="{54D7972D-DC42-FA40-309B-3597852FDC6A}"/>
          </ac:spMkLst>
        </pc:spChg>
        <pc:picChg chg="add mod">
          <ac:chgData name="Moore, Nathan T" userId="887a1a5b-96ad-4875-9623-d40f689bbd86" providerId="ADAL" clId="{DFC381D0-8DC8-44E3-B38A-48951D910671}" dt="2024-08-26T22:01:06.022" v="1918" actId="1076"/>
          <ac:picMkLst>
            <pc:docMk/>
            <pc:sldMk cId="4110261735" sldId="268"/>
            <ac:picMk id="5" creationId="{83D30561-8DA6-B3C9-AAC9-D6B5954DADEA}"/>
          </ac:picMkLst>
        </pc:picChg>
        <pc:picChg chg="add mod modCrop">
          <ac:chgData name="Moore, Nathan T" userId="887a1a5b-96ad-4875-9623-d40f689bbd86" providerId="ADAL" clId="{DFC381D0-8DC8-44E3-B38A-48951D910671}" dt="2024-08-26T22:01:27.615" v="1922" actId="14100"/>
          <ac:picMkLst>
            <pc:docMk/>
            <pc:sldMk cId="4110261735" sldId="268"/>
            <ac:picMk id="6" creationId="{FB6F2665-87FC-16F0-E3D9-2D7BF9ECAB98}"/>
          </ac:picMkLst>
        </pc:picChg>
      </pc:sldChg>
      <pc:sldChg chg="addSp delSp modSp new del mod modNotesTx">
        <pc:chgData name="Moore, Nathan T" userId="887a1a5b-96ad-4875-9623-d40f689bbd86" providerId="ADAL" clId="{DFC381D0-8DC8-44E3-B38A-48951D910671}" dt="2024-08-28T00:58:26.923" v="2126" actId="47"/>
        <pc:sldMkLst>
          <pc:docMk/>
          <pc:sldMk cId="2519954251" sldId="269"/>
        </pc:sldMkLst>
        <pc:grpChg chg="mod">
          <ac:chgData name="Moore, Nathan T" userId="887a1a5b-96ad-4875-9623-d40f689bbd86" providerId="ADAL" clId="{DFC381D0-8DC8-44E3-B38A-48951D910671}" dt="2024-08-26T22:04:58.681" v="1942"/>
          <ac:grpSpMkLst>
            <pc:docMk/>
            <pc:sldMk cId="2519954251" sldId="269"/>
            <ac:grpSpMk id="19" creationId="{C973BC88-BD79-A146-40DD-9BC54025C3D6}"/>
          </ac:grpSpMkLst>
        </pc:grpChg>
        <pc:grpChg chg="mod">
          <ac:chgData name="Moore, Nathan T" userId="887a1a5b-96ad-4875-9623-d40f689bbd86" providerId="ADAL" clId="{DFC381D0-8DC8-44E3-B38A-48951D910671}" dt="2024-08-26T22:04:58.681" v="1942"/>
          <ac:grpSpMkLst>
            <pc:docMk/>
            <pc:sldMk cId="2519954251" sldId="269"/>
            <ac:grpSpMk id="20" creationId="{FF04BD1D-D439-DEE6-06DB-A74A449D0239}"/>
          </ac:grpSpMkLst>
        </pc:grpChg>
        <pc:grpChg chg="mod">
          <ac:chgData name="Moore, Nathan T" userId="887a1a5b-96ad-4875-9623-d40f689bbd86" providerId="ADAL" clId="{DFC381D0-8DC8-44E3-B38A-48951D910671}" dt="2024-08-26T22:04:58.681" v="1942"/>
          <ac:grpSpMkLst>
            <pc:docMk/>
            <pc:sldMk cId="2519954251" sldId="269"/>
            <ac:grpSpMk id="21" creationId="{04D6A393-ACAC-E64A-CEF5-B6B863870DCE}"/>
          </ac:grpSpMkLst>
        </pc:grpChg>
        <pc:grpChg chg="mod">
          <ac:chgData name="Moore, Nathan T" userId="887a1a5b-96ad-4875-9623-d40f689bbd86" providerId="ADAL" clId="{DFC381D0-8DC8-44E3-B38A-48951D910671}" dt="2024-08-26T22:04:58.681" v="1942"/>
          <ac:grpSpMkLst>
            <pc:docMk/>
            <pc:sldMk cId="2519954251" sldId="269"/>
            <ac:grpSpMk id="22" creationId="{9C5DD751-6B6E-F403-6FBE-D26E3E9C6464}"/>
          </ac:grpSpMkLst>
        </pc:grpChg>
        <pc:grpChg chg="mod">
          <ac:chgData name="Moore, Nathan T" userId="887a1a5b-96ad-4875-9623-d40f689bbd86" providerId="ADAL" clId="{DFC381D0-8DC8-44E3-B38A-48951D910671}" dt="2024-08-26T22:05:03.754" v="1952"/>
          <ac:grpSpMkLst>
            <pc:docMk/>
            <pc:sldMk cId="2519954251" sldId="269"/>
            <ac:grpSpMk id="32" creationId="{98B66243-16C7-8680-A8E1-E4A2604B3EAA}"/>
          </ac:grpSpMkLst>
        </pc:grpChg>
        <pc:grpChg chg="mod">
          <ac:chgData name="Moore, Nathan T" userId="887a1a5b-96ad-4875-9623-d40f689bbd86" providerId="ADAL" clId="{DFC381D0-8DC8-44E3-B38A-48951D910671}" dt="2024-08-26T22:05:03.754" v="1952"/>
          <ac:grpSpMkLst>
            <pc:docMk/>
            <pc:sldMk cId="2519954251" sldId="269"/>
            <ac:grpSpMk id="33" creationId="{773CCA86-0175-306C-8398-B9A7545077EF}"/>
          </ac:grpSpMkLst>
        </pc:grpChg>
        <pc:grpChg chg="mod">
          <ac:chgData name="Moore, Nathan T" userId="887a1a5b-96ad-4875-9623-d40f689bbd86" providerId="ADAL" clId="{DFC381D0-8DC8-44E3-B38A-48951D910671}" dt="2024-08-26T22:05:03.754" v="1952"/>
          <ac:grpSpMkLst>
            <pc:docMk/>
            <pc:sldMk cId="2519954251" sldId="269"/>
            <ac:grpSpMk id="34" creationId="{5DB887FD-EA7B-5593-1841-309EB5AC501F}"/>
          </ac:grpSpMkLst>
        </pc:grpChg>
        <pc:grpChg chg="mod">
          <ac:chgData name="Moore, Nathan T" userId="887a1a5b-96ad-4875-9623-d40f689bbd86" providerId="ADAL" clId="{DFC381D0-8DC8-44E3-B38A-48951D910671}" dt="2024-08-26T22:05:08.014" v="1959"/>
          <ac:grpSpMkLst>
            <pc:docMk/>
            <pc:sldMk cId="2519954251" sldId="269"/>
            <ac:grpSpMk id="41" creationId="{106B5061-8ED9-C286-4E87-5C3C09D2727D}"/>
          </ac:grpSpMkLst>
        </pc:grpChg>
        <pc:grpChg chg="mod">
          <ac:chgData name="Moore, Nathan T" userId="887a1a5b-96ad-4875-9623-d40f689bbd86" providerId="ADAL" clId="{DFC381D0-8DC8-44E3-B38A-48951D910671}" dt="2024-08-26T22:05:08.014" v="1959"/>
          <ac:grpSpMkLst>
            <pc:docMk/>
            <pc:sldMk cId="2519954251" sldId="269"/>
            <ac:grpSpMk id="42" creationId="{885F246F-7812-D20F-7FA4-262DE3FC108F}"/>
          </ac:grpSpMkLst>
        </pc:grpChg>
        <pc:grpChg chg="mod">
          <ac:chgData name="Moore, Nathan T" userId="887a1a5b-96ad-4875-9623-d40f689bbd86" providerId="ADAL" clId="{DFC381D0-8DC8-44E3-B38A-48951D910671}" dt="2024-08-26T22:05:14.391" v="1970"/>
          <ac:grpSpMkLst>
            <pc:docMk/>
            <pc:sldMk cId="2519954251" sldId="269"/>
            <ac:grpSpMk id="53" creationId="{ADC0BCEB-E1FB-EE13-6BA5-8B9FAB022F35}"/>
          </ac:grpSpMkLst>
        </pc:grpChg>
        <pc:grpChg chg="mod">
          <ac:chgData name="Moore, Nathan T" userId="887a1a5b-96ad-4875-9623-d40f689bbd86" providerId="ADAL" clId="{DFC381D0-8DC8-44E3-B38A-48951D910671}" dt="2024-08-26T22:05:14.391" v="1970"/>
          <ac:grpSpMkLst>
            <pc:docMk/>
            <pc:sldMk cId="2519954251" sldId="269"/>
            <ac:grpSpMk id="54" creationId="{57A25051-ABC7-A112-429F-834940D4FFFD}"/>
          </ac:grpSpMkLst>
        </pc:grpChg>
        <pc:grpChg chg="mod">
          <ac:chgData name="Moore, Nathan T" userId="887a1a5b-96ad-4875-9623-d40f689bbd86" providerId="ADAL" clId="{DFC381D0-8DC8-44E3-B38A-48951D910671}" dt="2024-08-26T22:05:16.033" v="1973"/>
          <ac:grpSpMkLst>
            <pc:docMk/>
            <pc:sldMk cId="2519954251" sldId="269"/>
            <ac:grpSpMk id="57" creationId="{E87D9018-C8DF-8D55-9B57-7BC7BF73CC79}"/>
          </ac:grpSpMkLst>
        </pc:grpChg>
        <pc:grpChg chg="mod">
          <ac:chgData name="Moore, Nathan T" userId="887a1a5b-96ad-4875-9623-d40f689bbd86" providerId="ADAL" clId="{DFC381D0-8DC8-44E3-B38A-48951D910671}" dt="2024-08-26T22:05:23.720" v="1985"/>
          <ac:grpSpMkLst>
            <pc:docMk/>
            <pc:sldMk cId="2519954251" sldId="269"/>
            <ac:grpSpMk id="69" creationId="{5D6830CA-718C-AAD5-C33F-8666F368DE61}"/>
          </ac:grpSpMkLst>
        </pc:grpChg>
        <pc:grpChg chg="mod">
          <ac:chgData name="Moore, Nathan T" userId="887a1a5b-96ad-4875-9623-d40f689bbd86" providerId="ADAL" clId="{DFC381D0-8DC8-44E3-B38A-48951D910671}" dt="2024-08-26T22:05:26.249" v="1990"/>
          <ac:grpSpMkLst>
            <pc:docMk/>
            <pc:sldMk cId="2519954251" sldId="269"/>
            <ac:grpSpMk id="74" creationId="{4B991BD4-380D-8AE4-2CD3-9749A10F6882}"/>
          </ac:grpSpMkLst>
        </pc:grpChg>
        <pc:grpChg chg="del mod">
          <ac:chgData name="Moore, Nathan T" userId="887a1a5b-96ad-4875-9623-d40f689bbd86" providerId="ADAL" clId="{DFC381D0-8DC8-44E3-B38A-48951D910671}" dt="2024-08-26T22:05:36.969" v="1995"/>
          <ac:grpSpMkLst>
            <pc:docMk/>
            <pc:sldMk cId="2519954251" sldId="269"/>
            <ac:grpSpMk id="78" creationId="{864727CA-C923-CEAF-2410-7695C22A7C51}"/>
          </ac:grpSpMkLst>
        </pc:grpChg>
        <pc:grpChg chg="mod">
          <ac:chgData name="Moore, Nathan T" userId="887a1a5b-96ad-4875-9623-d40f689bbd86" providerId="ADAL" clId="{DFC381D0-8DC8-44E3-B38A-48951D910671}" dt="2024-08-26T22:05:51.031" v="1999"/>
          <ac:grpSpMkLst>
            <pc:docMk/>
            <pc:sldMk cId="2519954251" sldId="269"/>
            <ac:grpSpMk id="82" creationId="{EF8E684E-CE99-7E35-F05A-800EE9F96463}"/>
          </ac:grpSpMkLst>
        </pc:grpChg>
        <pc:grpChg chg="mod">
          <ac:chgData name="Moore, Nathan T" userId="887a1a5b-96ad-4875-9623-d40f689bbd86" providerId="ADAL" clId="{DFC381D0-8DC8-44E3-B38A-48951D910671}" dt="2024-08-26T22:05:58.110" v="2006"/>
          <ac:grpSpMkLst>
            <pc:docMk/>
            <pc:sldMk cId="2519954251" sldId="269"/>
            <ac:grpSpMk id="87" creationId="{33073876-340A-D13C-A1CD-4F1593AA7431}"/>
          </ac:grpSpMkLst>
        </pc:grpChg>
        <pc:grpChg chg="mod">
          <ac:chgData name="Moore, Nathan T" userId="887a1a5b-96ad-4875-9623-d40f689bbd86" providerId="ADAL" clId="{DFC381D0-8DC8-44E3-B38A-48951D910671}" dt="2024-08-26T22:06:00.641" v="2010"/>
          <ac:grpSpMkLst>
            <pc:docMk/>
            <pc:sldMk cId="2519954251" sldId="269"/>
            <ac:grpSpMk id="91" creationId="{0530ED28-1AA3-4E1F-D98F-16205033E7DA}"/>
          </ac:grpSpMkLst>
        </pc:grpChg>
        <pc:grpChg chg="mod">
          <ac:chgData name="Moore, Nathan T" userId="887a1a5b-96ad-4875-9623-d40f689bbd86" providerId="ADAL" clId="{DFC381D0-8DC8-44E3-B38A-48951D910671}" dt="2024-08-26T22:06:03.691" v="2016"/>
          <ac:grpSpMkLst>
            <pc:docMk/>
            <pc:sldMk cId="2519954251" sldId="269"/>
            <ac:grpSpMk id="97" creationId="{D4A85650-CF67-65CD-64B3-D9FF9043AD45}"/>
          </ac:grpSpMkLst>
        </pc:grpChg>
        <pc:grpChg chg="mod">
          <ac:chgData name="Moore, Nathan T" userId="887a1a5b-96ad-4875-9623-d40f689bbd86" providerId="ADAL" clId="{DFC381D0-8DC8-44E3-B38A-48951D910671}" dt="2024-08-26T22:06:09.967" v="2025"/>
          <ac:grpSpMkLst>
            <pc:docMk/>
            <pc:sldMk cId="2519954251" sldId="269"/>
            <ac:grpSpMk id="106" creationId="{8031E901-CC2F-9FF8-2664-95B7F676858B}"/>
          </ac:grpSpMkLst>
        </pc:grpChg>
        <pc:grpChg chg="mod">
          <ac:chgData name="Moore, Nathan T" userId="887a1a5b-96ad-4875-9623-d40f689bbd86" providerId="ADAL" clId="{DFC381D0-8DC8-44E3-B38A-48951D910671}" dt="2024-08-26T22:06:09.967" v="2025"/>
          <ac:grpSpMkLst>
            <pc:docMk/>
            <pc:sldMk cId="2519954251" sldId="269"/>
            <ac:grpSpMk id="107" creationId="{5A54DD2F-54FB-8540-B4C6-6F847E696370}"/>
          </ac:grpSpMkLst>
        </pc:grpChg>
        <pc:grpChg chg="mod">
          <ac:chgData name="Moore, Nathan T" userId="887a1a5b-96ad-4875-9623-d40f689bbd86" providerId="ADAL" clId="{DFC381D0-8DC8-44E3-B38A-48951D910671}" dt="2024-08-26T22:06:15.369" v="2035"/>
          <ac:grpSpMkLst>
            <pc:docMk/>
            <pc:sldMk cId="2519954251" sldId="269"/>
            <ac:grpSpMk id="117" creationId="{4BD4D9ED-49AD-64F2-DF78-121AEA141E2A}"/>
          </ac:grpSpMkLst>
        </pc:grpChg>
        <pc:grpChg chg="del mod">
          <ac:chgData name="Moore, Nathan T" userId="887a1a5b-96ad-4875-9623-d40f689bbd86" providerId="ADAL" clId="{DFC381D0-8DC8-44E3-B38A-48951D910671}" dt="2024-08-26T22:06:32.049" v="2050"/>
          <ac:grpSpMkLst>
            <pc:docMk/>
            <pc:sldMk cId="2519954251" sldId="269"/>
            <ac:grpSpMk id="130" creationId="{6C111633-0F2C-BF2E-E0F7-15A16A9A1F25}"/>
          </ac:grpSpMkLst>
        </pc:grpChg>
        <pc:grpChg chg="mod">
          <ac:chgData name="Moore, Nathan T" userId="887a1a5b-96ad-4875-9623-d40f689bbd86" providerId="ADAL" clId="{DFC381D0-8DC8-44E3-B38A-48951D910671}" dt="2024-08-26T22:06:31.083" v="2048"/>
          <ac:grpSpMkLst>
            <pc:docMk/>
            <pc:sldMk cId="2519954251" sldId="269"/>
            <ac:grpSpMk id="131" creationId="{635D7258-5641-9DC7-1E4B-E497E24BDDFA}"/>
          </ac:grpSpMkLst>
        </pc:grpChg>
        <pc:grpChg chg="mod">
          <ac:chgData name="Moore, Nathan T" userId="887a1a5b-96ad-4875-9623-d40f689bbd86" providerId="ADAL" clId="{DFC381D0-8DC8-44E3-B38A-48951D910671}" dt="2024-08-26T22:06:32.049" v="2050"/>
          <ac:grpSpMkLst>
            <pc:docMk/>
            <pc:sldMk cId="2519954251" sldId="269"/>
            <ac:grpSpMk id="133" creationId="{F8B9DA30-EA3F-814D-DE15-771EA2CBB32B}"/>
          </ac:grpSpMkLst>
        </pc:grpChg>
        <pc:grpChg chg="mod">
          <ac:chgData name="Moore, Nathan T" userId="887a1a5b-96ad-4875-9623-d40f689bbd86" providerId="ADAL" clId="{DFC381D0-8DC8-44E3-B38A-48951D910671}" dt="2024-08-26T22:06:35.303" v="2056"/>
          <ac:grpSpMkLst>
            <pc:docMk/>
            <pc:sldMk cId="2519954251" sldId="269"/>
            <ac:grpSpMk id="139" creationId="{755FF638-4A35-78C3-6762-8328576F8092}"/>
          </ac:grpSpMkLst>
        </pc:grpChg>
        <pc:grpChg chg="mod">
          <ac:chgData name="Moore, Nathan T" userId="887a1a5b-96ad-4875-9623-d40f689bbd86" providerId="ADAL" clId="{DFC381D0-8DC8-44E3-B38A-48951D910671}" dt="2024-08-26T22:06:38.195" v="2061"/>
          <ac:grpSpMkLst>
            <pc:docMk/>
            <pc:sldMk cId="2519954251" sldId="269"/>
            <ac:grpSpMk id="144" creationId="{F3CCA049-8B85-2289-C204-9B5D2357F3EC}"/>
          </ac:grpSpMkLst>
        </pc:grpChg>
        <pc:grpChg chg="mod">
          <ac:chgData name="Moore, Nathan T" userId="887a1a5b-96ad-4875-9623-d40f689bbd86" providerId="ADAL" clId="{DFC381D0-8DC8-44E3-B38A-48951D910671}" dt="2024-08-26T22:06:44.272" v="2064"/>
          <ac:grpSpMkLst>
            <pc:docMk/>
            <pc:sldMk cId="2519954251" sldId="269"/>
            <ac:grpSpMk id="147" creationId="{739D10CF-D656-33A6-5703-2DEEA4798D0B}"/>
          </ac:grpSpMkLst>
        </pc:grpChg>
        <pc:grpChg chg="mod">
          <ac:chgData name="Moore, Nathan T" userId="887a1a5b-96ad-4875-9623-d40f689bbd86" providerId="ADAL" clId="{DFC381D0-8DC8-44E3-B38A-48951D910671}" dt="2024-08-26T22:07:06.510" v="2070"/>
          <ac:grpSpMkLst>
            <pc:docMk/>
            <pc:sldMk cId="2519954251" sldId="269"/>
            <ac:grpSpMk id="153" creationId="{6AA17FB6-2BC9-4771-0361-E3413BA527F3}"/>
          </ac:grpSpMkLst>
        </pc:grpChg>
        <pc:grpChg chg="mod">
          <ac:chgData name="Moore, Nathan T" userId="887a1a5b-96ad-4875-9623-d40f689bbd86" providerId="ADAL" clId="{DFC381D0-8DC8-44E3-B38A-48951D910671}" dt="2024-08-26T22:07:10.494" v="2075"/>
          <ac:grpSpMkLst>
            <pc:docMk/>
            <pc:sldMk cId="2519954251" sldId="269"/>
            <ac:grpSpMk id="158" creationId="{285ECC73-D0B0-F60C-6595-3EF9603B7821}"/>
          </ac:grpSpMkLst>
        </pc:grpChg>
        <pc:grpChg chg="mod">
          <ac:chgData name="Moore, Nathan T" userId="887a1a5b-96ad-4875-9623-d40f689bbd86" providerId="ADAL" clId="{DFC381D0-8DC8-44E3-B38A-48951D910671}" dt="2024-08-26T22:07:15.528" v="2083"/>
          <ac:grpSpMkLst>
            <pc:docMk/>
            <pc:sldMk cId="2519954251" sldId="269"/>
            <ac:grpSpMk id="166" creationId="{6AFC3B28-FA0F-1CFB-52D1-4432BE9679A9}"/>
          </ac:grpSpMkLst>
        </pc:grpChg>
        <pc:grpChg chg="del mod">
          <ac:chgData name="Moore, Nathan T" userId="887a1a5b-96ad-4875-9623-d40f689bbd86" providerId="ADAL" clId="{DFC381D0-8DC8-44E3-B38A-48951D910671}" dt="2024-08-26T22:07:55.459" v="2096"/>
          <ac:grpSpMkLst>
            <pc:docMk/>
            <pc:sldMk cId="2519954251" sldId="269"/>
            <ac:grpSpMk id="174" creationId="{E6D98511-2E64-2A6C-8931-C49211A3F401}"/>
          </ac:grpSpMkLst>
        </pc:grpChg>
        <pc:grpChg chg="mod">
          <ac:chgData name="Moore, Nathan T" userId="887a1a5b-96ad-4875-9623-d40f689bbd86" providerId="ADAL" clId="{DFC381D0-8DC8-44E3-B38A-48951D910671}" dt="2024-08-26T22:07:55.459" v="2096"/>
          <ac:grpSpMkLst>
            <pc:docMk/>
            <pc:sldMk cId="2519954251" sldId="269"/>
            <ac:grpSpMk id="178" creationId="{9BADC0F1-0F82-8C84-DDA3-B2031F27D6FA}"/>
          </ac:grpSpMkLst>
        </pc:grpChg>
        <pc:grpChg chg="mod">
          <ac:chgData name="Moore, Nathan T" userId="887a1a5b-96ad-4875-9623-d40f689bbd86" providerId="ADAL" clId="{DFC381D0-8DC8-44E3-B38A-48951D910671}" dt="2024-08-26T22:08:01.789" v="2101"/>
          <ac:grpSpMkLst>
            <pc:docMk/>
            <pc:sldMk cId="2519954251" sldId="269"/>
            <ac:grpSpMk id="183" creationId="{74102BCA-AF45-5878-A7F1-9C6FDCB3D3B9}"/>
          </ac:grpSpMkLst>
        </pc:grpChg>
        <pc:grpChg chg="mod">
          <ac:chgData name="Moore, Nathan T" userId="887a1a5b-96ad-4875-9623-d40f689bbd86" providerId="ADAL" clId="{DFC381D0-8DC8-44E3-B38A-48951D910671}" dt="2024-08-26T22:08:09.855" v="2112"/>
          <ac:grpSpMkLst>
            <pc:docMk/>
            <pc:sldMk cId="2519954251" sldId="269"/>
            <ac:grpSpMk id="194" creationId="{34C14BDA-FE25-8F51-C390-D64C73D636AD}"/>
          </ac:grpSpMkLst>
        </pc:grpChg>
        <pc:grpChg chg="mod">
          <ac:chgData name="Moore, Nathan T" userId="887a1a5b-96ad-4875-9623-d40f689bbd86" providerId="ADAL" clId="{DFC381D0-8DC8-44E3-B38A-48951D910671}" dt="2024-08-26T22:08:15.489" v="2125"/>
          <ac:grpSpMkLst>
            <pc:docMk/>
            <pc:sldMk cId="2519954251" sldId="269"/>
            <ac:grpSpMk id="207" creationId="{656B9052-7495-D6BF-8F32-8BEA02F5CFA0}"/>
          </ac:grpSpMkLst>
        </pc:grpChg>
        <pc:grpChg chg="mod">
          <ac:chgData name="Moore, Nathan T" userId="887a1a5b-96ad-4875-9623-d40f689bbd86" providerId="ADAL" clId="{DFC381D0-8DC8-44E3-B38A-48951D910671}" dt="2024-08-26T22:08:15.489" v="2125"/>
          <ac:grpSpMkLst>
            <pc:docMk/>
            <pc:sldMk cId="2519954251" sldId="269"/>
            <ac:grpSpMk id="208" creationId="{F95C6A92-56EC-6519-3D4B-930ACAE0CDCB}"/>
          </ac:grpSpMkLst>
        </pc:grpChg>
        <pc:inkChg chg="add del">
          <ac:chgData name="Moore, Nathan T" userId="887a1a5b-96ad-4875-9623-d40f689bbd86" providerId="ADAL" clId="{DFC381D0-8DC8-44E3-B38A-48951D910671}" dt="2024-08-26T22:04:50.721" v="1926"/>
          <ac:inkMkLst>
            <pc:docMk/>
            <pc:sldMk cId="2519954251" sldId="269"/>
            <ac:inkMk id="2" creationId="{C2447858-74C9-6583-2D76-10E5D60833C0}"/>
          </ac:inkMkLst>
        </pc:inkChg>
        <pc:inkChg chg="add">
          <ac:chgData name="Moore, Nathan T" userId="887a1a5b-96ad-4875-9623-d40f689bbd86" providerId="ADAL" clId="{DFC381D0-8DC8-44E3-B38A-48951D910671}" dt="2024-08-26T22:04:48.799" v="1925" actId="9405"/>
          <ac:inkMkLst>
            <pc:docMk/>
            <pc:sldMk cId="2519954251" sldId="269"/>
            <ac:inkMk id="3" creationId="{C0DA863B-C095-7C3C-630F-E746E5143CDB}"/>
          </ac:inkMkLst>
        </pc:inkChg>
        <pc:inkChg chg="add mod">
          <ac:chgData name="Moore, Nathan T" userId="887a1a5b-96ad-4875-9623-d40f689bbd86" providerId="ADAL" clId="{DFC381D0-8DC8-44E3-B38A-48951D910671}" dt="2024-08-26T22:04:58.681" v="1942"/>
          <ac:inkMkLst>
            <pc:docMk/>
            <pc:sldMk cId="2519954251" sldId="269"/>
            <ac:inkMk id="4" creationId="{C627112E-FB44-4A6E-58BA-123805036413}"/>
          </ac:inkMkLst>
        </pc:inkChg>
        <pc:inkChg chg="add mod">
          <ac:chgData name="Moore, Nathan T" userId="887a1a5b-96ad-4875-9623-d40f689bbd86" providerId="ADAL" clId="{DFC381D0-8DC8-44E3-B38A-48951D910671}" dt="2024-08-26T22:04:58.681" v="1942"/>
          <ac:inkMkLst>
            <pc:docMk/>
            <pc:sldMk cId="2519954251" sldId="269"/>
            <ac:inkMk id="5" creationId="{13456605-1027-2099-2FF1-75331DABFAD4}"/>
          </ac:inkMkLst>
        </pc:inkChg>
        <pc:inkChg chg="add mod">
          <ac:chgData name="Moore, Nathan T" userId="887a1a5b-96ad-4875-9623-d40f689bbd86" providerId="ADAL" clId="{DFC381D0-8DC8-44E3-B38A-48951D910671}" dt="2024-08-26T22:04:58.681" v="1942"/>
          <ac:inkMkLst>
            <pc:docMk/>
            <pc:sldMk cId="2519954251" sldId="269"/>
            <ac:inkMk id="6" creationId="{08074119-0247-413D-553E-BDD49FC6C162}"/>
          </ac:inkMkLst>
        </pc:inkChg>
        <pc:inkChg chg="add mod">
          <ac:chgData name="Moore, Nathan T" userId="887a1a5b-96ad-4875-9623-d40f689bbd86" providerId="ADAL" clId="{DFC381D0-8DC8-44E3-B38A-48951D910671}" dt="2024-08-26T22:04:58.681" v="1942"/>
          <ac:inkMkLst>
            <pc:docMk/>
            <pc:sldMk cId="2519954251" sldId="269"/>
            <ac:inkMk id="7" creationId="{90C276EE-F949-2160-CAC0-3B6E3DB93F3A}"/>
          </ac:inkMkLst>
        </pc:inkChg>
        <pc:inkChg chg="add mod">
          <ac:chgData name="Moore, Nathan T" userId="887a1a5b-96ad-4875-9623-d40f689bbd86" providerId="ADAL" clId="{DFC381D0-8DC8-44E3-B38A-48951D910671}" dt="2024-08-26T22:04:58.681" v="1942"/>
          <ac:inkMkLst>
            <pc:docMk/>
            <pc:sldMk cId="2519954251" sldId="269"/>
            <ac:inkMk id="8" creationId="{8B00E3AC-1177-99DD-A7EA-3B8DB4FF8CCD}"/>
          </ac:inkMkLst>
        </pc:inkChg>
        <pc:inkChg chg="add mod">
          <ac:chgData name="Moore, Nathan T" userId="887a1a5b-96ad-4875-9623-d40f689bbd86" providerId="ADAL" clId="{DFC381D0-8DC8-44E3-B38A-48951D910671}" dt="2024-08-26T22:04:58.681" v="1942"/>
          <ac:inkMkLst>
            <pc:docMk/>
            <pc:sldMk cId="2519954251" sldId="269"/>
            <ac:inkMk id="9" creationId="{A94ADDE0-549D-2FC8-DE81-F2FC7976D618}"/>
          </ac:inkMkLst>
        </pc:inkChg>
        <pc:inkChg chg="add mod">
          <ac:chgData name="Moore, Nathan T" userId="887a1a5b-96ad-4875-9623-d40f689bbd86" providerId="ADAL" clId="{DFC381D0-8DC8-44E3-B38A-48951D910671}" dt="2024-08-26T22:04:58.681" v="1942"/>
          <ac:inkMkLst>
            <pc:docMk/>
            <pc:sldMk cId="2519954251" sldId="269"/>
            <ac:inkMk id="10" creationId="{983C19B3-697C-B14D-4342-5AD75BE0A9E8}"/>
          </ac:inkMkLst>
        </pc:inkChg>
        <pc:inkChg chg="add mod">
          <ac:chgData name="Moore, Nathan T" userId="887a1a5b-96ad-4875-9623-d40f689bbd86" providerId="ADAL" clId="{DFC381D0-8DC8-44E3-B38A-48951D910671}" dt="2024-08-26T22:04:58.681" v="1942"/>
          <ac:inkMkLst>
            <pc:docMk/>
            <pc:sldMk cId="2519954251" sldId="269"/>
            <ac:inkMk id="11" creationId="{2E2687B6-13E7-28DE-5AFA-D05F0A170F87}"/>
          </ac:inkMkLst>
        </pc:inkChg>
        <pc:inkChg chg="add mod">
          <ac:chgData name="Moore, Nathan T" userId="887a1a5b-96ad-4875-9623-d40f689bbd86" providerId="ADAL" clId="{DFC381D0-8DC8-44E3-B38A-48951D910671}" dt="2024-08-26T22:04:58.681" v="1942"/>
          <ac:inkMkLst>
            <pc:docMk/>
            <pc:sldMk cId="2519954251" sldId="269"/>
            <ac:inkMk id="12" creationId="{5AF0E890-7168-D39C-7199-159A7124F399}"/>
          </ac:inkMkLst>
        </pc:inkChg>
        <pc:inkChg chg="add mod">
          <ac:chgData name="Moore, Nathan T" userId="887a1a5b-96ad-4875-9623-d40f689bbd86" providerId="ADAL" clId="{DFC381D0-8DC8-44E3-B38A-48951D910671}" dt="2024-08-26T22:04:58.681" v="1942"/>
          <ac:inkMkLst>
            <pc:docMk/>
            <pc:sldMk cId="2519954251" sldId="269"/>
            <ac:inkMk id="13" creationId="{A2087039-40BE-E870-A16E-93B117A98469}"/>
          </ac:inkMkLst>
        </pc:inkChg>
        <pc:inkChg chg="add mod">
          <ac:chgData name="Moore, Nathan T" userId="887a1a5b-96ad-4875-9623-d40f689bbd86" providerId="ADAL" clId="{DFC381D0-8DC8-44E3-B38A-48951D910671}" dt="2024-08-26T22:04:58.681" v="1942"/>
          <ac:inkMkLst>
            <pc:docMk/>
            <pc:sldMk cId="2519954251" sldId="269"/>
            <ac:inkMk id="14" creationId="{0F6A83EE-C95C-E5DE-63E3-9F6FED5A0AA7}"/>
          </ac:inkMkLst>
        </pc:inkChg>
        <pc:inkChg chg="add mod">
          <ac:chgData name="Moore, Nathan T" userId="887a1a5b-96ad-4875-9623-d40f689bbd86" providerId="ADAL" clId="{DFC381D0-8DC8-44E3-B38A-48951D910671}" dt="2024-08-26T22:04:58.681" v="1942"/>
          <ac:inkMkLst>
            <pc:docMk/>
            <pc:sldMk cId="2519954251" sldId="269"/>
            <ac:inkMk id="15" creationId="{C1C0C642-B569-A2A4-55A4-2EE8472C4E5D}"/>
          </ac:inkMkLst>
        </pc:inkChg>
        <pc:inkChg chg="add mod">
          <ac:chgData name="Moore, Nathan T" userId="887a1a5b-96ad-4875-9623-d40f689bbd86" providerId="ADAL" clId="{DFC381D0-8DC8-44E3-B38A-48951D910671}" dt="2024-08-26T22:04:58.681" v="1942"/>
          <ac:inkMkLst>
            <pc:docMk/>
            <pc:sldMk cId="2519954251" sldId="269"/>
            <ac:inkMk id="16" creationId="{1E35828D-9E3F-9096-8D57-590001D01FF8}"/>
          </ac:inkMkLst>
        </pc:inkChg>
        <pc:inkChg chg="add mod">
          <ac:chgData name="Moore, Nathan T" userId="887a1a5b-96ad-4875-9623-d40f689bbd86" providerId="ADAL" clId="{DFC381D0-8DC8-44E3-B38A-48951D910671}" dt="2024-08-26T22:04:58.681" v="1942"/>
          <ac:inkMkLst>
            <pc:docMk/>
            <pc:sldMk cId="2519954251" sldId="269"/>
            <ac:inkMk id="17" creationId="{6DD0672D-DF11-3401-AC74-217EC64C5437}"/>
          </ac:inkMkLst>
        </pc:inkChg>
        <pc:inkChg chg="add mod">
          <ac:chgData name="Moore, Nathan T" userId="887a1a5b-96ad-4875-9623-d40f689bbd86" providerId="ADAL" clId="{DFC381D0-8DC8-44E3-B38A-48951D910671}" dt="2024-08-26T22:04:58.681" v="1942"/>
          <ac:inkMkLst>
            <pc:docMk/>
            <pc:sldMk cId="2519954251" sldId="269"/>
            <ac:inkMk id="18" creationId="{CA3611EF-6D47-9D5D-C4E2-BE039B93CC6E}"/>
          </ac:inkMkLst>
        </pc:inkChg>
        <pc:inkChg chg="add mod">
          <ac:chgData name="Moore, Nathan T" userId="887a1a5b-96ad-4875-9623-d40f689bbd86" providerId="ADAL" clId="{DFC381D0-8DC8-44E3-B38A-48951D910671}" dt="2024-08-26T22:05:03.754" v="1952"/>
          <ac:inkMkLst>
            <pc:docMk/>
            <pc:sldMk cId="2519954251" sldId="269"/>
            <ac:inkMk id="23" creationId="{F3EB7E0B-1135-6662-F978-A003908B450B}"/>
          </ac:inkMkLst>
        </pc:inkChg>
        <pc:inkChg chg="add mod">
          <ac:chgData name="Moore, Nathan T" userId="887a1a5b-96ad-4875-9623-d40f689bbd86" providerId="ADAL" clId="{DFC381D0-8DC8-44E3-B38A-48951D910671}" dt="2024-08-26T22:05:03.754" v="1952"/>
          <ac:inkMkLst>
            <pc:docMk/>
            <pc:sldMk cId="2519954251" sldId="269"/>
            <ac:inkMk id="24" creationId="{3A916B63-86B3-17CA-6A3E-210882F04080}"/>
          </ac:inkMkLst>
        </pc:inkChg>
        <pc:inkChg chg="add mod">
          <ac:chgData name="Moore, Nathan T" userId="887a1a5b-96ad-4875-9623-d40f689bbd86" providerId="ADAL" clId="{DFC381D0-8DC8-44E3-B38A-48951D910671}" dt="2024-08-26T22:05:03.754" v="1952"/>
          <ac:inkMkLst>
            <pc:docMk/>
            <pc:sldMk cId="2519954251" sldId="269"/>
            <ac:inkMk id="25" creationId="{D45FF136-44D7-98BB-4BCA-9D8C937E4AC6}"/>
          </ac:inkMkLst>
        </pc:inkChg>
        <pc:inkChg chg="add mod">
          <ac:chgData name="Moore, Nathan T" userId="887a1a5b-96ad-4875-9623-d40f689bbd86" providerId="ADAL" clId="{DFC381D0-8DC8-44E3-B38A-48951D910671}" dt="2024-08-26T22:05:03.754" v="1952"/>
          <ac:inkMkLst>
            <pc:docMk/>
            <pc:sldMk cId="2519954251" sldId="269"/>
            <ac:inkMk id="26" creationId="{1DAE563A-F290-7496-BDF6-C8C6A796480C}"/>
          </ac:inkMkLst>
        </pc:inkChg>
        <pc:inkChg chg="add mod">
          <ac:chgData name="Moore, Nathan T" userId="887a1a5b-96ad-4875-9623-d40f689bbd86" providerId="ADAL" clId="{DFC381D0-8DC8-44E3-B38A-48951D910671}" dt="2024-08-26T22:05:03.754" v="1952"/>
          <ac:inkMkLst>
            <pc:docMk/>
            <pc:sldMk cId="2519954251" sldId="269"/>
            <ac:inkMk id="27" creationId="{FA1CE6DF-EBCE-74EA-8BCA-8E53B2B7D84C}"/>
          </ac:inkMkLst>
        </pc:inkChg>
        <pc:inkChg chg="add mod">
          <ac:chgData name="Moore, Nathan T" userId="887a1a5b-96ad-4875-9623-d40f689bbd86" providerId="ADAL" clId="{DFC381D0-8DC8-44E3-B38A-48951D910671}" dt="2024-08-26T22:05:03.754" v="1952"/>
          <ac:inkMkLst>
            <pc:docMk/>
            <pc:sldMk cId="2519954251" sldId="269"/>
            <ac:inkMk id="28" creationId="{5FFBEAF1-8AE9-BA6C-BF65-47D890FD4005}"/>
          </ac:inkMkLst>
        </pc:inkChg>
        <pc:inkChg chg="add mod">
          <ac:chgData name="Moore, Nathan T" userId="887a1a5b-96ad-4875-9623-d40f689bbd86" providerId="ADAL" clId="{DFC381D0-8DC8-44E3-B38A-48951D910671}" dt="2024-08-26T22:05:03.754" v="1952"/>
          <ac:inkMkLst>
            <pc:docMk/>
            <pc:sldMk cId="2519954251" sldId="269"/>
            <ac:inkMk id="29" creationId="{E4798C67-A64C-F4DF-AD71-53DED7CA73F8}"/>
          </ac:inkMkLst>
        </pc:inkChg>
        <pc:inkChg chg="add mod">
          <ac:chgData name="Moore, Nathan T" userId="887a1a5b-96ad-4875-9623-d40f689bbd86" providerId="ADAL" clId="{DFC381D0-8DC8-44E3-B38A-48951D910671}" dt="2024-08-26T22:05:03.754" v="1952"/>
          <ac:inkMkLst>
            <pc:docMk/>
            <pc:sldMk cId="2519954251" sldId="269"/>
            <ac:inkMk id="30" creationId="{FA2EAD20-CFDB-87B7-1F49-63C106881576}"/>
          </ac:inkMkLst>
        </pc:inkChg>
        <pc:inkChg chg="add">
          <ac:chgData name="Moore, Nathan T" userId="887a1a5b-96ad-4875-9623-d40f689bbd86" providerId="ADAL" clId="{DFC381D0-8DC8-44E3-B38A-48951D910671}" dt="2024-08-26T22:05:03.187" v="1951" actId="9405"/>
          <ac:inkMkLst>
            <pc:docMk/>
            <pc:sldMk cId="2519954251" sldId="269"/>
            <ac:inkMk id="31" creationId="{A7B5764E-F206-3E1A-29FF-155D9D5757D7}"/>
          </ac:inkMkLst>
        </pc:inkChg>
        <pc:inkChg chg="add mod">
          <ac:chgData name="Moore, Nathan T" userId="887a1a5b-96ad-4875-9623-d40f689bbd86" providerId="ADAL" clId="{DFC381D0-8DC8-44E3-B38A-48951D910671}" dt="2024-08-26T22:05:08.014" v="1959"/>
          <ac:inkMkLst>
            <pc:docMk/>
            <pc:sldMk cId="2519954251" sldId="269"/>
            <ac:inkMk id="35" creationId="{D3AFE7A8-7996-E0F3-74D0-DBB017BC91FF}"/>
          </ac:inkMkLst>
        </pc:inkChg>
        <pc:inkChg chg="add mod">
          <ac:chgData name="Moore, Nathan T" userId="887a1a5b-96ad-4875-9623-d40f689bbd86" providerId="ADAL" clId="{DFC381D0-8DC8-44E3-B38A-48951D910671}" dt="2024-08-26T22:05:08.014" v="1959"/>
          <ac:inkMkLst>
            <pc:docMk/>
            <pc:sldMk cId="2519954251" sldId="269"/>
            <ac:inkMk id="36" creationId="{28DA318D-520E-3516-AE65-83BA44292359}"/>
          </ac:inkMkLst>
        </pc:inkChg>
        <pc:inkChg chg="add mod">
          <ac:chgData name="Moore, Nathan T" userId="887a1a5b-96ad-4875-9623-d40f689bbd86" providerId="ADAL" clId="{DFC381D0-8DC8-44E3-B38A-48951D910671}" dt="2024-08-26T22:05:08.014" v="1959"/>
          <ac:inkMkLst>
            <pc:docMk/>
            <pc:sldMk cId="2519954251" sldId="269"/>
            <ac:inkMk id="37" creationId="{6870EFAB-EEE0-32CE-92FA-0C230F0469E7}"/>
          </ac:inkMkLst>
        </pc:inkChg>
        <pc:inkChg chg="add mod">
          <ac:chgData name="Moore, Nathan T" userId="887a1a5b-96ad-4875-9623-d40f689bbd86" providerId="ADAL" clId="{DFC381D0-8DC8-44E3-B38A-48951D910671}" dt="2024-08-26T22:05:08.014" v="1959"/>
          <ac:inkMkLst>
            <pc:docMk/>
            <pc:sldMk cId="2519954251" sldId="269"/>
            <ac:inkMk id="38" creationId="{71A8241C-2359-38AD-FB15-F5AE9A2CFA36}"/>
          </ac:inkMkLst>
        </pc:inkChg>
        <pc:inkChg chg="add mod">
          <ac:chgData name="Moore, Nathan T" userId="887a1a5b-96ad-4875-9623-d40f689bbd86" providerId="ADAL" clId="{DFC381D0-8DC8-44E3-B38A-48951D910671}" dt="2024-08-26T22:05:08.014" v="1959"/>
          <ac:inkMkLst>
            <pc:docMk/>
            <pc:sldMk cId="2519954251" sldId="269"/>
            <ac:inkMk id="39" creationId="{D34B274C-30DB-1E2F-FF3E-93580BA81DA2}"/>
          </ac:inkMkLst>
        </pc:inkChg>
        <pc:inkChg chg="add mod">
          <ac:chgData name="Moore, Nathan T" userId="887a1a5b-96ad-4875-9623-d40f689bbd86" providerId="ADAL" clId="{DFC381D0-8DC8-44E3-B38A-48951D910671}" dt="2024-08-26T22:05:08.014" v="1959"/>
          <ac:inkMkLst>
            <pc:docMk/>
            <pc:sldMk cId="2519954251" sldId="269"/>
            <ac:inkMk id="40" creationId="{2F389850-1319-41C6-13C0-CCFD91C37AD1}"/>
          </ac:inkMkLst>
        </pc:inkChg>
        <pc:inkChg chg="add mod">
          <ac:chgData name="Moore, Nathan T" userId="887a1a5b-96ad-4875-9623-d40f689bbd86" providerId="ADAL" clId="{DFC381D0-8DC8-44E3-B38A-48951D910671}" dt="2024-08-26T22:05:14.391" v="1970"/>
          <ac:inkMkLst>
            <pc:docMk/>
            <pc:sldMk cId="2519954251" sldId="269"/>
            <ac:inkMk id="43" creationId="{BDB1FB25-64F0-AA43-8A16-990AC383A9EF}"/>
          </ac:inkMkLst>
        </pc:inkChg>
        <pc:inkChg chg="add mod">
          <ac:chgData name="Moore, Nathan T" userId="887a1a5b-96ad-4875-9623-d40f689bbd86" providerId="ADAL" clId="{DFC381D0-8DC8-44E3-B38A-48951D910671}" dt="2024-08-26T22:05:14.391" v="1970"/>
          <ac:inkMkLst>
            <pc:docMk/>
            <pc:sldMk cId="2519954251" sldId="269"/>
            <ac:inkMk id="44" creationId="{04791BE0-94EB-A378-2321-634B5B506CF9}"/>
          </ac:inkMkLst>
        </pc:inkChg>
        <pc:inkChg chg="add mod">
          <ac:chgData name="Moore, Nathan T" userId="887a1a5b-96ad-4875-9623-d40f689bbd86" providerId="ADAL" clId="{DFC381D0-8DC8-44E3-B38A-48951D910671}" dt="2024-08-26T22:05:14.391" v="1970"/>
          <ac:inkMkLst>
            <pc:docMk/>
            <pc:sldMk cId="2519954251" sldId="269"/>
            <ac:inkMk id="45" creationId="{DF8D52CE-B4EC-226B-2852-1B8BAF7AC3D0}"/>
          </ac:inkMkLst>
        </pc:inkChg>
        <pc:inkChg chg="add mod">
          <ac:chgData name="Moore, Nathan T" userId="887a1a5b-96ad-4875-9623-d40f689bbd86" providerId="ADAL" clId="{DFC381D0-8DC8-44E3-B38A-48951D910671}" dt="2024-08-26T22:05:14.391" v="1970"/>
          <ac:inkMkLst>
            <pc:docMk/>
            <pc:sldMk cId="2519954251" sldId="269"/>
            <ac:inkMk id="46" creationId="{FAD23EEF-F271-D3B9-EB0F-4E812E89FF97}"/>
          </ac:inkMkLst>
        </pc:inkChg>
        <pc:inkChg chg="add mod">
          <ac:chgData name="Moore, Nathan T" userId="887a1a5b-96ad-4875-9623-d40f689bbd86" providerId="ADAL" clId="{DFC381D0-8DC8-44E3-B38A-48951D910671}" dt="2024-08-26T22:05:14.391" v="1970"/>
          <ac:inkMkLst>
            <pc:docMk/>
            <pc:sldMk cId="2519954251" sldId="269"/>
            <ac:inkMk id="47" creationId="{C756B6A9-A5CA-CB56-B7D5-04339E069A12}"/>
          </ac:inkMkLst>
        </pc:inkChg>
        <pc:inkChg chg="add mod">
          <ac:chgData name="Moore, Nathan T" userId="887a1a5b-96ad-4875-9623-d40f689bbd86" providerId="ADAL" clId="{DFC381D0-8DC8-44E3-B38A-48951D910671}" dt="2024-08-26T22:05:14.391" v="1970"/>
          <ac:inkMkLst>
            <pc:docMk/>
            <pc:sldMk cId="2519954251" sldId="269"/>
            <ac:inkMk id="48" creationId="{3CC5EAA4-8A94-B5DC-E1DA-C4BB2B8563B2}"/>
          </ac:inkMkLst>
        </pc:inkChg>
        <pc:inkChg chg="add mod">
          <ac:chgData name="Moore, Nathan T" userId="887a1a5b-96ad-4875-9623-d40f689bbd86" providerId="ADAL" clId="{DFC381D0-8DC8-44E3-B38A-48951D910671}" dt="2024-08-26T22:05:14.391" v="1970"/>
          <ac:inkMkLst>
            <pc:docMk/>
            <pc:sldMk cId="2519954251" sldId="269"/>
            <ac:inkMk id="49" creationId="{BE659A46-4A3B-91CD-7978-F483E7FC4396}"/>
          </ac:inkMkLst>
        </pc:inkChg>
        <pc:inkChg chg="add mod">
          <ac:chgData name="Moore, Nathan T" userId="887a1a5b-96ad-4875-9623-d40f689bbd86" providerId="ADAL" clId="{DFC381D0-8DC8-44E3-B38A-48951D910671}" dt="2024-08-26T22:05:14.391" v="1970"/>
          <ac:inkMkLst>
            <pc:docMk/>
            <pc:sldMk cId="2519954251" sldId="269"/>
            <ac:inkMk id="50" creationId="{84743C29-4598-63E9-B486-5BCB37E2C798}"/>
          </ac:inkMkLst>
        </pc:inkChg>
        <pc:inkChg chg="add mod">
          <ac:chgData name="Moore, Nathan T" userId="887a1a5b-96ad-4875-9623-d40f689bbd86" providerId="ADAL" clId="{DFC381D0-8DC8-44E3-B38A-48951D910671}" dt="2024-08-26T22:05:14.391" v="1970"/>
          <ac:inkMkLst>
            <pc:docMk/>
            <pc:sldMk cId="2519954251" sldId="269"/>
            <ac:inkMk id="51" creationId="{64479B6B-08ED-F15A-C249-51C3063514AF}"/>
          </ac:inkMkLst>
        </pc:inkChg>
        <pc:inkChg chg="add mod">
          <ac:chgData name="Moore, Nathan T" userId="887a1a5b-96ad-4875-9623-d40f689bbd86" providerId="ADAL" clId="{DFC381D0-8DC8-44E3-B38A-48951D910671}" dt="2024-08-26T22:05:14.391" v="1970"/>
          <ac:inkMkLst>
            <pc:docMk/>
            <pc:sldMk cId="2519954251" sldId="269"/>
            <ac:inkMk id="52" creationId="{365EAC0A-E388-2BB6-7F3F-0F5D7D5BED8A}"/>
          </ac:inkMkLst>
        </pc:inkChg>
        <pc:inkChg chg="add mod">
          <ac:chgData name="Moore, Nathan T" userId="887a1a5b-96ad-4875-9623-d40f689bbd86" providerId="ADAL" clId="{DFC381D0-8DC8-44E3-B38A-48951D910671}" dt="2024-08-26T22:05:16.033" v="1973"/>
          <ac:inkMkLst>
            <pc:docMk/>
            <pc:sldMk cId="2519954251" sldId="269"/>
            <ac:inkMk id="55" creationId="{C393BD10-E06A-4F6D-F7BC-A8EB40303FDB}"/>
          </ac:inkMkLst>
        </pc:inkChg>
        <pc:inkChg chg="add mod">
          <ac:chgData name="Moore, Nathan T" userId="887a1a5b-96ad-4875-9623-d40f689bbd86" providerId="ADAL" clId="{DFC381D0-8DC8-44E3-B38A-48951D910671}" dt="2024-08-26T22:05:16.033" v="1973"/>
          <ac:inkMkLst>
            <pc:docMk/>
            <pc:sldMk cId="2519954251" sldId="269"/>
            <ac:inkMk id="56" creationId="{E8EF093E-419D-6334-E0B3-0AB227248B22}"/>
          </ac:inkMkLst>
        </pc:inkChg>
        <pc:inkChg chg="add mod">
          <ac:chgData name="Moore, Nathan T" userId="887a1a5b-96ad-4875-9623-d40f689bbd86" providerId="ADAL" clId="{DFC381D0-8DC8-44E3-B38A-48951D910671}" dt="2024-08-26T22:05:23.720" v="1985"/>
          <ac:inkMkLst>
            <pc:docMk/>
            <pc:sldMk cId="2519954251" sldId="269"/>
            <ac:inkMk id="58" creationId="{DA6FA9A5-42D4-D437-6AE2-EB324E91D22C}"/>
          </ac:inkMkLst>
        </pc:inkChg>
        <pc:inkChg chg="add mod">
          <ac:chgData name="Moore, Nathan T" userId="887a1a5b-96ad-4875-9623-d40f689bbd86" providerId="ADAL" clId="{DFC381D0-8DC8-44E3-B38A-48951D910671}" dt="2024-08-26T22:05:23.720" v="1985"/>
          <ac:inkMkLst>
            <pc:docMk/>
            <pc:sldMk cId="2519954251" sldId="269"/>
            <ac:inkMk id="59" creationId="{5E3FAED7-2FBE-0244-9B34-BF00DDB88398}"/>
          </ac:inkMkLst>
        </pc:inkChg>
        <pc:inkChg chg="add mod">
          <ac:chgData name="Moore, Nathan T" userId="887a1a5b-96ad-4875-9623-d40f689bbd86" providerId="ADAL" clId="{DFC381D0-8DC8-44E3-B38A-48951D910671}" dt="2024-08-26T22:05:23.720" v="1985"/>
          <ac:inkMkLst>
            <pc:docMk/>
            <pc:sldMk cId="2519954251" sldId="269"/>
            <ac:inkMk id="60" creationId="{4294E455-81FA-01A3-7CAD-C409E32D1284}"/>
          </ac:inkMkLst>
        </pc:inkChg>
        <pc:inkChg chg="add mod">
          <ac:chgData name="Moore, Nathan T" userId="887a1a5b-96ad-4875-9623-d40f689bbd86" providerId="ADAL" clId="{DFC381D0-8DC8-44E3-B38A-48951D910671}" dt="2024-08-26T22:05:23.720" v="1985"/>
          <ac:inkMkLst>
            <pc:docMk/>
            <pc:sldMk cId="2519954251" sldId="269"/>
            <ac:inkMk id="61" creationId="{11EADA0F-8DD4-3CC5-F0B0-60066AAE6868}"/>
          </ac:inkMkLst>
        </pc:inkChg>
        <pc:inkChg chg="add mod">
          <ac:chgData name="Moore, Nathan T" userId="887a1a5b-96ad-4875-9623-d40f689bbd86" providerId="ADAL" clId="{DFC381D0-8DC8-44E3-B38A-48951D910671}" dt="2024-08-26T22:05:23.720" v="1985"/>
          <ac:inkMkLst>
            <pc:docMk/>
            <pc:sldMk cId="2519954251" sldId="269"/>
            <ac:inkMk id="62" creationId="{8E291373-1120-F3BD-07E9-2B0F958C2239}"/>
          </ac:inkMkLst>
        </pc:inkChg>
        <pc:inkChg chg="add mod">
          <ac:chgData name="Moore, Nathan T" userId="887a1a5b-96ad-4875-9623-d40f689bbd86" providerId="ADAL" clId="{DFC381D0-8DC8-44E3-B38A-48951D910671}" dt="2024-08-26T22:05:23.720" v="1985"/>
          <ac:inkMkLst>
            <pc:docMk/>
            <pc:sldMk cId="2519954251" sldId="269"/>
            <ac:inkMk id="63" creationId="{18BD601A-0765-493A-B6A4-24BA0E5AC65C}"/>
          </ac:inkMkLst>
        </pc:inkChg>
        <pc:inkChg chg="add mod">
          <ac:chgData name="Moore, Nathan T" userId="887a1a5b-96ad-4875-9623-d40f689bbd86" providerId="ADAL" clId="{DFC381D0-8DC8-44E3-B38A-48951D910671}" dt="2024-08-26T22:05:23.720" v="1985"/>
          <ac:inkMkLst>
            <pc:docMk/>
            <pc:sldMk cId="2519954251" sldId="269"/>
            <ac:inkMk id="64" creationId="{A8F10A85-8298-C630-86AF-8EC593465F76}"/>
          </ac:inkMkLst>
        </pc:inkChg>
        <pc:inkChg chg="add mod">
          <ac:chgData name="Moore, Nathan T" userId="887a1a5b-96ad-4875-9623-d40f689bbd86" providerId="ADAL" clId="{DFC381D0-8DC8-44E3-B38A-48951D910671}" dt="2024-08-26T22:05:23.720" v="1985"/>
          <ac:inkMkLst>
            <pc:docMk/>
            <pc:sldMk cId="2519954251" sldId="269"/>
            <ac:inkMk id="65" creationId="{8E1413B9-E33B-2EC9-D5E0-2C238BFBF903}"/>
          </ac:inkMkLst>
        </pc:inkChg>
        <pc:inkChg chg="add mod">
          <ac:chgData name="Moore, Nathan T" userId="887a1a5b-96ad-4875-9623-d40f689bbd86" providerId="ADAL" clId="{DFC381D0-8DC8-44E3-B38A-48951D910671}" dt="2024-08-26T22:05:23.720" v="1985"/>
          <ac:inkMkLst>
            <pc:docMk/>
            <pc:sldMk cId="2519954251" sldId="269"/>
            <ac:inkMk id="66" creationId="{E9298D4A-EF16-1B2C-DA10-2DA01BA10355}"/>
          </ac:inkMkLst>
        </pc:inkChg>
        <pc:inkChg chg="add mod">
          <ac:chgData name="Moore, Nathan T" userId="887a1a5b-96ad-4875-9623-d40f689bbd86" providerId="ADAL" clId="{DFC381D0-8DC8-44E3-B38A-48951D910671}" dt="2024-08-26T22:05:23.720" v="1985"/>
          <ac:inkMkLst>
            <pc:docMk/>
            <pc:sldMk cId="2519954251" sldId="269"/>
            <ac:inkMk id="67" creationId="{0B76415E-31EF-BBA7-7342-96E8A614E6AC}"/>
          </ac:inkMkLst>
        </pc:inkChg>
        <pc:inkChg chg="add mod">
          <ac:chgData name="Moore, Nathan T" userId="887a1a5b-96ad-4875-9623-d40f689bbd86" providerId="ADAL" clId="{DFC381D0-8DC8-44E3-B38A-48951D910671}" dt="2024-08-26T22:05:23.720" v="1985"/>
          <ac:inkMkLst>
            <pc:docMk/>
            <pc:sldMk cId="2519954251" sldId="269"/>
            <ac:inkMk id="68" creationId="{321C08D4-2C14-C85A-7FEE-E0B65DAAC6D2}"/>
          </ac:inkMkLst>
        </pc:inkChg>
        <pc:inkChg chg="add mod">
          <ac:chgData name="Moore, Nathan T" userId="887a1a5b-96ad-4875-9623-d40f689bbd86" providerId="ADAL" clId="{DFC381D0-8DC8-44E3-B38A-48951D910671}" dt="2024-08-26T22:05:26.249" v="1990"/>
          <ac:inkMkLst>
            <pc:docMk/>
            <pc:sldMk cId="2519954251" sldId="269"/>
            <ac:inkMk id="70" creationId="{FC2DA669-A028-F3D0-C9E4-0F86639DD1F9}"/>
          </ac:inkMkLst>
        </pc:inkChg>
        <pc:inkChg chg="add mod">
          <ac:chgData name="Moore, Nathan T" userId="887a1a5b-96ad-4875-9623-d40f689bbd86" providerId="ADAL" clId="{DFC381D0-8DC8-44E3-B38A-48951D910671}" dt="2024-08-26T22:05:26.249" v="1990"/>
          <ac:inkMkLst>
            <pc:docMk/>
            <pc:sldMk cId="2519954251" sldId="269"/>
            <ac:inkMk id="71" creationId="{FE666872-94BB-189E-F8EB-ECEF22C1A257}"/>
          </ac:inkMkLst>
        </pc:inkChg>
        <pc:inkChg chg="add mod">
          <ac:chgData name="Moore, Nathan T" userId="887a1a5b-96ad-4875-9623-d40f689bbd86" providerId="ADAL" clId="{DFC381D0-8DC8-44E3-B38A-48951D910671}" dt="2024-08-26T22:05:26.249" v="1990"/>
          <ac:inkMkLst>
            <pc:docMk/>
            <pc:sldMk cId="2519954251" sldId="269"/>
            <ac:inkMk id="72" creationId="{80E24137-CFA8-185C-5CDB-C14450C105CC}"/>
          </ac:inkMkLst>
        </pc:inkChg>
        <pc:inkChg chg="add mod">
          <ac:chgData name="Moore, Nathan T" userId="887a1a5b-96ad-4875-9623-d40f689bbd86" providerId="ADAL" clId="{DFC381D0-8DC8-44E3-B38A-48951D910671}" dt="2024-08-26T22:05:26.249" v="1990"/>
          <ac:inkMkLst>
            <pc:docMk/>
            <pc:sldMk cId="2519954251" sldId="269"/>
            <ac:inkMk id="73" creationId="{D0BA9DE8-072C-F8B4-E803-8D9639566099}"/>
          </ac:inkMkLst>
        </pc:inkChg>
        <pc:inkChg chg="add">
          <ac:chgData name="Moore, Nathan T" userId="887a1a5b-96ad-4875-9623-d40f689bbd86" providerId="ADAL" clId="{DFC381D0-8DC8-44E3-B38A-48951D910671}" dt="2024-08-26T22:05:29.313" v="1991" actId="9405"/>
          <ac:inkMkLst>
            <pc:docMk/>
            <pc:sldMk cId="2519954251" sldId="269"/>
            <ac:inkMk id="75" creationId="{9AD2A29C-7D18-EB6A-F569-E8BA9018FA5A}"/>
          </ac:inkMkLst>
        </pc:inkChg>
        <pc:inkChg chg="add del mod">
          <ac:chgData name="Moore, Nathan T" userId="887a1a5b-96ad-4875-9623-d40f689bbd86" providerId="ADAL" clId="{DFC381D0-8DC8-44E3-B38A-48951D910671}" dt="2024-08-26T22:05:36.969" v="1995"/>
          <ac:inkMkLst>
            <pc:docMk/>
            <pc:sldMk cId="2519954251" sldId="269"/>
            <ac:inkMk id="76" creationId="{6300F791-10DC-F86D-503C-247D3FE6A22C}"/>
          </ac:inkMkLst>
        </pc:inkChg>
        <pc:inkChg chg="add mod">
          <ac:chgData name="Moore, Nathan T" userId="887a1a5b-96ad-4875-9623-d40f689bbd86" providerId="ADAL" clId="{DFC381D0-8DC8-44E3-B38A-48951D910671}" dt="2024-08-26T22:05:36.969" v="1995"/>
          <ac:inkMkLst>
            <pc:docMk/>
            <pc:sldMk cId="2519954251" sldId="269"/>
            <ac:inkMk id="77" creationId="{11F9F606-B486-A25D-E034-5454F9ACC43B}"/>
          </ac:inkMkLst>
        </pc:inkChg>
        <pc:inkChg chg="add">
          <ac:chgData name="Moore, Nathan T" userId="887a1a5b-96ad-4875-9623-d40f689bbd86" providerId="ADAL" clId="{DFC381D0-8DC8-44E3-B38A-48951D910671}" dt="2024-08-26T22:05:38.042" v="1996" actId="9405"/>
          <ac:inkMkLst>
            <pc:docMk/>
            <pc:sldMk cId="2519954251" sldId="269"/>
            <ac:inkMk id="79" creationId="{B059D4FE-8FAA-7BA8-E2E5-C0E694677F4F}"/>
          </ac:inkMkLst>
        </pc:inkChg>
        <pc:inkChg chg="add mod">
          <ac:chgData name="Moore, Nathan T" userId="887a1a5b-96ad-4875-9623-d40f689bbd86" providerId="ADAL" clId="{DFC381D0-8DC8-44E3-B38A-48951D910671}" dt="2024-08-26T22:05:51.031" v="1999"/>
          <ac:inkMkLst>
            <pc:docMk/>
            <pc:sldMk cId="2519954251" sldId="269"/>
            <ac:inkMk id="80" creationId="{356ECE94-0EF4-8747-E6C9-56CC90B77C4A}"/>
          </ac:inkMkLst>
        </pc:inkChg>
        <pc:inkChg chg="add mod">
          <ac:chgData name="Moore, Nathan T" userId="887a1a5b-96ad-4875-9623-d40f689bbd86" providerId="ADAL" clId="{DFC381D0-8DC8-44E3-B38A-48951D910671}" dt="2024-08-26T22:05:51.031" v="1999"/>
          <ac:inkMkLst>
            <pc:docMk/>
            <pc:sldMk cId="2519954251" sldId="269"/>
            <ac:inkMk id="81" creationId="{FCA7691A-1DAD-121B-E553-AE0B4B559418}"/>
          </ac:inkMkLst>
        </pc:inkChg>
        <pc:inkChg chg="add mod">
          <ac:chgData name="Moore, Nathan T" userId="887a1a5b-96ad-4875-9623-d40f689bbd86" providerId="ADAL" clId="{DFC381D0-8DC8-44E3-B38A-48951D910671}" dt="2024-08-26T22:05:58.110" v="2006"/>
          <ac:inkMkLst>
            <pc:docMk/>
            <pc:sldMk cId="2519954251" sldId="269"/>
            <ac:inkMk id="83" creationId="{03C2A9D8-3D34-2FCD-E9E0-D14E5851D80D}"/>
          </ac:inkMkLst>
        </pc:inkChg>
        <pc:inkChg chg="add mod">
          <ac:chgData name="Moore, Nathan T" userId="887a1a5b-96ad-4875-9623-d40f689bbd86" providerId="ADAL" clId="{DFC381D0-8DC8-44E3-B38A-48951D910671}" dt="2024-08-26T22:05:58.110" v="2006"/>
          <ac:inkMkLst>
            <pc:docMk/>
            <pc:sldMk cId="2519954251" sldId="269"/>
            <ac:inkMk id="84" creationId="{039CF599-61E7-CAAF-2405-3AF7D8884F4A}"/>
          </ac:inkMkLst>
        </pc:inkChg>
        <pc:inkChg chg="add del mod">
          <ac:chgData name="Moore, Nathan T" userId="887a1a5b-96ad-4875-9623-d40f689bbd86" providerId="ADAL" clId="{DFC381D0-8DC8-44E3-B38A-48951D910671}" dt="2024-08-26T22:05:56.783" v="2005"/>
          <ac:inkMkLst>
            <pc:docMk/>
            <pc:sldMk cId="2519954251" sldId="269"/>
            <ac:inkMk id="85" creationId="{6CD45CEF-4053-FB4C-10C7-833919B1B427}"/>
          </ac:inkMkLst>
        </pc:inkChg>
        <pc:inkChg chg="add del mod">
          <ac:chgData name="Moore, Nathan T" userId="887a1a5b-96ad-4875-9623-d40f689bbd86" providerId="ADAL" clId="{DFC381D0-8DC8-44E3-B38A-48951D910671}" dt="2024-08-26T22:05:58.110" v="2006"/>
          <ac:inkMkLst>
            <pc:docMk/>
            <pc:sldMk cId="2519954251" sldId="269"/>
            <ac:inkMk id="86" creationId="{3358BB25-221C-EA48-3370-6E14844D0754}"/>
          </ac:inkMkLst>
        </pc:inkChg>
        <pc:inkChg chg="add mod">
          <ac:chgData name="Moore, Nathan T" userId="887a1a5b-96ad-4875-9623-d40f689bbd86" providerId="ADAL" clId="{DFC381D0-8DC8-44E3-B38A-48951D910671}" dt="2024-08-26T22:06:00.641" v="2010"/>
          <ac:inkMkLst>
            <pc:docMk/>
            <pc:sldMk cId="2519954251" sldId="269"/>
            <ac:inkMk id="88" creationId="{01916977-4E1A-0678-9ADB-4694A1AFC9BB}"/>
          </ac:inkMkLst>
        </pc:inkChg>
        <pc:inkChg chg="add mod">
          <ac:chgData name="Moore, Nathan T" userId="887a1a5b-96ad-4875-9623-d40f689bbd86" providerId="ADAL" clId="{DFC381D0-8DC8-44E3-B38A-48951D910671}" dt="2024-08-26T22:06:00.641" v="2010"/>
          <ac:inkMkLst>
            <pc:docMk/>
            <pc:sldMk cId="2519954251" sldId="269"/>
            <ac:inkMk id="89" creationId="{F5C49AC9-BC98-156B-D17D-70F9AAEE3C57}"/>
          </ac:inkMkLst>
        </pc:inkChg>
        <pc:inkChg chg="add">
          <ac:chgData name="Moore, Nathan T" userId="887a1a5b-96ad-4875-9623-d40f689bbd86" providerId="ADAL" clId="{DFC381D0-8DC8-44E3-B38A-48951D910671}" dt="2024-08-26T22:06:00.124" v="2009" actId="9405"/>
          <ac:inkMkLst>
            <pc:docMk/>
            <pc:sldMk cId="2519954251" sldId="269"/>
            <ac:inkMk id="90" creationId="{524F1CB4-7847-BD17-0BAF-98FFC26E15C6}"/>
          </ac:inkMkLst>
        </pc:inkChg>
        <pc:inkChg chg="add mod">
          <ac:chgData name="Moore, Nathan T" userId="887a1a5b-96ad-4875-9623-d40f689bbd86" providerId="ADAL" clId="{DFC381D0-8DC8-44E3-B38A-48951D910671}" dt="2024-08-26T22:06:03.691" v="2016"/>
          <ac:inkMkLst>
            <pc:docMk/>
            <pc:sldMk cId="2519954251" sldId="269"/>
            <ac:inkMk id="92" creationId="{C5D3D547-E2FC-D69B-4157-737D99DD22F5}"/>
          </ac:inkMkLst>
        </pc:inkChg>
        <pc:inkChg chg="add mod">
          <ac:chgData name="Moore, Nathan T" userId="887a1a5b-96ad-4875-9623-d40f689bbd86" providerId="ADAL" clId="{DFC381D0-8DC8-44E3-B38A-48951D910671}" dt="2024-08-26T22:06:03.691" v="2016"/>
          <ac:inkMkLst>
            <pc:docMk/>
            <pc:sldMk cId="2519954251" sldId="269"/>
            <ac:inkMk id="93" creationId="{9426CB90-3C15-CC5A-8160-0A1B1EC79814}"/>
          </ac:inkMkLst>
        </pc:inkChg>
        <pc:inkChg chg="add mod">
          <ac:chgData name="Moore, Nathan T" userId="887a1a5b-96ad-4875-9623-d40f689bbd86" providerId="ADAL" clId="{DFC381D0-8DC8-44E3-B38A-48951D910671}" dt="2024-08-26T22:06:03.691" v="2016"/>
          <ac:inkMkLst>
            <pc:docMk/>
            <pc:sldMk cId="2519954251" sldId="269"/>
            <ac:inkMk id="94" creationId="{00A2C9EA-8860-72E4-13B3-91B3BBF08D60}"/>
          </ac:inkMkLst>
        </pc:inkChg>
        <pc:inkChg chg="add mod">
          <ac:chgData name="Moore, Nathan T" userId="887a1a5b-96ad-4875-9623-d40f689bbd86" providerId="ADAL" clId="{DFC381D0-8DC8-44E3-B38A-48951D910671}" dt="2024-08-26T22:06:03.691" v="2016"/>
          <ac:inkMkLst>
            <pc:docMk/>
            <pc:sldMk cId="2519954251" sldId="269"/>
            <ac:inkMk id="95" creationId="{E776BA19-36E1-F095-703E-364F78B9447D}"/>
          </ac:inkMkLst>
        </pc:inkChg>
        <pc:inkChg chg="add mod">
          <ac:chgData name="Moore, Nathan T" userId="887a1a5b-96ad-4875-9623-d40f689bbd86" providerId="ADAL" clId="{DFC381D0-8DC8-44E3-B38A-48951D910671}" dt="2024-08-26T22:06:03.691" v="2016"/>
          <ac:inkMkLst>
            <pc:docMk/>
            <pc:sldMk cId="2519954251" sldId="269"/>
            <ac:inkMk id="96" creationId="{42943051-0B69-CC7E-5398-5AD8A3F60053}"/>
          </ac:inkMkLst>
        </pc:inkChg>
        <pc:inkChg chg="add mod">
          <ac:chgData name="Moore, Nathan T" userId="887a1a5b-96ad-4875-9623-d40f689bbd86" providerId="ADAL" clId="{DFC381D0-8DC8-44E3-B38A-48951D910671}" dt="2024-08-26T22:06:09.967" v="2025"/>
          <ac:inkMkLst>
            <pc:docMk/>
            <pc:sldMk cId="2519954251" sldId="269"/>
            <ac:inkMk id="98" creationId="{BFC3EFE6-D7EE-F0B3-F786-BD17B34D0A6D}"/>
          </ac:inkMkLst>
        </pc:inkChg>
        <pc:inkChg chg="add mod">
          <ac:chgData name="Moore, Nathan T" userId="887a1a5b-96ad-4875-9623-d40f689bbd86" providerId="ADAL" clId="{DFC381D0-8DC8-44E3-B38A-48951D910671}" dt="2024-08-26T22:06:09.967" v="2025"/>
          <ac:inkMkLst>
            <pc:docMk/>
            <pc:sldMk cId="2519954251" sldId="269"/>
            <ac:inkMk id="99" creationId="{B7AF8AD7-7B42-9B45-9645-CE673E0AB113}"/>
          </ac:inkMkLst>
        </pc:inkChg>
        <pc:inkChg chg="add mod">
          <ac:chgData name="Moore, Nathan T" userId="887a1a5b-96ad-4875-9623-d40f689bbd86" providerId="ADAL" clId="{DFC381D0-8DC8-44E3-B38A-48951D910671}" dt="2024-08-26T22:06:09.967" v="2025"/>
          <ac:inkMkLst>
            <pc:docMk/>
            <pc:sldMk cId="2519954251" sldId="269"/>
            <ac:inkMk id="100" creationId="{C39D5360-ACEC-C9F4-1E2E-85073ECCBBE3}"/>
          </ac:inkMkLst>
        </pc:inkChg>
        <pc:inkChg chg="add mod">
          <ac:chgData name="Moore, Nathan T" userId="887a1a5b-96ad-4875-9623-d40f689bbd86" providerId="ADAL" clId="{DFC381D0-8DC8-44E3-B38A-48951D910671}" dt="2024-08-26T22:06:09.967" v="2025"/>
          <ac:inkMkLst>
            <pc:docMk/>
            <pc:sldMk cId="2519954251" sldId="269"/>
            <ac:inkMk id="101" creationId="{3243A7AF-9E7E-69BF-7BE0-FC09C4907EC0}"/>
          </ac:inkMkLst>
        </pc:inkChg>
        <pc:inkChg chg="add mod">
          <ac:chgData name="Moore, Nathan T" userId="887a1a5b-96ad-4875-9623-d40f689bbd86" providerId="ADAL" clId="{DFC381D0-8DC8-44E3-B38A-48951D910671}" dt="2024-08-26T22:06:09.967" v="2025"/>
          <ac:inkMkLst>
            <pc:docMk/>
            <pc:sldMk cId="2519954251" sldId="269"/>
            <ac:inkMk id="102" creationId="{7E655D1B-9E6D-48D9-F962-5C620C38E3F4}"/>
          </ac:inkMkLst>
        </pc:inkChg>
        <pc:inkChg chg="add mod">
          <ac:chgData name="Moore, Nathan T" userId="887a1a5b-96ad-4875-9623-d40f689bbd86" providerId="ADAL" clId="{DFC381D0-8DC8-44E3-B38A-48951D910671}" dt="2024-08-26T22:06:09.967" v="2025"/>
          <ac:inkMkLst>
            <pc:docMk/>
            <pc:sldMk cId="2519954251" sldId="269"/>
            <ac:inkMk id="103" creationId="{47D142C9-C7A0-D2F7-068A-CFA5E9868AF1}"/>
          </ac:inkMkLst>
        </pc:inkChg>
        <pc:inkChg chg="add">
          <ac:chgData name="Moore, Nathan T" userId="887a1a5b-96ad-4875-9623-d40f689bbd86" providerId="ADAL" clId="{DFC381D0-8DC8-44E3-B38A-48951D910671}" dt="2024-08-26T22:06:07.669" v="2023" actId="9405"/>
          <ac:inkMkLst>
            <pc:docMk/>
            <pc:sldMk cId="2519954251" sldId="269"/>
            <ac:inkMk id="104" creationId="{55958862-4218-6EF2-91F7-F970BEDDA5E0}"/>
          </ac:inkMkLst>
        </pc:inkChg>
        <pc:inkChg chg="add mod">
          <ac:chgData name="Moore, Nathan T" userId="887a1a5b-96ad-4875-9623-d40f689bbd86" providerId="ADAL" clId="{DFC381D0-8DC8-44E3-B38A-48951D910671}" dt="2024-08-26T22:06:15.369" v="2035"/>
          <ac:inkMkLst>
            <pc:docMk/>
            <pc:sldMk cId="2519954251" sldId="269"/>
            <ac:inkMk id="105" creationId="{640EACEF-9291-D225-8EC9-08E16883483F}"/>
          </ac:inkMkLst>
        </pc:inkChg>
        <pc:inkChg chg="add mod">
          <ac:chgData name="Moore, Nathan T" userId="887a1a5b-96ad-4875-9623-d40f689bbd86" providerId="ADAL" clId="{DFC381D0-8DC8-44E3-B38A-48951D910671}" dt="2024-08-26T22:06:15.369" v="2035"/>
          <ac:inkMkLst>
            <pc:docMk/>
            <pc:sldMk cId="2519954251" sldId="269"/>
            <ac:inkMk id="108" creationId="{C00662B4-B8BC-3D3F-40B5-01A98A6ED868}"/>
          </ac:inkMkLst>
        </pc:inkChg>
        <pc:inkChg chg="add mod">
          <ac:chgData name="Moore, Nathan T" userId="887a1a5b-96ad-4875-9623-d40f689bbd86" providerId="ADAL" clId="{DFC381D0-8DC8-44E3-B38A-48951D910671}" dt="2024-08-26T22:06:15.369" v="2035"/>
          <ac:inkMkLst>
            <pc:docMk/>
            <pc:sldMk cId="2519954251" sldId="269"/>
            <ac:inkMk id="109" creationId="{035AB30A-3458-62AA-5AA6-9F05690D75CC}"/>
          </ac:inkMkLst>
        </pc:inkChg>
        <pc:inkChg chg="add mod">
          <ac:chgData name="Moore, Nathan T" userId="887a1a5b-96ad-4875-9623-d40f689bbd86" providerId="ADAL" clId="{DFC381D0-8DC8-44E3-B38A-48951D910671}" dt="2024-08-26T22:06:15.369" v="2035"/>
          <ac:inkMkLst>
            <pc:docMk/>
            <pc:sldMk cId="2519954251" sldId="269"/>
            <ac:inkMk id="110" creationId="{20F3891A-DCF4-3805-55B3-D305C19AB5D5}"/>
          </ac:inkMkLst>
        </pc:inkChg>
        <pc:inkChg chg="add mod">
          <ac:chgData name="Moore, Nathan T" userId="887a1a5b-96ad-4875-9623-d40f689bbd86" providerId="ADAL" clId="{DFC381D0-8DC8-44E3-B38A-48951D910671}" dt="2024-08-26T22:06:15.369" v="2035"/>
          <ac:inkMkLst>
            <pc:docMk/>
            <pc:sldMk cId="2519954251" sldId="269"/>
            <ac:inkMk id="111" creationId="{97640BE6-A67D-93CD-4B5D-9428820B9511}"/>
          </ac:inkMkLst>
        </pc:inkChg>
        <pc:inkChg chg="add mod">
          <ac:chgData name="Moore, Nathan T" userId="887a1a5b-96ad-4875-9623-d40f689bbd86" providerId="ADAL" clId="{DFC381D0-8DC8-44E3-B38A-48951D910671}" dt="2024-08-26T22:06:15.369" v="2035"/>
          <ac:inkMkLst>
            <pc:docMk/>
            <pc:sldMk cId="2519954251" sldId="269"/>
            <ac:inkMk id="112" creationId="{5252111C-EE06-3954-B552-A78BA9F330D0}"/>
          </ac:inkMkLst>
        </pc:inkChg>
        <pc:inkChg chg="add mod">
          <ac:chgData name="Moore, Nathan T" userId="887a1a5b-96ad-4875-9623-d40f689bbd86" providerId="ADAL" clId="{DFC381D0-8DC8-44E3-B38A-48951D910671}" dt="2024-08-26T22:06:15.369" v="2035"/>
          <ac:inkMkLst>
            <pc:docMk/>
            <pc:sldMk cId="2519954251" sldId="269"/>
            <ac:inkMk id="113" creationId="{EA970461-0F58-F61F-5969-62E15791C17C}"/>
          </ac:inkMkLst>
        </pc:inkChg>
        <pc:inkChg chg="add mod">
          <ac:chgData name="Moore, Nathan T" userId="887a1a5b-96ad-4875-9623-d40f689bbd86" providerId="ADAL" clId="{DFC381D0-8DC8-44E3-B38A-48951D910671}" dt="2024-08-26T22:06:15.369" v="2035"/>
          <ac:inkMkLst>
            <pc:docMk/>
            <pc:sldMk cId="2519954251" sldId="269"/>
            <ac:inkMk id="114" creationId="{91C2976C-7F0F-3075-0608-082F89ABB5D0}"/>
          </ac:inkMkLst>
        </pc:inkChg>
        <pc:inkChg chg="add mod">
          <ac:chgData name="Moore, Nathan T" userId="887a1a5b-96ad-4875-9623-d40f689bbd86" providerId="ADAL" clId="{DFC381D0-8DC8-44E3-B38A-48951D910671}" dt="2024-08-26T22:06:15.369" v="2035"/>
          <ac:inkMkLst>
            <pc:docMk/>
            <pc:sldMk cId="2519954251" sldId="269"/>
            <ac:inkMk id="115" creationId="{EEBFC1B2-2B2B-574D-83F4-E6622E2CEC5D}"/>
          </ac:inkMkLst>
        </pc:inkChg>
        <pc:inkChg chg="add mod">
          <ac:chgData name="Moore, Nathan T" userId="887a1a5b-96ad-4875-9623-d40f689bbd86" providerId="ADAL" clId="{DFC381D0-8DC8-44E3-B38A-48951D910671}" dt="2024-08-26T22:06:15.369" v="2035"/>
          <ac:inkMkLst>
            <pc:docMk/>
            <pc:sldMk cId="2519954251" sldId="269"/>
            <ac:inkMk id="116" creationId="{E6A97FF8-1E5F-3430-8BC8-5E7C3DB9F9E9}"/>
          </ac:inkMkLst>
        </pc:inkChg>
        <pc:inkChg chg="add mod">
          <ac:chgData name="Moore, Nathan T" userId="887a1a5b-96ad-4875-9623-d40f689bbd86" providerId="ADAL" clId="{DFC381D0-8DC8-44E3-B38A-48951D910671}" dt="2024-08-26T22:06:31.083" v="2048"/>
          <ac:inkMkLst>
            <pc:docMk/>
            <pc:sldMk cId="2519954251" sldId="269"/>
            <ac:inkMk id="118" creationId="{26C3006F-FDC0-D6F3-7BF9-E56EF8DDE4C9}"/>
          </ac:inkMkLst>
        </pc:inkChg>
        <pc:inkChg chg="add mod">
          <ac:chgData name="Moore, Nathan T" userId="887a1a5b-96ad-4875-9623-d40f689bbd86" providerId="ADAL" clId="{DFC381D0-8DC8-44E3-B38A-48951D910671}" dt="2024-08-26T22:06:31.083" v="2048"/>
          <ac:inkMkLst>
            <pc:docMk/>
            <pc:sldMk cId="2519954251" sldId="269"/>
            <ac:inkMk id="119" creationId="{C1A8ADF3-2E7F-7A4B-CC4C-A7759F2D1D0B}"/>
          </ac:inkMkLst>
        </pc:inkChg>
        <pc:inkChg chg="add mod">
          <ac:chgData name="Moore, Nathan T" userId="887a1a5b-96ad-4875-9623-d40f689bbd86" providerId="ADAL" clId="{DFC381D0-8DC8-44E3-B38A-48951D910671}" dt="2024-08-26T22:06:31.083" v="2048"/>
          <ac:inkMkLst>
            <pc:docMk/>
            <pc:sldMk cId="2519954251" sldId="269"/>
            <ac:inkMk id="120" creationId="{E667DA9C-A234-1B90-A7B9-EF13F28B5648}"/>
          </ac:inkMkLst>
        </pc:inkChg>
        <pc:inkChg chg="add mod">
          <ac:chgData name="Moore, Nathan T" userId="887a1a5b-96ad-4875-9623-d40f689bbd86" providerId="ADAL" clId="{DFC381D0-8DC8-44E3-B38A-48951D910671}" dt="2024-08-26T22:06:31.083" v="2048"/>
          <ac:inkMkLst>
            <pc:docMk/>
            <pc:sldMk cId="2519954251" sldId="269"/>
            <ac:inkMk id="121" creationId="{ABAA1CD6-23C0-0DC1-4236-3A2610DEE398}"/>
          </ac:inkMkLst>
        </pc:inkChg>
        <pc:inkChg chg="add mod">
          <ac:chgData name="Moore, Nathan T" userId="887a1a5b-96ad-4875-9623-d40f689bbd86" providerId="ADAL" clId="{DFC381D0-8DC8-44E3-B38A-48951D910671}" dt="2024-08-26T22:06:31.083" v="2048"/>
          <ac:inkMkLst>
            <pc:docMk/>
            <pc:sldMk cId="2519954251" sldId="269"/>
            <ac:inkMk id="122" creationId="{6E729DFD-C258-D6A5-02BC-A9B40E36696B}"/>
          </ac:inkMkLst>
        </pc:inkChg>
        <pc:inkChg chg="add mod">
          <ac:chgData name="Moore, Nathan T" userId="887a1a5b-96ad-4875-9623-d40f689bbd86" providerId="ADAL" clId="{DFC381D0-8DC8-44E3-B38A-48951D910671}" dt="2024-08-26T22:06:31.083" v="2048"/>
          <ac:inkMkLst>
            <pc:docMk/>
            <pc:sldMk cId="2519954251" sldId="269"/>
            <ac:inkMk id="123" creationId="{B535002F-E121-730B-DB5A-C02AF8F8611C}"/>
          </ac:inkMkLst>
        </pc:inkChg>
        <pc:inkChg chg="add mod">
          <ac:chgData name="Moore, Nathan T" userId="887a1a5b-96ad-4875-9623-d40f689bbd86" providerId="ADAL" clId="{DFC381D0-8DC8-44E3-B38A-48951D910671}" dt="2024-08-26T22:06:32.049" v="2050"/>
          <ac:inkMkLst>
            <pc:docMk/>
            <pc:sldMk cId="2519954251" sldId="269"/>
            <ac:inkMk id="124" creationId="{F0DCA7F6-2290-FC8F-62B3-91FC247E9064}"/>
          </ac:inkMkLst>
        </pc:inkChg>
        <pc:inkChg chg="add mod">
          <ac:chgData name="Moore, Nathan T" userId="887a1a5b-96ad-4875-9623-d40f689bbd86" providerId="ADAL" clId="{DFC381D0-8DC8-44E3-B38A-48951D910671}" dt="2024-08-26T22:06:32.049" v="2050"/>
          <ac:inkMkLst>
            <pc:docMk/>
            <pc:sldMk cId="2519954251" sldId="269"/>
            <ac:inkMk id="125" creationId="{B8677A6E-ED89-3E0A-8FF0-94B491AE3151}"/>
          </ac:inkMkLst>
        </pc:inkChg>
        <pc:inkChg chg="add mod">
          <ac:chgData name="Moore, Nathan T" userId="887a1a5b-96ad-4875-9623-d40f689bbd86" providerId="ADAL" clId="{DFC381D0-8DC8-44E3-B38A-48951D910671}" dt="2024-08-26T22:06:32.049" v="2050"/>
          <ac:inkMkLst>
            <pc:docMk/>
            <pc:sldMk cId="2519954251" sldId="269"/>
            <ac:inkMk id="126" creationId="{55823C8B-653A-86F7-839A-C72CBAD7B6CF}"/>
          </ac:inkMkLst>
        </pc:inkChg>
        <pc:inkChg chg="add mod">
          <ac:chgData name="Moore, Nathan T" userId="887a1a5b-96ad-4875-9623-d40f689bbd86" providerId="ADAL" clId="{DFC381D0-8DC8-44E3-B38A-48951D910671}" dt="2024-08-26T22:06:32.049" v="2050"/>
          <ac:inkMkLst>
            <pc:docMk/>
            <pc:sldMk cId="2519954251" sldId="269"/>
            <ac:inkMk id="127" creationId="{DE45C7AF-8148-8FC2-8497-307AFDF9674B}"/>
          </ac:inkMkLst>
        </pc:inkChg>
        <pc:inkChg chg="add mod">
          <ac:chgData name="Moore, Nathan T" userId="887a1a5b-96ad-4875-9623-d40f689bbd86" providerId="ADAL" clId="{DFC381D0-8DC8-44E3-B38A-48951D910671}" dt="2024-08-26T22:06:32.049" v="2050"/>
          <ac:inkMkLst>
            <pc:docMk/>
            <pc:sldMk cId="2519954251" sldId="269"/>
            <ac:inkMk id="128" creationId="{AB55E550-2A56-C6C9-239B-B388B80C75EF}"/>
          </ac:inkMkLst>
        </pc:inkChg>
        <pc:inkChg chg="add mod">
          <ac:chgData name="Moore, Nathan T" userId="887a1a5b-96ad-4875-9623-d40f689bbd86" providerId="ADAL" clId="{DFC381D0-8DC8-44E3-B38A-48951D910671}" dt="2024-08-26T22:06:32.049" v="2050"/>
          <ac:inkMkLst>
            <pc:docMk/>
            <pc:sldMk cId="2519954251" sldId="269"/>
            <ac:inkMk id="129" creationId="{838F5A7B-09C0-1CEA-A27D-F3F21DC52C94}"/>
          </ac:inkMkLst>
        </pc:inkChg>
        <pc:inkChg chg="add mod">
          <ac:chgData name="Moore, Nathan T" userId="887a1a5b-96ad-4875-9623-d40f689bbd86" providerId="ADAL" clId="{DFC381D0-8DC8-44E3-B38A-48951D910671}" dt="2024-08-26T22:06:32.049" v="2050"/>
          <ac:inkMkLst>
            <pc:docMk/>
            <pc:sldMk cId="2519954251" sldId="269"/>
            <ac:inkMk id="132" creationId="{819D1167-DA65-CFCF-8D15-A9FE56261F22}"/>
          </ac:inkMkLst>
        </pc:inkChg>
        <pc:inkChg chg="add mod">
          <ac:chgData name="Moore, Nathan T" userId="887a1a5b-96ad-4875-9623-d40f689bbd86" providerId="ADAL" clId="{DFC381D0-8DC8-44E3-B38A-48951D910671}" dt="2024-08-26T22:06:35.303" v="2056"/>
          <ac:inkMkLst>
            <pc:docMk/>
            <pc:sldMk cId="2519954251" sldId="269"/>
            <ac:inkMk id="134" creationId="{2B6598FF-AC69-9F5D-EAED-274E2618E260}"/>
          </ac:inkMkLst>
        </pc:inkChg>
        <pc:inkChg chg="add mod">
          <ac:chgData name="Moore, Nathan T" userId="887a1a5b-96ad-4875-9623-d40f689bbd86" providerId="ADAL" clId="{DFC381D0-8DC8-44E3-B38A-48951D910671}" dt="2024-08-26T22:06:35.303" v="2056"/>
          <ac:inkMkLst>
            <pc:docMk/>
            <pc:sldMk cId="2519954251" sldId="269"/>
            <ac:inkMk id="135" creationId="{D28DF2E5-081F-22EF-E03A-70578C9770C1}"/>
          </ac:inkMkLst>
        </pc:inkChg>
        <pc:inkChg chg="add mod">
          <ac:chgData name="Moore, Nathan T" userId="887a1a5b-96ad-4875-9623-d40f689bbd86" providerId="ADAL" clId="{DFC381D0-8DC8-44E3-B38A-48951D910671}" dt="2024-08-26T22:06:35.303" v="2056"/>
          <ac:inkMkLst>
            <pc:docMk/>
            <pc:sldMk cId="2519954251" sldId="269"/>
            <ac:inkMk id="136" creationId="{0CFB6699-5F28-29EF-DB22-54754F40AC7A}"/>
          </ac:inkMkLst>
        </pc:inkChg>
        <pc:inkChg chg="add">
          <ac:chgData name="Moore, Nathan T" userId="887a1a5b-96ad-4875-9623-d40f689bbd86" providerId="ADAL" clId="{DFC381D0-8DC8-44E3-B38A-48951D910671}" dt="2024-08-26T22:06:33.974" v="2054" actId="9405"/>
          <ac:inkMkLst>
            <pc:docMk/>
            <pc:sldMk cId="2519954251" sldId="269"/>
            <ac:inkMk id="137" creationId="{492F123A-7E0A-881A-2141-1F57C661126F}"/>
          </ac:inkMkLst>
        </pc:inkChg>
        <pc:inkChg chg="add">
          <ac:chgData name="Moore, Nathan T" userId="887a1a5b-96ad-4875-9623-d40f689bbd86" providerId="ADAL" clId="{DFC381D0-8DC8-44E3-B38A-48951D910671}" dt="2024-08-26T22:06:34.394" v="2055" actId="9405"/>
          <ac:inkMkLst>
            <pc:docMk/>
            <pc:sldMk cId="2519954251" sldId="269"/>
            <ac:inkMk id="138" creationId="{84602DEE-D2BA-FE88-9967-9D4B9221E9D8}"/>
          </ac:inkMkLst>
        </pc:inkChg>
        <pc:inkChg chg="add mod">
          <ac:chgData name="Moore, Nathan T" userId="887a1a5b-96ad-4875-9623-d40f689bbd86" providerId="ADAL" clId="{DFC381D0-8DC8-44E3-B38A-48951D910671}" dt="2024-08-26T22:06:38.195" v="2061"/>
          <ac:inkMkLst>
            <pc:docMk/>
            <pc:sldMk cId="2519954251" sldId="269"/>
            <ac:inkMk id="140" creationId="{E259BD5C-A880-54AC-336C-B1725FA04158}"/>
          </ac:inkMkLst>
        </pc:inkChg>
        <pc:inkChg chg="add mod">
          <ac:chgData name="Moore, Nathan T" userId="887a1a5b-96ad-4875-9623-d40f689bbd86" providerId="ADAL" clId="{DFC381D0-8DC8-44E3-B38A-48951D910671}" dt="2024-08-26T22:06:38.195" v="2061"/>
          <ac:inkMkLst>
            <pc:docMk/>
            <pc:sldMk cId="2519954251" sldId="269"/>
            <ac:inkMk id="141" creationId="{1AF26B6E-16AF-F984-5139-2F6BC32F40FF}"/>
          </ac:inkMkLst>
        </pc:inkChg>
        <pc:inkChg chg="add mod">
          <ac:chgData name="Moore, Nathan T" userId="887a1a5b-96ad-4875-9623-d40f689bbd86" providerId="ADAL" clId="{DFC381D0-8DC8-44E3-B38A-48951D910671}" dt="2024-08-26T22:06:38.195" v="2061"/>
          <ac:inkMkLst>
            <pc:docMk/>
            <pc:sldMk cId="2519954251" sldId="269"/>
            <ac:inkMk id="142" creationId="{4C083054-3A3B-3454-8D31-423D09E31E2B}"/>
          </ac:inkMkLst>
        </pc:inkChg>
        <pc:inkChg chg="add mod">
          <ac:chgData name="Moore, Nathan T" userId="887a1a5b-96ad-4875-9623-d40f689bbd86" providerId="ADAL" clId="{DFC381D0-8DC8-44E3-B38A-48951D910671}" dt="2024-08-26T22:06:38.195" v="2061"/>
          <ac:inkMkLst>
            <pc:docMk/>
            <pc:sldMk cId="2519954251" sldId="269"/>
            <ac:inkMk id="143" creationId="{5813A140-F479-771D-A23A-B23B1636C55E}"/>
          </ac:inkMkLst>
        </pc:inkChg>
        <pc:inkChg chg="add mod">
          <ac:chgData name="Moore, Nathan T" userId="887a1a5b-96ad-4875-9623-d40f689bbd86" providerId="ADAL" clId="{DFC381D0-8DC8-44E3-B38A-48951D910671}" dt="2024-08-26T22:06:44.272" v="2064"/>
          <ac:inkMkLst>
            <pc:docMk/>
            <pc:sldMk cId="2519954251" sldId="269"/>
            <ac:inkMk id="145" creationId="{60199382-7B88-F0A0-2C87-ECDC6B407257}"/>
          </ac:inkMkLst>
        </pc:inkChg>
        <pc:inkChg chg="add mod">
          <ac:chgData name="Moore, Nathan T" userId="887a1a5b-96ad-4875-9623-d40f689bbd86" providerId="ADAL" clId="{DFC381D0-8DC8-44E3-B38A-48951D910671}" dt="2024-08-26T22:06:44.272" v="2064"/>
          <ac:inkMkLst>
            <pc:docMk/>
            <pc:sldMk cId="2519954251" sldId="269"/>
            <ac:inkMk id="146" creationId="{64CAD737-2A79-50A1-C382-A30AB62D9CE2}"/>
          </ac:inkMkLst>
        </pc:inkChg>
        <pc:inkChg chg="add mod">
          <ac:chgData name="Moore, Nathan T" userId="887a1a5b-96ad-4875-9623-d40f689bbd86" providerId="ADAL" clId="{DFC381D0-8DC8-44E3-B38A-48951D910671}" dt="2024-08-26T22:07:06.510" v="2070"/>
          <ac:inkMkLst>
            <pc:docMk/>
            <pc:sldMk cId="2519954251" sldId="269"/>
            <ac:inkMk id="148" creationId="{4C0510A6-A7D4-4769-EFD5-EA716AC645C5}"/>
          </ac:inkMkLst>
        </pc:inkChg>
        <pc:inkChg chg="add mod">
          <ac:chgData name="Moore, Nathan T" userId="887a1a5b-96ad-4875-9623-d40f689bbd86" providerId="ADAL" clId="{DFC381D0-8DC8-44E3-B38A-48951D910671}" dt="2024-08-26T22:07:06.510" v="2070"/>
          <ac:inkMkLst>
            <pc:docMk/>
            <pc:sldMk cId="2519954251" sldId="269"/>
            <ac:inkMk id="149" creationId="{698B33F7-94A6-24BE-A3C5-C4F70EAB075B}"/>
          </ac:inkMkLst>
        </pc:inkChg>
        <pc:inkChg chg="add mod">
          <ac:chgData name="Moore, Nathan T" userId="887a1a5b-96ad-4875-9623-d40f689bbd86" providerId="ADAL" clId="{DFC381D0-8DC8-44E3-B38A-48951D910671}" dt="2024-08-26T22:07:06.510" v="2070"/>
          <ac:inkMkLst>
            <pc:docMk/>
            <pc:sldMk cId="2519954251" sldId="269"/>
            <ac:inkMk id="150" creationId="{065AB0DC-38EE-2038-F157-104A5A26E2BD}"/>
          </ac:inkMkLst>
        </pc:inkChg>
        <pc:inkChg chg="add mod">
          <ac:chgData name="Moore, Nathan T" userId="887a1a5b-96ad-4875-9623-d40f689bbd86" providerId="ADAL" clId="{DFC381D0-8DC8-44E3-B38A-48951D910671}" dt="2024-08-26T22:07:06.510" v="2070"/>
          <ac:inkMkLst>
            <pc:docMk/>
            <pc:sldMk cId="2519954251" sldId="269"/>
            <ac:inkMk id="151" creationId="{4AC69ED6-A1DA-4C24-4A4B-E96AB97189DD}"/>
          </ac:inkMkLst>
        </pc:inkChg>
        <pc:inkChg chg="add mod">
          <ac:chgData name="Moore, Nathan T" userId="887a1a5b-96ad-4875-9623-d40f689bbd86" providerId="ADAL" clId="{DFC381D0-8DC8-44E3-B38A-48951D910671}" dt="2024-08-26T22:07:06.510" v="2070"/>
          <ac:inkMkLst>
            <pc:docMk/>
            <pc:sldMk cId="2519954251" sldId="269"/>
            <ac:inkMk id="152" creationId="{1D4A831F-3D4D-456B-0AC6-84B41A130EAC}"/>
          </ac:inkMkLst>
        </pc:inkChg>
        <pc:inkChg chg="add">
          <ac:chgData name="Moore, Nathan T" userId="887a1a5b-96ad-4875-9623-d40f689bbd86" providerId="ADAL" clId="{DFC381D0-8DC8-44E3-B38A-48951D910671}" dt="2024-08-26T22:07:06.902" v="2071" actId="9405"/>
          <ac:inkMkLst>
            <pc:docMk/>
            <pc:sldMk cId="2519954251" sldId="269"/>
            <ac:inkMk id="154" creationId="{AA409817-2BF7-FC13-25EC-62FECF5EA7B2}"/>
          </ac:inkMkLst>
        </pc:inkChg>
        <pc:inkChg chg="add mod">
          <ac:chgData name="Moore, Nathan T" userId="887a1a5b-96ad-4875-9623-d40f689bbd86" providerId="ADAL" clId="{DFC381D0-8DC8-44E3-B38A-48951D910671}" dt="2024-08-26T22:07:10.494" v="2075"/>
          <ac:inkMkLst>
            <pc:docMk/>
            <pc:sldMk cId="2519954251" sldId="269"/>
            <ac:inkMk id="155" creationId="{873122BC-4BE7-22E3-8EB3-AD5E6F42F9C8}"/>
          </ac:inkMkLst>
        </pc:inkChg>
        <pc:inkChg chg="add mod">
          <ac:chgData name="Moore, Nathan T" userId="887a1a5b-96ad-4875-9623-d40f689bbd86" providerId="ADAL" clId="{DFC381D0-8DC8-44E3-B38A-48951D910671}" dt="2024-08-26T22:07:10.494" v="2075"/>
          <ac:inkMkLst>
            <pc:docMk/>
            <pc:sldMk cId="2519954251" sldId="269"/>
            <ac:inkMk id="156" creationId="{543BFEF4-E9AE-C264-AAAE-C540FAA52D7C}"/>
          </ac:inkMkLst>
        </pc:inkChg>
        <pc:inkChg chg="add mod">
          <ac:chgData name="Moore, Nathan T" userId="887a1a5b-96ad-4875-9623-d40f689bbd86" providerId="ADAL" clId="{DFC381D0-8DC8-44E3-B38A-48951D910671}" dt="2024-08-26T22:07:10.494" v="2075"/>
          <ac:inkMkLst>
            <pc:docMk/>
            <pc:sldMk cId="2519954251" sldId="269"/>
            <ac:inkMk id="157" creationId="{EF3EA045-5E6E-D28D-E014-9D5B2213160B}"/>
          </ac:inkMkLst>
        </pc:inkChg>
        <pc:inkChg chg="add mod">
          <ac:chgData name="Moore, Nathan T" userId="887a1a5b-96ad-4875-9623-d40f689bbd86" providerId="ADAL" clId="{DFC381D0-8DC8-44E3-B38A-48951D910671}" dt="2024-08-26T22:07:15.528" v="2083"/>
          <ac:inkMkLst>
            <pc:docMk/>
            <pc:sldMk cId="2519954251" sldId="269"/>
            <ac:inkMk id="159" creationId="{5E64F44A-C2F4-867C-17C1-171FD31BC25B}"/>
          </ac:inkMkLst>
        </pc:inkChg>
        <pc:inkChg chg="add mod">
          <ac:chgData name="Moore, Nathan T" userId="887a1a5b-96ad-4875-9623-d40f689bbd86" providerId="ADAL" clId="{DFC381D0-8DC8-44E3-B38A-48951D910671}" dt="2024-08-26T22:07:15.528" v="2083"/>
          <ac:inkMkLst>
            <pc:docMk/>
            <pc:sldMk cId="2519954251" sldId="269"/>
            <ac:inkMk id="160" creationId="{37D811CA-958B-B9EB-0A9B-A3D9A50FF4B9}"/>
          </ac:inkMkLst>
        </pc:inkChg>
        <pc:inkChg chg="add mod">
          <ac:chgData name="Moore, Nathan T" userId="887a1a5b-96ad-4875-9623-d40f689bbd86" providerId="ADAL" clId="{DFC381D0-8DC8-44E3-B38A-48951D910671}" dt="2024-08-26T22:07:15.528" v="2083"/>
          <ac:inkMkLst>
            <pc:docMk/>
            <pc:sldMk cId="2519954251" sldId="269"/>
            <ac:inkMk id="161" creationId="{E23675CF-E4FB-329E-1FD9-5269D300D080}"/>
          </ac:inkMkLst>
        </pc:inkChg>
        <pc:inkChg chg="add mod">
          <ac:chgData name="Moore, Nathan T" userId="887a1a5b-96ad-4875-9623-d40f689bbd86" providerId="ADAL" clId="{DFC381D0-8DC8-44E3-B38A-48951D910671}" dt="2024-08-26T22:07:15.528" v="2083"/>
          <ac:inkMkLst>
            <pc:docMk/>
            <pc:sldMk cId="2519954251" sldId="269"/>
            <ac:inkMk id="162" creationId="{C33C1499-D869-5A4F-7B0E-D925B2424C0F}"/>
          </ac:inkMkLst>
        </pc:inkChg>
        <pc:inkChg chg="add mod">
          <ac:chgData name="Moore, Nathan T" userId="887a1a5b-96ad-4875-9623-d40f689bbd86" providerId="ADAL" clId="{DFC381D0-8DC8-44E3-B38A-48951D910671}" dt="2024-08-26T22:07:15.528" v="2083"/>
          <ac:inkMkLst>
            <pc:docMk/>
            <pc:sldMk cId="2519954251" sldId="269"/>
            <ac:inkMk id="163" creationId="{44642D27-2F0B-2C3C-86B7-4DB7B716D969}"/>
          </ac:inkMkLst>
        </pc:inkChg>
        <pc:inkChg chg="add mod">
          <ac:chgData name="Moore, Nathan T" userId="887a1a5b-96ad-4875-9623-d40f689bbd86" providerId="ADAL" clId="{DFC381D0-8DC8-44E3-B38A-48951D910671}" dt="2024-08-26T22:07:15.528" v="2083"/>
          <ac:inkMkLst>
            <pc:docMk/>
            <pc:sldMk cId="2519954251" sldId="269"/>
            <ac:inkMk id="164" creationId="{EA10CF40-EA97-8A75-F62C-F596F7D134E5}"/>
          </ac:inkMkLst>
        </pc:inkChg>
        <pc:inkChg chg="add mod">
          <ac:chgData name="Moore, Nathan T" userId="887a1a5b-96ad-4875-9623-d40f689bbd86" providerId="ADAL" clId="{DFC381D0-8DC8-44E3-B38A-48951D910671}" dt="2024-08-26T22:07:15.528" v="2083"/>
          <ac:inkMkLst>
            <pc:docMk/>
            <pc:sldMk cId="2519954251" sldId="269"/>
            <ac:inkMk id="165" creationId="{B2A2D958-0682-2B4D-BED3-7408CC740D12}"/>
          </ac:inkMkLst>
        </pc:inkChg>
        <pc:inkChg chg="add">
          <ac:chgData name="Moore, Nathan T" userId="887a1a5b-96ad-4875-9623-d40f689bbd86" providerId="ADAL" clId="{DFC381D0-8DC8-44E3-B38A-48951D910671}" dt="2024-08-26T22:07:30.255" v="2084" actId="9405"/>
          <ac:inkMkLst>
            <pc:docMk/>
            <pc:sldMk cId="2519954251" sldId="269"/>
            <ac:inkMk id="167" creationId="{38B32A0B-785C-D288-3723-0D500854E23C}"/>
          </ac:inkMkLst>
        </pc:inkChg>
        <pc:inkChg chg="add">
          <ac:chgData name="Moore, Nathan T" userId="887a1a5b-96ad-4875-9623-d40f689bbd86" providerId="ADAL" clId="{DFC381D0-8DC8-44E3-B38A-48951D910671}" dt="2024-08-26T22:07:30.600" v="2085" actId="9405"/>
          <ac:inkMkLst>
            <pc:docMk/>
            <pc:sldMk cId="2519954251" sldId="269"/>
            <ac:inkMk id="168" creationId="{B5CDA5A9-3646-C0F0-9BCE-ABED3695CC00}"/>
          </ac:inkMkLst>
        </pc:inkChg>
        <pc:inkChg chg="add">
          <ac:chgData name="Moore, Nathan T" userId="887a1a5b-96ad-4875-9623-d40f689bbd86" providerId="ADAL" clId="{DFC381D0-8DC8-44E3-B38A-48951D910671}" dt="2024-08-26T22:07:42.062" v="2086" actId="9405"/>
          <ac:inkMkLst>
            <pc:docMk/>
            <pc:sldMk cId="2519954251" sldId="269"/>
            <ac:inkMk id="169" creationId="{BAF9763F-FD86-8129-B72A-761CE2A05514}"/>
          </ac:inkMkLst>
        </pc:inkChg>
        <pc:inkChg chg="add">
          <ac:chgData name="Moore, Nathan T" userId="887a1a5b-96ad-4875-9623-d40f689bbd86" providerId="ADAL" clId="{DFC381D0-8DC8-44E3-B38A-48951D910671}" dt="2024-08-26T22:07:48.162" v="2088" actId="9405"/>
          <ac:inkMkLst>
            <pc:docMk/>
            <pc:sldMk cId="2519954251" sldId="269"/>
            <ac:inkMk id="170" creationId="{FEFF66A9-03A6-CAC9-DEB1-5BBE46BCD537}"/>
          </ac:inkMkLst>
        </pc:inkChg>
        <pc:inkChg chg="add">
          <ac:chgData name="Moore, Nathan T" userId="887a1a5b-96ad-4875-9623-d40f689bbd86" providerId="ADAL" clId="{DFC381D0-8DC8-44E3-B38A-48951D910671}" dt="2024-08-26T22:07:50.044" v="2089" actId="9405"/>
          <ac:inkMkLst>
            <pc:docMk/>
            <pc:sldMk cId="2519954251" sldId="269"/>
            <ac:inkMk id="171" creationId="{B31E8335-0B06-964B-BA97-579844614231}"/>
          </ac:inkMkLst>
        </pc:inkChg>
        <pc:inkChg chg="add mod">
          <ac:chgData name="Moore, Nathan T" userId="887a1a5b-96ad-4875-9623-d40f689bbd86" providerId="ADAL" clId="{DFC381D0-8DC8-44E3-B38A-48951D910671}" dt="2024-08-26T22:07:55.459" v="2096"/>
          <ac:inkMkLst>
            <pc:docMk/>
            <pc:sldMk cId="2519954251" sldId="269"/>
            <ac:inkMk id="172" creationId="{EB03851E-6BA4-4888-121A-5A603DC70253}"/>
          </ac:inkMkLst>
        </pc:inkChg>
        <pc:inkChg chg="add mod">
          <ac:chgData name="Moore, Nathan T" userId="887a1a5b-96ad-4875-9623-d40f689bbd86" providerId="ADAL" clId="{DFC381D0-8DC8-44E3-B38A-48951D910671}" dt="2024-08-26T22:07:55.459" v="2096"/>
          <ac:inkMkLst>
            <pc:docMk/>
            <pc:sldMk cId="2519954251" sldId="269"/>
            <ac:inkMk id="173" creationId="{667ED1A9-0F60-9136-5E8F-4D9F18C2EA78}"/>
          </ac:inkMkLst>
        </pc:inkChg>
        <pc:inkChg chg="add mod">
          <ac:chgData name="Moore, Nathan T" userId="887a1a5b-96ad-4875-9623-d40f689bbd86" providerId="ADAL" clId="{DFC381D0-8DC8-44E3-B38A-48951D910671}" dt="2024-08-26T22:07:55.459" v="2096"/>
          <ac:inkMkLst>
            <pc:docMk/>
            <pc:sldMk cId="2519954251" sldId="269"/>
            <ac:inkMk id="175" creationId="{3F086482-4A2A-F1FA-7666-1E7E29A190DD}"/>
          </ac:inkMkLst>
        </pc:inkChg>
        <pc:inkChg chg="add mod">
          <ac:chgData name="Moore, Nathan T" userId="887a1a5b-96ad-4875-9623-d40f689bbd86" providerId="ADAL" clId="{DFC381D0-8DC8-44E3-B38A-48951D910671}" dt="2024-08-26T22:07:55.459" v="2096"/>
          <ac:inkMkLst>
            <pc:docMk/>
            <pc:sldMk cId="2519954251" sldId="269"/>
            <ac:inkMk id="176" creationId="{9DFD2B93-54F6-B0B5-FD08-34F13B0A456C}"/>
          </ac:inkMkLst>
        </pc:inkChg>
        <pc:inkChg chg="add mod">
          <ac:chgData name="Moore, Nathan T" userId="887a1a5b-96ad-4875-9623-d40f689bbd86" providerId="ADAL" clId="{DFC381D0-8DC8-44E3-B38A-48951D910671}" dt="2024-08-26T22:07:55.459" v="2096"/>
          <ac:inkMkLst>
            <pc:docMk/>
            <pc:sldMk cId="2519954251" sldId="269"/>
            <ac:inkMk id="177" creationId="{D88FE7F2-74C8-C4C1-5D76-336034929E2A}"/>
          </ac:inkMkLst>
        </pc:inkChg>
        <pc:inkChg chg="add mod">
          <ac:chgData name="Moore, Nathan T" userId="887a1a5b-96ad-4875-9623-d40f689bbd86" providerId="ADAL" clId="{DFC381D0-8DC8-44E3-B38A-48951D910671}" dt="2024-08-26T22:08:01.789" v="2101"/>
          <ac:inkMkLst>
            <pc:docMk/>
            <pc:sldMk cId="2519954251" sldId="269"/>
            <ac:inkMk id="179" creationId="{69FD5B51-10E0-18C7-4804-AD4EF34434AF}"/>
          </ac:inkMkLst>
        </pc:inkChg>
        <pc:inkChg chg="add mod">
          <ac:chgData name="Moore, Nathan T" userId="887a1a5b-96ad-4875-9623-d40f689bbd86" providerId="ADAL" clId="{DFC381D0-8DC8-44E3-B38A-48951D910671}" dt="2024-08-26T22:08:01.789" v="2101"/>
          <ac:inkMkLst>
            <pc:docMk/>
            <pc:sldMk cId="2519954251" sldId="269"/>
            <ac:inkMk id="180" creationId="{D3619A3C-10F9-D07D-81F8-E4BFA72DF1D0}"/>
          </ac:inkMkLst>
        </pc:inkChg>
        <pc:inkChg chg="add mod">
          <ac:chgData name="Moore, Nathan T" userId="887a1a5b-96ad-4875-9623-d40f689bbd86" providerId="ADAL" clId="{DFC381D0-8DC8-44E3-B38A-48951D910671}" dt="2024-08-26T22:08:01.789" v="2101"/>
          <ac:inkMkLst>
            <pc:docMk/>
            <pc:sldMk cId="2519954251" sldId="269"/>
            <ac:inkMk id="181" creationId="{3E84DCF2-2DAC-75CC-78CC-68FAA2D09338}"/>
          </ac:inkMkLst>
        </pc:inkChg>
        <pc:inkChg chg="add mod">
          <ac:chgData name="Moore, Nathan T" userId="887a1a5b-96ad-4875-9623-d40f689bbd86" providerId="ADAL" clId="{DFC381D0-8DC8-44E3-B38A-48951D910671}" dt="2024-08-26T22:08:01.789" v="2101"/>
          <ac:inkMkLst>
            <pc:docMk/>
            <pc:sldMk cId="2519954251" sldId="269"/>
            <ac:inkMk id="182" creationId="{FA2E2BFF-BFF1-4C9F-447F-180BB6909A8B}"/>
          </ac:inkMkLst>
        </pc:inkChg>
        <pc:inkChg chg="add mod">
          <ac:chgData name="Moore, Nathan T" userId="887a1a5b-96ad-4875-9623-d40f689bbd86" providerId="ADAL" clId="{DFC381D0-8DC8-44E3-B38A-48951D910671}" dt="2024-08-26T22:08:09.855" v="2112"/>
          <ac:inkMkLst>
            <pc:docMk/>
            <pc:sldMk cId="2519954251" sldId="269"/>
            <ac:inkMk id="184" creationId="{920D0743-0837-F54A-5FA9-2E35B374CBB5}"/>
          </ac:inkMkLst>
        </pc:inkChg>
        <pc:inkChg chg="add mod">
          <ac:chgData name="Moore, Nathan T" userId="887a1a5b-96ad-4875-9623-d40f689bbd86" providerId="ADAL" clId="{DFC381D0-8DC8-44E3-B38A-48951D910671}" dt="2024-08-26T22:08:09.855" v="2112"/>
          <ac:inkMkLst>
            <pc:docMk/>
            <pc:sldMk cId="2519954251" sldId="269"/>
            <ac:inkMk id="185" creationId="{53995F12-31FD-E145-9380-00099652CC60}"/>
          </ac:inkMkLst>
        </pc:inkChg>
        <pc:inkChg chg="add mod">
          <ac:chgData name="Moore, Nathan T" userId="887a1a5b-96ad-4875-9623-d40f689bbd86" providerId="ADAL" clId="{DFC381D0-8DC8-44E3-B38A-48951D910671}" dt="2024-08-26T22:08:09.855" v="2112"/>
          <ac:inkMkLst>
            <pc:docMk/>
            <pc:sldMk cId="2519954251" sldId="269"/>
            <ac:inkMk id="186" creationId="{ADA7311E-90A2-49DA-C01B-345A25B6961A}"/>
          </ac:inkMkLst>
        </pc:inkChg>
        <pc:inkChg chg="add mod">
          <ac:chgData name="Moore, Nathan T" userId="887a1a5b-96ad-4875-9623-d40f689bbd86" providerId="ADAL" clId="{DFC381D0-8DC8-44E3-B38A-48951D910671}" dt="2024-08-26T22:08:09.855" v="2112"/>
          <ac:inkMkLst>
            <pc:docMk/>
            <pc:sldMk cId="2519954251" sldId="269"/>
            <ac:inkMk id="187" creationId="{9B7F8144-7171-CA38-1CB9-A9D50DEE8733}"/>
          </ac:inkMkLst>
        </pc:inkChg>
        <pc:inkChg chg="add mod">
          <ac:chgData name="Moore, Nathan T" userId="887a1a5b-96ad-4875-9623-d40f689bbd86" providerId="ADAL" clId="{DFC381D0-8DC8-44E3-B38A-48951D910671}" dt="2024-08-26T22:08:09.855" v="2112"/>
          <ac:inkMkLst>
            <pc:docMk/>
            <pc:sldMk cId="2519954251" sldId="269"/>
            <ac:inkMk id="188" creationId="{99A6DAA2-0D39-F3CF-DCEB-060A385114FA}"/>
          </ac:inkMkLst>
        </pc:inkChg>
        <pc:inkChg chg="add mod">
          <ac:chgData name="Moore, Nathan T" userId="887a1a5b-96ad-4875-9623-d40f689bbd86" providerId="ADAL" clId="{DFC381D0-8DC8-44E3-B38A-48951D910671}" dt="2024-08-26T22:08:09.855" v="2112"/>
          <ac:inkMkLst>
            <pc:docMk/>
            <pc:sldMk cId="2519954251" sldId="269"/>
            <ac:inkMk id="189" creationId="{38CFFE5A-C68F-2429-C400-744B2FA21129}"/>
          </ac:inkMkLst>
        </pc:inkChg>
        <pc:inkChg chg="add mod">
          <ac:chgData name="Moore, Nathan T" userId="887a1a5b-96ad-4875-9623-d40f689bbd86" providerId="ADAL" clId="{DFC381D0-8DC8-44E3-B38A-48951D910671}" dt="2024-08-26T22:08:09.855" v="2112"/>
          <ac:inkMkLst>
            <pc:docMk/>
            <pc:sldMk cId="2519954251" sldId="269"/>
            <ac:inkMk id="190" creationId="{A137BC20-9209-ED86-8279-4CA3DF4009DE}"/>
          </ac:inkMkLst>
        </pc:inkChg>
        <pc:inkChg chg="add mod">
          <ac:chgData name="Moore, Nathan T" userId="887a1a5b-96ad-4875-9623-d40f689bbd86" providerId="ADAL" clId="{DFC381D0-8DC8-44E3-B38A-48951D910671}" dt="2024-08-26T22:08:09.855" v="2112"/>
          <ac:inkMkLst>
            <pc:docMk/>
            <pc:sldMk cId="2519954251" sldId="269"/>
            <ac:inkMk id="191" creationId="{46A97F83-2F98-A862-6A95-C8FF7914C21B}"/>
          </ac:inkMkLst>
        </pc:inkChg>
        <pc:inkChg chg="add mod">
          <ac:chgData name="Moore, Nathan T" userId="887a1a5b-96ad-4875-9623-d40f689bbd86" providerId="ADAL" clId="{DFC381D0-8DC8-44E3-B38A-48951D910671}" dt="2024-08-26T22:08:09.855" v="2112"/>
          <ac:inkMkLst>
            <pc:docMk/>
            <pc:sldMk cId="2519954251" sldId="269"/>
            <ac:inkMk id="192" creationId="{32C7DA1A-1763-4B11-A232-D17E24E1888F}"/>
          </ac:inkMkLst>
        </pc:inkChg>
        <pc:inkChg chg="add mod">
          <ac:chgData name="Moore, Nathan T" userId="887a1a5b-96ad-4875-9623-d40f689bbd86" providerId="ADAL" clId="{DFC381D0-8DC8-44E3-B38A-48951D910671}" dt="2024-08-26T22:08:09.855" v="2112"/>
          <ac:inkMkLst>
            <pc:docMk/>
            <pc:sldMk cId="2519954251" sldId="269"/>
            <ac:inkMk id="193" creationId="{13AE9F5B-0D2C-684F-9B2F-886283451CE8}"/>
          </ac:inkMkLst>
        </pc:inkChg>
        <pc:inkChg chg="add mod">
          <ac:chgData name="Moore, Nathan T" userId="887a1a5b-96ad-4875-9623-d40f689bbd86" providerId="ADAL" clId="{DFC381D0-8DC8-44E3-B38A-48951D910671}" dt="2024-08-26T22:08:15.489" v="2125"/>
          <ac:inkMkLst>
            <pc:docMk/>
            <pc:sldMk cId="2519954251" sldId="269"/>
            <ac:inkMk id="195" creationId="{AB8F34A8-BBF8-5CC5-F155-C266E8675FF2}"/>
          </ac:inkMkLst>
        </pc:inkChg>
        <pc:inkChg chg="add mod">
          <ac:chgData name="Moore, Nathan T" userId="887a1a5b-96ad-4875-9623-d40f689bbd86" providerId="ADAL" clId="{DFC381D0-8DC8-44E3-B38A-48951D910671}" dt="2024-08-26T22:08:15.489" v="2125"/>
          <ac:inkMkLst>
            <pc:docMk/>
            <pc:sldMk cId="2519954251" sldId="269"/>
            <ac:inkMk id="196" creationId="{2AF414D9-00D2-8DDE-95E9-699B34204C8B}"/>
          </ac:inkMkLst>
        </pc:inkChg>
        <pc:inkChg chg="add mod">
          <ac:chgData name="Moore, Nathan T" userId="887a1a5b-96ad-4875-9623-d40f689bbd86" providerId="ADAL" clId="{DFC381D0-8DC8-44E3-B38A-48951D910671}" dt="2024-08-26T22:08:15.489" v="2125"/>
          <ac:inkMkLst>
            <pc:docMk/>
            <pc:sldMk cId="2519954251" sldId="269"/>
            <ac:inkMk id="197" creationId="{BD76B363-9ADD-FC87-9724-35215730EFAC}"/>
          </ac:inkMkLst>
        </pc:inkChg>
        <pc:inkChg chg="add mod">
          <ac:chgData name="Moore, Nathan T" userId="887a1a5b-96ad-4875-9623-d40f689bbd86" providerId="ADAL" clId="{DFC381D0-8DC8-44E3-B38A-48951D910671}" dt="2024-08-26T22:08:15.489" v="2125"/>
          <ac:inkMkLst>
            <pc:docMk/>
            <pc:sldMk cId="2519954251" sldId="269"/>
            <ac:inkMk id="198" creationId="{E2FB9AE0-4626-9CE5-4CF7-5DDAE3073C81}"/>
          </ac:inkMkLst>
        </pc:inkChg>
        <pc:inkChg chg="add mod">
          <ac:chgData name="Moore, Nathan T" userId="887a1a5b-96ad-4875-9623-d40f689bbd86" providerId="ADAL" clId="{DFC381D0-8DC8-44E3-B38A-48951D910671}" dt="2024-08-26T22:08:15.489" v="2125"/>
          <ac:inkMkLst>
            <pc:docMk/>
            <pc:sldMk cId="2519954251" sldId="269"/>
            <ac:inkMk id="199" creationId="{2E205830-AA93-E09C-8CE1-837371FB6F59}"/>
          </ac:inkMkLst>
        </pc:inkChg>
        <pc:inkChg chg="add mod">
          <ac:chgData name="Moore, Nathan T" userId="887a1a5b-96ad-4875-9623-d40f689bbd86" providerId="ADAL" clId="{DFC381D0-8DC8-44E3-B38A-48951D910671}" dt="2024-08-26T22:08:15.489" v="2125"/>
          <ac:inkMkLst>
            <pc:docMk/>
            <pc:sldMk cId="2519954251" sldId="269"/>
            <ac:inkMk id="200" creationId="{D2AE4A4F-FA86-A10E-36CB-995F50780A8D}"/>
          </ac:inkMkLst>
        </pc:inkChg>
        <pc:inkChg chg="add mod">
          <ac:chgData name="Moore, Nathan T" userId="887a1a5b-96ad-4875-9623-d40f689bbd86" providerId="ADAL" clId="{DFC381D0-8DC8-44E3-B38A-48951D910671}" dt="2024-08-26T22:08:15.489" v="2125"/>
          <ac:inkMkLst>
            <pc:docMk/>
            <pc:sldMk cId="2519954251" sldId="269"/>
            <ac:inkMk id="201" creationId="{BEA30C49-7BE8-B52F-33C7-A2DBFAAA65E8}"/>
          </ac:inkMkLst>
        </pc:inkChg>
        <pc:inkChg chg="add mod">
          <ac:chgData name="Moore, Nathan T" userId="887a1a5b-96ad-4875-9623-d40f689bbd86" providerId="ADAL" clId="{DFC381D0-8DC8-44E3-B38A-48951D910671}" dt="2024-08-26T22:08:15.489" v="2125"/>
          <ac:inkMkLst>
            <pc:docMk/>
            <pc:sldMk cId="2519954251" sldId="269"/>
            <ac:inkMk id="202" creationId="{B3ACE98D-FE39-A29A-C340-9BC9EE7B44E4}"/>
          </ac:inkMkLst>
        </pc:inkChg>
        <pc:inkChg chg="add mod">
          <ac:chgData name="Moore, Nathan T" userId="887a1a5b-96ad-4875-9623-d40f689bbd86" providerId="ADAL" clId="{DFC381D0-8DC8-44E3-B38A-48951D910671}" dt="2024-08-26T22:08:15.489" v="2125"/>
          <ac:inkMkLst>
            <pc:docMk/>
            <pc:sldMk cId="2519954251" sldId="269"/>
            <ac:inkMk id="203" creationId="{D068CBC5-4584-66F5-6D7C-E2A1A70CD42C}"/>
          </ac:inkMkLst>
        </pc:inkChg>
        <pc:inkChg chg="add mod">
          <ac:chgData name="Moore, Nathan T" userId="887a1a5b-96ad-4875-9623-d40f689bbd86" providerId="ADAL" clId="{DFC381D0-8DC8-44E3-B38A-48951D910671}" dt="2024-08-26T22:08:15.489" v="2125"/>
          <ac:inkMkLst>
            <pc:docMk/>
            <pc:sldMk cId="2519954251" sldId="269"/>
            <ac:inkMk id="204" creationId="{A8957D6D-FF1C-A21E-91DE-D90305233EDA}"/>
          </ac:inkMkLst>
        </pc:inkChg>
        <pc:inkChg chg="add mod">
          <ac:chgData name="Moore, Nathan T" userId="887a1a5b-96ad-4875-9623-d40f689bbd86" providerId="ADAL" clId="{DFC381D0-8DC8-44E3-B38A-48951D910671}" dt="2024-08-26T22:08:15.489" v="2125"/>
          <ac:inkMkLst>
            <pc:docMk/>
            <pc:sldMk cId="2519954251" sldId="269"/>
            <ac:inkMk id="205" creationId="{D6F7756E-A6F5-078B-7D43-EE811C60CC05}"/>
          </ac:inkMkLst>
        </pc:inkChg>
        <pc:inkChg chg="add mod">
          <ac:chgData name="Moore, Nathan T" userId="887a1a5b-96ad-4875-9623-d40f689bbd86" providerId="ADAL" clId="{DFC381D0-8DC8-44E3-B38A-48951D910671}" dt="2024-08-26T22:08:15.489" v="2125"/>
          <ac:inkMkLst>
            <pc:docMk/>
            <pc:sldMk cId="2519954251" sldId="269"/>
            <ac:inkMk id="206" creationId="{43791020-BFFC-6507-63BC-BE5367566543}"/>
          </ac:inkMkLst>
        </pc:inkChg>
      </pc:sldChg>
      <pc:sldChg chg="addSp delSp modSp new mod ord">
        <pc:chgData name="Moore, Nathan T" userId="887a1a5b-96ad-4875-9623-d40f689bbd86" providerId="ADAL" clId="{DFC381D0-8DC8-44E3-B38A-48951D910671}" dt="2024-08-28T01:00:04.557" v="2194" actId="1076"/>
        <pc:sldMkLst>
          <pc:docMk/>
          <pc:sldMk cId="3966014176" sldId="269"/>
        </pc:sldMkLst>
        <pc:spChg chg="mod">
          <ac:chgData name="Moore, Nathan T" userId="887a1a5b-96ad-4875-9623-d40f689bbd86" providerId="ADAL" clId="{DFC381D0-8DC8-44E3-B38A-48951D910671}" dt="2024-08-28T00:58:48.816" v="2184" actId="20577"/>
          <ac:spMkLst>
            <pc:docMk/>
            <pc:sldMk cId="3966014176" sldId="269"/>
            <ac:spMk id="2" creationId="{839B27BB-4750-88C2-1082-4F6963708C69}"/>
          </ac:spMkLst>
        </pc:spChg>
        <pc:spChg chg="del">
          <ac:chgData name="Moore, Nathan T" userId="887a1a5b-96ad-4875-9623-d40f689bbd86" providerId="ADAL" clId="{DFC381D0-8DC8-44E3-B38A-48951D910671}" dt="2024-08-28T00:58:51.089" v="2185" actId="478"/>
          <ac:spMkLst>
            <pc:docMk/>
            <pc:sldMk cId="3966014176" sldId="269"/>
            <ac:spMk id="3" creationId="{DBC9BD49-706A-461A-4EAD-EA8F351649FB}"/>
          </ac:spMkLst>
        </pc:spChg>
        <pc:spChg chg="add mod">
          <ac:chgData name="Moore, Nathan T" userId="887a1a5b-96ad-4875-9623-d40f689bbd86" providerId="ADAL" clId="{DFC381D0-8DC8-44E3-B38A-48951D910671}" dt="2024-08-28T00:59:36.059" v="2191" actId="20577"/>
          <ac:spMkLst>
            <pc:docMk/>
            <pc:sldMk cId="3966014176" sldId="269"/>
            <ac:spMk id="7" creationId="{FC100BF1-6D84-AEE5-0196-8510A02A3B85}"/>
          </ac:spMkLst>
        </pc:spChg>
        <pc:picChg chg="add mod">
          <ac:chgData name="Moore, Nathan T" userId="887a1a5b-96ad-4875-9623-d40f689bbd86" providerId="ADAL" clId="{DFC381D0-8DC8-44E3-B38A-48951D910671}" dt="2024-08-28T00:59:22.342" v="2188" actId="1076"/>
          <ac:picMkLst>
            <pc:docMk/>
            <pc:sldMk cId="3966014176" sldId="269"/>
            <ac:picMk id="5" creationId="{51F19ADA-0B5A-F37A-7A59-7C78ACB4B9F9}"/>
          </ac:picMkLst>
        </pc:picChg>
        <pc:picChg chg="add mod">
          <ac:chgData name="Moore, Nathan T" userId="887a1a5b-96ad-4875-9623-d40f689bbd86" providerId="ADAL" clId="{DFC381D0-8DC8-44E3-B38A-48951D910671}" dt="2024-08-28T01:00:04.557" v="2194" actId="1076"/>
          <ac:picMkLst>
            <pc:docMk/>
            <pc:sldMk cId="3966014176" sldId="269"/>
            <ac:picMk id="9" creationId="{CEDBDB5F-38AA-CA9A-D7BB-20C46AA20659}"/>
          </ac:picMkLst>
        </pc:picChg>
      </pc:sldChg>
      <pc:sldChg chg="addSp delSp modSp new mod ord">
        <pc:chgData name="Moore, Nathan T" userId="887a1a5b-96ad-4875-9623-d40f689bbd86" providerId="ADAL" clId="{DFC381D0-8DC8-44E3-B38A-48951D910671}" dt="2024-08-28T01:01:53.606" v="2214" actId="1076"/>
        <pc:sldMkLst>
          <pc:docMk/>
          <pc:sldMk cId="3647047015" sldId="270"/>
        </pc:sldMkLst>
        <pc:spChg chg="mod">
          <ac:chgData name="Moore, Nathan T" userId="887a1a5b-96ad-4875-9623-d40f689bbd86" providerId="ADAL" clId="{DFC381D0-8DC8-44E3-B38A-48951D910671}" dt="2024-08-28T01:01:48.003" v="2212" actId="20577"/>
          <ac:spMkLst>
            <pc:docMk/>
            <pc:sldMk cId="3647047015" sldId="270"/>
            <ac:spMk id="2" creationId="{1B0B6994-2A0C-68AF-20FE-906EA397C7E1}"/>
          </ac:spMkLst>
        </pc:spChg>
        <pc:spChg chg="del">
          <ac:chgData name="Moore, Nathan T" userId="887a1a5b-96ad-4875-9623-d40f689bbd86" providerId="ADAL" clId="{DFC381D0-8DC8-44E3-B38A-48951D910671}" dt="2024-08-28T01:01:43.823" v="2202" actId="478"/>
          <ac:spMkLst>
            <pc:docMk/>
            <pc:sldMk cId="3647047015" sldId="270"/>
            <ac:spMk id="3" creationId="{AD773B40-4FAF-9803-EC1E-8E23902C010B}"/>
          </ac:spMkLst>
        </pc:spChg>
        <pc:picChg chg="add mod">
          <ac:chgData name="Moore, Nathan T" userId="887a1a5b-96ad-4875-9623-d40f689bbd86" providerId="ADAL" clId="{DFC381D0-8DC8-44E3-B38A-48951D910671}" dt="2024-08-28T01:01:53.606" v="2214" actId="1076"/>
          <ac:picMkLst>
            <pc:docMk/>
            <pc:sldMk cId="3647047015" sldId="270"/>
            <ac:picMk id="5" creationId="{23E84873-8D5D-3258-F6D0-7100D1BC0B1A}"/>
          </ac:picMkLst>
        </pc:picChg>
      </pc:sldChg>
      <pc:sldChg chg="addSp delSp modSp add mod">
        <pc:chgData name="Moore, Nathan T" userId="887a1a5b-96ad-4875-9623-d40f689bbd86" providerId="ADAL" clId="{DFC381D0-8DC8-44E3-B38A-48951D910671}" dt="2024-08-28T01:08:31.909" v="2294" actId="1076"/>
        <pc:sldMkLst>
          <pc:docMk/>
          <pc:sldMk cId="1339487733" sldId="271"/>
        </pc:sldMkLst>
        <pc:spChg chg="mod">
          <ac:chgData name="Moore, Nathan T" userId="887a1a5b-96ad-4875-9623-d40f689bbd86" providerId="ADAL" clId="{DFC381D0-8DC8-44E3-B38A-48951D910671}" dt="2024-08-28T01:08:19.725" v="2291" actId="14100"/>
          <ac:spMkLst>
            <pc:docMk/>
            <pc:sldMk cId="1339487733" sldId="271"/>
            <ac:spMk id="2" creationId="{1B0B6994-2A0C-68AF-20FE-906EA397C7E1}"/>
          </ac:spMkLst>
        </pc:spChg>
        <pc:spChg chg="del">
          <ac:chgData name="Moore, Nathan T" userId="887a1a5b-96ad-4875-9623-d40f689bbd86" providerId="ADAL" clId="{DFC381D0-8DC8-44E3-B38A-48951D910671}" dt="2024-08-28T01:05:20.922" v="2215" actId="478"/>
          <ac:spMkLst>
            <pc:docMk/>
            <pc:sldMk cId="1339487733" sldId="271"/>
            <ac:spMk id="3" creationId="{AD773B40-4FAF-9803-EC1E-8E23902C010B}"/>
          </ac:spMkLst>
        </pc:spChg>
        <pc:picChg chg="add mod">
          <ac:chgData name="Moore, Nathan T" userId="887a1a5b-96ad-4875-9623-d40f689bbd86" providerId="ADAL" clId="{DFC381D0-8DC8-44E3-B38A-48951D910671}" dt="2024-08-28T01:08:01.177" v="2288" actId="1076"/>
          <ac:picMkLst>
            <pc:docMk/>
            <pc:sldMk cId="1339487733" sldId="271"/>
            <ac:picMk id="5" creationId="{3E85E028-FE94-C1D4-DD31-B5DC2F0C0773}"/>
          </ac:picMkLst>
        </pc:picChg>
        <pc:picChg chg="add del mod">
          <ac:chgData name="Moore, Nathan T" userId="887a1a5b-96ad-4875-9623-d40f689bbd86" providerId="ADAL" clId="{DFC381D0-8DC8-44E3-B38A-48951D910671}" dt="2024-08-28T01:07:03.448" v="2262" actId="478"/>
          <ac:picMkLst>
            <pc:docMk/>
            <pc:sldMk cId="1339487733" sldId="271"/>
            <ac:picMk id="7" creationId="{40705CE2-71F2-2141-D41A-A93A0D9F8AC0}"/>
          </ac:picMkLst>
        </pc:picChg>
        <pc:picChg chg="add mod">
          <ac:chgData name="Moore, Nathan T" userId="887a1a5b-96ad-4875-9623-d40f689bbd86" providerId="ADAL" clId="{DFC381D0-8DC8-44E3-B38A-48951D910671}" dt="2024-08-28T01:08:31.909" v="2294" actId="1076"/>
          <ac:picMkLst>
            <pc:docMk/>
            <pc:sldMk cId="1339487733" sldId="271"/>
            <ac:picMk id="9" creationId="{2E431F0D-55A1-9105-87C6-0B377D7F98CB}"/>
          </ac:picMkLst>
        </pc:picChg>
        <pc:picChg chg="add mod">
          <ac:chgData name="Moore, Nathan T" userId="887a1a5b-96ad-4875-9623-d40f689bbd86" providerId="ADAL" clId="{DFC381D0-8DC8-44E3-B38A-48951D910671}" dt="2024-08-28T01:08:29.098" v="2293" actId="1076"/>
          <ac:picMkLst>
            <pc:docMk/>
            <pc:sldMk cId="1339487733" sldId="271"/>
            <ac:picMk id="11" creationId="{70DD9DD2-EE7B-1D9F-FED2-3F9D59EADA52}"/>
          </ac:picMkLst>
        </pc:picChg>
      </pc:sldChg>
      <pc:sldChg chg="delSp modSp add mod">
        <pc:chgData name="Moore, Nathan T" userId="887a1a5b-96ad-4875-9623-d40f689bbd86" providerId="ADAL" clId="{DFC381D0-8DC8-44E3-B38A-48951D910671}" dt="2024-08-28T01:09:02.590" v="2325" actId="1076"/>
        <pc:sldMkLst>
          <pc:docMk/>
          <pc:sldMk cId="2072229899" sldId="272"/>
        </pc:sldMkLst>
        <pc:spChg chg="mod">
          <ac:chgData name="Moore, Nathan T" userId="887a1a5b-96ad-4875-9623-d40f689bbd86" providerId="ADAL" clId="{DFC381D0-8DC8-44E3-B38A-48951D910671}" dt="2024-08-28T01:09:02.590" v="2325" actId="1076"/>
          <ac:spMkLst>
            <pc:docMk/>
            <pc:sldMk cId="2072229899" sldId="272"/>
            <ac:spMk id="2" creationId="{1B0B6994-2A0C-68AF-20FE-906EA397C7E1}"/>
          </ac:spMkLst>
        </pc:spChg>
        <pc:spChg chg="del">
          <ac:chgData name="Moore, Nathan T" userId="887a1a5b-96ad-4875-9623-d40f689bbd86" providerId="ADAL" clId="{DFC381D0-8DC8-44E3-B38A-48951D910671}" dt="2024-08-28T01:08:57.024" v="2324" actId="478"/>
          <ac:spMkLst>
            <pc:docMk/>
            <pc:sldMk cId="2072229899" sldId="272"/>
            <ac:spMk id="3" creationId="{AD773B40-4FAF-9803-EC1E-8E23902C010B}"/>
          </ac:spMkLst>
        </pc:spChg>
      </pc:sldChg>
      <pc:sldChg chg="addSp delSp modSp new mod">
        <pc:chgData name="Moore, Nathan T" userId="887a1a5b-96ad-4875-9623-d40f689bbd86" providerId="ADAL" clId="{DFC381D0-8DC8-44E3-B38A-48951D910671}" dt="2024-08-28T01:10:54.535" v="2371" actId="14100"/>
        <pc:sldMkLst>
          <pc:docMk/>
          <pc:sldMk cId="2042188" sldId="273"/>
        </pc:sldMkLst>
        <pc:spChg chg="mod">
          <ac:chgData name="Moore, Nathan T" userId="887a1a5b-96ad-4875-9623-d40f689bbd86" providerId="ADAL" clId="{DFC381D0-8DC8-44E3-B38A-48951D910671}" dt="2024-08-28T01:10:49.162" v="2370" actId="1076"/>
          <ac:spMkLst>
            <pc:docMk/>
            <pc:sldMk cId="2042188" sldId="273"/>
            <ac:spMk id="2" creationId="{A42B1A63-02B8-F325-FFAE-8A899A218129}"/>
          </ac:spMkLst>
        </pc:spChg>
        <pc:spChg chg="del mod">
          <ac:chgData name="Moore, Nathan T" userId="887a1a5b-96ad-4875-9623-d40f689bbd86" providerId="ADAL" clId="{DFC381D0-8DC8-44E3-B38A-48951D910671}" dt="2024-08-28T01:10:39.479" v="2366" actId="478"/>
          <ac:spMkLst>
            <pc:docMk/>
            <pc:sldMk cId="2042188" sldId="273"/>
            <ac:spMk id="3" creationId="{08FC2BBC-138B-3E38-C307-2F0DAADEE922}"/>
          </ac:spMkLst>
        </pc:spChg>
        <pc:picChg chg="add mod">
          <ac:chgData name="Moore, Nathan T" userId="887a1a5b-96ad-4875-9623-d40f689bbd86" providerId="ADAL" clId="{DFC381D0-8DC8-44E3-B38A-48951D910671}" dt="2024-08-28T01:10:54.535" v="2371" actId="14100"/>
          <ac:picMkLst>
            <pc:docMk/>
            <pc:sldMk cId="2042188" sldId="273"/>
            <ac:picMk id="5" creationId="{B8E96887-9794-580B-CD80-1A6BD5D04AD7}"/>
          </ac:picMkLst>
        </pc:picChg>
      </pc:sldChg>
      <pc:sldChg chg="modSp new mod">
        <pc:chgData name="Moore, Nathan T" userId="887a1a5b-96ad-4875-9623-d40f689bbd86" providerId="ADAL" clId="{DFC381D0-8DC8-44E3-B38A-48951D910671}" dt="2024-08-28T01:26:59.119" v="2724" actId="313"/>
        <pc:sldMkLst>
          <pc:docMk/>
          <pc:sldMk cId="2032080762" sldId="274"/>
        </pc:sldMkLst>
        <pc:spChg chg="mod">
          <ac:chgData name="Moore, Nathan T" userId="887a1a5b-96ad-4875-9623-d40f689bbd86" providerId="ADAL" clId="{DFC381D0-8DC8-44E3-B38A-48951D910671}" dt="2024-08-28T01:13:36.737" v="2410" actId="20577"/>
          <ac:spMkLst>
            <pc:docMk/>
            <pc:sldMk cId="2032080762" sldId="274"/>
            <ac:spMk id="2" creationId="{483AE472-89F1-67FD-99C5-A53DD48DE4EC}"/>
          </ac:spMkLst>
        </pc:spChg>
        <pc:spChg chg="mod">
          <ac:chgData name="Moore, Nathan T" userId="887a1a5b-96ad-4875-9623-d40f689bbd86" providerId="ADAL" clId="{DFC381D0-8DC8-44E3-B38A-48951D910671}" dt="2024-08-28T01:26:59.119" v="2724" actId="313"/>
          <ac:spMkLst>
            <pc:docMk/>
            <pc:sldMk cId="2032080762" sldId="274"/>
            <ac:spMk id="3" creationId="{34477929-A22E-B416-EDEC-6FDA1C8885BE}"/>
          </ac:spMkLst>
        </pc:spChg>
      </pc:sldChg>
      <pc:sldChg chg="modSp new mod">
        <pc:chgData name="Moore, Nathan T" userId="887a1a5b-96ad-4875-9623-d40f689bbd86" providerId="ADAL" clId="{DFC381D0-8DC8-44E3-B38A-48951D910671}" dt="2024-08-28T01:28:44.412" v="2979" actId="114"/>
        <pc:sldMkLst>
          <pc:docMk/>
          <pc:sldMk cId="4260638552" sldId="275"/>
        </pc:sldMkLst>
        <pc:spChg chg="mod">
          <ac:chgData name="Moore, Nathan T" userId="887a1a5b-96ad-4875-9623-d40f689bbd86" providerId="ADAL" clId="{DFC381D0-8DC8-44E3-B38A-48951D910671}" dt="2024-08-28T01:27:13.970" v="2748" actId="5793"/>
          <ac:spMkLst>
            <pc:docMk/>
            <pc:sldMk cId="4260638552" sldId="275"/>
            <ac:spMk id="2" creationId="{52169217-90F2-6876-23C4-E8FCF7FE897E}"/>
          </ac:spMkLst>
        </pc:spChg>
        <pc:spChg chg="mod">
          <ac:chgData name="Moore, Nathan T" userId="887a1a5b-96ad-4875-9623-d40f689bbd86" providerId="ADAL" clId="{DFC381D0-8DC8-44E3-B38A-48951D910671}" dt="2024-08-28T01:28:44.412" v="2979" actId="114"/>
          <ac:spMkLst>
            <pc:docMk/>
            <pc:sldMk cId="4260638552" sldId="275"/>
            <ac:spMk id="3" creationId="{D6932799-2A2E-D5EE-722E-26023F796B73}"/>
          </ac:spMkLst>
        </pc:spChg>
      </pc:sldChg>
      <pc:sldChg chg="new">
        <pc:chgData name="Moore, Nathan T" userId="887a1a5b-96ad-4875-9623-d40f689bbd86" providerId="ADAL" clId="{DFC381D0-8DC8-44E3-B38A-48951D910671}" dt="2024-08-28T01:29:05.990" v="2980" actId="680"/>
        <pc:sldMkLst>
          <pc:docMk/>
          <pc:sldMk cId="3926592973"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B65A2-C9B5-462D-9549-674F053A4B4F}" type="datetimeFigureOut">
              <a:rPr lang="en-US" smtClean="0"/>
              <a:t>8/28/2024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4C87-42D1-49F7-A8A7-D7D4D89A2BB9}" type="slidenum">
              <a:rPr lang="en-US" smtClean="0"/>
              <a:t>‹#›</a:t>
            </a:fld>
            <a:endParaRPr lang="en-US"/>
          </a:p>
        </p:txBody>
      </p:sp>
    </p:spTree>
    <p:extLst>
      <p:ext uri="{BB962C8B-B14F-4D97-AF65-F5344CB8AC3E}">
        <p14:creationId xmlns:p14="http://schemas.microsoft.com/office/powerpoint/2010/main" val="457667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Taylor series</a:t>
            </a:r>
          </a:p>
        </p:txBody>
      </p:sp>
      <p:sp>
        <p:nvSpPr>
          <p:cNvPr id="4" name="Slide Number Placeholder 3"/>
          <p:cNvSpPr>
            <a:spLocks noGrp="1"/>
          </p:cNvSpPr>
          <p:nvPr>
            <p:ph type="sldNum" sz="quarter" idx="5"/>
          </p:nvPr>
        </p:nvSpPr>
        <p:spPr/>
        <p:txBody>
          <a:bodyPr/>
          <a:lstStyle/>
          <a:p>
            <a:fld id="{51BD4C87-42D1-49F7-A8A7-D7D4D89A2BB9}" type="slidenum">
              <a:rPr lang="en-US" smtClean="0"/>
              <a:t>13</a:t>
            </a:fld>
            <a:endParaRPr lang="en-US"/>
          </a:p>
        </p:txBody>
      </p:sp>
    </p:spTree>
    <p:extLst>
      <p:ext uri="{BB962C8B-B14F-4D97-AF65-F5344CB8AC3E}">
        <p14:creationId xmlns:p14="http://schemas.microsoft.com/office/powerpoint/2010/main" val="1084726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Taylor series</a:t>
            </a:r>
          </a:p>
        </p:txBody>
      </p:sp>
      <p:sp>
        <p:nvSpPr>
          <p:cNvPr id="4" name="Slide Number Placeholder 3"/>
          <p:cNvSpPr>
            <a:spLocks noGrp="1"/>
          </p:cNvSpPr>
          <p:nvPr>
            <p:ph type="sldNum" sz="quarter" idx="5"/>
          </p:nvPr>
        </p:nvSpPr>
        <p:spPr/>
        <p:txBody>
          <a:bodyPr/>
          <a:lstStyle/>
          <a:p>
            <a:fld id="{51BD4C87-42D1-49F7-A8A7-D7D4D89A2BB9}" type="slidenum">
              <a:rPr lang="en-US" smtClean="0"/>
              <a:t>14</a:t>
            </a:fld>
            <a:endParaRPr lang="en-US"/>
          </a:p>
        </p:txBody>
      </p:sp>
    </p:spTree>
    <p:extLst>
      <p:ext uri="{BB962C8B-B14F-4D97-AF65-F5344CB8AC3E}">
        <p14:creationId xmlns:p14="http://schemas.microsoft.com/office/powerpoint/2010/main" val="57042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https://en.wikipedia.org/wiki/Computer_%28occupation%29 </a:t>
            </a:r>
          </a:p>
        </p:txBody>
      </p:sp>
      <p:sp>
        <p:nvSpPr>
          <p:cNvPr id="4" name="Slide Number Placeholder 3"/>
          <p:cNvSpPr>
            <a:spLocks noGrp="1"/>
          </p:cNvSpPr>
          <p:nvPr>
            <p:ph type="sldNum" sz="quarter" idx="5"/>
          </p:nvPr>
        </p:nvSpPr>
        <p:spPr/>
        <p:txBody>
          <a:bodyPr/>
          <a:lstStyle/>
          <a:p>
            <a:fld id="{51BD4C87-42D1-49F7-A8A7-D7D4D89A2BB9}" type="slidenum">
              <a:rPr lang="en-US" smtClean="0"/>
              <a:t>18</a:t>
            </a:fld>
            <a:endParaRPr lang="en-US"/>
          </a:p>
        </p:txBody>
      </p:sp>
    </p:spTree>
    <p:extLst>
      <p:ext uri="{BB962C8B-B14F-4D97-AF65-F5344CB8AC3E}">
        <p14:creationId xmlns:p14="http://schemas.microsoft.com/office/powerpoint/2010/main" val="3225138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6F4F-F543-A641-F180-D8ADC5476F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2B3533-9B87-FEC7-BB39-B1B13F5DF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AC724F-54DF-A843-3EE3-CD8251F6E31F}"/>
              </a:ext>
            </a:extLst>
          </p:cNvPr>
          <p:cNvSpPr>
            <a:spLocks noGrp="1"/>
          </p:cNvSpPr>
          <p:nvPr>
            <p:ph type="dt" sz="half" idx="10"/>
          </p:nvPr>
        </p:nvSpPr>
        <p:spPr/>
        <p:txBody>
          <a:bodyPr/>
          <a:lstStyle/>
          <a:p>
            <a:fld id="{BA7F88FB-E4EA-4861-9BCB-784D1D979AD6}" type="datetimeFigureOut">
              <a:rPr lang="en-US" smtClean="0"/>
              <a:t>8/28/2024</a:t>
            </a:fld>
            <a:endParaRPr lang="en-US"/>
          </a:p>
        </p:txBody>
      </p:sp>
      <p:sp>
        <p:nvSpPr>
          <p:cNvPr id="5" name="Footer Placeholder 4">
            <a:extLst>
              <a:ext uri="{FF2B5EF4-FFF2-40B4-BE49-F238E27FC236}">
                <a16:creationId xmlns:a16="http://schemas.microsoft.com/office/drawing/2014/main" id="{3E2DB89F-C56A-DAB1-4D78-2D922DF02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2028E-FAF5-E1EC-B1D0-EAAD5F7D24A5}"/>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2215206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4EBC-1D32-BE50-1501-06E88DCF61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61F391-0B72-5E8E-5A02-8D90ED302B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050DA-11F0-8D1A-25A1-474E4202C52C}"/>
              </a:ext>
            </a:extLst>
          </p:cNvPr>
          <p:cNvSpPr>
            <a:spLocks noGrp="1"/>
          </p:cNvSpPr>
          <p:nvPr>
            <p:ph type="dt" sz="half" idx="10"/>
          </p:nvPr>
        </p:nvSpPr>
        <p:spPr/>
        <p:txBody>
          <a:bodyPr/>
          <a:lstStyle/>
          <a:p>
            <a:fld id="{BA7F88FB-E4EA-4861-9BCB-784D1D979AD6}" type="datetimeFigureOut">
              <a:rPr lang="en-US" smtClean="0"/>
              <a:t>8/28/2024</a:t>
            </a:fld>
            <a:endParaRPr lang="en-US"/>
          </a:p>
        </p:txBody>
      </p:sp>
      <p:sp>
        <p:nvSpPr>
          <p:cNvPr id="5" name="Footer Placeholder 4">
            <a:extLst>
              <a:ext uri="{FF2B5EF4-FFF2-40B4-BE49-F238E27FC236}">
                <a16:creationId xmlns:a16="http://schemas.microsoft.com/office/drawing/2014/main" id="{3316751A-CCD1-2E80-4B37-DF214B8B2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D3F62-D533-EE9F-50B1-6BF113E90476}"/>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13552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5D45F5-2CC9-53AC-7567-89259BA8C9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A296CF-C317-C60E-9502-CCB69F8DCB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88986-F81D-29A9-6F14-F709065C7D8F}"/>
              </a:ext>
            </a:extLst>
          </p:cNvPr>
          <p:cNvSpPr>
            <a:spLocks noGrp="1"/>
          </p:cNvSpPr>
          <p:nvPr>
            <p:ph type="dt" sz="half" idx="10"/>
          </p:nvPr>
        </p:nvSpPr>
        <p:spPr/>
        <p:txBody>
          <a:bodyPr/>
          <a:lstStyle/>
          <a:p>
            <a:fld id="{BA7F88FB-E4EA-4861-9BCB-784D1D979AD6}" type="datetimeFigureOut">
              <a:rPr lang="en-US" smtClean="0"/>
              <a:t>8/28/2024</a:t>
            </a:fld>
            <a:endParaRPr lang="en-US"/>
          </a:p>
        </p:txBody>
      </p:sp>
      <p:sp>
        <p:nvSpPr>
          <p:cNvPr id="5" name="Footer Placeholder 4">
            <a:extLst>
              <a:ext uri="{FF2B5EF4-FFF2-40B4-BE49-F238E27FC236}">
                <a16:creationId xmlns:a16="http://schemas.microsoft.com/office/drawing/2014/main" id="{32FA9688-7820-09CD-72B0-84EA26F767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B2D3B-70A1-9AF3-CADC-75C286B5360A}"/>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127759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CFE9-F1DF-8CA3-6984-8756F53488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BDE22-78CF-7AF2-C952-83AB0AB172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E8EFB-43ED-D33D-4D52-29D3619C28E8}"/>
              </a:ext>
            </a:extLst>
          </p:cNvPr>
          <p:cNvSpPr>
            <a:spLocks noGrp="1"/>
          </p:cNvSpPr>
          <p:nvPr>
            <p:ph type="dt" sz="half" idx="10"/>
          </p:nvPr>
        </p:nvSpPr>
        <p:spPr/>
        <p:txBody>
          <a:bodyPr/>
          <a:lstStyle/>
          <a:p>
            <a:fld id="{BA7F88FB-E4EA-4861-9BCB-784D1D979AD6}" type="datetimeFigureOut">
              <a:rPr lang="en-US" smtClean="0"/>
              <a:t>8/28/2024</a:t>
            </a:fld>
            <a:endParaRPr lang="en-US"/>
          </a:p>
        </p:txBody>
      </p:sp>
      <p:sp>
        <p:nvSpPr>
          <p:cNvPr id="5" name="Footer Placeholder 4">
            <a:extLst>
              <a:ext uri="{FF2B5EF4-FFF2-40B4-BE49-F238E27FC236}">
                <a16:creationId xmlns:a16="http://schemas.microsoft.com/office/drawing/2014/main" id="{9122B76E-26B8-8B52-7741-4B1738E2E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1FC11-D33C-2820-0672-CC2A9E53FB8F}"/>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87261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0A44-E8BF-FD97-7066-0CC2B1A20C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690E25-1031-E3BC-B2FD-72F2938FAD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48FE33-7869-779B-E329-771F10AE935C}"/>
              </a:ext>
            </a:extLst>
          </p:cNvPr>
          <p:cNvSpPr>
            <a:spLocks noGrp="1"/>
          </p:cNvSpPr>
          <p:nvPr>
            <p:ph type="dt" sz="half" idx="10"/>
          </p:nvPr>
        </p:nvSpPr>
        <p:spPr/>
        <p:txBody>
          <a:bodyPr/>
          <a:lstStyle/>
          <a:p>
            <a:fld id="{BA7F88FB-E4EA-4861-9BCB-784D1D979AD6}" type="datetimeFigureOut">
              <a:rPr lang="en-US" smtClean="0"/>
              <a:t>8/28/2024</a:t>
            </a:fld>
            <a:endParaRPr lang="en-US"/>
          </a:p>
        </p:txBody>
      </p:sp>
      <p:sp>
        <p:nvSpPr>
          <p:cNvPr id="5" name="Footer Placeholder 4">
            <a:extLst>
              <a:ext uri="{FF2B5EF4-FFF2-40B4-BE49-F238E27FC236}">
                <a16:creationId xmlns:a16="http://schemas.microsoft.com/office/drawing/2014/main" id="{947C111C-7355-C49B-484B-C7CEAB42C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B8ED3-5FB4-6B95-00BD-F12BB9B5C71E}"/>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270950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11B7-69DE-8C93-A6DF-900F62A4F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5B09CC-19D8-E0C8-AF3C-68A6F056B2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B87B1E-A29D-86F9-1ADF-F47F21536D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E5E7C8-A51D-E16A-2A40-2BBC976EA6E3}"/>
              </a:ext>
            </a:extLst>
          </p:cNvPr>
          <p:cNvSpPr>
            <a:spLocks noGrp="1"/>
          </p:cNvSpPr>
          <p:nvPr>
            <p:ph type="dt" sz="half" idx="10"/>
          </p:nvPr>
        </p:nvSpPr>
        <p:spPr/>
        <p:txBody>
          <a:bodyPr/>
          <a:lstStyle/>
          <a:p>
            <a:fld id="{BA7F88FB-E4EA-4861-9BCB-784D1D979AD6}" type="datetimeFigureOut">
              <a:rPr lang="en-US" smtClean="0"/>
              <a:t>8/28/2024</a:t>
            </a:fld>
            <a:endParaRPr lang="en-US"/>
          </a:p>
        </p:txBody>
      </p:sp>
      <p:sp>
        <p:nvSpPr>
          <p:cNvPr id="6" name="Footer Placeholder 5">
            <a:extLst>
              <a:ext uri="{FF2B5EF4-FFF2-40B4-BE49-F238E27FC236}">
                <a16:creationId xmlns:a16="http://schemas.microsoft.com/office/drawing/2014/main" id="{33E776C6-4915-77F0-2420-CE4F1EA280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FAE8E-B558-C36D-222A-C2783936C4C6}"/>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265646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402EA-38CB-6FB7-DA11-B1DEA8167C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D055D5-2798-5B69-47EA-BED555701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1BBEC1-8E28-9DD1-C2B0-B5EE48F1DA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4AAF59-0BAF-806C-89F4-FDAC3D2791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615EF8-A0B9-FD04-25E0-BD89A1A023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C73EF1-F748-F9D7-6222-04781B267465}"/>
              </a:ext>
            </a:extLst>
          </p:cNvPr>
          <p:cNvSpPr>
            <a:spLocks noGrp="1"/>
          </p:cNvSpPr>
          <p:nvPr>
            <p:ph type="dt" sz="half" idx="10"/>
          </p:nvPr>
        </p:nvSpPr>
        <p:spPr/>
        <p:txBody>
          <a:bodyPr/>
          <a:lstStyle/>
          <a:p>
            <a:fld id="{BA7F88FB-E4EA-4861-9BCB-784D1D979AD6}" type="datetimeFigureOut">
              <a:rPr lang="en-US" smtClean="0"/>
              <a:t>8/28/2024</a:t>
            </a:fld>
            <a:endParaRPr lang="en-US"/>
          </a:p>
        </p:txBody>
      </p:sp>
      <p:sp>
        <p:nvSpPr>
          <p:cNvPr id="8" name="Footer Placeholder 7">
            <a:extLst>
              <a:ext uri="{FF2B5EF4-FFF2-40B4-BE49-F238E27FC236}">
                <a16:creationId xmlns:a16="http://schemas.microsoft.com/office/drawing/2014/main" id="{CEA17FD5-956A-BFFD-54C1-CEC7EAA4A5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F70F0A-7A5C-FD64-8FCE-6359384DAF06}"/>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3974592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8B6D-10AA-FC30-69F4-B7C020FA29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5105FE-72E8-E827-7FF9-C9E4F9A12B65}"/>
              </a:ext>
            </a:extLst>
          </p:cNvPr>
          <p:cNvSpPr>
            <a:spLocks noGrp="1"/>
          </p:cNvSpPr>
          <p:nvPr>
            <p:ph type="dt" sz="half" idx="10"/>
          </p:nvPr>
        </p:nvSpPr>
        <p:spPr/>
        <p:txBody>
          <a:bodyPr/>
          <a:lstStyle/>
          <a:p>
            <a:fld id="{BA7F88FB-E4EA-4861-9BCB-784D1D979AD6}" type="datetimeFigureOut">
              <a:rPr lang="en-US" smtClean="0"/>
              <a:t>8/28/2024</a:t>
            </a:fld>
            <a:endParaRPr lang="en-US"/>
          </a:p>
        </p:txBody>
      </p:sp>
      <p:sp>
        <p:nvSpPr>
          <p:cNvPr id="4" name="Footer Placeholder 3">
            <a:extLst>
              <a:ext uri="{FF2B5EF4-FFF2-40B4-BE49-F238E27FC236}">
                <a16:creationId xmlns:a16="http://schemas.microsoft.com/office/drawing/2014/main" id="{056FF92D-CB28-A890-9701-133EC7DE5E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95E0EF-A421-11B0-2016-394FF4525F79}"/>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225488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86D279-62D1-2E7A-612B-FB5E391F53E4}"/>
              </a:ext>
            </a:extLst>
          </p:cNvPr>
          <p:cNvSpPr>
            <a:spLocks noGrp="1"/>
          </p:cNvSpPr>
          <p:nvPr>
            <p:ph type="dt" sz="half" idx="10"/>
          </p:nvPr>
        </p:nvSpPr>
        <p:spPr/>
        <p:txBody>
          <a:bodyPr/>
          <a:lstStyle/>
          <a:p>
            <a:fld id="{BA7F88FB-E4EA-4861-9BCB-784D1D979AD6}" type="datetimeFigureOut">
              <a:rPr lang="en-US" smtClean="0"/>
              <a:t>8/28/2024</a:t>
            </a:fld>
            <a:endParaRPr lang="en-US"/>
          </a:p>
        </p:txBody>
      </p:sp>
      <p:sp>
        <p:nvSpPr>
          <p:cNvPr id="3" name="Footer Placeholder 2">
            <a:extLst>
              <a:ext uri="{FF2B5EF4-FFF2-40B4-BE49-F238E27FC236}">
                <a16:creationId xmlns:a16="http://schemas.microsoft.com/office/drawing/2014/main" id="{45AC4E23-F48B-255B-5258-9F69D50FE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016B2D-3F8B-339D-D399-CD92C657D9CD}"/>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87118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DABE-01BB-69A2-9F6D-745CD39812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8FF851-FE76-B65A-BFCD-28F69E123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AEB909-4A73-7638-5DDF-6BEEC500D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35165-E10C-6BDC-DBFF-FA731DBA7535}"/>
              </a:ext>
            </a:extLst>
          </p:cNvPr>
          <p:cNvSpPr>
            <a:spLocks noGrp="1"/>
          </p:cNvSpPr>
          <p:nvPr>
            <p:ph type="dt" sz="half" idx="10"/>
          </p:nvPr>
        </p:nvSpPr>
        <p:spPr/>
        <p:txBody>
          <a:bodyPr/>
          <a:lstStyle/>
          <a:p>
            <a:fld id="{BA7F88FB-E4EA-4861-9BCB-784D1D979AD6}" type="datetimeFigureOut">
              <a:rPr lang="en-US" smtClean="0"/>
              <a:t>8/28/2024</a:t>
            </a:fld>
            <a:endParaRPr lang="en-US"/>
          </a:p>
        </p:txBody>
      </p:sp>
      <p:sp>
        <p:nvSpPr>
          <p:cNvPr id="6" name="Footer Placeholder 5">
            <a:extLst>
              <a:ext uri="{FF2B5EF4-FFF2-40B4-BE49-F238E27FC236}">
                <a16:creationId xmlns:a16="http://schemas.microsoft.com/office/drawing/2014/main" id="{92DCAB21-7299-B781-D06E-F81D6BF4A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D4CE2D-2D1E-0FDE-012C-EDA096F8E52D}"/>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160993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1B15-9DCC-E158-EFA7-8C208658F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BE0EF6-98A6-33AD-B80F-3ABB134790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B54DAD-5917-27D9-6540-C6392124D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3C2BA-707B-E312-1EDB-16AF54C86994}"/>
              </a:ext>
            </a:extLst>
          </p:cNvPr>
          <p:cNvSpPr>
            <a:spLocks noGrp="1"/>
          </p:cNvSpPr>
          <p:nvPr>
            <p:ph type="dt" sz="half" idx="10"/>
          </p:nvPr>
        </p:nvSpPr>
        <p:spPr/>
        <p:txBody>
          <a:bodyPr/>
          <a:lstStyle/>
          <a:p>
            <a:fld id="{BA7F88FB-E4EA-4861-9BCB-784D1D979AD6}" type="datetimeFigureOut">
              <a:rPr lang="en-US" smtClean="0"/>
              <a:t>8/28/2024</a:t>
            </a:fld>
            <a:endParaRPr lang="en-US"/>
          </a:p>
        </p:txBody>
      </p:sp>
      <p:sp>
        <p:nvSpPr>
          <p:cNvPr id="6" name="Footer Placeholder 5">
            <a:extLst>
              <a:ext uri="{FF2B5EF4-FFF2-40B4-BE49-F238E27FC236}">
                <a16:creationId xmlns:a16="http://schemas.microsoft.com/office/drawing/2014/main" id="{4F80AD7A-11A6-42FE-3999-F4A9EFEF3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C4C00-6C6D-6487-44FF-5F2960703473}"/>
              </a:ext>
            </a:extLst>
          </p:cNvPr>
          <p:cNvSpPr>
            <a:spLocks noGrp="1"/>
          </p:cNvSpPr>
          <p:nvPr>
            <p:ph type="sldNum" sz="quarter" idx="12"/>
          </p:nvPr>
        </p:nvSpPr>
        <p:spPr/>
        <p:txBody>
          <a:bodyPr/>
          <a:lstStyle/>
          <a:p>
            <a:fld id="{EB92A6B4-C455-4834-97AB-EEC440CB924D}" type="slidenum">
              <a:rPr lang="en-US" smtClean="0"/>
              <a:t>‹#›</a:t>
            </a:fld>
            <a:endParaRPr lang="en-US"/>
          </a:p>
        </p:txBody>
      </p:sp>
    </p:spTree>
    <p:extLst>
      <p:ext uri="{BB962C8B-B14F-4D97-AF65-F5344CB8AC3E}">
        <p14:creationId xmlns:p14="http://schemas.microsoft.com/office/powerpoint/2010/main" val="362765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313853-E07B-5982-55E7-B45B6050B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F4DB87-2F02-8D65-CC0A-BDCE786DE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22D7D-8BD4-B39E-16E3-547B9E0170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F88FB-E4EA-4861-9BCB-784D1D979AD6}" type="datetimeFigureOut">
              <a:rPr lang="en-US" smtClean="0"/>
              <a:t>8/28/2024</a:t>
            </a:fld>
            <a:endParaRPr lang="en-US"/>
          </a:p>
        </p:txBody>
      </p:sp>
      <p:sp>
        <p:nvSpPr>
          <p:cNvPr id="5" name="Footer Placeholder 4">
            <a:extLst>
              <a:ext uri="{FF2B5EF4-FFF2-40B4-BE49-F238E27FC236}">
                <a16:creationId xmlns:a16="http://schemas.microsoft.com/office/drawing/2014/main" id="{CEEC6532-2D5C-FB8B-A498-65DB77E44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E6C385-7B44-3FEF-3411-04F155F44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2A6B4-C455-4834-97AB-EEC440CB924D}" type="slidenum">
              <a:rPr lang="en-US" smtClean="0"/>
              <a:t>‹#›</a:t>
            </a:fld>
            <a:endParaRPr lang="en-US"/>
          </a:p>
        </p:txBody>
      </p:sp>
    </p:spTree>
    <p:extLst>
      <p:ext uri="{BB962C8B-B14F-4D97-AF65-F5344CB8AC3E}">
        <p14:creationId xmlns:p14="http://schemas.microsoft.com/office/powerpoint/2010/main" val="2914589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garage/profiles/journal/"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2028-3898-75A1-0B3C-439DCB839543}"/>
              </a:ext>
            </a:extLst>
          </p:cNvPr>
          <p:cNvSpPr>
            <a:spLocks noGrp="1"/>
          </p:cNvSpPr>
          <p:nvPr>
            <p:ph type="ctrTitle"/>
          </p:nvPr>
        </p:nvSpPr>
        <p:spPr/>
        <p:txBody>
          <a:bodyPr/>
          <a:lstStyle/>
          <a:p>
            <a:r>
              <a:rPr lang="en-US"/>
              <a:t>08-28</a:t>
            </a:r>
            <a:br>
              <a:rPr lang="en-US"/>
            </a:br>
            <a:r>
              <a:rPr lang="en-US"/>
              <a:t>Computational Physics</a:t>
            </a:r>
          </a:p>
        </p:txBody>
      </p:sp>
    </p:spTree>
    <p:extLst>
      <p:ext uri="{BB962C8B-B14F-4D97-AF65-F5344CB8AC3E}">
        <p14:creationId xmlns:p14="http://schemas.microsoft.com/office/powerpoint/2010/main" val="232310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E472-89F1-67FD-99C5-A53DD48DE4EC}"/>
              </a:ext>
            </a:extLst>
          </p:cNvPr>
          <p:cNvSpPr>
            <a:spLocks noGrp="1"/>
          </p:cNvSpPr>
          <p:nvPr>
            <p:ph type="title"/>
          </p:nvPr>
        </p:nvSpPr>
        <p:spPr/>
        <p:txBody>
          <a:bodyPr/>
          <a:lstStyle/>
          <a:p>
            <a:r>
              <a:rPr lang="en-US"/>
              <a:t>Working in Excel, what could go wrong?</a:t>
            </a:r>
          </a:p>
        </p:txBody>
      </p:sp>
      <p:sp>
        <p:nvSpPr>
          <p:cNvPr id="3" name="Content Placeholder 2">
            <a:extLst>
              <a:ext uri="{FF2B5EF4-FFF2-40B4-BE49-F238E27FC236}">
                <a16:creationId xmlns:a16="http://schemas.microsoft.com/office/drawing/2014/main" id="{34477929-A22E-B416-EDEC-6FDA1C8885BE}"/>
              </a:ext>
            </a:extLst>
          </p:cNvPr>
          <p:cNvSpPr>
            <a:spLocks noGrp="1"/>
          </p:cNvSpPr>
          <p:nvPr>
            <p:ph idx="1"/>
          </p:nvPr>
        </p:nvSpPr>
        <p:spPr/>
        <p:txBody>
          <a:bodyPr/>
          <a:lstStyle/>
          <a:p>
            <a:r>
              <a:rPr lang="en-US"/>
              <a:t>Random “cat typing” and cell dragging errors</a:t>
            </a:r>
          </a:p>
          <a:p>
            <a:r>
              <a:rPr lang="en-US"/>
              <a:t>Undo is there, but how many </a:t>
            </a:r>
            <a:r>
              <a:rPr lang="en-US" err="1"/>
              <a:t>undos</a:t>
            </a:r>
            <a:r>
              <a:rPr lang="en-US"/>
              <a:t> is enough?</a:t>
            </a:r>
          </a:p>
          <a:p>
            <a:r>
              <a:rPr lang="en-US"/>
              <a:t>If you change your mind, what record is there?  </a:t>
            </a:r>
          </a:p>
          <a:p>
            <a:r>
              <a:rPr lang="en-US"/>
              <a:t>If you change your mind about changing your mind…</a:t>
            </a:r>
          </a:p>
          <a:p>
            <a:r>
              <a:rPr lang="en-US"/>
              <a:t>When inheriting a sheet from your boss/co-worker/ex-coworker and wonder “WTF does this cell do????”</a:t>
            </a:r>
          </a:p>
        </p:txBody>
      </p:sp>
    </p:spTree>
    <p:extLst>
      <p:ext uri="{BB962C8B-B14F-4D97-AF65-F5344CB8AC3E}">
        <p14:creationId xmlns:p14="http://schemas.microsoft.com/office/powerpoint/2010/main" val="2032080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9217-90F2-6876-23C4-E8FCF7FE897E}"/>
              </a:ext>
            </a:extLst>
          </p:cNvPr>
          <p:cNvSpPr>
            <a:spLocks noGrp="1"/>
          </p:cNvSpPr>
          <p:nvPr>
            <p:ph type="title"/>
          </p:nvPr>
        </p:nvSpPr>
        <p:spPr/>
        <p:txBody>
          <a:bodyPr/>
          <a:lstStyle/>
          <a:p>
            <a:r>
              <a:rPr lang="en-US"/>
              <a:t>Excel is great, but…</a:t>
            </a:r>
          </a:p>
        </p:txBody>
      </p:sp>
      <p:sp>
        <p:nvSpPr>
          <p:cNvPr id="3" name="Content Placeholder 2">
            <a:extLst>
              <a:ext uri="{FF2B5EF4-FFF2-40B4-BE49-F238E27FC236}">
                <a16:creationId xmlns:a16="http://schemas.microsoft.com/office/drawing/2014/main" id="{D6932799-2A2E-D5EE-722E-26023F796B73}"/>
              </a:ext>
            </a:extLst>
          </p:cNvPr>
          <p:cNvSpPr>
            <a:spLocks noGrp="1"/>
          </p:cNvSpPr>
          <p:nvPr>
            <p:ph idx="1"/>
          </p:nvPr>
        </p:nvSpPr>
        <p:spPr/>
        <p:txBody>
          <a:bodyPr/>
          <a:lstStyle/>
          <a:p>
            <a:r>
              <a:rPr lang="en-US"/>
              <a:t>Version control (keep track of edits, changing your mind, </a:t>
            </a:r>
            <a:r>
              <a:rPr lang="en-US" err="1"/>
              <a:t>etc</a:t>
            </a:r>
            <a:r>
              <a:rPr lang="en-US"/>
              <a:t>)</a:t>
            </a:r>
          </a:p>
          <a:p>
            <a:r>
              <a:rPr lang="en-US"/>
              <a:t>Comments to explain your thinking!</a:t>
            </a:r>
          </a:p>
          <a:p>
            <a:r>
              <a:rPr lang="en-US"/>
              <a:t>The math you do MUST be explicit, not hidden inside a cell</a:t>
            </a:r>
          </a:p>
          <a:p>
            <a:endParaRPr lang="en-US"/>
          </a:p>
          <a:p>
            <a:pPr marL="0" indent="0">
              <a:buNone/>
            </a:pPr>
            <a:r>
              <a:rPr lang="en-US"/>
              <a:t>Programming languages (any of them!) </a:t>
            </a:r>
            <a:r>
              <a:rPr lang="en-US" i="1"/>
              <a:t>can</a:t>
            </a:r>
            <a:r>
              <a:rPr lang="en-US"/>
              <a:t> do this better than Excel.</a:t>
            </a:r>
          </a:p>
        </p:txBody>
      </p:sp>
    </p:spTree>
    <p:extLst>
      <p:ext uri="{BB962C8B-B14F-4D97-AF65-F5344CB8AC3E}">
        <p14:creationId xmlns:p14="http://schemas.microsoft.com/office/powerpoint/2010/main" val="426063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26B3-1A9D-CE39-E3F2-022447FDD4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EB3F89-91A4-7612-446E-15999B41DA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6592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9BFE-17FE-002C-5C9E-EE49D5D847F3}"/>
              </a:ext>
            </a:extLst>
          </p:cNvPr>
          <p:cNvSpPr>
            <a:spLocks noGrp="1"/>
          </p:cNvSpPr>
          <p:nvPr>
            <p:ph type="title"/>
          </p:nvPr>
        </p:nvSpPr>
        <p:spPr>
          <a:xfrm>
            <a:off x="0" y="1"/>
            <a:ext cx="10515600" cy="983998"/>
          </a:xfrm>
        </p:spPr>
        <p:txBody>
          <a:bodyPr/>
          <a:lstStyle/>
          <a:p>
            <a:r>
              <a:rPr lang="en-US"/>
              <a:t>What will the weather be like tomorrow?</a:t>
            </a:r>
          </a:p>
        </p:txBody>
      </p:sp>
      <p:pic>
        <p:nvPicPr>
          <p:cNvPr id="1026" name="Picture 2" descr="May be a graphic of text">
            <a:extLst>
              <a:ext uri="{FF2B5EF4-FFF2-40B4-BE49-F238E27FC236}">
                <a16:creationId xmlns:a16="http://schemas.microsoft.com/office/drawing/2014/main" id="{35A8D319-6896-AA8A-494C-E013F0498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6027"/>
            <a:ext cx="8394927" cy="58740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y be an image of map and text that says 'NEW ORLEANS' ORLEANS'VERYOWN VERY OWN NEW ORLEANS' VERY OWN NEW ORLEANS' VERY OWN WGNO abc abc WEATHER SEA SURFACE TEMPS 70°F 90°F New Orleans 90 87 90 Brownsville 88 Tampa TaTpa 88 88 87 KeyWest Key West 88 Cancún'">
            <a:extLst>
              <a:ext uri="{FF2B5EF4-FFF2-40B4-BE49-F238E27FC236}">
                <a16:creationId xmlns:a16="http://schemas.microsoft.com/office/drawing/2014/main" id="{7C31436A-6013-9384-0BD1-ECDD4C2DF3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79" t="6667" r="20268" b="50000"/>
          <a:stretch/>
        </p:blipFill>
        <p:spPr bwMode="auto">
          <a:xfrm>
            <a:off x="6879770" y="983999"/>
            <a:ext cx="5312229" cy="217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085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9BFE-17FE-002C-5C9E-EE49D5D847F3}"/>
              </a:ext>
            </a:extLst>
          </p:cNvPr>
          <p:cNvSpPr>
            <a:spLocks noGrp="1"/>
          </p:cNvSpPr>
          <p:nvPr>
            <p:ph type="title"/>
          </p:nvPr>
        </p:nvSpPr>
        <p:spPr>
          <a:xfrm>
            <a:off x="-1" y="1"/>
            <a:ext cx="4920343" cy="5138056"/>
          </a:xfrm>
        </p:spPr>
        <p:txBody>
          <a:bodyPr/>
          <a:lstStyle/>
          <a:p>
            <a:r>
              <a:rPr lang="en-US"/>
              <a:t>What will the weather be like: </a:t>
            </a:r>
            <a:br>
              <a:rPr lang="en-US"/>
            </a:br>
            <a:br>
              <a:rPr lang="en-US"/>
            </a:br>
            <a:r>
              <a:rPr lang="en-US"/>
              <a:t>1. tomorrow?</a:t>
            </a:r>
            <a:br>
              <a:rPr lang="en-US"/>
            </a:br>
            <a:r>
              <a:rPr lang="en-US"/>
              <a:t>2. in a week?</a:t>
            </a:r>
            <a:br>
              <a:rPr lang="en-US"/>
            </a:br>
            <a:r>
              <a:rPr lang="en-US"/>
              <a:t>3. in a year?</a:t>
            </a:r>
          </a:p>
        </p:txBody>
      </p:sp>
      <p:pic>
        <p:nvPicPr>
          <p:cNvPr id="1026" name="Picture 2" descr="May be a graphic of text">
            <a:extLst>
              <a:ext uri="{FF2B5EF4-FFF2-40B4-BE49-F238E27FC236}">
                <a16:creationId xmlns:a16="http://schemas.microsoft.com/office/drawing/2014/main" id="{35A8D319-6896-AA8A-494C-E013F04989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6592"/>
          <a:stretch/>
        </p:blipFill>
        <p:spPr bwMode="auto">
          <a:xfrm>
            <a:off x="5312228" y="0"/>
            <a:ext cx="6248399" cy="689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44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B53B-7D0E-DCDE-8A5C-2E4AC2FFE10B}"/>
              </a:ext>
            </a:extLst>
          </p:cNvPr>
          <p:cNvSpPr>
            <a:spLocks noGrp="1"/>
          </p:cNvSpPr>
          <p:nvPr>
            <p:ph type="title"/>
          </p:nvPr>
        </p:nvSpPr>
        <p:spPr/>
        <p:txBody>
          <a:bodyPr/>
          <a:lstStyle/>
          <a:p>
            <a:r>
              <a:rPr lang="en-US"/>
              <a:t>Elon Musk is going to Mars (good riddance?).  Kinematics, area, series expansions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B263A1-3441-E36F-4327-497A5C7263CA}"/>
                  </a:ext>
                </a:extLst>
              </p:cNvPr>
              <p:cNvSpPr>
                <a:spLocks noGrp="1"/>
              </p:cNvSpPr>
              <p:nvPr>
                <p:ph idx="1"/>
              </p:nvPr>
            </p:nvSpPr>
            <p:spPr>
              <a:xfrm>
                <a:off x="838200" y="1825625"/>
                <a:ext cx="4321629" cy="2626632"/>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b="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𝑑𝑡</m:t>
                      </m:r>
                    </m:oMath>
                  </m:oMathPara>
                </a14:m>
                <a:endParaRPr lang="en-US" b="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𝑑𝑡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oMath>
                  </m:oMathPara>
                </a14:m>
                <a:endParaRPr lang="en-US" b="0"/>
              </a:p>
              <a:p>
                <a:pPr marL="0" indent="0">
                  <a:buNone/>
                </a:pPr>
                <a:endParaRPr lang="en-US"/>
              </a:p>
            </p:txBody>
          </p:sp>
        </mc:Choice>
        <mc:Fallback>
          <p:sp>
            <p:nvSpPr>
              <p:cNvPr id="3" name="Content Placeholder 2">
                <a:extLst>
                  <a:ext uri="{FF2B5EF4-FFF2-40B4-BE49-F238E27FC236}">
                    <a16:creationId xmlns:a16="http://schemas.microsoft.com/office/drawing/2014/main" id="{54B263A1-3441-E36F-4327-497A5C7263CA}"/>
                  </a:ext>
                </a:extLst>
              </p:cNvPr>
              <p:cNvSpPr>
                <a:spLocks noGrp="1" noRot="1" noChangeAspect="1" noMove="1" noResize="1" noEditPoints="1" noAdjustHandles="1" noChangeArrowheads="1" noChangeShapeType="1" noTextEdit="1"/>
              </p:cNvSpPr>
              <p:nvPr>
                <p:ph idx="1"/>
              </p:nvPr>
            </p:nvSpPr>
            <p:spPr>
              <a:xfrm>
                <a:off x="838200" y="1825625"/>
                <a:ext cx="4321629" cy="2626632"/>
              </a:xfrm>
              <a:blipFill>
                <a:blip r:embed="rId2"/>
                <a:stretch>
                  <a:fillRect/>
                </a:stretch>
              </a:blipFill>
            </p:spPr>
            <p:txBody>
              <a:bodyPr/>
              <a:lstStyle/>
              <a:p>
                <a:r>
                  <a:rPr lang="en-US">
                    <a:noFill/>
                  </a:rPr>
                  <a:t> </a:t>
                </a:r>
              </a:p>
            </p:txBody>
          </p:sp>
        </mc:Fallback>
      </mc:AlternateContent>
      <p:pic>
        <p:nvPicPr>
          <p:cNvPr id="3074" name="Picture 2">
            <a:extLst>
              <a:ext uri="{FF2B5EF4-FFF2-40B4-BE49-F238E27FC236}">
                <a16:creationId xmlns:a16="http://schemas.microsoft.com/office/drawing/2014/main" id="{EA7D43EE-6006-D782-8E84-DEE497C71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0729" y="1825625"/>
            <a:ext cx="6861271" cy="503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063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7878A-3500-062A-984B-50FC2692E297}"/>
              </a:ext>
            </a:extLst>
          </p:cNvPr>
          <p:cNvSpPr>
            <a:spLocks noGrp="1"/>
          </p:cNvSpPr>
          <p:nvPr>
            <p:ph type="title"/>
          </p:nvPr>
        </p:nvSpPr>
        <p:spPr/>
        <p:txBody>
          <a:bodyPr/>
          <a:lstStyle/>
          <a:p>
            <a:r>
              <a:rPr lang="en-US"/>
              <a:t>Here’s an example Python code</a:t>
            </a:r>
          </a:p>
        </p:txBody>
      </p:sp>
      <p:pic>
        <p:nvPicPr>
          <p:cNvPr id="5" name="Picture 4">
            <a:extLst>
              <a:ext uri="{FF2B5EF4-FFF2-40B4-BE49-F238E27FC236}">
                <a16:creationId xmlns:a16="http://schemas.microsoft.com/office/drawing/2014/main" id="{1391497C-52EE-07F4-9200-059891F12B67}"/>
              </a:ext>
            </a:extLst>
          </p:cNvPr>
          <p:cNvPicPr>
            <a:picLocks noChangeAspect="1"/>
          </p:cNvPicPr>
          <p:nvPr/>
        </p:nvPicPr>
        <p:blipFill>
          <a:blip r:embed="rId2"/>
          <a:stretch>
            <a:fillRect/>
          </a:stretch>
        </p:blipFill>
        <p:spPr>
          <a:xfrm>
            <a:off x="219259" y="1510605"/>
            <a:ext cx="7116168" cy="4982270"/>
          </a:xfrm>
          <a:prstGeom prst="rect">
            <a:avLst/>
          </a:prstGeom>
        </p:spPr>
      </p:pic>
    </p:spTree>
    <p:extLst>
      <p:ext uri="{BB962C8B-B14F-4D97-AF65-F5344CB8AC3E}">
        <p14:creationId xmlns:p14="http://schemas.microsoft.com/office/powerpoint/2010/main" val="1102226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B0CB-90CB-96C7-D26E-A9915C441F76}"/>
              </a:ext>
            </a:extLst>
          </p:cNvPr>
          <p:cNvSpPr>
            <a:spLocks noGrp="1"/>
          </p:cNvSpPr>
          <p:nvPr>
            <p:ph type="title"/>
          </p:nvPr>
        </p:nvSpPr>
        <p:spPr/>
        <p:txBody>
          <a:bodyPr/>
          <a:lstStyle/>
          <a:p>
            <a:r>
              <a:rPr lang="en-US"/>
              <a:t>It takes about 24hours to coast to the Moon (Ranger 7 mission)</a:t>
            </a:r>
          </a:p>
        </p:txBody>
      </p:sp>
      <p:sp>
        <p:nvSpPr>
          <p:cNvPr id="3" name="Content Placeholder 2">
            <a:extLst>
              <a:ext uri="{FF2B5EF4-FFF2-40B4-BE49-F238E27FC236}">
                <a16:creationId xmlns:a16="http://schemas.microsoft.com/office/drawing/2014/main" id="{AD9B4376-0951-B8A6-7581-2F912B521B35}"/>
              </a:ext>
            </a:extLst>
          </p:cNvPr>
          <p:cNvSpPr>
            <a:spLocks noGrp="1"/>
          </p:cNvSpPr>
          <p:nvPr>
            <p:ph idx="1"/>
          </p:nvPr>
        </p:nvSpPr>
        <p:spPr/>
        <p:txBody>
          <a:bodyPr/>
          <a:lstStyle/>
          <a:p>
            <a:pPr marL="0" indent="0">
              <a:buNone/>
            </a:pPr>
            <a:r>
              <a:rPr lang="en-US"/>
              <a:t>We could pay people to work out the trajectory in 1 second fidelity</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EA9DF9CF-2D95-EB2E-E8BD-85BC7747B281}"/>
                  </a:ext>
                </a:extLst>
              </p:cNvPr>
              <p:cNvSpPr txBox="1">
                <a:spLocks/>
              </p:cNvSpPr>
              <p:nvPr/>
            </p:nvSpPr>
            <p:spPr>
              <a:xfrm>
                <a:off x="609600" y="3012166"/>
                <a:ext cx="6335486" cy="3299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𝑑𝑡</m:t>
                      </m:r>
                    </m:oMath>
                  </m:oMathPara>
                </a14:m>
                <a:endParaRPr lang="en-US"/>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𝑑𝑡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oMath>
                  </m:oMathPara>
                </a14:m>
                <a:endParaRPr lang="en-US"/>
              </a:p>
              <a:p>
                <a:pPr marL="0" indent="0">
                  <a:buNone/>
                </a:pPr>
                <a:endParaRPr lang="en-US"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𝑔</m:t>
                          </m:r>
                        </m:sub>
                      </m:sSub>
                      <m:r>
                        <a:rPr lang="en-US" i="1">
                          <a:latin typeface="Cambria Math" panose="02040503050406030204" pitchFamily="18" charset="0"/>
                        </a:rPr>
                        <m:t>=</m:t>
                      </m:r>
                      <m:r>
                        <a:rPr lang="en-US" b="0" i="1" smtClean="0">
                          <a:latin typeface="Cambria Math" panose="02040503050406030204" pitchFamily="18" charset="0"/>
                        </a:rPr>
                        <m:t>𝐺</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2</m:t>
                              </m:r>
                            </m:sub>
                          </m:sSub>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oMath>
                  </m:oMathPara>
                </a14:m>
                <a:endParaRPr lang="en-US" b="0"/>
              </a:p>
              <a:p>
                <a:pPr marL="0" indent="0">
                  <a:buNone/>
                </a:pPr>
                <a:endParaRPr lang="en-US"/>
              </a:p>
            </p:txBody>
          </p:sp>
        </mc:Choice>
        <mc:Fallback>
          <p:sp>
            <p:nvSpPr>
              <p:cNvPr id="4" name="Content Placeholder 2">
                <a:extLst>
                  <a:ext uri="{FF2B5EF4-FFF2-40B4-BE49-F238E27FC236}">
                    <a16:creationId xmlns:a16="http://schemas.microsoft.com/office/drawing/2014/main" id="{EA9DF9CF-2D95-EB2E-E8BD-85BC7747B281}"/>
                  </a:ext>
                </a:extLst>
              </p:cNvPr>
              <p:cNvSpPr txBox="1">
                <a:spLocks noRot="1" noChangeAspect="1" noMove="1" noResize="1" noEditPoints="1" noAdjustHandles="1" noChangeArrowheads="1" noChangeShapeType="1" noTextEdit="1"/>
              </p:cNvSpPr>
              <p:nvPr/>
            </p:nvSpPr>
            <p:spPr>
              <a:xfrm>
                <a:off x="609600" y="3012166"/>
                <a:ext cx="6335486" cy="329973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5047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B4E1F5F-717C-1109-44F3-89A187349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167" y="0"/>
            <a:ext cx="10472928" cy="58766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8E103BD-2825-06CC-D9DF-2A4206943908}"/>
              </a:ext>
            </a:extLst>
          </p:cNvPr>
          <p:cNvSpPr txBox="1"/>
          <p:nvPr/>
        </p:nvSpPr>
        <p:spPr>
          <a:xfrm>
            <a:off x="8001" y="5888736"/>
            <a:ext cx="12096914" cy="923330"/>
          </a:xfrm>
          <a:prstGeom prst="rect">
            <a:avLst/>
          </a:prstGeom>
          <a:noFill/>
        </p:spPr>
        <p:txBody>
          <a:bodyPr wrap="square">
            <a:spAutoFit/>
          </a:bodyPr>
          <a:lstStyle/>
          <a:p>
            <a:r>
              <a:rPr lang="en-US" b="0" i="0">
                <a:solidFill>
                  <a:srgbClr val="54595D"/>
                </a:solidFill>
                <a:effectLst/>
                <a:latin typeface="Arial" panose="020B0604020202020204" pitchFamily="34" charset="0"/>
              </a:rPr>
              <a:t>During the 1940s and 1950s, JPL used the word "computer" to refer to a person rather than a machine. The all-female computer team, many of the members recruited right out of high school, were responsible for doing all the math by hand required to plot satellite trajectories and more.</a:t>
            </a:r>
            <a:endParaRPr lang="en-US"/>
          </a:p>
        </p:txBody>
      </p:sp>
    </p:spTree>
    <p:extLst>
      <p:ext uri="{BB962C8B-B14F-4D97-AF65-F5344CB8AC3E}">
        <p14:creationId xmlns:p14="http://schemas.microsoft.com/office/powerpoint/2010/main" val="1028621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0545-16FA-9F46-1101-C846D215D1F5}"/>
              </a:ext>
            </a:extLst>
          </p:cNvPr>
          <p:cNvSpPr>
            <a:spLocks noGrp="1"/>
          </p:cNvSpPr>
          <p:nvPr>
            <p:ph type="title"/>
          </p:nvPr>
        </p:nvSpPr>
        <p:spPr/>
        <p:txBody>
          <a:bodyPr/>
          <a:lstStyle/>
          <a:p>
            <a:r>
              <a:rPr lang="en-US"/>
              <a:t>Computational Physics:</a:t>
            </a:r>
          </a:p>
        </p:txBody>
      </p:sp>
      <p:sp>
        <p:nvSpPr>
          <p:cNvPr id="3" name="Content Placeholder 2">
            <a:extLst>
              <a:ext uri="{FF2B5EF4-FFF2-40B4-BE49-F238E27FC236}">
                <a16:creationId xmlns:a16="http://schemas.microsoft.com/office/drawing/2014/main" id="{5457F9AB-F6CD-8182-2ADE-A07034CEC81C}"/>
              </a:ext>
            </a:extLst>
          </p:cNvPr>
          <p:cNvSpPr>
            <a:spLocks noGrp="1"/>
          </p:cNvSpPr>
          <p:nvPr>
            <p:ph idx="1"/>
          </p:nvPr>
        </p:nvSpPr>
        <p:spPr/>
        <p:txBody>
          <a:bodyPr/>
          <a:lstStyle/>
          <a:p>
            <a:r>
              <a:rPr lang="en-US"/>
              <a:t>Normally involves discrete numbers, not functions</a:t>
            </a:r>
          </a:p>
          <a:p>
            <a:r>
              <a:rPr lang="en-US"/>
              <a:t>Quality depends on the care of programmers (</a:t>
            </a:r>
            <a:r>
              <a:rPr lang="en-US" err="1"/>
              <a:t>eg</a:t>
            </a:r>
            <a:r>
              <a:rPr lang="en-US"/>
              <a:t> units, is dt small enough)</a:t>
            </a:r>
          </a:p>
          <a:p>
            <a:r>
              <a:rPr lang="en-US"/>
              <a:t>Isn’t “traditional” computer science (NTM MSFT recruiter string-copy story) but ironically, </a:t>
            </a:r>
            <a:r>
              <a:rPr lang="en-US" err="1"/>
              <a:t>physics+math</a:t>
            </a:r>
            <a:r>
              <a:rPr lang="en-US"/>
              <a:t> “invented” CS</a:t>
            </a:r>
          </a:p>
          <a:p>
            <a:r>
              <a:rPr lang="en-US"/>
              <a:t>Depends on documentation and clarity</a:t>
            </a:r>
          </a:p>
          <a:p>
            <a:r>
              <a:rPr lang="en-US"/>
              <a:t>Uses many languages (NTM has done “real” work in Excel, Python, Perl, C, C++, Fortran, Verilog, G-</a:t>
            </a:r>
            <a:r>
              <a:rPr lang="en-US" err="1"/>
              <a:t>Labview</a:t>
            </a:r>
            <a:r>
              <a:rPr lang="en-US"/>
              <a:t>, </a:t>
            </a:r>
            <a:r>
              <a:rPr lang="en-US" err="1"/>
              <a:t>Matlab</a:t>
            </a:r>
            <a:r>
              <a:rPr lang="en-US"/>
              <a:t> </a:t>
            </a:r>
            <a:r>
              <a:rPr lang="en-US" err="1"/>
              <a:t>etc</a:t>
            </a:r>
            <a:r>
              <a:rPr lang="en-US"/>
              <a:t>) </a:t>
            </a:r>
          </a:p>
        </p:txBody>
      </p:sp>
    </p:spTree>
    <p:extLst>
      <p:ext uri="{BB962C8B-B14F-4D97-AF65-F5344CB8AC3E}">
        <p14:creationId xmlns:p14="http://schemas.microsoft.com/office/powerpoint/2010/main" val="368513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B3D48-C192-C896-37AD-8E1831C3B9C2}"/>
              </a:ext>
            </a:extLst>
          </p:cNvPr>
          <p:cNvSpPr>
            <a:spLocks noGrp="1"/>
          </p:cNvSpPr>
          <p:nvPr>
            <p:ph type="title"/>
          </p:nvPr>
        </p:nvSpPr>
        <p:spPr/>
        <p:txBody>
          <a:bodyPr/>
          <a:lstStyle/>
          <a:p>
            <a:r>
              <a:rPr lang="en-US"/>
              <a:t>What’s my average speed on a bike?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C7FFE6-857D-1379-2622-6DD494DA4C3E}"/>
                  </a:ext>
                </a:extLst>
              </p:cNvPr>
              <p:cNvSpPr>
                <a:spLocks noGrp="1"/>
              </p:cNvSpPr>
              <p:nvPr>
                <p:ph idx="1"/>
              </p:nvPr>
            </p:nvSpPr>
            <p:spPr/>
            <p:txBody>
              <a:bodyPr>
                <a:normAutofit fontScale="92500"/>
              </a:bodyPr>
              <a:lstStyle/>
              <a:p>
                <a:pPr marL="0" indent="0">
                  <a:buNone/>
                </a:pPr>
                <a:r>
                  <a:rPr lang="en-US"/>
                  <a:t>Idea #1, every minute, record my speed.  At the end of the ride, add all the speeds together and then divide by the number of measurements.</a:t>
                </a:r>
              </a:p>
              <a:p>
                <a:pPr marL="0" indent="0">
                  <a:buNone/>
                </a:pPr>
                <a:endParaRPr lang="en-US"/>
              </a:p>
              <a:p>
                <a:pPr marL="0" indent="0">
                  <a:buNone/>
                </a:pPr>
                <a:r>
                  <a:rPr lang="en-US"/>
                  <a:t>Idea #2, every 0.1 miles ridden, record my speed. At the end of the ride, add all the speeds together and then divide by the number of measurements.</a:t>
                </a:r>
              </a:p>
              <a:p>
                <a:pPr marL="0" indent="0">
                  <a:buNone/>
                </a:pPr>
                <a:endParaRPr lang="en-US"/>
              </a:p>
              <a:p>
                <a:pPr marL="0" indent="0">
                  <a:buNone/>
                </a:pPr>
                <a:r>
                  <a:rPr lang="en-US"/>
                  <a:t>Write down a formula (sum?) to describe what’s happening in each method.</a:t>
                </a:r>
              </a:p>
              <a:p>
                <a:pPr marL="0" indent="0">
                  <a:buNone/>
                </a:pPr>
                <a:endParaRPr lang="en-US"/>
              </a:p>
              <a:p>
                <a:pPr marL="0" indent="0">
                  <a:buNone/>
                </a:pPr>
                <a:r>
                  <a:rPr lang="en-US"/>
                  <a:t>Which method will give the traditional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avg</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total</m:t>
                        </m:r>
                        <m:r>
                          <a:rPr lang="en-US" b="0" i="0" smtClean="0">
                            <a:latin typeface="Cambria Math" panose="02040503050406030204" pitchFamily="18" charset="0"/>
                          </a:rPr>
                          <m:t> </m:t>
                        </m:r>
                        <m:r>
                          <m:rPr>
                            <m:sty m:val="p"/>
                          </m:rPr>
                          <a:rPr lang="en-US" b="0" i="0" smtClean="0">
                            <a:latin typeface="Cambria Math" panose="02040503050406030204" pitchFamily="18" charset="0"/>
                          </a:rPr>
                          <m:t>distance</m:t>
                        </m:r>
                      </m:num>
                      <m:den>
                        <m:r>
                          <m:rPr>
                            <m:sty m:val="p"/>
                          </m:rPr>
                          <a:rPr lang="en-US" b="0" i="0" smtClean="0">
                            <a:latin typeface="Cambria Math" panose="02040503050406030204" pitchFamily="18" charset="0"/>
                          </a:rPr>
                          <m:t>total</m:t>
                        </m:r>
                        <m:r>
                          <a:rPr lang="en-US" b="0" i="0" smtClean="0">
                            <a:latin typeface="Cambria Math" panose="02040503050406030204" pitchFamily="18" charset="0"/>
                          </a:rPr>
                          <m:t> </m:t>
                        </m:r>
                        <m:r>
                          <m:rPr>
                            <m:sty m:val="p"/>
                          </m:rPr>
                          <a:rPr lang="en-US" b="0" i="0" smtClean="0">
                            <a:latin typeface="Cambria Math" panose="02040503050406030204" pitchFamily="18" charset="0"/>
                          </a:rPr>
                          <m:t>time</m:t>
                        </m:r>
                      </m:den>
                    </m:f>
                  </m:oMath>
                </a14:m>
                <a:r>
                  <a:rPr lang="en-US"/>
                  <a:t> ?</a:t>
                </a:r>
              </a:p>
            </p:txBody>
          </p:sp>
        </mc:Choice>
        <mc:Fallback>
          <p:sp>
            <p:nvSpPr>
              <p:cNvPr id="3" name="Content Placeholder 2">
                <a:extLst>
                  <a:ext uri="{FF2B5EF4-FFF2-40B4-BE49-F238E27FC236}">
                    <a16:creationId xmlns:a16="http://schemas.microsoft.com/office/drawing/2014/main" id="{9CC7FFE6-857D-1379-2622-6DD494DA4C3E}"/>
                  </a:ext>
                </a:extLst>
              </p:cNvPr>
              <p:cNvSpPr>
                <a:spLocks noGrp="1" noRot="1" noChangeAspect="1" noMove="1" noResize="1" noEditPoints="1" noAdjustHandles="1" noChangeArrowheads="1" noChangeShapeType="1" noTextEdit="1"/>
              </p:cNvSpPr>
              <p:nvPr>
                <p:ph idx="1"/>
              </p:nvPr>
            </p:nvSpPr>
            <p:spPr>
              <a:blipFill>
                <a:blip r:embed="rId2"/>
                <a:stretch>
                  <a:fillRect l="-1043" t="-2101" r="-290"/>
                </a:stretch>
              </a:blipFill>
            </p:spPr>
            <p:txBody>
              <a:bodyPr/>
              <a:lstStyle/>
              <a:p>
                <a:r>
                  <a:rPr lang="en-US">
                    <a:noFill/>
                  </a:rPr>
                  <a:t> </a:t>
                </a:r>
              </a:p>
            </p:txBody>
          </p:sp>
        </mc:Fallback>
      </mc:AlternateContent>
    </p:spTree>
    <p:extLst>
      <p:ext uri="{BB962C8B-B14F-4D97-AF65-F5344CB8AC3E}">
        <p14:creationId xmlns:p14="http://schemas.microsoft.com/office/powerpoint/2010/main" val="1244194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2733-5E4B-772E-DD53-68297BB91B99}"/>
              </a:ext>
            </a:extLst>
          </p:cNvPr>
          <p:cNvSpPr>
            <a:spLocks noGrp="1"/>
          </p:cNvSpPr>
          <p:nvPr>
            <p:ph type="title"/>
          </p:nvPr>
        </p:nvSpPr>
        <p:spPr/>
        <p:txBody>
          <a:bodyPr/>
          <a:lstStyle/>
          <a:p>
            <a:r>
              <a:rPr lang="en-US"/>
              <a:t>This isn’t a CS class – our focus is on Physics</a:t>
            </a:r>
          </a:p>
        </p:txBody>
      </p:sp>
      <p:sp>
        <p:nvSpPr>
          <p:cNvPr id="3" name="Content Placeholder 2">
            <a:extLst>
              <a:ext uri="{FF2B5EF4-FFF2-40B4-BE49-F238E27FC236}">
                <a16:creationId xmlns:a16="http://schemas.microsoft.com/office/drawing/2014/main" id="{7EFEEEE5-67B4-14BB-5A6A-B31D12528130}"/>
              </a:ext>
            </a:extLst>
          </p:cNvPr>
          <p:cNvSpPr>
            <a:spLocks noGrp="1"/>
          </p:cNvSpPr>
          <p:nvPr>
            <p:ph idx="1"/>
          </p:nvPr>
        </p:nvSpPr>
        <p:spPr>
          <a:xfrm>
            <a:off x="838200" y="1890939"/>
            <a:ext cx="10515600" cy="4351338"/>
          </a:xfrm>
        </p:spPr>
        <p:txBody>
          <a:bodyPr/>
          <a:lstStyle/>
          <a:p>
            <a:endParaRPr lang="en-US"/>
          </a:p>
        </p:txBody>
      </p:sp>
    </p:spTree>
    <p:extLst>
      <p:ext uri="{BB962C8B-B14F-4D97-AF65-F5344CB8AC3E}">
        <p14:creationId xmlns:p14="http://schemas.microsoft.com/office/powerpoint/2010/main" val="22044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1E38-9FB3-4990-0758-524E30F4D9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06457B-03FF-33B6-A3D0-0FA89BDF3AC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499971B-6563-9E50-21F0-1FBDA3DD9AF9}"/>
              </a:ext>
            </a:extLst>
          </p:cNvPr>
          <p:cNvPicPr>
            <a:picLocks noChangeAspect="1"/>
          </p:cNvPicPr>
          <p:nvPr/>
        </p:nvPicPr>
        <p:blipFill>
          <a:blip r:embed="rId2"/>
          <a:stretch>
            <a:fillRect/>
          </a:stretch>
        </p:blipFill>
        <p:spPr>
          <a:xfrm>
            <a:off x="694571" y="375811"/>
            <a:ext cx="10802858" cy="6106377"/>
          </a:xfrm>
          <a:prstGeom prst="rect">
            <a:avLst/>
          </a:prstGeom>
        </p:spPr>
      </p:pic>
    </p:spTree>
    <p:extLst>
      <p:ext uri="{BB962C8B-B14F-4D97-AF65-F5344CB8AC3E}">
        <p14:creationId xmlns:p14="http://schemas.microsoft.com/office/powerpoint/2010/main" val="137383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D30561-8DA6-B3C9-AAC9-D6B5954DADEA}"/>
              </a:ext>
            </a:extLst>
          </p:cNvPr>
          <p:cNvPicPr>
            <a:picLocks noChangeAspect="1"/>
          </p:cNvPicPr>
          <p:nvPr/>
        </p:nvPicPr>
        <p:blipFill>
          <a:blip r:embed="rId2"/>
          <a:stretch>
            <a:fillRect/>
          </a:stretch>
        </p:blipFill>
        <p:spPr>
          <a:xfrm>
            <a:off x="0" y="2766221"/>
            <a:ext cx="12192000" cy="4091779"/>
          </a:xfrm>
          <a:prstGeom prst="rect">
            <a:avLst/>
          </a:prstGeom>
        </p:spPr>
      </p:pic>
      <p:pic>
        <p:nvPicPr>
          <p:cNvPr id="6" name="Picture 5">
            <a:extLst>
              <a:ext uri="{FF2B5EF4-FFF2-40B4-BE49-F238E27FC236}">
                <a16:creationId xmlns:a16="http://schemas.microsoft.com/office/drawing/2014/main" id="{FB6F2665-87FC-16F0-E3D9-2D7BF9ECAB98}"/>
              </a:ext>
            </a:extLst>
          </p:cNvPr>
          <p:cNvPicPr>
            <a:picLocks noChangeAspect="1"/>
          </p:cNvPicPr>
          <p:nvPr/>
        </p:nvPicPr>
        <p:blipFill rotWithShape="1">
          <a:blip r:embed="rId3"/>
          <a:srcRect t="62780"/>
          <a:stretch/>
        </p:blipFill>
        <p:spPr>
          <a:xfrm>
            <a:off x="1191185" y="493426"/>
            <a:ext cx="9482070" cy="2272795"/>
          </a:xfrm>
          <a:prstGeom prst="rect">
            <a:avLst/>
          </a:prstGeom>
        </p:spPr>
      </p:pic>
    </p:spTree>
    <p:extLst>
      <p:ext uri="{BB962C8B-B14F-4D97-AF65-F5344CB8AC3E}">
        <p14:creationId xmlns:p14="http://schemas.microsoft.com/office/powerpoint/2010/main" val="411026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27BB-4750-88C2-1082-4F6963708C69}"/>
              </a:ext>
            </a:extLst>
          </p:cNvPr>
          <p:cNvSpPr>
            <a:spLocks noGrp="1"/>
          </p:cNvSpPr>
          <p:nvPr>
            <p:ph type="title"/>
          </p:nvPr>
        </p:nvSpPr>
        <p:spPr/>
        <p:txBody>
          <a:bodyPr/>
          <a:lstStyle/>
          <a:p>
            <a:r>
              <a:rPr lang="en-US"/>
              <a:t>Notes are in Microsoft Journal.  Not a terrible program</a:t>
            </a:r>
          </a:p>
        </p:txBody>
      </p:sp>
      <p:pic>
        <p:nvPicPr>
          <p:cNvPr id="5" name="Picture 4">
            <a:extLst>
              <a:ext uri="{FF2B5EF4-FFF2-40B4-BE49-F238E27FC236}">
                <a16:creationId xmlns:a16="http://schemas.microsoft.com/office/drawing/2014/main" id="{51F19ADA-0B5A-F37A-7A59-7C78ACB4B9F9}"/>
              </a:ext>
            </a:extLst>
          </p:cNvPr>
          <p:cNvPicPr>
            <a:picLocks noChangeAspect="1"/>
          </p:cNvPicPr>
          <p:nvPr/>
        </p:nvPicPr>
        <p:blipFill>
          <a:blip r:embed="rId2"/>
          <a:stretch>
            <a:fillRect/>
          </a:stretch>
        </p:blipFill>
        <p:spPr>
          <a:xfrm>
            <a:off x="392888" y="2428240"/>
            <a:ext cx="4751123" cy="3843102"/>
          </a:xfrm>
          <a:prstGeom prst="rect">
            <a:avLst/>
          </a:prstGeom>
        </p:spPr>
      </p:pic>
      <p:sp>
        <p:nvSpPr>
          <p:cNvPr id="7" name="TextBox 6">
            <a:extLst>
              <a:ext uri="{FF2B5EF4-FFF2-40B4-BE49-F238E27FC236}">
                <a16:creationId xmlns:a16="http://schemas.microsoft.com/office/drawing/2014/main" id="{FC100BF1-6D84-AEE5-0196-8510A02A3B85}"/>
              </a:ext>
            </a:extLst>
          </p:cNvPr>
          <p:cNvSpPr txBox="1"/>
          <p:nvPr/>
        </p:nvSpPr>
        <p:spPr>
          <a:xfrm>
            <a:off x="3174125" y="1123872"/>
            <a:ext cx="6096000" cy="369332"/>
          </a:xfrm>
          <a:prstGeom prst="rect">
            <a:avLst/>
          </a:prstGeom>
          <a:noFill/>
        </p:spPr>
        <p:txBody>
          <a:bodyPr wrap="square">
            <a:spAutoFit/>
          </a:bodyPr>
          <a:lstStyle/>
          <a:p>
            <a:r>
              <a:rPr lang="en-US">
                <a:hlinkClick r:id="rId3"/>
              </a:rPr>
              <a:t>https://www.microsoft.com/en-us/garage/profiles/journal/</a:t>
            </a:r>
            <a:r>
              <a:rPr lang="en-US"/>
              <a:t> </a:t>
            </a:r>
          </a:p>
        </p:txBody>
      </p:sp>
      <p:pic>
        <p:nvPicPr>
          <p:cNvPr id="9" name="Picture 8">
            <a:extLst>
              <a:ext uri="{FF2B5EF4-FFF2-40B4-BE49-F238E27FC236}">
                <a16:creationId xmlns:a16="http://schemas.microsoft.com/office/drawing/2014/main" id="{CEDBDB5F-38AA-CA9A-D7BB-20C46AA20659}"/>
              </a:ext>
            </a:extLst>
          </p:cNvPr>
          <p:cNvPicPr>
            <a:picLocks noChangeAspect="1"/>
          </p:cNvPicPr>
          <p:nvPr/>
        </p:nvPicPr>
        <p:blipFill>
          <a:blip r:embed="rId4"/>
          <a:stretch>
            <a:fillRect/>
          </a:stretch>
        </p:blipFill>
        <p:spPr>
          <a:xfrm>
            <a:off x="5496087" y="2449435"/>
            <a:ext cx="6695913" cy="3458713"/>
          </a:xfrm>
          <a:prstGeom prst="rect">
            <a:avLst/>
          </a:prstGeom>
        </p:spPr>
      </p:pic>
    </p:spTree>
    <p:extLst>
      <p:ext uri="{BB962C8B-B14F-4D97-AF65-F5344CB8AC3E}">
        <p14:creationId xmlns:p14="http://schemas.microsoft.com/office/powerpoint/2010/main" val="3966014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6994-2A0C-68AF-20FE-906EA397C7E1}"/>
              </a:ext>
            </a:extLst>
          </p:cNvPr>
          <p:cNvSpPr>
            <a:spLocks noGrp="1"/>
          </p:cNvSpPr>
          <p:nvPr>
            <p:ph type="title"/>
          </p:nvPr>
        </p:nvSpPr>
        <p:spPr/>
        <p:txBody>
          <a:bodyPr/>
          <a:lstStyle/>
          <a:p>
            <a:r>
              <a:rPr lang="en-US"/>
              <a:t>Notes here</a:t>
            </a:r>
          </a:p>
        </p:txBody>
      </p:sp>
      <p:pic>
        <p:nvPicPr>
          <p:cNvPr id="5" name="Picture 4">
            <a:extLst>
              <a:ext uri="{FF2B5EF4-FFF2-40B4-BE49-F238E27FC236}">
                <a16:creationId xmlns:a16="http://schemas.microsoft.com/office/drawing/2014/main" id="{23E84873-8D5D-3258-F6D0-7100D1BC0B1A}"/>
              </a:ext>
            </a:extLst>
          </p:cNvPr>
          <p:cNvPicPr>
            <a:picLocks noChangeAspect="1"/>
          </p:cNvPicPr>
          <p:nvPr/>
        </p:nvPicPr>
        <p:blipFill>
          <a:blip r:embed="rId2"/>
          <a:stretch>
            <a:fillRect/>
          </a:stretch>
        </p:blipFill>
        <p:spPr>
          <a:xfrm>
            <a:off x="85134" y="1376568"/>
            <a:ext cx="5477639" cy="5210902"/>
          </a:xfrm>
          <a:prstGeom prst="rect">
            <a:avLst/>
          </a:prstGeom>
        </p:spPr>
      </p:pic>
    </p:spTree>
    <p:extLst>
      <p:ext uri="{BB962C8B-B14F-4D97-AF65-F5344CB8AC3E}">
        <p14:creationId xmlns:p14="http://schemas.microsoft.com/office/powerpoint/2010/main" val="3647047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6994-2A0C-68AF-20FE-906EA397C7E1}"/>
              </a:ext>
            </a:extLst>
          </p:cNvPr>
          <p:cNvSpPr>
            <a:spLocks noGrp="1"/>
          </p:cNvSpPr>
          <p:nvPr>
            <p:ph type="title"/>
          </p:nvPr>
        </p:nvSpPr>
        <p:spPr>
          <a:xfrm>
            <a:off x="0" y="0"/>
            <a:ext cx="7899400" cy="1676400"/>
          </a:xfrm>
        </p:spPr>
        <p:txBody>
          <a:bodyPr>
            <a:normAutofit fontScale="90000"/>
          </a:bodyPr>
          <a:lstStyle/>
          <a:p>
            <a:r>
              <a:rPr lang="en-US"/>
              <a:t>Most of the world runs on Excel!?!?</a:t>
            </a:r>
            <a:br>
              <a:rPr lang="en-US"/>
            </a:br>
            <a:br>
              <a:rPr lang="en-US"/>
            </a:br>
            <a:r>
              <a:rPr lang="en-US"/>
              <a:t>Velocity-time data</a:t>
            </a:r>
          </a:p>
        </p:txBody>
      </p:sp>
      <p:pic>
        <p:nvPicPr>
          <p:cNvPr id="5" name="Picture 4">
            <a:extLst>
              <a:ext uri="{FF2B5EF4-FFF2-40B4-BE49-F238E27FC236}">
                <a16:creationId xmlns:a16="http://schemas.microsoft.com/office/drawing/2014/main" id="{3E85E028-FE94-C1D4-DD31-B5DC2F0C0773}"/>
              </a:ext>
            </a:extLst>
          </p:cNvPr>
          <p:cNvPicPr>
            <a:picLocks noChangeAspect="1"/>
          </p:cNvPicPr>
          <p:nvPr/>
        </p:nvPicPr>
        <p:blipFill>
          <a:blip r:embed="rId2"/>
          <a:stretch>
            <a:fillRect/>
          </a:stretch>
        </p:blipFill>
        <p:spPr>
          <a:xfrm>
            <a:off x="6626514" y="2781652"/>
            <a:ext cx="4953691" cy="3934374"/>
          </a:xfrm>
          <a:prstGeom prst="rect">
            <a:avLst/>
          </a:prstGeom>
        </p:spPr>
      </p:pic>
      <p:pic>
        <p:nvPicPr>
          <p:cNvPr id="9" name="Picture 8">
            <a:extLst>
              <a:ext uri="{FF2B5EF4-FFF2-40B4-BE49-F238E27FC236}">
                <a16:creationId xmlns:a16="http://schemas.microsoft.com/office/drawing/2014/main" id="{2E431F0D-55A1-9105-87C6-0B377D7F98CB}"/>
              </a:ext>
            </a:extLst>
          </p:cNvPr>
          <p:cNvPicPr>
            <a:picLocks noChangeAspect="1"/>
          </p:cNvPicPr>
          <p:nvPr/>
        </p:nvPicPr>
        <p:blipFill>
          <a:blip r:embed="rId3"/>
          <a:stretch>
            <a:fillRect/>
          </a:stretch>
        </p:blipFill>
        <p:spPr>
          <a:xfrm>
            <a:off x="144435" y="2576015"/>
            <a:ext cx="4420217" cy="4058216"/>
          </a:xfrm>
          <a:prstGeom prst="rect">
            <a:avLst/>
          </a:prstGeom>
        </p:spPr>
      </p:pic>
      <p:pic>
        <p:nvPicPr>
          <p:cNvPr id="11" name="Picture 10">
            <a:extLst>
              <a:ext uri="{FF2B5EF4-FFF2-40B4-BE49-F238E27FC236}">
                <a16:creationId xmlns:a16="http://schemas.microsoft.com/office/drawing/2014/main" id="{70DD9DD2-EE7B-1D9F-FED2-3F9D59EADA52}"/>
              </a:ext>
            </a:extLst>
          </p:cNvPr>
          <p:cNvPicPr>
            <a:picLocks noChangeAspect="1"/>
          </p:cNvPicPr>
          <p:nvPr/>
        </p:nvPicPr>
        <p:blipFill>
          <a:blip r:embed="rId4"/>
          <a:stretch>
            <a:fillRect/>
          </a:stretch>
        </p:blipFill>
        <p:spPr>
          <a:xfrm>
            <a:off x="5020430" y="604065"/>
            <a:ext cx="7373379" cy="1971950"/>
          </a:xfrm>
          <a:prstGeom prst="rect">
            <a:avLst/>
          </a:prstGeom>
        </p:spPr>
      </p:pic>
    </p:spTree>
    <p:extLst>
      <p:ext uri="{BB962C8B-B14F-4D97-AF65-F5344CB8AC3E}">
        <p14:creationId xmlns:p14="http://schemas.microsoft.com/office/powerpoint/2010/main" val="133948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6994-2A0C-68AF-20FE-906EA397C7E1}"/>
              </a:ext>
            </a:extLst>
          </p:cNvPr>
          <p:cNvSpPr>
            <a:spLocks noGrp="1"/>
          </p:cNvSpPr>
          <p:nvPr>
            <p:ph type="title"/>
          </p:nvPr>
        </p:nvSpPr>
        <p:spPr>
          <a:xfrm>
            <a:off x="0" y="0"/>
            <a:ext cx="10515600" cy="1325563"/>
          </a:xfrm>
        </p:spPr>
        <p:txBody>
          <a:bodyPr/>
          <a:lstStyle/>
          <a:p>
            <a:r>
              <a:rPr lang="en-US"/>
              <a:t>Velocity-Position data</a:t>
            </a:r>
          </a:p>
        </p:txBody>
      </p:sp>
    </p:spTree>
    <p:extLst>
      <p:ext uri="{BB962C8B-B14F-4D97-AF65-F5344CB8AC3E}">
        <p14:creationId xmlns:p14="http://schemas.microsoft.com/office/powerpoint/2010/main" val="207222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1A63-02B8-F325-FFAE-8A899A218129}"/>
              </a:ext>
            </a:extLst>
          </p:cNvPr>
          <p:cNvSpPr>
            <a:spLocks noGrp="1"/>
          </p:cNvSpPr>
          <p:nvPr>
            <p:ph type="title"/>
          </p:nvPr>
        </p:nvSpPr>
        <p:spPr>
          <a:xfrm>
            <a:off x="0" y="0"/>
            <a:ext cx="10515600" cy="1325563"/>
          </a:xfrm>
        </p:spPr>
        <p:txBody>
          <a:bodyPr/>
          <a:lstStyle/>
          <a:p>
            <a:r>
              <a:rPr lang="en-US"/>
              <a:t>Working in Excel, what could go wrong?</a:t>
            </a:r>
          </a:p>
        </p:txBody>
      </p:sp>
      <p:pic>
        <p:nvPicPr>
          <p:cNvPr id="5" name="Picture 4">
            <a:extLst>
              <a:ext uri="{FF2B5EF4-FFF2-40B4-BE49-F238E27FC236}">
                <a16:creationId xmlns:a16="http://schemas.microsoft.com/office/drawing/2014/main" id="{B8E96887-9794-580B-CD80-1A6BD5D04AD7}"/>
              </a:ext>
            </a:extLst>
          </p:cNvPr>
          <p:cNvPicPr>
            <a:picLocks noChangeAspect="1"/>
          </p:cNvPicPr>
          <p:nvPr/>
        </p:nvPicPr>
        <p:blipFill>
          <a:blip r:embed="rId2"/>
          <a:stretch>
            <a:fillRect/>
          </a:stretch>
        </p:blipFill>
        <p:spPr>
          <a:xfrm>
            <a:off x="975360" y="1243603"/>
            <a:ext cx="9198927" cy="5579804"/>
          </a:xfrm>
          <a:prstGeom prst="rect">
            <a:avLst/>
          </a:prstGeom>
        </p:spPr>
      </p:pic>
    </p:spTree>
    <p:extLst>
      <p:ext uri="{BB962C8B-B14F-4D97-AF65-F5344CB8AC3E}">
        <p14:creationId xmlns:p14="http://schemas.microsoft.com/office/powerpoint/2010/main" val="2042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FE56EF4DFB8148900EB601D6BFDBA3" ma:contentTypeVersion="4" ma:contentTypeDescription="Create a new document." ma:contentTypeScope="" ma:versionID="65d8c214cbab72eee89506c8237f8060">
  <xsd:schema xmlns:xsd="http://www.w3.org/2001/XMLSchema" xmlns:xs="http://www.w3.org/2001/XMLSchema" xmlns:p="http://schemas.microsoft.com/office/2006/metadata/properties" xmlns:ns2="3832e53c-232c-4ca9-a8f3-047141a001f5" targetNamespace="http://schemas.microsoft.com/office/2006/metadata/properties" ma:root="true" ma:fieldsID="6fcf2851e17246dd101cb296e0120655" ns2:_="">
    <xsd:import namespace="3832e53c-232c-4ca9-a8f3-047141a001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32e53c-232c-4ca9-a8f3-047141a001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6F1CB8-2C82-4DC1-ABEB-46CC50E1829E}">
  <ds:schemaRefs>
    <ds:schemaRef ds:uri="3832e53c-232c-4ca9-a8f3-047141a001f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5C5D4EA-DD3F-4730-806D-55235A37B5FD}">
  <ds:schemaRefs>
    <ds:schemaRef ds:uri="http://schemas.microsoft.com/sharepoint/v3/contenttype/forms"/>
  </ds:schemaRefs>
</ds:datastoreItem>
</file>

<file path=customXml/itemProps3.xml><?xml version="1.0" encoding="utf-8"?>
<ds:datastoreItem xmlns:ds="http://schemas.openxmlformats.org/officeDocument/2006/customXml" ds:itemID="{4C96E53B-1E73-4429-872E-348B6C3ED5C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3</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08-28 Computational Physics</vt:lpstr>
      <vt:lpstr>What’s my average speed on a bike?</vt:lpstr>
      <vt:lpstr>PowerPoint Presentation</vt:lpstr>
      <vt:lpstr>PowerPoint Presentation</vt:lpstr>
      <vt:lpstr>Notes are in Microsoft Journal.  Not a terrible program</vt:lpstr>
      <vt:lpstr>Notes here</vt:lpstr>
      <vt:lpstr>Most of the world runs on Excel!?!?  Velocity-time data</vt:lpstr>
      <vt:lpstr>Velocity-Position data</vt:lpstr>
      <vt:lpstr>Working in Excel, what could go wrong?</vt:lpstr>
      <vt:lpstr>Working in Excel, what could go wrong?</vt:lpstr>
      <vt:lpstr>Excel is great, but…</vt:lpstr>
      <vt:lpstr>PowerPoint Presentation</vt:lpstr>
      <vt:lpstr>What will the weather be like tomorrow?</vt:lpstr>
      <vt:lpstr>What will the weather be like:   1. tomorrow? 2. in a week? 3. in a year?</vt:lpstr>
      <vt:lpstr>Elon Musk is going to Mars (good riddance?).  Kinematics, area, series expansions</vt:lpstr>
      <vt:lpstr>Here’s an example Python code</vt:lpstr>
      <vt:lpstr>It takes about 24hours to coast to the Moon (Ranger 7 mission)</vt:lpstr>
      <vt:lpstr>PowerPoint Presentation</vt:lpstr>
      <vt:lpstr>Computational Physics:</vt:lpstr>
      <vt:lpstr>This isn’t a CS class – our focus is on Physics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08-26 Computational Physics</dc:title>
  <dc:creator>Moore, Nathan T</dc:creator>
  <cp:revision>1</cp:revision>
  <dcterms:created xsi:type="dcterms:W3CDTF">2024-08-22T23:25:27Z</dcterms:created>
  <dcterms:modified xsi:type="dcterms:W3CDTF">2024-08-28T17:59:21Z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0x01010093FE56EF4DFB8148900EB601D6BFDBA3</vt:lpwstr>
  </property>
</Properties>
</file>