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67" r:id="rId6"/>
    <p:sldId id="269" r:id="rId7"/>
    <p:sldId id="268" r:id="rId8"/>
    <p:sldId id="270" r:id="rId9"/>
    <p:sldId id="258" r:id="rId10"/>
    <p:sldId id="260"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DCD57-8E74-432E-B83F-13D454C181CB}" v="1" dt="2024-08-29T22:35:03.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Nathan T" userId="887a1a5b-96ad-4875-9623-d40f689bbd86" providerId="ADAL" clId="{95DDCD57-8E74-432E-B83F-13D454C181CB}"/>
    <pc:docChg chg="custSel addSld delSld modSld">
      <pc:chgData name="Moore, Nathan T" userId="887a1a5b-96ad-4875-9623-d40f689bbd86" providerId="ADAL" clId="{95DDCD57-8E74-432E-B83F-13D454C181CB}" dt="2024-09-03T20:26:55.864" v="269" actId="47"/>
      <pc:docMkLst>
        <pc:docMk/>
      </pc:docMkLst>
      <pc:sldChg chg="del">
        <pc:chgData name="Moore, Nathan T" userId="887a1a5b-96ad-4875-9623-d40f689bbd86" providerId="ADAL" clId="{95DDCD57-8E74-432E-B83F-13D454C181CB}" dt="2024-08-29T17:29:47.301" v="0" actId="47"/>
        <pc:sldMkLst>
          <pc:docMk/>
          <pc:sldMk cId="1244194549" sldId="257"/>
        </pc:sldMkLst>
      </pc:sldChg>
      <pc:sldChg chg="del">
        <pc:chgData name="Moore, Nathan T" userId="887a1a5b-96ad-4875-9623-d40f689bbd86" providerId="ADAL" clId="{95DDCD57-8E74-432E-B83F-13D454C181CB}" dt="2024-09-03T20:26:55.864" v="269" actId="47"/>
        <pc:sldMkLst>
          <pc:docMk/>
          <pc:sldMk cId="2193063776" sldId="259"/>
        </pc:sldMkLst>
      </pc:sldChg>
      <pc:sldChg chg="new">
        <pc:chgData name="Moore, Nathan T" userId="887a1a5b-96ad-4875-9623-d40f689bbd86" providerId="ADAL" clId="{95DDCD57-8E74-432E-B83F-13D454C181CB}" dt="2024-08-29T17:30:17.860" v="1" actId="680"/>
        <pc:sldMkLst>
          <pc:docMk/>
          <pc:sldMk cId="4081079523" sldId="266"/>
        </pc:sldMkLst>
      </pc:sldChg>
      <pc:sldChg chg="del">
        <pc:chgData name="Moore, Nathan T" userId="887a1a5b-96ad-4875-9623-d40f689bbd86" providerId="ADAL" clId="{95DDCD57-8E74-432E-B83F-13D454C181CB}" dt="2024-08-29T17:29:47.301" v="0" actId="47"/>
        <pc:sldMkLst>
          <pc:docMk/>
          <pc:sldMk cId="1373836528" sldId="267"/>
        </pc:sldMkLst>
      </pc:sldChg>
      <pc:sldChg chg="addSp delSp modSp new mod">
        <pc:chgData name="Moore, Nathan T" userId="887a1a5b-96ad-4875-9623-d40f689bbd86" providerId="ADAL" clId="{95DDCD57-8E74-432E-B83F-13D454C181CB}" dt="2024-08-29T22:34:43.155" v="50" actId="1076"/>
        <pc:sldMkLst>
          <pc:docMk/>
          <pc:sldMk cId="3648375349" sldId="267"/>
        </pc:sldMkLst>
        <pc:spChg chg="mod">
          <ac:chgData name="Moore, Nathan T" userId="887a1a5b-96ad-4875-9623-d40f689bbd86" providerId="ADAL" clId="{95DDCD57-8E74-432E-B83F-13D454C181CB}" dt="2024-08-29T22:33:21.912" v="46" actId="20577"/>
          <ac:spMkLst>
            <pc:docMk/>
            <pc:sldMk cId="3648375349" sldId="267"/>
            <ac:spMk id="2" creationId="{1273326C-BDCA-A847-4FA0-FE30CF6DF172}"/>
          </ac:spMkLst>
        </pc:spChg>
        <pc:spChg chg="del">
          <ac:chgData name="Moore, Nathan T" userId="887a1a5b-96ad-4875-9623-d40f689bbd86" providerId="ADAL" clId="{95DDCD57-8E74-432E-B83F-13D454C181CB}" dt="2024-08-29T22:33:07.279" v="20" actId="478"/>
          <ac:spMkLst>
            <pc:docMk/>
            <pc:sldMk cId="3648375349" sldId="267"/>
            <ac:spMk id="3" creationId="{BDA51EAF-366A-F981-5076-DA45BF08EBBB}"/>
          </ac:spMkLst>
        </pc:spChg>
        <pc:picChg chg="add mod">
          <ac:chgData name="Moore, Nathan T" userId="887a1a5b-96ad-4875-9623-d40f689bbd86" providerId="ADAL" clId="{95DDCD57-8E74-432E-B83F-13D454C181CB}" dt="2024-08-29T22:33:58.223" v="48" actId="1076"/>
          <ac:picMkLst>
            <pc:docMk/>
            <pc:sldMk cId="3648375349" sldId="267"/>
            <ac:picMk id="5" creationId="{28FF3A21-A4F0-AF22-282C-346EA10BD2D6}"/>
          </ac:picMkLst>
        </pc:picChg>
        <pc:picChg chg="add mod">
          <ac:chgData name="Moore, Nathan T" userId="887a1a5b-96ad-4875-9623-d40f689bbd86" providerId="ADAL" clId="{95DDCD57-8E74-432E-B83F-13D454C181CB}" dt="2024-08-29T22:34:43.155" v="50" actId="1076"/>
          <ac:picMkLst>
            <pc:docMk/>
            <pc:sldMk cId="3648375349" sldId="267"/>
            <ac:picMk id="7" creationId="{7A42662A-41C6-DEF6-5881-F8F3161518CD}"/>
          </ac:picMkLst>
        </pc:picChg>
      </pc:sldChg>
      <pc:sldChg chg="addSp delSp modSp new mod">
        <pc:chgData name="Moore, Nathan T" userId="887a1a5b-96ad-4875-9623-d40f689bbd86" providerId="ADAL" clId="{95DDCD57-8E74-432E-B83F-13D454C181CB}" dt="2024-08-29T22:40:16.638" v="159" actId="1076"/>
        <pc:sldMkLst>
          <pc:docMk/>
          <pc:sldMk cId="2196266035" sldId="268"/>
        </pc:sldMkLst>
        <pc:spChg chg="mod">
          <ac:chgData name="Moore, Nathan T" userId="887a1a5b-96ad-4875-9623-d40f689bbd86" providerId="ADAL" clId="{95DDCD57-8E74-432E-B83F-13D454C181CB}" dt="2024-08-29T22:40:09.832" v="157" actId="1076"/>
          <ac:spMkLst>
            <pc:docMk/>
            <pc:sldMk cId="2196266035" sldId="268"/>
            <ac:spMk id="2" creationId="{BD6C4CE2-DEC3-96C0-885D-93E73C0B9403}"/>
          </ac:spMkLst>
        </pc:spChg>
        <pc:spChg chg="del">
          <ac:chgData name="Moore, Nathan T" userId="887a1a5b-96ad-4875-9623-d40f689bbd86" providerId="ADAL" clId="{95DDCD57-8E74-432E-B83F-13D454C181CB}" dt="2024-08-29T22:37:19.111" v="122" actId="478"/>
          <ac:spMkLst>
            <pc:docMk/>
            <pc:sldMk cId="2196266035" sldId="268"/>
            <ac:spMk id="3" creationId="{C2278661-9371-C43A-F1A1-6C0E1C93CC8C}"/>
          </ac:spMkLst>
        </pc:spChg>
        <pc:picChg chg="add mod">
          <ac:chgData name="Moore, Nathan T" userId="887a1a5b-96ad-4875-9623-d40f689bbd86" providerId="ADAL" clId="{95DDCD57-8E74-432E-B83F-13D454C181CB}" dt="2024-08-29T22:40:11.883" v="158" actId="1076"/>
          <ac:picMkLst>
            <pc:docMk/>
            <pc:sldMk cId="2196266035" sldId="268"/>
            <ac:picMk id="5" creationId="{E9CC2FD3-199A-EDA5-23E4-4E1E21FA30A8}"/>
          </ac:picMkLst>
        </pc:picChg>
        <pc:picChg chg="add mod">
          <ac:chgData name="Moore, Nathan T" userId="887a1a5b-96ad-4875-9623-d40f689bbd86" providerId="ADAL" clId="{95DDCD57-8E74-432E-B83F-13D454C181CB}" dt="2024-08-29T22:40:16.638" v="159" actId="1076"/>
          <ac:picMkLst>
            <pc:docMk/>
            <pc:sldMk cId="2196266035" sldId="268"/>
            <ac:picMk id="7" creationId="{00E24FAD-0E57-562F-A95D-2672DCB161F4}"/>
          </ac:picMkLst>
        </pc:picChg>
      </pc:sldChg>
      <pc:sldChg chg="del">
        <pc:chgData name="Moore, Nathan T" userId="887a1a5b-96ad-4875-9623-d40f689bbd86" providerId="ADAL" clId="{95DDCD57-8E74-432E-B83F-13D454C181CB}" dt="2024-08-29T17:29:47.301" v="0" actId="47"/>
        <pc:sldMkLst>
          <pc:docMk/>
          <pc:sldMk cId="4110261735" sldId="268"/>
        </pc:sldMkLst>
      </pc:sldChg>
      <pc:sldChg chg="addSp delSp modSp add mod">
        <pc:chgData name="Moore, Nathan T" userId="887a1a5b-96ad-4875-9623-d40f689bbd86" providerId="ADAL" clId="{95DDCD57-8E74-432E-B83F-13D454C181CB}" dt="2024-08-29T22:36:37.329" v="63" actId="1076"/>
        <pc:sldMkLst>
          <pc:docMk/>
          <pc:sldMk cId="2394525346" sldId="269"/>
        </pc:sldMkLst>
        <pc:picChg chg="add mod modCrop">
          <ac:chgData name="Moore, Nathan T" userId="887a1a5b-96ad-4875-9623-d40f689bbd86" providerId="ADAL" clId="{95DDCD57-8E74-432E-B83F-13D454C181CB}" dt="2024-08-29T22:36:37.329" v="63" actId="1076"/>
          <ac:picMkLst>
            <pc:docMk/>
            <pc:sldMk cId="2394525346" sldId="269"/>
            <ac:picMk id="4" creationId="{3D3339F0-4EDD-5970-4F6D-E8D07E4B849E}"/>
          </ac:picMkLst>
        </pc:picChg>
        <pc:picChg chg="del">
          <ac:chgData name="Moore, Nathan T" userId="887a1a5b-96ad-4875-9623-d40f689bbd86" providerId="ADAL" clId="{95DDCD57-8E74-432E-B83F-13D454C181CB}" dt="2024-08-29T22:35:06.963" v="53" actId="478"/>
          <ac:picMkLst>
            <pc:docMk/>
            <pc:sldMk cId="2394525346" sldId="269"/>
            <ac:picMk id="5" creationId="{28FF3A21-A4F0-AF22-282C-346EA10BD2D6}"/>
          </ac:picMkLst>
        </pc:picChg>
        <pc:picChg chg="del">
          <ac:chgData name="Moore, Nathan T" userId="887a1a5b-96ad-4875-9623-d40f689bbd86" providerId="ADAL" clId="{95DDCD57-8E74-432E-B83F-13D454C181CB}" dt="2024-08-29T22:35:06.963" v="53" actId="478"/>
          <ac:picMkLst>
            <pc:docMk/>
            <pc:sldMk cId="2394525346" sldId="269"/>
            <ac:picMk id="7" creationId="{7A42662A-41C6-DEF6-5881-F8F3161518CD}"/>
          </ac:picMkLst>
        </pc:picChg>
        <pc:picChg chg="add mod modCrop">
          <ac:chgData name="Moore, Nathan T" userId="887a1a5b-96ad-4875-9623-d40f689bbd86" providerId="ADAL" clId="{95DDCD57-8E74-432E-B83F-13D454C181CB}" dt="2024-08-29T22:36:33.264" v="62" actId="1076"/>
          <ac:picMkLst>
            <pc:docMk/>
            <pc:sldMk cId="2394525346" sldId="269"/>
            <ac:picMk id="8" creationId="{7CA93988-2BCC-0DD1-81AE-C8F3CF3A9001}"/>
          </ac:picMkLst>
        </pc:picChg>
      </pc:sldChg>
      <pc:sldChg chg="del">
        <pc:chgData name="Moore, Nathan T" userId="887a1a5b-96ad-4875-9623-d40f689bbd86" providerId="ADAL" clId="{95DDCD57-8E74-432E-B83F-13D454C181CB}" dt="2024-08-29T17:29:47.301" v="0" actId="47"/>
        <pc:sldMkLst>
          <pc:docMk/>
          <pc:sldMk cId="3966014176" sldId="269"/>
        </pc:sldMkLst>
      </pc:sldChg>
      <pc:sldChg chg="addSp delSp modSp new mod">
        <pc:chgData name="Moore, Nathan T" userId="887a1a5b-96ad-4875-9623-d40f689bbd86" providerId="ADAL" clId="{95DDCD57-8E74-432E-B83F-13D454C181CB}" dt="2024-09-03T20:26:28.465" v="268" actId="6549"/>
        <pc:sldMkLst>
          <pc:docMk/>
          <pc:sldMk cId="2580749286" sldId="270"/>
        </pc:sldMkLst>
        <pc:spChg chg="mod">
          <ac:chgData name="Moore, Nathan T" userId="887a1a5b-96ad-4875-9623-d40f689bbd86" providerId="ADAL" clId="{95DDCD57-8E74-432E-B83F-13D454C181CB}" dt="2024-09-03T20:26:28.465" v="268" actId="6549"/>
          <ac:spMkLst>
            <pc:docMk/>
            <pc:sldMk cId="2580749286" sldId="270"/>
            <ac:spMk id="2" creationId="{885E2A37-4E18-A9F2-6493-00324AA9FBAF}"/>
          </ac:spMkLst>
        </pc:spChg>
        <pc:spChg chg="del">
          <ac:chgData name="Moore, Nathan T" userId="887a1a5b-96ad-4875-9623-d40f689bbd86" providerId="ADAL" clId="{95DDCD57-8E74-432E-B83F-13D454C181CB}" dt="2024-08-29T22:41:05.357" v="231" actId="478"/>
          <ac:spMkLst>
            <pc:docMk/>
            <pc:sldMk cId="2580749286" sldId="270"/>
            <ac:spMk id="3" creationId="{5D8A0DD0-26B6-49FE-9B56-F13168A19852}"/>
          </ac:spMkLst>
        </pc:spChg>
        <pc:picChg chg="add mod ord">
          <ac:chgData name="Moore, Nathan T" userId="887a1a5b-96ad-4875-9623-d40f689bbd86" providerId="ADAL" clId="{95DDCD57-8E74-432E-B83F-13D454C181CB}" dt="2024-09-03T20:25:55.021" v="238" actId="167"/>
          <ac:picMkLst>
            <pc:docMk/>
            <pc:sldMk cId="2580749286" sldId="270"/>
            <ac:picMk id="5" creationId="{36320A70-3C78-93C5-636A-16A17403275E}"/>
          </ac:picMkLst>
        </pc:picChg>
      </pc:sldChg>
      <pc:sldChg chg="del">
        <pc:chgData name="Moore, Nathan T" userId="887a1a5b-96ad-4875-9623-d40f689bbd86" providerId="ADAL" clId="{95DDCD57-8E74-432E-B83F-13D454C181CB}" dt="2024-08-29T17:29:47.301" v="0" actId="47"/>
        <pc:sldMkLst>
          <pc:docMk/>
          <pc:sldMk cId="3647047015" sldId="270"/>
        </pc:sldMkLst>
      </pc:sldChg>
      <pc:sldChg chg="del">
        <pc:chgData name="Moore, Nathan T" userId="887a1a5b-96ad-4875-9623-d40f689bbd86" providerId="ADAL" clId="{95DDCD57-8E74-432E-B83F-13D454C181CB}" dt="2024-08-29T17:29:47.301" v="0" actId="47"/>
        <pc:sldMkLst>
          <pc:docMk/>
          <pc:sldMk cId="1339487733" sldId="271"/>
        </pc:sldMkLst>
      </pc:sldChg>
      <pc:sldChg chg="del">
        <pc:chgData name="Moore, Nathan T" userId="887a1a5b-96ad-4875-9623-d40f689bbd86" providerId="ADAL" clId="{95DDCD57-8E74-432E-B83F-13D454C181CB}" dt="2024-08-29T17:29:47.301" v="0" actId="47"/>
        <pc:sldMkLst>
          <pc:docMk/>
          <pc:sldMk cId="2072229899" sldId="272"/>
        </pc:sldMkLst>
      </pc:sldChg>
      <pc:sldChg chg="del">
        <pc:chgData name="Moore, Nathan T" userId="887a1a5b-96ad-4875-9623-d40f689bbd86" providerId="ADAL" clId="{95DDCD57-8E74-432E-B83F-13D454C181CB}" dt="2024-08-29T17:29:47.301" v="0" actId="47"/>
        <pc:sldMkLst>
          <pc:docMk/>
          <pc:sldMk cId="2042188" sldId="273"/>
        </pc:sldMkLst>
      </pc:sldChg>
      <pc:sldChg chg="del">
        <pc:chgData name="Moore, Nathan T" userId="887a1a5b-96ad-4875-9623-d40f689bbd86" providerId="ADAL" clId="{95DDCD57-8E74-432E-B83F-13D454C181CB}" dt="2024-08-29T17:29:47.301" v="0" actId="47"/>
        <pc:sldMkLst>
          <pc:docMk/>
          <pc:sldMk cId="2032080762" sldId="274"/>
        </pc:sldMkLst>
      </pc:sldChg>
      <pc:sldChg chg="del">
        <pc:chgData name="Moore, Nathan T" userId="887a1a5b-96ad-4875-9623-d40f689bbd86" providerId="ADAL" clId="{95DDCD57-8E74-432E-B83F-13D454C181CB}" dt="2024-08-29T17:29:47.301" v="0" actId="47"/>
        <pc:sldMkLst>
          <pc:docMk/>
          <pc:sldMk cId="4260638552" sldId="275"/>
        </pc:sldMkLst>
      </pc:sldChg>
      <pc:sldChg chg="del">
        <pc:chgData name="Moore, Nathan T" userId="887a1a5b-96ad-4875-9623-d40f689bbd86" providerId="ADAL" clId="{95DDCD57-8E74-432E-B83F-13D454C181CB}" dt="2024-08-29T17:29:47.301" v="0" actId="47"/>
        <pc:sldMkLst>
          <pc:docMk/>
          <pc:sldMk cId="3926592973"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B65A2-C9B5-462D-9549-674F053A4B4F}"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4C87-42D1-49F7-A8A7-D7D4D89A2BB9}" type="slidenum">
              <a:rPr lang="en-US" smtClean="0"/>
              <a:t>‹#›</a:t>
            </a:fld>
            <a:endParaRPr lang="en-US"/>
          </a:p>
        </p:txBody>
      </p:sp>
    </p:spTree>
    <p:extLst>
      <p:ext uri="{BB962C8B-B14F-4D97-AF65-F5344CB8AC3E}">
        <p14:creationId xmlns:p14="http://schemas.microsoft.com/office/powerpoint/2010/main" val="45766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Taylor series</a:t>
            </a:r>
          </a:p>
        </p:txBody>
      </p:sp>
      <p:sp>
        <p:nvSpPr>
          <p:cNvPr id="4" name="Slide Number Placeholder 3"/>
          <p:cNvSpPr>
            <a:spLocks noGrp="1"/>
          </p:cNvSpPr>
          <p:nvPr>
            <p:ph type="sldNum" sz="quarter" idx="5"/>
          </p:nvPr>
        </p:nvSpPr>
        <p:spPr/>
        <p:txBody>
          <a:bodyPr/>
          <a:lstStyle/>
          <a:p>
            <a:fld id="{51BD4C87-42D1-49F7-A8A7-D7D4D89A2BB9}" type="slidenum">
              <a:rPr lang="en-US" smtClean="0"/>
              <a:t>6</a:t>
            </a:fld>
            <a:endParaRPr lang="en-US"/>
          </a:p>
        </p:txBody>
      </p:sp>
    </p:spTree>
    <p:extLst>
      <p:ext uri="{BB962C8B-B14F-4D97-AF65-F5344CB8AC3E}">
        <p14:creationId xmlns:p14="http://schemas.microsoft.com/office/powerpoint/2010/main" val="108472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Taylor series</a:t>
            </a:r>
          </a:p>
        </p:txBody>
      </p:sp>
      <p:sp>
        <p:nvSpPr>
          <p:cNvPr id="4" name="Slide Number Placeholder 3"/>
          <p:cNvSpPr>
            <a:spLocks noGrp="1"/>
          </p:cNvSpPr>
          <p:nvPr>
            <p:ph type="sldNum" sz="quarter" idx="5"/>
          </p:nvPr>
        </p:nvSpPr>
        <p:spPr/>
        <p:txBody>
          <a:bodyPr/>
          <a:lstStyle/>
          <a:p>
            <a:fld id="{51BD4C87-42D1-49F7-A8A7-D7D4D89A2BB9}" type="slidenum">
              <a:rPr lang="en-US" smtClean="0"/>
              <a:t>7</a:t>
            </a:fld>
            <a:endParaRPr lang="en-US"/>
          </a:p>
        </p:txBody>
      </p:sp>
    </p:spTree>
    <p:extLst>
      <p:ext uri="{BB962C8B-B14F-4D97-AF65-F5344CB8AC3E}">
        <p14:creationId xmlns:p14="http://schemas.microsoft.com/office/powerpoint/2010/main" val="57042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https://en.wikipedia.org/wiki/Computer_%28occupation%29 </a:t>
            </a:r>
          </a:p>
        </p:txBody>
      </p:sp>
      <p:sp>
        <p:nvSpPr>
          <p:cNvPr id="4" name="Slide Number Placeholder 3"/>
          <p:cNvSpPr>
            <a:spLocks noGrp="1"/>
          </p:cNvSpPr>
          <p:nvPr>
            <p:ph type="sldNum" sz="quarter" idx="5"/>
          </p:nvPr>
        </p:nvSpPr>
        <p:spPr/>
        <p:txBody>
          <a:bodyPr/>
          <a:lstStyle/>
          <a:p>
            <a:fld id="{51BD4C87-42D1-49F7-A8A7-D7D4D89A2BB9}" type="slidenum">
              <a:rPr lang="en-US" smtClean="0"/>
              <a:t>10</a:t>
            </a:fld>
            <a:endParaRPr lang="en-US"/>
          </a:p>
        </p:txBody>
      </p:sp>
    </p:spTree>
    <p:extLst>
      <p:ext uri="{BB962C8B-B14F-4D97-AF65-F5344CB8AC3E}">
        <p14:creationId xmlns:p14="http://schemas.microsoft.com/office/powerpoint/2010/main" val="322513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6F4F-F543-A641-F180-D8ADC5476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B3533-9B87-FEC7-BB39-B1B13F5DF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C724F-54DF-A843-3EE3-CD8251F6E31F}"/>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5" name="Footer Placeholder 4">
            <a:extLst>
              <a:ext uri="{FF2B5EF4-FFF2-40B4-BE49-F238E27FC236}">
                <a16:creationId xmlns:a16="http://schemas.microsoft.com/office/drawing/2014/main" id="{3E2DB89F-C56A-DAB1-4D78-2D922DF02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2028E-FAF5-E1EC-B1D0-EAAD5F7D24A5}"/>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21520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4EBC-1D32-BE50-1501-06E88DCF6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61F391-0B72-5E8E-5A02-8D90ED302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050DA-11F0-8D1A-25A1-474E4202C52C}"/>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5" name="Footer Placeholder 4">
            <a:extLst>
              <a:ext uri="{FF2B5EF4-FFF2-40B4-BE49-F238E27FC236}">
                <a16:creationId xmlns:a16="http://schemas.microsoft.com/office/drawing/2014/main" id="{3316751A-CCD1-2E80-4B37-DF214B8B2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D3F62-D533-EE9F-50B1-6BF113E90476}"/>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13552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5D45F5-2CC9-53AC-7567-89259BA8C9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A296CF-C317-C60E-9502-CCB69F8DC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88986-F81D-29A9-6F14-F709065C7D8F}"/>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5" name="Footer Placeholder 4">
            <a:extLst>
              <a:ext uri="{FF2B5EF4-FFF2-40B4-BE49-F238E27FC236}">
                <a16:creationId xmlns:a16="http://schemas.microsoft.com/office/drawing/2014/main" id="{32FA9688-7820-09CD-72B0-84EA26F76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B2D3B-70A1-9AF3-CADC-75C286B5360A}"/>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12775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FE9-F1DF-8CA3-6984-8756F5348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BDE22-78CF-7AF2-C952-83AB0AB17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E8EFB-43ED-D33D-4D52-29D3619C28E8}"/>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5" name="Footer Placeholder 4">
            <a:extLst>
              <a:ext uri="{FF2B5EF4-FFF2-40B4-BE49-F238E27FC236}">
                <a16:creationId xmlns:a16="http://schemas.microsoft.com/office/drawing/2014/main" id="{9122B76E-26B8-8B52-7741-4B1738E2E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1FC11-D33C-2820-0672-CC2A9E53FB8F}"/>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8726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0A44-E8BF-FD97-7066-0CC2B1A20C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690E25-1031-E3BC-B2FD-72F2938FA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8FE33-7869-779B-E329-771F10AE935C}"/>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5" name="Footer Placeholder 4">
            <a:extLst>
              <a:ext uri="{FF2B5EF4-FFF2-40B4-BE49-F238E27FC236}">
                <a16:creationId xmlns:a16="http://schemas.microsoft.com/office/drawing/2014/main" id="{947C111C-7355-C49B-484B-C7CEAB4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B8ED3-5FB4-6B95-00BD-F12BB9B5C71E}"/>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70950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11B7-69DE-8C93-A6DF-900F62A4F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B09CC-19D8-E0C8-AF3C-68A6F056B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B87B1E-A29D-86F9-1ADF-F47F21536D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5E7C8-A51D-E16A-2A40-2BBC976EA6E3}"/>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6" name="Footer Placeholder 5">
            <a:extLst>
              <a:ext uri="{FF2B5EF4-FFF2-40B4-BE49-F238E27FC236}">
                <a16:creationId xmlns:a16="http://schemas.microsoft.com/office/drawing/2014/main" id="{33E776C6-4915-77F0-2420-CE4F1EA28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FAE8E-B558-C36D-222A-C2783936C4C6}"/>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65646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02EA-38CB-6FB7-DA11-B1DEA8167C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055D5-2798-5B69-47EA-BED555701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BBEC1-8E28-9DD1-C2B0-B5EE48F1D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AAF59-0BAF-806C-89F4-FDAC3D279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15EF8-A0B9-FD04-25E0-BD89A1A02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C73EF1-F748-F9D7-6222-04781B267465}"/>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8" name="Footer Placeholder 7">
            <a:extLst>
              <a:ext uri="{FF2B5EF4-FFF2-40B4-BE49-F238E27FC236}">
                <a16:creationId xmlns:a16="http://schemas.microsoft.com/office/drawing/2014/main" id="{CEA17FD5-956A-BFFD-54C1-CEC7EAA4A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F70F0A-7A5C-FD64-8FCE-6359384DAF06}"/>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397459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8B6D-10AA-FC30-69F4-B7C020FA2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5105FE-72E8-E827-7FF9-C9E4F9A12B65}"/>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4" name="Footer Placeholder 3">
            <a:extLst>
              <a:ext uri="{FF2B5EF4-FFF2-40B4-BE49-F238E27FC236}">
                <a16:creationId xmlns:a16="http://schemas.microsoft.com/office/drawing/2014/main" id="{056FF92D-CB28-A890-9701-133EC7DE5E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95E0EF-A421-11B0-2016-394FF4525F79}"/>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25488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6D279-62D1-2E7A-612B-FB5E391F53E4}"/>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3" name="Footer Placeholder 2">
            <a:extLst>
              <a:ext uri="{FF2B5EF4-FFF2-40B4-BE49-F238E27FC236}">
                <a16:creationId xmlns:a16="http://schemas.microsoft.com/office/drawing/2014/main" id="{45AC4E23-F48B-255B-5258-9F69D50FE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16B2D-3F8B-339D-D399-CD92C657D9CD}"/>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87118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DABE-01BB-69A2-9F6D-745CD3981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8FF851-FE76-B65A-BFCD-28F69E123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AEB909-4A73-7638-5DDF-6BEEC500D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35165-E10C-6BDC-DBFF-FA731DBA7535}"/>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6" name="Footer Placeholder 5">
            <a:extLst>
              <a:ext uri="{FF2B5EF4-FFF2-40B4-BE49-F238E27FC236}">
                <a16:creationId xmlns:a16="http://schemas.microsoft.com/office/drawing/2014/main" id="{92DCAB21-7299-B781-D06E-F81D6BF4A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4CE2D-2D1E-0FDE-012C-EDA096F8E52D}"/>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160993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1B15-9DCC-E158-EFA7-8C208658F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E0EF6-98A6-33AD-B80F-3ABB13479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B54DAD-5917-27D9-6540-C6392124D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3C2BA-707B-E312-1EDB-16AF54C86994}"/>
              </a:ext>
            </a:extLst>
          </p:cNvPr>
          <p:cNvSpPr>
            <a:spLocks noGrp="1"/>
          </p:cNvSpPr>
          <p:nvPr>
            <p:ph type="dt" sz="half" idx="10"/>
          </p:nvPr>
        </p:nvSpPr>
        <p:spPr/>
        <p:txBody>
          <a:bodyPr/>
          <a:lstStyle/>
          <a:p>
            <a:fld id="{BA7F88FB-E4EA-4861-9BCB-784D1D979AD6}" type="datetimeFigureOut">
              <a:rPr lang="en-US" smtClean="0"/>
              <a:t>9/3/2024</a:t>
            </a:fld>
            <a:endParaRPr lang="en-US"/>
          </a:p>
        </p:txBody>
      </p:sp>
      <p:sp>
        <p:nvSpPr>
          <p:cNvPr id="6" name="Footer Placeholder 5">
            <a:extLst>
              <a:ext uri="{FF2B5EF4-FFF2-40B4-BE49-F238E27FC236}">
                <a16:creationId xmlns:a16="http://schemas.microsoft.com/office/drawing/2014/main" id="{4F80AD7A-11A6-42FE-3999-F4A9EFEF3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C4C00-6C6D-6487-44FF-5F2960703473}"/>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362765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13853-E07B-5982-55E7-B45B6050B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4DB87-2F02-8D65-CC0A-BDCE786D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22D7D-8BD4-B39E-16E3-547B9E017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F88FB-E4EA-4861-9BCB-784D1D979AD6}" type="datetimeFigureOut">
              <a:rPr lang="en-US" smtClean="0"/>
              <a:t>9/3/2024</a:t>
            </a:fld>
            <a:endParaRPr lang="en-US"/>
          </a:p>
        </p:txBody>
      </p:sp>
      <p:sp>
        <p:nvSpPr>
          <p:cNvPr id="5" name="Footer Placeholder 4">
            <a:extLst>
              <a:ext uri="{FF2B5EF4-FFF2-40B4-BE49-F238E27FC236}">
                <a16:creationId xmlns:a16="http://schemas.microsoft.com/office/drawing/2014/main" id="{CEEC6532-2D5C-FB8B-A498-65DB77E44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6C385-7B44-3FEF-3411-04F155F44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2A6B4-C455-4834-97AB-EEC440CB924D}" type="slidenum">
              <a:rPr lang="en-US" smtClean="0"/>
              <a:t>‹#›</a:t>
            </a:fld>
            <a:endParaRPr lang="en-US"/>
          </a:p>
        </p:txBody>
      </p:sp>
    </p:spTree>
    <p:extLst>
      <p:ext uri="{BB962C8B-B14F-4D97-AF65-F5344CB8AC3E}">
        <p14:creationId xmlns:p14="http://schemas.microsoft.com/office/powerpoint/2010/main" val="2914589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2028-3898-75A1-0B3C-439DCB839543}"/>
              </a:ext>
            </a:extLst>
          </p:cNvPr>
          <p:cNvSpPr>
            <a:spLocks noGrp="1"/>
          </p:cNvSpPr>
          <p:nvPr>
            <p:ph type="ctrTitle"/>
          </p:nvPr>
        </p:nvSpPr>
        <p:spPr/>
        <p:txBody>
          <a:bodyPr/>
          <a:lstStyle/>
          <a:p>
            <a:r>
              <a:rPr lang="en-US"/>
              <a:t>08-28</a:t>
            </a:r>
            <a:br>
              <a:rPr lang="en-US"/>
            </a:br>
            <a:r>
              <a:rPr lang="en-US"/>
              <a:t>Computational Physics</a:t>
            </a:r>
          </a:p>
        </p:txBody>
      </p:sp>
    </p:spTree>
    <p:extLst>
      <p:ext uri="{BB962C8B-B14F-4D97-AF65-F5344CB8AC3E}">
        <p14:creationId xmlns:p14="http://schemas.microsoft.com/office/powerpoint/2010/main" val="232310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B4E1F5F-717C-1109-44F3-89A187349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167" y="0"/>
            <a:ext cx="10472928" cy="58766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E103BD-2825-06CC-D9DF-2A4206943908}"/>
              </a:ext>
            </a:extLst>
          </p:cNvPr>
          <p:cNvSpPr txBox="1"/>
          <p:nvPr/>
        </p:nvSpPr>
        <p:spPr>
          <a:xfrm>
            <a:off x="8001" y="5888736"/>
            <a:ext cx="12096914" cy="923330"/>
          </a:xfrm>
          <a:prstGeom prst="rect">
            <a:avLst/>
          </a:prstGeom>
          <a:noFill/>
        </p:spPr>
        <p:txBody>
          <a:bodyPr wrap="square">
            <a:spAutoFit/>
          </a:bodyPr>
          <a:lstStyle/>
          <a:p>
            <a:r>
              <a:rPr lang="en-US" b="0" i="0">
                <a:solidFill>
                  <a:srgbClr val="54595D"/>
                </a:solidFill>
                <a:effectLst/>
                <a:latin typeface="Arial" panose="020B0604020202020204" pitchFamily="34" charset="0"/>
              </a:rPr>
              <a:t>During the 1940s and 1950s, JPL used the word "computer" to refer to a person rather than a machine. The all-female computer team, many of the members recruited right out of high school, were responsible for doing all the math by hand required to plot satellite trajectories and more.</a:t>
            </a:r>
            <a:endParaRPr lang="en-US"/>
          </a:p>
        </p:txBody>
      </p:sp>
    </p:spTree>
    <p:extLst>
      <p:ext uri="{BB962C8B-B14F-4D97-AF65-F5344CB8AC3E}">
        <p14:creationId xmlns:p14="http://schemas.microsoft.com/office/powerpoint/2010/main" val="102862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0545-16FA-9F46-1101-C846D215D1F5}"/>
              </a:ext>
            </a:extLst>
          </p:cNvPr>
          <p:cNvSpPr>
            <a:spLocks noGrp="1"/>
          </p:cNvSpPr>
          <p:nvPr>
            <p:ph type="title"/>
          </p:nvPr>
        </p:nvSpPr>
        <p:spPr/>
        <p:txBody>
          <a:bodyPr/>
          <a:lstStyle/>
          <a:p>
            <a:r>
              <a:rPr lang="en-US"/>
              <a:t>Computational Physics:</a:t>
            </a:r>
          </a:p>
        </p:txBody>
      </p:sp>
      <p:sp>
        <p:nvSpPr>
          <p:cNvPr id="3" name="Content Placeholder 2">
            <a:extLst>
              <a:ext uri="{FF2B5EF4-FFF2-40B4-BE49-F238E27FC236}">
                <a16:creationId xmlns:a16="http://schemas.microsoft.com/office/drawing/2014/main" id="{5457F9AB-F6CD-8182-2ADE-A07034CEC81C}"/>
              </a:ext>
            </a:extLst>
          </p:cNvPr>
          <p:cNvSpPr>
            <a:spLocks noGrp="1"/>
          </p:cNvSpPr>
          <p:nvPr>
            <p:ph idx="1"/>
          </p:nvPr>
        </p:nvSpPr>
        <p:spPr/>
        <p:txBody>
          <a:bodyPr/>
          <a:lstStyle/>
          <a:p>
            <a:r>
              <a:rPr lang="en-US"/>
              <a:t>Normally involves discrete numbers, not functions</a:t>
            </a:r>
          </a:p>
          <a:p>
            <a:r>
              <a:rPr lang="en-US"/>
              <a:t>Quality depends on the care of programmers (</a:t>
            </a:r>
            <a:r>
              <a:rPr lang="en-US" err="1"/>
              <a:t>eg</a:t>
            </a:r>
            <a:r>
              <a:rPr lang="en-US"/>
              <a:t> units, is dt small enough)</a:t>
            </a:r>
          </a:p>
          <a:p>
            <a:r>
              <a:rPr lang="en-US"/>
              <a:t>Isn’t “traditional” computer science (NTM MSFT recruiter string-copy story) but ironically, </a:t>
            </a:r>
            <a:r>
              <a:rPr lang="en-US" err="1"/>
              <a:t>physics+math</a:t>
            </a:r>
            <a:r>
              <a:rPr lang="en-US"/>
              <a:t> “invented” CS</a:t>
            </a:r>
          </a:p>
          <a:p>
            <a:r>
              <a:rPr lang="en-US"/>
              <a:t>Depends on documentation and clarity</a:t>
            </a:r>
          </a:p>
          <a:p>
            <a:r>
              <a:rPr lang="en-US"/>
              <a:t>Uses many languages (NTM has done “real” work in Excel, Python, Perl, C, C++, Fortran, Verilog, G-</a:t>
            </a:r>
            <a:r>
              <a:rPr lang="en-US" err="1"/>
              <a:t>Labview</a:t>
            </a:r>
            <a:r>
              <a:rPr lang="en-US"/>
              <a:t>, </a:t>
            </a:r>
            <a:r>
              <a:rPr lang="en-US" err="1"/>
              <a:t>Matlab</a:t>
            </a:r>
            <a:r>
              <a:rPr lang="en-US"/>
              <a:t> </a:t>
            </a:r>
            <a:r>
              <a:rPr lang="en-US" err="1"/>
              <a:t>etc</a:t>
            </a:r>
            <a:r>
              <a:rPr lang="en-US"/>
              <a:t>) </a:t>
            </a:r>
          </a:p>
        </p:txBody>
      </p:sp>
    </p:spTree>
    <p:extLst>
      <p:ext uri="{BB962C8B-B14F-4D97-AF65-F5344CB8AC3E}">
        <p14:creationId xmlns:p14="http://schemas.microsoft.com/office/powerpoint/2010/main" val="36851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2733-5E4B-772E-DD53-68297BB91B99}"/>
              </a:ext>
            </a:extLst>
          </p:cNvPr>
          <p:cNvSpPr>
            <a:spLocks noGrp="1"/>
          </p:cNvSpPr>
          <p:nvPr>
            <p:ph type="title"/>
          </p:nvPr>
        </p:nvSpPr>
        <p:spPr/>
        <p:txBody>
          <a:bodyPr/>
          <a:lstStyle/>
          <a:p>
            <a:r>
              <a:rPr lang="en-US"/>
              <a:t>This isn’t a CS class – our focus is on Physics</a:t>
            </a:r>
          </a:p>
        </p:txBody>
      </p:sp>
      <p:sp>
        <p:nvSpPr>
          <p:cNvPr id="3" name="Content Placeholder 2">
            <a:extLst>
              <a:ext uri="{FF2B5EF4-FFF2-40B4-BE49-F238E27FC236}">
                <a16:creationId xmlns:a16="http://schemas.microsoft.com/office/drawing/2014/main" id="{7EFEEEE5-67B4-14BB-5A6A-B31D12528130}"/>
              </a:ext>
            </a:extLst>
          </p:cNvPr>
          <p:cNvSpPr>
            <a:spLocks noGrp="1"/>
          </p:cNvSpPr>
          <p:nvPr>
            <p:ph idx="1"/>
          </p:nvPr>
        </p:nvSpPr>
        <p:spPr>
          <a:xfrm>
            <a:off x="838200" y="1890939"/>
            <a:ext cx="10515600" cy="4351338"/>
          </a:xfrm>
        </p:spPr>
        <p:txBody>
          <a:bodyPr/>
          <a:lstStyle/>
          <a:p>
            <a:endParaRPr lang="en-US"/>
          </a:p>
        </p:txBody>
      </p:sp>
    </p:spTree>
    <p:extLst>
      <p:ext uri="{BB962C8B-B14F-4D97-AF65-F5344CB8AC3E}">
        <p14:creationId xmlns:p14="http://schemas.microsoft.com/office/powerpoint/2010/main" val="22044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487F-7AE9-240F-7E79-C87EB2623AA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8EBB70E-C49E-7B12-9975-1AFC8476E2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107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326C-BDCA-A847-4FA0-FE30CF6DF172}"/>
              </a:ext>
            </a:extLst>
          </p:cNvPr>
          <p:cNvSpPr>
            <a:spLocks noGrp="1"/>
          </p:cNvSpPr>
          <p:nvPr>
            <p:ph type="title"/>
          </p:nvPr>
        </p:nvSpPr>
        <p:spPr/>
        <p:txBody>
          <a:bodyPr/>
          <a:lstStyle/>
          <a:p>
            <a:r>
              <a:rPr lang="en-US" dirty="0"/>
              <a:t>Fortran vs Python (bike ride speed example)</a:t>
            </a:r>
          </a:p>
        </p:txBody>
      </p:sp>
      <p:pic>
        <p:nvPicPr>
          <p:cNvPr id="5" name="Picture 4">
            <a:extLst>
              <a:ext uri="{FF2B5EF4-FFF2-40B4-BE49-F238E27FC236}">
                <a16:creationId xmlns:a16="http://schemas.microsoft.com/office/drawing/2014/main" id="{28FF3A21-A4F0-AF22-282C-346EA10BD2D6}"/>
              </a:ext>
            </a:extLst>
          </p:cNvPr>
          <p:cNvPicPr>
            <a:picLocks noChangeAspect="1"/>
          </p:cNvPicPr>
          <p:nvPr/>
        </p:nvPicPr>
        <p:blipFill>
          <a:blip r:embed="rId2"/>
          <a:stretch>
            <a:fillRect/>
          </a:stretch>
        </p:blipFill>
        <p:spPr>
          <a:xfrm>
            <a:off x="427617" y="2131289"/>
            <a:ext cx="4696480" cy="3858163"/>
          </a:xfrm>
          <a:prstGeom prst="rect">
            <a:avLst/>
          </a:prstGeom>
        </p:spPr>
      </p:pic>
      <p:pic>
        <p:nvPicPr>
          <p:cNvPr id="7" name="Picture 6">
            <a:extLst>
              <a:ext uri="{FF2B5EF4-FFF2-40B4-BE49-F238E27FC236}">
                <a16:creationId xmlns:a16="http://schemas.microsoft.com/office/drawing/2014/main" id="{7A42662A-41C6-DEF6-5881-F8F3161518CD}"/>
              </a:ext>
            </a:extLst>
          </p:cNvPr>
          <p:cNvPicPr>
            <a:picLocks noChangeAspect="1"/>
          </p:cNvPicPr>
          <p:nvPr/>
        </p:nvPicPr>
        <p:blipFill>
          <a:blip r:embed="rId3"/>
          <a:stretch>
            <a:fillRect/>
          </a:stretch>
        </p:blipFill>
        <p:spPr>
          <a:xfrm>
            <a:off x="5819492" y="2045669"/>
            <a:ext cx="4058216" cy="2353003"/>
          </a:xfrm>
          <a:prstGeom prst="rect">
            <a:avLst/>
          </a:prstGeom>
        </p:spPr>
      </p:pic>
    </p:spTree>
    <p:extLst>
      <p:ext uri="{BB962C8B-B14F-4D97-AF65-F5344CB8AC3E}">
        <p14:creationId xmlns:p14="http://schemas.microsoft.com/office/powerpoint/2010/main" val="364837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326C-BDCA-A847-4FA0-FE30CF6DF172}"/>
              </a:ext>
            </a:extLst>
          </p:cNvPr>
          <p:cNvSpPr>
            <a:spLocks noGrp="1"/>
          </p:cNvSpPr>
          <p:nvPr>
            <p:ph type="title"/>
          </p:nvPr>
        </p:nvSpPr>
        <p:spPr/>
        <p:txBody>
          <a:bodyPr/>
          <a:lstStyle/>
          <a:p>
            <a:r>
              <a:rPr lang="en-US" dirty="0"/>
              <a:t>Fortran vs Python (bike ride speed example)</a:t>
            </a:r>
          </a:p>
        </p:txBody>
      </p:sp>
      <p:pic>
        <p:nvPicPr>
          <p:cNvPr id="4" name="Picture 3">
            <a:extLst>
              <a:ext uri="{FF2B5EF4-FFF2-40B4-BE49-F238E27FC236}">
                <a16:creationId xmlns:a16="http://schemas.microsoft.com/office/drawing/2014/main" id="{3D3339F0-4EDD-5970-4F6D-E8D07E4B849E}"/>
              </a:ext>
            </a:extLst>
          </p:cNvPr>
          <p:cNvPicPr>
            <a:picLocks noChangeAspect="1"/>
          </p:cNvPicPr>
          <p:nvPr/>
        </p:nvPicPr>
        <p:blipFill rotWithShape="1">
          <a:blip r:embed="rId2"/>
          <a:srcRect r="5408"/>
          <a:stretch/>
        </p:blipFill>
        <p:spPr>
          <a:xfrm>
            <a:off x="6289711" y="2251054"/>
            <a:ext cx="5902289" cy="3115110"/>
          </a:xfrm>
          <a:prstGeom prst="rect">
            <a:avLst/>
          </a:prstGeom>
        </p:spPr>
      </p:pic>
      <p:pic>
        <p:nvPicPr>
          <p:cNvPr id="8" name="Picture 7">
            <a:extLst>
              <a:ext uri="{FF2B5EF4-FFF2-40B4-BE49-F238E27FC236}">
                <a16:creationId xmlns:a16="http://schemas.microsoft.com/office/drawing/2014/main" id="{7CA93988-2BCC-0DD1-81AE-C8F3CF3A9001}"/>
              </a:ext>
            </a:extLst>
          </p:cNvPr>
          <p:cNvPicPr>
            <a:picLocks noChangeAspect="1"/>
          </p:cNvPicPr>
          <p:nvPr/>
        </p:nvPicPr>
        <p:blipFill rotWithShape="1">
          <a:blip r:embed="rId3"/>
          <a:srcRect l="8447"/>
          <a:stretch/>
        </p:blipFill>
        <p:spPr>
          <a:xfrm>
            <a:off x="174170" y="2251054"/>
            <a:ext cx="6140011" cy="3553321"/>
          </a:xfrm>
          <a:prstGeom prst="rect">
            <a:avLst/>
          </a:prstGeom>
        </p:spPr>
      </p:pic>
    </p:spTree>
    <p:extLst>
      <p:ext uri="{BB962C8B-B14F-4D97-AF65-F5344CB8AC3E}">
        <p14:creationId xmlns:p14="http://schemas.microsoft.com/office/powerpoint/2010/main" val="239452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4CE2-DEC3-96C0-885D-93E73C0B9403}"/>
              </a:ext>
            </a:extLst>
          </p:cNvPr>
          <p:cNvSpPr>
            <a:spLocks noGrp="1"/>
          </p:cNvSpPr>
          <p:nvPr>
            <p:ph type="title"/>
          </p:nvPr>
        </p:nvSpPr>
        <p:spPr>
          <a:xfrm>
            <a:off x="1676400" y="0"/>
            <a:ext cx="10515600" cy="1325563"/>
          </a:xfrm>
        </p:spPr>
        <p:txBody>
          <a:bodyPr/>
          <a:lstStyle/>
          <a:p>
            <a:r>
              <a:rPr lang="en-US" dirty="0"/>
              <a:t>Speed example, what if I want to save points and plot? 		(Python makes this easier)</a:t>
            </a:r>
          </a:p>
        </p:txBody>
      </p:sp>
      <p:pic>
        <p:nvPicPr>
          <p:cNvPr id="5" name="Picture 4">
            <a:extLst>
              <a:ext uri="{FF2B5EF4-FFF2-40B4-BE49-F238E27FC236}">
                <a16:creationId xmlns:a16="http://schemas.microsoft.com/office/drawing/2014/main" id="{E9CC2FD3-199A-EDA5-23E4-4E1E21FA30A8}"/>
              </a:ext>
            </a:extLst>
          </p:cNvPr>
          <p:cNvPicPr>
            <a:picLocks noChangeAspect="1"/>
          </p:cNvPicPr>
          <p:nvPr/>
        </p:nvPicPr>
        <p:blipFill>
          <a:blip r:embed="rId2"/>
          <a:stretch>
            <a:fillRect/>
          </a:stretch>
        </p:blipFill>
        <p:spPr>
          <a:xfrm>
            <a:off x="0" y="1223654"/>
            <a:ext cx="7030431" cy="4410691"/>
          </a:xfrm>
          <a:prstGeom prst="rect">
            <a:avLst/>
          </a:prstGeom>
        </p:spPr>
      </p:pic>
      <p:pic>
        <p:nvPicPr>
          <p:cNvPr id="7" name="Picture 6">
            <a:extLst>
              <a:ext uri="{FF2B5EF4-FFF2-40B4-BE49-F238E27FC236}">
                <a16:creationId xmlns:a16="http://schemas.microsoft.com/office/drawing/2014/main" id="{00E24FAD-0E57-562F-A95D-2672DCB161F4}"/>
              </a:ext>
            </a:extLst>
          </p:cNvPr>
          <p:cNvPicPr>
            <a:picLocks noChangeAspect="1"/>
          </p:cNvPicPr>
          <p:nvPr/>
        </p:nvPicPr>
        <p:blipFill>
          <a:blip r:embed="rId3"/>
          <a:stretch>
            <a:fillRect/>
          </a:stretch>
        </p:blipFill>
        <p:spPr>
          <a:xfrm>
            <a:off x="4609042" y="5257576"/>
            <a:ext cx="7582958" cy="1600423"/>
          </a:xfrm>
          <a:prstGeom prst="rect">
            <a:avLst/>
          </a:prstGeom>
        </p:spPr>
      </p:pic>
    </p:spTree>
    <p:extLst>
      <p:ext uri="{BB962C8B-B14F-4D97-AF65-F5344CB8AC3E}">
        <p14:creationId xmlns:p14="http://schemas.microsoft.com/office/powerpoint/2010/main" val="219626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320A70-3C78-93C5-636A-16A17403275E}"/>
              </a:ext>
            </a:extLst>
          </p:cNvPr>
          <p:cNvPicPr>
            <a:picLocks noChangeAspect="1"/>
          </p:cNvPicPr>
          <p:nvPr/>
        </p:nvPicPr>
        <p:blipFill>
          <a:blip r:embed="rId2"/>
          <a:stretch>
            <a:fillRect/>
          </a:stretch>
        </p:blipFill>
        <p:spPr>
          <a:xfrm>
            <a:off x="3831771" y="840889"/>
            <a:ext cx="8101538" cy="6017112"/>
          </a:xfrm>
          <a:prstGeom prst="rect">
            <a:avLst/>
          </a:prstGeom>
        </p:spPr>
      </p:pic>
      <p:sp>
        <p:nvSpPr>
          <p:cNvPr id="2" name="Title 1">
            <a:extLst>
              <a:ext uri="{FF2B5EF4-FFF2-40B4-BE49-F238E27FC236}">
                <a16:creationId xmlns:a16="http://schemas.microsoft.com/office/drawing/2014/main" id="{885E2A37-4E18-A9F2-6493-00324AA9FBAF}"/>
              </a:ext>
            </a:extLst>
          </p:cNvPr>
          <p:cNvSpPr>
            <a:spLocks noGrp="1"/>
          </p:cNvSpPr>
          <p:nvPr>
            <p:ph type="title"/>
          </p:nvPr>
        </p:nvSpPr>
        <p:spPr>
          <a:xfrm>
            <a:off x="1" y="0"/>
            <a:ext cx="4125686" cy="6542314"/>
          </a:xfrm>
        </p:spPr>
        <p:txBody>
          <a:bodyPr>
            <a:normAutofit/>
          </a:bodyPr>
          <a:lstStyle/>
          <a:p>
            <a:r>
              <a:rPr lang="en-US" dirty="0"/>
              <a:t>Python makes this easier </a:t>
            </a:r>
            <a:br>
              <a:rPr lang="en-US" dirty="0"/>
            </a:br>
            <a:br>
              <a:rPr lang="en-US" dirty="0"/>
            </a:br>
            <a:br>
              <a:rPr lang="en-US" dirty="0"/>
            </a:br>
            <a:r>
              <a:rPr lang="en-US" dirty="0"/>
              <a:t>possible, but slower+ more work in 1996 </a:t>
            </a:r>
            <a:r>
              <a:rPr lang="en-US" dirty="0" err="1"/>
              <a:t>Fortran+linux</a:t>
            </a:r>
            <a:endParaRPr lang="en-US" dirty="0"/>
          </a:p>
        </p:txBody>
      </p:sp>
    </p:spTree>
    <p:extLst>
      <p:ext uri="{BB962C8B-B14F-4D97-AF65-F5344CB8AC3E}">
        <p14:creationId xmlns:p14="http://schemas.microsoft.com/office/powerpoint/2010/main" val="258074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9BFE-17FE-002C-5C9E-EE49D5D847F3}"/>
              </a:ext>
            </a:extLst>
          </p:cNvPr>
          <p:cNvSpPr>
            <a:spLocks noGrp="1"/>
          </p:cNvSpPr>
          <p:nvPr>
            <p:ph type="title"/>
          </p:nvPr>
        </p:nvSpPr>
        <p:spPr>
          <a:xfrm>
            <a:off x="0" y="1"/>
            <a:ext cx="10515600" cy="983998"/>
          </a:xfrm>
        </p:spPr>
        <p:txBody>
          <a:bodyPr/>
          <a:lstStyle/>
          <a:p>
            <a:r>
              <a:rPr lang="en-US"/>
              <a:t>What will the weather be like tomorrow?</a:t>
            </a:r>
          </a:p>
        </p:txBody>
      </p:sp>
      <p:pic>
        <p:nvPicPr>
          <p:cNvPr id="1026" name="Picture 2" descr="May be a graphic of text">
            <a:extLst>
              <a:ext uri="{FF2B5EF4-FFF2-40B4-BE49-F238E27FC236}">
                <a16:creationId xmlns:a16="http://schemas.microsoft.com/office/drawing/2014/main" id="{35A8D319-6896-AA8A-494C-E013F0498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6027"/>
            <a:ext cx="8394927" cy="5874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y be an image of map and text that says 'NEW ORLEANS' ORLEANS'VERYOWN VERY OWN NEW ORLEANS' VERY OWN NEW ORLEANS' VERY OWN WGNO abc abc WEATHER SEA SURFACE TEMPS 70°F 90°F New Orleans 90 87 90 Brownsville 88 Tampa TaTpa 88 88 87 KeyWest Key West 88 Cancún'">
            <a:extLst>
              <a:ext uri="{FF2B5EF4-FFF2-40B4-BE49-F238E27FC236}">
                <a16:creationId xmlns:a16="http://schemas.microsoft.com/office/drawing/2014/main" id="{7C31436A-6013-9384-0BD1-ECDD4C2DF3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79" t="6667" r="20268" b="50000"/>
          <a:stretch/>
        </p:blipFill>
        <p:spPr bwMode="auto">
          <a:xfrm>
            <a:off x="6879770" y="983999"/>
            <a:ext cx="5312229" cy="217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8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9BFE-17FE-002C-5C9E-EE49D5D847F3}"/>
              </a:ext>
            </a:extLst>
          </p:cNvPr>
          <p:cNvSpPr>
            <a:spLocks noGrp="1"/>
          </p:cNvSpPr>
          <p:nvPr>
            <p:ph type="title"/>
          </p:nvPr>
        </p:nvSpPr>
        <p:spPr>
          <a:xfrm>
            <a:off x="-1" y="1"/>
            <a:ext cx="4920343" cy="5138056"/>
          </a:xfrm>
        </p:spPr>
        <p:txBody>
          <a:bodyPr/>
          <a:lstStyle/>
          <a:p>
            <a:r>
              <a:rPr lang="en-US"/>
              <a:t>What will the weather be like: </a:t>
            </a:r>
            <a:br>
              <a:rPr lang="en-US"/>
            </a:br>
            <a:br>
              <a:rPr lang="en-US"/>
            </a:br>
            <a:r>
              <a:rPr lang="en-US"/>
              <a:t>1. tomorrow?</a:t>
            </a:r>
            <a:br>
              <a:rPr lang="en-US"/>
            </a:br>
            <a:r>
              <a:rPr lang="en-US"/>
              <a:t>2. in a week?</a:t>
            </a:r>
            <a:br>
              <a:rPr lang="en-US"/>
            </a:br>
            <a:r>
              <a:rPr lang="en-US"/>
              <a:t>3. in a year?</a:t>
            </a:r>
          </a:p>
        </p:txBody>
      </p:sp>
      <p:pic>
        <p:nvPicPr>
          <p:cNvPr id="1026" name="Picture 2" descr="May be a graphic of text">
            <a:extLst>
              <a:ext uri="{FF2B5EF4-FFF2-40B4-BE49-F238E27FC236}">
                <a16:creationId xmlns:a16="http://schemas.microsoft.com/office/drawing/2014/main" id="{35A8D319-6896-AA8A-494C-E013F04989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6592"/>
          <a:stretch/>
        </p:blipFill>
        <p:spPr bwMode="auto">
          <a:xfrm>
            <a:off x="5312228" y="0"/>
            <a:ext cx="6248399" cy="689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878A-3500-062A-984B-50FC2692E297}"/>
              </a:ext>
            </a:extLst>
          </p:cNvPr>
          <p:cNvSpPr>
            <a:spLocks noGrp="1"/>
          </p:cNvSpPr>
          <p:nvPr>
            <p:ph type="title"/>
          </p:nvPr>
        </p:nvSpPr>
        <p:spPr/>
        <p:txBody>
          <a:bodyPr/>
          <a:lstStyle/>
          <a:p>
            <a:r>
              <a:rPr lang="en-US"/>
              <a:t>Here’s an example Python code</a:t>
            </a:r>
          </a:p>
        </p:txBody>
      </p:sp>
      <p:pic>
        <p:nvPicPr>
          <p:cNvPr id="5" name="Picture 4">
            <a:extLst>
              <a:ext uri="{FF2B5EF4-FFF2-40B4-BE49-F238E27FC236}">
                <a16:creationId xmlns:a16="http://schemas.microsoft.com/office/drawing/2014/main" id="{1391497C-52EE-07F4-9200-059891F12B67}"/>
              </a:ext>
            </a:extLst>
          </p:cNvPr>
          <p:cNvPicPr>
            <a:picLocks noChangeAspect="1"/>
          </p:cNvPicPr>
          <p:nvPr/>
        </p:nvPicPr>
        <p:blipFill>
          <a:blip r:embed="rId2"/>
          <a:stretch>
            <a:fillRect/>
          </a:stretch>
        </p:blipFill>
        <p:spPr>
          <a:xfrm>
            <a:off x="219259" y="1510605"/>
            <a:ext cx="7116168" cy="4982270"/>
          </a:xfrm>
          <a:prstGeom prst="rect">
            <a:avLst/>
          </a:prstGeom>
        </p:spPr>
      </p:pic>
    </p:spTree>
    <p:extLst>
      <p:ext uri="{BB962C8B-B14F-4D97-AF65-F5344CB8AC3E}">
        <p14:creationId xmlns:p14="http://schemas.microsoft.com/office/powerpoint/2010/main" val="110222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B0CB-90CB-96C7-D26E-A9915C441F76}"/>
              </a:ext>
            </a:extLst>
          </p:cNvPr>
          <p:cNvSpPr>
            <a:spLocks noGrp="1"/>
          </p:cNvSpPr>
          <p:nvPr>
            <p:ph type="title"/>
          </p:nvPr>
        </p:nvSpPr>
        <p:spPr/>
        <p:txBody>
          <a:bodyPr/>
          <a:lstStyle/>
          <a:p>
            <a:r>
              <a:rPr lang="en-US"/>
              <a:t>It takes about 24hours to coast to the Moon (Ranger 7 mission)</a:t>
            </a:r>
          </a:p>
        </p:txBody>
      </p:sp>
      <p:sp>
        <p:nvSpPr>
          <p:cNvPr id="3" name="Content Placeholder 2">
            <a:extLst>
              <a:ext uri="{FF2B5EF4-FFF2-40B4-BE49-F238E27FC236}">
                <a16:creationId xmlns:a16="http://schemas.microsoft.com/office/drawing/2014/main" id="{AD9B4376-0951-B8A6-7581-2F912B521B35}"/>
              </a:ext>
            </a:extLst>
          </p:cNvPr>
          <p:cNvSpPr>
            <a:spLocks noGrp="1"/>
          </p:cNvSpPr>
          <p:nvPr>
            <p:ph idx="1"/>
          </p:nvPr>
        </p:nvSpPr>
        <p:spPr/>
        <p:txBody>
          <a:bodyPr/>
          <a:lstStyle/>
          <a:p>
            <a:pPr marL="0" indent="0">
              <a:buNone/>
            </a:pPr>
            <a:r>
              <a:rPr lang="en-US"/>
              <a:t>We could pay people to work out the trajectory in 1 second fidelity</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A9DF9CF-2D95-EB2E-E8BD-85BC7747B281}"/>
                  </a:ext>
                </a:extLst>
              </p:cNvPr>
              <p:cNvSpPr txBox="1">
                <a:spLocks/>
              </p:cNvSpPr>
              <p:nvPr/>
            </p:nvSpPr>
            <p:spPr>
              <a:xfrm>
                <a:off x="609600" y="3012166"/>
                <a:ext cx="6335486" cy="3299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𝑑𝑡</m:t>
                      </m:r>
                    </m:oMath>
                  </m:oMathPara>
                </a14:m>
                <a:endParaRPr lang="en-US"/>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𝑑𝑡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oMath>
                  </m:oMathPara>
                </a14:m>
                <a:endParaRPr lang="en-US"/>
              </a:p>
              <a:p>
                <a:pPr marL="0" indent="0">
                  <a:buNone/>
                </a:pPr>
                <a:endParaRPr lang="en-US"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𝑔</m:t>
                          </m:r>
                        </m:sub>
                      </m:sSub>
                      <m:r>
                        <a:rPr lang="en-US" i="1">
                          <a:latin typeface="Cambria Math" panose="02040503050406030204" pitchFamily="18" charset="0"/>
                        </a:rPr>
                        <m:t>=</m:t>
                      </m:r>
                      <m:r>
                        <a:rPr lang="en-US" b="0" i="1" smtClean="0">
                          <a:latin typeface="Cambria Math" panose="02040503050406030204" pitchFamily="18" charset="0"/>
                        </a:rPr>
                        <m:t>𝐺</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oMath>
                  </m:oMathPara>
                </a14:m>
                <a:endParaRPr lang="en-US" b="0"/>
              </a:p>
              <a:p>
                <a:pPr marL="0" indent="0">
                  <a:buNone/>
                </a:pPr>
                <a:endParaRPr lang="en-US"/>
              </a:p>
            </p:txBody>
          </p:sp>
        </mc:Choice>
        <mc:Fallback xmlns="">
          <p:sp>
            <p:nvSpPr>
              <p:cNvPr id="4" name="Content Placeholder 2">
                <a:extLst>
                  <a:ext uri="{FF2B5EF4-FFF2-40B4-BE49-F238E27FC236}">
                    <a16:creationId xmlns:a16="http://schemas.microsoft.com/office/drawing/2014/main" id="{EA9DF9CF-2D95-EB2E-E8BD-85BC7747B281}"/>
                  </a:ext>
                </a:extLst>
              </p:cNvPr>
              <p:cNvSpPr txBox="1">
                <a:spLocks noRot="1" noChangeAspect="1" noMove="1" noResize="1" noEditPoints="1" noAdjustHandles="1" noChangeArrowheads="1" noChangeShapeType="1" noTextEdit="1"/>
              </p:cNvSpPr>
              <p:nvPr/>
            </p:nvSpPr>
            <p:spPr>
              <a:xfrm>
                <a:off x="609600" y="3012166"/>
                <a:ext cx="6335486" cy="329973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5047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FE56EF4DFB8148900EB601D6BFDBA3" ma:contentTypeVersion="11" ma:contentTypeDescription="Create a new document." ma:contentTypeScope="" ma:versionID="73856aa9eb5f759e61f72c7040e51a1d">
  <xsd:schema xmlns:xsd="http://www.w3.org/2001/XMLSchema" xmlns:xs="http://www.w3.org/2001/XMLSchema" xmlns:p="http://schemas.microsoft.com/office/2006/metadata/properties" xmlns:ns2="3832e53c-232c-4ca9-a8f3-047141a001f5" xmlns:ns3="29397454-7076-4020-8c50-7db447b39481" targetNamespace="http://schemas.microsoft.com/office/2006/metadata/properties" ma:root="true" ma:fieldsID="ffce61d78acd224235309f1e07e60760" ns2:_="" ns3:_="">
    <xsd:import namespace="3832e53c-232c-4ca9-a8f3-047141a001f5"/>
    <xsd:import namespace="29397454-7076-4020-8c50-7db447b394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2e53c-232c-4ca9-a8f3-047141a00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95a9afa-61c7-4e96-8bec-901bd188774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397454-7076-4020-8c50-7db447b3948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1d6872f-3d6c-4b90-a583-5f179b24eb23}" ma:internalName="TaxCatchAll" ma:showField="CatchAllData" ma:web="29397454-7076-4020-8c50-7db447b394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9397454-7076-4020-8c50-7db447b39481" xsi:nil="true"/>
    <lcf76f155ced4ddcb4097134ff3c332f xmlns="3832e53c-232c-4ca9-a8f3-047141a001f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4E9DDF-55FE-4EF7-994E-701BB6C8C5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2e53c-232c-4ca9-a8f3-047141a001f5"/>
    <ds:schemaRef ds:uri="29397454-7076-4020-8c50-7db447b394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96E53B-1E73-4429-872E-348B6C3ED5C5}">
  <ds:schemaRefs>
    <ds:schemaRef ds:uri="http://schemas.microsoft.com/office/2006/metadata/properties"/>
    <ds:schemaRef ds:uri="http://schemas.microsoft.com/office/infopath/2007/PartnerControls"/>
    <ds:schemaRef ds:uri="29397454-7076-4020-8c50-7db447b39481"/>
    <ds:schemaRef ds:uri="3832e53c-232c-4ca9-a8f3-047141a001f5"/>
  </ds:schemaRefs>
</ds:datastoreItem>
</file>

<file path=customXml/itemProps3.xml><?xml version="1.0" encoding="utf-8"?>
<ds:datastoreItem xmlns:ds="http://schemas.openxmlformats.org/officeDocument/2006/customXml" ds:itemID="{85C5D4EA-DD3F-4730-806D-55235A37B5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TotalTime>
  <Words>331</Words>
  <Application>Microsoft Office PowerPoint</Application>
  <PresentationFormat>Widescreen</PresentationFormat>
  <Paragraphs>29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08-28 Computational Physics</vt:lpstr>
      <vt:lpstr>Fortran vs Python (bike ride speed example)</vt:lpstr>
      <vt:lpstr>Fortran vs Python (bike ride speed example)</vt:lpstr>
      <vt:lpstr>Speed example, what if I want to save points and plot?   (Python makes this easier)</vt:lpstr>
      <vt:lpstr>Python makes this easier    possible, but slower+ more work in 1996 Fortran+linux</vt:lpstr>
      <vt:lpstr>What will the weather be like tomorrow?</vt:lpstr>
      <vt:lpstr>What will the weather be like:   1. tomorrow? 2. in a week? 3. in a year?</vt:lpstr>
      <vt:lpstr>Here’s an example Python code</vt:lpstr>
      <vt:lpstr>It takes about 24hours to coast to the Moon (Ranger 7 mission)</vt:lpstr>
      <vt:lpstr>PowerPoint Presentation</vt:lpstr>
      <vt:lpstr>Computational Physics:</vt:lpstr>
      <vt:lpstr>This isn’t a CS class – our focus is on Physics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08-26 Computational Physics</dc:title>
  <dc:creator>Moore, Nathan T</dc:creator>
  <cp:lastModifiedBy>Moore, Nathan T</cp:lastModifiedBy>
  <cp:revision>2</cp:revision>
  <dcterms:created xsi:type="dcterms:W3CDTF">2024-08-22T23:25:27Z</dcterms:created>
  <dcterms:modified xsi:type="dcterms:W3CDTF">2024-09-03T20:27:05Z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0x01010093FE56EF4DFB8148900EB601D6BFDBA3</vt:lpwstr>
  </property>
  <property fmtid="{D5CDD505-2E9C-101B-9397-08002B2CF9AE}" pid="3" name="MediaServiceImageTags">
    <vt:lpwstr/>
  </property>
</Properties>
</file>